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5.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6.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8.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9.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0.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7.xml" ContentType="application/vnd.openxmlformats-officedocument.drawingml.chartshape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1.xml" ContentType="application/vnd.openxmlformats-officedocument.themeOverride+xml"/>
  <Override PartName="/ppt/notesSlides/notesSlide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2.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3.xml" ContentType="application/vnd.openxmlformats-officedocument.themeOverride+xml"/>
  <Override PartName="/ppt/notesSlides/notesSlide2.xml" ContentType="application/vnd.openxmlformats-officedocument.presentationml.notesSlide+xml"/>
  <Override PartName="/ppt/charts/chartEx1.xml" ContentType="application/vnd.ms-office.chartex+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4.xml" ContentType="application/vnd.openxmlformats-officedocument.themeOverrid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5.xml" ContentType="application/vnd.openxmlformats-officedocument.themeOverride+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6.xml" ContentType="application/vnd.openxmlformats-officedocument.themeOverride+xml"/>
  <Override PartName="/ppt/charts/chart24.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7.xml" ContentType="application/vnd.openxmlformats-officedocument.themeOverride+xml"/>
  <Override PartName="/ppt/notesSlides/notesSlide3.xml" ContentType="application/vnd.openxmlformats-officedocument.presentationml.notesSlide+xml"/>
  <Override PartName="/ppt/charts/chart25.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8.xml" ContentType="application/vnd.openxmlformats-officedocument.themeOverride+xml"/>
  <Override PartName="/ppt/charts/chart26.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9.xml" ContentType="application/vnd.openxmlformats-officedocument.themeOverride+xml"/>
  <Override PartName="/ppt/charts/chart27.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0.xml" ContentType="application/vnd.openxmlformats-officedocument.themeOverride+xml"/>
  <Override PartName="/ppt/charts/chart28.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1.xml" ContentType="application/vnd.openxmlformats-officedocument.themeOverride+xml"/>
  <Override PartName="/ppt/charts/chart29.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22.xml" ContentType="application/vnd.openxmlformats-officedocument.themeOverride+xml"/>
  <Override PartName="/ppt/charts/chart30.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23.xml" ContentType="application/vnd.openxmlformats-officedocument.themeOverride+xml"/>
  <Override PartName="/ppt/charts/chart31.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24.xml" ContentType="application/vnd.openxmlformats-officedocument.themeOverride+xml"/>
  <Override PartName="/ppt/charts/chart32.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25.xml" ContentType="application/vnd.openxmlformats-officedocument.themeOverride+xml"/>
  <Override PartName="/ppt/charts/chart33.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6.xml" ContentType="application/vnd.openxmlformats-officedocument.themeOverride+xml"/>
  <Override PartName="/ppt/charts/chart34.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27.xml" ContentType="application/vnd.openxmlformats-officedocument.themeOverride+xml"/>
  <Override PartName="/ppt/charts/chart35.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8.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charts/chart36.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9.xml" ContentType="application/vnd.openxmlformats-officedocument.themeOverride+xml"/>
  <Override PartName="/ppt/charts/chart37.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0.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8.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1.xml" ContentType="application/vnd.openxmlformats-officedocument.themeOverride+xml"/>
  <Override PartName="/ppt/charts/chart39.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0.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33.xml" ContentType="application/vnd.openxmlformats-officedocument.themeOverride+xml"/>
  <Override PartName="/ppt/charts/chart41.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34.xml" ContentType="application/vnd.openxmlformats-officedocument.themeOverride+xml"/>
  <Override PartName="/ppt/charts/chart42.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35.xml" ContentType="application/vnd.openxmlformats-officedocument.themeOverride+xml"/>
  <Override PartName="/ppt/charts/chart43.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36.xml" ContentType="application/vnd.openxmlformats-officedocument.themeOverride+xml"/>
  <Override PartName="/ppt/notesSlides/notesSlide10.xml" ContentType="application/vnd.openxmlformats-officedocument.presentationml.notesSlide+xml"/>
  <Override PartName="/ppt/charts/chart44.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37.xml" ContentType="application/vnd.openxmlformats-officedocument.themeOverride+xml"/>
  <Override PartName="/ppt/charts/chart45.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38.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 id="2147483676" r:id="rId3"/>
    <p:sldMasterId id="2147483685" r:id="rId4"/>
  </p:sldMasterIdLst>
  <p:notesMasterIdLst>
    <p:notesMasterId r:id="rId52"/>
  </p:notesMasterIdLst>
  <p:handoutMasterIdLst>
    <p:handoutMasterId r:id="rId53"/>
  </p:handoutMasterIdLst>
  <p:sldIdLst>
    <p:sldId id="261" r:id="rId5"/>
    <p:sldId id="339" r:id="rId6"/>
    <p:sldId id="285" r:id="rId7"/>
    <p:sldId id="299" r:id="rId8"/>
    <p:sldId id="297" r:id="rId9"/>
    <p:sldId id="303" r:id="rId10"/>
    <p:sldId id="298" r:id="rId11"/>
    <p:sldId id="307" r:id="rId12"/>
    <p:sldId id="316" r:id="rId13"/>
    <p:sldId id="317" r:id="rId14"/>
    <p:sldId id="308" r:id="rId15"/>
    <p:sldId id="318" r:id="rId16"/>
    <p:sldId id="319" r:id="rId17"/>
    <p:sldId id="320" r:id="rId18"/>
    <p:sldId id="321" r:id="rId19"/>
    <p:sldId id="322" r:id="rId20"/>
    <p:sldId id="309" r:id="rId21"/>
    <p:sldId id="324" r:id="rId22"/>
    <p:sldId id="315" r:id="rId23"/>
    <p:sldId id="326" r:id="rId24"/>
    <p:sldId id="325" r:id="rId25"/>
    <p:sldId id="294" r:id="rId26"/>
    <p:sldId id="272" r:id="rId27"/>
    <p:sldId id="275" r:id="rId28"/>
    <p:sldId id="327" r:id="rId29"/>
    <p:sldId id="264" r:id="rId30"/>
    <p:sldId id="274" r:id="rId31"/>
    <p:sldId id="278" r:id="rId32"/>
    <p:sldId id="281" r:id="rId33"/>
    <p:sldId id="328" r:id="rId34"/>
    <p:sldId id="329" r:id="rId35"/>
    <p:sldId id="337" r:id="rId36"/>
    <p:sldId id="338" r:id="rId37"/>
    <p:sldId id="295" r:id="rId38"/>
    <p:sldId id="290" r:id="rId39"/>
    <p:sldId id="277" r:id="rId40"/>
    <p:sldId id="331" r:id="rId41"/>
    <p:sldId id="330" r:id="rId42"/>
    <p:sldId id="333" r:id="rId43"/>
    <p:sldId id="334" r:id="rId44"/>
    <p:sldId id="332" r:id="rId45"/>
    <p:sldId id="283" r:id="rId46"/>
    <p:sldId id="269" r:id="rId47"/>
    <p:sldId id="270" r:id="rId48"/>
    <p:sldId id="335" r:id="rId49"/>
    <p:sldId id="336" r:id="rId50"/>
    <p:sldId id="262" r:id="rId51"/>
  </p:sldIdLst>
  <p:sldSz cx="12192000" cy="6858000"/>
  <p:notesSz cx="6858000" cy="9144000"/>
  <p:defaultTextStyle>
    <a:defPPr>
      <a:defRPr lang="zh-CN"/>
    </a:defPPr>
    <a:lvl1pPr marL="0" algn="l" defTabSz="1036930" rtl="0" eaLnBrk="1" latinLnBrk="0" hangingPunct="1">
      <a:defRPr sz="2000" kern="1200">
        <a:solidFill>
          <a:schemeClr val="tx1"/>
        </a:solidFill>
        <a:latin typeface="+mn-lt"/>
        <a:ea typeface="+mn-ea"/>
        <a:cs typeface="+mn-cs"/>
      </a:defRPr>
    </a:lvl1pPr>
    <a:lvl2pPr marL="518465" algn="l" defTabSz="1036930" rtl="0" eaLnBrk="1" latinLnBrk="0" hangingPunct="1">
      <a:defRPr sz="2000" kern="1200">
        <a:solidFill>
          <a:schemeClr val="tx1"/>
        </a:solidFill>
        <a:latin typeface="+mn-lt"/>
        <a:ea typeface="+mn-ea"/>
        <a:cs typeface="+mn-cs"/>
      </a:defRPr>
    </a:lvl2pPr>
    <a:lvl3pPr marL="1036930" algn="l" defTabSz="1036930" rtl="0" eaLnBrk="1" latinLnBrk="0" hangingPunct="1">
      <a:defRPr sz="2000" kern="1200">
        <a:solidFill>
          <a:schemeClr val="tx1"/>
        </a:solidFill>
        <a:latin typeface="+mn-lt"/>
        <a:ea typeface="+mn-ea"/>
        <a:cs typeface="+mn-cs"/>
      </a:defRPr>
    </a:lvl3pPr>
    <a:lvl4pPr marL="1555394" algn="l" defTabSz="1036930" rtl="0" eaLnBrk="1" latinLnBrk="0" hangingPunct="1">
      <a:defRPr sz="2000" kern="1200">
        <a:solidFill>
          <a:schemeClr val="tx1"/>
        </a:solidFill>
        <a:latin typeface="+mn-lt"/>
        <a:ea typeface="+mn-ea"/>
        <a:cs typeface="+mn-cs"/>
      </a:defRPr>
    </a:lvl4pPr>
    <a:lvl5pPr marL="2073859" algn="l" defTabSz="1036930" rtl="0" eaLnBrk="1" latinLnBrk="0" hangingPunct="1">
      <a:defRPr sz="2000" kern="1200">
        <a:solidFill>
          <a:schemeClr val="tx1"/>
        </a:solidFill>
        <a:latin typeface="+mn-lt"/>
        <a:ea typeface="+mn-ea"/>
        <a:cs typeface="+mn-cs"/>
      </a:defRPr>
    </a:lvl5pPr>
    <a:lvl6pPr marL="2592324" algn="l" defTabSz="1036930" rtl="0" eaLnBrk="1" latinLnBrk="0" hangingPunct="1">
      <a:defRPr sz="2000" kern="1200">
        <a:solidFill>
          <a:schemeClr val="tx1"/>
        </a:solidFill>
        <a:latin typeface="+mn-lt"/>
        <a:ea typeface="+mn-ea"/>
        <a:cs typeface="+mn-cs"/>
      </a:defRPr>
    </a:lvl6pPr>
    <a:lvl7pPr marL="3110789" algn="l" defTabSz="1036930" rtl="0" eaLnBrk="1" latinLnBrk="0" hangingPunct="1">
      <a:defRPr sz="2000" kern="1200">
        <a:solidFill>
          <a:schemeClr val="tx1"/>
        </a:solidFill>
        <a:latin typeface="+mn-lt"/>
        <a:ea typeface="+mn-ea"/>
        <a:cs typeface="+mn-cs"/>
      </a:defRPr>
    </a:lvl7pPr>
    <a:lvl8pPr marL="3629254" algn="l" defTabSz="1036930" rtl="0" eaLnBrk="1" latinLnBrk="0" hangingPunct="1">
      <a:defRPr sz="2000" kern="1200">
        <a:solidFill>
          <a:schemeClr val="tx1"/>
        </a:solidFill>
        <a:latin typeface="+mn-lt"/>
        <a:ea typeface="+mn-ea"/>
        <a:cs typeface="+mn-cs"/>
      </a:defRPr>
    </a:lvl8pPr>
    <a:lvl9pPr marL="4147718" algn="l" defTabSz="103693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CDE5"/>
    <a:srgbClr val="5B9BD5"/>
    <a:srgbClr val="69A4D9"/>
    <a:srgbClr val="4F81BD"/>
    <a:srgbClr val="D80C18"/>
    <a:srgbClr val="065494"/>
    <a:srgbClr val="E0E0E0"/>
    <a:srgbClr val="ECF1F8"/>
    <a:srgbClr val="FF9900"/>
    <a:srgbClr val="FFA8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03" autoAdjust="0"/>
  </p:normalViewPr>
  <p:slideViewPr>
    <p:cSldViewPr snapToGrid="0">
      <p:cViewPr varScale="1">
        <p:scale>
          <a:sx n="75" d="100"/>
          <a:sy n="75" d="100"/>
        </p:scale>
        <p:origin x="816"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2" d="100"/>
          <a:sy n="82"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5.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6.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7.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7.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yangyiling\Documents\&#30740;&#31350;&#25253;&#21578;\&#36229;&#39044;&#26399;&#22686;&#24378;\&#25253;&#21578;&#22270;&#34920;.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yangyiling\Documents\&#30740;&#31350;&#25253;&#21578;\&#36229;&#39044;&#26399;&#25237;&#36164;&#20840;&#25915;&#30053;\&#25253;&#21578;&#22270;&#34920;.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yangyiling\Documents\&#30740;&#31350;&#25253;&#21578;\&#36229;&#39044;&#26399;&#25237;&#36164;&#20840;&#25915;&#30053;\&#25253;&#21578;&#22270;&#34920;.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4.xml"/></Relationships>
</file>

<file path=ppt/charts/_rels/chartEx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yangyiling\Documents\&#30740;&#31350;&#25253;&#21578;\&#36229;&#39044;&#26399;&#25237;&#36164;&#20840;&#25915;&#30053;\&#25253;&#21578;&#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9676362226100453E-2"/>
          <c:y val="5.4726368159203981E-2"/>
          <c:w val="0.92825382974597637"/>
          <c:h val="0.68718733543970512"/>
        </c:manualLayout>
      </c:layout>
      <c:areaChart>
        <c:grouping val="standard"/>
        <c:varyColors val="0"/>
        <c:ser>
          <c:idx val="0"/>
          <c:order val="0"/>
          <c:tx>
            <c:strRef>
              <c:f>'[报告图表.xlsx]2019年财报覆盖 (2)'!$M$1</c:f>
              <c:strCache>
                <c:ptCount val="1"/>
                <c:pt idx="0">
                  <c:v>2018三季报</c:v>
                </c:pt>
              </c:strCache>
            </c:strRef>
          </c:tx>
          <c:spPr>
            <a:solidFill>
              <a:schemeClr val="accent5">
                <a:lumMod val="20000"/>
                <a:lumOff val="80000"/>
              </a:schemeClr>
            </a:solidFill>
            <a:ln w="25400">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(2)'!$M$2:$M$406</c:f>
              <c:numCache>
                <c:formatCode>0%</c:formatCode>
                <c:ptCount val="40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0-BF5A-4ED6-A972-7D497A3333E2}"/>
            </c:ext>
          </c:extLst>
        </c:ser>
        <c:ser>
          <c:idx val="1"/>
          <c:order val="1"/>
          <c:tx>
            <c:strRef>
              <c:f>'[报告图表.xlsx]2019年财报覆盖 (2)'!$N$1</c:f>
              <c:strCache>
                <c:ptCount val="1"/>
                <c:pt idx="0">
                  <c:v>2018年报</c:v>
                </c:pt>
              </c:strCache>
            </c:strRef>
          </c:tx>
          <c:spPr>
            <a:solidFill>
              <a:schemeClr val="accent5">
                <a:lumMod val="40000"/>
                <a:lumOff val="60000"/>
              </a:schemeClr>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(2)'!$N$2:$N$406</c:f>
              <c:numCache>
                <c:formatCode>0%</c:formatCode>
                <c:ptCount val="405"/>
                <c:pt idx="0">
                  <c:v>0.34454723857583403</c:v>
                </c:pt>
                <c:pt idx="1">
                  <c:v>0.3452914798206278</c:v>
                </c:pt>
                <c:pt idx="2">
                  <c:v>0.34725336322869954</c:v>
                </c:pt>
                <c:pt idx="3">
                  <c:v>0.34809417040358742</c:v>
                </c:pt>
                <c:pt idx="4">
                  <c:v>0.35210084033613448</c:v>
                </c:pt>
                <c:pt idx="5">
                  <c:v>0.35602240896358545</c:v>
                </c:pt>
                <c:pt idx="6">
                  <c:v>0.35910364145658263</c:v>
                </c:pt>
                <c:pt idx="7">
                  <c:v>0.36404368524222908</c:v>
                </c:pt>
                <c:pt idx="8">
                  <c:v>0.37048445813497621</c:v>
                </c:pt>
                <c:pt idx="9">
                  <c:v>0.38056566788014562</c:v>
                </c:pt>
                <c:pt idx="10">
                  <c:v>0.38706968933669184</c:v>
                </c:pt>
                <c:pt idx="11">
                  <c:v>0.3927272727272727</c:v>
                </c:pt>
                <c:pt idx="12">
                  <c:v>0.40212527964205819</c:v>
                </c:pt>
                <c:pt idx="13">
                  <c:v>0.41263628739166902</c:v>
                </c:pt>
                <c:pt idx="14">
                  <c:v>0.42481833426495247</c:v>
                </c:pt>
                <c:pt idx="15">
                  <c:v>0.43755238893545684</c:v>
                </c:pt>
                <c:pt idx="16">
                  <c:v>0.44956691813355687</c:v>
                </c:pt>
                <c:pt idx="17">
                  <c:v>0.46843575418994415</c:v>
                </c:pt>
                <c:pt idx="18">
                  <c:v>0.50069812901424182</c:v>
                </c:pt>
                <c:pt idx="19">
                  <c:v>0.53880513679508657</c:v>
                </c:pt>
                <c:pt idx="20">
                  <c:v>0.59335752162991906</c:v>
                </c:pt>
                <c:pt idx="21">
                  <c:v>0.72704437622104379</c:v>
                </c:pt>
                <c:pt idx="22">
                  <c:v>0.73046875</c:v>
                </c:pt>
                <c:pt idx="23">
                  <c:v>0.7313058035714286</c:v>
                </c:pt>
                <c:pt idx="24">
                  <c:v>0.7315848214285714</c:v>
                </c:pt>
                <c:pt idx="25">
                  <c:v>0.7318638392857143</c:v>
                </c:pt>
                <c:pt idx="26">
                  <c:v>0.7321428571428571</c:v>
                </c:pt>
                <c:pt idx="27">
                  <c:v>0.73277545327754534</c:v>
                </c:pt>
                <c:pt idx="28">
                  <c:v>0.73424428332403791</c:v>
                </c:pt>
                <c:pt idx="29">
                  <c:v>0.73480200780814275</c:v>
                </c:pt>
                <c:pt idx="30">
                  <c:v>0.7353597322922476</c:v>
                </c:pt>
                <c:pt idx="31">
                  <c:v>0.7364751812604573</c:v>
                </c:pt>
                <c:pt idx="32">
                  <c:v>0.73717948717948723</c:v>
                </c:pt>
                <c:pt idx="33">
                  <c:v>0.73745819397993306</c:v>
                </c:pt>
                <c:pt idx="34">
                  <c:v>0.73864586235720253</c:v>
                </c:pt>
                <c:pt idx="35">
                  <c:v>0.73920312064641958</c:v>
                </c:pt>
                <c:pt idx="36">
                  <c:v>0.74198941209250491</c:v>
                </c:pt>
                <c:pt idx="37">
                  <c:v>0.74261838440111416</c:v>
                </c:pt>
                <c:pt idx="38">
                  <c:v>0.74428969359331476</c:v>
                </c:pt>
                <c:pt idx="39">
                  <c:v>0.74651810584958223</c:v>
                </c:pt>
                <c:pt idx="40">
                  <c:v>0.74958217270194982</c:v>
                </c:pt>
                <c:pt idx="41">
                  <c:v>0.74958217270194982</c:v>
                </c:pt>
                <c:pt idx="42">
                  <c:v>0.7515320334261838</c:v>
                </c:pt>
                <c:pt idx="43">
                  <c:v>0.75271512113617378</c:v>
                </c:pt>
                <c:pt idx="44">
                  <c:v>0.75549986076301867</c:v>
                </c:pt>
                <c:pt idx="45">
                  <c:v>0.75689223057644106</c:v>
                </c:pt>
                <c:pt idx="46">
                  <c:v>0.75835189309576834</c:v>
                </c:pt>
                <c:pt idx="47">
                  <c:v>0.76315057055385471</c:v>
                </c:pt>
                <c:pt idx="48">
                  <c:v>0.76593376008906211</c:v>
                </c:pt>
                <c:pt idx="49">
                  <c:v>0.76850306065664997</c:v>
                </c:pt>
                <c:pt idx="50">
                  <c:v>0.77406789092932671</c:v>
                </c:pt>
                <c:pt idx="51">
                  <c:v>0.77796327212020033</c:v>
                </c:pt>
                <c:pt idx="52">
                  <c:v>0.78164116828929064</c:v>
                </c:pt>
                <c:pt idx="53">
                  <c:v>0.79032258064516125</c:v>
                </c:pt>
                <c:pt idx="54">
                  <c:v>0.79794330183435247</c:v>
                </c:pt>
                <c:pt idx="55">
                  <c:v>0.8004446914952752</c:v>
                </c:pt>
                <c:pt idx="56">
                  <c:v>0.81300361211447625</c:v>
                </c:pt>
                <c:pt idx="57">
                  <c:v>0.83083333333333331</c:v>
                </c:pt>
                <c:pt idx="58">
                  <c:v>0.85222222222222221</c:v>
                </c:pt>
                <c:pt idx="59">
                  <c:v>0.85476256595390165</c:v>
                </c:pt>
                <c:pt idx="60">
                  <c:v>0.85753957234101641</c:v>
                </c:pt>
                <c:pt idx="61">
                  <c:v>0.86114968064426545</c:v>
                </c:pt>
                <c:pt idx="62">
                  <c:v>0.86198278256039984</c:v>
                </c:pt>
                <c:pt idx="63">
                  <c:v>0.86420438767009167</c:v>
                </c:pt>
                <c:pt idx="64">
                  <c:v>0.86920299916689814</c:v>
                </c:pt>
                <c:pt idx="65">
                  <c:v>0.870313801721744</c:v>
                </c:pt>
                <c:pt idx="66">
                  <c:v>0.87701277068295391</c:v>
                </c:pt>
                <c:pt idx="67">
                  <c:v>0.88734739178690347</c:v>
                </c:pt>
                <c:pt idx="68">
                  <c:v>0.89348127600554783</c:v>
                </c:pt>
                <c:pt idx="69">
                  <c:v>0.89791955617198338</c:v>
                </c:pt>
                <c:pt idx="70">
                  <c:v>0.9065187239944521</c:v>
                </c:pt>
                <c:pt idx="71">
                  <c:v>0.91125901275651688</c:v>
                </c:pt>
                <c:pt idx="72">
                  <c:v>0.9234821181036873</c:v>
                </c:pt>
                <c:pt idx="73">
                  <c:v>0.93429442750207925</c:v>
                </c:pt>
                <c:pt idx="74">
                  <c:v>0.9378985306348766</c:v>
                </c:pt>
                <c:pt idx="75">
                  <c:v>0.95011086474501105</c:v>
                </c:pt>
                <c:pt idx="76">
                  <c:v>0.96841230257689115</c:v>
                </c:pt>
                <c:pt idx="77">
                  <c:v>0.98808864265927976</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1-BF5A-4ED6-A972-7D497A3333E2}"/>
            </c:ext>
          </c:extLst>
        </c:ser>
        <c:ser>
          <c:idx val="2"/>
          <c:order val="2"/>
          <c:tx>
            <c:strRef>
              <c:f>'[报告图表.xlsx]2019年财报覆盖 (2)'!$O$1</c:f>
              <c:strCache>
                <c:ptCount val="1"/>
                <c:pt idx="0">
                  <c:v>2019一季报</c:v>
                </c:pt>
              </c:strCache>
            </c:strRef>
          </c:tx>
          <c:spPr>
            <a:solidFill>
              <a:schemeClr val="accent5">
                <a:lumMod val="60000"/>
                <a:lumOff val="40000"/>
              </a:schemeClr>
            </a:solidFill>
            <a:ln w="25400">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(2)'!$O$2:$O$406</c:f>
              <c:numCache>
                <c:formatCode>0%</c:formatCode>
                <c:ptCount val="405"/>
                <c:pt idx="0">
                  <c:v>0</c:v>
                </c:pt>
                <c:pt idx="1">
                  <c:v>0</c:v>
                </c:pt>
                <c:pt idx="2">
                  <c:v>0</c:v>
                </c:pt>
                <c:pt idx="3">
                  <c:v>0</c:v>
                </c:pt>
                <c:pt idx="4">
                  <c:v>0</c:v>
                </c:pt>
                <c:pt idx="5">
                  <c:v>0</c:v>
                </c:pt>
                <c:pt idx="6">
                  <c:v>0</c:v>
                </c:pt>
                <c:pt idx="7">
                  <c:v>0</c:v>
                </c:pt>
                <c:pt idx="8">
                  <c:v>0</c:v>
                </c:pt>
                <c:pt idx="9">
                  <c:v>2.8003360403248392E-4</c:v>
                </c:pt>
                <c:pt idx="10">
                  <c:v>2.7987685418415898E-4</c:v>
                </c:pt>
                <c:pt idx="11">
                  <c:v>2.7972027972027972E-4</c:v>
                </c:pt>
                <c:pt idx="12">
                  <c:v>2.7964205816554809E-4</c:v>
                </c:pt>
                <c:pt idx="13">
                  <c:v>8.3869164103997763E-4</c:v>
                </c:pt>
                <c:pt idx="14">
                  <c:v>1.1179429849077697E-3</c:v>
                </c:pt>
                <c:pt idx="15">
                  <c:v>1.1176306230790724E-3</c:v>
                </c:pt>
                <c:pt idx="16">
                  <c:v>1.1176306230790724E-3</c:v>
                </c:pt>
                <c:pt idx="17">
                  <c:v>1.1173184357541898E-3</c:v>
                </c:pt>
                <c:pt idx="18">
                  <c:v>1.1170064227869309E-3</c:v>
                </c:pt>
                <c:pt idx="19">
                  <c:v>1.3958682300390843E-3</c:v>
                </c:pt>
                <c:pt idx="20">
                  <c:v>1.6745743790120011E-3</c:v>
                </c:pt>
                <c:pt idx="21">
                  <c:v>3.6282444878593359E-3</c:v>
                </c:pt>
                <c:pt idx="22">
                  <c:v>5.0223214285714289E-3</c:v>
                </c:pt>
                <c:pt idx="23">
                  <c:v>5.0223214285714289E-3</c:v>
                </c:pt>
                <c:pt idx="24">
                  <c:v>5.0223214285714289E-3</c:v>
                </c:pt>
                <c:pt idx="25">
                  <c:v>5.0223214285714289E-3</c:v>
                </c:pt>
                <c:pt idx="26">
                  <c:v>5.0223214285714289E-3</c:v>
                </c:pt>
                <c:pt idx="27">
                  <c:v>5.2998605299860533E-3</c:v>
                </c:pt>
                <c:pt idx="28">
                  <c:v>5.5772448410485219E-3</c:v>
                </c:pt>
                <c:pt idx="29">
                  <c:v>5.8561070831009482E-3</c:v>
                </c:pt>
                <c:pt idx="30">
                  <c:v>6.1349693251533744E-3</c:v>
                </c:pt>
                <c:pt idx="31">
                  <c:v>6.1349693251533744E-3</c:v>
                </c:pt>
                <c:pt idx="32">
                  <c:v>6.131549609810479E-3</c:v>
                </c:pt>
                <c:pt idx="33">
                  <c:v>6.967670011148272E-3</c:v>
                </c:pt>
                <c:pt idx="34">
                  <c:v>8.3588743382557815E-3</c:v>
                </c:pt>
                <c:pt idx="35">
                  <c:v>9.7520200612984127E-3</c:v>
                </c:pt>
                <c:pt idx="36">
                  <c:v>1.5045973808860406E-2</c:v>
                </c:pt>
                <c:pt idx="37">
                  <c:v>1.5877437325905294E-2</c:v>
                </c:pt>
                <c:pt idx="38">
                  <c:v>1.5877437325905294E-2</c:v>
                </c:pt>
                <c:pt idx="39">
                  <c:v>1.6991643454038998E-2</c:v>
                </c:pt>
                <c:pt idx="40">
                  <c:v>1.7827298050139277E-2</c:v>
                </c:pt>
                <c:pt idx="41">
                  <c:v>1.7827298050139277E-2</c:v>
                </c:pt>
                <c:pt idx="42">
                  <c:v>1.8941504178272981E-2</c:v>
                </c:pt>
                <c:pt idx="43">
                  <c:v>2.0885547201336674E-2</c:v>
                </c:pt>
                <c:pt idx="44">
                  <c:v>2.4227234753550542E-2</c:v>
                </c:pt>
                <c:pt idx="45">
                  <c:v>2.5341130604288498E-2</c:v>
                </c:pt>
                <c:pt idx="46">
                  <c:v>2.6169265033407572E-2</c:v>
                </c:pt>
                <c:pt idx="47">
                  <c:v>2.8945171166156414E-2</c:v>
                </c:pt>
                <c:pt idx="48">
                  <c:v>3.1450041747843029E-2</c:v>
                </c:pt>
                <c:pt idx="49">
                  <c:v>3.5614913745130775E-2</c:v>
                </c:pt>
                <c:pt idx="50">
                  <c:v>3.9510294936004449E-2</c:v>
                </c:pt>
                <c:pt idx="51">
                  <c:v>4.2849193099610459E-2</c:v>
                </c:pt>
                <c:pt idx="52">
                  <c:v>4.7566063977746868E-2</c:v>
                </c:pt>
                <c:pt idx="53">
                  <c:v>5.4783092324805341E-2</c:v>
                </c:pt>
                <c:pt idx="54">
                  <c:v>6.6703724291272928E-2</c:v>
                </c:pt>
                <c:pt idx="55">
                  <c:v>7.3929961089494164E-2</c:v>
                </c:pt>
                <c:pt idx="56">
                  <c:v>8.6135037510419565E-2</c:v>
                </c:pt>
                <c:pt idx="57">
                  <c:v>0.11555555555555555</c:v>
                </c:pt>
                <c:pt idx="58">
                  <c:v>0.17777777777777778</c:v>
                </c:pt>
                <c:pt idx="59">
                  <c:v>0.1821716189947237</c:v>
                </c:pt>
                <c:pt idx="60">
                  <c:v>0.18411552346570398</c:v>
                </c:pt>
                <c:pt idx="61">
                  <c:v>0.18633712857539572</c:v>
                </c:pt>
                <c:pt idx="62">
                  <c:v>0.19327964454318244</c:v>
                </c:pt>
                <c:pt idx="63">
                  <c:v>0.21382949180783115</c:v>
                </c:pt>
                <c:pt idx="64">
                  <c:v>0.34046098306026101</c:v>
                </c:pt>
                <c:pt idx="65">
                  <c:v>0.34962510413773951</c:v>
                </c:pt>
                <c:pt idx="66">
                  <c:v>0.36118822876179901</c:v>
                </c:pt>
                <c:pt idx="67">
                  <c:v>0.42147613762486125</c:v>
                </c:pt>
                <c:pt idx="68">
                  <c:v>0.42857142857142855</c:v>
                </c:pt>
                <c:pt idx="69">
                  <c:v>0.431622746185853</c:v>
                </c:pt>
                <c:pt idx="70">
                  <c:v>0.43606102635228849</c:v>
                </c:pt>
                <c:pt idx="71">
                  <c:v>0.4456461453133666</c:v>
                </c:pt>
                <c:pt idx="72">
                  <c:v>0.46298863321319655</c:v>
                </c:pt>
                <c:pt idx="73">
                  <c:v>0.49459384530080397</c:v>
                </c:pt>
                <c:pt idx="74">
                  <c:v>0.51899085112281673</c:v>
                </c:pt>
                <c:pt idx="75">
                  <c:v>0.56457871396895787</c:v>
                </c:pt>
                <c:pt idx="76">
                  <c:v>0.66389581601551673</c:v>
                </c:pt>
                <c:pt idx="77">
                  <c:v>0.81772853185595573</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2-BF5A-4ED6-A972-7D497A3333E2}"/>
            </c:ext>
          </c:extLst>
        </c:ser>
        <c:ser>
          <c:idx val="3"/>
          <c:order val="3"/>
          <c:tx>
            <c:strRef>
              <c:f>'[报告图表.xlsx]2019年财报覆盖 (2)'!$P$1</c:f>
              <c:strCache>
                <c:ptCount val="1"/>
                <c:pt idx="0">
                  <c:v>2019二季报</c:v>
                </c:pt>
              </c:strCache>
            </c:strRef>
          </c:tx>
          <c:spPr>
            <a:solidFill>
              <a:srgbClr val="70A8DA"/>
            </a:solidFill>
            <a:ln w="25400">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(2)'!$P$2:$P$406</c:f>
              <c:numCache>
                <c:formatCode>0%</c:formatCode>
                <c:ptCount val="4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2.7770063871146905E-4</c:v>
                </c:pt>
                <c:pt idx="66">
                  <c:v>2.7762354247640202E-4</c:v>
                </c:pt>
                <c:pt idx="67">
                  <c:v>8.3240843507214203E-4</c:v>
                </c:pt>
                <c:pt idx="68">
                  <c:v>1.9417475728155339E-3</c:v>
                </c:pt>
                <c:pt idx="69">
                  <c:v>2.4965325936199723E-3</c:v>
                </c:pt>
                <c:pt idx="70">
                  <c:v>2.7739251040221915E-3</c:v>
                </c:pt>
                <c:pt idx="71">
                  <c:v>3.6051026067665001E-3</c:v>
                </c:pt>
                <c:pt idx="72">
                  <c:v>6.0992514555031881E-3</c:v>
                </c:pt>
                <c:pt idx="73">
                  <c:v>1.4416412531189355E-2</c:v>
                </c:pt>
                <c:pt idx="74">
                  <c:v>2.3288051011921263E-2</c:v>
                </c:pt>
                <c:pt idx="75">
                  <c:v>3.4645232815964523E-2</c:v>
                </c:pt>
                <c:pt idx="76">
                  <c:v>5.6525353283458021E-2</c:v>
                </c:pt>
                <c:pt idx="77">
                  <c:v>8.3656509695290857E-2</c:v>
                </c:pt>
                <c:pt idx="78">
                  <c:v>0.11329639889196676</c:v>
                </c:pt>
                <c:pt idx="79">
                  <c:v>0.11357340720221606</c:v>
                </c:pt>
                <c:pt idx="80">
                  <c:v>0.11357340720221606</c:v>
                </c:pt>
                <c:pt idx="81">
                  <c:v>0.11381888673497646</c:v>
                </c:pt>
                <c:pt idx="82">
                  <c:v>0.11406423034330011</c:v>
                </c:pt>
                <c:pt idx="83">
                  <c:v>0.11430943814004982</c:v>
                </c:pt>
                <c:pt idx="84">
                  <c:v>0.11458621644063105</c:v>
                </c:pt>
                <c:pt idx="85">
                  <c:v>0.11458621644063105</c:v>
                </c:pt>
                <c:pt idx="86">
                  <c:v>0.11483121195351412</c:v>
                </c:pt>
                <c:pt idx="87">
                  <c:v>0.115320796460177</c:v>
                </c:pt>
                <c:pt idx="88">
                  <c:v>0.11556538567873929</c:v>
                </c:pt>
                <c:pt idx="89">
                  <c:v>0.11556538567873929</c:v>
                </c:pt>
                <c:pt idx="90">
                  <c:v>0.11580983969043671</c:v>
                </c:pt>
                <c:pt idx="91">
                  <c:v>0.11629834254143646</c:v>
                </c:pt>
                <c:pt idx="92">
                  <c:v>0.11733848702374379</c:v>
                </c:pt>
                <c:pt idx="93">
                  <c:v>0.11709472521402928</c:v>
                </c:pt>
                <c:pt idx="94">
                  <c:v>0.11737089201877934</c:v>
                </c:pt>
                <c:pt idx="95">
                  <c:v>0.11737089201877934</c:v>
                </c:pt>
                <c:pt idx="96">
                  <c:v>0.11764705882352941</c:v>
                </c:pt>
                <c:pt idx="97">
                  <c:v>0.11764705882352941</c:v>
                </c:pt>
                <c:pt idx="98">
                  <c:v>0.11816675869685257</c:v>
                </c:pt>
                <c:pt idx="99">
                  <c:v>0.11816675869685257</c:v>
                </c:pt>
                <c:pt idx="100">
                  <c:v>0.11816675869685257</c:v>
                </c:pt>
                <c:pt idx="101">
                  <c:v>0.11871893981225842</c:v>
                </c:pt>
                <c:pt idx="102">
                  <c:v>0.11896218603367376</c:v>
                </c:pt>
                <c:pt idx="103">
                  <c:v>0.11923820038642009</c:v>
                </c:pt>
                <c:pt idx="104">
                  <c:v>0.11923820038642009</c:v>
                </c:pt>
                <c:pt idx="105">
                  <c:v>0.11923820038642009</c:v>
                </c:pt>
                <c:pt idx="106">
                  <c:v>0.11951421473916643</c:v>
                </c:pt>
                <c:pt idx="107">
                  <c:v>0.12003311258278146</c:v>
                </c:pt>
                <c:pt idx="108">
                  <c:v>0.12003311258278146</c:v>
                </c:pt>
                <c:pt idx="109">
                  <c:v>0.12055172413793104</c:v>
                </c:pt>
                <c:pt idx="110">
                  <c:v>0.12107004964147822</c:v>
                </c:pt>
                <c:pt idx="111">
                  <c:v>0.12158808933002481</c:v>
                </c:pt>
                <c:pt idx="112">
                  <c:v>0.12210584343991179</c:v>
                </c:pt>
                <c:pt idx="113">
                  <c:v>0.12265711135611908</c:v>
                </c:pt>
                <c:pt idx="114">
                  <c:v>0.12293274531422271</c:v>
                </c:pt>
                <c:pt idx="115">
                  <c:v>0.12482777624689997</c:v>
                </c:pt>
                <c:pt idx="116">
                  <c:v>0.12589531680440771</c:v>
                </c:pt>
                <c:pt idx="117">
                  <c:v>0.12641145689892591</c:v>
                </c:pt>
                <c:pt idx="118">
                  <c:v>0.12833930046819059</c:v>
                </c:pt>
                <c:pt idx="119">
                  <c:v>0.13081795648581657</c:v>
                </c:pt>
                <c:pt idx="120">
                  <c:v>0.13494904984852657</c:v>
                </c:pt>
                <c:pt idx="121">
                  <c:v>0.13908014321123657</c:v>
                </c:pt>
                <c:pt idx="122">
                  <c:v>0.1423066336361134</c:v>
                </c:pt>
                <c:pt idx="123">
                  <c:v>0.14891274428846682</c:v>
                </c:pt>
                <c:pt idx="124">
                  <c:v>0.15890939135224455</c:v>
                </c:pt>
                <c:pt idx="125">
                  <c:v>0.17543376480308456</c:v>
                </c:pt>
                <c:pt idx="126">
                  <c:v>0.19608923161663452</c:v>
                </c:pt>
                <c:pt idx="127">
                  <c:v>0.24070503993390249</c:v>
                </c:pt>
                <c:pt idx="128">
                  <c:v>0.45787444933920707</c:v>
                </c:pt>
                <c:pt idx="129">
                  <c:v>0.46380401871731353</c:v>
                </c:pt>
                <c:pt idx="130">
                  <c:v>0.46710707404349022</c:v>
                </c:pt>
                <c:pt idx="131">
                  <c:v>0.46958436553812277</c:v>
                </c:pt>
                <c:pt idx="132">
                  <c:v>0.47220693450742984</c:v>
                </c:pt>
                <c:pt idx="133">
                  <c:v>0.47963924569554522</c:v>
                </c:pt>
                <c:pt idx="134">
                  <c:v>0.4819672131147541</c:v>
                </c:pt>
                <c:pt idx="135">
                  <c:v>0.4855191256830601</c:v>
                </c:pt>
                <c:pt idx="136">
                  <c:v>0.49084949467358646</c:v>
                </c:pt>
                <c:pt idx="137">
                  <c:v>0.49604149604149606</c:v>
                </c:pt>
                <c:pt idx="138">
                  <c:v>0.50136462882096067</c:v>
                </c:pt>
                <c:pt idx="139">
                  <c:v>0.50859481582537513</c:v>
                </c:pt>
                <c:pt idx="140">
                  <c:v>0.52087312414733966</c:v>
                </c:pt>
                <c:pt idx="141">
                  <c:v>0.52278308321964528</c:v>
                </c:pt>
                <c:pt idx="142">
                  <c:v>0.52645935624659024</c:v>
                </c:pt>
                <c:pt idx="143">
                  <c:v>0.52904281428961009</c:v>
                </c:pt>
                <c:pt idx="144">
                  <c:v>0.53353326063249729</c:v>
                </c:pt>
                <c:pt idx="145">
                  <c:v>0.53489640130861504</c:v>
                </c:pt>
                <c:pt idx="146">
                  <c:v>0.54087193460490468</c:v>
                </c:pt>
                <c:pt idx="147">
                  <c:v>0.54684095860566451</c:v>
                </c:pt>
                <c:pt idx="148">
                  <c:v>0.5548597876395317</c:v>
                </c:pt>
                <c:pt idx="149">
                  <c:v>0.5611216988837463</c:v>
                </c:pt>
                <c:pt idx="150">
                  <c:v>0.56520555404301664</c:v>
                </c:pt>
                <c:pt idx="151">
                  <c:v>0.57566684812193791</c:v>
                </c:pt>
                <c:pt idx="152">
                  <c:v>0.59335873707131193</c:v>
                </c:pt>
                <c:pt idx="153">
                  <c:v>0.60724006532389763</c:v>
                </c:pt>
                <c:pt idx="154">
                  <c:v>0.62874251497005984</c:v>
                </c:pt>
                <c:pt idx="155">
                  <c:v>0.63826891671203045</c:v>
                </c:pt>
                <c:pt idx="156">
                  <c:v>0.66004354926510611</c:v>
                </c:pt>
                <c:pt idx="157">
                  <c:v>0.69659863945578226</c:v>
                </c:pt>
                <c:pt idx="158">
                  <c:v>0.74381289094370406</c:v>
                </c:pt>
                <c:pt idx="159">
                  <c:v>0.79086211585531685</c:v>
                </c:pt>
                <c:pt idx="160">
                  <c:v>0.85294917097037237</c:v>
                </c:pt>
                <c:pt idx="161">
                  <c:v>0.8980701277521066</c:v>
                </c:pt>
                <c:pt idx="162">
                  <c:v>0.9513586956521739</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3-BF5A-4ED6-A972-7D497A3333E2}"/>
            </c:ext>
          </c:extLst>
        </c:ser>
        <c:ser>
          <c:idx val="4"/>
          <c:order val="4"/>
          <c:tx>
            <c:strRef>
              <c:f>'[报告图表.xlsx]2019年财报覆盖 (2)'!$Q$1</c:f>
              <c:strCache>
                <c:ptCount val="1"/>
                <c:pt idx="0">
                  <c:v>2019三季报</c:v>
                </c:pt>
              </c:strCache>
            </c:strRef>
          </c:tx>
          <c:spPr>
            <a:solidFill>
              <a:srgbClr val="4F93D1"/>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(2)'!$Q$2:$Q$406</c:f>
              <c:numCache>
                <c:formatCode>0%</c:formatCode>
                <c:ptCount val="4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2.7329871549603719E-3</c:v>
                </c:pt>
                <c:pt idx="134">
                  <c:v>3.0054644808743172E-3</c:v>
                </c:pt>
                <c:pt idx="135">
                  <c:v>3.0054644808743172E-3</c:v>
                </c:pt>
                <c:pt idx="136">
                  <c:v>3.5509423654739142E-3</c:v>
                </c:pt>
                <c:pt idx="137">
                  <c:v>4.3680043680043683E-3</c:v>
                </c:pt>
                <c:pt idx="138">
                  <c:v>4.9126637554585155E-3</c:v>
                </c:pt>
                <c:pt idx="139">
                  <c:v>5.4570259208731242E-3</c:v>
                </c:pt>
                <c:pt idx="140">
                  <c:v>6.0027285129604369E-3</c:v>
                </c:pt>
                <c:pt idx="141">
                  <c:v>6.2755798090040928E-3</c:v>
                </c:pt>
                <c:pt idx="142">
                  <c:v>6.8194217130387339E-3</c:v>
                </c:pt>
                <c:pt idx="143">
                  <c:v>7.362967002999727E-3</c:v>
                </c:pt>
                <c:pt idx="144">
                  <c:v>7.6335877862595417E-3</c:v>
                </c:pt>
                <c:pt idx="145">
                  <c:v>7.6335877862595417E-3</c:v>
                </c:pt>
                <c:pt idx="146">
                  <c:v>8.1743869209809257E-3</c:v>
                </c:pt>
                <c:pt idx="147">
                  <c:v>8.4422657952069723E-3</c:v>
                </c:pt>
                <c:pt idx="148">
                  <c:v>1.197930846719303E-2</c:v>
                </c:pt>
                <c:pt idx="149">
                  <c:v>1.3068336509665124E-2</c:v>
                </c:pt>
                <c:pt idx="150">
                  <c:v>1.3885107541519195E-2</c:v>
                </c:pt>
                <c:pt idx="151">
                  <c:v>1.5514425694066412E-2</c:v>
                </c:pt>
                <c:pt idx="152">
                  <c:v>1.7419706042460535E-2</c:v>
                </c:pt>
                <c:pt idx="153">
                  <c:v>2.1774632553075667E-2</c:v>
                </c:pt>
                <c:pt idx="154">
                  <c:v>2.885138813282526E-2</c:v>
                </c:pt>
                <c:pt idx="155">
                  <c:v>3.3206314643440392E-2</c:v>
                </c:pt>
                <c:pt idx="156">
                  <c:v>3.810560696788242E-2</c:v>
                </c:pt>
                <c:pt idx="157">
                  <c:v>4.7619047619047616E-2</c:v>
                </c:pt>
                <c:pt idx="158">
                  <c:v>6.0103345118302967E-2</c:v>
                </c:pt>
                <c:pt idx="159">
                  <c:v>7.342942616263258E-2</c:v>
                </c:pt>
                <c:pt idx="160">
                  <c:v>8.8611035607502039E-2</c:v>
                </c:pt>
                <c:pt idx="161">
                  <c:v>9.9755368306605058E-2</c:v>
                </c:pt>
                <c:pt idx="162">
                  <c:v>0.11494565217391305</c:v>
                </c:pt>
                <c:pt idx="163">
                  <c:v>0.12554347826086956</c:v>
                </c:pt>
                <c:pt idx="164">
                  <c:v>0.12608695652173912</c:v>
                </c:pt>
                <c:pt idx="165">
                  <c:v>0.12608695652173912</c:v>
                </c:pt>
                <c:pt idx="166">
                  <c:v>0.12632436837815811</c:v>
                </c:pt>
                <c:pt idx="167">
                  <c:v>0.12656165127648017</c:v>
                </c:pt>
                <c:pt idx="168">
                  <c:v>0.12652728753733369</c:v>
                </c:pt>
                <c:pt idx="169">
                  <c:v>0.12652728753733369</c:v>
                </c:pt>
                <c:pt idx="170">
                  <c:v>0.12652728753733369</c:v>
                </c:pt>
                <c:pt idx="171">
                  <c:v>0.12652728753733369</c:v>
                </c:pt>
                <c:pt idx="172">
                  <c:v>0.12679880532174859</c:v>
                </c:pt>
                <c:pt idx="173">
                  <c:v>0.12730727470141151</c:v>
                </c:pt>
                <c:pt idx="174">
                  <c:v>0.12757871878393051</c:v>
                </c:pt>
                <c:pt idx="175">
                  <c:v>0.12757871878393051</c:v>
                </c:pt>
                <c:pt idx="176">
                  <c:v>0.12781546811397557</c:v>
                </c:pt>
                <c:pt idx="177">
                  <c:v>0.12808683853459973</c:v>
                </c:pt>
                <c:pt idx="178">
                  <c:v>0.12862957937584804</c:v>
                </c:pt>
                <c:pt idx="179">
                  <c:v>0.12937347436940602</c:v>
                </c:pt>
                <c:pt idx="180">
                  <c:v>0.12964469758611338</c:v>
                </c:pt>
                <c:pt idx="181">
                  <c:v>0.1304229934924078</c:v>
                </c:pt>
                <c:pt idx="182">
                  <c:v>0.13112977512869142</c:v>
                </c:pt>
                <c:pt idx="183">
                  <c:v>0.13383906800325115</c:v>
                </c:pt>
                <c:pt idx="184">
                  <c:v>0.1395285830398266</c:v>
                </c:pt>
                <c:pt idx="185">
                  <c:v>0.14738553237604984</c:v>
                </c:pt>
                <c:pt idx="186">
                  <c:v>0.1603901381739366</c:v>
                </c:pt>
                <c:pt idx="187">
                  <c:v>0.21749729144095342</c:v>
                </c:pt>
                <c:pt idx="188">
                  <c:v>0.45193609531546169</c:v>
                </c:pt>
                <c:pt idx="189">
                  <c:v>0.45774647887323944</c:v>
                </c:pt>
                <c:pt idx="190">
                  <c:v>0.45828819068255688</c:v>
                </c:pt>
                <c:pt idx="191">
                  <c:v>0.46547522339561331</c:v>
                </c:pt>
                <c:pt idx="192">
                  <c:v>0.47509474824038983</c:v>
                </c:pt>
                <c:pt idx="193">
                  <c:v>0.49309878213802438</c:v>
                </c:pt>
                <c:pt idx="194">
                  <c:v>0.51691474966170503</c:v>
                </c:pt>
                <c:pt idx="195">
                  <c:v>0.54073071718538568</c:v>
                </c:pt>
                <c:pt idx="196">
                  <c:v>0.59074925615363805</c:v>
                </c:pt>
                <c:pt idx="197">
                  <c:v>0.65612327656123282</c:v>
                </c:pt>
                <c:pt idx="198">
                  <c:v>0.74959481361426261</c:v>
                </c:pt>
                <c:pt idx="199">
                  <c:v>0.8844492440604752</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4-BF5A-4ED6-A972-7D497A3333E2}"/>
            </c:ext>
          </c:extLst>
        </c:ser>
        <c:ser>
          <c:idx val="5"/>
          <c:order val="5"/>
          <c:tx>
            <c:strRef>
              <c:f>'[报告图表.xlsx]2019年财报覆盖 (2)'!$R$1</c:f>
              <c:strCache>
                <c:ptCount val="1"/>
                <c:pt idx="0">
                  <c:v>2019年报</c:v>
                </c:pt>
              </c:strCache>
            </c:strRef>
          </c:tx>
          <c:spPr>
            <a:solidFill>
              <a:srgbClr val="317FC5"/>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(2)'!$R$2:$R$406</c:f>
              <c:numCache>
                <c:formatCode>0%</c:formatCode>
                <c:ptCount val="405"/>
                <c:pt idx="0">
                  <c:v>0</c:v>
                </c:pt>
                <c:pt idx="1">
                  <c:v>0</c:v>
                </c:pt>
                <c:pt idx="2">
                  <c:v>0</c:v>
                </c:pt>
                <c:pt idx="3">
                  <c:v>0</c:v>
                </c:pt>
                <c:pt idx="4">
                  <c:v>2.8011204481792715E-4</c:v>
                </c:pt>
                <c:pt idx="5">
                  <c:v>2.8011204481792715E-4</c:v>
                </c:pt>
                <c:pt idx="6">
                  <c:v>2.8011204481792715E-4</c:v>
                </c:pt>
                <c:pt idx="7">
                  <c:v>2.8003360403248392E-4</c:v>
                </c:pt>
                <c:pt idx="8">
                  <c:v>2.8003360403248392E-4</c:v>
                </c:pt>
                <c:pt idx="9">
                  <c:v>2.8003360403248392E-4</c:v>
                </c:pt>
                <c:pt idx="10">
                  <c:v>2.7987685418415898E-4</c:v>
                </c:pt>
                <c:pt idx="11">
                  <c:v>2.7972027972027972E-4</c:v>
                </c:pt>
                <c:pt idx="12">
                  <c:v>2.7964205816554809E-4</c:v>
                </c:pt>
                <c:pt idx="13">
                  <c:v>2.7956388034665921E-4</c:v>
                </c:pt>
                <c:pt idx="14">
                  <c:v>2.7948574622694243E-4</c:v>
                </c:pt>
                <c:pt idx="15">
                  <c:v>2.7940765576976809E-4</c:v>
                </c:pt>
                <c:pt idx="16">
                  <c:v>2.7940765576976809E-4</c:v>
                </c:pt>
                <c:pt idx="17">
                  <c:v>2.7932960893854746E-4</c:v>
                </c:pt>
                <c:pt idx="18">
                  <c:v>2.7925160569673273E-4</c:v>
                </c:pt>
                <c:pt idx="19">
                  <c:v>2.7917364600781687E-4</c:v>
                </c:pt>
                <c:pt idx="20">
                  <c:v>2.7909572983533354E-4</c:v>
                </c:pt>
                <c:pt idx="21">
                  <c:v>2.7909572983533354E-4</c:v>
                </c:pt>
                <c:pt idx="22">
                  <c:v>2.7901785714285713E-4</c:v>
                </c:pt>
                <c:pt idx="23">
                  <c:v>2.7901785714285713E-4</c:v>
                </c:pt>
                <c:pt idx="24">
                  <c:v>2.7901785714285713E-4</c:v>
                </c:pt>
                <c:pt idx="25">
                  <c:v>2.7901785714285713E-4</c:v>
                </c:pt>
                <c:pt idx="26">
                  <c:v>2.7901785714285713E-4</c:v>
                </c:pt>
                <c:pt idx="27">
                  <c:v>2.7894002789400279E-4</c:v>
                </c:pt>
                <c:pt idx="28">
                  <c:v>2.7886224205242612E-4</c:v>
                </c:pt>
                <c:pt idx="29">
                  <c:v>2.7886224205242612E-4</c:v>
                </c:pt>
                <c:pt idx="30">
                  <c:v>2.7886224205242612E-4</c:v>
                </c:pt>
                <c:pt idx="31">
                  <c:v>2.7886224205242612E-4</c:v>
                </c:pt>
                <c:pt idx="32">
                  <c:v>2.7870680044593088E-4</c:v>
                </c:pt>
                <c:pt idx="33">
                  <c:v>2.7870680044593088E-4</c:v>
                </c:pt>
                <c:pt idx="34">
                  <c:v>2.7862914460852607E-4</c:v>
                </c:pt>
                <c:pt idx="35">
                  <c:v>2.7862914460852607E-4</c:v>
                </c:pt>
                <c:pt idx="36">
                  <c:v>2.7862914460852607E-4</c:v>
                </c:pt>
                <c:pt idx="37">
                  <c:v>2.785515320334262E-4</c:v>
                </c:pt>
                <c:pt idx="38">
                  <c:v>2.785515320334262E-4</c:v>
                </c:pt>
                <c:pt idx="39">
                  <c:v>2.785515320334262E-4</c:v>
                </c:pt>
                <c:pt idx="40">
                  <c:v>2.785515320334262E-4</c:v>
                </c:pt>
                <c:pt idx="41">
                  <c:v>2.785515320334262E-4</c:v>
                </c:pt>
                <c:pt idx="42">
                  <c:v>2.785515320334262E-4</c:v>
                </c:pt>
                <c:pt idx="43">
                  <c:v>2.7847396268448898E-4</c:v>
                </c:pt>
                <c:pt idx="44">
                  <c:v>2.7847396268448898E-4</c:v>
                </c:pt>
                <c:pt idx="45">
                  <c:v>2.7847396268448898E-4</c:v>
                </c:pt>
                <c:pt idx="46">
                  <c:v>2.7839643652561246E-4</c:v>
                </c:pt>
                <c:pt idx="47">
                  <c:v>2.7831895352073476E-4</c:v>
                </c:pt>
                <c:pt idx="48">
                  <c:v>2.7831895352073476E-4</c:v>
                </c:pt>
                <c:pt idx="49">
                  <c:v>2.7824151363383418E-4</c:v>
                </c:pt>
                <c:pt idx="50">
                  <c:v>2.7824151363383418E-4</c:v>
                </c:pt>
                <c:pt idx="51">
                  <c:v>2.7824151363383418E-4</c:v>
                </c:pt>
                <c:pt idx="52">
                  <c:v>2.7816411682892909E-4</c:v>
                </c:pt>
                <c:pt idx="53">
                  <c:v>2.7808676307007786E-4</c:v>
                </c:pt>
                <c:pt idx="54">
                  <c:v>2.7793218454697053E-4</c:v>
                </c:pt>
                <c:pt idx="55">
                  <c:v>2.7793218454697053E-4</c:v>
                </c:pt>
                <c:pt idx="56">
                  <c:v>2.7785495971103082E-4</c:v>
                </c:pt>
                <c:pt idx="57">
                  <c:v>2.7777777777777778E-4</c:v>
                </c:pt>
                <c:pt idx="58">
                  <c:v>2.7777777777777778E-4</c:v>
                </c:pt>
                <c:pt idx="59">
                  <c:v>2.7770063871146905E-4</c:v>
                </c:pt>
                <c:pt idx="60">
                  <c:v>2.7770063871146905E-4</c:v>
                </c:pt>
                <c:pt idx="61">
                  <c:v>2.7770063871146905E-4</c:v>
                </c:pt>
                <c:pt idx="62">
                  <c:v>2.7770063871146905E-4</c:v>
                </c:pt>
                <c:pt idx="63">
                  <c:v>2.7770063871146905E-4</c:v>
                </c:pt>
                <c:pt idx="64">
                  <c:v>2.7770063871146905E-4</c:v>
                </c:pt>
                <c:pt idx="65">
                  <c:v>2.7770063871146905E-4</c:v>
                </c:pt>
                <c:pt idx="66">
                  <c:v>2.7762354247640202E-4</c:v>
                </c:pt>
                <c:pt idx="67">
                  <c:v>2.7746947835738069E-4</c:v>
                </c:pt>
                <c:pt idx="68">
                  <c:v>2.7739251040221914E-4</c:v>
                </c:pt>
                <c:pt idx="69">
                  <c:v>2.7739251040221914E-4</c:v>
                </c:pt>
                <c:pt idx="70">
                  <c:v>2.7739251040221914E-4</c:v>
                </c:pt>
                <c:pt idx="71">
                  <c:v>5.5463117027176932E-4</c:v>
                </c:pt>
                <c:pt idx="72">
                  <c:v>5.5447740504574439E-4</c:v>
                </c:pt>
                <c:pt idx="73">
                  <c:v>5.5447740504574439E-4</c:v>
                </c:pt>
                <c:pt idx="74">
                  <c:v>5.5447740504574439E-4</c:v>
                </c:pt>
                <c:pt idx="75">
                  <c:v>5.5432372505543237E-4</c:v>
                </c:pt>
                <c:pt idx="76">
                  <c:v>5.5417013022998065E-4</c:v>
                </c:pt>
                <c:pt idx="77">
                  <c:v>5.54016620498615E-4</c:v>
                </c:pt>
                <c:pt idx="78">
                  <c:v>8.310249307479224E-4</c:v>
                </c:pt>
                <c:pt idx="79">
                  <c:v>8.310249307479224E-4</c:v>
                </c:pt>
                <c:pt idx="80">
                  <c:v>8.310249307479224E-4</c:v>
                </c:pt>
                <c:pt idx="81">
                  <c:v>8.3079479368595955E-4</c:v>
                </c:pt>
                <c:pt idx="82">
                  <c:v>8.3056478405315617E-4</c:v>
                </c:pt>
                <c:pt idx="83">
                  <c:v>8.3033490174370332E-4</c:v>
                </c:pt>
                <c:pt idx="84">
                  <c:v>8.3033490174370332E-4</c:v>
                </c:pt>
                <c:pt idx="85">
                  <c:v>8.3033490174370332E-4</c:v>
                </c:pt>
                <c:pt idx="86">
                  <c:v>8.3010514665190929E-4</c:v>
                </c:pt>
                <c:pt idx="87">
                  <c:v>8.2964601769911503E-4</c:v>
                </c:pt>
                <c:pt idx="88">
                  <c:v>8.2941664362731543E-4</c:v>
                </c:pt>
                <c:pt idx="89">
                  <c:v>8.2941664362731543E-4</c:v>
                </c:pt>
                <c:pt idx="90">
                  <c:v>8.2918739635157548E-4</c:v>
                </c:pt>
                <c:pt idx="91">
                  <c:v>8.2872928176795581E-4</c:v>
                </c:pt>
                <c:pt idx="92">
                  <c:v>8.2827167310877965E-4</c:v>
                </c:pt>
                <c:pt idx="93">
                  <c:v>8.2850041425020708E-4</c:v>
                </c:pt>
                <c:pt idx="94">
                  <c:v>8.2850041425020708E-4</c:v>
                </c:pt>
                <c:pt idx="95">
                  <c:v>8.2850041425020708E-4</c:v>
                </c:pt>
                <c:pt idx="96">
                  <c:v>8.2850041425020708E-4</c:v>
                </c:pt>
                <c:pt idx="97">
                  <c:v>8.2850041425020708E-4</c:v>
                </c:pt>
                <c:pt idx="98">
                  <c:v>8.2827167310877965E-4</c:v>
                </c:pt>
                <c:pt idx="99">
                  <c:v>8.2827167310877965E-4</c:v>
                </c:pt>
                <c:pt idx="100">
                  <c:v>8.2827167310877965E-4</c:v>
                </c:pt>
                <c:pt idx="101">
                  <c:v>8.2827167310877965E-4</c:v>
                </c:pt>
                <c:pt idx="102">
                  <c:v>8.2804305823902839E-4</c:v>
                </c:pt>
                <c:pt idx="103">
                  <c:v>8.2804305823902839E-4</c:v>
                </c:pt>
                <c:pt idx="104">
                  <c:v>8.2804305823902839E-4</c:v>
                </c:pt>
                <c:pt idx="105">
                  <c:v>8.2804305823902839E-4</c:v>
                </c:pt>
                <c:pt idx="106">
                  <c:v>8.2804305823902839E-4</c:v>
                </c:pt>
                <c:pt idx="107">
                  <c:v>8.2781456953642384E-4</c:v>
                </c:pt>
                <c:pt idx="108">
                  <c:v>8.2781456953642384E-4</c:v>
                </c:pt>
                <c:pt idx="109">
                  <c:v>8.275862068965517E-4</c:v>
                </c:pt>
                <c:pt idx="110">
                  <c:v>8.2735797021511303E-4</c:v>
                </c:pt>
                <c:pt idx="111">
                  <c:v>8.271298593879239E-4</c:v>
                </c:pt>
                <c:pt idx="112">
                  <c:v>8.2690187431091512E-4</c:v>
                </c:pt>
                <c:pt idx="113">
                  <c:v>8.2690187431091512E-4</c:v>
                </c:pt>
                <c:pt idx="114">
                  <c:v>8.2690187431091512E-4</c:v>
                </c:pt>
                <c:pt idx="115">
                  <c:v>8.2667401488013229E-4</c:v>
                </c:pt>
                <c:pt idx="116">
                  <c:v>8.2644628099173552E-4</c:v>
                </c:pt>
                <c:pt idx="117">
                  <c:v>8.262186725419994E-4</c:v>
                </c:pt>
                <c:pt idx="118">
                  <c:v>8.262186725419994E-4</c:v>
                </c:pt>
                <c:pt idx="119">
                  <c:v>8.262186725419994E-4</c:v>
                </c:pt>
                <c:pt idx="120">
                  <c:v>8.262186725419994E-4</c:v>
                </c:pt>
                <c:pt idx="121">
                  <c:v>8.262186725419994E-4</c:v>
                </c:pt>
                <c:pt idx="122">
                  <c:v>8.2576383154417832E-4</c:v>
                </c:pt>
                <c:pt idx="123">
                  <c:v>8.2576383154417832E-4</c:v>
                </c:pt>
                <c:pt idx="124">
                  <c:v>8.262186725419994E-4</c:v>
                </c:pt>
                <c:pt idx="125">
                  <c:v>8.262186725419994E-4</c:v>
                </c:pt>
                <c:pt idx="126">
                  <c:v>8.262186725419994E-4</c:v>
                </c:pt>
                <c:pt idx="127">
                  <c:v>8.262186725419994E-4</c:v>
                </c:pt>
                <c:pt idx="128">
                  <c:v>8.259911894273128E-4</c:v>
                </c:pt>
                <c:pt idx="129">
                  <c:v>8.2576383154417832E-4</c:v>
                </c:pt>
                <c:pt idx="130">
                  <c:v>8.2576383154417832E-4</c:v>
                </c:pt>
                <c:pt idx="131">
                  <c:v>8.2576383154417832E-4</c:v>
                </c:pt>
                <c:pt idx="132">
                  <c:v>8.2553659878921296E-4</c:v>
                </c:pt>
                <c:pt idx="133">
                  <c:v>1.0931948619841486E-3</c:v>
                </c:pt>
                <c:pt idx="134">
                  <c:v>1.092896174863388E-3</c:v>
                </c:pt>
                <c:pt idx="135">
                  <c:v>1.092896174863388E-3</c:v>
                </c:pt>
                <c:pt idx="136">
                  <c:v>1.0925976509150504E-3</c:v>
                </c:pt>
                <c:pt idx="137">
                  <c:v>1.6380016380016381E-3</c:v>
                </c:pt>
                <c:pt idx="138">
                  <c:v>1.6375545851528383E-3</c:v>
                </c:pt>
                <c:pt idx="139">
                  <c:v>1.6371077762619372E-3</c:v>
                </c:pt>
                <c:pt idx="140">
                  <c:v>1.6371077762619372E-3</c:v>
                </c:pt>
                <c:pt idx="141">
                  <c:v>1.6371077762619372E-3</c:v>
                </c:pt>
                <c:pt idx="142">
                  <c:v>1.6366612111292963E-3</c:v>
                </c:pt>
                <c:pt idx="143">
                  <c:v>1.636214889555495E-3</c:v>
                </c:pt>
                <c:pt idx="144">
                  <c:v>1.6357688113413304E-3</c:v>
                </c:pt>
                <c:pt idx="145">
                  <c:v>1.6357688113413304E-3</c:v>
                </c:pt>
                <c:pt idx="146">
                  <c:v>1.6348773841961854E-3</c:v>
                </c:pt>
                <c:pt idx="147">
                  <c:v>1.6339869281045752E-3</c:v>
                </c:pt>
                <c:pt idx="148">
                  <c:v>1.6335420637081405E-3</c:v>
                </c:pt>
                <c:pt idx="149">
                  <c:v>1.6335420637081405E-3</c:v>
                </c:pt>
                <c:pt idx="150">
                  <c:v>1.6335420637081405E-3</c:v>
                </c:pt>
                <c:pt idx="151">
                  <c:v>1.633097441480675E-3</c:v>
                </c:pt>
                <c:pt idx="152">
                  <c:v>1.633097441480675E-3</c:v>
                </c:pt>
                <c:pt idx="153">
                  <c:v>1.9052803483941209E-3</c:v>
                </c:pt>
                <c:pt idx="154">
                  <c:v>1.9052803483941209E-3</c:v>
                </c:pt>
                <c:pt idx="155">
                  <c:v>1.9052803483941209E-3</c:v>
                </c:pt>
                <c:pt idx="156">
                  <c:v>1.9052803483941209E-3</c:v>
                </c:pt>
                <c:pt idx="157">
                  <c:v>1.9047619047619048E-3</c:v>
                </c:pt>
                <c:pt idx="158">
                  <c:v>1.9037258634756595E-3</c:v>
                </c:pt>
                <c:pt idx="159">
                  <c:v>1.9037258634756595E-3</c:v>
                </c:pt>
                <c:pt idx="160">
                  <c:v>1.9026909486273443E-3</c:v>
                </c:pt>
                <c:pt idx="161">
                  <c:v>1.9026909486273443E-3</c:v>
                </c:pt>
                <c:pt idx="162">
                  <c:v>1.9021739130434783E-3</c:v>
                </c:pt>
                <c:pt idx="163">
                  <c:v>1.9021739130434783E-3</c:v>
                </c:pt>
                <c:pt idx="164">
                  <c:v>1.9021739130434783E-3</c:v>
                </c:pt>
                <c:pt idx="165">
                  <c:v>1.9021739130434783E-3</c:v>
                </c:pt>
                <c:pt idx="166">
                  <c:v>1.9016571583808748E-3</c:v>
                </c:pt>
                <c:pt idx="167">
                  <c:v>1.9011406844106464E-3</c:v>
                </c:pt>
                <c:pt idx="168">
                  <c:v>2.1721422753190334E-3</c:v>
                </c:pt>
                <c:pt idx="169">
                  <c:v>2.1721422753190334E-3</c:v>
                </c:pt>
                <c:pt idx="170">
                  <c:v>2.1721422753190334E-3</c:v>
                </c:pt>
                <c:pt idx="171">
                  <c:v>2.1721422753190334E-3</c:v>
                </c:pt>
                <c:pt idx="172">
                  <c:v>2.1721422753190334E-3</c:v>
                </c:pt>
                <c:pt idx="173">
                  <c:v>2.1715526601520088E-3</c:v>
                </c:pt>
                <c:pt idx="174">
                  <c:v>2.1715526601520088E-3</c:v>
                </c:pt>
                <c:pt idx="175">
                  <c:v>2.1715526601520088E-3</c:v>
                </c:pt>
                <c:pt idx="176">
                  <c:v>2.1709633649932159E-3</c:v>
                </c:pt>
                <c:pt idx="177">
                  <c:v>2.1709633649932159E-3</c:v>
                </c:pt>
                <c:pt idx="178">
                  <c:v>2.1709633649932159E-3</c:v>
                </c:pt>
                <c:pt idx="179">
                  <c:v>2.1697857336588013E-3</c:v>
                </c:pt>
                <c:pt idx="180">
                  <c:v>2.1697857336588013E-3</c:v>
                </c:pt>
                <c:pt idx="181">
                  <c:v>2.1691973969631237E-3</c:v>
                </c:pt>
                <c:pt idx="182">
                  <c:v>2.167434299647792E-3</c:v>
                </c:pt>
                <c:pt idx="183">
                  <c:v>2.167434299647792E-3</c:v>
                </c:pt>
                <c:pt idx="184">
                  <c:v>2.167434299647792E-3</c:v>
                </c:pt>
                <c:pt idx="185">
                  <c:v>2.167434299647792E-3</c:v>
                </c:pt>
                <c:pt idx="186">
                  <c:v>2.167434299647792E-3</c:v>
                </c:pt>
                <c:pt idx="187">
                  <c:v>2.7085590465872156E-3</c:v>
                </c:pt>
                <c:pt idx="188">
                  <c:v>2.9786081776333605E-3</c:v>
                </c:pt>
                <c:pt idx="189">
                  <c:v>2.9794149512459372E-3</c:v>
                </c:pt>
                <c:pt idx="190">
                  <c:v>3.2502708559046588E-3</c:v>
                </c:pt>
                <c:pt idx="191">
                  <c:v>4.603303547251557E-3</c:v>
                </c:pt>
                <c:pt idx="192">
                  <c:v>7.0384407146724419E-3</c:v>
                </c:pt>
                <c:pt idx="193">
                  <c:v>1.1907983761840324E-2</c:v>
                </c:pt>
                <c:pt idx="194">
                  <c:v>1.7591339648173207E-2</c:v>
                </c:pt>
                <c:pt idx="195">
                  <c:v>2.489851150202977E-2</c:v>
                </c:pt>
                <c:pt idx="196">
                  <c:v>4.0032458750338111E-2</c:v>
                </c:pt>
                <c:pt idx="197">
                  <c:v>5.8934847256015138E-2</c:v>
                </c:pt>
                <c:pt idx="198">
                  <c:v>8.4548892490545646E-2</c:v>
                </c:pt>
                <c:pt idx="199">
                  <c:v>0.11420086393088554</c:v>
                </c:pt>
                <c:pt idx="200">
                  <c:v>0.13815434430652995</c:v>
                </c:pt>
                <c:pt idx="201">
                  <c:v>0.13838683571621258</c:v>
                </c:pt>
                <c:pt idx="202">
                  <c:v>0.13838683571621258</c:v>
                </c:pt>
                <c:pt idx="203">
                  <c:v>0.13873922413793102</c:v>
                </c:pt>
                <c:pt idx="204">
                  <c:v>0.13935969868173259</c:v>
                </c:pt>
                <c:pt idx="205">
                  <c:v>0.13935969868173259</c:v>
                </c:pt>
                <c:pt idx="206">
                  <c:v>0.14005376344086021</c:v>
                </c:pt>
                <c:pt idx="207">
                  <c:v>0.14028486965869391</c:v>
                </c:pt>
                <c:pt idx="208">
                  <c:v>0.14028486965869391</c:v>
                </c:pt>
                <c:pt idx="209">
                  <c:v>0.14028486965869391</c:v>
                </c:pt>
                <c:pt idx="210">
                  <c:v>0.14078452444922085</c:v>
                </c:pt>
                <c:pt idx="211">
                  <c:v>0.14067114093959732</c:v>
                </c:pt>
                <c:pt idx="212">
                  <c:v>0.1408639656560236</c:v>
                </c:pt>
                <c:pt idx="213">
                  <c:v>0.1408639656560236</c:v>
                </c:pt>
                <c:pt idx="214">
                  <c:v>0.14082618025751073</c:v>
                </c:pt>
                <c:pt idx="215">
                  <c:v>0.14128686327077747</c:v>
                </c:pt>
                <c:pt idx="216">
                  <c:v>0.14178504422406862</c:v>
                </c:pt>
                <c:pt idx="217">
                  <c:v>0.14224484328957943</c:v>
                </c:pt>
                <c:pt idx="218">
                  <c:v>0.1424745581146224</c:v>
                </c:pt>
                <c:pt idx="219">
                  <c:v>0.14251272435038842</c:v>
                </c:pt>
                <c:pt idx="220">
                  <c:v>0.14274236743438673</c:v>
                </c:pt>
                <c:pt idx="221">
                  <c:v>0.14327798607391537</c:v>
                </c:pt>
                <c:pt idx="222">
                  <c:v>0.14350736278447121</c:v>
                </c:pt>
                <c:pt idx="223">
                  <c:v>0.14419475655430711</c:v>
                </c:pt>
                <c:pt idx="224">
                  <c:v>0.14488104784816894</c:v>
                </c:pt>
                <c:pt idx="225">
                  <c:v>0.1453768038482095</c:v>
                </c:pt>
                <c:pt idx="226">
                  <c:v>0.14560512957520705</c:v>
                </c:pt>
                <c:pt idx="227">
                  <c:v>0.14606141522029373</c:v>
                </c:pt>
                <c:pt idx="228">
                  <c:v>0.14628937533368927</c:v>
                </c:pt>
                <c:pt idx="229">
                  <c:v>0.14674493062966915</c:v>
                </c:pt>
                <c:pt idx="230">
                  <c:v>0.14678409394182013</c:v>
                </c:pt>
                <c:pt idx="231">
                  <c:v>0.14678409394182013</c:v>
                </c:pt>
                <c:pt idx="232">
                  <c:v>0.14727854855923159</c:v>
                </c:pt>
                <c:pt idx="233">
                  <c:v>0.14799999999999999</c:v>
                </c:pt>
                <c:pt idx="234">
                  <c:v>0.14799999999999999</c:v>
                </c:pt>
                <c:pt idx="235">
                  <c:v>0.14872068230277186</c:v>
                </c:pt>
                <c:pt idx="236">
                  <c:v>0.14948041566746603</c:v>
                </c:pt>
                <c:pt idx="237">
                  <c:v>0.1502397442727757</c:v>
                </c:pt>
                <c:pt idx="238">
                  <c:v>0.15046604527296936</c:v>
                </c:pt>
                <c:pt idx="239">
                  <c:v>0.15126498002663116</c:v>
                </c:pt>
                <c:pt idx="240">
                  <c:v>0.1514909478168264</c:v>
                </c:pt>
                <c:pt idx="241">
                  <c:v>0.15224913494809689</c:v>
                </c:pt>
                <c:pt idx="242">
                  <c:v>0.15349827081670658</c:v>
                </c:pt>
                <c:pt idx="243">
                  <c:v>0.15398936170212765</c:v>
                </c:pt>
                <c:pt idx="244">
                  <c:v>0.15452127659574469</c:v>
                </c:pt>
                <c:pt idx="245">
                  <c:v>0.15558510638297873</c:v>
                </c:pt>
                <c:pt idx="246">
                  <c:v>0.1607759766144034</c:v>
                </c:pt>
                <c:pt idx="247">
                  <c:v>0.16427432216905902</c:v>
                </c:pt>
                <c:pt idx="248">
                  <c:v>0.16799574694311536</c:v>
                </c:pt>
                <c:pt idx="249">
                  <c:v>0.17087430241828327</c:v>
                </c:pt>
                <c:pt idx="250">
                  <c:v>0.17539197448844007</c:v>
                </c:pt>
                <c:pt idx="251">
                  <c:v>0.18809776833156217</c:v>
                </c:pt>
                <c:pt idx="252">
                  <c:v>0.19994689325544343</c:v>
                </c:pt>
                <c:pt idx="253">
                  <c:v>0.21635253517387842</c:v>
                </c:pt>
                <c:pt idx="254">
                  <c:v>0.23434182590233546</c:v>
                </c:pt>
                <c:pt idx="255">
                  <c:v>0.25656672857521889</c:v>
                </c:pt>
                <c:pt idx="256">
                  <c:v>0.31724137931034485</c:v>
                </c:pt>
                <c:pt idx="257">
                  <c:v>0.39671174754706973</c:v>
                </c:pt>
                <c:pt idx="258">
                  <c:v>0.45943796394485686</c:v>
                </c:pt>
                <c:pt idx="259">
                  <c:v>0.55973509933774834</c:v>
                </c:pt>
                <c:pt idx="260">
                  <c:v>0.6227814569536424</c:v>
                </c:pt>
                <c:pt idx="261">
                  <c:v>0.62420550847457623</c:v>
                </c:pt>
                <c:pt idx="262">
                  <c:v>0.6248345247550966</c:v>
                </c:pt>
                <c:pt idx="263">
                  <c:v>0.62493382742191639</c:v>
                </c:pt>
                <c:pt idx="264">
                  <c:v>0.62609155861338983</c:v>
                </c:pt>
                <c:pt idx="265">
                  <c:v>0.62671957671957668</c:v>
                </c:pt>
                <c:pt idx="266">
                  <c:v>0.627181385510312</c:v>
                </c:pt>
                <c:pt idx="267">
                  <c:v>0.62843551797040165</c:v>
                </c:pt>
                <c:pt idx="268">
                  <c:v>0.62889593238246166</c:v>
                </c:pt>
                <c:pt idx="269">
                  <c:v>0.62995245641838349</c:v>
                </c:pt>
                <c:pt idx="270">
                  <c:v>0.63057829416424616</c:v>
                </c:pt>
                <c:pt idx="271">
                  <c:v>0.63209290050145162</c:v>
                </c:pt>
                <c:pt idx="272">
                  <c:v>0.63473211929268936</c:v>
                </c:pt>
                <c:pt idx="273">
                  <c:v>0.63605172868830828</c:v>
                </c:pt>
                <c:pt idx="274">
                  <c:v>0.63871308016877637</c:v>
                </c:pt>
                <c:pt idx="275">
                  <c:v>0.64170841022936986</c:v>
                </c:pt>
                <c:pt idx="276">
                  <c:v>0.64513577643026632</c:v>
                </c:pt>
                <c:pt idx="277">
                  <c:v>0.652437417654809</c:v>
                </c:pt>
                <c:pt idx="278">
                  <c:v>0.66332982086406744</c:v>
                </c:pt>
                <c:pt idx="279">
                  <c:v>0.69652265542676506</c:v>
                </c:pt>
                <c:pt idx="280">
                  <c:v>0.73768764814327104</c:v>
                </c:pt>
                <c:pt idx="281">
                  <c:v>0.73795101395838825</c:v>
                </c:pt>
                <c:pt idx="282">
                  <c:v>0.73874111140373977</c:v>
                </c:pt>
                <c:pt idx="283">
                  <c:v>0.73979457466420862</c:v>
                </c:pt>
                <c:pt idx="284">
                  <c:v>0.73986308583464977</c:v>
                </c:pt>
                <c:pt idx="285">
                  <c:v>0.74091627172195895</c:v>
                </c:pt>
                <c:pt idx="286">
                  <c:v>0.74387996841274018</c:v>
                </c:pt>
                <c:pt idx="287">
                  <c:v>0.74519610423795735</c:v>
                </c:pt>
                <c:pt idx="288">
                  <c:v>0.74611944225203897</c:v>
                </c:pt>
                <c:pt idx="289">
                  <c:v>0.74881641241451868</c:v>
                </c:pt>
                <c:pt idx="290">
                  <c:v>0.75118358758548132</c:v>
                </c:pt>
                <c:pt idx="291">
                  <c:v>0.753089666053116</c:v>
                </c:pt>
                <c:pt idx="292">
                  <c:v>0.75519326847225876</c:v>
                </c:pt>
                <c:pt idx="293">
                  <c:v>0.75552050473186116</c:v>
                </c:pt>
                <c:pt idx="294">
                  <c:v>0.75768725361366618</c:v>
                </c:pt>
                <c:pt idx="295">
                  <c:v>0.76142932212296377</c:v>
                </c:pt>
                <c:pt idx="296">
                  <c:v>0.76379400945874931</c:v>
                </c:pt>
                <c:pt idx="297">
                  <c:v>0.76668418286915396</c:v>
                </c:pt>
                <c:pt idx="298">
                  <c:v>0.77016023115313892</c:v>
                </c:pt>
                <c:pt idx="299">
                  <c:v>0.7776319243896036</c:v>
                </c:pt>
                <c:pt idx="300">
                  <c:v>0.79049619322656861</c:v>
                </c:pt>
                <c:pt idx="301">
                  <c:v>0.80388553426096088</c:v>
                </c:pt>
                <c:pt idx="302">
                  <c:v>0.80887372013651881</c:v>
                </c:pt>
                <c:pt idx="303">
                  <c:v>0.81071147282751377</c:v>
                </c:pt>
                <c:pt idx="304">
                  <c:v>0.8133858267716535</c:v>
                </c:pt>
                <c:pt idx="305">
                  <c:v>0.81500918394122279</c:v>
                </c:pt>
                <c:pt idx="306">
                  <c:v>0.81741867785939137</c:v>
                </c:pt>
                <c:pt idx="307">
                  <c:v>0.819349764027268</c:v>
                </c:pt>
                <c:pt idx="308">
                  <c:v>0.82595019659239843</c:v>
                </c:pt>
                <c:pt idx="309">
                  <c:v>0.83066841415465265</c:v>
                </c:pt>
                <c:pt idx="310">
                  <c:v>0.83538663171690697</c:v>
                </c:pt>
                <c:pt idx="311">
                  <c:v>0.85119203563007595</c:v>
                </c:pt>
                <c:pt idx="312">
                  <c:v>0.85646935568360394</c:v>
                </c:pt>
                <c:pt idx="313">
                  <c:v>0.86282722513089005</c:v>
                </c:pt>
                <c:pt idx="314">
                  <c:v>0.87202303062025643</c:v>
                </c:pt>
                <c:pt idx="315">
                  <c:v>0.87967564739733195</c:v>
                </c:pt>
                <c:pt idx="316">
                  <c:v>0.88810457516339869</c:v>
                </c:pt>
                <c:pt idx="317">
                  <c:v>0.89307189542483656</c:v>
                </c:pt>
                <c:pt idx="318">
                  <c:v>0.90067956089911139</c:v>
                </c:pt>
                <c:pt idx="319">
                  <c:v>0.92004180820486026</c:v>
                </c:pt>
                <c:pt idx="320">
                  <c:v>0.94541655784800205</c:v>
                </c:pt>
                <c:pt idx="321">
                  <c:v>0.96920668058455117</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5-BF5A-4ED6-A972-7D497A3333E2}"/>
            </c:ext>
          </c:extLst>
        </c:ser>
        <c:ser>
          <c:idx val="6"/>
          <c:order val="6"/>
          <c:tx>
            <c:strRef>
              <c:f>'[报告图表.xlsx]2019年财报覆盖 (2)'!$S$1</c:f>
              <c:strCache>
                <c:ptCount val="1"/>
                <c:pt idx="0">
                  <c:v>2020一季报</c:v>
                </c:pt>
              </c:strCache>
            </c:strRef>
          </c:tx>
          <c:spPr>
            <a:solidFill>
              <a:srgbClr val="2A6CA8"/>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(2)'!$S$2:$S$406</c:f>
              <c:numCache>
                <c:formatCode>0%</c:formatCode>
                <c:ptCount val="4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2.6539278131634819E-4</c:v>
                </c:pt>
                <c:pt idx="255">
                  <c:v>5.3064473335102144E-4</c:v>
                </c:pt>
                <c:pt idx="256">
                  <c:v>5.305039787798408E-4</c:v>
                </c:pt>
                <c:pt idx="257">
                  <c:v>5.3036329885971893E-4</c:v>
                </c:pt>
                <c:pt idx="258">
                  <c:v>5.3022269353128319E-4</c:v>
                </c:pt>
                <c:pt idx="259">
                  <c:v>1.0596026490066225E-3</c:v>
                </c:pt>
                <c:pt idx="260">
                  <c:v>1.3245033112582781E-3</c:v>
                </c:pt>
                <c:pt idx="261">
                  <c:v>1.3241525423728813E-3</c:v>
                </c:pt>
                <c:pt idx="262">
                  <c:v>1.3238019592268996E-3</c:v>
                </c:pt>
                <c:pt idx="263">
                  <c:v>1.3234515616728428E-3</c:v>
                </c:pt>
                <c:pt idx="264">
                  <c:v>1.3231013495633766E-3</c:v>
                </c:pt>
                <c:pt idx="265">
                  <c:v>1.3227513227513227E-3</c:v>
                </c:pt>
                <c:pt idx="266">
                  <c:v>1.3220518244315177E-3</c:v>
                </c:pt>
                <c:pt idx="267">
                  <c:v>1.3213530655391121E-3</c:v>
                </c:pt>
                <c:pt idx="268">
                  <c:v>1.3206550449022716E-3</c:v>
                </c:pt>
                <c:pt idx="269">
                  <c:v>1.3206550449022716E-3</c:v>
                </c:pt>
                <c:pt idx="270">
                  <c:v>1.3203063110641669E-3</c:v>
                </c:pt>
                <c:pt idx="271">
                  <c:v>1.3196093956188968E-3</c:v>
                </c:pt>
                <c:pt idx="272">
                  <c:v>1.3196093956188968E-3</c:v>
                </c:pt>
                <c:pt idx="273">
                  <c:v>1.3196093956188968E-3</c:v>
                </c:pt>
                <c:pt idx="274">
                  <c:v>1.3185654008438818E-3</c:v>
                </c:pt>
                <c:pt idx="275">
                  <c:v>1.5818613234906407E-3</c:v>
                </c:pt>
                <c:pt idx="276">
                  <c:v>1.8455048774057474E-3</c:v>
                </c:pt>
                <c:pt idx="277">
                  <c:v>1.8445322793148879E-3</c:v>
                </c:pt>
                <c:pt idx="278">
                  <c:v>2.1074815595363539E-3</c:v>
                </c:pt>
                <c:pt idx="279">
                  <c:v>3.1612223393045311E-3</c:v>
                </c:pt>
                <c:pt idx="280">
                  <c:v>6.0574137476955489E-3</c:v>
                </c:pt>
                <c:pt idx="281">
                  <c:v>6.3207795628127473E-3</c:v>
                </c:pt>
                <c:pt idx="282">
                  <c:v>6.8475111930471422E-3</c:v>
                </c:pt>
                <c:pt idx="283">
                  <c:v>7.374242823281538E-3</c:v>
                </c:pt>
                <c:pt idx="284">
                  <c:v>7.8988941548183249E-3</c:v>
                </c:pt>
                <c:pt idx="285">
                  <c:v>9.2153765139547129E-3</c:v>
                </c:pt>
                <c:pt idx="286">
                  <c:v>1.0265859436693867E-2</c:v>
                </c:pt>
                <c:pt idx="287">
                  <c:v>1.0529086601737299E-2</c:v>
                </c:pt>
                <c:pt idx="288">
                  <c:v>1.1312812417784793E-2</c:v>
                </c:pt>
                <c:pt idx="289">
                  <c:v>1.262493424513414E-2</c:v>
                </c:pt>
                <c:pt idx="290">
                  <c:v>1.4729089952656496E-2</c:v>
                </c:pt>
                <c:pt idx="291">
                  <c:v>1.630291874835656E-2</c:v>
                </c:pt>
                <c:pt idx="292">
                  <c:v>1.6828819353142257E-2</c:v>
                </c:pt>
                <c:pt idx="293">
                  <c:v>1.7350157728706624E-2</c:v>
                </c:pt>
                <c:pt idx="294">
                  <c:v>1.9448094612352168E-2</c:v>
                </c:pt>
                <c:pt idx="295">
                  <c:v>2.1807672096689438E-2</c:v>
                </c:pt>
                <c:pt idx="296">
                  <c:v>2.4697845507094061E-2</c:v>
                </c:pt>
                <c:pt idx="297">
                  <c:v>2.6274303730951128E-2</c:v>
                </c:pt>
                <c:pt idx="298">
                  <c:v>2.9156816390858944E-2</c:v>
                </c:pt>
                <c:pt idx="299">
                  <c:v>3.2817012339196643E-2</c:v>
                </c:pt>
                <c:pt idx="300">
                  <c:v>3.8855342609608823E-2</c:v>
                </c:pt>
                <c:pt idx="301">
                  <c:v>5.5395116828563927E-2</c:v>
                </c:pt>
                <c:pt idx="302">
                  <c:v>5.7495405618272509E-2</c:v>
                </c:pt>
                <c:pt idx="303">
                  <c:v>5.9595694407981098E-2</c:v>
                </c:pt>
                <c:pt idx="304">
                  <c:v>6.2729658792650925E-2</c:v>
                </c:pt>
                <c:pt idx="305">
                  <c:v>6.9010758331146685E-2</c:v>
                </c:pt>
                <c:pt idx="306">
                  <c:v>7.9748163693599161E-2</c:v>
                </c:pt>
                <c:pt idx="307">
                  <c:v>9.3078133193497642E-2</c:v>
                </c:pt>
                <c:pt idx="308">
                  <c:v>0.24429882044560944</c:v>
                </c:pt>
                <c:pt idx="309">
                  <c:v>0.27260812581913502</c:v>
                </c:pt>
                <c:pt idx="310">
                  <c:v>0.3035386631716907</c:v>
                </c:pt>
                <c:pt idx="311">
                  <c:v>0.43332460047157456</c:v>
                </c:pt>
                <c:pt idx="312">
                  <c:v>0.43897328444211631</c:v>
                </c:pt>
                <c:pt idx="313">
                  <c:v>0.44397905759162304</c:v>
                </c:pt>
                <c:pt idx="314">
                  <c:v>0.45485475006542792</c:v>
                </c:pt>
                <c:pt idx="315">
                  <c:v>0.46377190687941405</c:v>
                </c:pt>
                <c:pt idx="316">
                  <c:v>0.47320261437908495</c:v>
                </c:pt>
                <c:pt idx="317">
                  <c:v>0.48601307189542486</c:v>
                </c:pt>
                <c:pt idx="318">
                  <c:v>0.5115002613695766</c:v>
                </c:pt>
                <c:pt idx="319">
                  <c:v>0.56336556049124642</c:v>
                </c:pt>
                <c:pt idx="320">
                  <c:v>0.66414207364847222</c:v>
                </c:pt>
                <c:pt idx="321">
                  <c:v>0.79592901878914402</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numCache>
            </c:numRef>
          </c:val>
          <c:extLst>
            <c:ext xmlns:c16="http://schemas.microsoft.com/office/drawing/2014/chart" uri="{C3380CC4-5D6E-409C-BE32-E72D297353CC}">
              <c16:uniqueId val="{00000006-BF5A-4ED6-A972-7D497A3333E2}"/>
            </c:ext>
          </c:extLst>
        </c:ser>
        <c:ser>
          <c:idx val="7"/>
          <c:order val="7"/>
          <c:tx>
            <c:strRef>
              <c:f>'[报告图表.xlsx]2019年财报覆盖 (2)'!$T$1</c:f>
              <c:strCache>
                <c:ptCount val="1"/>
                <c:pt idx="0">
                  <c:v>2020二季报</c:v>
                </c:pt>
              </c:strCache>
            </c:strRef>
          </c:tx>
          <c:spPr>
            <a:solidFill>
              <a:srgbClr val="255A8B"/>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(2)'!$T$2:$T$406</c:f>
              <c:numCache>
                <c:formatCode>0%</c:formatCode>
                <c:ptCount val="4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2.6232948583420777E-4</c:v>
                </c:pt>
                <c:pt idx="307">
                  <c:v>2.6219192448872575E-4</c:v>
                </c:pt>
                <c:pt idx="308">
                  <c:v>7.8636959370904328E-4</c:v>
                </c:pt>
                <c:pt idx="309">
                  <c:v>1.0484927916120576E-3</c:v>
                </c:pt>
                <c:pt idx="310">
                  <c:v>1.3106159895150721E-3</c:v>
                </c:pt>
                <c:pt idx="311">
                  <c:v>1.5719151165837044E-3</c:v>
                </c:pt>
                <c:pt idx="312">
                  <c:v>1.8334206390780514E-3</c:v>
                </c:pt>
                <c:pt idx="313">
                  <c:v>2.617801047120419E-3</c:v>
                </c:pt>
                <c:pt idx="314">
                  <c:v>3.6639623135304895E-3</c:v>
                </c:pt>
                <c:pt idx="315">
                  <c:v>5.4930682709913676E-3</c:v>
                </c:pt>
                <c:pt idx="316">
                  <c:v>7.8431372549019607E-3</c:v>
                </c:pt>
                <c:pt idx="317">
                  <c:v>9.4117647058823521E-3</c:v>
                </c:pt>
                <c:pt idx="318">
                  <c:v>1.3852587558808156E-2</c:v>
                </c:pt>
                <c:pt idx="319">
                  <c:v>2.8481839561013848E-2</c:v>
                </c:pt>
                <c:pt idx="320">
                  <c:v>5.5628101331940454E-2</c:v>
                </c:pt>
                <c:pt idx="321">
                  <c:v>8.8726513569937368E-2</c:v>
                </c:pt>
                <c:pt idx="322">
                  <c:v>0.13566397078006784</c:v>
                </c:pt>
                <c:pt idx="323">
                  <c:v>0.1366718831507564</c:v>
                </c:pt>
                <c:pt idx="324">
                  <c:v>0.13712200208550573</c:v>
                </c:pt>
                <c:pt idx="325">
                  <c:v>0.13708626531144122</c:v>
                </c:pt>
                <c:pt idx="326">
                  <c:v>0.13705054715997916</c:v>
                </c:pt>
                <c:pt idx="327">
                  <c:v>0.13753581661891118</c:v>
                </c:pt>
                <c:pt idx="328">
                  <c:v>0.13753581661891118</c:v>
                </c:pt>
                <c:pt idx="329">
                  <c:v>0.13753581661891118</c:v>
                </c:pt>
                <c:pt idx="330">
                  <c:v>0.13753581661891118</c:v>
                </c:pt>
                <c:pt idx="331">
                  <c:v>0.137948984903696</c:v>
                </c:pt>
                <c:pt idx="332">
                  <c:v>0.13817330210772832</c:v>
                </c:pt>
                <c:pt idx="333">
                  <c:v>0.1386576482830385</c:v>
                </c:pt>
                <c:pt idx="334">
                  <c:v>0.13862158647594278</c:v>
                </c:pt>
                <c:pt idx="335">
                  <c:v>0.13884555382215288</c:v>
                </c:pt>
                <c:pt idx="336">
                  <c:v>0.1392931392931393</c:v>
                </c:pt>
                <c:pt idx="337">
                  <c:v>0.13925694985710574</c:v>
                </c:pt>
                <c:pt idx="338">
                  <c:v>0.13925694985710574</c:v>
                </c:pt>
                <c:pt idx="339">
                  <c:v>0.13970397299402754</c:v>
                </c:pt>
                <c:pt idx="340">
                  <c:v>0.13970397299402754</c:v>
                </c:pt>
                <c:pt idx="341">
                  <c:v>0.13992731048805815</c:v>
                </c:pt>
                <c:pt idx="342">
                  <c:v>0.14015053205294575</c:v>
                </c:pt>
                <c:pt idx="343">
                  <c:v>0.14037363777893097</c:v>
                </c:pt>
                <c:pt idx="344">
                  <c:v>0.14037363777893097</c:v>
                </c:pt>
                <c:pt idx="345">
                  <c:v>0.1408195020746888</c:v>
                </c:pt>
                <c:pt idx="346">
                  <c:v>0.14148743197719615</c:v>
                </c:pt>
                <c:pt idx="347">
                  <c:v>0.14170984455958549</c:v>
                </c:pt>
                <c:pt idx="348">
                  <c:v>0.14215432418436044</c:v>
                </c:pt>
                <c:pt idx="349">
                  <c:v>0.14241325737959606</c:v>
                </c:pt>
                <c:pt idx="350">
                  <c:v>0.14289412373802743</c:v>
                </c:pt>
                <c:pt idx="351">
                  <c:v>0.1434118560704116</c:v>
                </c:pt>
                <c:pt idx="352">
                  <c:v>0.14411384217335058</c:v>
                </c:pt>
                <c:pt idx="353">
                  <c:v>0.14437257438551099</c:v>
                </c:pt>
                <c:pt idx="354">
                  <c:v>0.1448151021463667</c:v>
                </c:pt>
                <c:pt idx="355">
                  <c:v>0.14525717239596794</c:v>
                </c:pt>
                <c:pt idx="356">
                  <c:v>0.14569878584345131</c:v>
                </c:pt>
                <c:pt idx="357">
                  <c:v>0.1474690082644628</c:v>
                </c:pt>
                <c:pt idx="358">
                  <c:v>0.14850206611570249</c:v>
                </c:pt>
                <c:pt idx="359">
                  <c:v>0.15023231801755291</c:v>
                </c:pt>
                <c:pt idx="360">
                  <c:v>0.15196078431372548</c:v>
                </c:pt>
                <c:pt idx="361">
                  <c:v>0.15368746776689016</c:v>
                </c:pt>
                <c:pt idx="362">
                  <c:v>0.1560082516761217</c:v>
                </c:pt>
                <c:pt idx="363">
                  <c:v>0.15902061855670102</c:v>
                </c:pt>
                <c:pt idx="364">
                  <c:v>0.16443298969072165</c:v>
                </c:pt>
                <c:pt idx="365">
                  <c:v>0.17057459417675858</c:v>
                </c:pt>
                <c:pt idx="366">
                  <c:v>0.18074150360453142</c:v>
                </c:pt>
                <c:pt idx="367">
                  <c:v>0.18888317035512095</c:v>
                </c:pt>
                <c:pt idx="368">
                  <c:v>0.20262278220622268</c:v>
                </c:pt>
                <c:pt idx="369">
                  <c:v>0.22976098689282962</c:v>
                </c:pt>
                <c:pt idx="370">
                  <c:v>0.2733812949640288</c:v>
                </c:pt>
                <c:pt idx="371">
                  <c:v>0.39404058566658107</c:v>
                </c:pt>
                <c:pt idx="372">
                  <c:v>0.39989733059548255</c:v>
                </c:pt>
                <c:pt idx="373">
                  <c:v>0.40497563477814824</c:v>
                </c:pt>
                <c:pt idx="374">
                  <c:v>0.41117662137913358</c:v>
                </c:pt>
                <c:pt idx="375">
                  <c:v>0.41579082286593183</c:v>
                </c:pt>
                <c:pt idx="376">
                  <c:v>0.41980046047582503</c:v>
                </c:pt>
                <c:pt idx="377">
                  <c:v>0.42250639386189259</c:v>
                </c:pt>
                <c:pt idx="378">
                  <c:v>0.42469956532856046</c:v>
                </c:pt>
                <c:pt idx="379">
                  <c:v>0.42959366215180167</c:v>
                </c:pt>
                <c:pt idx="380">
                  <c:v>0.43459376596831883</c:v>
                </c:pt>
                <c:pt idx="381">
                  <c:v>0.43882503192848021</c:v>
                </c:pt>
                <c:pt idx="382">
                  <c:v>0.44574929793209089</c:v>
                </c:pt>
                <c:pt idx="383">
                  <c:v>0.45690973992860784</c:v>
                </c:pt>
                <c:pt idx="384">
                  <c:v>0.45985215396380319</c:v>
                </c:pt>
                <c:pt idx="385">
                  <c:v>0.4645769622833843</c:v>
                </c:pt>
                <c:pt idx="386">
                  <c:v>0.46714212939378502</c:v>
                </c:pt>
                <c:pt idx="387">
                  <c:v>0.46970468431771895</c:v>
                </c:pt>
                <c:pt idx="388">
                  <c:v>0.47455470737913485</c:v>
                </c:pt>
                <c:pt idx="389">
                  <c:v>0.48550356052899291</c:v>
                </c:pt>
                <c:pt idx="390">
                  <c:v>0.4936451448906965</c:v>
                </c:pt>
                <c:pt idx="391">
                  <c:v>0.50038100076200154</c:v>
                </c:pt>
                <c:pt idx="392">
                  <c:v>0.50533265617064504</c:v>
                </c:pt>
                <c:pt idx="393">
                  <c:v>0.51142712036566784</c:v>
                </c:pt>
                <c:pt idx="394">
                  <c:v>0.52979964494040066</c:v>
                </c:pt>
                <c:pt idx="395">
                  <c:v>0.55485178616670894</c:v>
                </c:pt>
                <c:pt idx="396">
                  <c:v>0.56368700936946059</c:v>
                </c:pt>
                <c:pt idx="397">
                  <c:v>0.58364970893444701</c:v>
                </c:pt>
                <c:pt idx="398">
                  <c:v>0.60612193270933468</c:v>
                </c:pt>
                <c:pt idx="399">
                  <c:v>0.64039284814908082</c:v>
                </c:pt>
                <c:pt idx="400">
                  <c:v>0.68386609614900584</c:v>
                </c:pt>
                <c:pt idx="401">
                  <c:v>0.72546552591847002</c:v>
                </c:pt>
                <c:pt idx="402">
                  <c:v>0.77805737292400601</c:v>
                </c:pt>
                <c:pt idx="403">
                  <c:v>0.90123146519225938</c:v>
                </c:pt>
                <c:pt idx="404">
                  <c:v>1</c:v>
                </c:pt>
              </c:numCache>
            </c:numRef>
          </c:val>
          <c:extLst>
            <c:ext xmlns:c16="http://schemas.microsoft.com/office/drawing/2014/chart" uri="{C3380CC4-5D6E-409C-BE32-E72D297353CC}">
              <c16:uniqueId val="{00000007-BF5A-4ED6-A972-7D497A3333E2}"/>
            </c:ext>
          </c:extLst>
        </c:ser>
        <c:ser>
          <c:idx val="8"/>
          <c:order val="8"/>
          <c:tx>
            <c:strRef>
              <c:f>'[报告图表.xlsx]2019年财报覆盖 (2)'!$U$1</c:f>
              <c:strCache>
                <c:ptCount val="1"/>
                <c:pt idx="0">
                  <c:v>2020三季报</c:v>
                </c:pt>
              </c:strCache>
            </c:strRef>
          </c:tx>
          <c:spPr>
            <a:solidFill>
              <a:srgbClr val="1C476E"/>
            </a:solidFill>
            <a:ln>
              <a:noFill/>
            </a:ln>
            <a:effectLst/>
          </c:spPr>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(2)'!$U$2:$U$406</c:f>
              <c:numCache>
                <c:formatCode>0%</c:formatCode>
                <c:ptCount val="4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2.5667351129363451E-4</c:v>
                </c:pt>
                <c:pt idx="373">
                  <c:v>2.5647601949217746E-4</c:v>
                </c:pt>
                <c:pt idx="374">
                  <c:v>7.6903358113304286E-4</c:v>
                </c:pt>
                <c:pt idx="375">
                  <c:v>7.6903358113304286E-4</c:v>
                </c:pt>
                <c:pt idx="376">
                  <c:v>1.0232796111537478E-3</c:v>
                </c:pt>
                <c:pt idx="377">
                  <c:v>1.0230179028132991E-3</c:v>
                </c:pt>
                <c:pt idx="378">
                  <c:v>1.7898235745333673E-3</c:v>
                </c:pt>
                <c:pt idx="379">
                  <c:v>2.8111423460260672E-3</c:v>
                </c:pt>
                <c:pt idx="380">
                  <c:v>4.3433827286663259E-3</c:v>
                </c:pt>
                <c:pt idx="381">
                  <c:v>4.8531289910600257E-3</c:v>
                </c:pt>
                <c:pt idx="382">
                  <c:v>5.3612458514169011E-3</c:v>
                </c:pt>
                <c:pt idx="383">
                  <c:v>7.1392146863844975E-3</c:v>
                </c:pt>
                <c:pt idx="384">
                  <c:v>7.1373948508794286E-3</c:v>
                </c:pt>
                <c:pt idx="385">
                  <c:v>7.3904179408766568E-3</c:v>
                </c:pt>
                <c:pt idx="386">
                  <c:v>7.641365257259297E-3</c:v>
                </c:pt>
                <c:pt idx="387">
                  <c:v>7.8920570264765788E-3</c:v>
                </c:pt>
                <c:pt idx="388">
                  <c:v>8.3969465648854966E-3</c:v>
                </c:pt>
                <c:pt idx="389">
                  <c:v>1.0172939979654121E-2</c:v>
                </c:pt>
                <c:pt idx="390">
                  <c:v>1.1692933401118455E-2</c:v>
                </c:pt>
                <c:pt idx="391">
                  <c:v>1.27000254000508E-2</c:v>
                </c:pt>
                <c:pt idx="392">
                  <c:v>1.2696800406297613E-2</c:v>
                </c:pt>
                <c:pt idx="393">
                  <c:v>1.345860843067547E-2</c:v>
                </c:pt>
                <c:pt idx="394">
                  <c:v>1.6992137966015723E-2</c:v>
                </c:pt>
                <c:pt idx="395">
                  <c:v>2.2042057258677476E-2</c:v>
                </c:pt>
                <c:pt idx="396">
                  <c:v>2.3297037224613827E-2</c:v>
                </c:pt>
                <c:pt idx="397">
                  <c:v>2.8853454821564161E-2</c:v>
                </c:pt>
                <c:pt idx="398">
                  <c:v>3.3392360232734633E-2</c:v>
                </c:pt>
                <c:pt idx="399">
                  <c:v>4.3314026693528081E-2</c:v>
                </c:pt>
                <c:pt idx="400">
                  <c:v>5.285678328718852E-2</c:v>
                </c:pt>
                <c:pt idx="401">
                  <c:v>6.3412179164569704E-2</c:v>
                </c:pt>
                <c:pt idx="402">
                  <c:v>7.2974333165576249E-2</c:v>
                </c:pt>
                <c:pt idx="403">
                  <c:v>9.5752701683840161E-2</c:v>
                </c:pt>
                <c:pt idx="404">
                  <c:v>0.12236180904522613</c:v>
                </c:pt>
              </c:numCache>
            </c:numRef>
          </c:val>
          <c:extLst>
            <c:ext xmlns:c16="http://schemas.microsoft.com/office/drawing/2014/chart" uri="{C3380CC4-5D6E-409C-BE32-E72D297353CC}">
              <c16:uniqueId val="{00000008-BF5A-4ED6-A972-7D497A3333E2}"/>
            </c:ext>
          </c:extLst>
        </c:ser>
        <c:dLbls>
          <c:showLegendKey val="0"/>
          <c:showVal val="0"/>
          <c:showCatName val="0"/>
          <c:showSerName val="0"/>
          <c:showPercent val="0"/>
          <c:showBubbleSize val="0"/>
        </c:dLbls>
        <c:axId val="568591456"/>
        <c:axId val="568596704"/>
      </c:areaChart>
      <c:barChart>
        <c:barDir val="col"/>
        <c:grouping val="clustered"/>
        <c:varyColors val="0"/>
        <c:ser>
          <c:idx val="9"/>
          <c:order val="9"/>
          <c:tx>
            <c:strRef>
              <c:f>'[报告图表.xlsx]2019年财报覆盖 (2)'!$V$1</c:f>
              <c:strCache>
                <c:ptCount val="1"/>
              </c:strCache>
            </c:strRef>
          </c:tx>
          <c:spPr>
            <a:solidFill>
              <a:schemeClr val="bg1"/>
            </a:solidFill>
            <a:ln>
              <a:noFill/>
            </a:ln>
            <a:effectLst/>
          </c:spPr>
          <c:invertIfNegative val="0"/>
          <c:cat>
            <c:numRef>
              <c:f>'[报告图表.xlsx]2019年财报覆盖 (2)'!$A$2:$A$406</c:f>
              <c:numCache>
                <c:formatCode>m/d/yyyy</c:formatCode>
                <c:ptCount val="40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43507</c:v>
                </c:pt>
                <c:pt idx="24">
                  <c:v>43508</c:v>
                </c:pt>
                <c:pt idx="25">
                  <c:v>43509</c:v>
                </c:pt>
                <c:pt idx="26">
                  <c:v>43510</c:v>
                </c:pt>
                <c:pt idx="27">
                  <c:v>43511</c:v>
                </c:pt>
                <c:pt idx="28">
                  <c:v>43514</c:v>
                </c:pt>
                <c:pt idx="29">
                  <c:v>43515</c:v>
                </c:pt>
                <c:pt idx="30">
                  <c:v>43516</c:v>
                </c:pt>
                <c:pt idx="31">
                  <c:v>43517</c:v>
                </c:pt>
                <c:pt idx="32">
                  <c:v>43518</c:v>
                </c:pt>
                <c:pt idx="33">
                  <c:v>43521</c:v>
                </c:pt>
                <c:pt idx="34">
                  <c:v>43522</c:v>
                </c:pt>
                <c:pt idx="35">
                  <c:v>43523</c:v>
                </c:pt>
                <c:pt idx="36">
                  <c:v>43524</c:v>
                </c:pt>
                <c:pt idx="37">
                  <c:v>43525</c:v>
                </c:pt>
                <c:pt idx="38">
                  <c:v>43528</c:v>
                </c:pt>
                <c:pt idx="39">
                  <c:v>43529</c:v>
                </c:pt>
                <c:pt idx="40">
                  <c:v>43530</c:v>
                </c:pt>
                <c:pt idx="41">
                  <c:v>43531</c:v>
                </c:pt>
                <c:pt idx="42">
                  <c:v>43532</c:v>
                </c:pt>
                <c:pt idx="43">
                  <c:v>43535</c:v>
                </c:pt>
                <c:pt idx="44">
                  <c:v>43536</c:v>
                </c:pt>
                <c:pt idx="45">
                  <c:v>43537</c:v>
                </c:pt>
                <c:pt idx="46">
                  <c:v>43538</c:v>
                </c:pt>
                <c:pt idx="47">
                  <c:v>43539</c:v>
                </c:pt>
                <c:pt idx="48">
                  <c:v>43542</c:v>
                </c:pt>
                <c:pt idx="49">
                  <c:v>43543</c:v>
                </c:pt>
                <c:pt idx="50">
                  <c:v>43544</c:v>
                </c:pt>
                <c:pt idx="51">
                  <c:v>43545</c:v>
                </c:pt>
                <c:pt idx="52">
                  <c:v>43546</c:v>
                </c:pt>
                <c:pt idx="53">
                  <c:v>43549</c:v>
                </c:pt>
                <c:pt idx="54">
                  <c:v>43550</c:v>
                </c:pt>
                <c:pt idx="55">
                  <c:v>43551</c:v>
                </c:pt>
                <c:pt idx="56">
                  <c:v>43552</c:v>
                </c:pt>
                <c:pt idx="57">
                  <c:v>43553</c:v>
                </c:pt>
                <c:pt idx="58">
                  <c:v>43556</c:v>
                </c:pt>
                <c:pt idx="59">
                  <c:v>43557</c:v>
                </c:pt>
                <c:pt idx="60">
                  <c:v>43558</c:v>
                </c:pt>
                <c:pt idx="61">
                  <c:v>43559</c:v>
                </c:pt>
                <c:pt idx="62">
                  <c:v>43563</c:v>
                </c:pt>
                <c:pt idx="63">
                  <c:v>43564</c:v>
                </c:pt>
                <c:pt idx="64">
                  <c:v>43565</c:v>
                </c:pt>
                <c:pt idx="65">
                  <c:v>43566</c:v>
                </c:pt>
                <c:pt idx="66">
                  <c:v>43567</c:v>
                </c:pt>
                <c:pt idx="67">
                  <c:v>43570</c:v>
                </c:pt>
                <c:pt idx="68">
                  <c:v>43571</c:v>
                </c:pt>
                <c:pt idx="69">
                  <c:v>43572</c:v>
                </c:pt>
                <c:pt idx="70">
                  <c:v>43573</c:v>
                </c:pt>
                <c:pt idx="71">
                  <c:v>43574</c:v>
                </c:pt>
                <c:pt idx="72">
                  <c:v>43577</c:v>
                </c:pt>
                <c:pt idx="73">
                  <c:v>43578</c:v>
                </c:pt>
                <c:pt idx="74">
                  <c:v>43579</c:v>
                </c:pt>
                <c:pt idx="75">
                  <c:v>43580</c:v>
                </c:pt>
                <c:pt idx="76">
                  <c:v>43581</c:v>
                </c:pt>
                <c:pt idx="77">
                  <c:v>43584</c:v>
                </c:pt>
                <c:pt idx="78">
                  <c:v>43585</c:v>
                </c:pt>
                <c:pt idx="79">
                  <c:v>43591</c:v>
                </c:pt>
                <c:pt idx="80">
                  <c:v>43592</c:v>
                </c:pt>
                <c:pt idx="81">
                  <c:v>43593</c:v>
                </c:pt>
                <c:pt idx="82">
                  <c:v>43594</c:v>
                </c:pt>
                <c:pt idx="83">
                  <c:v>43595</c:v>
                </c:pt>
                <c:pt idx="84">
                  <c:v>43598</c:v>
                </c:pt>
                <c:pt idx="85">
                  <c:v>43599</c:v>
                </c:pt>
                <c:pt idx="86">
                  <c:v>43600</c:v>
                </c:pt>
                <c:pt idx="87">
                  <c:v>43601</c:v>
                </c:pt>
                <c:pt idx="88">
                  <c:v>43602</c:v>
                </c:pt>
                <c:pt idx="89">
                  <c:v>43605</c:v>
                </c:pt>
                <c:pt idx="90">
                  <c:v>43606</c:v>
                </c:pt>
                <c:pt idx="91">
                  <c:v>43607</c:v>
                </c:pt>
                <c:pt idx="92">
                  <c:v>43608</c:v>
                </c:pt>
                <c:pt idx="93">
                  <c:v>43609</c:v>
                </c:pt>
                <c:pt idx="94">
                  <c:v>43612</c:v>
                </c:pt>
                <c:pt idx="95">
                  <c:v>43613</c:v>
                </c:pt>
                <c:pt idx="96">
                  <c:v>43614</c:v>
                </c:pt>
                <c:pt idx="97">
                  <c:v>43615</c:v>
                </c:pt>
                <c:pt idx="98">
                  <c:v>43616</c:v>
                </c:pt>
                <c:pt idx="99">
                  <c:v>43619</c:v>
                </c:pt>
                <c:pt idx="100">
                  <c:v>43620</c:v>
                </c:pt>
                <c:pt idx="101">
                  <c:v>43621</c:v>
                </c:pt>
                <c:pt idx="102">
                  <c:v>43622</c:v>
                </c:pt>
                <c:pt idx="103">
                  <c:v>43626</c:v>
                </c:pt>
                <c:pt idx="104">
                  <c:v>43627</c:v>
                </c:pt>
                <c:pt idx="105">
                  <c:v>43628</c:v>
                </c:pt>
                <c:pt idx="106">
                  <c:v>43629</c:v>
                </c:pt>
                <c:pt idx="107">
                  <c:v>43630</c:v>
                </c:pt>
                <c:pt idx="108">
                  <c:v>43633</c:v>
                </c:pt>
                <c:pt idx="109">
                  <c:v>43634</c:v>
                </c:pt>
                <c:pt idx="110">
                  <c:v>43635</c:v>
                </c:pt>
                <c:pt idx="111">
                  <c:v>43636</c:v>
                </c:pt>
                <c:pt idx="112">
                  <c:v>43637</c:v>
                </c:pt>
                <c:pt idx="113">
                  <c:v>43640</c:v>
                </c:pt>
                <c:pt idx="114">
                  <c:v>43641</c:v>
                </c:pt>
                <c:pt idx="115">
                  <c:v>43642</c:v>
                </c:pt>
                <c:pt idx="116">
                  <c:v>43643</c:v>
                </c:pt>
                <c:pt idx="117">
                  <c:v>43644</c:v>
                </c:pt>
                <c:pt idx="118">
                  <c:v>43647</c:v>
                </c:pt>
                <c:pt idx="119">
                  <c:v>43648</c:v>
                </c:pt>
                <c:pt idx="120">
                  <c:v>43649</c:v>
                </c:pt>
                <c:pt idx="121">
                  <c:v>43650</c:v>
                </c:pt>
                <c:pt idx="122">
                  <c:v>43651</c:v>
                </c:pt>
                <c:pt idx="123">
                  <c:v>43654</c:v>
                </c:pt>
                <c:pt idx="124">
                  <c:v>43655</c:v>
                </c:pt>
                <c:pt idx="125">
                  <c:v>43656</c:v>
                </c:pt>
                <c:pt idx="126">
                  <c:v>43657</c:v>
                </c:pt>
                <c:pt idx="127">
                  <c:v>43658</c:v>
                </c:pt>
                <c:pt idx="128">
                  <c:v>43661</c:v>
                </c:pt>
                <c:pt idx="129">
                  <c:v>43662</c:v>
                </c:pt>
                <c:pt idx="130">
                  <c:v>43663</c:v>
                </c:pt>
                <c:pt idx="131">
                  <c:v>43664</c:v>
                </c:pt>
                <c:pt idx="132">
                  <c:v>43665</c:v>
                </c:pt>
                <c:pt idx="133">
                  <c:v>43668</c:v>
                </c:pt>
                <c:pt idx="134">
                  <c:v>43669</c:v>
                </c:pt>
                <c:pt idx="135">
                  <c:v>43670</c:v>
                </c:pt>
                <c:pt idx="136">
                  <c:v>43671</c:v>
                </c:pt>
                <c:pt idx="137">
                  <c:v>43672</c:v>
                </c:pt>
                <c:pt idx="138">
                  <c:v>43675</c:v>
                </c:pt>
                <c:pt idx="139">
                  <c:v>43676</c:v>
                </c:pt>
                <c:pt idx="140">
                  <c:v>43677</c:v>
                </c:pt>
                <c:pt idx="141">
                  <c:v>43678</c:v>
                </c:pt>
                <c:pt idx="142">
                  <c:v>43679</c:v>
                </c:pt>
                <c:pt idx="143">
                  <c:v>43682</c:v>
                </c:pt>
                <c:pt idx="144">
                  <c:v>43683</c:v>
                </c:pt>
                <c:pt idx="145">
                  <c:v>43684</c:v>
                </c:pt>
                <c:pt idx="146">
                  <c:v>43685</c:v>
                </c:pt>
                <c:pt idx="147">
                  <c:v>43686</c:v>
                </c:pt>
                <c:pt idx="148">
                  <c:v>43689</c:v>
                </c:pt>
                <c:pt idx="149">
                  <c:v>43690</c:v>
                </c:pt>
                <c:pt idx="150">
                  <c:v>43691</c:v>
                </c:pt>
                <c:pt idx="151">
                  <c:v>43692</c:v>
                </c:pt>
                <c:pt idx="152">
                  <c:v>43693</c:v>
                </c:pt>
                <c:pt idx="153">
                  <c:v>43696</c:v>
                </c:pt>
                <c:pt idx="154">
                  <c:v>43697</c:v>
                </c:pt>
                <c:pt idx="155">
                  <c:v>43698</c:v>
                </c:pt>
                <c:pt idx="156">
                  <c:v>43699</c:v>
                </c:pt>
                <c:pt idx="157">
                  <c:v>43700</c:v>
                </c:pt>
                <c:pt idx="158">
                  <c:v>43703</c:v>
                </c:pt>
                <c:pt idx="159">
                  <c:v>43704</c:v>
                </c:pt>
                <c:pt idx="160">
                  <c:v>43705</c:v>
                </c:pt>
                <c:pt idx="161">
                  <c:v>43706</c:v>
                </c:pt>
                <c:pt idx="162">
                  <c:v>43707</c:v>
                </c:pt>
                <c:pt idx="163">
                  <c:v>43710</c:v>
                </c:pt>
                <c:pt idx="164">
                  <c:v>43711</c:v>
                </c:pt>
                <c:pt idx="165">
                  <c:v>43712</c:v>
                </c:pt>
                <c:pt idx="166">
                  <c:v>43713</c:v>
                </c:pt>
                <c:pt idx="167">
                  <c:v>43714</c:v>
                </c:pt>
                <c:pt idx="168">
                  <c:v>43717</c:v>
                </c:pt>
                <c:pt idx="169">
                  <c:v>43718</c:v>
                </c:pt>
                <c:pt idx="170">
                  <c:v>43719</c:v>
                </c:pt>
                <c:pt idx="171">
                  <c:v>43720</c:v>
                </c:pt>
                <c:pt idx="172">
                  <c:v>43724</c:v>
                </c:pt>
                <c:pt idx="173">
                  <c:v>43725</c:v>
                </c:pt>
                <c:pt idx="174">
                  <c:v>43726</c:v>
                </c:pt>
                <c:pt idx="175">
                  <c:v>43727</c:v>
                </c:pt>
                <c:pt idx="176">
                  <c:v>43728</c:v>
                </c:pt>
                <c:pt idx="177">
                  <c:v>43731</c:v>
                </c:pt>
                <c:pt idx="178">
                  <c:v>43732</c:v>
                </c:pt>
                <c:pt idx="179">
                  <c:v>43733</c:v>
                </c:pt>
                <c:pt idx="180">
                  <c:v>43734</c:v>
                </c:pt>
                <c:pt idx="181">
                  <c:v>43735</c:v>
                </c:pt>
                <c:pt idx="182">
                  <c:v>43738</c:v>
                </c:pt>
                <c:pt idx="183">
                  <c:v>43746</c:v>
                </c:pt>
                <c:pt idx="184">
                  <c:v>43747</c:v>
                </c:pt>
                <c:pt idx="185">
                  <c:v>43748</c:v>
                </c:pt>
                <c:pt idx="186">
                  <c:v>43749</c:v>
                </c:pt>
                <c:pt idx="187">
                  <c:v>43752</c:v>
                </c:pt>
                <c:pt idx="188">
                  <c:v>43753</c:v>
                </c:pt>
                <c:pt idx="189">
                  <c:v>43754</c:v>
                </c:pt>
                <c:pt idx="190">
                  <c:v>43755</c:v>
                </c:pt>
                <c:pt idx="191">
                  <c:v>43756</c:v>
                </c:pt>
                <c:pt idx="192">
                  <c:v>43759</c:v>
                </c:pt>
                <c:pt idx="193">
                  <c:v>43760</c:v>
                </c:pt>
                <c:pt idx="194">
                  <c:v>43761</c:v>
                </c:pt>
                <c:pt idx="195">
                  <c:v>43762</c:v>
                </c:pt>
                <c:pt idx="196">
                  <c:v>43763</c:v>
                </c:pt>
                <c:pt idx="197">
                  <c:v>43766</c:v>
                </c:pt>
                <c:pt idx="198">
                  <c:v>43767</c:v>
                </c:pt>
                <c:pt idx="199">
                  <c:v>43768</c:v>
                </c:pt>
                <c:pt idx="200">
                  <c:v>43769</c:v>
                </c:pt>
                <c:pt idx="201">
                  <c:v>43770</c:v>
                </c:pt>
                <c:pt idx="202">
                  <c:v>43773</c:v>
                </c:pt>
                <c:pt idx="203">
                  <c:v>43774</c:v>
                </c:pt>
                <c:pt idx="204">
                  <c:v>43775</c:v>
                </c:pt>
                <c:pt idx="205">
                  <c:v>43776</c:v>
                </c:pt>
                <c:pt idx="206">
                  <c:v>43777</c:v>
                </c:pt>
                <c:pt idx="207">
                  <c:v>43780</c:v>
                </c:pt>
                <c:pt idx="208">
                  <c:v>43781</c:v>
                </c:pt>
                <c:pt idx="209">
                  <c:v>43782</c:v>
                </c:pt>
                <c:pt idx="210">
                  <c:v>43783</c:v>
                </c:pt>
                <c:pt idx="211">
                  <c:v>43784</c:v>
                </c:pt>
                <c:pt idx="212">
                  <c:v>43787</c:v>
                </c:pt>
                <c:pt idx="213">
                  <c:v>43788</c:v>
                </c:pt>
                <c:pt idx="214">
                  <c:v>43789</c:v>
                </c:pt>
                <c:pt idx="215">
                  <c:v>43790</c:v>
                </c:pt>
                <c:pt idx="216">
                  <c:v>43791</c:v>
                </c:pt>
                <c:pt idx="217">
                  <c:v>43794</c:v>
                </c:pt>
                <c:pt idx="218">
                  <c:v>43795</c:v>
                </c:pt>
                <c:pt idx="219">
                  <c:v>43796</c:v>
                </c:pt>
                <c:pt idx="220">
                  <c:v>43797</c:v>
                </c:pt>
                <c:pt idx="221">
                  <c:v>43798</c:v>
                </c:pt>
                <c:pt idx="222">
                  <c:v>43801</c:v>
                </c:pt>
                <c:pt idx="223">
                  <c:v>43802</c:v>
                </c:pt>
                <c:pt idx="224">
                  <c:v>43803</c:v>
                </c:pt>
                <c:pt idx="225">
                  <c:v>43804</c:v>
                </c:pt>
                <c:pt idx="226">
                  <c:v>43805</c:v>
                </c:pt>
                <c:pt idx="227">
                  <c:v>43808</c:v>
                </c:pt>
                <c:pt idx="228">
                  <c:v>43809</c:v>
                </c:pt>
                <c:pt idx="229">
                  <c:v>43810</c:v>
                </c:pt>
                <c:pt idx="230">
                  <c:v>43811</c:v>
                </c:pt>
                <c:pt idx="231">
                  <c:v>43812</c:v>
                </c:pt>
                <c:pt idx="232">
                  <c:v>43815</c:v>
                </c:pt>
                <c:pt idx="233">
                  <c:v>43816</c:v>
                </c:pt>
                <c:pt idx="234">
                  <c:v>43817</c:v>
                </c:pt>
                <c:pt idx="235">
                  <c:v>43818</c:v>
                </c:pt>
                <c:pt idx="236">
                  <c:v>43819</c:v>
                </c:pt>
                <c:pt idx="237">
                  <c:v>43822</c:v>
                </c:pt>
                <c:pt idx="238">
                  <c:v>43823</c:v>
                </c:pt>
                <c:pt idx="239">
                  <c:v>43824</c:v>
                </c:pt>
                <c:pt idx="240">
                  <c:v>43825</c:v>
                </c:pt>
                <c:pt idx="241">
                  <c:v>43826</c:v>
                </c:pt>
                <c:pt idx="242">
                  <c:v>43829</c:v>
                </c:pt>
                <c:pt idx="243">
                  <c:v>43830</c:v>
                </c:pt>
                <c:pt idx="244">
                  <c:v>43832</c:v>
                </c:pt>
                <c:pt idx="245">
                  <c:v>43833</c:v>
                </c:pt>
                <c:pt idx="246">
                  <c:v>43836</c:v>
                </c:pt>
                <c:pt idx="247">
                  <c:v>43837</c:v>
                </c:pt>
                <c:pt idx="248">
                  <c:v>43838</c:v>
                </c:pt>
                <c:pt idx="249">
                  <c:v>43839</c:v>
                </c:pt>
                <c:pt idx="250">
                  <c:v>43840</c:v>
                </c:pt>
                <c:pt idx="251">
                  <c:v>43843</c:v>
                </c:pt>
                <c:pt idx="252">
                  <c:v>43844</c:v>
                </c:pt>
                <c:pt idx="253">
                  <c:v>43845</c:v>
                </c:pt>
                <c:pt idx="254">
                  <c:v>43846</c:v>
                </c:pt>
                <c:pt idx="255">
                  <c:v>43847</c:v>
                </c:pt>
                <c:pt idx="256">
                  <c:v>43850</c:v>
                </c:pt>
                <c:pt idx="257">
                  <c:v>43851</c:v>
                </c:pt>
                <c:pt idx="258">
                  <c:v>43852</c:v>
                </c:pt>
                <c:pt idx="259">
                  <c:v>43853</c:v>
                </c:pt>
                <c:pt idx="260">
                  <c:v>43864</c:v>
                </c:pt>
                <c:pt idx="261">
                  <c:v>43865</c:v>
                </c:pt>
                <c:pt idx="262">
                  <c:v>43866</c:v>
                </c:pt>
                <c:pt idx="263">
                  <c:v>43867</c:v>
                </c:pt>
                <c:pt idx="264">
                  <c:v>43868</c:v>
                </c:pt>
                <c:pt idx="265">
                  <c:v>43871</c:v>
                </c:pt>
                <c:pt idx="266">
                  <c:v>43872</c:v>
                </c:pt>
                <c:pt idx="267">
                  <c:v>43873</c:v>
                </c:pt>
                <c:pt idx="268">
                  <c:v>43874</c:v>
                </c:pt>
                <c:pt idx="269">
                  <c:v>43875</c:v>
                </c:pt>
                <c:pt idx="270">
                  <c:v>43878</c:v>
                </c:pt>
                <c:pt idx="271">
                  <c:v>43879</c:v>
                </c:pt>
                <c:pt idx="272">
                  <c:v>43880</c:v>
                </c:pt>
                <c:pt idx="273">
                  <c:v>43881</c:v>
                </c:pt>
                <c:pt idx="274">
                  <c:v>43882</c:v>
                </c:pt>
                <c:pt idx="275">
                  <c:v>43885</c:v>
                </c:pt>
                <c:pt idx="276">
                  <c:v>43886</c:v>
                </c:pt>
                <c:pt idx="277">
                  <c:v>43887</c:v>
                </c:pt>
                <c:pt idx="278">
                  <c:v>43888</c:v>
                </c:pt>
                <c:pt idx="279">
                  <c:v>43889</c:v>
                </c:pt>
                <c:pt idx="280">
                  <c:v>43892</c:v>
                </c:pt>
                <c:pt idx="281">
                  <c:v>43893</c:v>
                </c:pt>
                <c:pt idx="282">
                  <c:v>43894</c:v>
                </c:pt>
                <c:pt idx="283">
                  <c:v>43895</c:v>
                </c:pt>
                <c:pt idx="284">
                  <c:v>43896</c:v>
                </c:pt>
                <c:pt idx="285">
                  <c:v>43899</c:v>
                </c:pt>
                <c:pt idx="286">
                  <c:v>43900</c:v>
                </c:pt>
                <c:pt idx="287">
                  <c:v>43901</c:v>
                </c:pt>
                <c:pt idx="288">
                  <c:v>43902</c:v>
                </c:pt>
                <c:pt idx="289">
                  <c:v>43903</c:v>
                </c:pt>
                <c:pt idx="290">
                  <c:v>43906</c:v>
                </c:pt>
                <c:pt idx="291">
                  <c:v>43907</c:v>
                </c:pt>
                <c:pt idx="292">
                  <c:v>43908</c:v>
                </c:pt>
                <c:pt idx="293">
                  <c:v>43909</c:v>
                </c:pt>
                <c:pt idx="294">
                  <c:v>43910</c:v>
                </c:pt>
                <c:pt idx="295">
                  <c:v>43913</c:v>
                </c:pt>
                <c:pt idx="296">
                  <c:v>43914</c:v>
                </c:pt>
                <c:pt idx="297">
                  <c:v>43915</c:v>
                </c:pt>
                <c:pt idx="298">
                  <c:v>43916</c:v>
                </c:pt>
                <c:pt idx="299">
                  <c:v>43917</c:v>
                </c:pt>
                <c:pt idx="300">
                  <c:v>43920</c:v>
                </c:pt>
                <c:pt idx="301">
                  <c:v>43921</c:v>
                </c:pt>
                <c:pt idx="302">
                  <c:v>43922</c:v>
                </c:pt>
                <c:pt idx="303">
                  <c:v>43923</c:v>
                </c:pt>
                <c:pt idx="304">
                  <c:v>43924</c:v>
                </c:pt>
                <c:pt idx="305">
                  <c:v>43928</c:v>
                </c:pt>
                <c:pt idx="306">
                  <c:v>43929</c:v>
                </c:pt>
                <c:pt idx="307">
                  <c:v>43930</c:v>
                </c:pt>
                <c:pt idx="308">
                  <c:v>43931</c:v>
                </c:pt>
                <c:pt idx="309">
                  <c:v>43934</c:v>
                </c:pt>
                <c:pt idx="310">
                  <c:v>43935</c:v>
                </c:pt>
                <c:pt idx="311">
                  <c:v>43936</c:v>
                </c:pt>
                <c:pt idx="312">
                  <c:v>43937</c:v>
                </c:pt>
                <c:pt idx="313">
                  <c:v>43938</c:v>
                </c:pt>
                <c:pt idx="314">
                  <c:v>43941</c:v>
                </c:pt>
                <c:pt idx="315">
                  <c:v>43942</c:v>
                </c:pt>
                <c:pt idx="316">
                  <c:v>43943</c:v>
                </c:pt>
                <c:pt idx="317">
                  <c:v>43944</c:v>
                </c:pt>
                <c:pt idx="318">
                  <c:v>43945</c:v>
                </c:pt>
                <c:pt idx="319">
                  <c:v>43948</c:v>
                </c:pt>
                <c:pt idx="320">
                  <c:v>43949</c:v>
                </c:pt>
                <c:pt idx="321">
                  <c:v>43950</c:v>
                </c:pt>
                <c:pt idx="322">
                  <c:v>43951</c:v>
                </c:pt>
                <c:pt idx="323">
                  <c:v>43957</c:v>
                </c:pt>
                <c:pt idx="324">
                  <c:v>43958</c:v>
                </c:pt>
                <c:pt idx="325">
                  <c:v>43959</c:v>
                </c:pt>
                <c:pt idx="326">
                  <c:v>43962</c:v>
                </c:pt>
                <c:pt idx="327">
                  <c:v>43963</c:v>
                </c:pt>
                <c:pt idx="328">
                  <c:v>43964</c:v>
                </c:pt>
                <c:pt idx="329">
                  <c:v>43965</c:v>
                </c:pt>
                <c:pt idx="330">
                  <c:v>43966</c:v>
                </c:pt>
                <c:pt idx="331">
                  <c:v>43969</c:v>
                </c:pt>
                <c:pt idx="332">
                  <c:v>43970</c:v>
                </c:pt>
                <c:pt idx="333">
                  <c:v>43971</c:v>
                </c:pt>
                <c:pt idx="334">
                  <c:v>43972</c:v>
                </c:pt>
                <c:pt idx="335">
                  <c:v>43973</c:v>
                </c:pt>
                <c:pt idx="336">
                  <c:v>43976</c:v>
                </c:pt>
                <c:pt idx="337">
                  <c:v>43977</c:v>
                </c:pt>
                <c:pt idx="338">
                  <c:v>43978</c:v>
                </c:pt>
                <c:pt idx="339">
                  <c:v>43979</c:v>
                </c:pt>
                <c:pt idx="340">
                  <c:v>43980</c:v>
                </c:pt>
                <c:pt idx="341">
                  <c:v>43983</c:v>
                </c:pt>
                <c:pt idx="342">
                  <c:v>43984</c:v>
                </c:pt>
                <c:pt idx="343">
                  <c:v>43985</c:v>
                </c:pt>
                <c:pt idx="344">
                  <c:v>43986</c:v>
                </c:pt>
                <c:pt idx="345">
                  <c:v>43987</c:v>
                </c:pt>
                <c:pt idx="346">
                  <c:v>43990</c:v>
                </c:pt>
                <c:pt idx="347">
                  <c:v>43991</c:v>
                </c:pt>
                <c:pt idx="348">
                  <c:v>43992</c:v>
                </c:pt>
                <c:pt idx="349">
                  <c:v>43993</c:v>
                </c:pt>
                <c:pt idx="350">
                  <c:v>43994</c:v>
                </c:pt>
                <c:pt idx="351">
                  <c:v>43997</c:v>
                </c:pt>
                <c:pt idx="352">
                  <c:v>43998</c:v>
                </c:pt>
                <c:pt idx="353">
                  <c:v>43999</c:v>
                </c:pt>
                <c:pt idx="354">
                  <c:v>44000</c:v>
                </c:pt>
                <c:pt idx="355">
                  <c:v>44001</c:v>
                </c:pt>
                <c:pt idx="356">
                  <c:v>44004</c:v>
                </c:pt>
                <c:pt idx="357">
                  <c:v>44005</c:v>
                </c:pt>
                <c:pt idx="358">
                  <c:v>44006</c:v>
                </c:pt>
                <c:pt idx="359">
                  <c:v>44011</c:v>
                </c:pt>
                <c:pt idx="360">
                  <c:v>44012</c:v>
                </c:pt>
                <c:pt idx="361">
                  <c:v>44013</c:v>
                </c:pt>
                <c:pt idx="362">
                  <c:v>44014</c:v>
                </c:pt>
                <c:pt idx="363">
                  <c:v>44015</c:v>
                </c:pt>
                <c:pt idx="364">
                  <c:v>44018</c:v>
                </c:pt>
                <c:pt idx="365">
                  <c:v>44019</c:v>
                </c:pt>
                <c:pt idx="366">
                  <c:v>44020</c:v>
                </c:pt>
                <c:pt idx="367">
                  <c:v>44021</c:v>
                </c:pt>
                <c:pt idx="368">
                  <c:v>44022</c:v>
                </c:pt>
                <c:pt idx="369">
                  <c:v>44025</c:v>
                </c:pt>
                <c:pt idx="370">
                  <c:v>44026</c:v>
                </c:pt>
                <c:pt idx="371">
                  <c:v>44027</c:v>
                </c:pt>
                <c:pt idx="372">
                  <c:v>44028</c:v>
                </c:pt>
                <c:pt idx="373">
                  <c:v>44029</c:v>
                </c:pt>
                <c:pt idx="374">
                  <c:v>44032</c:v>
                </c:pt>
                <c:pt idx="375">
                  <c:v>44033</c:v>
                </c:pt>
                <c:pt idx="376">
                  <c:v>44034</c:v>
                </c:pt>
                <c:pt idx="377">
                  <c:v>44035</c:v>
                </c:pt>
                <c:pt idx="378">
                  <c:v>44036</c:v>
                </c:pt>
                <c:pt idx="379">
                  <c:v>44039</c:v>
                </c:pt>
                <c:pt idx="380">
                  <c:v>44040</c:v>
                </c:pt>
                <c:pt idx="381">
                  <c:v>44041</c:v>
                </c:pt>
                <c:pt idx="382">
                  <c:v>44042</c:v>
                </c:pt>
                <c:pt idx="383">
                  <c:v>44043</c:v>
                </c:pt>
                <c:pt idx="384">
                  <c:v>44046</c:v>
                </c:pt>
                <c:pt idx="385">
                  <c:v>44047</c:v>
                </c:pt>
                <c:pt idx="386">
                  <c:v>44048</c:v>
                </c:pt>
                <c:pt idx="387">
                  <c:v>44049</c:v>
                </c:pt>
                <c:pt idx="388">
                  <c:v>44050</c:v>
                </c:pt>
                <c:pt idx="389">
                  <c:v>44053</c:v>
                </c:pt>
                <c:pt idx="390">
                  <c:v>44054</c:v>
                </c:pt>
                <c:pt idx="391">
                  <c:v>44055</c:v>
                </c:pt>
                <c:pt idx="392">
                  <c:v>44056</c:v>
                </c:pt>
                <c:pt idx="393">
                  <c:v>44057</c:v>
                </c:pt>
                <c:pt idx="394">
                  <c:v>44060</c:v>
                </c:pt>
                <c:pt idx="395">
                  <c:v>44061</c:v>
                </c:pt>
                <c:pt idx="396">
                  <c:v>44062</c:v>
                </c:pt>
                <c:pt idx="397">
                  <c:v>44063</c:v>
                </c:pt>
                <c:pt idx="398">
                  <c:v>44064</c:v>
                </c:pt>
                <c:pt idx="399">
                  <c:v>44067</c:v>
                </c:pt>
                <c:pt idx="400">
                  <c:v>44068</c:v>
                </c:pt>
                <c:pt idx="401">
                  <c:v>44069</c:v>
                </c:pt>
                <c:pt idx="402">
                  <c:v>44070</c:v>
                </c:pt>
                <c:pt idx="403">
                  <c:v>44071</c:v>
                </c:pt>
                <c:pt idx="404">
                  <c:v>44074</c:v>
                </c:pt>
              </c:numCache>
            </c:numRef>
          </c:cat>
          <c:val>
            <c:numRef>
              <c:f>'[报告图表.xlsx]2019年财报覆盖 (2)'!$V$2:$V$406</c:f>
              <c:numCache>
                <c:formatCode>General</c:formatCode>
                <c:ptCount val="405"/>
                <c:pt idx="21">
                  <c:v>1</c:v>
                </c:pt>
                <c:pt idx="36">
                  <c:v>1</c:v>
                </c:pt>
                <c:pt idx="57">
                  <c:v>1</c:v>
                </c:pt>
                <c:pt idx="78">
                  <c:v>1</c:v>
                </c:pt>
                <c:pt idx="98">
                  <c:v>1</c:v>
                </c:pt>
                <c:pt idx="117">
                  <c:v>1</c:v>
                </c:pt>
                <c:pt idx="140">
                  <c:v>1</c:v>
                </c:pt>
                <c:pt idx="162">
                  <c:v>1</c:v>
                </c:pt>
                <c:pt idx="182">
                  <c:v>1</c:v>
                </c:pt>
                <c:pt idx="200">
                  <c:v>1</c:v>
                </c:pt>
                <c:pt idx="221">
                  <c:v>1</c:v>
                </c:pt>
                <c:pt idx="243">
                  <c:v>1</c:v>
                </c:pt>
                <c:pt idx="259">
                  <c:v>1</c:v>
                </c:pt>
                <c:pt idx="279">
                  <c:v>1</c:v>
                </c:pt>
                <c:pt idx="301">
                  <c:v>1</c:v>
                </c:pt>
                <c:pt idx="322">
                  <c:v>1</c:v>
                </c:pt>
                <c:pt idx="340">
                  <c:v>1</c:v>
                </c:pt>
                <c:pt idx="360">
                  <c:v>1</c:v>
                </c:pt>
                <c:pt idx="383">
                  <c:v>1</c:v>
                </c:pt>
              </c:numCache>
            </c:numRef>
          </c:val>
          <c:extLst>
            <c:ext xmlns:c16="http://schemas.microsoft.com/office/drawing/2014/chart" uri="{C3380CC4-5D6E-409C-BE32-E72D297353CC}">
              <c16:uniqueId val="{00000009-BF5A-4ED6-A972-7D497A3333E2}"/>
            </c:ext>
          </c:extLst>
        </c:ser>
        <c:dLbls>
          <c:showLegendKey val="0"/>
          <c:showVal val="0"/>
          <c:showCatName val="0"/>
          <c:showSerName val="0"/>
          <c:showPercent val="0"/>
          <c:showBubbleSize val="0"/>
        </c:dLbls>
        <c:gapWidth val="150"/>
        <c:axId val="568591456"/>
        <c:axId val="568596704"/>
      </c:barChart>
      <c:dateAx>
        <c:axId val="568591456"/>
        <c:scaling>
          <c:orientation val="minMax"/>
          <c:min val="43466"/>
        </c:scaling>
        <c:delete val="0"/>
        <c:axPos val="b"/>
        <c:majorGridlines>
          <c:spPr>
            <a:ln w="9525" cap="flat" cmpd="sng" algn="ctr">
              <a:noFill/>
              <a:prstDash val="dash"/>
              <a:round/>
            </a:ln>
            <a:effectLst/>
          </c:spPr>
        </c:majorGridlines>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568596704"/>
        <c:crosses val="autoZero"/>
        <c:auto val="0"/>
        <c:lblOffset val="100"/>
        <c:baseTimeUnit val="days"/>
      </c:dateAx>
      <c:valAx>
        <c:axId val="568596704"/>
        <c:scaling>
          <c:orientation val="minMax"/>
          <c:max val="1"/>
        </c:scaling>
        <c:delete val="0"/>
        <c:axPos val="l"/>
        <c:majorGridlines>
          <c:spPr>
            <a:ln w="9525" cap="flat" cmpd="sng" algn="ctr">
              <a:no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568591456"/>
        <c:crosses val="autoZero"/>
        <c:crossBetween val="between"/>
      </c:valAx>
      <c:spPr>
        <a:noFill/>
        <a:ln>
          <a:noFill/>
        </a:ln>
        <a:effectLst/>
      </c:spPr>
    </c:plotArea>
    <c:legend>
      <c:legendPos val="b"/>
      <c:layout>
        <c:manualLayout>
          <c:xMode val="edge"/>
          <c:yMode val="edge"/>
          <c:x val="2.7416447944006998E-2"/>
          <c:y val="0.88818364501312341"/>
          <c:w val="0.9426965616384938"/>
          <c:h val="0.111816354986876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[报告图表.xlsx]事件收益!$C$18</c:f>
              <c:strCache>
                <c:ptCount val="1"/>
                <c:pt idx="0">
                  <c:v>摘要超预期</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[报告图表.xlsx]事件收益!$C$19:$C$139</c:f>
              <c:numCache>
                <c:formatCode>0%</c:formatCode>
                <c:ptCount val="121"/>
                <c:pt idx="0">
                  <c:v>8.7703749537467901E-2</c:v>
                </c:pt>
                <c:pt idx="1">
                  <c:v>8.6163908243179294E-2</c:v>
                </c:pt>
                <c:pt idx="2">
                  <c:v>8.5021518170833504E-2</c:v>
                </c:pt>
                <c:pt idx="3">
                  <c:v>8.4014460444450295E-2</c:v>
                </c:pt>
                <c:pt idx="4">
                  <c:v>8.2814939320087405E-2</c:v>
                </c:pt>
                <c:pt idx="5">
                  <c:v>8.1153973937034607E-2</c:v>
                </c:pt>
                <c:pt idx="6">
                  <c:v>7.9467125236987998E-2</c:v>
                </c:pt>
                <c:pt idx="7">
                  <c:v>7.8093118965625694E-2</c:v>
                </c:pt>
                <c:pt idx="8">
                  <c:v>7.6183542609214699E-2</c:v>
                </c:pt>
                <c:pt idx="9">
                  <c:v>7.4723154306411702E-2</c:v>
                </c:pt>
                <c:pt idx="10">
                  <c:v>7.3476463556289603E-2</c:v>
                </c:pt>
                <c:pt idx="11">
                  <c:v>7.2509206831455203E-2</c:v>
                </c:pt>
                <c:pt idx="12">
                  <c:v>7.1405149996280601E-2</c:v>
                </c:pt>
                <c:pt idx="13">
                  <c:v>6.9962598383426597E-2</c:v>
                </c:pt>
                <c:pt idx="14">
                  <c:v>6.8865008652210194E-2</c:v>
                </c:pt>
                <c:pt idx="15">
                  <c:v>6.7322209477424594E-2</c:v>
                </c:pt>
                <c:pt idx="16">
                  <c:v>6.5850228071212699E-2</c:v>
                </c:pt>
                <c:pt idx="17">
                  <c:v>6.5123423933982794E-2</c:v>
                </c:pt>
                <c:pt idx="18">
                  <c:v>6.4115270972251795E-2</c:v>
                </c:pt>
                <c:pt idx="19">
                  <c:v>6.3074789941310799E-2</c:v>
                </c:pt>
                <c:pt idx="20">
                  <c:v>6.1592116951942402E-2</c:v>
                </c:pt>
                <c:pt idx="21">
                  <c:v>6.03763312101364E-2</c:v>
                </c:pt>
                <c:pt idx="22">
                  <c:v>5.9651773422956397E-2</c:v>
                </c:pt>
                <c:pt idx="23">
                  <c:v>5.9044133871793698E-2</c:v>
                </c:pt>
                <c:pt idx="24">
                  <c:v>5.7486068457365001E-2</c:v>
                </c:pt>
                <c:pt idx="25">
                  <c:v>5.6930758059024797E-2</c:v>
                </c:pt>
                <c:pt idx="26">
                  <c:v>5.5948320776224102E-2</c:v>
                </c:pt>
                <c:pt idx="27">
                  <c:v>5.5157978087663602E-2</c:v>
                </c:pt>
                <c:pt idx="28">
                  <c:v>5.43685182929039E-2</c:v>
                </c:pt>
                <c:pt idx="29">
                  <c:v>5.3367383778095197E-2</c:v>
                </c:pt>
                <c:pt idx="30">
                  <c:v>5.2094869315624202E-2</c:v>
                </c:pt>
                <c:pt idx="31">
                  <c:v>5.1232479512691498E-2</c:v>
                </c:pt>
                <c:pt idx="32">
                  <c:v>5.0079636275768197E-2</c:v>
                </c:pt>
                <c:pt idx="33">
                  <c:v>4.86912131309509E-2</c:v>
                </c:pt>
                <c:pt idx="34">
                  <c:v>4.7455288469791398E-2</c:v>
                </c:pt>
                <c:pt idx="35">
                  <c:v>4.6038996428251197E-2</c:v>
                </c:pt>
                <c:pt idx="36">
                  <c:v>4.4667661190032897E-2</c:v>
                </c:pt>
                <c:pt idx="37">
                  <c:v>4.30413596332073E-2</c:v>
                </c:pt>
                <c:pt idx="38">
                  <c:v>4.1737034916877698E-2</c:v>
                </c:pt>
                <c:pt idx="39">
                  <c:v>4.0956582874059601E-2</c:v>
                </c:pt>
                <c:pt idx="40">
                  <c:v>3.9835423231124802E-2</c:v>
                </c:pt>
                <c:pt idx="41">
                  <c:v>3.8627650588750798E-2</c:v>
                </c:pt>
                <c:pt idx="42">
                  <c:v>3.7738710641860899E-2</c:v>
                </c:pt>
                <c:pt idx="43">
                  <c:v>3.7130482494831002E-2</c:v>
                </c:pt>
                <c:pt idx="44">
                  <c:v>3.6009725183248499E-2</c:v>
                </c:pt>
                <c:pt idx="45">
                  <c:v>3.4570079296827302E-2</c:v>
                </c:pt>
                <c:pt idx="46">
                  <c:v>3.2985538244247402E-2</c:v>
                </c:pt>
                <c:pt idx="47">
                  <c:v>3.1396854668855598E-2</c:v>
                </c:pt>
                <c:pt idx="48">
                  <c:v>2.97184064984321E-2</c:v>
                </c:pt>
                <c:pt idx="49">
                  <c:v>2.8586482629179899E-2</c:v>
                </c:pt>
                <c:pt idx="50">
                  <c:v>2.6923086494207299E-2</c:v>
                </c:pt>
                <c:pt idx="51">
                  <c:v>2.5613443925976701E-2</c:v>
                </c:pt>
                <c:pt idx="52">
                  <c:v>2.4534722790122001E-2</c:v>
                </c:pt>
                <c:pt idx="53">
                  <c:v>2.3569932207465099E-2</c:v>
                </c:pt>
                <c:pt idx="54">
                  <c:v>2.2527951747179E-2</c:v>
                </c:pt>
                <c:pt idx="55">
                  <c:v>2.0836446434259401E-2</c:v>
                </c:pt>
                <c:pt idx="56">
                  <c:v>1.8601670861244202E-2</c:v>
                </c:pt>
                <c:pt idx="57">
                  <c:v>1.6711318865418399E-2</c:v>
                </c:pt>
                <c:pt idx="58">
                  <c:v>1.4027250930666899E-2</c:v>
                </c:pt>
                <c:pt idx="59">
                  <c:v>9.3547040596604295E-3</c:v>
                </c:pt>
                <c:pt idx="60">
                  <c:v>0</c:v>
                </c:pt>
                <c:pt idx="61">
                  <c:v>6.1377268284559198E-3</c:v>
                </c:pt>
                <c:pt idx="62">
                  <c:v>9.2202490195631894E-3</c:v>
                </c:pt>
                <c:pt idx="63">
                  <c:v>1.05136046186089E-2</c:v>
                </c:pt>
                <c:pt idx="64">
                  <c:v>1.1118051595985799E-2</c:v>
                </c:pt>
                <c:pt idx="65">
                  <c:v>1.1556804180145199E-2</c:v>
                </c:pt>
                <c:pt idx="66">
                  <c:v>1.2137928046286099E-2</c:v>
                </c:pt>
                <c:pt idx="67">
                  <c:v>1.2757062911987299E-2</c:v>
                </c:pt>
                <c:pt idx="68">
                  <c:v>1.34935211390256E-2</c:v>
                </c:pt>
                <c:pt idx="69">
                  <c:v>1.44418189302086E-2</c:v>
                </c:pt>
                <c:pt idx="70">
                  <c:v>1.54861956834793E-2</c:v>
                </c:pt>
                <c:pt idx="71">
                  <c:v>1.53782572597265E-2</c:v>
                </c:pt>
                <c:pt idx="72">
                  <c:v>1.5720073133707001E-2</c:v>
                </c:pt>
                <c:pt idx="73">
                  <c:v>1.6122361645102501E-2</c:v>
                </c:pt>
                <c:pt idx="74">
                  <c:v>1.6494633629918098E-2</c:v>
                </c:pt>
                <c:pt idx="75">
                  <c:v>1.72370113432407E-2</c:v>
                </c:pt>
                <c:pt idx="76">
                  <c:v>1.7120977863669298E-2</c:v>
                </c:pt>
                <c:pt idx="77">
                  <c:v>1.7222592607140499E-2</c:v>
                </c:pt>
                <c:pt idx="78">
                  <c:v>1.8219726160168599E-2</c:v>
                </c:pt>
                <c:pt idx="79">
                  <c:v>1.9146302714943799E-2</c:v>
                </c:pt>
                <c:pt idx="80">
                  <c:v>1.94449760019779E-2</c:v>
                </c:pt>
                <c:pt idx="81">
                  <c:v>1.9628958776593201E-2</c:v>
                </c:pt>
                <c:pt idx="82">
                  <c:v>2.0616590976715001E-2</c:v>
                </c:pt>
                <c:pt idx="83">
                  <c:v>2.0983798429369899E-2</c:v>
                </c:pt>
                <c:pt idx="84">
                  <c:v>2.16097813099622E-2</c:v>
                </c:pt>
                <c:pt idx="85">
                  <c:v>2.23329830914735E-2</c:v>
                </c:pt>
                <c:pt idx="86">
                  <c:v>2.3089967668056401E-2</c:v>
                </c:pt>
                <c:pt idx="87">
                  <c:v>2.3740196600556301E-2</c:v>
                </c:pt>
                <c:pt idx="88">
                  <c:v>2.43663974106311E-2</c:v>
                </c:pt>
                <c:pt idx="89">
                  <c:v>2.48588602989912E-2</c:v>
                </c:pt>
                <c:pt idx="90">
                  <c:v>2.49328818172216E-2</c:v>
                </c:pt>
                <c:pt idx="91">
                  <c:v>2.5346243754029201E-2</c:v>
                </c:pt>
                <c:pt idx="92">
                  <c:v>2.6131274178624101E-2</c:v>
                </c:pt>
                <c:pt idx="93">
                  <c:v>2.6555025950074099E-2</c:v>
                </c:pt>
                <c:pt idx="94">
                  <c:v>2.74537224322557E-2</c:v>
                </c:pt>
                <c:pt idx="95">
                  <c:v>2.7791807428002299E-2</c:v>
                </c:pt>
                <c:pt idx="96">
                  <c:v>2.87110563367605E-2</c:v>
                </c:pt>
                <c:pt idx="97">
                  <c:v>2.9750300571322399E-2</c:v>
                </c:pt>
                <c:pt idx="98">
                  <c:v>3.0924005433917E-2</c:v>
                </c:pt>
                <c:pt idx="99">
                  <c:v>3.2266434282064403E-2</c:v>
                </c:pt>
                <c:pt idx="100">
                  <c:v>3.3374834805726998E-2</c:v>
                </c:pt>
                <c:pt idx="101">
                  <c:v>3.4370873123407301E-2</c:v>
                </c:pt>
                <c:pt idx="102">
                  <c:v>3.4872982650995199E-2</c:v>
                </c:pt>
                <c:pt idx="103">
                  <c:v>3.5240884870290701E-2</c:v>
                </c:pt>
                <c:pt idx="104">
                  <c:v>3.6062851548194802E-2</c:v>
                </c:pt>
                <c:pt idx="105">
                  <c:v>3.6679167300462702E-2</c:v>
                </c:pt>
                <c:pt idx="106">
                  <c:v>3.73503006994724E-2</c:v>
                </c:pt>
                <c:pt idx="107">
                  <c:v>3.8428552448749501E-2</c:v>
                </c:pt>
                <c:pt idx="108">
                  <c:v>3.9183236658573102E-2</c:v>
                </c:pt>
                <c:pt idx="109">
                  <c:v>3.9605379104614202E-2</c:v>
                </c:pt>
                <c:pt idx="110">
                  <c:v>4.0127284824848099E-2</c:v>
                </c:pt>
                <c:pt idx="111">
                  <c:v>4.0315788239240598E-2</c:v>
                </c:pt>
                <c:pt idx="112">
                  <c:v>4.0498305112123399E-2</c:v>
                </c:pt>
                <c:pt idx="113">
                  <c:v>4.1007008403539602E-2</c:v>
                </c:pt>
                <c:pt idx="114">
                  <c:v>4.1690591722726801E-2</c:v>
                </c:pt>
                <c:pt idx="115">
                  <c:v>4.2941857129335403E-2</c:v>
                </c:pt>
                <c:pt idx="116">
                  <c:v>4.3567813932895598E-2</c:v>
                </c:pt>
                <c:pt idx="117">
                  <c:v>4.3705828487873001E-2</c:v>
                </c:pt>
                <c:pt idx="118">
                  <c:v>4.3982472270727102E-2</c:v>
                </c:pt>
                <c:pt idx="119">
                  <c:v>4.4672995805740301E-2</c:v>
                </c:pt>
                <c:pt idx="120">
                  <c:v>4.5337259769439697E-2</c:v>
                </c:pt>
              </c:numCache>
            </c:numRef>
          </c:val>
          <c:extLst>
            <c:ext xmlns:c16="http://schemas.microsoft.com/office/drawing/2014/chart" uri="{C3380CC4-5D6E-409C-BE32-E72D297353CC}">
              <c16:uniqueId val="{00000000-A8E7-4C48-B748-F8D2DD341193}"/>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max val="9.0000000000000024E-2"/>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[报告图表.xlsx]预告增速超分析师一致预期增速!$B$1</c:f>
              <c:strCache>
                <c:ptCount val="1"/>
                <c:pt idx="0">
                  <c:v> 开盘价 </c:v>
                </c:pt>
              </c:strCache>
            </c:strRef>
          </c:tx>
          <c:spPr>
            <a:ln w="19050" cap="rnd">
              <a:noFill/>
              <a:round/>
            </a:ln>
            <a:effectLst/>
          </c:spPr>
          <c:marker>
            <c:symbol val="none"/>
          </c:marker>
          <c:cat>
            <c:numRef>
              <c:f>[报告图表.xlsx]预告增速超分析师一致预期增速!$A$2:$A$153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[报告图表.xlsx]预告增速超分析师一致预期增速!$B$2:$B$153</c:f>
              <c:numCache>
                <c:formatCode>_ * #,##0_ ;_ * \-#,##0_ ;_ * "-"??_ ;_ @_ </c:formatCode>
                <c:ptCount val="152"/>
                <c:pt idx="0">
                  <c:v>425.23373568000005</c:v>
                </c:pt>
                <c:pt idx="1">
                  <c:v>437.38521600000001</c:v>
                </c:pt>
                <c:pt idx="2">
                  <c:v>402.496512</c:v>
                </c:pt>
                <c:pt idx="3">
                  <c:v>408.11274240000006</c:v>
                </c:pt>
                <c:pt idx="4">
                  <c:v>395.91020544000003</c:v>
                </c:pt>
                <c:pt idx="5">
                  <c:v>409.30406400000004</c:v>
                </c:pt>
                <c:pt idx="6">
                  <c:v>420.36633599999999</c:v>
                </c:pt>
                <c:pt idx="7">
                  <c:v>444.192768</c:v>
                </c:pt>
                <c:pt idx="8">
                  <c:v>477.03920640000001</c:v>
                </c:pt>
                <c:pt idx="9">
                  <c:v>456.10598400000003</c:v>
                </c:pt>
                <c:pt idx="10">
                  <c:v>452.70220800000004</c:v>
                </c:pt>
                <c:pt idx="11">
                  <c:v>438.38932991999997</c:v>
                </c:pt>
                <c:pt idx="12">
                  <c:v>444.27786240000006</c:v>
                </c:pt>
                <c:pt idx="13">
                  <c:v>463.59429119999999</c:v>
                </c:pt>
                <c:pt idx="14">
                  <c:v>476.52864</c:v>
                </c:pt>
                <c:pt idx="15">
                  <c:v>481.46411519999998</c:v>
                </c:pt>
                <c:pt idx="16">
                  <c:v>421.38746880000002</c:v>
                </c:pt>
                <c:pt idx="17">
                  <c:v>391.43423999999999</c:v>
                </c:pt>
                <c:pt idx="18">
                  <c:v>452.70220800000004</c:v>
                </c:pt>
                <c:pt idx="19">
                  <c:v>424.75720704000003</c:v>
                </c:pt>
                <c:pt idx="20">
                  <c:v>427.92271872000003</c:v>
                </c:pt>
                <c:pt idx="21">
                  <c:v>440.78899200000001</c:v>
                </c:pt>
                <c:pt idx="22">
                  <c:v>432.27955200000002</c:v>
                </c:pt>
                <c:pt idx="23">
                  <c:v>452.87239680000005</c:v>
                </c:pt>
                <c:pt idx="24">
                  <c:v>453.57017087999998</c:v>
                </c:pt>
                <c:pt idx="25">
                  <c:v>462.02855424000006</c:v>
                </c:pt>
                <c:pt idx="26">
                  <c:v>482.48524800000001</c:v>
                </c:pt>
                <c:pt idx="27">
                  <c:v>474.50339328000001</c:v>
                </c:pt>
                <c:pt idx="28">
                  <c:v>512.26828799999998</c:v>
                </c:pt>
                <c:pt idx="29">
                  <c:v>567.86896896000007</c:v>
                </c:pt>
                <c:pt idx="30">
                  <c:v>574.06384128000002</c:v>
                </c:pt>
                <c:pt idx="31">
                  <c:v>564.99277824000001</c:v>
                </c:pt>
                <c:pt idx="32">
                  <c:v>578.64192000000003</c:v>
                </c:pt>
                <c:pt idx="33">
                  <c:v>587.15136000000007</c:v>
                </c:pt>
                <c:pt idx="34">
                  <c:v>599.06457599999999</c:v>
                </c:pt>
                <c:pt idx="35">
                  <c:v>570.50689536000004</c:v>
                </c:pt>
                <c:pt idx="36">
                  <c:v>561.62304000000006</c:v>
                </c:pt>
                <c:pt idx="37">
                  <c:v>538.98792960000003</c:v>
                </c:pt>
                <c:pt idx="38">
                  <c:v>500.52526080000007</c:v>
                </c:pt>
                <c:pt idx="39">
                  <c:v>503.758848</c:v>
                </c:pt>
                <c:pt idx="40">
                  <c:v>486.73996800000003</c:v>
                </c:pt>
                <c:pt idx="41">
                  <c:v>481.63430400000004</c:v>
                </c:pt>
                <c:pt idx="42">
                  <c:v>445.55427840000004</c:v>
                </c:pt>
                <c:pt idx="43">
                  <c:v>473.97580800000003</c:v>
                </c:pt>
                <c:pt idx="44">
                  <c:v>446.57541119999996</c:v>
                </c:pt>
                <c:pt idx="45">
                  <c:v>438.74672640000006</c:v>
                </c:pt>
                <c:pt idx="46">
                  <c:v>455.47628544000003</c:v>
                </c:pt>
                <c:pt idx="47">
                  <c:v>420.36633599999999</c:v>
                </c:pt>
                <c:pt idx="48">
                  <c:v>410.63153664000004</c:v>
                </c:pt>
                <c:pt idx="49">
                  <c:v>403.50062592</c:v>
                </c:pt>
                <c:pt idx="50">
                  <c:v>416.09459712000006</c:v>
                </c:pt>
                <c:pt idx="51">
                  <c:v>391.7746176</c:v>
                </c:pt>
                <c:pt idx="52">
                  <c:v>408.45312000000001</c:v>
                </c:pt>
                <c:pt idx="53">
                  <c:v>445.02669312000006</c:v>
                </c:pt>
                <c:pt idx="54">
                  <c:v>420.36633599999999</c:v>
                </c:pt>
                <c:pt idx="55">
                  <c:v>418.66444799999999</c:v>
                </c:pt>
                <c:pt idx="56">
                  <c:v>401.01586944000002</c:v>
                </c:pt>
                <c:pt idx="57">
                  <c:v>459.44168447999999</c:v>
                </c:pt>
                <c:pt idx="58">
                  <c:v>455.16994560000001</c:v>
                </c:pt>
                <c:pt idx="59">
                  <c:v>442.66106880000007</c:v>
                </c:pt>
                <c:pt idx="60">
                  <c:v>476.54565888000002</c:v>
                </c:pt>
                <c:pt idx="61">
                  <c:v>526.13867519999997</c:v>
                </c:pt>
                <c:pt idx="62">
                  <c:v>513.97017600000004</c:v>
                </c:pt>
                <c:pt idx="63">
                  <c:v>498.89144831999999</c:v>
                </c:pt>
                <c:pt idx="64">
                  <c:v>488.68012032000001</c:v>
                </c:pt>
                <c:pt idx="65">
                  <c:v>465.34723584000005</c:v>
                </c:pt>
                <c:pt idx="66">
                  <c:v>476.10316800000004</c:v>
                </c:pt>
                <c:pt idx="67">
                  <c:v>475.55856384000003</c:v>
                </c:pt>
                <c:pt idx="68">
                  <c:v>461.24568576000001</c:v>
                </c:pt>
                <c:pt idx="69">
                  <c:v>495.04518144000002</c:v>
                </c:pt>
                <c:pt idx="70">
                  <c:v>490.63729152000008</c:v>
                </c:pt>
                <c:pt idx="71">
                  <c:v>496.95129600000001</c:v>
                </c:pt>
                <c:pt idx="72">
                  <c:v>478.14543359999999</c:v>
                </c:pt>
                <c:pt idx="73">
                  <c:v>494.77287936000005</c:v>
                </c:pt>
                <c:pt idx="74">
                  <c:v>469.27859712000003</c:v>
                </c:pt>
                <c:pt idx="75">
                  <c:v>461.21164800000003</c:v>
                </c:pt>
                <c:pt idx="76">
                  <c:v>462.09662975999998</c:v>
                </c:pt>
                <c:pt idx="77">
                  <c:v>491.84563200000002</c:v>
                </c:pt>
                <c:pt idx="78">
                  <c:v>504.76296191999995</c:v>
                </c:pt>
                <c:pt idx="79">
                  <c:v>540.97913856000002</c:v>
                </c:pt>
                <c:pt idx="80">
                  <c:v>578.64192000000003</c:v>
                </c:pt>
                <c:pt idx="81">
                  <c:v>612.67968000000008</c:v>
                </c:pt>
                <c:pt idx="82">
                  <c:v>610.63741440000001</c:v>
                </c:pt>
                <c:pt idx="83">
                  <c:v>596.51174400000002</c:v>
                </c:pt>
                <c:pt idx="84">
                  <c:v>597.36268800000005</c:v>
                </c:pt>
                <c:pt idx="85">
                  <c:v>624.592896</c:v>
                </c:pt>
                <c:pt idx="86">
                  <c:v>616.08345600000007</c:v>
                </c:pt>
                <c:pt idx="87">
                  <c:v>672.48402432</c:v>
                </c:pt>
                <c:pt idx="88">
                  <c:v>640.33536000000004</c:v>
                </c:pt>
                <c:pt idx="89">
                  <c:v>650.121216</c:v>
                </c:pt>
                <c:pt idx="90">
                  <c:v>612.21092139000007</c:v>
                </c:pt>
                <c:pt idx="91">
                  <c:v>622.46172850000005</c:v>
                </c:pt>
                <c:pt idx="92">
                  <c:v>641.63406099999997</c:v>
                </c:pt>
                <c:pt idx="93">
                  <c:v>639.38450732000001</c:v>
                </c:pt>
                <c:pt idx="94">
                  <c:v>677.422415</c:v>
                </c:pt>
                <c:pt idx="95">
                  <c:v>585.395219</c:v>
                </c:pt>
                <c:pt idx="96">
                  <c:v>554.08040925</c:v>
                </c:pt>
                <c:pt idx="97">
                  <c:v>562.38842</c:v>
                </c:pt>
                <c:pt idx="98">
                  <c:v>575.16997500000002</c:v>
                </c:pt>
                <c:pt idx="99">
                  <c:v>582.07201469999995</c:v>
                </c:pt>
                <c:pt idx="100">
                  <c:v>555.38412785999992</c:v>
                </c:pt>
                <c:pt idx="101">
                  <c:v>559.32084680000003</c:v>
                </c:pt>
                <c:pt idx="102">
                  <c:v>570.05735300000003</c:v>
                </c:pt>
                <c:pt idx="103">
                  <c:v>564.94473100000005</c:v>
                </c:pt>
                <c:pt idx="104">
                  <c:v>605.56451278999998</c:v>
                </c:pt>
                <c:pt idx="105">
                  <c:v>630.61636059</c:v>
                </c:pt>
                <c:pt idx="106">
                  <c:v>605.41113413000005</c:v>
                </c:pt>
                <c:pt idx="107">
                  <c:v>603.28939600000001</c:v>
                </c:pt>
                <c:pt idx="108">
                  <c:v>626.29619500000001</c:v>
                </c:pt>
                <c:pt idx="109">
                  <c:v>639.07775000000004</c:v>
                </c:pt>
                <c:pt idx="110">
                  <c:v>625.01803949999999</c:v>
                </c:pt>
                <c:pt idx="111">
                  <c:v>664.89649110000005</c:v>
                </c:pt>
                <c:pt idx="112">
                  <c:v>687.64765899999998</c:v>
                </c:pt>
                <c:pt idx="113">
                  <c:v>692.78584410999997</c:v>
                </c:pt>
                <c:pt idx="114">
                  <c:v>724.07509074999996</c:v>
                </c:pt>
                <c:pt idx="115">
                  <c:v>751.55543399999999</c:v>
                </c:pt>
                <c:pt idx="116">
                  <c:v>742.60834550000004</c:v>
                </c:pt>
                <c:pt idx="117">
                  <c:v>787.34378800000002</c:v>
                </c:pt>
                <c:pt idx="118">
                  <c:v>808.43335375000004</c:v>
                </c:pt>
                <c:pt idx="119">
                  <c:v>774.56223299999999</c:v>
                </c:pt>
                <c:pt idx="120">
                  <c:v>755.95228892000011</c:v>
                </c:pt>
                <c:pt idx="121">
                  <c:v>807.41082935000009</c:v>
                </c:pt>
                <c:pt idx="122">
                  <c:v>821.47053985000002</c:v>
                </c:pt>
                <c:pt idx="123">
                  <c:v>830.80107499999997</c:v>
                </c:pt>
                <c:pt idx="124">
                  <c:v>829.80411371000002</c:v>
                </c:pt>
                <c:pt idx="125">
                  <c:v>861.34899144999997</c:v>
                </c:pt>
                <c:pt idx="126">
                  <c:v>902.22440433999998</c:v>
                </c:pt>
                <c:pt idx="127">
                  <c:v>945.83506999999997</c:v>
                </c:pt>
                <c:pt idx="128">
                  <c:v>956.39263443000004</c:v>
                </c:pt>
                <c:pt idx="129">
                  <c:v>874.25836200000003</c:v>
                </c:pt>
                <c:pt idx="130">
                  <c:v>861.47680700000001</c:v>
                </c:pt>
                <c:pt idx="131">
                  <c:v>897.23959789000003</c:v>
                </c:pt>
                <c:pt idx="132">
                  <c:v>925.38458200000002</c:v>
                </c:pt>
                <c:pt idx="133">
                  <c:v>948.08462367999994</c:v>
                </c:pt>
                <c:pt idx="134">
                  <c:v>944.19903096000007</c:v>
                </c:pt>
                <c:pt idx="135">
                  <c:v>875.20419706999996</c:v>
                </c:pt>
                <c:pt idx="136">
                  <c:v>866.589429</c:v>
                </c:pt>
                <c:pt idx="137">
                  <c:v>843.30143578999991</c:v>
                </c:pt>
                <c:pt idx="138">
                  <c:v>894.19758780000006</c:v>
                </c:pt>
                <c:pt idx="139">
                  <c:v>913.62555139999995</c:v>
                </c:pt>
                <c:pt idx="140">
                  <c:v>932.54225280000003</c:v>
                </c:pt>
                <c:pt idx="141">
                  <c:v>925.28232955999999</c:v>
                </c:pt>
                <c:pt idx="142">
                  <c:v>971.39818000000002</c:v>
                </c:pt>
                <c:pt idx="143">
                  <c:v>897.34185032999994</c:v>
                </c:pt>
                <c:pt idx="144">
                  <c:v>897.26516100000003</c:v>
                </c:pt>
                <c:pt idx="145">
                  <c:v>842.8412998099999</c:v>
                </c:pt>
                <c:pt idx="146">
                  <c:v>815.43764589</c:v>
                </c:pt>
                <c:pt idx="147">
                  <c:v>797.21114846</c:v>
                </c:pt>
                <c:pt idx="148">
                  <c:v>856.51756365999995</c:v>
                </c:pt>
                <c:pt idx="149">
                  <c:v>860.45428260000006</c:v>
                </c:pt>
                <c:pt idx="150">
                  <c:v>880.62357639000004</c:v>
                </c:pt>
                <c:pt idx="151">
                  <c:v>800.12534300000004</c:v>
                </c:pt>
              </c:numCache>
            </c:numRef>
          </c:val>
          <c:smooth val="0"/>
          <c:extLst>
            <c:ext xmlns:c16="http://schemas.microsoft.com/office/drawing/2014/chart" uri="{C3380CC4-5D6E-409C-BE32-E72D297353CC}">
              <c16:uniqueId val="{00000000-35C9-4B26-8E99-0ECBB42360E9}"/>
            </c:ext>
          </c:extLst>
        </c:ser>
        <c:ser>
          <c:idx val="1"/>
          <c:order val="1"/>
          <c:tx>
            <c:strRef>
              <c:f>[报告图表.xlsx]预告增速超分析师一致预期增速!$C$1</c:f>
              <c:strCache>
                <c:ptCount val="1"/>
                <c:pt idx="0">
                  <c:v> 最高价 </c:v>
                </c:pt>
              </c:strCache>
            </c:strRef>
          </c:tx>
          <c:spPr>
            <a:ln w="19050" cap="rnd">
              <a:noFill/>
              <a:round/>
            </a:ln>
            <a:effectLst/>
          </c:spPr>
          <c:marker>
            <c:symbol val="none"/>
          </c:marker>
          <c:cat>
            <c:numRef>
              <c:f>[报告图表.xlsx]预告增速超分析师一致预期增速!$A$2:$A$153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[报告图表.xlsx]预告增速超分析师一致预期增速!$C$2:$C$153</c:f>
              <c:numCache>
                <c:formatCode>_ * #,##0_ ;_ * \-#,##0_ ;_ * "-"??_ ;_ @_ </c:formatCode>
                <c:ptCount val="152"/>
                <c:pt idx="0">
                  <c:v>445.87763712000003</c:v>
                </c:pt>
                <c:pt idx="1">
                  <c:v>437.38521600000001</c:v>
                </c:pt>
                <c:pt idx="2">
                  <c:v>415.24365312000003</c:v>
                </c:pt>
                <c:pt idx="3">
                  <c:v>413.42263295999999</c:v>
                </c:pt>
                <c:pt idx="4">
                  <c:v>413.38859520000005</c:v>
                </c:pt>
                <c:pt idx="5">
                  <c:v>433.94740223999997</c:v>
                </c:pt>
                <c:pt idx="6">
                  <c:v>454.25092608000006</c:v>
                </c:pt>
                <c:pt idx="7">
                  <c:v>483.33619200000004</c:v>
                </c:pt>
                <c:pt idx="8">
                  <c:v>481.63430400000004</c:v>
                </c:pt>
                <c:pt idx="9">
                  <c:v>461.21164800000003</c:v>
                </c:pt>
                <c:pt idx="10">
                  <c:v>452.70220800000004</c:v>
                </c:pt>
                <c:pt idx="11">
                  <c:v>453.85949184000003</c:v>
                </c:pt>
                <c:pt idx="12">
                  <c:v>474.69060096000004</c:v>
                </c:pt>
                <c:pt idx="13">
                  <c:v>491.50525440000001</c:v>
                </c:pt>
                <c:pt idx="14">
                  <c:v>509.71545600000002</c:v>
                </c:pt>
                <c:pt idx="15">
                  <c:v>498.29578752000003</c:v>
                </c:pt>
                <c:pt idx="16">
                  <c:v>442.49088</c:v>
                </c:pt>
                <c:pt idx="17">
                  <c:v>452.10654719999997</c:v>
                </c:pt>
                <c:pt idx="18">
                  <c:v>460.12243968000001</c:v>
                </c:pt>
                <c:pt idx="19">
                  <c:v>439.08710400000001</c:v>
                </c:pt>
                <c:pt idx="20">
                  <c:v>453.55315200000001</c:v>
                </c:pt>
                <c:pt idx="21">
                  <c:v>449.62179072000004</c:v>
                </c:pt>
                <c:pt idx="22">
                  <c:v>460.54791168000003</c:v>
                </c:pt>
                <c:pt idx="23">
                  <c:v>459.50976000000003</c:v>
                </c:pt>
                <c:pt idx="24">
                  <c:v>478.24754688000002</c:v>
                </c:pt>
                <c:pt idx="25">
                  <c:v>483.33619200000004</c:v>
                </c:pt>
                <c:pt idx="26">
                  <c:v>485.03808000000004</c:v>
                </c:pt>
                <c:pt idx="27">
                  <c:v>510.56640000000004</c:v>
                </c:pt>
                <c:pt idx="28">
                  <c:v>554.08367615999998</c:v>
                </c:pt>
                <c:pt idx="29">
                  <c:v>594.80985599999997</c:v>
                </c:pt>
                <c:pt idx="30">
                  <c:v>585.43245311999999</c:v>
                </c:pt>
                <c:pt idx="31">
                  <c:v>595.66079999999999</c:v>
                </c:pt>
                <c:pt idx="32">
                  <c:v>621.17210112000009</c:v>
                </c:pt>
                <c:pt idx="33">
                  <c:v>627.99667199999999</c:v>
                </c:pt>
                <c:pt idx="34">
                  <c:v>614.38156800000002</c:v>
                </c:pt>
                <c:pt idx="35">
                  <c:v>575.40833280000004</c:v>
                </c:pt>
                <c:pt idx="36">
                  <c:v>561.62304000000006</c:v>
                </c:pt>
                <c:pt idx="37">
                  <c:v>548.68869119999999</c:v>
                </c:pt>
                <c:pt idx="38">
                  <c:v>510.05583360000003</c:v>
                </c:pt>
                <c:pt idx="39">
                  <c:v>508.16673792</c:v>
                </c:pt>
                <c:pt idx="40">
                  <c:v>499.38499584000004</c:v>
                </c:pt>
                <c:pt idx="41">
                  <c:v>483.18302208000006</c:v>
                </c:pt>
                <c:pt idx="42">
                  <c:v>471.08259840000005</c:v>
                </c:pt>
                <c:pt idx="43">
                  <c:v>473.97580800000003</c:v>
                </c:pt>
                <c:pt idx="44">
                  <c:v>451.00032000000004</c:v>
                </c:pt>
                <c:pt idx="45">
                  <c:v>461.63712000000004</c:v>
                </c:pt>
                <c:pt idx="46">
                  <c:v>459.32255232</c:v>
                </c:pt>
                <c:pt idx="47">
                  <c:v>420.36633599999999</c:v>
                </c:pt>
                <c:pt idx="48">
                  <c:v>423.25954560000002</c:v>
                </c:pt>
                <c:pt idx="49">
                  <c:v>414.71606784000005</c:v>
                </c:pt>
                <c:pt idx="50">
                  <c:v>416.96256</c:v>
                </c:pt>
                <c:pt idx="51">
                  <c:v>409.79761151999998</c:v>
                </c:pt>
                <c:pt idx="52">
                  <c:v>435.51313920000001</c:v>
                </c:pt>
                <c:pt idx="53">
                  <c:v>445.894656</c:v>
                </c:pt>
                <c:pt idx="54">
                  <c:v>422.88513024000002</c:v>
                </c:pt>
                <c:pt idx="55">
                  <c:v>421.21728000000002</c:v>
                </c:pt>
                <c:pt idx="56">
                  <c:v>451.00032000000004</c:v>
                </c:pt>
                <c:pt idx="57">
                  <c:v>475.84788480000003</c:v>
                </c:pt>
                <c:pt idx="58">
                  <c:v>474.96290304000001</c:v>
                </c:pt>
                <c:pt idx="59">
                  <c:v>493.32627456</c:v>
                </c:pt>
                <c:pt idx="60">
                  <c:v>535.70328575999997</c:v>
                </c:pt>
                <c:pt idx="61">
                  <c:v>535.24377600000003</c:v>
                </c:pt>
                <c:pt idx="62">
                  <c:v>528.09584640000003</c:v>
                </c:pt>
                <c:pt idx="63">
                  <c:v>500.33805312000004</c:v>
                </c:pt>
                <c:pt idx="64">
                  <c:v>490.14374400000003</c:v>
                </c:pt>
                <c:pt idx="65">
                  <c:v>483.13196543999999</c:v>
                </c:pt>
                <c:pt idx="66">
                  <c:v>476.12018688000001</c:v>
                </c:pt>
                <c:pt idx="67">
                  <c:v>493.20714240000007</c:v>
                </c:pt>
                <c:pt idx="68">
                  <c:v>502.05696</c:v>
                </c:pt>
                <c:pt idx="69">
                  <c:v>515.67206399999998</c:v>
                </c:pt>
                <c:pt idx="70">
                  <c:v>510.36217343999999</c:v>
                </c:pt>
                <c:pt idx="71">
                  <c:v>498.60212736000005</c:v>
                </c:pt>
                <c:pt idx="72">
                  <c:v>498.65318400000001</c:v>
                </c:pt>
                <c:pt idx="73">
                  <c:v>497.93839104</c:v>
                </c:pt>
                <c:pt idx="74">
                  <c:v>474.826752</c:v>
                </c:pt>
                <c:pt idx="75">
                  <c:v>469.26157824000006</c:v>
                </c:pt>
                <c:pt idx="76">
                  <c:v>508.66028544</c:v>
                </c:pt>
                <c:pt idx="77">
                  <c:v>505.12035840000004</c:v>
                </c:pt>
                <c:pt idx="78">
                  <c:v>545.45510400000001</c:v>
                </c:pt>
                <c:pt idx="79">
                  <c:v>588.85324800000001</c:v>
                </c:pt>
                <c:pt idx="80">
                  <c:v>626.29478400000005</c:v>
                </c:pt>
                <c:pt idx="81">
                  <c:v>641.61177600000008</c:v>
                </c:pt>
                <c:pt idx="82">
                  <c:v>617.78534400000001</c:v>
                </c:pt>
                <c:pt idx="83">
                  <c:v>611.77767936000009</c:v>
                </c:pt>
                <c:pt idx="84">
                  <c:v>635.92747008000003</c:v>
                </c:pt>
                <c:pt idx="85">
                  <c:v>629.18799360000003</c:v>
                </c:pt>
                <c:pt idx="86">
                  <c:v>665.52330240000003</c:v>
                </c:pt>
                <c:pt idx="87">
                  <c:v>696.07219199999997</c:v>
                </c:pt>
                <c:pt idx="88">
                  <c:v>682.40603136000004</c:v>
                </c:pt>
                <c:pt idx="89">
                  <c:v>655.20986112000003</c:v>
                </c:pt>
                <c:pt idx="90">
                  <c:v>637.69734205999998</c:v>
                </c:pt>
                <c:pt idx="91">
                  <c:v>663.82284047999997</c:v>
                </c:pt>
                <c:pt idx="92">
                  <c:v>648.02483849999999</c:v>
                </c:pt>
                <c:pt idx="93">
                  <c:v>694.44744626000011</c:v>
                </c:pt>
                <c:pt idx="94">
                  <c:v>679.87647355999991</c:v>
                </c:pt>
                <c:pt idx="95">
                  <c:v>595.33926879000001</c:v>
                </c:pt>
                <c:pt idx="96">
                  <c:v>562.10722578999992</c:v>
                </c:pt>
                <c:pt idx="97">
                  <c:v>594.21449195000002</c:v>
                </c:pt>
                <c:pt idx="98">
                  <c:v>576.44813050000005</c:v>
                </c:pt>
                <c:pt idx="99">
                  <c:v>582.07201469999995</c:v>
                </c:pt>
                <c:pt idx="100">
                  <c:v>571.07987739999999</c:v>
                </c:pt>
                <c:pt idx="101">
                  <c:v>575.16997500000002</c:v>
                </c:pt>
                <c:pt idx="102">
                  <c:v>591.01910320000002</c:v>
                </c:pt>
                <c:pt idx="103">
                  <c:v>618.62726199999997</c:v>
                </c:pt>
                <c:pt idx="104">
                  <c:v>629.54270997000003</c:v>
                </c:pt>
                <c:pt idx="105">
                  <c:v>630.89755480000008</c:v>
                </c:pt>
                <c:pt idx="106">
                  <c:v>623.04968002999999</c:v>
                </c:pt>
                <c:pt idx="107">
                  <c:v>630.41185571000005</c:v>
                </c:pt>
                <c:pt idx="108">
                  <c:v>664.46191823000004</c:v>
                </c:pt>
                <c:pt idx="109">
                  <c:v>646.43992567999999</c:v>
                </c:pt>
                <c:pt idx="110">
                  <c:v>678.03592964000006</c:v>
                </c:pt>
                <c:pt idx="111">
                  <c:v>687.34090168</c:v>
                </c:pt>
                <c:pt idx="112">
                  <c:v>704.7749427</c:v>
                </c:pt>
                <c:pt idx="113">
                  <c:v>733.66125699999998</c:v>
                </c:pt>
                <c:pt idx="114">
                  <c:v>771.69916467999997</c:v>
                </c:pt>
                <c:pt idx="115">
                  <c:v>755.56884227</c:v>
                </c:pt>
                <c:pt idx="116">
                  <c:v>788.8775746</c:v>
                </c:pt>
                <c:pt idx="117">
                  <c:v>846.08781478000003</c:v>
                </c:pt>
                <c:pt idx="118">
                  <c:v>843.19918335000011</c:v>
                </c:pt>
                <c:pt idx="119">
                  <c:v>774.61335922000001</c:v>
                </c:pt>
                <c:pt idx="120">
                  <c:v>828.24476400000003</c:v>
                </c:pt>
                <c:pt idx="121">
                  <c:v>886.78428589999999</c:v>
                </c:pt>
                <c:pt idx="122">
                  <c:v>864.03311799999994</c:v>
                </c:pt>
                <c:pt idx="123">
                  <c:v>870.55171104999999</c:v>
                </c:pt>
                <c:pt idx="124">
                  <c:v>886.73315967999997</c:v>
                </c:pt>
                <c:pt idx="125">
                  <c:v>909.4843275799999</c:v>
                </c:pt>
                <c:pt idx="126">
                  <c:v>998.98077569000009</c:v>
                </c:pt>
                <c:pt idx="127">
                  <c:v>1035.305955</c:v>
                </c:pt>
                <c:pt idx="128">
                  <c:v>975.87172425000006</c:v>
                </c:pt>
                <c:pt idx="129">
                  <c:v>911.63162882000006</c:v>
                </c:pt>
                <c:pt idx="130">
                  <c:v>910.45572576000006</c:v>
                </c:pt>
                <c:pt idx="131">
                  <c:v>953.50400300000001</c:v>
                </c:pt>
                <c:pt idx="132">
                  <c:v>990.54494939000006</c:v>
                </c:pt>
                <c:pt idx="133">
                  <c:v>980.34526849999997</c:v>
                </c:pt>
                <c:pt idx="134">
                  <c:v>972.95752971000002</c:v>
                </c:pt>
                <c:pt idx="135">
                  <c:v>884.04903313</c:v>
                </c:pt>
                <c:pt idx="136">
                  <c:v>875.48539128000004</c:v>
                </c:pt>
                <c:pt idx="137">
                  <c:v>901.0996275</c:v>
                </c:pt>
                <c:pt idx="138">
                  <c:v>926.50935884</c:v>
                </c:pt>
                <c:pt idx="139">
                  <c:v>941.71940928999993</c:v>
                </c:pt>
                <c:pt idx="140">
                  <c:v>940.72244799999999</c:v>
                </c:pt>
                <c:pt idx="141">
                  <c:v>960.35491648000004</c:v>
                </c:pt>
                <c:pt idx="142">
                  <c:v>979.57837519999998</c:v>
                </c:pt>
                <c:pt idx="143">
                  <c:v>917.71564899999998</c:v>
                </c:pt>
                <c:pt idx="144">
                  <c:v>919.50506669999993</c:v>
                </c:pt>
                <c:pt idx="145">
                  <c:v>843.58262999999999</c:v>
                </c:pt>
                <c:pt idx="146">
                  <c:v>839.2369013</c:v>
                </c:pt>
                <c:pt idx="147">
                  <c:v>881.92729499999996</c:v>
                </c:pt>
                <c:pt idx="148">
                  <c:v>866.07816680000008</c:v>
                </c:pt>
                <c:pt idx="149">
                  <c:v>891.07888837999997</c:v>
                </c:pt>
                <c:pt idx="150">
                  <c:v>881.79947944999992</c:v>
                </c:pt>
                <c:pt idx="151">
                  <c:v>820.85702521000007</c:v>
                </c:pt>
              </c:numCache>
            </c:numRef>
          </c:val>
          <c:smooth val="0"/>
          <c:extLst>
            <c:ext xmlns:c16="http://schemas.microsoft.com/office/drawing/2014/chart" uri="{C3380CC4-5D6E-409C-BE32-E72D297353CC}">
              <c16:uniqueId val="{00000001-35C9-4B26-8E99-0ECBB42360E9}"/>
            </c:ext>
          </c:extLst>
        </c:ser>
        <c:ser>
          <c:idx val="2"/>
          <c:order val="2"/>
          <c:tx>
            <c:strRef>
              <c:f>[报告图表.xlsx]预告增速超分析师一致预期增速!$D$1</c:f>
              <c:strCache>
                <c:ptCount val="1"/>
                <c:pt idx="0">
                  <c:v> 最低价 </c:v>
                </c:pt>
              </c:strCache>
            </c:strRef>
          </c:tx>
          <c:spPr>
            <a:ln w="19050" cap="rnd">
              <a:noFill/>
              <a:round/>
            </a:ln>
            <a:effectLst/>
          </c:spPr>
          <c:marker>
            <c:symbol val="none"/>
          </c:marker>
          <c:cat>
            <c:numRef>
              <c:f>[报告图表.xlsx]预告增速超分析师一致预期增速!$A$2:$A$153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[报告图表.xlsx]预告增速超分析师一致预期增速!$D$2:$D$153</c:f>
              <c:numCache>
                <c:formatCode>_ * #,##0_ ;_ * \-#,##0_ ;_ * "-"??_ ;_ @_ </c:formatCode>
                <c:ptCount val="152"/>
                <c:pt idx="0">
                  <c:v>418.46022144</c:v>
                </c:pt>
                <c:pt idx="1">
                  <c:v>399.39907584000002</c:v>
                </c:pt>
                <c:pt idx="2">
                  <c:v>396.57394176000003</c:v>
                </c:pt>
                <c:pt idx="3">
                  <c:v>395.99529984000003</c:v>
                </c:pt>
                <c:pt idx="4">
                  <c:v>390.12378624000002</c:v>
                </c:pt>
                <c:pt idx="5">
                  <c:v>400.62443520000005</c:v>
                </c:pt>
                <c:pt idx="6">
                  <c:v>420.34931712000002</c:v>
                </c:pt>
                <c:pt idx="7">
                  <c:v>440.75495424000007</c:v>
                </c:pt>
                <c:pt idx="8">
                  <c:v>450.62590463999999</c:v>
                </c:pt>
                <c:pt idx="9">
                  <c:v>440.80601087999997</c:v>
                </c:pt>
                <c:pt idx="10">
                  <c:v>432.27955200000002</c:v>
                </c:pt>
                <c:pt idx="11">
                  <c:v>435.39400704000002</c:v>
                </c:pt>
                <c:pt idx="12">
                  <c:v>444.27786240000006</c:v>
                </c:pt>
                <c:pt idx="13">
                  <c:v>457.56960768000005</c:v>
                </c:pt>
                <c:pt idx="14">
                  <c:v>466.31731200000002</c:v>
                </c:pt>
                <c:pt idx="15">
                  <c:v>450.65994240000003</c:v>
                </c:pt>
                <c:pt idx="16">
                  <c:v>421.38746880000002</c:v>
                </c:pt>
                <c:pt idx="17">
                  <c:v>391.43423999999999</c:v>
                </c:pt>
                <c:pt idx="18">
                  <c:v>425.47200000000004</c:v>
                </c:pt>
                <c:pt idx="19">
                  <c:v>418.46022144</c:v>
                </c:pt>
                <c:pt idx="20">
                  <c:v>426.03362304000007</c:v>
                </c:pt>
                <c:pt idx="21">
                  <c:v>426.47611392000005</c:v>
                </c:pt>
                <c:pt idx="22">
                  <c:v>427.39513344</c:v>
                </c:pt>
                <c:pt idx="23">
                  <c:v>444.192768</c:v>
                </c:pt>
                <c:pt idx="24">
                  <c:v>450.23447040000002</c:v>
                </c:pt>
                <c:pt idx="25">
                  <c:v>459.50976000000003</c:v>
                </c:pt>
                <c:pt idx="26">
                  <c:v>468.01920000000001</c:v>
                </c:pt>
                <c:pt idx="27">
                  <c:v>474.41829888000001</c:v>
                </c:pt>
                <c:pt idx="28">
                  <c:v>502.03994112000004</c:v>
                </c:pt>
                <c:pt idx="29">
                  <c:v>551.64997631999995</c:v>
                </c:pt>
                <c:pt idx="30">
                  <c:v>567.86896896000007</c:v>
                </c:pt>
                <c:pt idx="31">
                  <c:v>561.62304000000006</c:v>
                </c:pt>
                <c:pt idx="32">
                  <c:v>561.64005887999997</c:v>
                </c:pt>
                <c:pt idx="33">
                  <c:v>570.13247999999999</c:v>
                </c:pt>
                <c:pt idx="34">
                  <c:v>554.81548800000007</c:v>
                </c:pt>
                <c:pt idx="35">
                  <c:v>547.66755840000008</c:v>
                </c:pt>
                <c:pt idx="36">
                  <c:v>498.58510847999997</c:v>
                </c:pt>
                <c:pt idx="37">
                  <c:v>515.55293184000004</c:v>
                </c:pt>
                <c:pt idx="38">
                  <c:v>476.52864</c:v>
                </c:pt>
                <c:pt idx="39">
                  <c:v>469.21052159999999</c:v>
                </c:pt>
                <c:pt idx="40">
                  <c:v>478.70705663999996</c:v>
                </c:pt>
                <c:pt idx="41">
                  <c:v>445.23091968000006</c:v>
                </c:pt>
                <c:pt idx="42">
                  <c:v>443.37586175999996</c:v>
                </c:pt>
                <c:pt idx="43">
                  <c:v>449.46862080000005</c:v>
                </c:pt>
                <c:pt idx="44">
                  <c:v>428.67154944000004</c:v>
                </c:pt>
                <c:pt idx="45">
                  <c:v>422.06822400000004</c:v>
                </c:pt>
                <c:pt idx="46">
                  <c:v>410.18904576000006</c:v>
                </c:pt>
                <c:pt idx="47">
                  <c:v>386.4987648</c:v>
                </c:pt>
                <c:pt idx="48">
                  <c:v>398.24179200000003</c:v>
                </c:pt>
                <c:pt idx="49">
                  <c:v>391.43423999999999</c:v>
                </c:pt>
                <c:pt idx="50">
                  <c:v>389.01755904000004</c:v>
                </c:pt>
                <c:pt idx="51">
                  <c:v>391.43423999999999</c:v>
                </c:pt>
                <c:pt idx="52">
                  <c:v>401.67960576000002</c:v>
                </c:pt>
                <c:pt idx="53">
                  <c:v>417.74542848000004</c:v>
                </c:pt>
                <c:pt idx="54">
                  <c:v>406.76825087999998</c:v>
                </c:pt>
                <c:pt idx="55">
                  <c:v>408.45312000000001</c:v>
                </c:pt>
                <c:pt idx="56">
                  <c:v>391.60442879999999</c:v>
                </c:pt>
                <c:pt idx="57">
                  <c:v>442.49088</c:v>
                </c:pt>
                <c:pt idx="58">
                  <c:v>448.48152576000001</c:v>
                </c:pt>
                <c:pt idx="59">
                  <c:v>442.66106880000007</c:v>
                </c:pt>
                <c:pt idx="60">
                  <c:v>476.54565888000002</c:v>
                </c:pt>
                <c:pt idx="61">
                  <c:v>510.39621119999998</c:v>
                </c:pt>
                <c:pt idx="62">
                  <c:v>491.84563200000002</c:v>
                </c:pt>
                <c:pt idx="63">
                  <c:v>476.52864</c:v>
                </c:pt>
                <c:pt idx="64">
                  <c:v>464.61542400000002</c:v>
                </c:pt>
                <c:pt idx="65">
                  <c:v>456.10598400000003</c:v>
                </c:pt>
                <c:pt idx="66">
                  <c:v>461.55202559999998</c:v>
                </c:pt>
                <c:pt idx="67">
                  <c:v>464.61542400000002</c:v>
                </c:pt>
                <c:pt idx="68">
                  <c:v>452.70220800000004</c:v>
                </c:pt>
                <c:pt idx="69">
                  <c:v>490.60325375999997</c:v>
                </c:pt>
                <c:pt idx="70">
                  <c:v>477.39660287999999</c:v>
                </c:pt>
                <c:pt idx="71">
                  <c:v>478.53686784000001</c:v>
                </c:pt>
                <c:pt idx="72">
                  <c:v>474.826752</c:v>
                </c:pt>
                <c:pt idx="73">
                  <c:v>466.31731200000002</c:v>
                </c:pt>
                <c:pt idx="74">
                  <c:v>457.63768319999997</c:v>
                </c:pt>
                <c:pt idx="75">
                  <c:v>448.78786559999998</c:v>
                </c:pt>
                <c:pt idx="76">
                  <c:v>459.67994880000003</c:v>
                </c:pt>
                <c:pt idx="77">
                  <c:v>486.73996800000003</c:v>
                </c:pt>
                <c:pt idx="78">
                  <c:v>504.30345216000001</c:v>
                </c:pt>
                <c:pt idx="79">
                  <c:v>533.55890687999999</c:v>
                </c:pt>
                <c:pt idx="80">
                  <c:v>559.64884991999998</c:v>
                </c:pt>
                <c:pt idx="81">
                  <c:v>599.91552000000001</c:v>
                </c:pt>
                <c:pt idx="82">
                  <c:v>588.29162496000004</c:v>
                </c:pt>
                <c:pt idx="83">
                  <c:v>587.15136000000007</c:v>
                </c:pt>
                <c:pt idx="84">
                  <c:v>597.36268800000005</c:v>
                </c:pt>
                <c:pt idx="85">
                  <c:v>600.95367168000007</c:v>
                </c:pt>
                <c:pt idx="86">
                  <c:v>609.8715648000001</c:v>
                </c:pt>
                <c:pt idx="87">
                  <c:v>612.67968000000008</c:v>
                </c:pt>
                <c:pt idx="88">
                  <c:v>626.46497280000006</c:v>
                </c:pt>
                <c:pt idx="89">
                  <c:v>603.64265472</c:v>
                </c:pt>
                <c:pt idx="90">
                  <c:v>603.39164843999993</c:v>
                </c:pt>
                <c:pt idx="91">
                  <c:v>614.84392172000003</c:v>
                </c:pt>
                <c:pt idx="92">
                  <c:v>603.31495911000002</c:v>
                </c:pt>
                <c:pt idx="93">
                  <c:v>639.38450732000001</c:v>
                </c:pt>
                <c:pt idx="94">
                  <c:v>616.53108698000005</c:v>
                </c:pt>
                <c:pt idx="95">
                  <c:v>555.23074919999999</c:v>
                </c:pt>
                <c:pt idx="96">
                  <c:v>536.82530999999994</c:v>
                </c:pt>
                <c:pt idx="97">
                  <c:v>551.31959337000001</c:v>
                </c:pt>
                <c:pt idx="98">
                  <c:v>557.27579800000001</c:v>
                </c:pt>
                <c:pt idx="99">
                  <c:v>542.98601951000001</c:v>
                </c:pt>
                <c:pt idx="100">
                  <c:v>549.63242810999998</c:v>
                </c:pt>
                <c:pt idx="101">
                  <c:v>556.63672025000005</c:v>
                </c:pt>
                <c:pt idx="102">
                  <c:v>562.38842</c:v>
                </c:pt>
                <c:pt idx="103">
                  <c:v>554.71948699999996</c:v>
                </c:pt>
                <c:pt idx="104">
                  <c:v>605.56451278999998</c:v>
                </c:pt>
                <c:pt idx="105">
                  <c:v>613.51463999999999</c:v>
                </c:pt>
                <c:pt idx="106">
                  <c:v>581.58631560999993</c:v>
                </c:pt>
                <c:pt idx="107">
                  <c:v>598.45796820999999</c:v>
                </c:pt>
                <c:pt idx="108">
                  <c:v>626.29619500000001</c:v>
                </c:pt>
                <c:pt idx="109">
                  <c:v>618.62726199999997</c:v>
                </c:pt>
                <c:pt idx="110">
                  <c:v>619.08739797999999</c:v>
                </c:pt>
                <c:pt idx="111">
                  <c:v>659.11922823999998</c:v>
                </c:pt>
                <c:pt idx="112">
                  <c:v>670.41812285999993</c:v>
                </c:pt>
                <c:pt idx="113">
                  <c:v>686.36950349999995</c:v>
                </c:pt>
                <c:pt idx="114">
                  <c:v>711.9326135</c:v>
                </c:pt>
                <c:pt idx="115">
                  <c:v>718.06775989999994</c:v>
                </c:pt>
                <c:pt idx="116">
                  <c:v>737.90473326000006</c:v>
                </c:pt>
                <c:pt idx="117">
                  <c:v>779.67485499999998</c:v>
                </c:pt>
                <c:pt idx="118">
                  <c:v>778.78014614999995</c:v>
                </c:pt>
                <c:pt idx="119">
                  <c:v>743.57974367999998</c:v>
                </c:pt>
                <c:pt idx="120">
                  <c:v>744.19325832000004</c:v>
                </c:pt>
                <c:pt idx="121">
                  <c:v>807.15519825000001</c:v>
                </c:pt>
                <c:pt idx="122">
                  <c:v>818.01952000000006</c:v>
                </c:pt>
                <c:pt idx="123">
                  <c:v>828.42370576999997</c:v>
                </c:pt>
                <c:pt idx="124">
                  <c:v>829.80411371000002</c:v>
                </c:pt>
                <c:pt idx="125">
                  <c:v>854.11463132000006</c:v>
                </c:pt>
                <c:pt idx="126">
                  <c:v>888.34363560999998</c:v>
                </c:pt>
                <c:pt idx="127">
                  <c:v>920.78322219999995</c:v>
                </c:pt>
                <c:pt idx="128">
                  <c:v>874.25836200000003</c:v>
                </c:pt>
                <c:pt idx="129">
                  <c:v>830.80107499999997</c:v>
                </c:pt>
                <c:pt idx="130">
                  <c:v>851.9673300799999</c:v>
                </c:pt>
                <c:pt idx="131">
                  <c:v>892.35704387999999</c:v>
                </c:pt>
                <c:pt idx="132">
                  <c:v>920.29752310999993</c:v>
                </c:pt>
                <c:pt idx="133">
                  <c:v>933.05351499999995</c:v>
                </c:pt>
                <c:pt idx="134">
                  <c:v>882.31074164999995</c:v>
                </c:pt>
                <c:pt idx="135">
                  <c:v>823.13214200000004</c:v>
                </c:pt>
                <c:pt idx="136">
                  <c:v>828.27032710999993</c:v>
                </c:pt>
                <c:pt idx="137">
                  <c:v>836.14376498999991</c:v>
                </c:pt>
                <c:pt idx="138">
                  <c:v>884.99486819999993</c:v>
                </c:pt>
                <c:pt idx="139">
                  <c:v>907.49040500000001</c:v>
                </c:pt>
                <c:pt idx="140">
                  <c:v>913.36992029999999</c:v>
                </c:pt>
                <c:pt idx="141">
                  <c:v>912.603027</c:v>
                </c:pt>
                <c:pt idx="142">
                  <c:v>906.34006505000002</c:v>
                </c:pt>
                <c:pt idx="143">
                  <c:v>872.82682783999996</c:v>
                </c:pt>
                <c:pt idx="144">
                  <c:v>837.52417292999996</c:v>
                </c:pt>
                <c:pt idx="145">
                  <c:v>787.34378800000002</c:v>
                </c:pt>
                <c:pt idx="146">
                  <c:v>805.21240189000002</c:v>
                </c:pt>
                <c:pt idx="147">
                  <c:v>780.46731140999998</c:v>
                </c:pt>
                <c:pt idx="148">
                  <c:v>832.18148294000002</c:v>
                </c:pt>
                <c:pt idx="149">
                  <c:v>856.36418500000002</c:v>
                </c:pt>
                <c:pt idx="150">
                  <c:v>803.26960553000004</c:v>
                </c:pt>
                <c:pt idx="151">
                  <c:v>788.26405996000005</c:v>
                </c:pt>
              </c:numCache>
            </c:numRef>
          </c:val>
          <c:smooth val="0"/>
          <c:extLst>
            <c:ext xmlns:c16="http://schemas.microsoft.com/office/drawing/2014/chart" uri="{C3380CC4-5D6E-409C-BE32-E72D297353CC}">
              <c16:uniqueId val="{00000002-35C9-4B26-8E99-0ECBB42360E9}"/>
            </c:ext>
          </c:extLst>
        </c:ser>
        <c:ser>
          <c:idx val="3"/>
          <c:order val="3"/>
          <c:tx>
            <c:strRef>
              <c:f>[报告图表.xlsx]预告增速超分析师一致预期增速!$E$1</c:f>
              <c:strCache>
                <c:ptCount val="1"/>
                <c:pt idx="0">
                  <c:v> 收盘价 </c:v>
                </c:pt>
              </c:strCache>
            </c:strRef>
          </c:tx>
          <c:spPr>
            <a:ln w="19050" cap="rnd">
              <a:noFill/>
              <a:round/>
            </a:ln>
            <a:effectLst/>
          </c:spPr>
          <c:marker>
            <c:symbol val="none"/>
          </c:marker>
          <c:cat>
            <c:numRef>
              <c:f>[报告图表.xlsx]预告增速超分析师一致预期增速!$A$2:$A$153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[报告图表.xlsx]预告增速超分析师一致预期增速!$E$2:$E$153</c:f>
              <c:numCache>
                <c:formatCode>_ * #,##0_ ;_ * \-#,##0_ ;_ * "-"??_ ;_ @_ </c:formatCode>
                <c:ptCount val="152"/>
                <c:pt idx="0">
                  <c:v>437.87876352000006</c:v>
                </c:pt>
                <c:pt idx="1">
                  <c:v>415.260672</c:v>
                </c:pt>
                <c:pt idx="2">
                  <c:v>408.11274240000006</c:v>
                </c:pt>
                <c:pt idx="3">
                  <c:v>397.56103680000001</c:v>
                </c:pt>
                <c:pt idx="4">
                  <c:v>408.45312000000001</c:v>
                </c:pt>
                <c:pt idx="5">
                  <c:v>424.72316928000004</c:v>
                </c:pt>
                <c:pt idx="6">
                  <c:v>445.894656</c:v>
                </c:pt>
                <c:pt idx="7">
                  <c:v>477.00516863999997</c:v>
                </c:pt>
                <c:pt idx="8">
                  <c:v>457.51855103999998</c:v>
                </c:pt>
                <c:pt idx="9">
                  <c:v>452.27673600000003</c:v>
                </c:pt>
                <c:pt idx="10">
                  <c:v>434.27076096000002</c:v>
                </c:pt>
                <c:pt idx="11">
                  <c:v>441.72503040000004</c:v>
                </c:pt>
                <c:pt idx="12">
                  <c:v>468.35957760000002</c:v>
                </c:pt>
                <c:pt idx="13">
                  <c:v>480.44298240000006</c:v>
                </c:pt>
                <c:pt idx="14">
                  <c:v>495.55574784000004</c:v>
                </c:pt>
                <c:pt idx="15">
                  <c:v>468.20640768000004</c:v>
                </c:pt>
                <c:pt idx="16">
                  <c:v>421.38746880000002</c:v>
                </c:pt>
                <c:pt idx="17">
                  <c:v>448.92401663999999</c:v>
                </c:pt>
                <c:pt idx="18">
                  <c:v>432.27955200000002</c:v>
                </c:pt>
                <c:pt idx="19">
                  <c:v>432.44974080000003</c:v>
                </c:pt>
                <c:pt idx="20">
                  <c:v>449.62179072000004</c:v>
                </c:pt>
                <c:pt idx="21">
                  <c:v>432.44974080000003</c:v>
                </c:pt>
                <c:pt idx="22">
                  <c:v>460.54791168000003</c:v>
                </c:pt>
                <c:pt idx="23">
                  <c:v>457.94402303999999</c:v>
                </c:pt>
                <c:pt idx="24">
                  <c:v>468.35957760000002</c:v>
                </c:pt>
                <c:pt idx="25">
                  <c:v>471.83142912000005</c:v>
                </c:pt>
                <c:pt idx="26">
                  <c:v>479.55800063999999</c:v>
                </c:pt>
                <c:pt idx="27">
                  <c:v>503.70779136000004</c:v>
                </c:pt>
                <c:pt idx="28">
                  <c:v>554.08367615999998</c:v>
                </c:pt>
                <c:pt idx="29">
                  <c:v>581.63724288000003</c:v>
                </c:pt>
                <c:pt idx="30">
                  <c:v>571.51100928000005</c:v>
                </c:pt>
                <c:pt idx="31">
                  <c:v>595.66079999999999</c:v>
                </c:pt>
                <c:pt idx="32">
                  <c:v>602.46835199999998</c:v>
                </c:pt>
                <c:pt idx="33">
                  <c:v>580.34380799999997</c:v>
                </c:pt>
                <c:pt idx="34">
                  <c:v>608.51005440000006</c:v>
                </c:pt>
                <c:pt idx="35">
                  <c:v>547.66755840000008</c:v>
                </c:pt>
                <c:pt idx="36">
                  <c:v>523.50074880000011</c:v>
                </c:pt>
                <c:pt idx="37">
                  <c:v>517.37395200000003</c:v>
                </c:pt>
                <c:pt idx="38">
                  <c:v>492.69657599999999</c:v>
                </c:pt>
                <c:pt idx="39">
                  <c:v>499.74239232000002</c:v>
                </c:pt>
                <c:pt idx="40">
                  <c:v>483.18302208000006</c:v>
                </c:pt>
                <c:pt idx="41">
                  <c:v>450.62590463999999</c:v>
                </c:pt>
                <c:pt idx="42">
                  <c:v>469.92531456</c:v>
                </c:pt>
                <c:pt idx="43">
                  <c:v>449.46862080000005</c:v>
                </c:pt>
                <c:pt idx="44">
                  <c:v>445.29899519999998</c:v>
                </c:pt>
                <c:pt idx="45">
                  <c:v>455.76560640000002</c:v>
                </c:pt>
                <c:pt idx="46">
                  <c:v>410.18904576000006</c:v>
                </c:pt>
                <c:pt idx="47">
                  <c:v>404.96424960000002</c:v>
                </c:pt>
                <c:pt idx="48">
                  <c:v>399.94368000000003</c:v>
                </c:pt>
                <c:pt idx="49">
                  <c:v>409.8997248</c:v>
                </c:pt>
                <c:pt idx="50">
                  <c:v>400.62443520000005</c:v>
                </c:pt>
                <c:pt idx="51">
                  <c:v>395.92722431999999</c:v>
                </c:pt>
                <c:pt idx="52">
                  <c:v>435.51313920000001</c:v>
                </c:pt>
                <c:pt idx="53">
                  <c:v>428.53539840000002</c:v>
                </c:pt>
                <c:pt idx="54">
                  <c:v>413.72897280000001</c:v>
                </c:pt>
                <c:pt idx="55">
                  <c:v>410.52942336000001</c:v>
                </c:pt>
                <c:pt idx="56">
                  <c:v>449.07718656000003</c:v>
                </c:pt>
                <c:pt idx="57">
                  <c:v>456.71866368000002</c:v>
                </c:pt>
                <c:pt idx="58">
                  <c:v>448.48152576000001</c:v>
                </c:pt>
                <c:pt idx="59">
                  <c:v>493.32627456</c:v>
                </c:pt>
                <c:pt idx="60">
                  <c:v>515.67206399999998</c:v>
                </c:pt>
                <c:pt idx="61">
                  <c:v>522.47961599999996</c:v>
                </c:pt>
                <c:pt idx="62">
                  <c:v>493.30925568000004</c:v>
                </c:pt>
                <c:pt idx="63">
                  <c:v>489.2928</c:v>
                </c:pt>
                <c:pt idx="64">
                  <c:v>469.72108800000001</c:v>
                </c:pt>
                <c:pt idx="65">
                  <c:v>468.35957760000002</c:v>
                </c:pt>
                <c:pt idx="66">
                  <c:v>473.124864</c:v>
                </c:pt>
                <c:pt idx="67">
                  <c:v>468.15535103999997</c:v>
                </c:pt>
                <c:pt idx="68">
                  <c:v>488.98646016000004</c:v>
                </c:pt>
                <c:pt idx="69">
                  <c:v>496.23650304</c:v>
                </c:pt>
                <c:pt idx="70">
                  <c:v>504.38854656000001</c:v>
                </c:pt>
                <c:pt idx="71">
                  <c:v>487.13140224000006</c:v>
                </c:pt>
                <c:pt idx="72">
                  <c:v>494.7388416</c:v>
                </c:pt>
                <c:pt idx="73">
                  <c:v>469.5508992</c:v>
                </c:pt>
                <c:pt idx="74">
                  <c:v>462.94757376000001</c:v>
                </c:pt>
                <c:pt idx="75">
                  <c:v>465.56848128000001</c:v>
                </c:pt>
                <c:pt idx="76">
                  <c:v>496.96831487999998</c:v>
                </c:pt>
                <c:pt idx="77">
                  <c:v>495.96420096000003</c:v>
                </c:pt>
                <c:pt idx="78">
                  <c:v>536.80951296000001</c:v>
                </c:pt>
                <c:pt idx="79">
                  <c:v>583.74758400000007</c:v>
                </c:pt>
                <c:pt idx="80">
                  <c:v>624.2525184000001</c:v>
                </c:pt>
                <c:pt idx="81">
                  <c:v>610.3821312</c:v>
                </c:pt>
                <c:pt idx="82">
                  <c:v>594.00996864000001</c:v>
                </c:pt>
                <c:pt idx="83">
                  <c:v>604.68080640000005</c:v>
                </c:pt>
                <c:pt idx="84">
                  <c:v>622.89100800000006</c:v>
                </c:pt>
                <c:pt idx="85">
                  <c:v>605.02118400000006</c:v>
                </c:pt>
                <c:pt idx="86">
                  <c:v>665.52330240000003</c:v>
                </c:pt>
                <c:pt idx="87">
                  <c:v>633.10233600000004</c:v>
                </c:pt>
                <c:pt idx="88">
                  <c:v>670.71406080000008</c:v>
                </c:pt>
                <c:pt idx="89">
                  <c:v>631.43448576000003</c:v>
                </c:pt>
                <c:pt idx="90">
                  <c:v>624.50677730000007</c:v>
                </c:pt>
                <c:pt idx="91">
                  <c:v>641.63406099999997</c:v>
                </c:pt>
                <c:pt idx="92">
                  <c:v>631.30656455999997</c:v>
                </c:pt>
                <c:pt idx="93">
                  <c:v>685.04022178000002</c:v>
                </c:pt>
                <c:pt idx="94">
                  <c:v>616.53108698000005</c:v>
                </c:pt>
                <c:pt idx="95">
                  <c:v>557.71037087000002</c:v>
                </c:pt>
                <c:pt idx="96">
                  <c:v>559.16746813999998</c:v>
                </c:pt>
                <c:pt idx="97">
                  <c:v>572.25578045999998</c:v>
                </c:pt>
                <c:pt idx="98">
                  <c:v>576.03912074000004</c:v>
                </c:pt>
                <c:pt idx="99">
                  <c:v>555.35856475000003</c:v>
                </c:pt>
                <c:pt idx="100">
                  <c:v>555.48638030000006</c:v>
                </c:pt>
                <c:pt idx="101">
                  <c:v>561.90272090999997</c:v>
                </c:pt>
                <c:pt idx="102">
                  <c:v>562.89968219999992</c:v>
                </c:pt>
                <c:pt idx="103">
                  <c:v>618.62726199999997</c:v>
                </c:pt>
                <c:pt idx="104">
                  <c:v>625.01803949999999</c:v>
                </c:pt>
                <c:pt idx="105">
                  <c:v>621.77152452999997</c:v>
                </c:pt>
                <c:pt idx="106">
                  <c:v>611.03501832999996</c:v>
                </c:pt>
                <c:pt idx="107">
                  <c:v>623.73988399999996</c:v>
                </c:pt>
                <c:pt idx="108">
                  <c:v>644.19037200000002</c:v>
                </c:pt>
                <c:pt idx="109">
                  <c:v>623.79101021999998</c:v>
                </c:pt>
                <c:pt idx="110">
                  <c:v>672.33535611000002</c:v>
                </c:pt>
                <c:pt idx="111">
                  <c:v>672.18197744999998</c:v>
                </c:pt>
                <c:pt idx="112">
                  <c:v>690.33178555000006</c:v>
                </c:pt>
                <c:pt idx="113">
                  <c:v>731.10494600000004</c:v>
                </c:pt>
                <c:pt idx="114">
                  <c:v>767.91582439999991</c:v>
                </c:pt>
                <c:pt idx="115">
                  <c:v>742.86397660000011</c:v>
                </c:pt>
                <c:pt idx="116">
                  <c:v>779.80267055000002</c:v>
                </c:pt>
                <c:pt idx="117">
                  <c:v>808.56116930000007</c:v>
                </c:pt>
                <c:pt idx="118">
                  <c:v>784.78747699999997</c:v>
                </c:pt>
                <c:pt idx="119">
                  <c:v>759.24993010999992</c:v>
                </c:pt>
                <c:pt idx="120">
                  <c:v>807.02738269999998</c:v>
                </c:pt>
                <c:pt idx="121">
                  <c:v>829.67629815999999</c:v>
                </c:pt>
                <c:pt idx="122">
                  <c:v>844.60515439999995</c:v>
                </c:pt>
                <c:pt idx="123">
                  <c:v>839.18577507999998</c:v>
                </c:pt>
                <c:pt idx="124">
                  <c:v>861.52793321999991</c:v>
                </c:pt>
                <c:pt idx="125">
                  <c:v>908.15504585999997</c:v>
                </c:pt>
                <c:pt idx="126">
                  <c:v>998.98077569000009</c:v>
                </c:pt>
                <c:pt idx="127">
                  <c:v>971.39818000000002</c:v>
                </c:pt>
                <c:pt idx="128">
                  <c:v>874.25836200000003</c:v>
                </c:pt>
                <c:pt idx="129">
                  <c:v>856.79875787000003</c:v>
                </c:pt>
                <c:pt idx="130">
                  <c:v>902.37778300000002</c:v>
                </c:pt>
                <c:pt idx="131">
                  <c:v>932.67006835000007</c:v>
                </c:pt>
                <c:pt idx="132">
                  <c:v>956.34150821000003</c:v>
                </c:pt>
                <c:pt idx="133">
                  <c:v>980.34526849999997</c:v>
                </c:pt>
                <c:pt idx="134">
                  <c:v>882.31074164999995</c:v>
                </c:pt>
                <c:pt idx="135">
                  <c:v>861.4001176700001</c:v>
                </c:pt>
                <c:pt idx="136">
                  <c:v>840.4639305799999</c:v>
                </c:pt>
                <c:pt idx="137">
                  <c:v>884.73923710000008</c:v>
                </c:pt>
                <c:pt idx="138">
                  <c:v>914.1368136000001</c:v>
                </c:pt>
                <c:pt idx="139">
                  <c:v>927.94089299999996</c:v>
                </c:pt>
                <c:pt idx="140">
                  <c:v>927.96645610999997</c:v>
                </c:pt>
                <c:pt idx="141">
                  <c:v>926.91836860000001</c:v>
                </c:pt>
                <c:pt idx="142">
                  <c:v>908.00166719999993</c:v>
                </c:pt>
                <c:pt idx="143">
                  <c:v>898.03205430000003</c:v>
                </c:pt>
                <c:pt idx="144">
                  <c:v>854.72814596000001</c:v>
                </c:pt>
                <c:pt idx="145">
                  <c:v>830.49431767999999</c:v>
                </c:pt>
                <c:pt idx="146">
                  <c:v>816.94586937999998</c:v>
                </c:pt>
                <c:pt idx="147">
                  <c:v>847.82610626000007</c:v>
                </c:pt>
                <c:pt idx="148">
                  <c:v>865.95035125000004</c:v>
                </c:pt>
                <c:pt idx="149">
                  <c:v>884.48360600000001</c:v>
                </c:pt>
                <c:pt idx="150">
                  <c:v>814.44068460000005</c:v>
                </c:pt>
                <c:pt idx="151">
                  <c:v>807.61533423000003</c:v>
                </c:pt>
              </c:numCache>
            </c:numRef>
          </c:val>
          <c:smooth val="0"/>
          <c:extLst>
            <c:ext xmlns:c16="http://schemas.microsoft.com/office/drawing/2014/chart" uri="{C3380CC4-5D6E-409C-BE32-E72D297353CC}">
              <c16:uniqueId val="{00000003-35C9-4B26-8E99-0ECBB42360E9}"/>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64344504"/>
        <c:axId val="1264340568"/>
      </c:stockChart>
      <c:catAx>
        <c:axId val="1264344504"/>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0568"/>
        <c:crosses val="autoZero"/>
        <c:auto val="0"/>
        <c:lblAlgn val="ctr"/>
        <c:lblOffset val="100"/>
        <c:noMultiLvlLbl val="0"/>
      </c:catAx>
      <c:valAx>
        <c:axId val="1264340568"/>
        <c:scaling>
          <c:orientation val="minMax"/>
          <c:min val="350"/>
        </c:scaling>
        <c:delete val="0"/>
        <c:axPos val="l"/>
        <c:majorGridlines>
          <c:spPr>
            <a:ln w="9525" cap="flat" cmpd="sng" algn="ctr">
              <a:solidFill>
                <a:schemeClr val="tx1">
                  <a:lumMod val="15000"/>
                  <a:lumOff val="85000"/>
                </a:schemeClr>
              </a:solidFill>
              <a:prstDash val="dash"/>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4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[报告图表.xlsx]事件收益!$F$18</c:f>
              <c:strCache>
                <c:ptCount val="1"/>
                <c:pt idx="0">
                  <c:v>预告增速超分析师预期增速</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[报告图表.xlsx]事件收益!$F$19:$F$139</c:f>
              <c:numCache>
                <c:formatCode>0%</c:formatCode>
                <c:ptCount val="121"/>
                <c:pt idx="0">
                  <c:v>6.4416773617267595E-2</c:v>
                </c:pt>
                <c:pt idx="1">
                  <c:v>6.3916556537151295E-2</c:v>
                </c:pt>
                <c:pt idx="2">
                  <c:v>6.4044594764709403E-2</c:v>
                </c:pt>
                <c:pt idx="3">
                  <c:v>6.3413746654987294E-2</c:v>
                </c:pt>
                <c:pt idx="4">
                  <c:v>6.3413001596927601E-2</c:v>
                </c:pt>
                <c:pt idx="5">
                  <c:v>6.2529742717742906E-2</c:v>
                </c:pt>
                <c:pt idx="6">
                  <c:v>6.1810705810785203E-2</c:v>
                </c:pt>
                <c:pt idx="7">
                  <c:v>6.0501947999000501E-2</c:v>
                </c:pt>
                <c:pt idx="8">
                  <c:v>5.9124205261468797E-2</c:v>
                </c:pt>
                <c:pt idx="9">
                  <c:v>5.7639852166175801E-2</c:v>
                </c:pt>
                <c:pt idx="10">
                  <c:v>5.6833010166883399E-2</c:v>
                </c:pt>
                <c:pt idx="11">
                  <c:v>5.6401580572128199E-2</c:v>
                </c:pt>
                <c:pt idx="12">
                  <c:v>5.5710248649120303E-2</c:v>
                </c:pt>
                <c:pt idx="13">
                  <c:v>5.47108426690101E-2</c:v>
                </c:pt>
                <c:pt idx="14">
                  <c:v>5.3626500070095E-2</c:v>
                </c:pt>
                <c:pt idx="15">
                  <c:v>5.3035829216241802E-2</c:v>
                </c:pt>
                <c:pt idx="16">
                  <c:v>5.2187182009220102E-2</c:v>
                </c:pt>
                <c:pt idx="17">
                  <c:v>5.1540903747081701E-2</c:v>
                </c:pt>
                <c:pt idx="18">
                  <c:v>5.0578974187374101E-2</c:v>
                </c:pt>
                <c:pt idx="19">
                  <c:v>4.9930971115827498E-2</c:v>
                </c:pt>
                <c:pt idx="20">
                  <c:v>4.9249861389398499E-2</c:v>
                </c:pt>
                <c:pt idx="21">
                  <c:v>4.8478808254003497E-2</c:v>
                </c:pt>
                <c:pt idx="22">
                  <c:v>4.8014722764492E-2</c:v>
                </c:pt>
                <c:pt idx="23">
                  <c:v>4.7199916094541501E-2</c:v>
                </c:pt>
                <c:pt idx="24">
                  <c:v>4.68098483979702E-2</c:v>
                </c:pt>
                <c:pt idx="25">
                  <c:v>4.6224381774663897E-2</c:v>
                </c:pt>
                <c:pt idx="26">
                  <c:v>4.5283552259206702E-2</c:v>
                </c:pt>
                <c:pt idx="27">
                  <c:v>4.39910218119621E-2</c:v>
                </c:pt>
                <c:pt idx="28">
                  <c:v>4.2674265801906502E-2</c:v>
                </c:pt>
                <c:pt idx="29">
                  <c:v>4.2064812034368501E-2</c:v>
                </c:pt>
                <c:pt idx="30">
                  <c:v>4.1491892188787398E-2</c:v>
                </c:pt>
                <c:pt idx="31">
                  <c:v>4.04559671878814E-2</c:v>
                </c:pt>
                <c:pt idx="32">
                  <c:v>3.9597515016794198E-2</c:v>
                </c:pt>
                <c:pt idx="33">
                  <c:v>3.8569852709770203E-2</c:v>
                </c:pt>
                <c:pt idx="34">
                  <c:v>3.7444088608026498E-2</c:v>
                </c:pt>
                <c:pt idx="35">
                  <c:v>3.6687906831502901E-2</c:v>
                </c:pt>
                <c:pt idx="36">
                  <c:v>3.6259420216083499E-2</c:v>
                </c:pt>
                <c:pt idx="37">
                  <c:v>3.5560339689254698E-2</c:v>
                </c:pt>
                <c:pt idx="38">
                  <c:v>3.4446772187948199E-2</c:v>
                </c:pt>
                <c:pt idx="39">
                  <c:v>3.3395595848560299E-2</c:v>
                </c:pt>
                <c:pt idx="40">
                  <c:v>3.2920558005571303E-2</c:v>
                </c:pt>
                <c:pt idx="41">
                  <c:v>3.1500797718763303E-2</c:v>
                </c:pt>
                <c:pt idx="42">
                  <c:v>3.11438553035259E-2</c:v>
                </c:pt>
                <c:pt idx="43">
                  <c:v>3.0957458540797199E-2</c:v>
                </c:pt>
                <c:pt idx="44">
                  <c:v>3.0242312699556299E-2</c:v>
                </c:pt>
                <c:pt idx="45">
                  <c:v>2.9066719114780398E-2</c:v>
                </c:pt>
                <c:pt idx="46">
                  <c:v>2.79428232461214E-2</c:v>
                </c:pt>
                <c:pt idx="47">
                  <c:v>2.6531904935836698E-2</c:v>
                </c:pt>
                <c:pt idx="48">
                  <c:v>2.5534903630614201E-2</c:v>
                </c:pt>
                <c:pt idx="49">
                  <c:v>2.4855842813849401E-2</c:v>
                </c:pt>
                <c:pt idx="50">
                  <c:v>2.32836678624153E-2</c:v>
                </c:pt>
                <c:pt idx="51">
                  <c:v>2.2362178191542601E-2</c:v>
                </c:pt>
                <c:pt idx="52">
                  <c:v>2.17330008745193E-2</c:v>
                </c:pt>
                <c:pt idx="53">
                  <c:v>2.13522911071777E-2</c:v>
                </c:pt>
                <c:pt idx="54">
                  <c:v>2.06738095730543E-2</c:v>
                </c:pt>
                <c:pt idx="55">
                  <c:v>2.01713200658559E-2</c:v>
                </c:pt>
                <c:pt idx="56">
                  <c:v>1.8590163439512201E-2</c:v>
                </c:pt>
                <c:pt idx="57">
                  <c:v>1.6987150534987401E-2</c:v>
                </c:pt>
                <c:pt idx="58">
                  <c:v>1.49234933778643E-2</c:v>
                </c:pt>
                <c:pt idx="59">
                  <c:v>1.23637123033404E-2</c:v>
                </c:pt>
                <c:pt idx="60">
                  <c:v>0</c:v>
                </c:pt>
                <c:pt idx="61">
                  <c:v>4.5062643475830503E-3</c:v>
                </c:pt>
                <c:pt idx="62">
                  <c:v>6.2646931037306699E-3</c:v>
                </c:pt>
                <c:pt idx="63">
                  <c:v>6.7225568927824497E-3</c:v>
                </c:pt>
                <c:pt idx="64">
                  <c:v>7.6358756050467396E-3</c:v>
                </c:pt>
                <c:pt idx="65">
                  <c:v>8.0155665054917301E-3</c:v>
                </c:pt>
                <c:pt idx="66">
                  <c:v>8.2469182088971103E-3</c:v>
                </c:pt>
                <c:pt idx="67">
                  <c:v>9.3661164864897693E-3</c:v>
                </c:pt>
                <c:pt idx="68">
                  <c:v>1.01662408560514E-2</c:v>
                </c:pt>
                <c:pt idx="69">
                  <c:v>1.12844668328762E-2</c:v>
                </c:pt>
                <c:pt idx="70">
                  <c:v>1.2185342609882299E-2</c:v>
                </c:pt>
                <c:pt idx="71">
                  <c:v>1.2802065350115299E-2</c:v>
                </c:pt>
                <c:pt idx="72">
                  <c:v>1.3961528427898801E-2</c:v>
                </c:pt>
                <c:pt idx="73">
                  <c:v>1.4902758412063099E-2</c:v>
                </c:pt>
                <c:pt idx="74">
                  <c:v>1.6297634690999901E-2</c:v>
                </c:pt>
                <c:pt idx="75">
                  <c:v>1.7705572769045799E-2</c:v>
                </c:pt>
                <c:pt idx="76">
                  <c:v>1.90375838428735E-2</c:v>
                </c:pt>
                <c:pt idx="77">
                  <c:v>2.0518617704510599E-2</c:v>
                </c:pt>
                <c:pt idx="78">
                  <c:v>2.2237595170736299E-2</c:v>
                </c:pt>
                <c:pt idx="79">
                  <c:v>2.2989287972450201E-2</c:v>
                </c:pt>
                <c:pt idx="80">
                  <c:v>2.36537139862775E-2</c:v>
                </c:pt>
                <c:pt idx="81">
                  <c:v>2.4288836866617199E-2</c:v>
                </c:pt>
                <c:pt idx="82">
                  <c:v>2.5340029969811401E-2</c:v>
                </c:pt>
                <c:pt idx="83">
                  <c:v>2.6281205937266301E-2</c:v>
                </c:pt>
                <c:pt idx="84">
                  <c:v>2.6915457099676101E-2</c:v>
                </c:pt>
                <c:pt idx="85">
                  <c:v>2.7732195332646301E-2</c:v>
                </c:pt>
                <c:pt idx="86">
                  <c:v>2.8361877426504999E-2</c:v>
                </c:pt>
                <c:pt idx="87">
                  <c:v>2.9001668095588601E-2</c:v>
                </c:pt>
                <c:pt idx="88">
                  <c:v>3.0504103749990401E-2</c:v>
                </c:pt>
                <c:pt idx="89">
                  <c:v>3.2064691185951198E-2</c:v>
                </c:pt>
                <c:pt idx="90">
                  <c:v>3.2992415130138397E-2</c:v>
                </c:pt>
                <c:pt idx="91">
                  <c:v>3.3314026892185197E-2</c:v>
                </c:pt>
                <c:pt idx="92">
                  <c:v>3.4363113343715598E-2</c:v>
                </c:pt>
                <c:pt idx="93">
                  <c:v>3.48761118948459E-2</c:v>
                </c:pt>
                <c:pt idx="94">
                  <c:v>3.5131733864545801E-2</c:v>
                </c:pt>
                <c:pt idx="95">
                  <c:v>3.5726062953472103E-2</c:v>
                </c:pt>
                <c:pt idx="96">
                  <c:v>3.6979239434003802E-2</c:v>
                </c:pt>
                <c:pt idx="97">
                  <c:v>3.8078792393207501E-2</c:v>
                </c:pt>
                <c:pt idx="98">
                  <c:v>3.8812194019555997E-2</c:v>
                </c:pt>
                <c:pt idx="99">
                  <c:v>3.9223365485668099E-2</c:v>
                </c:pt>
                <c:pt idx="100">
                  <c:v>4.0377240628003998E-2</c:v>
                </c:pt>
                <c:pt idx="101">
                  <c:v>4.11476083099842E-2</c:v>
                </c:pt>
                <c:pt idx="102">
                  <c:v>4.1918758302927003E-2</c:v>
                </c:pt>
                <c:pt idx="103">
                  <c:v>4.3025832623243297E-2</c:v>
                </c:pt>
                <c:pt idx="104">
                  <c:v>4.4005822390317903E-2</c:v>
                </c:pt>
                <c:pt idx="105">
                  <c:v>4.4514432549476603E-2</c:v>
                </c:pt>
                <c:pt idx="106">
                  <c:v>4.5200452208518899E-2</c:v>
                </c:pt>
                <c:pt idx="107">
                  <c:v>4.5816123485565102E-2</c:v>
                </c:pt>
                <c:pt idx="108">
                  <c:v>4.6044450253248201E-2</c:v>
                </c:pt>
                <c:pt idx="109">
                  <c:v>4.6864848583936601E-2</c:v>
                </c:pt>
                <c:pt idx="110">
                  <c:v>4.73806522786617E-2</c:v>
                </c:pt>
                <c:pt idx="111">
                  <c:v>4.7942381352186203E-2</c:v>
                </c:pt>
                <c:pt idx="112">
                  <c:v>4.8927824944257702E-2</c:v>
                </c:pt>
                <c:pt idx="113">
                  <c:v>4.9871705472469302E-2</c:v>
                </c:pt>
                <c:pt idx="114">
                  <c:v>5.0374884158372803E-2</c:v>
                </c:pt>
                <c:pt idx="115">
                  <c:v>5.0595391541719402E-2</c:v>
                </c:pt>
                <c:pt idx="116">
                  <c:v>5.1227267831563901E-2</c:v>
                </c:pt>
                <c:pt idx="117">
                  <c:v>5.1912259310483898E-2</c:v>
                </c:pt>
                <c:pt idx="118">
                  <c:v>5.3155489265918697E-2</c:v>
                </c:pt>
                <c:pt idx="119">
                  <c:v>5.3602136671543101E-2</c:v>
                </c:pt>
                <c:pt idx="120">
                  <c:v>5.42842149734497E-2</c:v>
                </c:pt>
              </c:numCache>
            </c:numRef>
          </c:val>
          <c:extLst>
            <c:ext xmlns:c16="http://schemas.microsoft.com/office/drawing/2014/chart" uri="{C3380CC4-5D6E-409C-BE32-E72D297353CC}">
              <c16:uniqueId val="{00000000-7DD1-4AF3-AAB3-EB619E40173B}"/>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max val="7.0000000000000007E-2"/>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[报告图表.xlsx]单季度超预期幅度事件!$B$1</c:f>
              <c:strCache>
                <c:ptCount val="1"/>
                <c:pt idx="0">
                  <c:v> 开盘价 </c:v>
                </c:pt>
              </c:strCache>
            </c:strRef>
          </c:tx>
          <c:spPr>
            <a:ln w="19050" cap="rnd">
              <a:noFill/>
              <a:round/>
            </a:ln>
            <a:effectLst/>
          </c:spPr>
          <c:marker>
            <c:symbol val="none"/>
          </c:marker>
          <c:cat>
            <c:numRef>
              <c:f>[报告图表.xlsx]单季度超预期幅度事件!$A$2:$A$105</c:f>
              <c:numCache>
                <c:formatCode>yyyy\-mm\-dd</c:formatCode>
                <c:ptCount val="104"/>
                <c:pt idx="0">
                  <c:v>43892</c:v>
                </c:pt>
                <c:pt idx="1">
                  <c:v>43893</c:v>
                </c:pt>
                <c:pt idx="2">
                  <c:v>43894</c:v>
                </c:pt>
                <c:pt idx="3">
                  <c:v>43895</c:v>
                </c:pt>
                <c:pt idx="4">
                  <c:v>43896</c:v>
                </c:pt>
                <c:pt idx="5">
                  <c:v>43899</c:v>
                </c:pt>
                <c:pt idx="6">
                  <c:v>43900</c:v>
                </c:pt>
                <c:pt idx="7">
                  <c:v>43901</c:v>
                </c:pt>
                <c:pt idx="8">
                  <c:v>43902</c:v>
                </c:pt>
                <c:pt idx="9">
                  <c:v>43903</c:v>
                </c:pt>
                <c:pt idx="10">
                  <c:v>43906</c:v>
                </c:pt>
                <c:pt idx="11">
                  <c:v>43907</c:v>
                </c:pt>
                <c:pt idx="12">
                  <c:v>43908</c:v>
                </c:pt>
                <c:pt idx="13">
                  <c:v>43909</c:v>
                </c:pt>
                <c:pt idx="14">
                  <c:v>43910</c:v>
                </c:pt>
                <c:pt idx="15">
                  <c:v>43913</c:v>
                </c:pt>
                <c:pt idx="16">
                  <c:v>43914</c:v>
                </c:pt>
                <c:pt idx="17">
                  <c:v>43915</c:v>
                </c:pt>
                <c:pt idx="18">
                  <c:v>43916</c:v>
                </c:pt>
                <c:pt idx="19">
                  <c:v>43917</c:v>
                </c:pt>
                <c:pt idx="20">
                  <c:v>43920</c:v>
                </c:pt>
                <c:pt idx="21">
                  <c:v>43921</c:v>
                </c:pt>
                <c:pt idx="22">
                  <c:v>43922</c:v>
                </c:pt>
                <c:pt idx="23">
                  <c:v>43923</c:v>
                </c:pt>
                <c:pt idx="24">
                  <c:v>43924</c:v>
                </c:pt>
                <c:pt idx="25">
                  <c:v>43928</c:v>
                </c:pt>
                <c:pt idx="26">
                  <c:v>43929</c:v>
                </c:pt>
                <c:pt idx="27">
                  <c:v>43930</c:v>
                </c:pt>
                <c:pt idx="28">
                  <c:v>43931</c:v>
                </c:pt>
                <c:pt idx="29">
                  <c:v>43934</c:v>
                </c:pt>
                <c:pt idx="30">
                  <c:v>43935</c:v>
                </c:pt>
                <c:pt idx="31">
                  <c:v>43936</c:v>
                </c:pt>
                <c:pt idx="32">
                  <c:v>43937</c:v>
                </c:pt>
                <c:pt idx="33">
                  <c:v>43938</c:v>
                </c:pt>
                <c:pt idx="34">
                  <c:v>43941</c:v>
                </c:pt>
                <c:pt idx="35">
                  <c:v>43942</c:v>
                </c:pt>
                <c:pt idx="36">
                  <c:v>43943</c:v>
                </c:pt>
                <c:pt idx="37">
                  <c:v>43944</c:v>
                </c:pt>
                <c:pt idx="38">
                  <c:v>43945</c:v>
                </c:pt>
                <c:pt idx="39">
                  <c:v>43948</c:v>
                </c:pt>
                <c:pt idx="40">
                  <c:v>43949</c:v>
                </c:pt>
                <c:pt idx="41">
                  <c:v>43950</c:v>
                </c:pt>
                <c:pt idx="42">
                  <c:v>43951</c:v>
                </c:pt>
                <c:pt idx="43">
                  <c:v>43957</c:v>
                </c:pt>
                <c:pt idx="44">
                  <c:v>43958</c:v>
                </c:pt>
                <c:pt idx="45">
                  <c:v>43959</c:v>
                </c:pt>
                <c:pt idx="46">
                  <c:v>43962</c:v>
                </c:pt>
                <c:pt idx="47">
                  <c:v>43963</c:v>
                </c:pt>
                <c:pt idx="48">
                  <c:v>43964</c:v>
                </c:pt>
                <c:pt idx="49">
                  <c:v>43965</c:v>
                </c:pt>
                <c:pt idx="50">
                  <c:v>43966</c:v>
                </c:pt>
                <c:pt idx="51">
                  <c:v>43969</c:v>
                </c:pt>
                <c:pt idx="52">
                  <c:v>43970</c:v>
                </c:pt>
                <c:pt idx="53">
                  <c:v>43971</c:v>
                </c:pt>
                <c:pt idx="54">
                  <c:v>43972</c:v>
                </c:pt>
                <c:pt idx="55">
                  <c:v>43973</c:v>
                </c:pt>
                <c:pt idx="56">
                  <c:v>43976</c:v>
                </c:pt>
                <c:pt idx="57">
                  <c:v>43977</c:v>
                </c:pt>
                <c:pt idx="58">
                  <c:v>43978</c:v>
                </c:pt>
                <c:pt idx="59">
                  <c:v>43979</c:v>
                </c:pt>
                <c:pt idx="60">
                  <c:v>43980</c:v>
                </c:pt>
                <c:pt idx="61">
                  <c:v>43983</c:v>
                </c:pt>
                <c:pt idx="62">
                  <c:v>43984</c:v>
                </c:pt>
                <c:pt idx="63">
                  <c:v>43985</c:v>
                </c:pt>
                <c:pt idx="64">
                  <c:v>43986</c:v>
                </c:pt>
                <c:pt idx="65">
                  <c:v>43987</c:v>
                </c:pt>
                <c:pt idx="66">
                  <c:v>43990</c:v>
                </c:pt>
                <c:pt idx="67">
                  <c:v>43991</c:v>
                </c:pt>
                <c:pt idx="68">
                  <c:v>43992</c:v>
                </c:pt>
                <c:pt idx="69">
                  <c:v>43993</c:v>
                </c:pt>
                <c:pt idx="70">
                  <c:v>43994</c:v>
                </c:pt>
                <c:pt idx="71">
                  <c:v>43997</c:v>
                </c:pt>
                <c:pt idx="72">
                  <c:v>43998</c:v>
                </c:pt>
                <c:pt idx="73">
                  <c:v>43999</c:v>
                </c:pt>
                <c:pt idx="74">
                  <c:v>44000</c:v>
                </c:pt>
                <c:pt idx="75">
                  <c:v>44001</c:v>
                </c:pt>
                <c:pt idx="76">
                  <c:v>44004</c:v>
                </c:pt>
                <c:pt idx="77">
                  <c:v>44005</c:v>
                </c:pt>
                <c:pt idx="78">
                  <c:v>44006</c:v>
                </c:pt>
                <c:pt idx="79">
                  <c:v>44011</c:v>
                </c:pt>
                <c:pt idx="80">
                  <c:v>44012</c:v>
                </c:pt>
                <c:pt idx="81">
                  <c:v>44013</c:v>
                </c:pt>
                <c:pt idx="82">
                  <c:v>44014</c:v>
                </c:pt>
                <c:pt idx="83">
                  <c:v>44015</c:v>
                </c:pt>
                <c:pt idx="84">
                  <c:v>44018</c:v>
                </c:pt>
                <c:pt idx="85">
                  <c:v>44019</c:v>
                </c:pt>
                <c:pt idx="86">
                  <c:v>44020</c:v>
                </c:pt>
                <c:pt idx="87">
                  <c:v>44021</c:v>
                </c:pt>
                <c:pt idx="88">
                  <c:v>44022</c:v>
                </c:pt>
                <c:pt idx="89">
                  <c:v>44025</c:v>
                </c:pt>
                <c:pt idx="90">
                  <c:v>44026</c:v>
                </c:pt>
                <c:pt idx="91">
                  <c:v>44027</c:v>
                </c:pt>
                <c:pt idx="92">
                  <c:v>44028</c:v>
                </c:pt>
                <c:pt idx="93">
                  <c:v>44029</c:v>
                </c:pt>
                <c:pt idx="94">
                  <c:v>44032</c:v>
                </c:pt>
                <c:pt idx="95">
                  <c:v>44033</c:v>
                </c:pt>
                <c:pt idx="96">
                  <c:v>44034</c:v>
                </c:pt>
                <c:pt idx="97">
                  <c:v>44035</c:v>
                </c:pt>
                <c:pt idx="98">
                  <c:v>44036</c:v>
                </c:pt>
                <c:pt idx="99">
                  <c:v>44039</c:v>
                </c:pt>
                <c:pt idx="100">
                  <c:v>44040</c:v>
                </c:pt>
                <c:pt idx="101">
                  <c:v>44041</c:v>
                </c:pt>
                <c:pt idx="102">
                  <c:v>44042</c:v>
                </c:pt>
                <c:pt idx="103">
                  <c:v>44043</c:v>
                </c:pt>
              </c:numCache>
            </c:numRef>
          </c:cat>
          <c:val>
            <c:numRef>
              <c:f>[报告图表.xlsx]单季度超预期幅度事件!$B$2:$B$105</c:f>
              <c:numCache>
                <c:formatCode>_ * #,##0_ ;_ * \-#,##0_ ;_ * "-"??_ ;_ @_ </c:formatCode>
                <c:ptCount val="104"/>
                <c:pt idx="0">
                  <c:v>69.682228110000011</c:v>
                </c:pt>
                <c:pt idx="1">
                  <c:v>69.795132000000009</c:v>
                </c:pt>
                <c:pt idx="2">
                  <c:v>68.768732999999997</c:v>
                </c:pt>
                <c:pt idx="3">
                  <c:v>69.774604020000012</c:v>
                </c:pt>
                <c:pt idx="4">
                  <c:v>68.419757340000004</c:v>
                </c:pt>
                <c:pt idx="5">
                  <c:v>66.715935000000002</c:v>
                </c:pt>
                <c:pt idx="6">
                  <c:v>63.749641890000007</c:v>
                </c:pt>
                <c:pt idx="7">
                  <c:v>68.563453199999998</c:v>
                </c:pt>
                <c:pt idx="8">
                  <c:v>67.126494600000015</c:v>
                </c:pt>
                <c:pt idx="9">
                  <c:v>59.561933970000005</c:v>
                </c:pt>
                <c:pt idx="10">
                  <c:v>66.079567620000006</c:v>
                </c:pt>
                <c:pt idx="11">
                  <c:v>58.094183400000006</c:v>
                </c:pt>
                <c:pt idx="12">
                  <c:v>54.666010740000004</c:v>
                </c:pt>
                <c:pt idx="13">
                  <c:v>55.877161559999998</c:v>
                </c:pt>
                <c:pt idx="14">
                  <c:v>57.755471730000004</c:v>
                </c:pt>
                <c:pt idx="15">
                  <c:v>54.891818520000001</c:v>
                </c:pt>
                <c:pt idx="16">
                  <c:v>52.859548500000002</c:v>
                </c:pt>
                <c:pt idx="17">
                  <c:v>56.708544750000001</c:v>
                </c:pt>
                <c:pt idx="18">
                  <c:v>62.384531220000007</c:v>
                </c:pt>
                <c:pt idx="19">
                  <c:v>64.119145529999997</c:v>
                </c:pt>
                <c:pt idx="20">
                  <c:v>63.636738000000001</c:v>
                </c:pt>
                <c:pt idx="21">
                  <c:v>65.566368120000007</c:v>
                </c:pt>
                <c:pt idx="22">
                  <c:v>67.762861979999997</c:v>
                </c:pt>
                <c:pt idx="23">
                  <c:v>67.732070010000001</c:v>
                </c:pt>
                <c:pt idx="24">
                  <c:v>72.89485698</c:v>
                </c:pt>
                <c:pt idx="25">
                  <c:v>74.167591740000006</c:v>
                </c:pt>
                <c:pt idx="26">
                  <c:v>73.387528500000002</c:v>
                </c:pt>
                <c:pt idx="27">
                  <c:v>69.148500630000015</c:v>
                </c:pt>
                <c:pt idx="28">
                  <c:v>69.815659980000007</c:v>
                </c:pt>
                <c:pt idx="29">
                  <c:v>65.710063980000001</c:v>
                </c:pt>
                <c:pt idx="30">
                  <c:v>66.397751310000004</c:v>
                </c:pt>
                <c:pt idx="31">
                  <c:v>66.408015300000002</c:v>
                </c:pt>
                <c:pt idx="32">
                  <c:v>64.160201490000006</c:v>
                </c:pt>
                <c:pt idx="33">
                  <c:v>66.182207520000006</c:v>
                </c:pt>
                <c:pt idx="34">
                  <c:v>68.768732999999997</c:v>
                </c:pt>
                <c:pt idx="35">
                  <c:v>67.998933750000006</c:v>
                </c:pt>
                <c:pt idx="36">
                  <c:v>68.029725720000002</c:v>
                </c:pt>
                <c:pt idx="37">
                  <c:v>66.408015300000002</c:v>
                </c:pt>
                <c:pt idx="38">
                  <c:v>61.583940000000005</c:v>
                </c:pt>
                <c:pt idx="39">
                  <c:v>60.218829330000005</c:v>
                </c:pt>
                <c:pt idx="40">
                  <c:v>60.085397460000003</c:v>
                </c:pt>
                <c:pt idx="41">
                  <c:v>60.814140750000007</c:v>
                </c:pt>
                <c:pt idx="42">
                  <c:v>65.576632110000006</c:v>
                </c:pt>
                <c:pt idx="43">
                  <c:v>67.742334</c:v>
                </c:pt>
                <c:pt idx="44">
                  <c:v>71.037074789999991</c:v>
                </c:pt>
                <c:pt idx="45">
                  <c:v>75.542966399999997</c:v>
                </c:pt>
                <c:pt idx="46">
                  <c:v>74.803959120000002</c:v>
                </c:pt>
                <c:pt idx="47">
                  <c:v>75.748246199999997</c:v>
                </c:pt>
                <c:pt idx="48">
                  <c:v>76.76438121000001</c:v>
                </c:pt>
                <c:pt idx="49">
                  <c:v>76.035637919999999</c:v>
                </c:pt>
                <c:pt idx="50">
                  <c:v>76.440038479999998</c:v>
                </c:pt>
                <c:pt idx="51">
                  <c:v>73.648345679999991</c:v>
                </c:pt>
                <c:pt idx="52">
                  <c:v>75.759563360000001</c:v>
                </c:pt>
                <c:pt idx="53">
                  <c:v>73.299384079999996</c:v>
                </c:pt>
                <c:pt idx="54">
                  <c:v>71.781401119999998</c:v>
                </c:pt>
                <c:pt idx="55">
                  <c:v>70.874100959999993</c:v>
                </c:pt>
                <c:pt idx="56">
                  <c:v>72.374635839999996</c:v>
                </c:pt>
                <c:pt idx="57">
                  <c:v>72.479324319999989</c:v>
                </c:pt>
                <c:pt idx="58">
                  <c:v>75.21867288</c:v>
                </c:pt>
                <c:pt idx="59">
                  <c:v>73.299384079999996</c:v>
                </c:pt>
                <c:pt idx="60">
                  <c:v>70.874100959999993</c:v>
                </c:pt>
                <c:pt idx="61">
                  <c:v>72.426980079999993</c:v>
                </c:pt>
                <c:pt idx="62">
                  <c:v>82.63410687999999</c:v>
                </c:pt>
                <c:pt idx="63">
                  <c:v>85.931793999999996</c:v>
                </c:pt>
                <c:pt idx="64">
                  <c:v>88.374525199999994</c:v>
                </c:pt>
                <c:pt idx="65">
                  <c:v>88.828175279999996</c:v>
                </c:pt>
                <c:pt idx="66">
                  <c:v>91.497731519999988</c:v>
                </c:pt>
                <c:pt idx="67">
                  <c:v>87.641705839999986</c:v>
                </c:pt>
                <c:pt idx="68">
                  <c:v>90.224021679999993</c:v>
                </c:pt>
                <c:pt idx="69">
                  <c:v>89.421409999999995</c:v>
                </c:pt>
                <c:pt idx="70">
                  <c:v>84.972149599999995</c:v>
                </c:pt>
                <c:pt idx="71">
                  <c:v>86.594821039999999</c:v>
                </c:pt>
                <c:pt idx="72">
                  <c:v>87.205503839999992</c:v>
                </c:pt>
                <c:pt idx="73">
                  <c:v>97.447526799999991</c:v>
                </c:pt>
                <c:pt idx="74">
                  <c:v>100.32646</c:v>
                </c:pt>
                <c:pt idx="75">
                  <c:v>99.454055999999994</c:v>
                </c:pt>
                <c:pt idx="76">
                  <c:v>101.23376016</c:v>
                </c:pt>
                <c:pt idx="77">
                  <c:v>102.29809304</c:v>
                </c:pt>
                <c:pt idx="78">
                  <c:v>102.94367199999999</c:v>
                </c:pt>
                <c:pt idx="79">
                  <c:v>108.2653364</c:v>
                </c:pt>
                <c:pt idx="80">
                  <c:v>112.78438912</c:v>
                </c:pt>
                <c:pt idx="81">
                  <c:v>110.95234072</c:v>
                </c:pt>
                <c:pt idx="82">
                  <c:v>113.72658544000001</c:v>
                </c:pt>
                <c:pt idx="83">
                  <c:v>118.9959056</c:v>
                </c:pt>
                <c:pt idx="84">
                  <c:v>111.66771199999999</c:v>
                </c:pt>
                <c:pt idx="85">
                  <c:v>114.66878175999999</c:v>
                </c:pt>
                <c:pt idx="86">
                  <c:v>117.00682447999999</c:v>
                </c:pt>
                <c:pt idx="87">
                  <c:v>120.93264248</c:v>
                </c:pt>
                <c:pt idx="88">
                  <c:v>120.77560975999999</c:v>
                </c:pt>
                <c:pt idx="89">
                  <c:v>136.095024</c:v>
                </c:pt>
                <c:pt idx="90">
                  <c:v>133.63484471999999</c:v>
                </c:pt>
                <c:pt idx="91">
                  <c:v>142.201852</c:v>
                </c:pt>
                <c:pt idx="92">
                  <c:v>137.54321464</c:v>
                </c:pt>
                <c:pt idx="93">
                  <c:v>121.43863679999998</c:v>
                </c:pt>
                <c:pt idx="94">
                  <c:v>129.115792</c:v>
                </c:pt>
                <c:pt idx="95">
                  <c:v>131.73300399999999</c:v>
                </c:pt>
                <c:pt idx="96">
                  <c:v>138.69478791999998</c:v>
                </c:pt>
                <c:pt idx="97">
                  <c:v>136.35674520000001</c:v>
                </c:pt>
                <c:pt idx="98">
                  <c:v>141.48648072</c:v>
                </c:pt>
                <c:pt idx="99">
                  <c:v>129.22048047999999</c:v>
                </c:pt>
                <c:pt idx="100">
                  <c:v>132.62285607999999</c:v>
                </c:pt>
                <c:pt idx="101">
                  <c:v>131.66321167999999</c:v>
                </c:pt>
                <c:pt idx="102">
                  <c:v>148.30867999999998</c:v>
                </c:pt>
                <c:pt idx="103">
                  <c:v>153.71758479999997</c:v>
                </c:pt>
              </c:numCache>
            </c:numRef>
          </c:val>
          <c:smooth val="0"/>
          <c:extLst>
            <c:ext xmlns:c16="http://schemas.microsoft.com/office/drawing/2014/chart" uri="{C3380CC4-5D6E-409C-BE32-E72D297353CC}">
              <c16:uniqueId val="{00000000-D920-4CEE-BC0D-2153EB30F681}"/>
            </c:ext>
          </c:extLst>
        </c:ser>
        <c:ser>
          <c:idx val="1"/>
          <c:order val="1"/>
          <c:tx>
            <c:strRef>
              <c:f>[报告图表.xlsx]单季度超预期幅度事件!$C$1</c:f>
              <c:strCache>
                <c:ptCount val="1"/>
                <c:pt idx="0">
                  <c:v> 最高价 </c:v>
                </c:pt>
              </c:strCache>
            </c:strRef>
          </c:tx>
          <c:spPr>
            <a:ln w="19050" cap="rnd">
              <a:noFill/>
              <a:round/>
            </a:ln>
            <a:effectLst/>
          </c:spPr>
          <c:marker>
            <c:symbol val="none"/>
          </c:marker>
          <c:cat>
            <c:numRef>
              <c:f>[报告图表.xlsx]单季度超预期幅度事件!$A$2:$A$105</c:f>
              <c:numCache>
                <c:formatCode>yyyy\-mm\-dd</c:formatCode>
                <c:ptCount val="104"/>
                <c:pt idx="0">
                  <c:v>43892</c:v>
                </c:pt>
                <c:pt idx="1">
                  <c:v>43893</c:v>
                </c:pt>
                <c:pt idx="2">
                  <c:v>43894</c:v>
                </c:pt>
                <c:pt idx="3">
                  <c:v>43895</c:v>
                </c:pt>
                <c:pt idx="4">
                  <c:v>43896</c:v>
                </c:pt>
                <c:pt idx="5">
                  <c:v>43899</c:v>
                </c:pt>
                <c:pt idx="6">
                  <c:v>43900</c:v>
                </c:pt>
                <c:pt idx="7">
                  <c:v>43901</c:v>
                </c:pt>
                <c:pt idx="8">
                  <c:v>43902</c:v>
                </c:pt>
                <c:pt idx="9">
                  <c:v>43903</c:v>
                </c:pt>
                <c:pt idx="10">
                  <c:v>43906</c:v>
                </c:pt>
                <c:pt idx="11">
                  <c:v>43907</c:v>
                </c:pt>
                <c:pt idx="12">
                  <c:v>43908</c:v>
                </c:pt>
                <c:pt idx="13">
                  <c:v>43909</c:v>
                </c:pt>
                <c:pt idx="14">
                  <c:v>43910</c:v>
                </c:pt>
                <c:pt idx="15">
                  <c:v>43913</c:v>
                </c:pt>
                <c:pt idx="16">
                  <c:v>43914</c:v>
                </c:pt>
                <c:pt idx="17">
                  <c:v>43915</c:v>
                </c:pt>
                <c:pt idx="18">
                  <c:v>43916</c:v>
                </c:pt>
                <c:pt idx="19">
                  <c:v>43917</c:v>
                </c:pt>
                <c:pt idx="20">
                  <c:v>43920</c:v>
                </c:pt>
                <c:pt idx="21">
                  <c:v>43921</c:v>
                </c:pt>
                <c:pt idx="22">
                  <c:v>43922</c:v>
                </c:pt>
                <c:pt idx="23">
                  <c:v>43923</c:v>
                </c:pt>
                <c:pt idx="24">
                  <c:v>43924</c:v>
                </c:pt>
                <c:pt idx="25">
                  <c:v>43928</c:v>
                </c:pt>
                <c:pt idx="26">
                  <c:v>43929</c:v>
                </c:pt>
                <c:pt idx="27">
                  <c:v>43930</c:v>
                </c:pt>
                <c:pt idx="28">
                  <c:v>43931</c:v>
                </c:pt>
                <c:pt idx="29">
                  <c:v>43934</c:v>
                </c:pt>
                <c:pt idx="30">
                  <c:v>43935</c:v>
                </c:pt>
                <c:pt idx="31">
                  <c:v>43936</c:v>
                </c:pt>
                <c:pt idx="32">
                  <c:v>43937</c:v>
                </c:pt>
                <c:pt idx="33">
                  <c:v>43938</c:v>
                </c:pt>
                <c:pt idx="34">
                  <c:v>43941</c:v>
                </c:pt>
                <c:pt idx="35">
                  <c:v>43942</c:v>
                </c:pt>
                <c:pt idx="36">
                  <c:v>43943</c:v>
                </c:pt>
                <c:pt idx="37">
                  <c:v>43944</c:v>
                </c:pt>
                <c:pt idx="38">
                  <c:v>43945</c:v>
                </c:pt>
                <c:pt idx="39">
                  <c:v>43948</c:v>
                </c:pt>
                <c:pt idx="40">
                  <c:v>43949</c:v>
                </c:pt>
                <c:pt idx="41">
                  <c:v>43950</c:v>
                </c:pt>
                <c:pt idx="42">
                  <c:v>43951</c:v>
                </c:pt>
                <c:pt idx="43">
                  <c:v>43957</c:v>
                </c:pt>
                <c:pt idx="44">
                  <c:v>43958</c:v>
                </c:pt>
                <c:pt idx="45">
                  <c:v>43959</c:v>
                </c:pt>
                <c:pt idx="46">
                  <c:v>43962</c:v>
                </c:pt>
                <c:pt idx="47">
                  <c:v>43963</c:v>
                </c:pt>
                <c:pt idx="48">
                  <c:v>43964</c:v>
                </c:pt>
                <c:pt idx="49">
                  <c:v>43965</c:v>
                </c:pt>
                <c:pt idx="50">
                  <c:v>43966</c:v>
                </c:pt>
                <c:pt idx="51">
                  <c:v>43969</c:v>
                </c:pt>
                <c:pt idx="52">
                  <c:v>43970</c:v>
                </c:pt>
                <c:pt idx="53">
                  <c:v>43971</c:v>
                </c:pt>
                <c:pt idx="54">
                  <c:v>43972</c:v>
                </c:pt>
                <c:pt idx="55">
                  <c:v>43973</c:v>
                </c:pt>
                <c:pt idx="56">
                  <c:v>43976</c:v>
                </c:pt>
                <c:pt idx="57">
                  <c:v>43977</c:v>
                </c:pt>
                <c:pt idx="58">
                  <c:v>43978</c:v>
                </c:pt>
                <c:pt idx="59">
                  <c:v>43979</c:v>
                </c:pt>
                <c:pt idx="60">
                  <c:v>43980</c:v>
                </c:pt>
                <c:pt idx="61">
                  <c:v>43983</c:v>
                </c:pt>
                <c:pt idx="62">
                  <c:v>43984</c:v>
                </c:pt>
                <c:pt idx="63">
                  <c:v>43985</c:v>
                </c:pt>
                <c:pt idx="64">
                  <c:v>43986</c:v>
                </c:pt>
                <c:pt idx="65">
                  <c:v>43987</c:v>
                </c:pt>
                <c:pt idx="66">
                  <c:v>43990</c:v>
                </c:pt>
                <c:pt idx="67">
                  <c:v>43991</c:v>
                </c:pt>
                <c:pt idx="68">
                  <c:v>43992</c:v>
                </c:pt>
                <c:pt idx="69">
                  <c:v>43993</c:v>
                </c:pt>
                <c:pt idx="70">
                  <c:v>43994</c:v>
                </c:pt>
                <c:pt idx="71">
                  <c:v>43997</c:v>
                </c:pt>
                <c:pt idx="72">
                  <c:v>43998</c:v>
                </c:pt>
                <c:pt idx="73">
                  <c:v>43999</c:v>
                </c:pt>
                <c:pt idx="74">
                  <c:v>44000</c:v>
                </c:pt>
                <c:pt idx="75">
                  <c:v>44001</c:v>
                </c:pt>
                <c:pt idx="76">
                  <c:v>44004</c:v>
                </c:pt>
                <c:pt idx="77">
                  <c:v>44005</c:v>
                </c:pt>
                <c:pt idx="78">
                  <c:v>44006</c:v>
                </c:pt>
                <c:pt idx="79">
                  <c:v>44011</c:v>
                </c:pt>
                <c:pt idx="80">
                  <c:v>44012</c:v>
                </c:pt>
                <c:pt idx="81">
                  <c:v>44013</c:v>
                </c:pt>
                <c:pt idx="82">
                  <c:v>44014</c:v>
                </c:pt>
                <c:pt idx="83">
                  <c:v>44015</c:v>
                </c:pt>
                <c:pt idx="84">
                  <c:v>44018</c:v>
                </c:pt>
                <c:pt idx="85">
                  <c:v>44019</c:v>
                </c:pt>
                <c:pt idx="86">
                  <c:v>44020</c:v>
                </c:pt>
                <c:pt idx="87">
                  <c:v>44021</c:v>
                </c:pt>
                <c:pt idx="88">
                  <c:v>44022</c:v>
                </c:pt>
                <c:pt idx="89">
                  <c:v>44025</c:v>
                </c:pt>
                <c:pt idx="90">
                  <c:v>44026</c:v>
                </c:pt>
                <c:pt idx="91">
                  <c:v>44027</c:v>
                </c:pt>
                <c:pt idx="92">
                  <c:v>44028</c:v>
                </c:pt>
                <c:pt idx="93">
                  <c:v>44029</c:v>
                </c:pt>
                <c:pt idx="94">
                  <c:v>44032</c:v>
                </c:pt>
                <c:pt idx="95">
                  <c:v>44033</c:v>
                </c:pt>
                <c:pt idx="96">
                  <c:v>44034</c:v>
                </c:pt>
                <c:pt idx="97">
                  <c:v>44035</c:v>
                </c:pt>
                <c:pt idx="98">
                  <c:v>44036</c:v>
                </c:pt>
                <c:pt idx="99">
                  <c:v>44039</c:v>
                </c:pt>
                <c:pt idx="100">
                  <c:v>44040</c:v>
                </c:pt>
                <c:pt idx="101">
                  <c:v>44041</c:v>
                </c:pt>
                <c:pt idx="102">
                  <c:v>44042</c:v>
                </c:pt>
                <c:pt idx="103">
                  <c:v>44043</c:v>
                </c:pt>
              </c:numCache>
            </c:numRef>
          </c:cat>
          <c:val>
            <c:numRef>
              <c:f>[报告图表.xlsx]单季度超预期幅度事件!$C$2:$C$105</c:f>
              <c:numCache>
                <c:formatCode>_ * #,##0_ ;_ * \-#,##0_ ;_ * "-"??_ ;_ @_ </c:formatCode>
                <c:ptCount val="104"/>
                <c:pt idx="0">
                  <c:v>69.682228110000011</c:v>
                </c:pt>
                <c:pt idx="1">
                  <c:v>71.611858229999996</c:v>
                </c:pt>
                <c:pt idx="2">
                  <c:v>68.768732999999997</c:v>
                </c:pt>
                <c:pt idx="3">
                  <c:v>69.979883820000012</c:v>
                </c:pt>
                <c:pt idx="4">
                  <c:v>70.308331500000008</c:v>
                </c:pt>
                <c:pt idx="5">
                  <c:v>68.871372899999997</c:v>
                </c:pt>
                <c:pt idx="6">
                  <c:v>69.384572399999996</c:v>
                </c:pt>
                <c:pt idx="7">
                  <c:v>71.796610050000012</c:v>
                </c:pt>
                <c:pt idx="8">
                  <c:v>67.126494600000015</c:v>
                </c:pt>
                <c:pt idx="9">
                  <c:v>66.592767120000005</c:v>
                </c:pt>
                <c:pt idx="10">
                  <c:v>66.212999490000016</c:v>
                </c:pt>
                <c:pt idx="11">
                  <c:v>59.007678510000005</c:v>
                </c:pt>
                <c:pt idx="12">
                  <c:v>58.84345467</c:v>
                </c:pt>
                <c:pt idx="13">
                  <c:v>57.303856170000003</c:v>
                </c:pt>
                <c:pt idx="14">
                  <c:v>60.557541000000001</c:v>
                </c:pt>
                <c:pt idx="15">
                  <c:v>54.891818520000001</c:v>
                </c:pt>
                <c:pt idx="16">
                  <c:v>52.859548500000002</c:v>
                </c:pt>
                <c:pt idx="17">
                  <c:v>56.708544750000001</c:v>
                </c:pt>
                <c:pt idx="18">
                  <c:v>62.384531220000007</c:v>
                </c:pt>
                <c:pt idx="19">
                  <c:v>68.255533499999999</c:v>
                </c:pt>
                <c:pt idx="20">
                  <c:v>64.868416800000006</c:v>
                </c:pt>
                <c:pt idx="21">
                  <c:v>70.677835139999999</c:v>
                </c:pt>
                <c:pt idx="22">
                  <c:v>70.482819330000012</c:v>
                </c:pt>
                <c:pt idx="23">
                  <c:v>73.592808300000002</c:v>
                </c:pt>
                <c:pt idx="24">
                  <c:v>76.661741309999996</c:v>
                </c:pt>
                <c:pt idx="25">
                  <c:v>76.969661009999996</c:v>
                </c:pt>
                <c:pt idx="26">
                  <c:v>73.685184210000017</c:v>
                </c:pt>
                <c:pt idx="27">
                  <c:v>70.667571150000001</c:v>
                </c:pt>
                <c:pt idx="28">
                  <c:v>70.298067509999996</c:v>
                </c:pt>
                <c:pt idx="29">
                  <c:v>67.259926470000011</c:v>
                </c:pt>
                <c:pt idx="30">
                  <c:v>66.910950810000003</c:v>
                </c:pt>
                <c:pt idx="31">
                  <c:v>67.167550559999995</c:v>
                </c:pt>
                <c:pt idx="32">
                  <c:v>65.484256200000004</c:v>
                </c:pt>
                <c:pt idx="33">
                  <c:v>70.677835139999999</c:v>
                </c:pt>
                <c:pt idx="34">
                  <c:v>69.025332750000004</c:v>
                </c:pt>
                <c:pt idx="35">
                  <c:v>68.912428860000006</c:v>
                </c:pt>
                <c:pt idx="36">
                  <c:v>68.122101630000003</c:v>
                </c:pt>
                <c:pt idx="37">
                  <c:v>66.408015300000002</c:v>
                </c:pt>
                <c:pt idx="38">
                  <c:v>62.487171120000006</c:v>
                </c:pt>
                <c:pt idx="39">
                  <c:v>60.8654607</c:v>
                </c:pt>
                <c:pt idx="40">
                  <c:v>62.168987430000001</c:v>
                </c:pt>
                <c:pt idx="41">
                  <c:v>65.340560339999996</c:v>
                </c:pt>
                <c:pt idx="42">
                  <c:v>70.595723220000011</c:v>
                </c:pt>
                <c:pt idx="43">
                  <c:v>71.447634390000005</c:v>
                </c:pt>
                <c:pt idx="44">
                  <c:v>74.783431140000005</c:v>
                </c:pt>
                <c:pt idx="45">
                  <c:v>75.891942060000005</c:v>
                </c:pt>
                <c:pt idx="46">
                  <c:v>77.482860509999995</c:v>
                </c:pt>
                <c:pt idx="47">
                  <c:v>77.380220610000009</c:v>
                </c:pt>
                <c:pt idx="48">
                  <c:v>78.191075820000009</c:v>
                </c:pt>
                <c:pt idx="49">
                  <c:v>78.293715720000009</c:v>
                </c:pt>
                <c:pt idx="50">
                  <c:v>77.626507919999995</c:v>
                </c:pt>
                <c:pt idx="51">
                  <c:v>80.627577680000002</c:v>
                </c:pt>
                <c:pt idx="52">
                  <c:v>78.516359999999992</c:v>
                </c:pt>
                <c:pt idx="53">
                  <c:v>76.42259039999999</c:v>
                </c:pt>
                <c:pt idx="54">
                  <c:v>72.741045519999986</c:v>
                </c:pt>
                <c:pt idx="55">
                  <c:v>75.532738319999993</c:v>
                </c:pt>
                <c:pt idx="56">
                  <c:v>75.462946000000002</c:v>
                </c:pt>
                <c:pt idx="57">
                  <c:v>76.038732639999992</c:v>
                </c:pt>
                <c:pt idx="58">
                  <c:v>78.446567680000001</c:v>
                </c:pt>
                <c:pt idx="59">
                  <c:v>74.677782399999998</c:v>
                </c:pt>
                <c:pt idx="60">
                  <c:v>72.967870559999994</c:v>
                </c:pt>
                <c:pt idx="61">
                  <c:v>79.476004399999994</c:v>
                </c:pt>
                <c:pt idx="62">
                  <c:v>87.205503839999992</c:v>
                </c:pt>
                <c:pt idx="63">
                  <c:v>90.1193332</c:v>
                </c:pt>
                <c:pt idx="64">
                  <c:v>89.857611999999989</c:v>
                </c:pt>
                <c:pt idx="65">
                  <c:v>90.381054399999996</c:v>
                </c:pt>
                <c:pt idx="66">
                  <c:v>92.213102800000001</c:v>
                </c:pt>
                <c:pt idx="67">
                  <c:v>89.648235040000003</c:v>
                </c:pt>
                <c:pt idx="68">
                  <c:v>91.009185279999983</c:v>
                </c:pt>
                <c:pt idx="69">
                  <c:v>93.102954879999999</c:v>
                </c:pt>
                <c:pt idx="70">
                  <c:v>89.369065759999998</c:v>
                </c:pt>
                <c:pt idx="71">
                  <c:v>88.077907839999995</c:v>
                </c:pt>
                <c:pt idx="72">
                  <c:v>93.382124160000004</c:v>
                </c:pt>
                <c:pt idx="73">
                  <c:v>102.71684695999998</c:v>
                </c:pt>
                <c:pt idx="74">
                  <c:v>102.71684695999998</c:v>
                </c:pt>
                <c:pt idx="75">
                  <c:v>102.21085264</c:v>
                </c:pt>
                <c:pt idx="76">
                  <c:v>106.39839183999999</c:v>
                </c:pt>
                <c:pt idx="77">
                  <c:v>104.25227799999999</c:v>
                </c:pt>
                <c:pt idx="78">
                  <c:v>109.32966927999999</c:v>
                </c:pt>
                <c:pt idx="79">
                  <c:v>114.80836639999998</c:v>
                </c:pt>
                <c:pt idx="80">
                  <c:v>114.28492399999999</c:v>
                </c:pt>
                <c:pt idx="81">
                  <c:v>116.20421279999998</c:v>
                </c:pt>
                <c:pt idx="82">
                  <c:v>122.13655999999999</c:v>
                </c:pt>
                <c:pt idx="83">
                  <c:v>120.04279039999999</c:v>
                </c:pt>
                <c:pt idx="84">
                  <c:v>121.35139639999998</c:v>
                </c:pt>
                <c:pt idx="85">
                  <c:v>120.25216736</c:v>
                </c:pt>
                <c:pt idx="86">
                  <c:v>121.78759839999999</c:v>
                </c:pt>
                <c:pt idx="87">
                  <c:v>128.24338799999998</c:v>
                </c:pt>
                <c:pt idx="88">
                  <c:v>137.17680496</c:v>
                </c:pt>
                <c:pt idx="89">
                  <c:v>140.31745935999999</c:v>
                </c:pt>
                <c:pt idx="90">
                  <c:v>145.70891607999999</c:v>
                </c:pt>
                <c:pt idx="91">
                  <c:v>144.4701024</c:v>
                </c:pt>
                <c:pt idx="92">
                  <c:v>138.71223599999999</c:v>
                </c:pt>
                <c:pt idx="93">
                  <c:v>129.56944208000002</c:v>
                </c:pt>
                <c:pt idx="94">
                  <c:v>132.25644639999999</c:v>
                </c:pt>
                <c:pt idx="95">
                  <c:v>140.457044</c:v>
                </c:pt>
                <c:pt idx="96">
                  <c:v>142.201852</c:v>
                </c:pt>
                <c:pt idx="97">
                  <c:v>142.86487903999998</c:v>
                </c:pt>
                <c:pt idx="98">
                  <c:v>141.76564999999999</c:v>
                </c:pt>
                <c:pt idx="99">
                  <c:v>137.80493584000001</c:v>
                </c:pt>
                <c:pt idx="100">
                  <c:v>136.49632983999999</c:v>
                </c:pt>
                <c:pt idx="101">
                  <c:v>144.05134848</c:v>
                </c:pt>
                <c:pt idx="102">
                  <c:v>158.41111832000001</c:v>
                </c:pt>
                <c:pt idx="103">
                  <c:v>158.98690496</c:v>
                </c:pt>
              </c:numCache>
            </c:numRef>
          </c:val>
          <c:smooth val="0"/>
          <c:extLst>
            <c:ext xmlns:c16="http://schemas.microsoft.com/office/drawing/2014/chart" uri="{C3380CC4-5D6E-409C-BE32-E72D297353CC}">
              <c16:uniqueId val="{00000001-D920-4CEE-BC0D-2153EB30F681}"/>
            </c:ext>
          </c:extLst>
        </c:ser>
        <c:ser>
          <c:idx val="2"/>
          <c:order val="2"/>
          <c:tx>
            <c:strRef>
              <c:f>[报告图表.xlsx]单季度超预期幅度事件!$D$1</c:f>
              <c:strCache>
                <c:ptCount val="1"/>
                <c:pt idx="0">
                  <c:v> 最低价 </c:v>
                </c:pt>
              </c:strCache>
            </c:strRef>
          </c:tx>
          <c:spPr>
            <a:ln w="19050" cap="rnd">
              <a:noFill/>
              <a:round/>
            </a:ln>
            <a:effectLst/>
          </c:spPr>
          <c:marker>
            <c:symbol val="none"/>
          </c:marker>
          <c:cat>
            <c:numRef>
              <c:f>[报告图表.xlsx]单季度超预期幅度事件!$A$2:$A$105</c:f>
              <c:numCache>
                <c:formatCode>yyyy\-mm\-dd</c:formatCode>
                <c:ptCount val="104"/>
                <c:pt idx="0">
                  <c:v>43892</c:v>
                </c:pt>
                <c:pt idx="1">
                  <c:v>43893</c:v>
                </c:pt>
                <c:pt idx="2">
                  <c:v>43894</c:v>
                </c:pt>
                <c:pt idx="3">
                  <c:v>43895</c:v>
                </c:pt>
                <c:pt idx="4">
                  <c:v>43896</c:v>
                </c:pt>
                <c:pt idx="5">
                  <c:v>43899</c:v>
                </c:pt>
                <c:pt idx="6">
                  <c:v>43900</c:v>
                </c:pt>
                <c:pt idx="7">
                  <c:v>43901</c:v>
                </c:pt>
                <c:pt idx="8">
                  <c:v>43902</c:v>
                </c:pt>
                <c:pt idx="9">
                  <c:v>43903</c:v>
                </c:pt>
                <c:pt idx="10">
                  <c:v>43906</c:v>
                </c:pt>
                <c:pt idx="11">
                  <c:v>43907</c:v>
                </c:pt>
                <c:pt idx="12">
                  <c:v>43908</c:v>
                </c:pt>
                <c:pt idx="13">
                  <c:v>43909</c:v>
                </c:pt>
                <c:pt idx="14">
                  <c:v>43910</c:v>
                </c:pt>
                <c:pt idx="15">
                  <c:v>43913</c:v>
                </c:pt>
                <c:pt idx="16">
                  <c:v>43914</c:v>
                </c:pt>
                <c:pt idx="17">
                  <c:v>43915</c:v>
                </c:pt>
                <c:pt idx="18">
                  <c:v>43916</c:v>
                </c:pt>
                <c:pt idx="19">
                  <c:v>43917</c:v>
                </c:pt>
                <c:pt idx="20">
                  <c:v>43920</c:v>
                </c:pt>
                <c:pt idx="21">
                  <c:v>43921</c:v>
                </c:pt>
                <c:pt idx="22">
                  <c:v>43922</c:v>
                </c:pt>
                <c:pt idx="23">
                  <c:v>43923</c:v>
                </c:pt>
                <c:pt idx="24">
                  <c:v>43924</c:v>
                </c:pt>
                <c:pt idx="25">
                  <c:v>43928</c:v>
                </c:pt>
                <c:pt idx="26">
                  <c:v>43929</c:v>
                </c:pt>
                <c:pt idx="27">
                  <c:v>43930</c:v>
                </c:pt>
                <c:pt idx="28">
                  <c:v>43931</c:v>
                </c:pt>
                <c:pt idx="29">
                  <c:v>43934</c:v>
                </c:pt>
                <c:pt idx="30">
                  <c:v>43935</c:v>
                </c:pt>
                <c:pt idx="31">
                  <c:v>43936</c:v>
                </c:pt>
                <c:pt idx="32">
                  <c:v>43937</c:v>
                </c:pt>
                <c:pt idx="33">
                  <c:v>43938</c:v>
                </c:pt>
                <c:pt idx="34">
                  <c:v>43941</c:v>
                </c:pt>
                <c:pt idx="35">
                  <c:v>43942</c:v>
                </c:pt>
                <c:pt idx="36">
                  <c:v>43943</c:v>
                </c:pt>
                <c:pt idx="37">
                  <c:v>43944</c:v>
                </c:pt>
                <c:pt idx="38">
                  <c:v>43945</c:v>
                </c:pt>
                <c:pt idx="39">
                  <c:v>43948</c:v>
                </c:pt>
                <c:pt idx="40">
                  <c:v>43949</c:v>
                </c:pt>
                <c:pt idx="41">
                  <c:v>43950</c:v>
                </c:pt>
                <c:pt idx="42">
                  <c:v>43951</c:v>
                </c:pt>
                <c:pt idx="43">
                  <c:v>43957</c:v>
                </c:pt>
                <c:pt idx="44">
                  <c:v>43958</c:v>
                </c:pt>
                <c:pt idx="45">
                  <c:v>43959</c:v>
                </c:pt>
                <c:pt idx="46">
                  <c:v>43962</c:v>
                </c:pt>
                <c:pt idx="47">
                  <c:v>43963</c:v>
                </c:pt>
                <c:pt idx="48">
                  <c:v>43964</c:v>
                </c:pt>
                <c:pt idx="49">
                  <c:v>43965</c:v>
                </c:pt>
                <c:pt idx="50">
                  <c:v>43966</c:v>
                </c:pt>
                <c:pt idx="51">
                  <c:v>43969</c:v>
                </c:pt>
                <c:pt idx="52">
                  <c:v>43970</c:v>
                </c:pt>
                <c:pt idx="53">
                  <c:v>43971</c:v>
                </c:pt>
                <c:pt idx="54">
                  <c:v>43972</c:v>
                </c:pt>
                <c:pt idx="55">
                  <c:v>43973</c:v>
                </c:pt>
                <c:pt idx="56">
                  <c:v>43976</c:v>
                </c:pt>
                <c:pt idx="57">
                  <c:v>43977</c:v>
                </c:pt>
                <c:pt idx="58">
                  <c:v>43978</c:v>
                </c:pt>
                <c:pt idx="59">
                  <c:v>43979</c:v>
                </c:pt>
                <c:pt idx="60">
                  <c:v>43980</c:v>
                </c:pt>
                <c:pt idx="61">
                  <c:v>43983</c:v>
                </c:pt>
                <c:pt idx="62">
                  <c:v>43984</c:v>
                </c:pt>
                <c:pt idx="63">
                  <c:v>43985</c:v>
                </c:pt>
                <c:pt idx="64">
                  <c:v>43986</c:v>
                </c:pt>
                <c:pt idx="65">
                  <c:v>43987</c:v>
                </c:pt>
                <c:pt idx="66">
                  <c:v>43990</c:v>
                </c:pt>
                <c:pt idx="67">
                  <c:v>43991</c:v>
                </c:pt>
                <c:pt idx="68">
                  <c:v>43992</c:v>
                </c:pt>
                <c:pt idx="69">
                  <c:v>43993</c:v>
                </c:pt>
                <c:pt idx="70">
                  <c:v>43994</c:v>
                </c:pt>
                <c:pt idx="71">
                  <c:v>43997</c:v>
                </c:pt>
                <c:pt idx="72">
                  <c:v>43998</c:v>
                </c:pt>
                <c:pt idx="73">
                  <c:v>43999</c:v>
                </c:pt>
                <c:pt idx="74">
                  <c:v>44000</c:v>
                </c:pt>
                <c:pt idx="75">
                  <c:v>44001</c:v>
                </c:pt>
                <c:pt idx="76">
                  <c:v>44004</c:v>
                </c:pt>
                <c:pt idx="77">
                  <c:v>44005</c:v>
                </c:pt>
                <c:pt idx="78">
                  <c:v>44006</c:v>
                </c:pt>
                <c:pt idx="79">
                  <c:v>44011</c:v>
                </c:pt>
                <c:pt idx="80">
                  <c:v>44012</c:v>
                </c:pt>
                <c:pt idx="81">
                  <c:v>44013</c:v>
                </c:pt>
                <c:pt idx="82">
                  <c:v>44014</c:v>
                </c:pt>
                <c:pt idx="83">
                  <c:v>44015</c:v>
                </c:pt>
                <c:pt idx="84">
                  <c:v>44018</c:v>
                </c:pt>
                <c:pt idx="85">
                  <c:v>44019</c:v>
                </c:pt>
                <c:pt idx="86">
                  <c:v>44020</c:v>
                </c:pt>
                <c:pt idx="87">
                  <c:v>44021</c:v>
                </c:pt>
                <c:pt idx="88">
                  <c:v>44022</c:v>
                </c:pt>
                <c:pt idx="89">
                  <c:v>44025</c:v>
                </c:pt>
                <c:pt idx="90">
                  <c:v>44026</c:v>
                </c:pt>
                <c:pt idx="91">
                  <c:v>44027</c:v>
                </c:pt>
                <c:pt idx="92">
                  <c:v>44028</c:v>
                </c:pt>
                <c:pt idx="93">
                  <c:v>44029</c:v>
                </c:pt>
                <c:pt idx="94">
                  <c:v>44032</c:v>
                </c:pt>
                <c:pt idx="95">
                  <c:v>44033</c:v>
                </c:pt>
                <c:pt idx="96">
                  <c:v>44034</c:v>
                </c:pt>
                <c:pt idx="97">
                  <c:v>44035</c:v>
                </c:pt>
                <c:pt idx="98">
                  <c:v>44036</c:v>
                </c:pt>
                <c:pt idx="99">
                  <c:v>44039</c:v>
                </c:pt>
                <c:pt idx="100">
                  <c:v>44040</c:v>
                </c:pt>
                <c:pt idx="101">
                  <c:v>44041</c:v>
                </c:pt>
                <c:pt idx="102">
                  <c:v>44042</c:v>
                </c:pt>
                <c:pt idx="103">
                  <c:v>44043</c:v>
                </c:pt>
              </c:numCache>
            </c:numRef>
          </c:cat>
          <c:val>
            <c:numRef>
              <c:f>[报告图表.xlsx]单季度超预期幅度事件!$D$2:$D$105</c:f>
              <c:numCache>
                <c:formatCode>_ * #,##0_ ;_ * \-#,##0_ ;_ * "-"??_ ;_ @_ </c:formatCode>
                <c:ptCount val="104"/>
                <c:pt idx="0">
                  <c:v>64.457857200000007</c:v>
                </c:pt>
                <c:pt idx="1">
                  <c:v>68.029725720000002</c:v>
                </c:pt>
                <c:pt idx="2">
                  <c:v>66.028247669999999</c:v>
                </c:pt>
                <c:pt idx="3">
                  <c:v>66.736462979999999</c:v>
                </c:pt>
                <c:pt idx="4">
                  <c:v>66.520919190000001</c:v>
                </c:pt>
                <c:pt idx="5">
                  <c:v>63.636738000000001</c:v>
                </c:pt>
                <c:pt idx="6">
                  <c:v>63.236442390000001</c:v>
                </c:pt>
                <c:pt idx="7">
                  <c:v>67.03411869</c:v>
                </c:pt>
                <c:pt idx="8">
                  <c:v>63.39040224</c:v>
                </c:pt>
                <c:pt idx="9">
                  <c:v>59.366918160000004</c:v>
                </c:pt>
                <c:pt idx="10">
                  <c:v>58.18655931</c:v>
                </c:pt>
                <c:pt idx="11">
                  <c:v>52.366876980000008</c:v>
                </c:pt>
                <c:pt idx="12">
                  <c:v>54.275979120000002</c:v>
                </c:pt>
                <c:pt idx="13">
                  <c:v>53.701195680000005</c:v>
                </c:pt>
                <c:pt idx="14">
                  <c:v>55.548713880000001</c:v>
                </c:pt>
                <c:pt idx="15">
                  <c:v>50.796486510000008</c:v>
                </c:pt>
                <c:pt idx="16">
                  <c:v>49.072136190000002</c:v>
                </c:pt>
                <c:pt idx="17">
                  <c:v>56.708544750000001</c:v>
                </c:pt>
                <c:pt idx="18">
                  <c:v>62.384531220000007</c:v>
                </c:pt>
                <c:pt idx="19">
                  <c:v>62.097139500000004</c:v>
                </c:pt>
                <c:pt idx="20">
                  <c:v>60.20856534</c:v>
                </c:pt>
                <c:pt idx="21">
                  <c:v>64.232049419999996</c:v>
                </c:pt>
                <c:pt idx="22">
                  <c:v>66.818574900000002</c:v>
                </c:pt>
                <c:pt idx="23">
                  <c:v>65.792175900000004</c:v>
                </c:pt>
                <c:pt idx="24">
                  <c:v>70.944698880000004</c:v>
                </c:pt>
                <c:pt idx="25">
                  <c:v>72.361129500000004</c:v>
                </c:pt>
                <c:pt idx="26">
                  <c:v>68.029725720000002</c:v>
                </c:pt>
                <c:pt idx="27">
                  <c:v>66.715935000000002</c:v>
                </c:pt>
                <c:pt idx="28">
                  <c:v>64.888944780000003</c:v>
                </c:pt>
                <c:pt idx="29">
                  <c:v>63.739377900000008</c:v>
                </c:pt>
                <c:pt idx="30">
                  <c:v>64.878680790000004</c:v>
                </c:pt>
                <c:pt idx="31">
                  <c:v>64.252577400000007</c:v>
                </c:pt>
                <c:pt idx="32">
                  <c:v>63.749641890000007</c:v>
                </c:pt>
                <c:pt idx="33">
                  <c:v>65.997455700000003</c:v>
                </c:pt>
                <c:pt idx="34">
                  <c:v>66.603031110000003</c:v>
                </c:pt>
                <c:pt idx="35">
                  <c:v>66.212999490000016</c:v>
                </c:pt>
                <c:pt idx="36">
                  <c:v>64.919736749999998</c:v>
                </c:pt>
                <c:pt idx="37">
                  <c:v>60.670444890000006</c:v>
                </c:pt>
                <c:pt idx="38">
                  <c:v>59.561933970000005</c:v>
                </c:pt>
                <c:pt idx="39">
                  <c:v>59.202694320000006</c:v>
                </c:pt>
                <c:pt idx="40">
                  <c:v>57.016464450000001</c:v>
                </c:pt>
                <c:pt idx="41">
                  <c:v>60.146981400000008</c:v>
                </c:pt>
                <c:pt idx="42">
                  <c:v>63.677793960000002</c:v>
                </c:pt>
                <c:pt idx="43">
                  <c:v>67.5370542</c:v>
                </c:pt>
                <c:pt idx="44">
                  <c:v>70.226219580000006</c:v>
                </c:pt>
                <c:pt idx="45">
                  <c:v>71.858193990000004</c:v>
                </c:pt>
                <c:pt idx="46">
                  <c:v>73.900728000000001</c:v>
                </c:pt>
                <c:pt idx="47">
                  <c:v>74.988710940000004</c:v>
                </c:pt>
                <c:pt idx="48">
                  <c:v>75.317158620000001</c:v>
                </c:pt>
                <c:pt idx="49">
                  <c:v>75.932998020000014</c:v>
                </c:pt>
                <c:pt idx="50">
                  <c:v>73.281936000000002</c:v>
                </c:pt>
                <c:pt idx="51">
                  <c:v>73.648345679999991</c:v>
                </c:pt>
                <c:pt idx="52">
                  <c:v>72.863182079999987</c:v>
                </c:pt>
                <c:pt idx="53">
                  <c:v>71.676712639999991</c:v>
                </c:pt>
                <c:pt idx="54">
                  <c:v>70.42045087999999</c:v>
                </c:pt>
                <c:pt idx="55">
                  <c:v>70.455347040000007</c:v>
                </c:pt>
                <c:pt idx="56">
                  <c:v>70.682172079999987</c:v>
                </c:pt>
                <c:pt idx="57">
                  <c:v>71.013685600000002</c:v>
                </c:pt>
                <c:pt idx="58">
                  <c:v>73.927514959999996</c:v>
                </c:pt>
                <c:pt idx="59">
                  <c:v>70.490243199999995</c:v>
                </c:pt>
                <c:pt idx="60">
                  <c:v>70.874100959999993</c:v>
                </c:pt>
                <c:pt idx="61">
                  <c:v>72.426980079999993</c:v>
                </c:pt>
                <c:pt idx="62">
                  <c:v>82.00597599999999</c:v>
                </c:pt>
                <c:pt idx="63">
                  <c:v>84.11719368</c:v>
                </c:pt>
                <c:pt idx="64">
                  <c:v>86.559924879999997</c:v>
                </c:pt>
                <c:pt idx="65">
                  <c:v>86.542476800000003</c:v>
                </c:pt>
                <c:pt idx="66">
                  <c:v>86.716957600000001</c:v>
                </c:pt>
                <c:pt idx="67">
                  <c:v>87.379984639999989</c:v>
                </c:pt>
                <c:pt idx="68">
                  <c:v>86.193515199999993</c:v>
                </c:pt>
                <c:pt idx="69">
                  <c:v>86.629717199999988</c:v>
                </c:pt>
                <c:pt idx="70">
                  <c:v>84.640636079999993</c:v>
                </c:pt>
                <c:pt idx="71">
                  <c:v>84.448707199999987</c:v>
                </c:pt>
                <c:pt idx="72">
                  <c:v>86.542476800000003</c:v>
                </c:pt>
                <c:pt idx="73">
                  <c:v>95.179276399999992</c:v>
                </c:pt>
                <c:pt idx="74">
                  <c:v>97.377734480000001</c:v>
                </c:pt>
                <c:pt idx="75">
                  <c:v>97.866280720000006</c:v>
                </c:pt>
                <c:pt idx="76">
                  <c:v>99.523848319999999</c:v>
                </c:pt>
                <c:pt idx="77">
                  <c:v>98.66889239999999</c:v>
                </c:pt>
                <c:pt idx="78">
                  <c:v>101.72230639999999</c:v>
                </c:pt>
                <c:pt idx="79">
                  <c:v>107.09631503999999</c:v>
                </c:pt>
                <c:pt idx="80">
                  <c:v>110.98723688</c:v>
                </c:pt>
                <c:pt idx="81">
                  <c:v>110.79530799999999</c:v>
                </c:pt>
                <c:pt idx="82">
                  <c:v>112.73204487999999</c:v>
                </c:pt>
                <c:pt idx="83">
                  <c:v>109.92290399999999</c:v>
                </c:pt>
                <c:pt idx="84">
                  <c:v>109.73097512</c:v>
                </c:pt>
                <c:pt idx="85">
                  <c:v>112.67970063999999</c:v>
                </c:pt>
                <c:pt idx="86">
                  <c:v>113.7614816</c:v>
                </c:pt>
                <c:pt idx="87">
                  <c:v>119.97299808</c:v>
                </c:pt>
                <c:pt idx="88">
                  <c:v>120.74071359999999</c:v>
                </c:pt>
                <c:pt idx="89">
                  <c:v>130.86060000000001</c:v>
                </c:pt>
                <c:pt idx="90">
                  <c:v>132.83223303999998</c:v>
                </c:pt>
                <c:pt idx="91">
                  <c:v>133.75698127999999</c:v>
                </c:pt>
                <c:pt idx="92">
                  <c:v>122.79958703999999</c:v>
                </c:pt>
                <c:pt idx="93">
                  <c:v>119.53679608</c:v>
                </c:pt>
                <c:pt idx="94">
                  <c:v>125.9751376</c:v>
                </c:pt>
                <c:pt idx="95">
                  <c:v>128.36552455999998</c:v>
                </c:pt>
                <c:pt idx="96">
                  <c:v>135.44944503999997</c:v>
                </c:pt>
                <c:pt idx="97">
                  <c:v>135.76351048000001</c:v>
                </c:pt>
                <c:pt idx="98">
                  <c:v>127.80718599999999</c:v>
                </c:pt>
                <c:pt idx="99">
                  <c:v>127.38843208</c:v>
                </c:pt>
                <c:pt idx="100">
                  <c:v>128.92386311999999</c:v>
                </c:pt>
                <c:pt idx="101">
                  <c:v>129.36006512</c:v>
                </c:pt>
                <c:pt idx="102">
                  <c:v>146.28470272000001</c:v>
                </c:pt>
                <c:pt idx="103">
                  <c:v>150.57693039999998</c:v>
                </c:pt>
              </c:numCache>
            </c:numRef>
          </c:val>
          <c:smooth val="0"/>
          <c:extLst>
            <c:ext xmlns:c16="http://schemas.microsoft.com/office/drawing/2014/chart" uri="{C3380CC4-5D6E-409C-BE32-E72D297353CC}">
              <c16:uniqueId val="{00000002-D920-4CEE-BC0D-2153EB30F681}"/>
            </c:ext>
          </c:extLst>
        </c:ser>
        <c:ser>
          <c:idx val="3"/>
          <c:order val="3"/>
          <c:tx>
            <c:strRef>
              <c:f>[报告图表.xlsx]单季度超预期幅度事件!$E$1</c:f>
              <c:strCache>
                <c:ptCount val="1"/>
                <c:pt idx="0">
                  <c:v> 收盘价 </c:v>
                </c:pt>
              </c:strCache>
            </c:strRef>
          </c:tx>
          <c:spPr>
            <a:ln w="19050" cap="rnd">
              <a:noFill/>
              <a:round/>
            </a:ln>
            <a:effectLst/>
          </c:spPr>
          <c:marker>
            <c:symbol val="none"/>
          </c:marker>
          <c:cat>
            <c:numRef>
              <c:f>[报告图表.xlsx]单季度超预期幅度事件!$A$2:$A$105</c:f>
              <c:numCache>
                <c:formatCode>yyyy\-mm\-dd</c:formatCode>
                <c:ptCount val="104"/>
                <c:pt idx="0">
                  <c:v>43892</c:v>
                </c:pt>
                <c:pt idx="1">
                  <c:v>43893</c:v>
                </c:pt>
                <c:pt idx="2">
                  <c:v>43894</c:v>
                </c:pt>
                <c:pt idx="3">
                  <c:v>43895</c:v>
                </c:pt>
                <c:pt idx="4">
                  <c:v>43896</c:v>
                </c:pt>
                <c:pt idx="5">
                  <c:v>43899</c:v>
                </c:pt>
                <c:pt idx="6">
                  <c:v>43900</c:v>
                </c:pt>
                <c:pt idx="7">
                  <c:v>43901</c:v>
                </c:pt>
                <c:pt idx="8">
                  <c:v>43902</c:v>
                </c:pt>
                <c:pt idx="9">
                  <c:v>43903</c:v>
                </c:pt>
                <c:pt idx="10">
                  <c:v>43906</c:v>
                </c:pt>
                <c:pt idx="11">
                  <c:v>43907</c:v>
                </c:pt>
                <c:pt idx="12">
                  <c:v>43908</c:v>
                </c:pt>
                <c:pt idx="13">
                  <c:v>43909</c:v>
                </c:pt>
                <c:pt idx="14">
                  <c:v>43910</c:v>
                </c:pt>
                <c:pt idx="15">
                  <c:v>43913</c:v>
                </c:pt>
                <c:pt idx="16">
                  <c:v>43914</c:v>
                </c:pt>
                <c:pt idx="17">
                  <c:v>43915</c:v>
                </c:pt>
                <c:pt idx="18">
                  <c:v>43916</c:v>
                </c:pt>
                <c:pt idx="19">
                  <c:v>43917</c:v>
                </c:pt>
                <c:pt idx="20">
                  <c:v>43920</c:v>
                </c:pt>
                <c:pt idx="21">
                  <c:v>43921</c:v>
                </c:pt>
                <c:pt idx="22">
                  <c:v>43922</c:v>
                </c:pt>
                <c:pt idx="23">
                  <c:v>43923</c:v>
                </c:pt>
                <c:pt idx="24">
                  <c:v>43924</c:v>
                </c:pt>
                <c:pt idx="25">
                  <c:v>43928</c:v>
                </c:pt>
                <c:pt idx="26">
                  <c:v>43929</c:v>
                </c:pt>
                <c:pt idx="27">
                  <c:v>43930</c:v>
                </c:pt>
                <c:pt idx="28">
                  <c:v>43931</c:v>
                </c:pt>
                <c:pt idx="29">
                  <c:v>43934</c:v>
                </c:pt>
                <c:pt idx="30">
                  <c:v>43935</c:v>
                </c:pt>
                <c:pt idx="31">
                  <c:v>43936</c:v>
                </c:pt>
                <c:pt idx="32">
                  <c:v>43937</c:v>
                </c:pt>
                <c:pt idx="33">
                  <c:v>43938</c:v>
                </c:pt>
                <c:pt idx="34">
                  <c:v>43941</c:v>
                </c:pt>
                <c:pt idx="35">
                  <c:v>43942</c:v>
                </c:pt>
                <c:pt idx="36">
                  <c:v>43943</c:v>
                </c:pt>
                <c:pt idx="37">
                  <c:v>43944</c:v>
                </c:pt>
                <c:pt idx="38">
                  <c:v>43945</c:v>
                </c:pt>
                <c:pt idx="39">
                  <c:v>43948</c:v>
                </c:pt>
                <c:pt idx="40">
                  <c:v>43949</c:v>
                </c:pt>
                <c:pt idx="41">
                  <c:v>43950</c:v>
                </c:pt>
                <c:pt idx="42">
                  <c:v>43951</c:v>
                </c:pt>
                <c:pt idx="43">
                  <c:v>43957</c:v>
                </c:pt>
                <c:pt idx="44">
                  <c:v>43958</c:v>
                </c:pt>
                <c:pt idx="45">
                  <c:v>43959</c:v>
                </c:pt>
                <c:pt idx="46">
                  <c:v>43962</c:v>
                </c:pt>
                <c:pt idx="47">
                  <c:v>43963</c:v>
                </c:pt>
                <c:pt idx="48">
                  <c:v>43964</c:v>
                </c:pt>
                <c:pt idx="49">
                  <c:v>43965</c:v>
                </c:pt>
                <c:pt idx="50">
                  <c:v>43966</c:v>
                </c:pt>
                <c:pt idx="51">
                  <c:v>43969</c:v>
                </c:pt>
                <c:pt idx="52">
                  <c:v>43970</c:v>
                </c:pt>
                <c:pt idx="53">
                  <c:v>43971</c:v>
                </c:pt>
                <c:pt idx="54">
                  <c:v>43972</c:v>
                </c:pt>
                <c:pt idx="55">
                  <c:v>43973</c:v>
                </c:pt>
                <c:pt idx="56">
                  <c:v>43976</c:v>
                </c:pt>
                <c:pt idx="57">
                  <c:v>43977</c:v>
                </c:pt>
                <c:pt idx="58">
                  <c:v>43978</c:v>
                </c:pt>
                <c:pt idx="59">
                  <c:v>43979</c:v>
                </c:pt>
                <c:pt idx="60">
                  <c:v>43980</c:v>
                </c:pt>
                <c:pt idx="61">
                  <c:v>43983</c:v>
                </c:pt>
                <c:pt idx="62">
                  <c:v>43984</c:v>
                </c:pt>
                <c:pt idx="63">
                  <c:v>43985</c:v>
                </c:pt>
                <c:pt idx="64">
                  <c:v>43986</c:v>
                </c:pt>
                <c:pt idx="65">
                  <c:v>43987</c:v>
                </c:pt>
                <c:pt idx="66">
                  <c:v>43990</c:v>
                </c:pt>
                <c:pt idx="67">
                  <c:v>43991</c:v>
                </c:pt>
                <c:pt idx="68">
                  <c:v>43992</c:v>
                </c:pt>
                <c:pt idx="69">
                  <c:v>43993</c:v>
                </c:pt>
                <c:pt idx="70">
                  <c:v>43994</c:v>
                </c:pt>
                <c:pt idx="71">
                  <c:v>43997</c:v>
                </c:pt>
                <c:pt idx="72">
                  <c:v>43998</c:v>
                </c:pt>
                <c:pt idx="73">
                  <c:v>43999</c:v>
                </c:pt>
                <c:pt idx="74">
                  <c:v>44000</c:v>
                </c:pt>
                <c:pt idx="75">
                  <c:v>44001</c:v>
                </c:pt>
                <c:pt idx="76">
                  <c:v>44004</c:v>
                </c:pt>
                <c:pt idx="77">
                  <c:v>44005</c:v>
                </c:pt>
                <c:pt idx="78">
                  <c:v>44006</c:v>
                </c:pt>
                <c:pt idx="79">
                  <c:v>44011</c:v>
                </c:pt>
                <c:pt idx="80">
                  <c:v>44012</c:v>
                </c:pt>
                <c:pt idx="81">
                  <c:v>44013</c:v>
                </c:pt>
                <c:pt idx="82">
                  <c:v>44014</c:v>
                </c:pt>
                <c:pt idx="83">
                  <c:v>44015</c:v>
                </c:pt>
                <c:pt idx="84">
                  <c:v>44018</c:v>
                </c:pt>
                <c:pt idx="85">
                  <c:v>44019</c:v>
                </c:pt>
                <c:pt idx="86">
                  <c:v>44020</c:v>
                </c:pt>
                <c:pt idx="87">
                  <c:v>44021</c:v>
                </c:pt>
                <c:pt idx="88">
                  <c:v>44022</c:v>
                </c:pt>
                <c:pt idx="89">
                  <c:v>44025</c:v>
                </c:pt>
                <c:pt idx="90">
                  <c:v>44026</c:v>
                </c:pt>
                <c:pt idx="91">
                  <c:v>44027</c:v>
                </c:pt>
                <c:pt idx="92">
                  <c:v>44028</c:v>
                </c:pt>
                <c:pt idx="93">
                  <c:v>44029</c:v>
                </c:pt>
                <c:pt idx="94">
                  <c:v>44032</c:v>
                </c:pt>
                <c:pt idx="95">
                  <c:v>44033</c:v>
                </c:pt>
                <c:pt idx="96">
                  <c:v>44034</c:v>
                </c:pt>
                <c:pt idx="97">
                  <c:v>44035</c:v>
                </c:pt>
                <c:pt idx="98">
                  <c:v>44036</c:v>
                </c:pt>
                <c:pt idx="99">
                  <c:v>44039</c:v>
                </c:pt>
                <c:pt idx="100">
                  <c:v>44040</c:v>
                </c:pt>
                <c:pt idx="101">
                  <c:v>44041</c:v>
                </c:pt>
                <c:pt idx="102">
                  <c:v>44042</c:v>
                </c:pt>
                <c:pt idx="103">
                  <c:v>44043</c:v>
                </c:pt>
              </c:numCache>
            </c:numRef>
          </c:cat>
          <c:val>
            <c:numRef>
              <c:f>[报告图表.xlsx]单季度超预期幅度事件!$E$2:$E$105</c:f>
              <c:numCache>
                <c:formatCode>_ * #,##0_ ;_ * \-#,##0_ ;_ * "-"??_ ;_ @_ </c:formatCode>
                <c:ptCount val="104"/>
                <c:pt idx="0">
                  <c:v>68.296589460000007</c:v>
                </c:pt>
                <c:pt idx="1">
                  <c:v>69.497476289999994</c:v>
                </c:pt>
                <c:pt idx="2">
                  <c:v>68.111837640000005</c:v>
                </c:pt>
                <c:pt idx="3">
                  <c:v>68.563453199999998</c:v>
                </c:pt>
                <c:pt idx="4">
                  <c:v>68.676357089999996</c:v>
                </c:pt>
                <c:pt idx="5">
                  <c:v>65.473992210000006</c:v>
                </c:pt>
                <c:pt idx="6">
                  <c:v>68.768732999999997</c:v>
                </c:pt>
                <c:pt idx="7">
                  <c:v>67.691014050000007</c:v>
                </c:pt>
                <c:pt idx="8">
                  <c:v>64.33468932000001</c:v>
                </c:pt>
                <c:pt idx="9">
                  <c:v>64.652873010000008</c:v>
                </c:pt>
                <c:pt idx="10">
                  <c:v>58.18655931</c:v>
                </c:pt>
                <c:pt idx="11">
                  <c:v>54.491522910000008</c:v>
                </c:pt>
                <c:pt idx="12">
                  <c:v>54.59416281</c:v>
                </c:pt>
                <c:pt idx="13">
                  <c:v>55.548713880000001</c:v>
                </c:pt>
                <c:pt idx="14">
                  <c:v>56.441681010000003</c:v>
                </c:pt>
                <c:pt idx="15">
                  <c:v>50.796486510000008</c:v>
                </c:pt>
                <c:pt idx="16">
                  <c:v>51.556021770000001</c:v>
                </c:pt>
                <c:pt idx="17">
                  <c:v>56.708544750000001</c:v>
                </c:pt>
                <c:pt idx="18">
                  <c:v>62.384531220000007</c:v>
                </c:pt>
                <c:pt idx="19">
                  <c:v>65.689536000000004</c:v>
                </c:pt>
                <c:pt idx="20">
                  <c:v>64.252577400000007</c:v>
                </c:pt>
                <c:pt idx="21">
                  <c:v>70.616251200000008</c:v>
                </c:pt>
                <c:pt idx="22">
                  <c:v>66.900686820000004</c:v>
                </c:pt>
                <c:pt idx="23">
                  <c:v>73.592808300000002</c:v>
                </c:pt>
                <c:pt idx="24">
                  <c:v>73.839144059999995</c:v>
                </c:pt>
                <c:pt idx="25">
                  <c:v>75.584022360000006</c:v>
                </c:pt>
                <c:pt idx="26">
                  <c:v>68.471077289999997</c:v>
                </c:pt>
                <c:pt idx="27">
                  <c:v>70.308331500000008</c:v>
                </c:pt>
                <c:pt idx="28">
                  <c:v>65.843495850000011</c:v>
                </c:pt>
                <c:pt idx="29">
                  <c:v>65.812703880000015</c:v>
                </c:pt>
                <c:pt idx="30">
                  <c:v>66.644087070000012</c:v>
                </c:pt>
                <c:pt idx="31">
                  <c:v>64.252577400000007</c:v>
                </c:pt>
                <c:pt idx="32">
                  <c:v>65.042904629999995</c:v>
                </c:pt>
                <c:pt idx="33">
                  <c:v>68.563453199999998</c:v>
                </c:pt>
                <c:pt idx="34">
                  <c:v>68.809788960000006</c:v>
                </c:pt>
                <c:pt idx="35">
                  <c:v>68.912428860000006</c:v>
                </c:pt>
                <c:pt idx="36">
                  <c:v>66.408015300000002</c:v>
                </c:pt>
                <c:pt idx="37">
                  <c:v>61.655787930000002</c:v>
                </c:pt>
                <c:pt idx="38">
                  <c:v>59.90064564</c:v>
                </c:pt>
                <c:pt idx="39">
                  <c:v>60.547277010000009</c:v>
                </c:pt>
                <c:pt idx="40">
                  <c:v>61.296548280000003</c:v>
                </c:pt>
                <c:pt idx="41">
                  <c:v>64.652873010000008</c:v>
                </c:pt>
                <c:pt idx="42">
                  <c:v>69.435892350000003</c:v>
                </c:pt>
                <c:pt idx="43">
                  <c:v>71.00628282000001</c:v>
                </c:pt>
                <c:pt idx="44">
                  <c:v>73.520960369999997</c:v>
                </c:pt>
                <c:pt idx="45">
                  <c:v>73.562016330000006</c:v>
                </c:pt>
                <c:pt idx="46">
                  <c:v>76.579629390000008</c:v>
                </c:pt>
                <c:pt idx="47">
                  <c:v>76.774645199999995</c:v>
                </c:pt>
                <c:pt idx="48">
                  <c:v>76.979925000000009</c:v>
                </c:pt>
                <c:pt idx="49">
                  <c:v>76.23065373</c:v>
                </c:pt>
                <c:pt idx="50">
                  <c:v>73.596001439999995</c:v>
                </c:pt>
                <c:pt idx="51">
                  <c:v>75.026743999999994</c:v>
                </c:pt>
                <c:pt idx="52">
                  <c:v>74.136891919999997</c:v>
                </c:pt>
                <c:pt idx="53">
                  <c:v>72.18270695999999</c:v>
                </c:pt>
                <c:pt idx="54">
                  <c:v>71.449887599999997</c:v>
                </c:pt>
                <c:pt idx="55">
                  <c:v>71.798849199999992</c:v>
                </c:pt>
                <c:pt idx="56">
                  <c:v>74.014755359999995</c:v>
                </c:pt>
                <c:pt idx="57">
                  <c:v>75.113984399999993</c:v>
                </c:pt>
                <c:pt idx="58">
                  <c:v>73.979859199999993</c:v>
                </c:pt>
                <c:pt idx="59">
                  <c:v>72.549116639999994</c:v>
                </c:pt>
                <c:pt idx="60">
                  <c:v>72.252499279999995</c:v>
                </c:pt>
                <c:pt idx="61">
                  <c:v>79.476004399999994</c:v>
                </c:pt>
                <c:pt idx="62">
                  <c:v>85.338559279999984</c:v>
                </c:pt>
                <c:pt idx="63">
                  <c:v>86.45523639999999</c:v>
                </c:pt>
                <c:pt idx="64">
                  <c:v>87.659153919999994</c:v>
                </c:pt>
                <c:pt idx="65">
                  <c:v>90.032092800000001</c:v>
                </c:pt>
                <c:pt idx="66">
                  <c:v>88.810727199999988</c:v>
                </c:pt>
                <c:pt idx="67">
                  <c:v>89.508650399999993</c:v>
                </c:pt>
                <c:pt idx="68">
                  <c:v>88.63624639999999</c:v>
                </c:pt>
                <c:pt idx="69">
                  <c:v>88.165148239999994</c:v>
                </c:pt>
                <c:pt idx="70">
                  <c:v>87.519569279999985</c:v>
                </c:pt>
                <c:pt idx="71">
                  <c:v>84.884909199999996</c:v>
                </c:pt>
                <c:pt idx="72">
                  <c:v>93.382124160000004</c:v>
                </c:pt>
                <c:pt idx="73">
                  <c:v>102.71684695999998</c:v>
                </c:pt>
                <c:pt idx="74">
                  <c:v>98.407171199999993</c:v>
                </c:pt>
                <c:pt idx="75">
                  <c:v>99.680881040000003</c:v>
                </c:pt>
                <c:pt idx="76">
                  <c:v>100.4137004</c:v>
                </c:pt>
                <c:pt idx="77">
                  <c:v>103.99055679999999</c:v>
                </c:pt>
                <c:pt idx="78">
                  <c:v>106.7822496</c:v>
                </c:pt>
                <c:pt idx="79">
                  <c:v>113.15079879999999</c:v>
                </c:pt>
                <c:pt idx="80">
                  <c:v>111.82474472</c:v>
                </c:pt>
                <c:pt idx="81">
                  <c:v>113.81382584000001</c:v>
                </c:pt>
                <c:pt idx="82">
                  <c:v>121.43863679999998</c:v>
                </c:pt>
                <c:pt idx="83">
                  <c:v>113.848722</c:v>
                </c:pt>
                <c:pt idx="84">
                  <c:v>115.13987991999998</c:v>
                </c:pt>
                <c:pt idx="85">
                  <c:v>117.94902079999999</c:v>
                </c:pt>
                <c:pt idx="86">
                  <c:v>121.36884447999999</c:v>
                </c:pt>
                <c:pt idx="87">
                  <c:v>124.70142775999999</c:v>
                </c:pt>
                <c:pt idx="88">
                  <c:v>137.17680496</c:v>
                </c:pt>
                <c:pt idx="89">
                  <c:v>135.53668544000001</c:v>
                </c:pt>
                <c:pt idx="90">
                  <c:v>142.81253479999998</c:v>
                </c:pt>
                <c:pt idx="91">
                  <c:v>136.44398559999999</c:v>
                </c:pt>
                <c:pt idx="92">
                  <c:v>122.79958703999999</c:v>
                </c:pt>
                <c:pt idx="93">
                  <c:v>125.81810487999999</c:v>
                </c:pt>
                <c:pt idx="94">
                  <c:v>132.11686175999998</c:v>
                </c:pt>
                <c:pt idx="95">
                  <c:v>138.71223599999999</c:v>
                </c:pt>
                <c:pt idx="96">
                  <c:v>139.13098991999999</c:v>
                </c:pt>
                <c:pt idx="97">
                  <c:v>142.00992312</c:v>
                </c:pt>
                <c:pt idx="98">
                  <c:v>128.83662272000001</c:v>
                </c:pt>
                <c:pt idx="99">
                  <c:v>130.51163839999998</c:v>
                </c:pt>
                <c:pt idx="100">
                  <c:v>130.94784039999999</c:v>
                </c:pt>
                <c:pt idx="101">
                  <c:v>144.05134848</c:v>
                </c:pt>
                <c:pt idx="102">
                  <c:v>155.00874271999999</c:v>
                </c:pt>
                <c:pt idx="103">
                  <c:v>154.03165024</c:v>
                </c:pt>
              </c:numCache>
            </c:numRef>
          </c:val>
          <c:smooth val="0"/>
          <c:extLst>
            <c:ext xmlns:c16="http://schemas.microsoft.com/office/drawing/2014/chart" uri="{C3380CC4-5D6E-409C-BE32-E72D297353CC}">
              <c16:uniqueId val="{00000003-D920-4CEE-BC0D-2153EB30F681}"/>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64344504"/>
        <c:axId val="1264340568"/>
      </c:stockChart>
      <c:catAx>
        <c:axId val="1264344504"/>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crossAx val="1264340568"/>
        <c:crosses val="autoZero"/>
        <c:auto val="0"/>
        <c:lblAlgn val="ctr"/>
        <c:lblOffset val="100"/>
        <c:noMultiLvlLbl val="0"/>
      </c:catAx>
      <c:valAx>
        <c:axId val="1264340568"/>
        <c:scaling>
          <c:orientation val="minMax"/>
          <c:min val="50"/>
        </c:scaling>
        <c:delete val="0"/>
        <c:axPos val="l"/>
        <c:majorGridlines>
          <c:spPr>
            <a:ln w="9525" cap="flat" cmpd="sng" algn="ctr">
              <a:solidFill>
                <a:schemeClr val="tx1">
                  <a:lumMod val="15000"/>
                  <a:lumOff val="85000"/>
                </a:schemeClr>
              </a:solidFill>
              <a:prstDash val="dash"/>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crossAx val="1264344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[报告图表.xlsx]事件收益!$J$18</c:f>
              <c:strCache>
                <c:ptCount val="1"/>
                <c:pt idx="0">
                  <c:v>单季度超预期幅度50%（预测单季度净利润高于500万，三个分析师覆盖）</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[报告图表.xlsx]事件收益!$J$19:$J$139</c:f>
              <c:numCache>
                <c:formatCode>0%</c:formatCode>
                <c:ptCount val="121"/>
                <c:pt idx="0">
                  <c:v>7.7519096434116294E-2</c:v>
                </c:pt>
                <c:pt idx="1">
                  <c:v>7.5801238417625399E-2</c:v>
                </c:pt>
                <c:pt idx="2">
                  <c:v>7.5764857232570607E-2</c:v>
                </c:pt>
                <c:pt idx="3">
                  <c:v>7.5424015522003104E-2</c:v>
                </c:pt>
                <c:pt idx="4">
                  <c:v>7.4565522372722598E-2</c:v>
                </c:pt>
                <c:pt idx="5">
                  <c:v>7.3985815048217704E-2</c:v>
                </c:pt>
                <c:pt idx="6">
                  <c:v>7.3111675679683602E-2</c:v>
                </c:pt>
                <c:pt idx="7">
                  <c:v>7.1814998984336798E-2</c:v>
                </c:pt>
                <c:pt idx="8">
                  <c:v>7.0314362645149203E-2</c:v>
                </c:pt>
                <c:pt idx="9">
                  <c:v>6.9035910069942405E-2</c:v>
                </c:pt>
                <c:pt idx="10">
                  <c:v>6.7766539752483299E-2</c:v>
                </c:pt>
                <c:pt idx="11">
                  <c:v>6.7414015531539903E-2</c:v>
                </c:pt>
                <c:pt idx="12">
                  <c:v>6.7721061408519703E-2</c:v>
                </c:pt>
                <c:pt idx="13">
                  <c:v>6.7180007696151706E-2</c:v>
                </c:pt>
                <c:pt idx="14">
                  <c:v>6.6072866320610005E-2</c:v>
                </c:pt>
                <c:pt idx="15">
                  <c:v>6.48248046636581E-2</c:v>
                </c:pt>
                <c:pt idx="16">
                  <c:v>6.3550002872943795E-2</c:v>
                </c:pt>
                <c:pt idx="17">
                  <c:v>6.2852002680301597E-2</c:v>
                </c:pt>
                <c:pt idx="18">
                  <c:v>6.1446920037269502E-2</c:v>
                </c:pt>
                <c:pt idx="19">
                  <c:v>6.0631081461906398E-2</c:v>
                </c:pt>
                <c:pt idx="20">
                  <c:v>6.0502193868160199E-2</c:v>
                </c:pt>
                <c:pt idx="21">
                  <c:v>5.92306442558765E-2</c:v>
                </c:pt>
                <c:pt idx="22">
                  <c:v>5.8900792151689502E-2</c:v>
                </c:pt>
                <c:pt idx="23">
                  <c:v>5.72638884186744E-2</c:v>
                </c:pt>
                <c:pt idx="24">
                  <c:v>5.6200515478849397E-2</c:v>
                </c:pt>
                <c:pt idx="25">
                  <c:v>5.4924871772527598E-2</c:v>
                </c:pt>
                <c:pt idx="26">
                  <c:v>5.4198663681745501E-2</c:v>
                </c:pt>
                <c:pt idx="27">
                  <c:v>5.31123355031013E-2</c:v>
                </c:pt>
                <c:pt idx="28">
                  <c:v>5.15683256089687E-2</c:v>
                </c:pt>
                <c:pt idx="29">
                  <c:v>5.1138389855623197E-2</c:v>
                </c:pt>
                <c:pt idx="30">
                  <c:v>4.99612763524055E-2</c:v>
                </c:pt>
                <c:pt idx="31">
                  <c:v>4.97546754777431E-2</c:v>
                </c:pt>
                <c:pt idx="32">
                  <c:v>4.7918841242790201E-2</c:v>
                </c:pt>
                <c:pt idx="33">
                  <c:v>4.6310480684041901E-2</c:v>
                </c:pt>
                <c:pt idx="34">
                  <c:v>4.5028887689113603E-2</c:v>
                </c:pt>
                <c:pt idx="35">
                  <c:v>4.4375792145729002E-2</c:v>
                </c:pt>
                <c:pt idx="36">
                  <c:v>4.3263956904411302E-2</c:v>
                </c:pt>
                <c:pt idx="37">
                  <c:v>4.2253118008375098E-2</c:v>
                </c:pt>
                <c:pt idx="38">
                  <c:v>4.08251695334911E-2</c:v>
                </c:pt>
                <c:pt idx="39">
                  <c:v>4.0095932781696299E-2</c:v>
                </c:pt>
                <c:pt idx="40">
                  <c:v>3.9415486156940398E-2</c:v>
                </c:pt>
                <c:pt idx="41">
                  <c:v>3.7654142826795502E-2</c:v>
                </c:pt>
                <c:pt idx="42">
                  <c:v>3.7211287766695002E-2</c:v>
                </c:pt>
                <c:pt idx="43">
                  <c:v>3.6206796765327398E-2</c:v>
                </c:pt>
                <c:pt idx="44">
                  <c:v>3.4823212772607803E-2</c:v>
                </c:pt>
                <c:pt idx="45">
                  <c:v>3.35915014147758E-2</c:v>
                </c:pt>
                <c:pt idx="46">
                  <c:v>3.2378759235143599E-2</c:v>
                </c:pt>
                <c:pt idx="47">
                  <c:v>3.0394753441214499E-2</c:v>
                </c:pt>
                <c:pt idx="48">
                  <c:v>2.86148712038993E-2</c:v>
                </c:pt>
                <c:pt idx="49">
                  <c:v>2.7230506762862199E-2</c:v>
                </c:pt>
                <c:pt idx="50">
                  <c:v>2.5950582697987501E-2</c:v>
                </c:pt>
                <c:pt idx="51">
                  <c:v>2.4437146261334398E-2</c:v>
                </c:pt>
                <c:pt idx="52">
                  <c:v>2.3430045694112701E-2</c:v>
                </c:pt>
                <c:pt idx="53">
                  <c:v>2.2630903869867301E-2</c:v>
                </c:pt>
                <c:pt idx="54">
                  <c:v>2.2409697994589799E-2</c:v>
                </c:pt>
                <c:pt idx="55">
                  <c:v>2.1012304350733702E-2</c:v>
                </c:pt>
                <c:pt idx="56">
                  <c:v>1.9129725173115699E-2</c:v>
                </c:pt>
                <c:pt idx="57">
                  <c:v>1.7094319686293599E-2</c:v>
                </c:pt>
                <c:pt idx="58">
                  <c:v>1.3902622275054399E-2</c:v>
                </c:pt>
                <c:pt idx="59">
                  <c:v>8.8514322414994205E-3</c:v>
                </c:pt>
                <c:pt idx="60">
                  <c:v>0</c:v>
                </c:pt>
                <c:pt idx="61">
                  <c:v>3.4957514144480198E-3</c:v>
                </c:pt>
                <c:pt idx="62">
                  <c:v>5.9622726403176698E-3</c:v>
                </c:pt>
                <c:pt idx="63">
                  <c:v>6.3738664612173999E-3</c:v>
                </c:pt>
                <c:pt idx="64">
                  <c:v>7.0725292898714499E-3</c:v>
                </c:pt>
                <c:pt idx="65">
                  <c:v>7.90273211896419E-3</c:v>
                </c:pt>
                <c:pt idx="66">
                  <c:v>9.0166125446557999E-3</c:v>
                </c:pt>
                <c:pt idx="67">
                  <c:v>9.7832446917891502E-3</c:v>
                </c:pt>
                <c:pt idx="68">
                  <c:v>1.0047158226370799E-2</c:v>
                </c:pt>
                <c:pt idx="69">
                  <c:v>1.0466743260622E-2</c:v>
                </c:pt>
                <c:pt idx="70">
                  <c:v>1.1117438785731701E-2</c:v>
                </c:pt>
                <c:pt idx="71">
                  <c:v>1.12447254359722E-2</c:v>
                </c:pt>
                <c:pt idx="72">
                  <c:v>1.2204292230308E-2</c:v>
                </c:pt>
                <c:pt idx="73">
                  <c:v>1.2620292603969499E-2</c:v>
                </c:pt>
                <c:pt idx="74">
                  <c:v>1.31489615887403E-2</c:v>
                </c:pt>
                <c:pt idx="75">
                  <c:v>1.2933961115777401E-2</c:v>
                </c:pt>
                <c:pt idx="76">
                  <c:v>1.29645513370633E-2</c:v>
                </c:pt>
                <c:pt idx="77">
                  <c:v>1.40958707779645E-2</c:v>
                </c:pt>
                <c:pt idx="78">
                  <c:v>1.3938033953309E-2</c:v>
                </c:pt>
                <c:pt idx="79">
                  <c:v>1.41829475760459E-2</c:v>
                </c:pt>
                <c:pt idx="80">
                  <c:v>1.41834476962685E-2</c:v>
                </c:pt>
                <c:pt idx="81">
                  <c:v>1.47907948121428E-2</c:v>
                </c:pt>
                <c:pt idx="82">
                  <c:v>1.44222527742385E-2</c:v>
                </c:pt>
                <c:pt idx="83">
                  <c:v>1.4350997284054701E-2</c:v>
                </c:pt>
                <c:pt idx="84">
                  <c:v>1.47906504571437E-2</c:v>
                </c:pt>
                <c:pt idx="85">
                  <c:v>1.4685634523630101E-2</c:v>
                </c:pt>
                <c:pt idx="86">
                  <c:v>1.51232704520225E-2</c:v>
                </c:pt>
                <c:pt idx="87">
                  <c:v>1.58819518983364E-2</c:v>
                </c:pt>
                <c:pt idx="88">
                  <c:v>1.6937557607889099E-2</c:v>
                </c:pt>
                <c:pt idx="89">
                  <c:v>1.78012251853942E-2</c:v>
                </c:pt>
                <c:pt idx="90">
                  <c:v>1.81191507726907E-2</c:v>
                </c:pt>
                <c:pt idx="91">
                  <c:v>1.8928611651062899E-2</c:v>
                </c:pt>
                <c:pt idx="92">
                  <c:v>2.0269956439733498E-2</c:v>
                </c:pt>
                <c:pt idx="93">
                  <c:v>2.05314233899116E-2</c:v>
                </c:pt>
                <c:pt idx="94">
                  <c:v>2.0911194384098001E-2</c:v>
                </c:pt>
                <c:pt idx="95">
                  <c:v>2.20163613557815E-2</c:v>
                </c:pt>
                <c:pt idx="96">
                  <c:v>2.3145716637372901E-2</c:v>
                </c:pt>
                <c:pt idx="97">
                  <c:v>2.3943142965435898E-2</c:v>
                </c:pt>
                <c:pt idx="98">
                  <c:v>2.4860519915819099E-2</c:v>
                </c:pt>
                <c:pt idx="99">
                  <c:v>2.5486709550022999E-2</c:v>
                </c:pt>
                <c:pt idx="100">
                  <c:v>2.6196189224720001E-2</c:v>
                </c:pt>
                <c:pt idx="101">
                  <c:v>2.6491574943065602E-2</c:v>
                </c:pt>
                <c:pt idx="102">
                  <c:v>2.7601731941103901E-2</c:v>
                </c:pt>
                <c:pt idx="103">
                  <c:v>2.8753736987709999E-2</c:v>
                </c:pt>
                <c:pt idx="104">
                  <c:v>2.9973451048135698E-2</c:v>
                </c:pt>
                <c:pt idx="105">
                  <c:v>3.10558937489986E-2</c:v>
                </c:pt>
                <c:pt idx="106">
                  <c:v>3.1873766332864699E-2</c:v>
                </c:pt>
                <c:pt idx="107">
                  <c:v>3.25428284704685E-2</c:v>
                </c:pt>
                <c:pt idx="108">
                  <c:v>3.3289734274148899E-2</c:v>
                </c:pt>
                <c:pt idx="109">
                  <c:v>3.3656939864158603E-2</c:v>
                </c:pt>
                <c:pt idx="110">
                  <c:v>3.4699011594057E-2</c:v>
                </c:pt>
                <c:pt idx="111">
                  <c:v>3.4823738038539803E-2</c:v>
                </c:pt>
                <c:pt idx="112">
                  <c:v>3.4822583198547301E-2</c:v>
                </c:pt>
                <c:pt idx="113">
                  <c:v>3.4906700253486599E-2</c:v>
                </c:pt>
                <c:pt idx="114">
                  <c:v>3.5377848893404E-2</c:v>
                </c:pt>
                <c:pt idx="115">
                  <c:v>3.6383040249347597E-2</c:v>
                </c:pt>
                <c:pt idx="116">
                  <c:v>3.7551481276750502E-2</c:v>
                </c:pt>
                <c:pt idx="117">
                  <c:v>3.8166813552379601E-2</c:v>
                </c:pt>
                <c:pt idx="118">
                  <c:v>3.8685765117406803E-2</c:v>
                </c:pt>
                <c:pt idx="119">
                  <c:v>3.9718262851238202E-2</c:v>
                </c:pt>
                <c:pt idx="120">
                  <c:v>4.0552441030740703E-2</c:v>
                </c:pt>
              </c:numCache>
            </c:numRef>
          </c:val>
          <c:extLst>
            <c:ext xmlns:c16="http://schemas.microsoft.com/office/drawing/2014/chart" uri="{C3380CC4-5D6E-409C-BE32-E72D297353CC}">
              <c16:uniqueId val="{00000000-5398-4D7B-8137-99627E1EFEE9}"/>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max val="8.0000000000000016E-2"/>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[报告图表.xlsx]UEPERC全市场!$B$1</c:f>
              <c:strCache>
                <c:ptCount val="1"/>
                <c:pt idx="0">
                  <c:v>月度超额均值</c:v>
                </c:pt>
              </c:strCache>
            </c:strRef>
          </c:tx>
          <c:spPr>
            <a:solidFill>
              <a:srgbClr val="054477"/>
            </a:solidFill>
            <a:ln>
              <a:noFill/>
            </a:ln>
            <a:effectLst/>
          </c:spPr>
          <c:invertIfNegative val="0"/>
          <c:cat>
            <c:numRef>
              <c:f>[报告图表.xlsx]UEPERC全市场!$A$2:$A$11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[报告图表.xlsx]UEPERC全市场!$B$2:$B$11</c:f>
              <c:numCache>
                <c:formatCode>0.0%</c:formatCode>
                <c:ptCount val="10"/>
                <c:pt idx="0">
                  <c:v>-6.3035280668821102E-3</c:v>
                </c:pt>
                <c:pt idx="1">
                  <c:v>-5.2105058976884399E-3</c:v>
                </c:pt>
                <c:pt idx="2">
                  <c:v>-7.1863917613961704E-3</c:v>
                </c:pt>
                <c:pt idx="3">
                  <c:v>-5.7576637106237002E-3</c:v>
                </c:pt>
                <c:pt idx="4">
                  <c:v>-3.2406257672194902E-3</c:v>
                </c:pt>
                <c:pt idx="5">
                  <c:v>-3.3092188303823999E-4</c:v>
                </c:pt>
                <c:pt idx="6">
                  <c:v>4.4259980309887901E-3</c:v>
                </c:pt>
                <c:pt idx="7">
                  <c:v>8.2542441854293498E-3</c:v>
                </c:pt>
                <c:pt idx="8">
                  <c:v>6.5431067203014903E-3</c:v>
                </c:pt>
                <c:pt idx="9">
                  <c:v>8.8298176496034806E-3</c:v>
                </c:pt>
              </c:numCache>
            </c:numRef>
          </c:val>
          <c:extLst>
            <c:ext xmlns:c16="http://schemas.microsoft.com/office/drawing/2014/chart" uri="{C3380CC4-5D6E-409C-BE32-E72D297353CC}">
              <c16:uniqueId val="{00000000-B2AB-4FA7-8B71-0B8BDA2CB10E}"/>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4.1250000000000002E-2"/>
          <c:w val="0.85016469816272966"/>
          <c:h val="0.70279381743948677"/>
        </c:manualLayout>
      </c:layout>
      <c:barChart>
        <c:barDir val="col"/>
        <c:grouping val="clustered"/>
        <c:varyColors val="0"/>
        <c:ser>
          <c:idx val="0"/>
          <c:order val="0"/>
          <c:tx>
            <c:strRef>
              <c:f>[报告图表.xlsx]UEPERC全市场!$AC$1</c:f>
              <c:strCache>
                <c:ptCount val="1"/>
                <c:pt idx="0">
                  <c:v>月度IC</c:v>
                </c:pt>
              </c:strCache>
            </c:strRef>
          </c:tx>
          <c:spPr>
            <a:solidFill>
              <a:srgbClr val="054477"/>
            </a:solidFill>
            <a:ln>
              <a:solidFill>
                <a:srgbClr val="054477"/>
              </a:solidFill>
            </a:ln>
            <a:effectLst/>
          </c:spPr>
          <c:invertIfNegative val="0"/>
          <c:cat>
            <c:numRef>
              <c:f>[报告图表.xlsx]UEPERC全市场!$AB$2:$AB$129</c:f>
              <c:numCache>
                <c:formatCode>yyyymmdd</c:formatCode>
                <c:ptCount val="128"/>
                <c:pt idx="0">
                  <c:v>40178</c:v>
                </c:pt>
                <c:pt idx="1">
                  <c:v>40207</c:v>
                </c:pt>
                <c:pt idx="2">
                  <c:v>40235</c:v>
                </c:pt>
                <c:pt idx="3">
                  <c:v>40268</c:v>
                </c:pt>
                <c:pt idx="4">
                  <c:v>40298</c:v>
                </c:pt>
                <c:pt idx="5">
                  <c:v>40329</c:v>
                </c:pt>
                <c:pt idx="6">
                  <c:v>40359</c:v>
                </c:pt>
                <c:pt idx="7">
                  <c:v>40389</c:v>
                </c:pt>
                <c:pt idx="8">
                  <c:v>40421</c:v>
                </c:pt>
                <c:pt idx="9">
                  <c:v>40451</c:v>
                </c:pt>
                <c:pt idx="10">
                  <c:v>40480</c:v>
                </c:pt>
                <c:pt idx="11">
                  <c:v>40512</c:v>
                </c:pt>
                <c:pt idx="12">
                  <c:v>40543</c:v>
                </c:pt>
                <c:pt idx="13">
                  <c:v>40574</c:v>
                </c:pt>
                <c:pt idx="14">
                  <c:v>40602</c:v>
                </c:pt>
                <c:pt idx="15">
                  <c:v>40633</c:v>
                </c:pt>
                <c:pt idx="16">
                  <c:v>40662</c:v>
                </c:pt>
                <c:pt idx="17">
                  <c:v>40694</c:v>
                </c:pt>
                <c:pt idx="18">
                  <c:v>40724</c:v>
                </c:pt>
                <c:pt idx="19">
                  <c:v>40753</c:v>
                </c:pt>
                <c:pt idx="20">
                  <c:v>40786</c:v>
                </c:pt>
                <c:pt idx="21">
                  <c:v>40816</c:v>
                </c:pt>
                <c:pt idx="22">
                  <c:v>40847</c:v>
                </c:pt>
                <c:pt idx="23">
                  <c:v>40877</c:v>
                </c:pt>
                <c:pt idx="24">
                  <c:v>40907</c:v>
                </c:pt>
                <c:pt idx="25">
                  <c:v>40939</c:v>
                </c:pt>
                <c:pt idx="26">
                  <c:v>40968</c:v>
                </c:pt>
                <c:pt idx="27">
                  <c:v>40998</c:v>
                </c:pt>
                <c:pt idx="28">
                  <c:v>41026</c:v>
                </c:pt>
                <c:pt idx="29">
                  <c:v>41060</c:v>
                </c:pt>
                <c:pt idx="30">
                  <c:v>41089</c:v>
                </c:pt>
                <c:pt idx="31">
                  <c:v>41121</c:v>
                </c:pt>
                <c:pt idx="32">
                  <c:v>41152</c:v>
                </c:pt>
                <c:pt idx="33">
                  <c:v>41180</c:v>
                </c:pt>
                <c:pt idx="34">
                  <c:v>41213</c:v>
                </c:pt>
                <c:pt idx="35">
                  <c:v>41243</c:v>
                </c:pt>
                <c:pt idx="36">
                  <c:v>41274</c:v>
                </c:pt>
                <c:pt idx="37">
                  <c:v>41305</c:v>
                </c:pt>
                <c:pt idx="38">
                  <c:v>41333</c:v>
                </c:pt>
                <c:pt idx="39">
                  <c:v>41362</c:v>
                </c:pt>
                <c:pt idx="40">
                  <c:v>41390</c:v>
                </c:pt>
                <c:pt idx="41">
                  <c:v>41425</c:v>
                </c:pt>
                <c:pt idx="42">
                  <c:v>41453</c:v>
                </c:pt>
                <c:pt idx="43">
                  <c:v>41486</c:v>
                </c:pt>
                <c:pt idx="44">
                  <c:v>41516</c:v>
                </c:pt>
                <c:pt idx="45">
                  <c:v>41547</c:v>
                </c:pt>
                <c:pt idx="46">
                  <c:v>41578</c:v>
                </c:pt>
                <c:pt idx="47">
                  <c:v>41607</c:v>
                </c:pt>
                <c:pt idx="48">
                  <c:v>41639</c:v>
                </c:pt>
                <c:pt idx="49">
                  <c:v>41669</c:v>
                </c:pt>
                <c:pt idx="50">
                  <c:v>41698</c:v>
                </c:pt>
                <c:pt idx="51">
                  <c:v>41729</c:v>
                </c:pt>
                <c:pt idx="52">
                  <c:v>41759</c:v>
                </c:pt>
                <c:pt idx="53">
                  <c:v>41789</c:v>
                </c:pt>
                <c:pt idx="54">
                  <c:v>41820</c:v>
                </c:pt>
                <c:pt idx="55">
                  <c:v>41851</c:v>
                </c:pt>
                <c:pt idx="56">
                  <c:v>41880</c:v>
                </c:pt>
                <c:pt idx="57">
                  <c:v>41912</c:v>
                </c:pt>
                <c:pt idx="58">
                  <c:v>41943</c:v>
                </c:pt>
                <c:pt idx="59">
                  <c:v>41971</c:v>
                </c:pt>
                <c:pt idx="60">
                  <c:v>42004</c:v>
                </c:pt>
                <c:pt idx="61">
                  <c:v>42034</c:v>
                </c:pt>
                <c:pt idx="62">
                  <c:v>42062</c:v>
                </c:pt>
                <c:pt idx="63">
                  <c:v>42094</c:v>
                </c:pt>
                <c:pt idx="64">
                  <c:v>42124</c:v>
                </c:pt>
                <c:pt idx="65">
                  <c:v>42153</c:v>
                </c:pt>
                <c:pt idx="66">
                  <c:v>42185</c:v>
                </c:pt>
                <c:pt idx="67">
                  <c:v>42216</c:v>
                </c:pt>
                <c:pt idx="68">
                  <c:v>42247</c:v>
                </c:pt>
                <c:pt idx="69">
                  <c:v>42277</c:v>
                </c:pt>
                <c:pt idx="70">
                  <c:v>42307</c:v>
                </c:pt>
                <c:pt idx="71">
                  <c:v>42338</c:v>
                </c:pt>
                <c:pt idx="72">
                  <c:v>42369</c:v>
                </c:pt>
                <c:pt idx="73">
                  <c:v>42398</c:v>
                </c:pt>
                <c:pt idx="74">
                  <c:v>42429</c:v>
                </c:pt>
                <c:pt idx="75">
                  <c:v>42460</c:v>
                </c:pt>
                <c:pt idx="76">
                  <c:v>42489</c:v>
                </c:pt>
                <c:pt idx="77">
                  <c:v>42521</c:v>
                </c:pt>
                <c:pt idx="78">
                  <c:v>42551</c:v>
                </c:pt>
                <c:pt idx="79">
                  <c:v>42580</c:v>
                </c:pt>
                <c:pt idx="80">
                  <c:v>42613</c:v>
                </c:pt>
                <c:pt idx="81">
                  <c:v>42643</c:v>
                </c:pt>
                <c:pt idx="82">
                  <c:v>42674</c:v>
                </c:pt>
                <c:pt idx="83">
                  <c:v>42704</c:v>
                </c:pt>
                <c:pt idx="84">
                  <c:v>42734</c:v>
                </c:pt>
                <c:pt idx="85">
                  <c:v>42761</c:v>
                </c:pt>
                <c:pt idx="86">
                  <c:v>42794</c:v>
                </c:pt>
                <c:pt idx="87">
                  <c:v>42825</c:v>
                </c:pt>
                <c:pt idx="88">
                  <c:v>42853</c:v>
                </c:pt>
                <c:pt idx="89">
                  <c:v>42886</c:v>
                </c:pt>
                <c:pt idx="90">
                  <c:v>42916</c:v>
                </c:pt>
                <c:pt idx="91">
                  <c:v>42947</c:v>
                </c:pt>
                <c:pt idx="92">
                  <c:v>42978</c:v>
                </c:pt>
                <c:pt idx="93">
                  <c:v>43007</c:v>
                </c:pt>
                <c:pt idx="94">
                  <c:v>43039</c:v>
                </c:pt>
                <c:pt idx="95">
                  <c:v>43069</c:v>
                </c:pt>
                <c:pt idx="96">
                  <c:v>43098</c:v>
                </c:pt>
                <c:pt idx="97">
                  <c:v>43131</c:v>
                </c:pt>
                <c:pt idx="98">
                  <c:v>43159</c:v>
                </c:pt>
                <c:pt idx="99">
                  <c:v>43189</c:v>
                </c:pt>
                <c:pt idx="100">
                  <c:v>43217</c:v>
                </c:pt>
                <c:pt idx="101">
                  <c:v>43251</c:v>
                </c:pt>
                <c:pt idx="102">
                  <c:v>43280</c:v>
                </c:pt>
                <c:pt idx="103">
                  <c:v>43312</c:v>
                </c:pt>
                <c:pt idx="104">
                  <c:v>43343</c:v>
                </c:pt>
                <c:pt idx="105">
                  <c:v>43371</c:v>
                </c:pt>
                <c:pt idx="106">
                  <c:v>43404</c:v>
                </c:pt>
                <c:pt idx="107">
                  <c:v>43434</c:v>
                </c:pt>
                <c:pt idx="108">
                  <c:v>43462</c:v>
                </c:pt>
                <c:pt idx="109">
                  <c:v>43496</c:v>
                </c:pt>
                <c:pt idx="110">
                  <c:v>43524</c:v>
                </c:pt>
                <c:pt idx="111">
                  <c:v>43553</c:v>
                </c:pt>
                <c:pt idx="112">
                  <c:v>43585</c:v>
                </c:pt>
                <c:pt idx="113">
                  <c:v>43616</c:v>
                </c:pt>
                <c:pt idx="114">
                  <c:v>43644</c:v>
                </c:pt>
                <c:pt idx="115">
                  <c:v>43677</c:v>
                </c:pt>
                <c:pt idx="116">
                  <c:v>43707</c:v>
                </c:pt>
                <c:pt idx="117">
                  <c:v>43738</c:v>
                </c:pt>
                <c:pt idx="118">
                  <c:v>43769</c:v>
                </c:pt>
                <c:pt idx="119">
                  <c:v>43798</c:v>
                </c:pt>
                <c:pt idx="120">
                  <c:v>43830</c:v>
                </c:pt>
                <c:pt idx="121">
                  <c:v>43853</c:v>
                </c:pt>
                <c:pt idx="122">
                  <c:v>43889</c:v>
                </c:pt>
                <c:pt idx="123">
                  <c:v>43921</c:v>
                </c:pt>
                <c:pt idx="124">
                  <c:v>43951</c:v>
                </c:pt>
                <c:pt idx="125">
                  <c:v>43980</c:v>
                </c:pt>
                <c:pt idx="126">
                  <c:v>44012</c:v>
                </c:pt>
                <c:pt idx="127">
                  <c:v>44043</c:v>
                </c:pt>
              </c:numCache>
            </c:numRef>
          </c:cat>
          <c:val>
            <c:numRef>
              <c:f>[报告图表.xlsx]UEPERC全市场!$AC$2:$AC$129</c:f>
              <c:numCache>
                <c:formatCode>General</c:formatCode>
                <c:ptCount val="128"/>
                <c:pt idx="0">
                  <c:v>6.9379551635116499E-2</c:v>
                </c:pt>
                <c:pt idx="1">
                  <c:v>7.4394939823237499E-2</c:v>
                </c:pt>
                <c:pt idx="2">
                  <c:v>8.0383570682889496E-2</c:v>
                </c:pt>
                <c:pt idx="3">
                  <c:v>5.7231817016334299E-2</c:v>
                </c:pt>
                <c:pt idx="4">
                  <c:v>3.1405335782179598E-2</c:v>
                </c:pt>
                <c:pt idx="5">
                  <c:v>5.7555349799887398E-2</c:v>
                </c:pt>
                <c:pt idx="6">
                  <c:v>0.11121767658371499</c:v>
                </c:pt>
                <c:pt idx="7">
                  <c:v>6.5396189636406005E-2</c:v>
                </c:pt>
                <c:pt idx="8">
                  <c:v>8.0571320304707705E-2</c:v>
                </c:pt>
                <c:pt idx="9">
                  <c:v>2.1235616286920101E-2</c:v>
                </c:pt>
                <c:pt idx="10">
                  <c:v>6.7298898857915998E-2</c:v>
                </c:pt>
                <c:pt idx="11">
                  <c:v>8.3368923322295396E-2</c:v>
                </c:pt>
                <c:pt idx="12">
                  <c:v>6.1207583327124102E-2</c:v>
                </c:pt>
                <c:pt idx="13">
                  <c:v>0.109551341827257</c:v>
                </c:pt>
                <c:pt idx="14">
                  <c:v>5.5223538967812499E-2</c:v>
                </c:pt>
                <c:pt idx="15">
                  <c:v>7.6284221586800594E-2</c:v>
                </c:pt>
                <c:pt idx="16">
                  <c:v>7.5015164222262995E-2</c:v>
                </c:pt>
                <c:pt idx="17">
                  <c:v>5.4776161218309798E-2</c:v>
                </c:pt>
                <c:pt idx="18">
                  <c:v>6.3042960105247098E-2</c:v>
                </c:pt>
                <c:pt idx="19">
                  <c:v>8.7372005771649205E-2</c:v>
                </c:pt>
                <c:pt idx="20">
                  <c:v>6.9991396645185097E-2</c:v>
                </c:pt>
                <c:pt idx="21">
                  <c:v>3.2469643302728897E-2</c:v>
                </c:pt>
                <c:pt idx="22">
                  <c:v>3.9765777502307802E-2</c:v>
                </c:pt>
                <c:pt idx="23">
                  <c:v>9.1307613672976198E-2</c:v>
                </c:pt>
                <c:pt idx="24">
                  <c:v>4.0813987592621302E-2</c:v>
                </c:pt>
                <c:pt idx="25">
                  <c:v>-2.9022670161124E-2</c:v>
                </c:pt>
                <c:pt idx="26">
                  <c:v>0.16940739770719199</c:v>
                </c:pt>
                <c:pt idx="27">
                  <c:v>2.3486320702474299E-2</c:v>
                </c:pt>
                <c:pt idx="28">
                  <c:v>5.1495558861564102E-2</c:v>
                </c:pt>
                <c:pt idx="29">
                  <c:v>0.123335232305904</c:v>
                </c:pt>
                <c:pt idx="30">
                  <c:v>0.169290455587292</c:v>
                </c:pt>
                <c:pt idx="31">
                  <c:v>0.125310844272151</c:v>
                </c:pt>
                <c:pt idx="32">
                  <c:v>2.2418584337840001E-2</c:v>
                </c:pt>
                <c:pt idx="33">
                  <c:v>5.1814651656906102E-2</c:v>
                </c:pt>
                <c:pt idx="34">
                  <c:v>9.0690763223225099E-2</c:v>
                </c:pt>
                <c:pt idx="35">
                  <c:v>3.1211008723512498E-2</c:v>
                </c:pt>
                <c:pt idx="36">
                  <c:v>6.8027089603647103E-2</c:v>
                </c:pt>
                <c:pt idx="37">
                  <c:v>4.0968194471162102E-2</c:v>
                </c:pt>
                <c:pt idx="38">
                  <c:v>0.14226885677460099</c:v>
                </c:pt>
                <c:pt idx="39">
                  <c:v>4.7616226604770502E-2</c:v>
                </c:pt>
                <c:pt idx="40">
                  <c:v>-1.09514456418303E-2</c:v>
                </c:pt>
                <c:pt idx="41">
                  <c:v>0.10108593740347301</c:v>
                </c:pt>
                <c:pt idx="42">
                  <c:v>6.0257691383758499E-2</c:v>
                </c:pt>
                <c:pt idx="43">
                  <c:v>2.5910567568035399E-2</c:v>
                </c:pt>
                <c:pt idx="44">
                  <c:v>4.13361245127154E-2</c:v>
                </c:pt>
                <c:pt idx="45">
                  <c:v>9.0332731908689706E-2</c:v>
                </c:pt>
                <c:pt idx="46">
                  <c:v>3.4259717571702201E-2</c:v>
                </c:pt>
                <c:pt idx="47">
                  <c:v>4.9098352425259298E-2</c:v>
                </c:pt>
                <c:pt idx="48">
                  <c:v>1.8951468874813901E-2</c:v>
                </c:pt>
                <c:pt idx="49">
                  <c:v>7.34985256581389E-2</c:v>
                </c:pt>
                <c:pt idx="50">
                  <c:v>6.9976196048456799E-2</c:v>
                </c:pt>
                <c:pt idx="51">
                  <c:v>6.6620982029262796E-2</c:v>
                </c:pt>
                <c:pt idx="52">
                  <c:v>-2.4518056159473899E-2</c:v>
                </c:pt>
                <c:pt idx="53">
                  <c:v>2.5571408273546498E-2</c:v>
                </c:pt>
                <c:pt idx="54">
                  <c:v>4.6010932290287097E-2</c:v>
                </c:pt>
                <c:pt idx="55">
                  <c:v>7.4831839457022695E-2</c:v>
                </c:pt>
                <c:pt idx="56">
                  <c:v>4.9108933597830001E-2</c:v>
                </c:pt>
                <c:pt idx="57">
                  <c:v>4.8323883577959498E-2</c:v>
                </c:pt>
                <c:pt idx="58">
                  <c:v>6.5062843815363203E-2</c:v>
                </c:pt>
                <c:pt idx="59">
                  <c:v>7.6730607321528102E-2</c:v>
                </c:pt>
                <c:pt idx="60">
                  <c:v>2.2239945071943001E-2</c:v>
                </c:pt>
                <c:pt idx="61">
                  <c:v>3.4984512968682401E-2</c:v>
                </c:pt>
                <c:pt idx="62">
                  <c:v>0.10561998138199601</c:v>
                </c:pt>
                <c:pt idx="63">
                  <c:v>3.1002403096168699E-2</c:v>
                </c:pt>
                <c:pt idx="64">
                  <c:v>5.2640656845601298E-2</c:v>
                </c:pt>
                <c:pt idx="65">
                  <c:v>4.1941641949457702E-2</c:v>
                </c:pt>
                <c:pt idx="66">
                  <c:v>0.146535042104941</c:v>
                </c:pt>
                <c:pt idx="67">
                  <c:v>3.0168946837736299E-2</c:v>
                </c:pt>
                <c:pt idx="68">
                  <c:v>0.103450881046489</c:v>
                </c:pt>
                <c:pt idx="69">
                  <c:v>-2.18954837695154E-2</c:v>
                </c:pt>
                <c:pt idx="70">
                  <c:v>6.0201526252549799E-2</c:v>
                </c:pt>
                <c:pt idx="71">
                  <c:v>0.103197099600443</c:v>
                </c:pt>
                <c:pt idx="72">
                  <c:v>0.10878303605109101</c:v>
                </c:pt>
                <c:pt idx="73">
                  <c:v>1.45782740525987E-2</c:v>
                </c:pt>
                <c:pt idx="74">
                  <c:v>9.4024027928307594E-2</c:v>
                </c:pt>
                <c:pt idx="75">
                  <c:v>7.1497285180199197E-2</c:v>
                </c:pt>
                <c:pt idx="76">
                  <c:v>4.7386135078383601E-2</c:v>
                </c:pt>
                <c:pt idx="77">
                  <c:v>5.7702505500687298E-2</c:v>
                </c:pt>
                <c:pt idx="78">
                  <c:v>7.7034294948424203E-2</c:v>
                </c:pt>
                <c:pt idx="79">
                  <c:v>7.6124258720699001E-2</c:v>
                </c:pt>
                <c:pt idx="80">
                  <c:v>8.2326772206832599E-2</c:v>
                </c:pt>
                <c:pt idx="81">
                  <c:v>4.2940266718133599E-2</c:v>
                </c:pt>
                <c:pt idx="82">
                  <c:v>6.8013647917946701E-2</c:v>
                </c:pt>
                <c:pt idx="83">
                  <c:v>7.6374084174829798E-2</c:v>
                </c:pt>
                <c:pt idx="84">
                  <c:v>7.5988871201939603E-2</c:v>
                </c:pt>
                <c:pt idx="85">
                  <c:v>3.8136649682978002E-2</c:v>
                </c:pt>
                <c:pt idx="86">
                  <c:v>2.2288440446391899E-2</c:v>
                </c:pt>
                <c:pt idx="87">
                  <c:v>6.4529858616289307E-2</c:v>
                </c:pt>
                <c:pt idx="88">
                  <c:v>4.77707696616992E-2</c:v>
                </c:pt>
                <c:pt idx="89">
                  <c:v>0.116034628509409</c:v>
                </c:pt>
                <c:pt idx="90">
                  <c:v>6.9381374848836302E-2</c:v>
                </c:pt>
                <c:pt idx="91">
                  <c:v>6.8026689148716398E-3</c:v>
                </c:pt>
                <c:pt idx="92">
                  <c:v>2.1447706408541399E-2</c:v>
                </c:pt>
                <c:pt idx="93">
                  <c:v>9.2766343782645297E-2</c:v>
                </c:pt>
                <c:pt idx="94">
                  <c:v>3.0575372490019001E-2</c:v>
                </c:pt>
                <c:pt idx="95">
                  <c:v>7.6917804498577796E-2</c:v>
                </c:pt>
                <c:pt idx="96">
                  <c:v>7.1468442383858702E-2</c:v>
                </c:pt>
                <c:pt idx="97">
                  <c:v>-2.99163111556488E-2</c:v>
                </c:pt>
                <c:pt idx="98">
                  <c:v>0.128386444034365</c:v>
                </c:pt>
                <c:pt idx="99">
                  <c:v>7.9112370028399701E-2</c:v>
                </c:pt>
                <c:pt idx="100">
                  <c:v>8.8153935155728405E-2</c:v>
                </c:pt>
                <c:pt idx="101">
                  <c:v>8.7052918152448602E-2</c:v>
                </c:pt>
                <c:pt idx="102">
                  <c:v>5.9860655964703101E-2</c:v>
                </c:pt>
                <c:pt idx="103">
                  <c:v>3.6127617454295199E-2</c:v>
                </c:pt>
                <c:pt idx="104">
                  <c:v>5.3042724595965901E-2</c:v>
                </c:pt>
                <c:pt idx="105">
                  <c:v>0.100868992060946</c:v>
                </c:pt>
                <c:pt idx="106">
                  <c:v>-2.2339525760233198E-2</c:v>
                </c:pt>
                <c:pt idx="107">
                  <c:v>8.4982658617757501E-2</c:v>
                </c:pt>
                <c:pt idx="108">
                  <c:v>5.8360943039339398E-2</c:v>
                </c:pt>
                <c:pt idx="109">
                  <c:v>3.4645396825339098E-2</c:v>
                </c:pt>
                <c:pt idx="110">
                  <c:v>7.0680098382812098E-2</c:v>
                </c:pt>
                <c:pt idx="111">
                  <c:v>6.8888822608727196E-2</c:v>
                </c:pt>
                <c:pt idx="112">
                  <c:v>5.5542409859209801E-2</c:v>
                </c:pt>
                <c:pt idx="113">
                  <c:v>0.12939842964194101</c:v>
                </c:pt>
                <c:pt idx="114">
                  <c:v>7.7922443737778596E-2</c:v>
                </c:pt>
                <c:pt idx="115">
                  <c:v>2.1706298393731598E-2</c:v>
                </c:pt>
                <c:pt idx="116">
                  <c:v>2.0087878559166099E-2</c:v>
                </c:pt>
                <c:pt idx="117">
                  <c:v>6.4330881473812898E-2</c:v>
                </c:pt>
                <c:pt idx="118">
                  <c:v>3.1314493438437799E-2</c:v>
                </c:pt>
                <c:pt idx="119">
                  <c:v>3.1091863620427901E-2</c:v>
                </c:pt>
                <c:pt idx="120">
                  <c:v>1.9560820529500901E-2</c:v>
                </c:pt>
                <c:pt idx="121">
                  <c:v>-5.2902877313639098E-3</c:v>
                </c:pt>
                <c:pt idx="122">
                  <c:v>0.12704863967664701</c:v>
                </c:pt>
                <c:pt idx="123">
                  <c:v>4.6313237618373998E-2</c:v>
                </c:pt>
                <c:pt idx="124">
                  <c:v>6.1202846038157503E-2</c:v>
                </c:pt>
                <c:pt idx="125">
                  <c:v>7.9542822747758604E-2</c:v>
                </c:pt>
                <c:pt idx="126">
                  <c:v>2.8658164387419902E-2</c:v>
                </c:pt>
                <c:pt idx="127">
                  <c:v>4.71267441093473E-2</c:v>
                </c:pt>
              </c:numCache>
            </c:numRef>
          </c:val>
          <c:extLst>
            <c:ext xmlns:c16="http://schemas.microsoft.com/office/drawing/2014/chart" uri="{C3380CC4-5D6E-409C-BE32-E72D297353CC}">
              <c16:uniqueId val="{00000000-9A00-4387-9312-E9E6A736DA10}"/>
            </c:ext>
          </c:extLst>
        </c:ser>
        <c:dLbls>
          <c:showLegendKey val="0"/>
          <c:showVal val="0"/>
          <c:showCatName val="0"/>
          <c:showSerName val="0"/>
          <c:showPercent val="0"/>
          <c:showBubbleSize val="0"/>
        </c:dLbls>
        <c:gapWidth val="219"/>
        <c:overlap val="-27"/>
        <c:axId val="1243005232"/>
        <c:axId val="1243004576"/>
      </c:barChart>
      <c:lineChart>
        <c:grouping val="standard"/>
        <c:varyColors val="0"/>
        <c:ser>
          <c:idx val="1"/>
          <c:order val="1"/>
          <c:tx>
            <c:strRef>
              <c:f>[报告图表.xlsx]UEPERC全市场!$AD$1</c:f>
              <c:strCache>
                <c:ptCount val="1"/>
                <c:pt idx="0">
                  <c:v>累计IC（右轴）</c:v>
                </c:pt>
              </c:strCache>
            </c:strRef>
          </c:tx>
          <c:spPr>
            <a:ln w="19050" cap="rnd">
              <a:solidFill>
                <a:srgbClr val="5B9BD5"/>
              </a:solidFill>
              <a:round/>
            </a:ln>
            <a:effectLst/>
          </c:spPr>
          <c:marker>
            <c:symbol val="none"/>
          </c:marker>
          <c:cat>
            <c:numRef>
              <c:f>[报告图表.xlsx]UEPERC全市场!$AB$2:$AB$129</c:f>
              <c:numCache>
                <c:formatCode>yyyymmdd</c:formatCode>
                <c:ptCount val="128"/>
                <c:pt idx="0">
                  <c:v>40178</c:v>
                </c:pt>
                <c:pt idx="1">
                  <c:v>40207</c:v>
                </c:pt>
                <c:pt idx="2">
                  <c:v>40235</c:v>
                </c:pt>
                <c:pt idx="3">
                  <c:v>40268</c:v>
                </c:pt>
                <c:pt idx="4">
                  <c:v>40298</c:v>
                </c:pt>
                <c:pt idx="5">
                  <c:v>40329</c:v>
                </c:pt>
                <c:pt idx="6">
                  <c:v>40359</c:v>
                </c:pt>
                <c:pt idx="7">
                  <c:v>40389</c:v>
                </c:pt>
                <c:pt idx="8">
                  <c:v>40421</c:v>
                </c:pt>
                <c:pt idx="9">
                  <c:v>40451</c:v>
                </c:pt>
                <c:pt idx="10">
                  <c:v>40480</c:v>
                </c:pt>
                <c:pt idx="11">
                  <c:v>40512</c:v>
                </c:pt>
                <c:pt idx="12">
                  <c:v>40543</c:v>
                </c:pt>
                <c:pt idx="13">
                  <c:v>40574</c:v>
                </c:pt>
                <c:pt idx="14">
                  <c:v>40602</c:v>
                </c:pt>
                <c:pt idx="15">
                  <c:v>40633</c:v>
                </c:pt>
                <c:pt idx="16">
                  <c:v>40662</c:v>
                </c:pt>
                <c:pt idx="17">
                  <c:v>40694</c:v>
                </c:pt>
                <c:pt idx="18">
                  <c:v>40724</c:v>
                </c:pt>
                <c:pt idx="19">
                  <c:v>40753</c:v>
                </c:pt>
                <c:pt idx="20">
                  <c:v>40786</c:v>
                </c:pt>
                <c:pt idx="21">
                  <c:v>40816</c:v>
                </c:pt>
                <c:pt idx="22">
                  <c:v>40847</c:v>
                </c:pt>
                <c:pt idx="23">
                  <c:v>40877</c:v>
                </c:pt>
                <c:pt idx="24">
                  <c:v>40907</c:v>
                </c:pt>
                <c:pt idx="25">
                  <c:v>40939</c:v>
                </c:pt>
                <c:pt idx="26">
                  <c:v>40968</c:v>
                </c:pt>
                <c:pt idx="27">
                  <c:v>40998</c:v>
                </c:pt>
                <c:pt idx="28">
                  <c:v>41026</c:v>
                </c:pt>
                <c:pt idx="29">
                  <c:v>41060</c:v>
                </c:pt>
                <c:pt idx="30">
                  <c:v>41089</c:v>
                </c:pt>
                <c:pt idx="31">
                  <c:v>41121</c:v>
                </c:pt>
                <c:pt idx="32">
                  <c:v>41152</c:v>
                </c:pt>
                <c:pt idx="33">
                  <c:v>41180</c:v>
                </c:pt>
                <c:pt idx="34">
                  <c:v>41213</c:v>
                </c:pt>
                <c:pt idx="35">
                  <c:v>41243</c:v>
                </c:pt>
                <c:pt idx="36">
                  <c:v>41274</c:v>
                </c:pt>
                <c:pt idx="37">
                  <c:v>41305</c:v>
                </c:pt>
                <c:pt idx="38">
                  <c:v>41333</c:v>
                </c:pt>
                <c:pt idx="39">
                  <c:v>41362</c:v>
                </c:pt>
                <c:pt idx="40">
                  <c:v>41390</c:v>
                </c:pt>
                <c:pt idx="41">
                  <c:v>41425</c:v>
                </c:pt>
                <c:pt idx="42">
                  <c:v>41453</c:v>
                </c:pt>
                <c:pt idx="43">
                  <c:v>41486</c:v>
                </c:pt>
                <c:pt idx="44">
                  <c:v>41516</c:v>
                </c:pt>
                <c:pt idx="45">
                  <c:v>41547</c:v>
                </c:pt>
                <c:pt idx="46">
                  <c:v>41578</c:v>
                </c:pt>
                <c:pt idx="47">
                  <c:v>41607</c:v>
                </c:pt>
                <c:pt idx="48">
                  <c:v>41639</c:v>
                </c:pt>
                <c:pt idx="49">
                  <c:v>41669</c:v>
                </c:pt>
                <c:pt idx="50">
                  <c:v>41698</c:v>
                </c:pt>
                <c:pt idx="51">
                  <c:v>41729</c:v>
                </c:pt>
                <c:pt idx="52">
                  <c:v>41759</c:v>
                </c:pt>
                <c:pt idx="53">
                  <c:v>41789</c:v>
                </c:pt>
                <c:pt idx="54">
                  <c:v>41820</c:v>
                </c:pt>
                <c:pt idx="55">
                  <c:v>41851</c:v>
                </c:pt>
                <c:pt idx="56">
                  <c:v>41880</c:v>
                </c:pt>
                <c:pt idx="57">
                  <c:v>41912</c:v>
                </c:pt>
                <c:pt idx="58">
                  <c:v>41943</c:v>
                </c:pt>
                <c:pt idx="59">
                  <c:v>41971</c:v>
                </c:pt>
                <c:pt idx="60">
                  <c:v>42004</c:v>
                </c:pt>
                <c:pt idx="61">
                  <c:v>42034</c:v>
                </c:pt>
                <c:pt idx="62">
                  <c:v>42062</c:v>
                </c:pt>
                <c:pt idx="63">
                  <c:v>42094</c:v>
                </c:pt>
                <c:pt idx="64">
                  <c:v>42124</c:v>
                </c:pt>
                <c:pt idx="65">
                  <c:v>42153</c:v>
                </c:pt>
                <c:pt idx="66">
                  <c:v>42185</c:v>
                </c:pt>
                <c:pt idx="67">
                  <c:v>42216</c:v>
                </c:pt>
                <c:pt idx="68">
                  <c:v>42247</c:v>
                </c:pt>
                <c:pt idx="69">
                  <c:v>42277</c:v>
                </c:pt>
                <c:pt idx="70">
                  <c:v>42307</c:v>
                </c:pt>
                <c:pt idx="71">
                  <c:v>42338</c:v>
                </c:pt>
                <c:pt idx="72">
                  <c:v>42369</c:v>
                </c:pt>
                <c:pt idx="73">
                  <c:v>42398</c:v>
                </c:pt>
                <c:pt idx="74">
                  <c:v>42429</c:v>
                </c:pt>
                <c:pt idx="75">
                  <c:v>42460</c:v>
                </c:pt>
                <c:pt idx="76">
                  <c:v>42489</c:v>
                </c:pt>
                <c:pt idx="77">
                  <c:v>42521</c:v>
                </c:pt>
                <c:pt idx="78">
                  <c:v>42551</c:v>
                </c:pt>
                <c:pt idx="79">
                  <c:v>42580</c:v>
                </c:pt>
                <c:pt idx="80">
                  <c:v>42613</c:v>
                </c:pt>
                <c:pt idx="81">
                  <c:v>42643</c:v>
                </c:pt>
                <c:pt idx="82">
                  <c:v>42674</c:v>
                </c:pt>
                <c:pt idx="83">
                  <c:v>42704</c:v>
                </c:pt>
                <c:pt idx="84">
                  <c:v>42734</c:v>
                </c:pt>
                <c:pt idx="85">
                  <c:v>42761</c:v>
                </c:pt>
                <c:pt idx="86">
                  <c:v>42794</c:v>
                </c:pt>
                <c:pt idx="87">
                  <c:v>42825</c:v>
                </c:pt>
                <c:pt idx="88">
                  <c:v>42853</c:v>
                </c:pt>
                <c:pt idx="89">
                  <c:v>42886</c:v>
                </c:pt>
                <c:pt idx="90">
                  <c:v>42916</c:v>
                </c:pt>
                <c:pt idx="91">
                  <c:v>42947</c:v>
                </c:pt>
                <c:pt idx="92">
                  <c:v>42978</c:v>
                </c:pt>
                <c:pt idx="93">
                  <c:v>43007</c:v>
                </c:pt>
                <c:pt idx="94">
                  <c:v>43039</c:v>
                </c:pt>
                <c:pt idx="95">
                  <c:v>43069</c:v>
                </c:pt>
                <c:pt idx="96">
                  <c:v>43098</c:v>
                </c:pt>
                <c:pt idx="97">
                  <c:v>43131</c:v>
                </c:pt>
                <c:pt idx="98">
                  <c:v>43159</c:v>
                </c:pt>
                <c:pt idx="99">
                  <c:v>43189</c:v>
                </c:pt>
                <c:pt idx="100">
                  <c:v>43217</c:v>
                </c:pt>
                <c:pt idx="101">
                  <c:v>43251</c:v>
                </c:pt>
                <c:pt idx="102">
                  <c:v>43280</c:v>
                </c:pt>
                <c:pt idx="103">
                  <c:v>43312</c:v>
                </c:pt>
                <c:pt idx="104">
                  <c:v>43343</c:v>
                </c:pt>
                <c:pt idx="105">
                  <c:v>43371</c:v>
                </c:pt>
                <c:pt idx="106">
                  <c:v>43404</c:v>
                </c:pt>
                <c:pt idx="107">
                  <c:v>43434</c:v>
                </c:pt>
                <c:pt idx="108">
                  <c:v>43462</c:v>
                </c:pt>
                <c:pt idx="109">
                  <c:v>43496</c:v>
                </c:pt>
                <c:pt idx="110">
                  <c:v>43524</c:v>
                </c:pt>
                <c:pt idx="111">
                  <c:v>43553</c:v>
                </c:pt>
                <c:pt idx="112">
                  <c:v>43585</c:v>
                </c:pt>
                <c:pt idx="113">
                  <c:v>43616</c:v>
                </c:pt>
                <c:pt idx="114">
                  <c:v>43644</c:v>
                </c:pt>
                <c:pt idx="115">
                  <c:v>43677</c:v>
                </c:pt>
                <c:pt idx="116">
                  <c:v>43707</c:v>
                </c:pt>
                <c:pt idx="117">
                  <c:v>43738</c:v>
                </c:pt>
                <c:pt idx="118">
                  <c:v>43769</c:v>
                </c:pt>
                <c:pt idx="119">
                  <c:v>43798</c:v>
                </c:pt>
                <c:pt idx="120">
                  <c:v>43830</c:v>
                </c:pt>
                <c:pt idx="121">
                  <c:v>43853</c:v>
                </c:pt>
                <c:pt idx="122">
                  <c:v>43889</c:v>
                </c:pt>
                <c:pt idx="123">
                  <c:v>43921</c:v>
                </c:pt>
                <c:pt idx="124">
                  <c:v>43951</c:v>
                </c:pt>
                <c:pt idx="125">
                  <c:v>43980</c:v>
                </c:pt>
                <c:pt idx="126">
                  <c:v>44012</c:v>
                </c:pt>
                <c:pt idx="127">
                  <c:v>44043</c:v>
                </c:pt>
              </c:numCache>
            </c:numRef>
          </c:cat>
          <c:val>
            <c:numRef>
              <c:f>[报告图表.xlsx]UEPERC全市场!$AD$2:$AD$129</c:f>
              <c:numCache>
                <c:formatCode>General</c:formatCode>
                <c:ptCount val="128"/>
                <c:pt idx="0">
                  <c:v>6.9379551635116499E-2</c:v>
                </c:pt>
                <c:pt idx="1">
                  <c:v>0.143774491458354</c:v>
                </c:pt>
                <c:pt idx="2">
                  <c:v>0.22415806214124351</c:v>
                </c:pt>
                <c:pt idx="3">
                  <c:v>0.28138987915757779</c:v>
                </c:pt>
                <c:pt idx="4">
                  <c:v>0.31279521493975737</c:v>
                </c:pt>
                <c:pt idx="5">
                  <c:v>0.37035056473964478</c:v>
                </c:pt>
                <c:pt idx="6">
                  <c:v>0.48156824132335979</c:v>
                </c:pt>
                <c:pt idx="7">
                  <c:v>0.54696443095976577</c:v>
                </c:pt>
                <c:pt idx="8">
                  <c:v>0.62753575126447347</c:v>
                </c:pt>
                <c:pt idx="9">
                  <c:v>0.64877136755139353</c:v>
                </c:pt>
                <c:pt idx="10">
                  <c:v>0.71607026640930949</c:v>
                </c:pt>
                <c:pt idx="11">
                  <c:v>0.79943918973160488</c:v>
                </c:pt>
                <c:pt idx="12">
                  <c:v>0.86064677305872894</c:v>
                </c:pt>
                <c:pt idx="13">
                  <c:v>0.97019811488598595</c:v>
                </c:pt>
                <c:pt idx="14">
                  <c:v>1.0254216538537984</c:v>
                </c:pt>
                <c:pt idx="15">
                  <c:v>1.1017058754405991</c:v>
                </c:pt>
                <c:pt idx="16">
                  <c:v>1.176721039662862</c:v>
                </c:pt>
                <c:pt idx="17">
                  <c:v>1.2314972008811718</c:v>
                </c:pt>
                <c:pt idx="18">
                  <c:v>1.2945401609864189</c:v>
                </c:pt>
                <c:pt idx="19">
                  <c:v>1.3819121667580681</c:v>
                </c:pt>
                <c:pt idx="20">
                  <c:v>1.4519035634032531</c:v>
                </c:pt>
                <c:pt idx="21">
                  <c:v>1.4843732067059821</c:v>
                </c:pt>
                <c:pt idx="22">
                  <c:v>1.5241389842082897</c:v>
                </c:pt>
                <c:pt idx="23">
                  <c:v>1.615446597881266</c:v>
                </c:pt>
                <c:pt idx="24">
                  <c:v>1.6562605854738872</c:v>
                </c:pt>
                <c:pt idx="25">
                  <c:v>1.6272379153127632</c:v>
                </c:pt>
                <c:pt idx="26">
                  <c:v>1.7966453130199551</c:v>
                </c:pt>
                <c:pt idx="27">
                  <c:v>1.8201316337224294</c:v>
                </c:pt>
                <c:pt idx="28">
                  <c:v>1.8716271925839936</c:v>
                </c:pt>
                <c:pt idx="29">
                  <c:v>1.9949624248898976</c:v>
                </c:pt>
                <c:pt idx="30">
                  <c:v>2.1642528804771897</c:v>
                </c:pt>
                <c:pt idx="31">
                  <c:v>2.2895637247493408</c:v>
                </c:pt>
                <c:pt idx="32">
                  <c:v>2.3119823090871807</c:v>
                </c:pt>
                <c:pt idx="33">
                  <c:v>2.3637969607440867</c:v>
                </c:pt>
                <c:pt idx="34">
                  <c:v>2.4544877239673117</c:v>
                </c:pt>
                <c:pt idx="35">
                  <c:v>2.4856987326908242</c:v>
                </c:pt>
                <c:pt idx="36">
                  <c:v>2.5537258222944712</c:v>
                </c:pt>
                <c:pt idx="37">
                  <c:v>2.5946940167656334</c:v>
                </c:pt>
                <c:pt idx="38">
                  <c:v>2.7369628735402345</c:v>
                </c:pt>
                <c:pt idx="39">
                  <c:v>2.7845791001450051</c:v>
                </c:pt>
                <c:pt idx="40">
                  <c:v>2.7736276545031746</c:v>
                </c:pt>
                <c:pt idx="41">
                  <c:v>2.8747135919066475</c:v>
                </c:pt>
                <c:pt idx="42">
                  <c:v>2.9349712832904062</c:v>
                </c:pt>
                <c:pt idx="43">
                  <c:v>2.9608818508584416</c:v>
                </c:pt>
                <c:pt idx="44">
                  <c:v>3.0022179753711571</c:v>
                </c:pt>
                <c:pt idx="45">
                  <c:v>3.0925507072798468</c:v>
                </c:pt>
                <c:pt idx="46">
                  <c:v>3.1268104248515489</c:v>
                </c:pt>
                <c:pt idx="47">
                  <c:v>3.1759087772768084</c:v>
                </c:pt>
                <c:pt idx="48">
                  <c:v>3.1948602461516225</c:v>
                </c:pt>
                <c:pt idx="49">
                  <c:v>3.2683587718097615</c:v>
                </c:pt>
                <c:pt idx="50">
                  <c:v>3.3383349678582181</c:v>
                </c:pt>
                <c:pt idx="51">
                  <c:v>3.4049559498874808</c:v>
                </c:pt>
                <c:pt idx="52">
                  <c:v>3.3804378937280068</c:v>
                </c:pt>
                <c:pt idx="53">
                  <c:v>3.4060093020015532</c:v>
                </c:pt>
                <c:pt idx="54">
                  <c:v>3.4520202342918402</c:v>
                </c:pt>
                <c:pt idx="55">
                  <c:v>3.5268520737488629</c:v>
                </c:pt>
                <c:pt idx="56">
                  <c:v>3.575961007346693</c:v>
                </c:pt>
                <c:pt idx="57">
                  <c:v>3.6242848909246526</c:v>
                </c:pt>
                <c:pt idx="58">
                  <c:v>3.6893477347400156</c:v>
                </c:pt>
                <c:pt idx="59">
                  <c:v>3.7660783420615438</c:v>
                </c:pt>
                <c:pt idx="60">
                  <c:v>3.7883182871334866</c:v>
                </c:pt>
                <c:pt idx="61">
                  <c:v>3.8233028001021689</c:v>
                </c:pt>
                <c:pt idx="62">
                  <c:v>3.928922781484165</c:v>
                </c:pt>
                <c:pt idx="63">
                  <c:v>3.9599251845803338</c:v>
                </c:pt>
                <c:pt idx="64">
                  <c:v>4.0125658414259355</c:v>
                </c:pt>
                <c:pt idx="65">
                  <c:v>4.0545074833753931</c:v>
                </c:pt>
                <c:pt idx="66">
                  <c:v>4.2010425254803341</c:v>
                </c:pt>
                <c:pt idx="67">
                  <c:v>4.23121147231807</c:v>
                </c:pt>
                <c:pt idx="68">
                  <c:v>4.3346623533645587</c:v>
                </c:pt>
                <c:pt idx="69">
                  <c:v>4.312766869595043</c:v>
                </c:pt>
                <c:pt idx="70">
                  <c:v>4.3729683958475931</c:v>
                </c:pt>
                <c:pt idx="71">
                  <c:v>4.4761654954480363</c:v>
                </c:pt>
                <c:pt idx="72">
                  <c:v>4.5849485314991272</c:v>
                </c:pt>
                <c:pt idx="73">
                  <c:v>4.5995268055517258</c:v>
                </c:pt>
                <c:pt idx="74">
                  <c:v>4.6935508334800335</c:v>
                </c:pt>
                <c:pt idx="75">
                  <c:v>4.7650481186602329</c:v>
                </c:pt>
                <c:pt idx="76">
                  <c:v>4.8124342537386164</c:v>
                </c:pt>
                <c:pt idx="77">
                  <c:v>4.8701367592393039</c:v>
                </c:pt>
                <c:pt idx="78">
                  <c:v>4.9471710541877281</c:v>
                </c:pt>
                <c:pt idx="79">
                  <c:v>5.0232953129084272</c:v>
                </c:pt>
                <c:pt idx="80">
                  <c:v>5.1056220851152601</c:v>
                </c:pt>
                <c:pt idx="81">
                  <c:v>5.1485623518333936</c:v>
                </c:pt>
                <c:pt idx="82">
                  <c:v>5.2165759997513401</c:v>
                </c:pt>
                <c:pt idx="83">
                  <c:v>5.2929500839261703</c:v>
                </c:pt>
                <c:pt idx="84">
                  <c:v>5.3689389551281099</c:v>
                </c:pt>
                <c:pt idx="85">
                  <c:v>5.4070756048110882</c:v>
                </c:pt>
                <c:pt idx="86">
                  <c:v>5.4293640452574801</c:v>
                </c:pt>
                <c:pt idx="87">
                  <c:v>5.4938939038737695</c:v>
                </c:pt>
                <c:pt idx="88">
                  <c:v>5.5416646735354691</c:v>
                </c:pt>
                <c:pt idx="89">
                  <c:v>5.657699302044878</c:v>
                </c:pt>
                <c:pt idx="90">
                  <c:v>5.7270806768937144</c:v>
                </c:pt>
                <c:pt idx="91">
                  <c:v>5.7338833458085858</c:v>
                </c:pt>
                <c:pt idx="92">
                  <c:v>5.7553310522171275</c:v>
                </c:pt>
                <c:pt idx="93">
                  <c:v>5.8480973959997726</c:v>
                </c:pt>
                <c:pt idx="94">
                  <c:v>5.8786727684897917</c:v>
                </c:pt>
                <c:pt idx="95">
                  <c:v>5.9555905729883696</c:v>
                </c:pt>
                <c:pt idx="96">
                  <c:v>6.0270590153722283</c:v>
                </c:pt>
                <c:pt idx="97">
                  <c:v>5.9971427042165795</c:v>
                </c:pt>
                <c:pt idx="98">
                  <c:v>6.1255291482509442</c:v>
                </c:pt>
                <c:pt idx="99">
                  <c:v>6.2046415182793435</c:v>
                </c:pt>
                <c:pt idx="100">
                  <c:v>6.2927954534350716</c:v>
                </c:pt>
                <c:pt idx="101">
                  <c:v>6.3798483715875198</c:v>
                </c:pt>
                <c:pt idx="102">
                  <c:v>6.4397090275522233</c:v>
                </c:pt>
                <c:pt idx="103">
                  <c:v>6.4758366450065186</c:v>
                </c:pt>
                <c:pt idx="104">
                  <c:v>6.5288793696024845</c:v>
                </c:pt>
                <c:pt idx="105">
                  <c:v>6.6297483616634301</c:v>
                </c:pt>
                <c:pt idx="106">
                  <c:v>6.6074088359031968</c:v>
                </c:pt>
                <c:pt idx="107">
                  <c:v>6.6923914945209546</c:v>
                </c:pt>
                <c:pt idx="108">
                  <c:v>6.7507524375602941</c:v>
                </c:pt>
                <c:pt idx="109">
                  <c:v>6.7853978343856332</c:v>
                </c:pt>
                <c:pt idx="110">
                  <c:v>6.8560779327684456</c:v>
                </c:pt>
                <c:pt idx="111">
                  <c:v>6.9249667553771728</c:v>
                </c:pt>
                <c:pt idx="112">
                  <c:v>6.9805091652363824</c:v>
                </c:pt>
                <c:pt idx="113">
                  <c:v>7.1099075948783232</c:v>
                </c:pt>
                <c:pt idx="114">
                  <c:v>7.1878300386161023</c:v>
                </c:pt>
                <c:pt idx="115">
                  <c:v>7.2095363370098342</c:v>
                </c:pt>
                <c:pt idx="116">
                  <c:v>7.2296242155690003</c:v>
                </c:pt>
                <c:pt idx="117">
                  <c:v>7.2939550970428133</c:v>
                </c:pt>
                <c:pt idx="118">
                  <c:v>7.325269590481251</c:v>
                </c:pt>
                <c:pt idx="119">
                  <c:v>7.3563614541016786</c:v>
                </c:pt>
                <c:pt idx="120">
                  <c:v>7.3759222746311792</c:v>
                </c:pt>
                <c:pt idx="121">
                  <c:v>7.3706319868998156</c:v>
                </c:pt>
                <c:pt idx="122">
                  <c:v>7.4976806265764626</c:v>
                </c:pt>
                <c:pt idx="123">
                  <c:v>7.543993864194837</c:v>
                </c:pt>
                <c:pt idx="124">
                  <c:v>7.6051967102329945</c:v>
                </c:pt>
                <c:pt idx="125">
                  <c:v>7.6847395329807533</c:v>
                </c:pt>
                <c:pt idx="126">
                  <c:v>7.7133976973681735</c:v>
                </c:pt>
                <c:pt idx="127">
                  <c:v>7.7605244414775205</c:v>
                </c:pt>
              </c:numCache>
            </c:numRef>
          </c:val>
          <c:smooth val="0"/>
          <c:extLst>
            <c:ext xmlns:c16="http://schemas.microsoft.com/office/drawing/2014/chart" uri="{C3380CC4-5D6E-409C-BE32-E72D297353CC}">
              <c16:uniqueId val="{00000001-9A00-4387-9312-E9E6A736DA10}"/>
            </c:ext>
          </c:extLst>
        </c:ser>
        <c:dLbls>
          <c:showLegendKey val="0"/>
          <c:showVal val="0"/>
          <c:showCatName val="0"/>
          <c:showSerName val="0"/>
          <c:showPercent val="0"/>
          <c:showBubbleSize val="0"/>
        </c:dLbls>
        <c:marker val="1"/>
        <c:smooth val="0"/>
        <c:axId val="1061756776"/>
        <c:axId val="1061760056"/>
      </c:lineChart>
      <c:dateAx>
        <c:axId val="12430052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0"/>
        <c:lblOffset val="100"/>
        <c:baseTimeUnit val="days"/>
      </c:date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valAx>
        <c:axId val="10617600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061756776"/>
        <c:crosses val="max"/>
        <c:crossBetween val="between"/>
      </c:valAx>
      <c:dateAx>
        <c:axId val="1061756776"/>
        <c:scaling>
          <c:orientation val="minMax"/>
        </c:scaling>
        <c:delete val="1"/>
        <c:axPos val="b"/>
        <c:numFmt formatCode="yyyymmdd" sourceLinked="1"/>
        <c:majorTickMark val="out"/>
        <c:minorTickMark val="none"/>
        <c:tickLblPos val="nextTo"/>
        <c:crossAx val="1061760056"/>
        <c:crosses val="autoZero"/>
        <c:auto val="1"/>
        <c:lblOffset val="100"/>
        <c:baseTimeUnit val="days"/>
      </c:dateAx>
      <c:spPr>
        <a:noFill/>
        <a:ln>
          <a:noFill/>
        </a:ln>
        <a:effectLst/>
      </c:spPr>
    </c:plotArea>
    <c:legend>
      <c:legendPos val="b"/>
      <c:layout>
        <c:manualLayout>
          <c:xMode val="edge"/>
          <c:yMode val="edge"/>
          <c:x val="0.21888888888888886"/>
          <c:y val="0.92152996500437445"/>
          <c:w val="0.56222222222222218"/>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[报告图表.xlsx]预告上下限同时调升!$B$1</c:f>
              <c:strCache>
                <c:ptCount val="1"/>
                <c:pt idx="0">
                  <c:v> 开盘价 </c:v>
                </c:pt>
              </c:strCache>
            </c:strRef>
          </c:tx>
          <c:spPr>
            <a:ln w="19050" cap="rnd">
              <a:noFill/>
              <a:round/>
            </a:ln>
            <a:effectLst/>
          </c:spPr>
          <c:marker>
            <c:symbol val="none"/>
          </c:marker>
          <c:cat>
            <c:numRef>
              <c:f>[报告图表.xlsx]预告上下限同时调升!$A$2:$A$159</c:f>
              <c:numCache>
                <c:formatCode>yyyy\-mm\-dd</c:formatCode>
                <c:ptCount val="158"/>
                <c:pt idx="0">
                  <c:v>43746</c:v>
                </c:pt>
                <c:pt idx="1">
                  <c:v>43747</c:v>
                </c:pt>
                <c:pt idx="2">
                  <c:v>43748</c:v>
                </c:pt>
                <c:pt idx="3">
                  <c:v>43749</c:v>
                </c:pt>
                <c:pt idx="4">
                  <c:v>43752</c:v>
                </c:pt>
                <c:pt idx="5">
                  <c:v>43753</c:v>
                </c:pt>
                <c:pt idx="6">
                  <c:v>43754</c:v>
                </c:pt>
                <c:pt idx="7">
                  <c:v>43755</c:v>
                </c:pt>
                <c:pt idx="8">
                  <c:v>43756</c:v>
                </c:pt>
                <c:pt idx="9">
                  <c:v>43759</c:v>
                </c:pt>
                <c:pt idx="10">
                  <c:v>43760</c:v>
                </c:pt>
                <c:pt idx="11">
                  <c:v>43761</c:v>
                </c:pt>
                <c:pt idx="12">
                  <c:v>43762</c:v>
                </c:pt>
                <c:pt idx="13">
                  <c:v>43763</c:v>
                </c:pt>
                <c:pt idx="14">
                  <c:v>43766</c:v>
                </c:pt>
                <c:pt idx="15">
                  <c:v>43767</c:v>
                </c:pt>
                <c:pt idx="16">
                  <c:v>43768</c:v>
                </c:pt>
                <c:pt idx="17">
                  <c:v>43769</c:v>
                </c:pt>
                <c:pt idx="18">
                  <c:v>43770</c:v>
                </c:pt>
                <c:pt idx="19">
                  <c:v>43773</c:v>
                </c:pt>
                <c:pt idx="20">
                  <c:v>43774</c:v>
                </c:pt>
                <c:pt idx="21">
                  <c:v>43775</c:v>
                </c:pt>
                <c:pt idx="22">
                  <c:v>43776</c:v>
                </c:pt>
                <c:pt idx="23">
                  <c:v>43777</c:v>
                </c:pt>
                <c:pt idx="24">
                  <c:v>43780</c:v>
                </c:pt>
                <c:pt idx="25">
                  <c:v>43781</c:v>
                </c:pt>
                <c:pt idx="26">
                  <c:v>43782</c:v>
                </c:pt>
                <c:pt idx="27">
                  <c:v>43783</c:v>
                </c:pt>
                <c:pt idx="28">
                  <c:v>43784</c:v>
                </c:pt>
                <c:pt idx="29">
                  <c:v>43787</c:v>
                </c:pt>
                <c:pt idx="30">
                  <c:v>43788</c:v>
                </c:pt>
                <c:pt idx="31">
                  <c:v>43789</c:v>
                </c:pt>
                <c:pt idx="32">
                  <c:v>43790</c:v>
                </c:pt>
                <c:pt idx="33">
                  <c:v>43791</c:v>
                </c:pt>
                <c:pt idx="34">
                  <c:v>43794</c:v>
                </c:pt>
                <c:pt idx="35">
                  <c:v>43795</c:v>
                </c:pt>
                <c:pt idx="36">
                  <c:v>43796</c:v>
                </c:pt>
                <c:pt idx="37">
                  <c:v>43797</c:v>
                </c:pt>
                <c:pt idx="38">
                  <c:v>43798</c:v>
                </c:pt>
                <c:pt idx="39">
                  <c:v>43801</c:v>
                </c:pt>
                <c:pt idx="40">
                  <c:v>43802</c:v>
                </c:pt>
                <c:pt idx="41">
                  <c:v>43803</c:v>
                </c:pt>
                <c:pt idx="42">
                  <c:v>43804</c:v>
                </c:pt>
                <c:pt idx="43">
                  <c:v>43805</c:v>
                </c:pt>
                <c:pt idx="44">
                  <c:v>43808</c:v>
                </c:pt>
                <c:pt idx="45">
                  <c:v>43809</c:v>
                </c:pt>
                <c:pt idx="46">
                  <c:v>43810</c:v>
                </c:pt>
                <c:pt idx="47">
                  <c:v>43811</c:v>
                </c:pt>
                <c:pt idx="48">
                  <c:v>43812</c:v>
                </c:pt>
                <c:pt idx="49">
                  <c:v>43815</c:v>
                </c:pt>
                <c:pt idx="50">
                  <c:v>43816</c:v>
                </c:pt>
                <c:pt idx="51">
                  <c:v>43817</c:v>
                </c:pt>
                <c:pt idx="52">
                  <c:v>43818</c:v>
                </c:pt>
                <c:pt idx="53">
                  <c:v>43819</c:v>
                </c:pt>
                <c:pt idx="54">
                  <c:v>43822</c:v>
                </c:pt>
                <c:pt idx="55">
                  <c:v>43823</c:v>
                </c:pt>
                <c:pt idx="56">
                  <c:v>43824</c:v>
                </c:pt>
                <c:pt idx="57">
                  <c:v>43825</c:v>
                </c:pt>
                <c:pt idx="58">
                  <c:v>43826</c:v>
                </c:pt>
                <c:pt idx="59">
                  <c:v>43829</c:v>
                </c:pt>
                <c:pt idx="60">
                  <c:v>43830</c:v>
                </c:pt>
                <c:pt idx="61">
                  <c:v>43832</c:v>
                </c:pt>
                <c:pt idx="62">
                  <c:v>43833</c:v>
                </c:pt>
                <c:pt idx="63">
                  <c:v>43836</c:v>
                </c:pt>
                <c:pt idx="64">
                  <c:v>43837</c:v>
                </c:pt>
                <c:pt idx="65">
                  <c:v>43838</c:v>
                </c:pt>
                <c:pt idx="66">
                  <c:v>43839</c:v>
                </c:pt>
                <c:pt idx="67">
                  <c:v>43840</c:v>
                </c:pt>
                <c:pt idx="68">
                  <c:v>43843</c:v>
                </c:pt>
                <c:pt idx="69">
                  <c:v>43844</c:v>
                </c:pt>
                <c:pt idx="70">
                  <c:v>43845</c:v>
                </c:pt>
                <c:pt idx="71">
                  <c:v>43846</c:v>
                </c:pt>
                <c:pt idx="72">
                  <c:v>43847</c:v>
                </c:pt>
                <c:pt idx="73">
                  <c:v>43850</c:v>
                </c:pt>
                <c:pt idx="74">
                  <c:v>43851</c:v>
                </c:pt>
                <c:pt idx="75">
                  <c:v>43852</c:v>
                </c:pt>
                <c:pt idx="76">
                  <c:v>43853</c:v>
                </c:pt>
                <c:pt idx="77">
                  <c:v>43864</c:v>
                </c:pt>
                <c:pt idx="78">
                  <c:v>43865</c:v>
                </c:pt>
                <c:pt idx="79">
                  <c:v>43866</c:v>
                </c:pt>
                <c:pt idx="80">
                  <c:v>43867</c:v>
                </c:pt>
                <c:pt idx="81">
                  <c:v>43868</c:v>
                </c:pt>
                <c:pt idx="82">
                  <c:v>43871</c:v>
                </c:pt>
                <c:pt idx="83">
                  <c:v>43872</c:v>
                </c:pt>
                <c:pt idx="84">
                  <c:v>43873</c:v>
                </c:pt>
                <c:pt idx="85">
                  <c:v>43874</c:v>
                </c:pt>
                <c:pt idx="86">
                  <c:v>43875</c:v>
                </c:pt>
                <c:pt idx="87">
                  <c:v>43878</c:v>
                </c:pt>
                <c:pt idx="88">
                  <c:v>43879</c:v>
                </c:pt>
                <c:pt idx="89">
                  <c:v>43880</c:v>
                </c:pt>
                <c:pt idx="90">
                  <c:v>43881</c:v>
                </c:pt>
                <c:pt idx="91">
                  <c:v>43882</c:v>
                </c:pt>
                <c:pt idx="92">
                  <c:v>43885</c:v>
                </c:pt>
                <c:pt idx="93">
                  <c:v>43886</c:v>
                </c:pt>
                <c:pt idx="94">
                  <c:v>43887</c:v>
                </c:pt>
                <c:pt idx="95">
                  <c:v>43888</c:v>
                </c:pt>
                <c:pt idx="96">
                  <c:v>43889</c:v>
                </c:pt>
                <c:pt idx="97">
                  <c:v>43892</c:v>
                </c:pt>
                <c:pt idx="98">
                  <c:v>43893</c:v>
                </c:pt>
                <c:pt idx="99">
                  <c:v>43894</c:v>
                </c:pt>
                <c:pt idx="100">
                  <c:v>43895</c:v>
                </c:pt>
                <c:pt idx="101">
                  <c:v>43896</c:v>
                </c:pt>
                <c:pt idx="102">
                  <c:v>43899</c:v>
                </c:pt>
                <c:pt idx="103">
                  <c:v>43900</c:v>
                </c:pt>
                <c:pt idx="104">
                  <c:v>43901</c:v>
                </c:pt>
                <c:pt idx="105">
                  <c:v>43902</c:v>
                </c:pt>
                <c:pt idx="106">
                  <c:v>43903</c:v>
                </c:pt>
                <c:pt idx="107">
                  <c:v>43906</c:v>
                </c:pt>
                <c:pt idx="108">
                  <c:v>43907</c:v>
                </c:pt>
                <c:pt idx="109">
                  <c:v>43908</c:v>
                </c:pt>
                <c:pt idx="110">
                  <c:v>43909</c:v>
                </c:pt>
                <c:pt idx="111">
                  <c:v>43910</c:v>
                </c:pt>
                <c:pt idx="112">
                  <c:v>43913</c:v>
                </c:pt>
                <c:pt idx="113">
                  <c:v>43914</c:v>
                </c:pt>
                <c:pt idx="114">
                  <c:v>43915</c:v>
                </c:pt>
                <c:pt idx="115">
                  <c:v>43916</c:v>
                </c:pt>
                <c:pt idx="116">
                  <c:v>43917</c:v>
                </c:pt>
                <c:pt idx="117">
                  <c:v>43920</c:v>
                </c:pt>
                <c:pt idx="118">
                  <c:v>43921</c:v>
                </c:pt>
                <c:pt idx="119">
                  <c:v>43922</c:v>
                </c:pt>
                <c:pt idx="120">
                  <c:v>43923</c:v>
                </c:pt>
                <c:pt idx="121">
                  <c:v>43924</c:v>
                </c:pt>
                <c:pt idx="122">
                  <c:v>43928</c:v>
                </c:pt>
                <c:pt idx="123">
                  <c:v>43929</c:v>
                </c:pt>
                <c:pt idx="124">
                  <c:v>43930</c:v>
                </c:pt>
                <c:pt idx="125">
                  <c:v>43931</c:v>
                </c:pt>
                <c:pt idx="126">
                  <c:v>43934</c:v>
                </c:pt>
                <c:pt idx="127">
                  <c:v>43935</c:v>
                </c:pt>
                <c:pt idx="128">
                  <c:v>43936</c:v>
                </c:pt>
                <c:pt idx="129">
                  <c:v>43937</c:v>
                </c:pt>
                <c:pt idx="130">
                  <c:v>43938</c:v>
                </c:pt>
                <c:pt idx="131">
                  <c:v>43941</c:v>
                </c:pt>
                <c:pt idx="132">
                  <c:v>43942</c:v>
                </c:pt>
                <c:pt idx="133">
                  <c:v>43943</c:v>
                </c:pt>
                <c:pt idx="134">
                  <c:v>43944</c:v>
                </c:pt>
                <c:pt idx="135">
                  <c:v>43945</c:v>
                </c:pt>
                <c:pt idx="136">
                  <c:v>43948</c:v>
                </c:pt>
                <c:pt idx="137">
                  <c:v>43949</c:v>
                </c:pt>
                <c:pt idx="138">
                  <c:v>43950</c:v>
                </c:pt>
                <c:pt idx="139">
                  <c:v>43951</c:v>
                </c:pt>
                <c:pt idx="140">
                  <c:v>43957</c:v>
                </c:pt>
                <c:pt idx="141">
                  <c:v>43958</c:v>
                </c:pt>
                <c:pt idx="142">
                  <c:v>43959</c:v>
                </c:pt>
                <c:pt idx="143">
                  <c:v>43962</c:v>
                </c:pt>
                <c:pt idx="144">
                  <c:v>43963</c:v>
                </c:pt>
                <c:pt idx="145">
                  <c:v>43964</c:v>
                </c:pt>
                <c:pt idx="146">
                  <c:v>43965</c:v>
                </c:pt>
                <c:pt idx="147">
                  <c:v>43966</c:v>
                </c:pt>
                <c:pt idx="148">
                  <c:v>43969</c:v>
                </c:pt>
                <c:pt idx="149">
                  <c:v>43970</c:v>
                </c:pt>
                <c:pt idx="150">
                  <c:v>43971</c:v>
                </c:pt>
                <c:pt idx="151">
                  <c:v>43972</c:v>
                </c:pt>
                <c:pt idx="152">
                  <c:v>43973</c:v>
                </c:pt>
                <c:pt idx="153">
                  <c:v>43976</c:v>
                </c:pt>
                <c:pt idx="154">
                  <c:v>43977</c:v>
                </c:pt>
                <c:pt idx="155">
                  <c:v>43978</c:v>
                </c:pt>
                <c:pt idx="156">
                  <c:v>43979</c:v>
                </c:pt>
                <c:pt idx="157">
                  <c:v>43980</c:v>
                </c:pt>
              </c:numCache>
            </c:numRef>
          </c:cat>
          <c:val>
            <c:numRef>
              <c:f>[报告图表.xlsx]预告上下限同时调升!$B$2:$B$159</c:f>
              <c:numCache>
                <c:formatCode>_ * #,##0_ ;_ * \-#,##0_ ;_ * "-"??_ ;_ @_ </c:formatCode>
                <c:ptCount val="158"/>
                <c:pt idx="0">
                  <c:v>58.746706200000006</c:v>
                </c:pt>
                <c:pt idx="1">
                  <c:v>58.779617520000002</c:v>
                </c:pt>
                <c:pt idx="2">
                  <c:v>60.030247679999995</c:v>
                </c:pt>
                <c:pt idx="3">
                  <c:v>60.523917480000001</c:v>
                </c:pt>
                <c:pt idx="4">
                  <c:v>60.491006159999998</c:v>
                </c:pt>
                <c:pt idx="5">
                  <c:v>60.227715600000003</c:v>
                </c:pt>
                <c:pt idx="6">
                  <c:v>59.832779760000001</c:v>
                </c:pt>
                <c:pt idx="7">
                  <c:v>58.779617520000002</c:v>
                </c:pt>
                <c:pt idx="8">
                  <c:v>58.615060919999998</c:v>
                </c:pt>
                <c:pt idx="9">
                  <c:v>57.298608120000004</c:v>
                </c:pt>
                <c:pt idx="10">
                  <c:v>57.232785480000004</c:v>
                </c:pt>
                <c:pt idx="11">
                  <c:v>57.956834520000001</c:v>
                </c:pt>
                <c:pt idx="12">
                  <c:v>57.594810000000003</c:v>
                </c:pt>
                <c:pt idx="13">
                  <c:v>57.002406240000006</c:v>
                </c:pt>
                <c:pt idx="14">
                  <c:v>57.265696800000001</c:v>
                </c:pt>
                <c:pt idx="15">
                  <c:v>58.31885904</c:v>
                </c:pt>
                <c:pt idx="16">
                  <c:v>56.607470400000004</c:v>
                </c:pt>
                <c:pt idx="17">
                  <c:v>55.521396840000008</c:v>
                </c:pt>
                <c:pt idx="18">
                  <c:v>54.928993080000005</c:v>
                </c:pt>
                <c:pt idx="19">
                  <c:v>55.587219480000002</c:v>
                </c:pt>
                <c:pt idx="20">
                  <c:v>54.665702520000004</c:v>
                </c:pt>
                <c:pt idx="21">
                  <c:v>55.093549679999995</c:v>
                </c:pt>
                <c:pt idx="22">
                  <c:v>54.336589320000009</c:v>
                </c:pt>
                <c:pt idx="23">
                  <c:v>54.994815720000005</c:v>
                </c:pt>
                <c:pt idx="24">
                  <c:v>54.435323279999999</c:v>
                </c:pt>
                <c:pt idx="25">
                  <c:v>52.526466720000002</c:v>
                </c:pt>
                <c:pt idx="26">
                  <c:v>52.460644080000002</c:v>
                </c:pt>
                <c:pt idx="27">
                  <c:v>51.506215800000007</c:v>
                </c:pt>
                <c:pt idx="28">
                  <c:v>51.769506360000001</c:v>
                </c:pt>
                <c:pt idx="29">
                  <c:v>49.827738480000008</c:v>
                </c:pt>
                <c:pt idx="30">
                  <c:v>51.078368640000001</c:v>
                </c:pt>
                <c:pt idx="31">
                  <c:v>50.913812040000003</c:v>
                </c:pt>
                <c:pt idx="32">
                  <c:v>50.288496960000003</c:v>
                </c:pt>
                <c:pt idx="33">
                  <c:v>50.913812040000003</c:v>
                </c:pt>
                <c:pt idx="34">
                  <c:v>50.420142240000004</c:v>
                </c:pt>
                <c:pt idx="35">
                  <c:v>50.354319600000004</c:v>
                </c:pt>
                <c:pt idx="36">
                  <c:v>49.465713960000002</c:v>
                </c:pt>
                <c:pt idx="37">
                  <c:v>49.498625279999999</c:v>
                </c:pt>
                <c:pt idx="38">
                  <c:v>48.807487560000006</c:v>
                </c:pt>
                <c:pt idx="39">
                  <c:v>49.926472440000005</c:v>
                </c:pt>
                <c:pt idx="40">
                  <c:v>49.76191584</c:v>
                </c:pt>
                <c:pt idx="41">
                  <c:v>52.13153088</c:v>
                </c:pt>
                <c:pt idx="42">
                  <c:v>51.045457320000004</c:v>
                </c:pt>
                <c:pt idx="43">
                  <c:v>51.835329000000002</c:v>
                </c:pt>
                <c:pt idx="44">
                  <c:v>51.703683720000008</c:v>
                </c:pt>
                <c:pt idx="45">
                  <c:v>51.407481840000003</c:v>
                </c:pt>
                <c:pt idx="46">
                  <c:v>51.966974280000002</c:v>
                </c:pt>
                <c:pt idx="47">
                  <c:v>51.078368640000001</c:v>
                </c:pt>
                <c:pt idx="48">
                  <c:v>52.493555399999998</c:v>
                </c:pt>
                <c:pt idx="49">
                  <c:v>53.908742160000003</c:v>
                </c:pt>
                <c:pt idx="50">
                  <c:v>53.908742160000003</c:v>
                </c:pt>
                <c:pt idx="51">
                  <c:v>54.435323279999999</c:v>
                </c:pt>
                <c:pt idx="52">
                  <c:v>54.303678000000005</c:v>
                </c:pt>
                <c:pt idx="53">
                  <c:v>54.994815720000005</c:v>
                </c:pt>
                <c:pt idx="54">
                  <c:v>53.579628960000008</c:v>
                </c:pt>
                <c:pt idx="55">
                  <c:v>52.592289360000002</c:v>
                </c:pt>
                <c:pt idx="56">
                  <c:v>53.44798368</c:v>
                </c:pt>
                <c:pt idx="57">
                  <c:v>54.994815720000005</c:v>
                </c:pt>
                <c:pt idx="58">
                  <c:v>54.731525159999997</c:v>
                </c:pt>
                <c:pt idx="59">
                  <c:v>53.777096880000002</c:v>
                </c:pt>
                <c:pt idx="60">
                  <c:v>53.842919520000002</c:v>
                </c:pt>
                <c:pt idx="61">
                  <c:v>53.974564799999996</c:v>
                </c:pt>
                <c:pt idx="62">
                  <c:v>54.830259120000001</c:v>
                </c:pt>
                <c:pt idx="63">
                  <c:v>54.665702520000004</c:v>
                </c:pt>
                <c:pt idx="64">
                  <c:v>55.488485519999998</c:v>
                </c:pt>
                <c:pt idx="65">
                  <c:v>55.916332679999996</c:v>
                </c:pt>
                <c:pt idx="66">
                  <c:v>57.166962840000004</c:v>
                </c:pt>
                <c:pt idx="67">
                  <c:v>62.2023948</c:v>
                </c:pt>
                <c:pt idx="68">
                  <c:v>59.865691080000005</c:v>
                </c:pt>
                <c:pt idx="69">
                  <c:v>59.997336360000006</c:v>
                </c:pt>
                <c:pt idx="70">
                  <c:v>60.655562760000002</c:v>
                </c:pt>
                <c:pt idx="71">
                  <c:v>60.655562760000002</c:v>
                </c:pt>
                <c:pt idx="72">
                  <c:v>60.688474080000006</c:v>
                </c:pt>
                <c:pt idx="73">
                  <c:v>61.215055200000009</c:v>
                </c:pt>
                <c:pt idx="74">
                  <c:v>59.898602400000001</c:v>
                </c:pt>
                <c:pt idx="75">
                  <c:v>58.615060919999998</c:v>
                </c:pt>
                <c:pt idx="76">
                  <c:v>58.483415640000004</c:v>
                </c:pt>
                <c:pt idx="77">
                  <c:v>51.901151640000002</c:v>
                </c:pt>
                <c:pt idx="78">
                  <c:v>51.506215800000007</c:v>
                </c:pt>
                <c:pt idx="79">
                  <c:v>55.620130799999998</c:v>
                </c:pt>
                <c:pt idx="80">
                  <c:v>56.080889280000001</c:v>
                </c:pt>
                <c:pt idx="81">
                  <c:v>59.042908080000004</c:v>
                </c:pt>
                <c:pt idx="82">
                  <c:v>67.599851279999996</c:v>
                </c:pt>
                <c:pt idx="83">
                  <c:v>66.118841880000005</c:v>
                </c:pt>
                <c:pt idx="84">
                  <c:v>65.493526799999998</c:v>
                </c:pt>
                <c:pt idx="85">
                  <c:v>69.541619159999996</c:v>
                </c:pt>
                <c:pt idx="86">
                  <c:v>69.442885200000006</c:v>
                </c:pt>
                <c:pt idx="87">
                  <c:v>69.870732360000005</c:v>
                </c:pt>
                <c:pt idx="88">
                  <c:v>70.528958760000009</c:v>
                </c:pt>
                <c:pt idx="89">
                  <c:v>69.706175760000008</c:v>
                </c:pt>
                <c:pt idx="90">
                  <c:v>68.554279559999998</c:v>
                </c:pt>
                <c:pt idx="91">
                  <c:v>73.556800200000012</c:v>
                </c:pt>
                <c:pt idx="92">
                  <c:v>79.579571760000007</c:v>
                </c:pt>
                <c:pt idx="93">
                  <c:v>78.690966119999999</c:v>
                </c:pt>
                <c:pt idx="94">
                  <c:v>80.66564532000001</c:v>
                </c:pt>
                <c:pt idx="95">
                  <c:v>77.407424640000002</c:v>
                </c:pt>
                <c:pt idx="96">
                  <c:v>75.860592600000004</c:v>
                </c:pt>
                <c:pt idx="97">
                  <c:v>79.809950999999998</c:v>
                </c:pt>
                <c:pt idx="98">
                  <c:v>85.898545200000015</c:v>
                </c:pt>
                <c:pt idx="99">
                  <c:v>75.696036000000007</c:v>
                </c:pt>
                <c:pt idx="100">
                  <c:v>82.278300000000002</c:v>
                </c:pt>
                <c:pt idx="101">
                  <c:v>76.22261712000001</c:v>
                </c:pt>
                <c:pt idx="102">
                  <c:v>77.0124888</c:v>
                </c:pt>
                <c:pt idx="103">
                  <c:v>73.227687000000003</c:v>
                </c:pt>
                <c:pt idx="104">
                  <c:v>79.480837800000003</c:v>
                </c:pt>
                <c:pt idx="105">
                  <c:v>78.065651040000006</c:v>
                </c:pt>
                <c:pt idx="106">
                  <c:v>75.301100160000004</c:v>
                </c:pt>
                <c:pt idx="107">
                  <c:v>79.020079320000008</c:v>
                </c:pt>
                <c:pt idx="108">
                  <c:v>72.371992680000005</c:v>
                </c:pt>
                <c:pt idx="109">
                  <c:v>75.696036000000007</c:v>
                </c:pt>
                <c:pt idx="110">
                  <c:v>77.999828399999998</c:v>
                </c:pt>
                <c:pt idx="111">
                  <c:v>80.632733999999999</c:v>
                </c:pt>
                <c:pt idx="112">
                  <c:v>76.156794480000002</c:v>
                </c:pt>
                <c:pt idx="113">
                  <c:v>82.70614716</c:v>
                </c:pt>
                <c:pt idx="114">
                  <c:v>85.536520679999995</c:v>
                </c:pt>
                <c:pt idx="115">
                  <c:v>84.713737679999994</c:v>
                </c:pt>
                <c:pt idx="116">
                  <c:v>83.2656396</c:v>
                </c:pt>
                <c:pt idx="117">
                  <c:v>76.880843519999999</c:v>
                </c:pt>
                <c:pt idx="118">
                  <c:v>72.964396440000016</c:v>
                </c:pt>
                <c:pt idx="119">
                  <c:v>71.746677600000012</c:v>
                </c:pt>
                <c:pt idx="120">
                  <c:v>70.10111160000001</c:v>
                </c:pt>
                <c:pt idx="121">
                  <c:v>72.734017200000011</c:v>
                </c:pt>
                <c:pt idx="122">
                  <c:v>72.635283240000007</c:v>
                </c:pt>
                <c:pt idx="123">
                  <c:v>71.318830440000013</c:v>
                </c:pt>
                <c:pt idx="124">
                  <c:v>73.326420960000007</c:v>
                </c:pt>
                <c:pt idx="125">
                  <c:v>74.445405840000006</c:v>
                </c:pt>
                <c:pt idx="126">
                  <c:v>68.29098900000001</c:v>
                </c:pt>
                <c:pt idx="127">
                  <c:v>67.073270160000007</c:v>
                </c:pt>
                <c:pt idx="128">
                  <c:v>67.994787119999998</c:v>
                </c:pt>
                <c:pt idx="129">
                  <c:v>66.974536200000003</c:v>
                </c:pt>
                <c:pt idx="130">
                  <c:v>69.113771999999997</c:v>
                </c:pt>
                <c:pt idx="131">
                  <c:v>68.25807768</c:v>
                </c:pt>
                <c:pt idx="132">
                  <c:v>70.364402159999997</c:v>
                </c:pt>
                <c:pt idx="133">
                  <c:v>72.964396440000016</c:v>
                </c:pt>
                <c:pt idx="134">
                  <c:v>74.379583200000013</c:v>
                </c:pt>
                <c:pt idx="135">
                  <c:v>71.253007800000006</c:v>
                </c:pt>
                <c:pt idx="136">
                  <c:v>70.759338</c:v>
                </c:pt>
                <c:pt idx="137">
                  <c:v>70.265668200000007</c:v>
                </c:pt>
                <c:pt idx="138">
                  <c:v>69.146683320000008</c:v>
                </c:pt>
                <c:pt idx="139">
                  <c:v>70.035288960000003</c:v>
                </c:pt>
                <c:pt idx="140">
                  <c:v>71.746677600000012</c:v>
                </c:pt>
                <c:pt idx="141">
                  <c:v>74.478317160000003</c:v>
                </c:pt>
                <c:pt idx="142">
                  <c:v>75.663124679999996</c:v>
                </c:pt>
                <c:pt idx="143">
                  <c:v>75.696036000000007</c:v>
                </c:pt>
                <c:pt idx="144">
                  <c:v>75.76185864</c:v>
                </c:pt>
                <c:pt idx="145">
                  <c:v>75.432745440000005</c:v>
                </c:pt>
                <c:pt idx="146">
                  <c:v>76.847932200000002</c:v>
                </c:pt>
                <c:pt idx="147">
                  <c:v>76.551730320000004</c:v>
                </c:pt>
                <c:pt idx="148">
                  <c:v>75.301100160000004</c:v>
                </c:pt>
                <c:pt idx="149">
                  <c:v>73.95173604</c:v>
                </c:pt>
                <c:pt idx="150">
                  <c:v>72.964396440000016</c:v>
                </c:pt>
                <c:pt idx="151">
                  <c:v>71.713766280000002</c:v>
                </c:pt>
                <c:pt idx="152">
                  <c:v>67.961875800000001</c:v>
                </c:pt>
                <c:pt idx="153">
                  <c:v>66.480866399999996</c:v>
                </c:pt>
                <c:pt idx="154">
                  <c:v>66.678334320000005</c:v>
                </c:pt>
                <c:pt idx="155">
                  <c:v>67.797319200000004</c:v>
                </c:pt>
                <c:pt idx="156">
                  <c:v>65.822640000000007</c:v>
                </c:pt>
                <c:pt idx="157">
                  <c:v>66.151753200000002</c:v>
                </c:pt>
              </c:numCache>
            </c:numRef>
          </c:val>
          <c:smooth val="0"/>
          <c:extLst>
            <c:ext xmlns:c16="http://schemas.microsoft.com/office/drawing/2014/chart" uri="{C3380CC4-5D6E-409C-BE32-E72D297353CC}">
              <c16:uniqueId val="{00000000-DDFF-44B6-B17E-B0EFCF89D250}"/>
            </c:ext>
          </c:extLst>
        </c:ser>
        <c:ser>
          <c:idx val="1"/>
          <c:order val="1"/>
          <c:tx>
            <c:strRef>
              <c:f>[报告图表.xlsx]预告上下限同时调升!$C$1</c:f>
              <c:strCache>
                <c:ptCount val="1"/>
                <c:pt idx="0">
                  <c:v> 最高价 </c:v>
                </c:pt>
              </c:strCache>
            </c:strRef>
          </c:tx>
          <c:spPr>
            <a:ln w="19050" cap="rnd">
              <a:noFill/>
              <a:round/>
            </a:ln>
            <a:effectLst/>
          </c:spPr>
          <c:marker>
            <c:symbol val="none"/>
          </c:marker>
          <c:cat>
            <c:numRef>
              <c:f>[报告图表.xlsx]预告上下限同时调升!$A$2:$A$159</c:f>
              <c:numCache>
                <c:formatCode>yyyy\-mm\-dd</c:formatCode>
                <c:ptCount val="158"/>
                <c:pt idx="0">
                  <c:v>43746</c:v>
                </c:pt>
                <c:pt idx="1">
                  <c:v>43747</c:v>
                </c:pt>
                <c:pt idx="2">
                  <c:v>43748</c:v>
                </c:pt>
                <c:pt idx="3">
                  <c:v>43749</c:v>
                </c:pt>
                <c:pt idx="4">
                  <c:v>43752</c:v>
                </c:pt>
                <c:pt idx="5">
                  <c:v>43753</c:v>
                </c:pt>
                <c:pt idx="6">
                  <c:v>43754</c:v>
                </c:pt>
                <c:pt idx="7">
                  <c:v>43755</c:v>
                </c:pt>
                <c:pt idx="8">
                  <c:v>43756</c:v>
                </c:pt>
                <c:pt idx="9">
                  <c:v>43759</c:v>
                </c:pt>
                <c:pt idx="10">
                  <c:v>43760</c:v>
                </c:pt>
                <c:pt idx="11">
                  <c:v>43761</c:v>
                </c:pt>
                <c:pt idx="12">
                  <c:v>43762</c:v>
                </c:pt>
                <c:pt idx="13">
                  <c:v>43763</c:v>
                </c:pt>
                <c:pt idx="14">
                  <c:v>43766</c:v>
                </c:pt>
                <c:pt idx="15">
                  <c:v>43767</c:v>
                </c:pt>
                <c:pt idx="16">
                  <c:v>43768</c:v>
                </c:pt>
                <c:pt idx="17">
                  <c:v>43769</c:v>
                </c:pt>
                <c:pt idx="18">
                  <c:v>43770</c:v>
                </c:pt>
                <c:pt idx="19">
                  <c:v>43773</c:v>
                </c:pt>
                <c:pt idx="20">
                  <c:v>43774</c:v>
                </c:pt>
                <c:pt idx="21">
                  <c:v>43775</c:v>
                </c:pt>
                <c:pt idx="22">
                  <c:v>43776</c:v>
                </c:pt>
                <c:pt idx="23">
                  <c:v>43777</c:v>
                </c:pt>
                <c:pt idx="24">
                  <c:v>43780</c:v>
                </c:pt>
                <c:pt idx="25">
                  <c:v>43781</c:v>
                </c:pt>
                <c:pt idx="26">
                  <c:v>43782</c:v>
                </c:pt>
                <c:pt idx="27">
                  <c:v>43783</c:v>
                </c:pt>
                <c:pt idx="28">
                  <c:v>43784</c:v>
                </c:pt>
                <c:pt idx="29">
                  <c:v>43787</c:v>
                </c:pt>
                <c:pt idx="30">
                  <c:v>43788</c:v>
                </c:pt>
                <c:pt idx="31">
                  <c:v>43789</c:v>
                </c:pt>
                <c:pt idx="32">
                  <c:v>43790</c:v>
                </c:pt>
                <c:pt idx="33">
                  <c:v>43791</c:v>
                </c:pt>
                <c:pt idx="34">
                  <c:v>43794</c:v>
                </c:pt>
                <c:pt idx="35">
                  <c:v>43795</c:v>
                </c:pt>
                <c:pt idx="36">
                  <c:v>43796</c:v>
                </c:pt>
                <c:pt idx="37">
                  <c:v>43797</c:v>
                </c:pt>
                <c:pt idx="38">
                  <c:v>43798</c:v>
                </c:pt>
                <c:pt idx="39">
                  <c:v>43801</c:v>
                </c:pt>
                <c:pt idx="40">
                  <c:v>43802</c:v>
                </c:pt>
                <c:pt idx="41">
                  <c:v>43803</c:v>
                </c:pt>
                <c:pt idx="42">
                  <c:v>43804</c:v>
                </c:pt>
                <c:pt idx="43">
                  <c:v>43805</c:v>
                </c:pt>
                <c:pt idx="44">
                  <c:v>43808</c:v>
                </c:pt>
                <c:pt idx="45">
                  <c:v>43809</c:v>
                </c:pt>
                <c:pt idx="46">
                  <c:v>43810</c:v>
                </c:pt>
                <c:pt idx="47">
                  <c:v>43811</c:v>
                </c:pt>
                <c:pt idx="48">
                  <c:v>43812</c:v>
                </c:pt>
                <c:pt idx="49">
                  <c:v>43815</c:v>
                </c:pt>
                <c:pt idx="50">
                  <c:v>43816</c:v>
                </c:pt>
                <c:pt idx="51">
                  <c:v>43817</c:v>
                </c:pt>
                <c:pt idx="52">
                  <c:v>43818</c:v>
                </c:pt>
                <c:pt idx="53">
                  <c:v>43819</c:v>
                </c:pt>
                <c:pt idx="54">
                  <c:v>43822</c:v>
                </c:pt>
                <c:pt idx="55">
                  <c:v>43823</c:v>
                </c:pt>
                <c:pt idx="56">
                  <c:v>43824</c:v>
                </c:pt>
                <c:pt idx="57">
                  <c:v>43825</c:v>
                </c:pt>
                <c:pt idx="58">
                  <c:v>43826</c:v>
                </c:pt>
                <c:pt idx="59">
                  <c:v>43829</c:v>
                </c:pt>
                <c:pt idx="60">
                  <c:v>43830</c:v>
                </c:pt>
                <c:pt idx="61">
                  <c:v>43832</c:v>
                </c:pt>
                <c:pt idx="62">
                  <c:v>43833</c:v>
                </c:pt>
                <c:pt idx="63">
                  <c:v>43836</c:v>
                </c:pt>
                <c:pt idx="64">
                  <c:v>43837</c:v>
                </c:pt>
                <c:pt idx="65">
                  <c:v>43838</c:v>
                </c:pt>
                <c:pt idx="66">
                  <c:v>43839</c:v>
                </c:pt>
                <c:pt idx="67">
                  <c:v>43840</c:v>
                </c:pt>
                <c:pt idx="68">
                  <c:v>43843</c:v>
                </c:pt>
                <c:pt idx="69">
                  <c:v>43844</c:v>
                </c:pt>
                <c:pt idx="70">
                  <c:v>43845</c:v>
                </c:pt>
                <c:pt idx="71">
                  <c:v>43846</c:v>
                </c:pt>
                <c:pt idx="72">
                  <c:v>43847</c:v>
                </c:pt>
                <c:pt idx="73">
                  <c:v>43850</c:v>
                </c:pt>
                <c:pt idx="74">
                  <c:v>43851</c:v>
                </c:pt>
                <c:pt idx="75">
                  <c:v>43852</c:v>
                </c:pt>
                <c:pt idx="76">
                  <c:v>43853</c:v>
                </c:pt>
                <c:pt idx="77">
                  <c:v>43864</c:v>
                </c:pt>
                <c:pt idx="78">
                  <c:v>43865</c:v>
                </c:pt>
                <c:pt idx="79">
                  <c:v>43866</c:v>
                </c:pt>
                <c:pt idx="80">
                  <c:v>43867</c:v>
                </c:pt>
                <c:pt idx="81">
                  <c:v>43868</c:v>
                </c:pt>
                <c:pt idx="82">
                  <c:v>43871</c:v>
                </c:pt>
                <c:pt idx="83">
                  <c:v>43872</c:v>
                </c:pt>
                <c:pt idx="84">
                  <c:v>43873</c:v>
                </c:pt>
                <c:pt idx="85">
                  <c:v>43874</c:v>
                </c:pt>
                <c:pt idx="86">
                  <c:v>43875</c:v>
                </c:pt>
                <c:pt idx="87">
                  <c:v>43878</c:v>
                </c:pt>
                <c:pt idx="88">
                  <c:v>43879</c:v>
                </c:pt>
                <c:pt idx="89">
                  <c:v>43880</c:v>
                </c:pt>
                <c:pt idx="90">
                  <c:v>43881</c:v>
                </c:pt>
                <c:pt idx="91">
                  <c:v>43882</c:v>
                </c:pt>
                <c:pt idx="92">
                  <c:v>43885</c:v>
                </c:pt>
                <c:pt idx="93">
                  <c:v>43886</c:v>
                </c:pt>
                <c:pt idx="94">
                  <c:v>43887</c:v>
                </c:pt>
                <c:pt idx="95">
                  <c:v>43888</c:v>
                </c:pt>
                <c:pt idx="96">
                  <c:v>43889</c:v>
                </c:pt>
                <c:pt idx="97">
                  <c:v>43892</c:v>
                </c:pt>
                <c:pt idx="98">
                  <c:v>43893</c:v>
                </c:pt>
                <c:pt idx="99">
                  <c:v>43894</c:v>
                </c:pt>
                <c:pt idx="100">
                  <c:v>43895</c:v>
                </c:pt>
                <c:pt idx="101">
                  <c:v>43896</c:v>
                </c:pt>
                <c:pt idx="102">
                  <c:v>43899</c:v>
                </c:pt>
                <c:pt idx="103">
                  <c:v>43900</c:v>
                </c:pt>
                <c:pt idx="104">
                  <c:v>43901</c:v>
                </c:pt>
                <c:pt idx="105">
                  <c:v>43902</c:v>
                </c:pt>
                <c:pt idx="106">
                  <c:v>43903</c:v>
                </c:pt>
                <c:pt idx="107">
                  <c:v>43906</c:v>
                </c:pt>
                <c:pt idx="108">
                  <c:v>43907</c:v>
                </c:pt>
                <c:pt idx="109">
                  <c:v>43908</c:v>
                </c:pt>
                <c:pt idx="110">
                  <c:v>43909</c:v>
                </c:pt>
                <c:pt idx="111">
                  <c:v>43910</c:v>
                </c:pt>
                <c:pt idx="112">
                  <c:v>43913</c:v>
                </c:pt>
                <c:pt idx="113">
                  <c:v>43914</c:v>
                </c:pt>
                <c:pt idx="114">
                  <c:v>43915</c:v>
                </c:pt>
                <c:pt idx="115">
                  <c:v>43916</c:v>
                </c:pt>
                <c:pt idx="116">
                  <c:v>43917</c:v>
                </c:pt>
                <c:pt idx="117">
                  <c:v>43920</c:v>
                </c:pt>
                <c:pt idx="118">
                  <c:v>43921</c:v>
                </c:pt>
                <c:pt idx="119">
                  <c:v>43922</c:v>
                </c:pt>
                <c:pt idx="120">
                  <c:v>43923</c:v>
                </c:pt>
                <c:pt idx="121">
                  <c:v>43924</c:v>
                </c:pt>
                <c:pt idx="122">
                  <c:v>43928</c:v>
                </c:pt>
                <c:pt idx="123">
                  <c:v>43929</c:v>
                </c:pt>
                <c:pt idx="124">
                  <c:v>43930</c:v>
                </c:pt>
                <c:pt idx="125">
                  <c:v>43931</c:v>
                </c:pt>
                <c:pt idx="126">
                  <c:v>43934</c:v>
                </c:pt>
                <c:pt idx="127">
                  <c:v>43935</c:v>
                </c:pt>
                <c:pt idx="128">
                  <c:v>43936</c:v>
                </c:pt>
                <c:pt idx="129">
                  <c:v>43937</c:v>
                </c:pt>
                <c:pt idx="130">
                  <c:v>43938</c:v>
                </c:pt>
                <c:pt idx="131">
                  <c:v>43941</c:v>
                </c:pt>
                <c:pt idx="132">
                  <c:v>43942</c:v>
                </c:pt>
                <c:pt idx="133">
                  <c:v>43943</c:v>
                </c:pt>
                <c:pt idx="134">
                  <c:v>43944</c:v>
                </c:pt>
                <c:pt idx="135">
                  <c:v>43945</c:v>
                </c:pt>
                <c:pt idx="136">
                  <c:v>43948</c:v>
                </c:pt>
                <c:pt idx="137">
                  <c:v>43949</c:v>
                </c:pt>
                <c:pt idx="138">
                  <c:v>43950</c:v>
                </c:pt>
                <c:pt idx="139">
                  <c:v>43951</c:v>
                </c:pt>
                <c:pt idx="140">
                  <c:v>43957</c:v>
                </c:pt>
                <c:pt idx="141">
                  <c:v>43958</c:v>
                </c:pt>
                <c:pt idx="142">
                  <c:v>43959</c:v>
                </c:pt>
                <c:pt idx="143">
                  <c:v>43962</c:v>
                </c:pt>
                <c:pt idx="144">
                  <c:v>43963</c:v>
                </c:pt>
                <c:pt idx="145">
                  <c:v>43964</c:v>
                </c:pt>
                <c:pt idx="146">
                  <c:v>43965</c:v>
                </c:pt>
                <c:pt idx="147">
                  <c:v>43966</c:v>
                </c:pt>
                <c:pt idx="148">
                  <c:v>43969</c:v>
                </c:pt>
                <c:pt idx="149">
                  <c:v>43970</c:v>
                </c:pt>
                <c:pt idx="150">
                  <c:v>43971</c:v>
                </c:pt>
                <c:pt idx="151">
                  <c:v>43972</c:v>
                </c:pt>
                <c:pt idx="152">
                  <c:v>43973</c:v>
                </c:pt>
                <c:pt idx="153">
                  <c:v>43976</c:v>
                </c:pt>
                <c:pt idx="154">
                  <c:v>43977</c:v>
                </c:pt>
                <c:pt idx="155">
                  <c:v>43978</c:v>
                </c:pt>
                <c:pt idx="156">
                  <c:v>43979</c:v>
                </c:pt>
                <c:pt idx="157">
                  <c:v>43980</c:v>
                </c:pt>
              </c:numCache>
            </c:numRef>
          </c:cat>
          <c:val>
            <c:numRef>
              <c:f>[报告图表.xlsx]预告上下限同时调升!$C$2:$C$159</c:f>
              <c:numCache>
                <c:formatCode>_ * #,##0_ ;_ * \-#,##0_ ;_ * "-"??_ ;_ @_ </c:formatCode>
                <c:ptCount val="158"/>
                <c:pt idx="0">
                  <c:v>59.404932600000002</c:v>
                </c:pt>
                <c:pt idx="1">
                  <c:v>60.09607032000001</c:v>
                </c:pt>
                <c:pt idx="2">
                  <c:v>60.523917480000001</c:v>
                </c:pt>
                <c:pt idx="3">
                  <c:v>60.523917480000001</c:v>
                </c:pt>
                <c:pt idx="4">
                  <c:v>61.116321240000005</c:v>
                </c:pt>
                <c:pt idx="5">
                  <c:v>61.149232559999994</c:v>
                </c:pt>
                <c:pt idx="6">
                  <c:v>59.865691080000005</c:v>
                </c:pt>
                <c:pt idx="7">
                  <c:v>59.141642040000001</c:v>
                </c:pt>
                <c:pt idx="8">
                  <c:v>58.746706200000006</c:v>
                </c:pt>
                <c:pt idx="9">
                  <c:v>57.759366600000007</c:v>
                </c:pt>
                <c:pt idx="10">
                  <c:v>58.088479800000002</c:v>
                </c:pt>
                <c:pt idx="11">
                  <c:v>58.483415640000004</c:v>
                </c:pt>
                <c:pt idx="12">
                  <c:v>58.22012508000001</c:v>
                </c:pt>
                <c:pt idx="13">
                  <c:v>57.002406240000006</c:v>
                </c:pt>
                <c:pt idx="14">
                  <c:v>58.285947720000003</c:v>
                </c:pt>
                <c:pt idx="15">
                  <c:v>58.31885904</c:v>
                </c:pt>
                <c:pt idx="16">
                  <c:v>57.13405152</c:v>
                </c:pt>
                <c:pt idx="17">
                  <c:v>56.047977960000004</c:v>
                </c:pt>
                <c:pt idx="18">
                  <c:v>55.850510039999996</c:v>
                </c:pt>
                <c:pt idx="19">
                  <c:v>55.916332679999996</c:v>
                </c:pt>
                <c:pt idx="20">
                  <c:v>55.521396840000008</c:v>
                </c:pt>
                <c:pt idx="21">
                  <c:v>55.521396840000008</c:v>
                </c:pt>
                <c:pt idx="22">
                  <c:v>55.093549679999995</c:v>
                </c:pt>
                <c:pt idx="23">
                  <c:v>55.25810628</c:v>
                </c:pt>
                <c:pt idx="24">
                  <c:v>54.435323279999999</c:v>
                </c:pt>
                <c:pt idx="25">
                  <c:v>53.020136520000001</c:v>
                </c:pt>
                <c:pt idx="26">
                  <c:v>52.460644080000002</c:v>
                </c:pt>
                <c:pt idx="27">
                  <c:v>51.835329000000002</c:v>
                </c:pt>
                <c:pt idx="28">
                  <c:v>51.868240320000005</c:v>
                </c:pt>
                <c:pt idx="29">
                  <c:v>50.782166760000003</c:v>
                </c:pt>
                <c:pt idx="30">
                  <c:v>51.144191280000001</c:v>
                </c:pt>
                <c:pt idx="31">
                  <c:v>51.275836560000002</c:v>
                </c:pt>
                <c:pt idx="32">
                  <c:v>50.913812040000003</c:v>
                </c:pt>
                <c:pt idx="33">
                  <c:v>51.341659200000002</c:v>
                </c:pt>
                <c:pt idx="34">
                  <c:v>50.584698840000001</c:v>
                </c:pt>
                <c:pt idx="35">
                  <c:v>50.354319600000004</c:v>
                </c:pt>
                <c:pt idx="36">
                  <c:v>50.156851680000003</c:v>
                </c:pt>
                <c:pt idx="37">
                  <c:v>49.794827160000004</c:v>
                </c:pt>
                <c:pt idx="38">
                  <c:v>49.893561120000001</c:v>
                </c:pt>
                <c:pt idx="39">
                  <c:v>50.123940360000006</c:v>
                </c:pt>
                <c:pt idx="40">
                  <c:v>52.460644080000002</c:v>
                </c:pt>
                <c:pt idx="41">
                  <c:v>52.13153088</c:v>
                </c:pt>
                <c:pt idx="42">
                  <c:v>51.868240320000005</c:v>
                </c:pt>
                <c:pt idx="43">
                  <c:v>51.835329000000002</c:v>
                </c:pt>
                <c:pt idx="44">
                  <c:v>51.835329000000002</c:v>
                </c:pt>
                <c:pt idx="45">
                  <c:v>51.901151640000002</c:v>
                </c:pt>
                <c:pt idx="46">
                  <c:v>51.966974280000002</c:v>
                </c:pt>
                <c:pt idx="47">
                  <c:v>53.151781799999995</c:v>
                </c:pt>
                <c:pt idx="48">
                  <c:v>54.07329876</c:v>
                </c:pt>
                <c:pt idx="49">
                  <c:v>54.204944040000001</c:v>
                </c:pt>
                <c:pt idx="50">
                  <c:v>54.830259120000001</c:v>
                </c:pt>
                <c:pt idx="51">
                  <c:v>54.764436480000008</c:v>
                </c:pt>
                <c:pt idx="52">
                  <c:v>55.25810628</c:v>
                </c:pt>
                <c:pt idx="53">
                  <c:v>55.15937232000001</c:v>
                </c:pt>
                <c:pt idx="54">
                  <c:v>53.908742160000003</c:v>
                </c:pt>
                <c:pt idx="55">
                  <c:v>53.480895000000004</c:v>
                </c:pt>
                <c:pt idx="56">
                  <c:v>55.653042120000002</c:v>
                </c:pt>
                <c:pt idx="57">
                  <c:v>55.554308159999998</c:v>
                </c:pt>
                <c:pt idx="58">
                  <c:v>55.192283639999999</c:v>
                </c:pt>
                <c:pt idx="59">
                  <c:v>53.908742160000003</c:v>
                </c:pt>
                <c:pt idx="60">
                  <c:v>54.040387440000011</c:v>
                </c:pt>
                <c:pt idx="61">
                  <c:v>54.797347799999997</c:v>
                </c:pt>
                <c:pt idx="62">
                  <c:v>55.027727040000002</c:v>
                </c:pt>
                <c:pt idx="63">
                  <c:v>55.751776080000006</c:v>
                </c:pt>
                <c:pt idx="64">
                  <c:v>56.541647760000004</c:v>
                </c:pt>
                <c:pt idx="65">
                  <c:v>57.792277919999997</c:v>
                </c:pt>
                <c:pt idx="66">
                  <c:v>62.531508000000002</c:v>
                </c:pt>
                <c:pt idx="67">
                  <c:v>62.860621200000011</c:v>
                </c:pt>
                <c:pt idx="68">
                  <c:v>60.09607032000001</c:v>
                </c:pt>
                <c:pt idx="69">
                  <c:v>62.794798559999997</c:v>
                </c:pt>
                <c:pt idx="70">
                  <c:v>62.531508000000002</c:v>
                </c:pt>
                <c:pt idx="71">
                  <c:v>61.642902360000008</c:v>
                </c:pt>
                <c:pt idx="72">
                  <c:v>61.511257080000007</c:v>
                </c:pt>
                <c:pt idx="73">
                  <c:v>61.313789159999999</c:v>
                </c:pt>
                <c:pt idx="74">
                  <c:v>60.556828799999998</c:v>
                </c:pt>
                <c:pt idx="75">
                  <c:v>59.503666559999999</c:v>
                </c:pt>
                <c:pt idx="76">
                  <c:v>59.734045799999997</c:v>
                </c:pt>
                <c:pt idx="77">
                  <c:v>52.427732760000005</c:v>
                </c:pt>
                <c:pt idx="78">
                  <c:v>55.356840240000004</c:v>
                </c:pt>
                <c:pt idx="79">
                  <c:v>57.331519440000008</c:v>
                </c:pt>
                <c:pt idx="80">
                  <c:v>60.787208039999996</c:v>
                </c:pt>
                <c:pt idx="81">
                  <c:v>65.230236240000011</c:v>
                </c:pt>
                <c:pt idx="82">
                  <c:v>69.804909720000012</c:v>
                </c:pt>
                <c:pt idx="83">
                  <c:v>66.974536200000003</c:v>
                </c:pt>
                <c:pt idx="84">
                  <c:v>70.298579520000004</c:v>
                </c:pt>
                <c:pt idx="85">
                  <c:v>73.490977560000005</c:v>
                </c:pt>
                <c:pt idx="86">
                  <c:v>71.285919120000003</c:v>
                </c:pt>
                <c:pt idx="87">
                  <c:v>71.121362520000005</c:v>
                </c:pt>
                <c:pt idx="88">
                  <c:v>71.779588919999995</c:v>
                </c:pt>
                <c:pt idx="89">
                  <c:v>70.759338</c:v>
                </c:pt>
                <c:pt idx="90">
                  <c:v>71.253007800000006</c:v>
                </c:pt>
                <c:pt idx="91">
                  <c:v>77.966917080000002</c:v>
                </c:pt>
                <c:pt idx="92">
                  <c:v>85.207407480000001</c:v>
                </c:pt>
                <c:pt idx="93">
                  <c:v>84.845382960000009</c:v>
                </c:pt>
                <c:pt idx="94">
                  <c:v>81.455517</c:v>
                </c:pt>
                <c:pt idx="95">
                  <c:v>81.850452840000003</c:v>
                </c:pt>
                <c:pt idx="96">
                  <c:v>81.455517</c:v>
                </c:pt>
                <c:pt idx="97">
                  <c:v>84.779560320000016</c:v>
                </c:pt>
                <c:pt idx="98">
                  <c:v>88.564362119999998</c:v>
                </c:pt>
                <c:pt idx="99">
                  <c:v>77.901094440000008</c:v>
                </c:pt>
                <c:pt idx="100">
                  <c:v>82.804881120000005</c:v>
                </c:pt>
                <c:pt idx="101">
                  <c:v>78.987167999999997</c:v>
                </c:pt>
                <c:pt idx="102">
                  <c:v>78.592232159999995</c:v>
                </c:pt>
                <c:pt idx="103">
                  <c:v>77.670715200000004</c:v>
                </c:pt>
                <c:pt idx="104">
                  <c:v>85.075762200000014</c:v>
                </c:pt>
                <c:pt idx="105">
                  <c:v>82.541590560000003</c:v>
                </c:pt>
                <c:pt idx="106">
                  <c:v>80.632733999999999</c:v>
                </c:pt>
                <c:pt idx="107">
                  <c:v>80.237798159999997</c:v>
                </c:pt>
                <c:pt idx="108">
                  <c:v>75.597302040000002</c:v>
                </c:pt>
                <c:pt idx="109">
                  <c:v>80.632733999999999</c:v>
                </c:pt>
                <c:pt idx="110">
                  <c:v>80.270709480000008</c:v>
                </c:pt>
                <c:pt idx="111">
                  <c:v>82.113743400000004</c:v>
                </c:pt>
                <c:pt idx="112">
                  <c:v>83.397284880000001</c:v>
                </c:pt>
                <c:pt idx="113">
                  <c:v>89.255499840000013</c:v>
                </c:pt>
                <c:pt idx="114">
                  <c:v>86.458037640000001</c:v>
                </c:pt>
                <c:pt idx="115">
                  <c:v>84.746649000000005</c:v>
                </c:pt>
                <c:pt idx="116">
                  <c:v>84.187156560000005</c:v>
                </c:pt>
                <c:pt idx="117">
                  <c:v>76.880843519999999</c:v>
                </c:pt>
                <c:pt idx="118">
                  <c:v>73.326420960000007</c:v>
                </c:pt>
                <c:pt idx="119">
                  <c:v>73.490977560000005</c:v>
                </c:pt>
                <c:pt idx="120">
                  <c:v>73.688445479999999</c:v>
                </c:pt>
                <c:pt idx="121">
                  <c:v>73.820090759999999</c:v>
                </c:pt>
                <c:pt idx="122">
                  <c:v>73.556800200000012</c:v>
                </c:pt>
                <c:pt idx="123">
                  <c:v>73.030219080000009</c:v>
                </c:pt>
                <c:pt idx="124">
                  <c:v>75.136543559999993</c:v>
                </c:pt>
                <c:pt idx="125">
                  <c:v>74.51122848</c:v>
                </c:pt>
                <c:pt idx="126">
                  <c:v>68.29098900000001</c:v>
                </c:pt>
                <c:pt idx="127">
                  <c:v>68.25807768</c:v>
                </c:pt>
                <c:pt idx="128">
                  <c:v>68.817570119999999</c:v>
                </c:pt>
                <c:pt idx="129">
                  <c:v>69.080860680000001</c:v>
                </c:pt>
                <c:pt idx="130">
                  <c:v>70.331490840000001</c:v>
                </c:pt>
                <c:pt idx="131">
                  <c:v>71.285919120000003</c:v>
                </c:pt>
                <c:pt idx="132">
                  <c:v>74.873253000000005</c:v>
                </c:pt>
                <c:pt idx="133">
                  <c:v>75.301100160000004</c:v>
                </c:pt>
                <c:pt idx="134">
                  <c:v>75.037809600000003</c:v>
                </c:pt>
                <c:pt idx="135">
                  <c:v>73.227687000000003</c:v>
                </c:pt>
                <c:pt idx="136">
                  <c:v>72.174524759999997</c:v>
                </c:pt>
                <c:pt idx="137">
                  <c:v>71.055539879999998</c:v>
                </c:pt>
                <c:pt idx="138">
                  <c:v>71.45047572</c:v>
                </c:pt>
                <c:pt idx="139">
                  <c:v>73.458066240000008</c:v>
                </c:pt>
                <c:pt idx="140">
                  <c:v>75.663124679999996</c:v>
                </c:pt>
                <c:pt idx="141">
                  <c:v>77.308690679999998</c:v>
                </c:pt>
                <c:pt idx="142">
                  <c:v>76.91375484000001</c:v>
                </c:pt>
                <c:pt idx="143">
                  <c:v>77.242868040000005</c:v>
                </c:pt>
                <c:pt idx="144">
                  <c:v>76.716286920000002</c:v>
                </c:pt>
                <c:pt idx="145">
                  <c:v>78.131473679999999</c:v>
                </c:pt>
                <c:pt idx="146">
                  <c:v>78.592232159999995</c:v>
                </c:pt>
                <c:pt idx="147">
                  <c:v>77.506158600000006</c:v>
                </c:pt>
                <c:pt idx="148">
                  <c:v>75.992237880000005</c:v>
                </c:pt>
                <c:pt idx="149">
                  <c:v>74.642873760000001</c:v>
                </c:pt>
                <c:pt idx="150">
                  <c:v>72.997307759999998</c:v>
                </c:pt>
                <c:pt idx="151">
                  <c:v>71.878322879999999</c:v>
                </c:pt>
                <c:pt idx="152">
                  <c:v>68.587190880000009</c:v>
                </c:pt>
                <c:pt idx="153">
                  <c:v>67.04035884000001</c:v>
                </c:pt>
                <c:pt idx="154">
                  <c:v>67.797319200000004</c:v>
                </c:pt>
                <c:pt idx="155">
                  <c:v>69.607441800000004</c:v>
                </c:pt>
                <c:pt idx="156">
                  <c:v>67.731496559999997</c:v>
                </c:pt>
                <c:pt idx="157">
                  <c:v>67.632762600000007</c:v>
                </c:pt>
              </c:numCache>
            </c:numRef>
          </c:val>
          <c:smooth val="0"/>
          <c:extLst>
            <c:ext xmlns:c16="http://schemas.microsoft.com/office/drawing/2014/chart" uri="{C3380CC4-5D6E-409C-BE32-E72D297353CC}">
              <c16:uniqueId val="{00000001-DDFF-44B6-B17E-B0EFCF89D250}"/>
            </c:ext>
          </c:extLst>
        </c:ser>
        <c:ser>
          <c:idx val="2"/>
          <c:order val="2"/>
          <c:tx>
            <c:strRef>
              <c:f>[报告图表.xlsx]预告上下限同时调升!$D$1</c:f>
              <c:strCache>
                <c:ptCount val="1"/>
                <c:pt idx="0">
                  <c:v> 最低价 </c:v>
                </c:pt>
              </c:strCache>
            </c:strRef>
          </c:tx>
          <c:spPr>
            <a:ln w="19050" cap="rnd">
              <a:noFill/>
              <a:round/>
            </a:ln>
            <a:effectLst/>
          </c:spPr>
          <c:marker>
            <c:symbol val="none"/>
          </c:marker>
          <c:cat>
            <c:numRef>
              <c:f>[报告图表.xlsx]预告上下限同时调升!$A$2:$A$159</c:f>
              <c:numCache>
                <c:formatCode>yyyy\-mm\-dd</c:formatCode>
                <c:ptCount val="158"/>
                <c:pt idx="0">
                  <c:v>43746</c:v>
                </c:pt>
                <c:pt idx="1">
                  <c:v>43747</c:v>
                </c:pt>
                <c:pt idx="2">
                  <c:v>43748</c:v>
                </c:pt>
                <c:pt idx="3">
                  <c:v>43749</c:v>
                </c:pt>
                <c:pt idx="4">
                  <c:v>43752</c:v>
                </c:pt>
                <c:pt idx="5">
                  <c:v>43753</c:v>
                </c:pt>
                <c:pt idx="6">
                  <c:v>43754</c:v>
                </c:pt>
                <c:pt idx="7">
                  <c:v>43755</c:v>
                </c:pt>
                <c:pt idx="8">
                  <c:v>43756</c:v>
                </c:pt>
                <c:pt idx="9">
                  <c:v>43759</c:v>
                </c:pt>
                <c:pt idx="10">
                  <c:v>43760</c:v>
                </c:pt>
                <c:pt idx="11">
                  <c:v>43761</c:v>
                </c:pt>
                <c:pt idx="12">
                  <c:v>43762</c:v>
                </c:pt>
                <c:pt idx="13">
                  <c:v>43763</c:v>
                </c:pt>
                <c:pt idx="14">
                  <c:v>43766</c:v>
                </c:pt>
                <c:pt idx="15">
                  <c:v>43767</c:v>
                </c:pt>
                <c:pt idx="16">
                  <c:v>43768</c:v>
                </c:pt>
                <c:pt idx="17">
                  <c:v>43769</c:v>
                </c:pt>
                <c:pt idx="18">
                  <c:v>43770</c:v>
                </c:pt>
                <c:pt idx="19">
                  <c:v>43773</c:v>
                </c:pt>
                <c:pt idx="20">
                  <c:v>43774</c:v>
                </c:pt>
                <c:pt idx="21">
                  <c:v>43775</c:v>
                </c:pt>
                <c:pt idx="22">
                  <c:v>43776</c:v>
                </c:pt>
                <c:pt idx="23">
                  <c:v>43777</c:v>
                </c:pt>
                <c:pt idx="24">
                  <c:v>43780</c:v>
                </c:pt>
                <c:pt idx="25">
                  <c:v>43781</c:v>
                </c:pt>
                <c:pt idx="26">
                  <c:v>43782</c:v>
                </c:pt>
                <c:pt idx="27">
                  <c:v>43783</c:v>
                </c:pt>
                <c:pt idx="28">
                  <c:v>43784</c:v>
                </c:pt>
                <c:pt idx="29">
                  <c:v>43787</c:v>
                </c:pt>
                <c:pt idx="30">
                  <c:v>43788</c:v>
                </c:pt>
                <c:pt idx="31">
                  <c:v>43789</c:v>
                </c:pt>
                <c:pt idx="32">
                  <c:v>43790</c:v>
                </c:pt>
                <c:pt idx="33">
                  <c:v>43791</c:v>
                </c:pt>
                <c:pt idx="34">
                  <c:v>43794</c:v>
                </c:pt>
                <c:pt idx="35">
                  <c:v>43795</c:v>
                </c:pt>
                <c:pt idx="36">
                  <c:v>43796</c:v>
                </c:pt>
                <c:pt idx="37">
                  <c:v>43797</c:v>
                </c:pt>
                <c:pt idx="38">
                  <c:v>43798</c:v>
                </c:pt>
                <c:pt idx="39">
                  <c:v>43801</c:v>
                </c:pt>
                <c:pt idx="40">
                  <c:v>43802</c:v>
                </c:pt>
                <c:pt idx="41">
                  <c:v>43803</c:v>
                </c:pt>
                <c:pt idx="42">
                  <c:v>43804</c:v>
                </c:pt>
                <c:pt idx="43">
                  <c:v>43805</c:v>
                </c:pt>
                <c:pt idx="44">
                  <c:v>43808</c:v>
                </c:pt>
                <c:pt idx="45">
                  <c:v>43809</c:v>
                </c:pt>
                <c:pt idx="46">
                  <c:v>43810</c:v>
                </c:pt>
                <c:pt idx="47">
                  <c:v>43811</c:v>
                </c:pt>
                <c:pt idx="48">
                  <c:v>43812</c:v>
                </c:pt>
                <c:pt idx="49">
                  <c:v>43815</c:v>
                </c:pt>
                <c:pt idx="50">
                  <c:v>43816</c:v>
                </c:pt>
                <c:pt idx="51">
                  <c:v>43817</c:v>
                </c:pt>
                <c:pt idx="52">
                  <c:v>43818</c:v>
                </c:pt>
                <c:pt idx="53">
                  <c:v>43819</c:v>
                </c:pt>
                <c:pt idx="54">
                  <c:v>43822</c:v>
                </c:pt>
                <c:pt idx="55">
                  <c:v>43823</c:v>
                </c:pt>
                <c:pt idx="56">
                  <c:v>43824</c:v>
                </c:pt>
                <c:pt idx="57">
                  <c:v>43825</c:v>
                </c:pt>
                <c:pt idx="58">
                  <c:v>43826</c:v>
                </c:pt>
                <c:pt idx="59">
                  <c:v>43829</c:v>
                </c:pt>
                <c:pt idx="60">
                  <c:v>43830</c:v>
                </c:pt>
                <c:pt idx="61">
                  <c:v>43832</c:v>
                </c:pt>
                <c:pt idx="62">
                  <c:v>43833</c:v>
                </c:pt>
                <c:pt idx="63">
                  <c:v>43836</c:v>
                </c:pt>
                <c:pt idx="64">
                  <c:v>43837</c:v>
                </c:pt>
                <c:pt idx="65">
                  <c:v>43838</c:v>
                </c:pt>
                <c:pt idx="66">
                  <c:v>43839</c:v>
                </c:pt>
                <c:pt idx="67">
                  <c:v>43840</c:v>
                </c:pt>
                <c:pt idx="68">
                  <c:v>43843</c:v>
                </c:pt>
                <c:pt idx="69">
                  <c:v>43844</c:v>
                </c:pt>
                <c:pt idx="70">
                  <c:v>43845</c:v>
                </c:pt>
                <c:pt idx="71">
                  <c:v>43846</c:v>
                </c:pt>
                <c:pt idx="72">
                  <c:v>43847</c:v>
                </c:pt>
                <c:pt idx="73">
                  <c:v>43850</c:v>
                </c:pt>
                <c:pt idx="74">
                  <c:v>43851</c:v>
                </c:pt>
                <c:pt idx="75">
                  <c:v>43852</c:v>
                </c:pt>
                <c:pt idx="76">
                  <c:v>43853</c:v>
                </c:pt>
                <c:pt idx="77">
                  <c:v>43864</c:v>
                </c:pt>
                <c:pt idx="78">
                  <c:v>43865</c:v>
                </c:pt>
                <c:pt idx="79">
                  <c:v>43866</c:v>
                </c:pt>
                <c:pt idx="80">
                  <c:v>43867</c:v>
                </c:pt>
                <c:pt idx="81">
                  <c:v>43868</c:v>
                </c:pt>
                <c:pt idx="82">
                  <c:v>43871</c:v>
                </c:pt>
                <c:pt idx="83">
                  <c:v>43872</c:v>
                </c:pt>
                <c:pt idx="84">
                  <c:v>43873</c:v>
                </c:pt>
                <c:pt idx="85">
                  <c:v>43874</c:v>
                </c:pt>
                <c:pt idx="86">
                  <c:v>43875</c:v>
                </c:pt>
                <c:pt idx="87">
                  <c:v>43878</c:v>
                </c:pt>
                <c:pt idx="88">
                  <c:v>43879</c:v>
                </c:pt>
                <c:pt idx="89">
                  <c:v>43880</c:v>
                </c:pt>
                <c:pt idx="90">
                  <c:v>43881</c:v>
                </c:pt>
                <c:pt idx="91">
                  <c:v>43882</c:v>
                </c:pt>
                <c:pt idx="92">
                  <c:v>43885</c:v>
                </c:pt>
                <c:pt idx="93">
                  <c:v>43886</c:v>
                </c:pt>
                <c:pt idx="94">
                  <c:v>43887</c:v>
                </c:pt>
                <c:pt idx="95">
                  <c:v>43888</c:v>
                </c:pt>
                <c:pt idx="96">
                  <c:v>43889</c:v>
                </c:pt>
                <c:pt idx="97">
                  <c:v>43892</c:v>
                </c:pt>
                <c:pt idx="98">
                  <c:v>43893</c:v>
                </c:pt>
                <c:pt idx="99">
                  <c:v>43894</c:v>
                </c:pt>
                <c:pt idx="100">
                  <c:v>43895</c:v>
                </c:pt>
                <c:pt idx="101">
                  <c:v>43896</c:v>
                </c:pt>
                <c:pt idx="102">
                  <c:v>43899</c:v>
                </c:pt>
                <c:pt idx="103">
                  <c:v>43900</c:v>
                </c:pt>
                <c:pt idx="104">
                  <c:v>43901</c:v>
                </c:pt>
                <c:pt idx="105">
                  <c:v>43902</c:v>
                </c:pt>
                <c:pt idx="106">
                  <c:v>43903</c:v>
                </c:pt>
                <c:pt idx="107">
                  <c:v>43906</c:v>
                </c:pt>
                <c:pt idx="108">
                  <c:v>43907</c:v>
                </c:pt>
                <c:pt idx="109">
                  <c:v>43908</c:v>
                </c:pt>
                <c:pt idx="110">
                  <c:v>43909</c:v>
                </c:pt>
                <c:pt idx="111">
                  <c:v>43910</c:v>
                </c:pt>
                <c:pt idx="112">
                  <c:v>43913</c:v>
                </c:pt>
                <c:pt idx="113">
                  <c:v>43914</c:v>
                </c:pt>
                <c:pt idx="114">
                  <c:v>43915</c:v>
                </c:pt>
                <c:pt idx="115">
                  <c:v>43916</c:v>
                </c:pt>
                <c:pt idx="116">
                  <c:v>43917</c:v>
                </c:pt>
                <c:pt idx="117">
                  <c:v>43920</c:v>
                </c:pt>
                <c:pt idx="118">
                  <c:v>43921</c:v>
                </c:pt>
                <c:pt idx="119">
                  <c:v>43922</c:v>
                </c:pt>
                <c:pt idx="120">
                  <c:v>43923</c:v>
                </c:pt>
                <c:pt idx="121">
                  <c:v>43924</c:v>
                </c:pt>
                <c:pt idx="122">
                  <c:v>43928</c:v>
                </c:pt>
                <c:pt idx="123">
                  <c:v>43929</c:v>
                </c:pt>
                <c:pt idx="124">
                  <c:v>43930</c:v>
                </c:pt>
                <c:pt idx="125">
                  <c:v>43931</c:v>
                </c:pt>
                <c:pt idx="126">
                  <c:v>43934</c:v>
                </c:pt>
                <c:pt idx="127">
                  <c:v>43935</c:v>
                </c:pt>
                <c:pt idx="128">
                  <c:v>43936</c:v>
                </c:pt>
                <c:pt idx="129">
                  <c:v>43937</c:v>
                </c:pt>
                <c:pt idx="130">
                  <c:v>43938</c:v>
                </c:pt>
                <c:pt idx="131">
                  <c:v>43941</c:v>
                </c:pt>
                <c:pt idx="132">
                  <c:v>43942</c:v>
                </c:pt>
                <c:pt idx="133">
                  <c:v>43943</c:v>
                </c:pt>
                <c:pt idx="134">
                  <c:v>43944</c:v>
                </c:pt>
                <c:pt idx="135">
                  <c:v>43945</c:v>
                </c:pt>
                <c:pt idx="136">
                  <c:v>43948</c:v>
                </c:pt>
                <c:pt idx="137">
                  <c:v>43949</c:v>
                </c:pt>
                <c:pt idx="138">
                  <c:v>43950</c:v>
                </c:pt>
                <c:pt idx="139">
                  <c:v>43951</c:v>
                </c:pt>
                <c:pt idx="140">
                  <c:v>43957</c:v>
                </c:pt>
                <c:pt idx="141">
                  <c:v>43958</c:v>
                </c:pt>
                <c:pt idx="142">
                  <c:v>43959</c:v>
                </c:pt>
                <c:pt idx="143">
                  <c:v>43962</c:v>
                </c:pt>
                <c:pt idx="144">
                  <c:v>43963</c:v>
                </c:pt>
                <c:pt idx="145">
                  <c:v>43964</c:v>
                </c:pt>
                <c:pt idx="146">
                  <c:v>43965</c:v>
                </c:pt>
                <c:pt idx="147">
                  <c:v>43966</c:v>
                </c:pt>
                <c:pt idx="148">
                  <c:v>43969</c:v>
                </c:pt>
                <c:pt idx="149">
                  <c:v>43970</c:v>
                </c:pt>
                <c:pt idx="150">
                  <c:v>43971</c:v>
                </c:pt>
                <c:pt idx="151">
                  <c:v>43972</c:v>
                </c:pt>
                <c:pt idx="152">
                  <c:v>43973</c:v>
                </c:pt>
                <c:pt idx="153">
                  <c:v>43976</c:v>
                </c:pt>
                <c:pt idx="154">
                  <c:v>43977</c:v>
                </c:pt>
                <c:pt idx="155">
                  <c:v>43978</c:v>
                </c:pt>
                <c:pt idx="156">
                  <c:v>43979</c:v>
                </c:pt>
                <c:pt idx="157">
                  <c:v>43980</c:v>
                </c:pt>
              </c:numCache>
            </c:numRef>
          </c:cat>
          <c:val>
            <c:numRef>
              <c:f>[报告图表.xlsx]预告上下限同时调升!$D$2:$D$159</c:f>
              <c:numCache>
                <c:formatCode>_ * #,##0_ ;_ * \-#,##0_ ;_ * "-"??_ ;_ @_ </c:formatCode>
                <c:ptCount val="158"/>
                <c:pt idx="0">
                  <c:v>58.582149600000008</c:v>
                </c:pt>
                <c:pt idx="1">
                  <c:v>58.285947720000003</c:v>
                </c:pt>
                <c:pt idx="2">
                  <c:v>59.766957120000001</c:v>
                </c:pt>
                <c:pt idx="3">
                  <c:v>59.536577880000003</c:v>
                </c:pt>
                <c:pt idx="4">
                  <c:v>60.16189296000001</c:v>
                </c:pt>
                <c:pt idx="5">
                  <c:v>59.207464680000001</c:v>
                </c:pt>
                <c:pt idx="6">
                  <c:v>58.746706200000006</c:v>
                </c:pt>
                <c:pt idx="7">
                  <c:v>58.022657160000001</c:v>
                </c:pt>
                <c:pt idx="8">
                  <c:v>57.002406240000006</c:v>
                </c:pt>
                <c:pt idx="9">
                  <c:v>56.047977960000004</c:v>
                </c:pt>
                <c:pt idx="10">
                  <c:v>56.607470400000004</c:v>
                </c:pt>
                <c:pt idx="11">
                  <c:v>57.726455280000003</c:v>
                </c:pt>
                <c:pt idx="12">
                  <c:v>56.179623240000005</c:v>
                </c:pt>
                <c:pt idx="13">
                  <c:v>55.949244</c:v>
                </c:pt>
                <c:pt idx="14">
                  <c:v>56.969494919999995</c:v>
                </c:pt>
                <c:pt idx="15">
                  <c:v>56.706204360000001</c:v>
                </c:pt>
                <c:pt idx="16">
                  <c:v>55.291017600000004</c:v>
                </c:pt>
                <c:pt idx="17">
                  <c:v>54.994815720000005</c:v>
                </c:pt>
                <c:pt idx="18">
                  <c:v>54.632791200000007</c:v>
                </c:pt>
                <c:pt idx="19">
                  <c:v>54.830259120000001</c:v>
                </c:pt>
                <c:pt idx="20">
                  <c:v>54.534057240000003</c:v>
                </c:pt>
                <c:pt idx="21">
                  <c:v>54.139121400000001</c:v>
                </c:pt>
                <c:pt idx="22">
                  <c:v>54.237855360000005</c:v>
                </c:pt>
                <c:pt idx="23">
                  <c:v>54.468234600000002</c:v>
                </c:pt>
                <c:pt idx="24">
                  <c:v>52.723934640000003</c:v>
                </c:pt>
                <c:pt idx="25">
                  <c:v>52.065708240000006</c:v>
                </c:pt>
                <c:pt idx="26">
                  <c:v>50.683432800000006</c:v>
                </c:pt>
                <c:pt idx="27">
                  <c:v>51.078368640000001</c:v>
                </c:pt>
                <c:pt idx="28">
                  <c:v>49.860649800000004</c:v>
                </c:pt>
                <c:pt idx="29">
                  <c:v>49.564447920000006</c:v>
                </c:pt>
                <c:pt idx="30">
                  <c:v>50.518876200000001</c:v>
                </c:pt>
                <c:pt idx="31">
                  <c:v>50.091029040000002</c:v>
                </c:pt>
                <c:pt idx="32">
                  <c:v>49.893561120000001</c:v>
                </c:pt>
                <c:pt idx="33">
                  <c:v>50.189762999999999</c:v>
                </c:pt>
                <c:pt idx="34">
                  <c:v>49.63027056</c:v>
                </c:pt>
                <c:pt idx="35">
                  <c:v>49.564447920000006</c:v>
                </c:pt>
                <c:pt idx="36">
                  <c:v>49.432802639999998</c:v>
                </c:pt>
                <c:pt idx="37">
                  <c:v>48.906221520000003</c:v>
                </c:pt>
                <c:pt idx="38">
                  <c:v>48.708753600000001</c:v>
                </c:pt>
                <c:pt idx="39">
                  <c:v>49.531536600000003</c:v>
                </c:pt>
                <c:pt idx="40">
                  <c:v>49.63027056</c:v>
                </c:pt>
                <c:pt idx="41">
                  <c:v>50.880900720000007</c:v>
                </c:pt>
                <c:pt idx="42">
                  <c:v>51.045457320000004</c:v>
                </c:pt>
                <c:pt idx="43">
                  <c:v>50.913812040000003</c:v>
                </c:pt>
                <c:pt idx="44">
                  <c:v>51.144191280000001</c:v>
                </c:pt>
                <c:pt idx="45">
                  <c:v>50.979634680000004</c:v>
                </c:pt>
                <c:pt idx="46">
                  <c:v>50.551787519999998</c:v>
                </c:pt>
                <c:pt idx="47">
                  <c:v>51.078368640000001</c:v>
                </c:pt>
                <c:pt idx="48">
                  <c:v>52.427732760000005</c:v>
                </c:pt>
                <c:pt idx="49">
                  <c:v>53.020136520000001</c:v>
                </c:pt>
                <c:pt idx="50">
                  <c:v>53.579628960000008</c:v>
                </c:pt>
                <c:pt idx="51">
                  <c:v>53.941653480000006</c:v>
                </c:pt>
                <c:pt idx="52">
                  <c:v>54.106210080000004</c:v>
                </c:pt>
                <c:pt idx="53">
                  <c:v>53.44798368</c:v>
                </c:pt>
                <c:pt idx="54">
                  <c:v>52.328998800000001</c:v>
                </c:pt>
                <c:pt idx="55">
                  <c:v>52.592289360000002</c:v>
                </c:pt>
                <c:pt idx="56">
                  <c:v>53.349249720000003</c:v>
                </c:pt>
                <c:pt idx="57">
                  <c:v>54.040387440000011</c:v>
                </c:pt>
                <c:pt idx="58">
                  <c:v>53.777096880000002</c:v>
                </c:pt>
                <c:pt idx="59">
                  <c:v>52.493555399999998</c:v>
                </c:pt>
                <c:pt idx="60">
                  <c:v>53.085959160000002</c:v>
                </c:pt>
                <c:pt idx="61">
                  <c:v>53.810008200000006</c:v>
                </c:pt>
                <c:pt idx="62">
                  <c:v>54.303678000000005</c:v>
                </c:pt>
                <c:pt idx="63">
                  <c:v>54.336589320000009</c:v>
                </c:pt>
                <c:pt idx="64">
                  <c:v>55.225194960000003</c:v>
                </c:pt>
                <c:pt idx="65">
                  <c:v>55.620130799999998</c:v>
                </c:pt>
                <c:pt idx="66">
                  <c:v>56.34417984000001</c:v>
                </c:pt>
                <c:pt idx="67">
                  <c:v>59.766957120000001</c:v>
                </c:pt>
                <c:pt idx="68">
                  <c:v>58.253036399999999</c:v>
                </c:pt>
                <c:pt idx="69">
                  <c:v>59.470755240000003</c:v>
                </c:pt>
                <c:pt idx="70">
                  <c:v>59.273287320000009</c:v>
                </c:pt>
                <c:pt idx="71">
                  <c:v>59.569489200000007</c:v>
                </c:pt>
                <c:pt idx="72">
                  <c:v>60.128981639999999</c:v>
                </c:pt>
                <c:pt idx="73">
                  <c:v>59.00999676</c:v>
                </c:pt>
                <c:pt idx="74">
                  <c:v>58.351770360000003</c:v>
                </c:pt>
                <c:pt idx="75">
                  <c:v>56.969494919999995</c:v>
                </c:pt>
                <c:pt idx="76">
                  <c:v>57.19987416</c:v>
                </c:pt>
                <c:pt idx="77">
                  <c:v>51.901151640000002</c:v>
                </c:pt>
                <c:pt idx="78">
                  <c:v>51.506215800000007</c:v>
                </c:pt>
                <c:pt idx="79">
                  <c:v>54.665702520000004</c:v>
                </c:pt>
                <c:pt idx="80">
                  <c:v>54.830259120000001</c:v>
                </c:pt>
                <c:pt idx="81">
                  <c:v>58.582149600000008</c:v>
                </c:pt>
                <c:pt idx="82">
                  <c:v>64.407453240000009</c:v>
                </c:pt>
                <c:pt idx="83">
                  <c:v>64.572009840000007</c:v>
                </c:pt>
                <c:pt idx="84">
                  <c:v>64.835300399999994</c:v>
                </c:pt>
                <c:pt idx="85">
                  <c:v>69.047949360000004</c:v>
                </c:pt>
                <c:pt idx="86">
                  <c:v>68.126432399999999</c:v>
                </c:pt>
                <c:pt idx="87">
                  <c:v>69.179594640000005</c:v>
                </c:pt>
                <c:pt idx="88">
                  <c:v>68.521368240000001</c:v>
                </c:pt>
                <c:pt idx="89">
                  <c:v>67.863141840000011</c:v>
                </c:pt>
                <c:pt idx="90">
                  <c:v>68.554279559999998</c:v>
                </c:pt>
                <c:pt idx="91">
                  <c:v>73.556800200000012</c:v>
                </c:pt>
                <c:pt idx="92">
                  <c:v>77.999828399999998</c:v>
                </c:pt>
                <c:pt idx="93">
                  <c:v>77.177045399999997</c:v>
                </c:pt>
                <c:pt idx="94">
                  <c:v>75.76185864</c:v>
                </c:pt>
                <c:pt idx="95">
                  <c:v>76.090971840000009</c:v>
                </c:pt>
                <c:pt idx="96">
                  <c:v>75.070720919999999</c:v>
                </c:pt>
                <c:pt idx="97">
                  <c:v>77.341602000000009</c:v>
                </c:pt>
                <c:pt idx="98">
                  <c:v>79.842862320000009</c:v>
                </c:pt>
                <c:pt idx="99">
                  <c:v>72.865662480000012</c:v>
                </c:pt>
                <c:pt idx="100">
                  <c:v>77.868183119999998</c:v>
                </c:pt>
                <c:pt idx="101">
                  <c:v>75.301100160000004</c:v>
                </c:pt>
                <c:pt idx="102">
                  <c:v>73.128953039999999</c:v>
                </c:pt>
                <c:pt idx="103">
                  <c:v>70.79224932000001</c:v>
                </c:pt>
                <c:pt idx="104">
                  <c:v>79.480837800000003</c:v>
                </c:pt>
                <c:pt idx="105">
                  <c:v>77.769449160000008</c:v>
                </c:pt>
                <c:pt idx="106">
                  <c:v>74.247937919999998</c:v>
                </c:pt>
                <c:pt idx="107">
                  <c:v>71.121362520000005</c:v>
                </c:pt>
                <c:pt idx="108">
                  <c:v>69.179594640000005</c:v>
                </c:pt>
                <c:pt idx="109">
                  <c:v>75.070720919999999</c:v>
                </c:pt>
                <c:pt idx="110">
                  <c:v>76.946666160000007</c:v>
                </c:pt>
                <c:pt idx="111">
                  <c:v>77.999828399999998</c:v>
                </c:pt>
                <c:pt idx="112">
                  <c:v>76.156794480000002</c:v>
                </c:pt>
                <c:pt idx="113">
                  <c:v>81.817541520000006</c:v>
                </c:pt>
                <c:pt idx="114">
                  <c:v>83.627664120000006</c:v>
                </c:pt>
                <c:pt idx="115">
                  <c:v>80.632733999999999</c:v>
                </c:pt>
                <c:pt idx="116">
                  <c:v>80.10615288000001</c:v>
                </c:pt>
                <c:pt idx="117">
                  <c:v>72.108702120000004</c:v>
                </c:pt>
                <c:pt idx="118">
                  <c:v>71.088451200000009</c:v>
                </c:pt>
                <c:pt idx="119">
                  <c:v>69.311239920000006</c:v>
                </c:pt>
                <c:pt idx="120">
                  <c:v>69.870732360000005</c:v>
                </c:pt>
                <c:pt idx="121">
                  <c:v>70.561870080000006</c:v>
                </c:pt>
                <c:pt idx="122">
                  <c:v>70.923894600000011</c:v>
                </c:pt>
                <c:pt idx="123">
                  <c:v>70.858071960000004</c:v>
                </c:pt>
                <c:pt idx="124">
                  <c:v>72.306170039999998</c:v>
                </c:pt>
                <c:pt idx="125">
                  <c:v>68.29098900000001</c:v>
                </c:pt>
                <c:pt idx="126">
                  <c:v>65.822640000000007</c:v>
                </c:pt>
                <c:pt idx="127">
                  <c:v>66.678334320000005</c:v>
                </c:pt>
                <c:pt idx="128">
                  <c:v>67.073270160000007</c:v>
                </c:pt>
                <c:pt idx="129">
                  <c:v>65.625172080000013</c:v>
                </c:pt>
                <c:pt idx="130">
                  <c:v>67.896053159999994</c:v>
                </c:pt>
                <c:pt idx="131">
                  <c:v>68.192255040000006</c:v>
                </c:pt>
                <c:pt idx="132">
                  <c:v>70.035288960000003</c:v>
                </c:pt>
                <c:pt idx="133">
                  <c:v>72.70110588</c:v>
                </c:pt>
                <c:pt idx="134">
                  <c:v>71.582121000000001</c:v>
                </c:pt>
                <c:pt idx="135">
                  <c:v>69.837821039999994</c:v>
                </c:pt>
                <c:pt idx="136">
                  <c:v>70.298579520000004</c:v>
                </c:pt>
                <c:pt idx="137">
                  <c:v>65.296058880000004</c:v>
                </c:pt>
                <c:pt idx="138">
                  <c:v>68.455545600000008</c:v>
                </c:pt>
                <c:pt idx="139">
                  <c:v>69.344151240000002</c:v>
                </c:pt>
                <c:pt idx="140">
                  <c:v>71.746677600000012</c:v>
                </c:pt>
                <c:pt idx="141">
                  <c:v>74.280849240000009</c:v>
                </c:pt>
                <c:pt idx="142">
                  <c:v>74.708696400000008</c:v>
                </c:pt>
                <c:pt idx="143">
                  <c:v>75.037809600000003</c:v>
                </c:pt>
                <c:pt idx="144">
                  <c:v>73.721356799999995</c:v>
                </c:pt>
                <c:pt idx="145">
                  <c:v>74.774519040000001</c:v>
                </c:pt>
                <c:pt idx="146">
                  <c:v>75.827681280000007</c:v>
                </c:pt>
                <c:pt idx="147">
                  <c:v>75.696036000000007</c:v>
                </c:pt>
                <c:pt idx="148">
                  <c:v>73.063130400000006</c:v>
                </c:pt>
                <c:pt idx="149">
                  <c:v>73.523888880000001</c:v>
                </c:pt>
                <c:pt idx="150">
                  <c:v>71.088451200000009</c:v>
                </c:pt>
                <c:pt idx="151">
                  <c:v>67.69858524</c:v>
                </c:pt>
                <c:pt idx="152">
                  <c:v>65.559349440000005</c:v>
                </c:pt>
                <c:pt idx="153">
                  <c:v>65.493526799999998</c:v>
                </c:pt>
                <c:pt idx="154">
                  <c:v>66.151753200000002</c:v>
                </c:pt>
                <c:pt idx="155">
                  <c:v>67.204915440000008</c:v>
                </c:pt>
                <c:pt idx="156">
                  <c:v>65.559349440000005</c:v>
                </c:pt>
                <c:pt idx="157">
                  <c:v>65.987196600000004</c:v>
                </c:pt>
              </c:numCache>
            </c:numRef>
          </c:val>
          <c:smooth val="0"/>
          <c:extLst>
            <c:ext xmlns:c16="http://schemas.microsoft.com/office/drawing/2014/chart" uri="{C3380CC4-5D6E-409C-BE32-E72D297353CC}">
              <c16:uniqueId val="{00000002-DDFF-44B6-B17E-B0EFCF89D250}"/>
            </c:ext>
          </c:extLst>
        </c:ser>
        <c:ser>
          <c:idx val="3"/>
          <c:order val="3"/>
          <c:tx>
            <c:strRef>
              <c:f>[报告图表.xlsx]预告上下限同时调升!$E$1</c:f>
              <c:strCache>
                <c:ptCount val="1"/>
                <c:pt idx="0">
                  <c:v> 收盘价 </c:v>
                </c:pt>
              </c:strCache>
            </c:strRef>
          </c:tx>
          <c:spPr>
            <a:ln w="19050" cap="rnd">
              <a:noFill/>
              <a:round/>
            </a:ln>
            <a:effectLst/>
          </c:spPr>
          <c:marker>
            <c:symbol val="none"/>
          </c:marker>
          <c:cat>
            <c:numRef>
              <c:f>[报告图表.xlsx]预告上下限同时调升!$A$2:$A$159</c:f>
              <c:numCache>
                <c:formatCode>yyyy\-mm\-dd</c:formatCode>
                <c:ptCount val="158"/>
                <c:pt idx="0">
                  <c:v>43746</c:v>
                </c:pt>
                <c:pt idx="1">
                  <c:v>43747</c:v>
                </c:pt>
                <c:pt idx="2">
                  <c:v>43748</c:v>
                </c:pt>
                <c:pt idx="3">
                  <c:v>43749</c:v>
                </c:pt>
                <c:pt idx="4">
                  <c:v>43752</c:v>
                </c:pt>
                <c:pt idx="5">
                  <c:v>43753</c:v>
                </c:pt>
                <c:pt idx="6">
                  <c:v>43754</c:v>
                </c:pt>
                <c:pt idx="7">
                  <c:v>43755</c:v>
                </c:pt>
                <c:pt idx="8">
                  <c:v>43756</c:v>
                </c:pt>
                <c:pt idx="9">
                  <c:v>43759</c:v>
                </c:pt>
                <c:pt idx="10">
                  <c:v>43760</c:v>
                </c:pt>
                <c:pt idx="11">
                  <c:v>43761</c:v>
                </c:pt>
                <c:pt idx="12">
                  <c:v>43762</c:v>
                </c:pt>
                <c:pt idx="13">
                  <c:v>43763</c:v>
                </c:pt>
                <c:pt idx="14">
                  <c:v>43766</c:v>
                </c:pt>
                <c:pt idx="15">
                  <c:v>43767</c:v>
                </c:pt>
                <c:pt idx="16">
                  <c:v>43768</c:v>
                </c:pt>
                <c:pt idx="17">
                  <c:v>43769</c:v>
                </c:pt>
                <c:pt idx="18">
                  <c:v>43770</c:v>
                </c:pt>
                <c:pt idx="19">
                  <c:v>43773</c:v>
                </c:pt>
                <c:pt idx="20">
                  <c:v>43774</c:v>
                </c:pt>
                <c:pt idx="21">
                  <c:v>43775</c:v>
                </c:pt>
                <c:pt idx="22">
                  <c:v>43776</c:v>
                </c:pt>
                <c:pt idx="23">
                  <c:v>43777</c:v>
                </c:pt>
                <c:pt idx="24">
                  <c:v>43780</c:v>
                </c:pt>
                <c:pt idx="25">
                  <c:v>43781</c:v>
                </c:pt>
                <c:pt idx="26">
                  <c:v>43782</c:v>
                </c:pt>
                <c:pt idx="27">
                  <c:v>43783</c:v>
                </c:pt>
                <c:pt idx="28">
                  <c:v>43784</c:v>
                </c:pt>
                <c:pt idx="29">
                  <c:v>43787</c:v>
                </c:pt>
                <c:pt idx="30">
                  <c:v>43788</c:v>
                </c:pt>
                <c:pt idx="31">
                  <c:v>43789</c:v>
                </c:pt>
                <c:pt idx="32">
                  <c:v>43790</c:v>
                </c:pt>
                <c:pt idx="33">
                  <c:v>43791</c:v>
                </c:pt>
                <c:pt idx="34">
                  <c:v>43794</c:v>
                </c:pt>
                <c:pt idx="35">
                  <c:v>43795</c:v>
                </c:pt>
                <c:pt idx="36">
                  <c:v>43796</c:v>
                </c:pt>
                <c:pt idx="37">
                  <c:v>43797</c:v>
                </c:pt>
                <c:pt idx="38">
                  <c:v>43798</c:v>
                </c:pt>
                <c:pt idx="39">
                  <c:v>43801</c:v>
                </c:pt>
                <c:pt idx="40">
                  <c:v>43802</c:v>
                </c:pt>
                <c:pt idx="41">
                  <c:v>43803</c:v>
                </c:pt>
                <c:pt idx="42">
                  <c:v>43804</c:v>
                </c:pt>
                <c:pt idx="43">
                  <c:v>43805</c:v>
                </c:pt>
                <c:pt idx="44">
                  <c:v>43808</c:v>
                </c:pt>
                <c:pt idx="45">
                  <c:v>43809</c:v>
                </c:pt>
                <c:pt idx="46">
                  <c:v>43810</c:v>
                </c:pt>
                <c:pt idx="47">
                  <c:v>43811</c:v>
                </c:pt>
                <c:pt idx="48">
                  <c:v>43812</c:v>
                </c:pt>
                <c:pt idx="49">
                  <c:v>43815</c:v>
                </c:pt>
                <c:pt idx="50">
                  <c:v>43816</c:v>
                </c:pt>
                <c:pt idx="51">
                  <c:v>43817</c:v>
                </c:pt>
                <c:pt idx="52">
                  <c:v>43818</c:v>
                </c:pt>
                <c:pt idx="53">
                  <c:v>43819</c:v>
                </c:pt>
                <c:pt idx="54">
                  <c:v>43822</c:v>
                </c:pt>
                <c:pt idx="55">
                  <c:v>43823</c:v>
                </c:pt>
                <c:pt idx="56">
                  <c:v>43824</c:v>
                </c:pt>
                <c:pt idx="57">
                  <c:v>43825</c:v>
                </c:pt>
                <c:pt idx="58">
                  <c:v>43826</c:v>
                </c:pt>
                <c:pt idx="59">
                  <c:v>43829</c:v>
                </c:pt>
                <c:pt idx="60">
                  <c:v>43830</c:v>
                </c:pt>
                <c:pt idx="61">
                  <c:v>43832</c:v>
                </c:pt>
                <c:pt idx="62">
                  <c:v>43833</c:v>
                </c:pt>
                <c:pt idx="63">
                  <c:v>43836</c:v>
                </c:pt>
                <c:pt idx="64">
                  <c:v>43837</c:v>
                </c:pt>
                <c:pt idx="65">
                  <c:v>43838</c:v>
                </c:pt>
                <c:pt idx="66">
                  <c:v>43839</c:v>
                </c:pt>
                <c:pt idx="67">
                  <c:v>43840</c:v>
                </c:pt>
                <c:pt idx="68">
                  <c:v>43843</c:v>
                </c:pt>
                <c:pt idx="69">
                  <c:v>43844</c:v>
                </c:pt>
                <c:pt idx="70">
                  <c:v>43845</c:v>
                </c:pt>
                <c:pt idx="71">
                  <c:v>43846</c:v>
                </c:pt>
                <c:pt idx="72">
                  <c:v>43847</c:v>
                </c:pt>
                <c:pt idx="73">
                  <c:v>43850</c:v>
                </c:pt>
                <c:pt idx="74">
                  <c:v>43851</c:v>
                </c:pt>
                <c:pt idx="75">
                  <c:v>43852</c:v>
                </c:pt>
                <c:pt idx="76">
                  <c:v>43853</c:v>
                </c:pt>
                <c:pt idx="77">
                  <c:v>43864</c:v>
                </c:pt>
                <c:pt idx="78">
                  <c:v>43865</c:v>
                </c:pt>
                <c:pt idx="79">
                  <c:v>43866</c:v>
                </c:pt>
                <c:pt idx="80">
                  <c:v>43867</c:v>
                </c:pt>
                <c:pt idx="81">
                  <c:v>43868</c:v>
                </c:pt>
                <c:pt idx="82">
                  <c:v>43871</c:v>
                </c:pt>
                <c:pt idx="83">
                  <c:v>43872</c:v>
                </c:pt>
                <c:pt idx="84">
                  <c:v>43873</c:v>
                </c:pt>
                <c:pt idx="85">
                  <c:v>43874</c:v>
                </c:pt>
                <c:pt idx="86">
                  <c:v>43875</c:v>
                </c:pt>
                <c:pt idx="87">
                  <c:v>43878</c:v>
                </c:pt>
                <c:pt idx="88">
                  <c:v>43879</c:v>
                </c:pt>
                <c:pt idx="89">
                  <c:v>43880</c:v>
                </c:pt>
                <c:pt idx="90">
                  <c:v>43881</c:v>
                </c:pt>
                <c:pt idx="91">
                  <c:v>43882</c:v>
                </c:pt>
                <c:pt idx="92">
                  <c:v>43885</c:v>
                </c:pt>
                <c:pt idx="93">
                  <c:v>43886</c:v>
                </c:pt>
                <c:pt idx="94">
                  <c:v>43887</c:v>
                </c:pt>
                <c:pt idx="95">
                  <c:v>43888</c:v>
                </c:pt>
                <c:pt idx="96">
                  <c:v>43889</c:v>
                </c:pt>
                <c:pt idx="97">
                  <c:v>43892</c:v>
                </c:pt>
                <c:pt idx="98">
                  <c:v>43893</c:v>
                </c:pt>
                <c:pt idx="99">
                  <c:v>43894</c:v>
                </c:pt>
                <c:pt idx="100">
                  <c:v>43895</c:v>
                </c:pt>
                <c:pt idx="101">
                  <c:v>43896</c:v>
                </c:pt>
                <c:pt idx="102">
                  <c:v>43899</c:v>
                </c:pt>
                <c:pt idx="103">
                  <c:v>43900</c:v>
                </c:pt>
                <c:pt idx="104">
                  <c:v>43901</c:v>
                </c:pt>
                <c:pt idx="105">
                  <c:v>43902</c:v>
                </c:pt>
                <c:pt idx="106">
                  <c:v>43903</c:v>
                </c:pt>
                <c:pt idx="107">
                  <c:v>43906</c:v>
                </c:pt>
                <c:pt idx="108">
                  <c:v>43907</c:v>
                </c:pt>
                <c:pt idx="109">
                  <c:v>43908</c:v>
                </c:pt>
                <c:pt idx="110">
                  <c:v>43909</c:v>
                </c:pt>
                <c:pt idx="111">
                  <c:v>43910</c:v>
                </c:pt>
                <c:pt idx="112">
                  <c:v>43913</c:v>
                </c:pt>
                <c:pt idx="113">
                  <c:v>43914</c:v>
                </c:pt>
                <c:pt idx="114">
                  <c:v>43915</c:v>
                </c:pt>
                <c:pt idx="115">
                  <c:v>43916</c:v>
                </c:pt>
                <c:pt idx="116">
                  <c:v>43917</c:v>
                </c:pt>
                <c:pt idx="117">
                  <c:v>43920</c:v>
                </c:pt>
                <c:pt idx="118">
                  <c:v>43921</c:v>
                </c:pt>
                <c:pt idx="119">
                  <c:v>43922</c:v>
                </c:pt>
                <c:pt idx="120">
                  <c:v>43923</c:v>
                </c:pt>
                <c:pt idx="121">
                  <c:v>43924</c:v>
                </c:pt>
                <c:pt idx="122">
                  <c:v>43928</c:v>
                </c:pt>
                <c:pt idx="123">
                  <c:v>43929</c:v>
                </c:pt>
                <c:pt idx="124">
                  <c:v>43930</c:v>
                </c:pt>
                <c:pt idx="125">
                  <c:v>43931</c:v>
                </c:pt>
                <c:pt idx="126">
                  <c:v>43934</c:v>
                </c:pt>
                <c:pt idx="127">
                  <c:v>43935</c:v>
                </c:pt>
                <c:pt idx="128">
                  <c:v>43936</c:v>
                </c:pt>
                <c:pt idx="129">
                  <c:v>43937</c:v>
                </c:pt>
                <c:pt idx="130">
                  <c:v>43938</c:v>
                </c:pt>
                <c:pt idx="131">
                  <c:v>43941</c:v>
                </c:pt>
                <c:pt idx="132">
                  <c:v>43942</c:v>
                </c:pt>
                <c:pt idx="133">
                  <c:v>43943</c:v>
                </c:pt>
                <c:pt idx="134">
                  <c:v>43944</c:v>
                </c:pt>
                <c:pt idx="135">
                  <c:v>43945</c:v>
                </c:pt>
                <c:pt idx="136">
                  <c:v>43948</c:v>
                </c:pt>
                <c:pt idx="137">
                  <c:v>43949</c:v>
                </c:pt>
                <c:pt idx="138">
                  <c:v>43950</c:v>
                </c:pt>
                <c:pt idx="139">
                  <c:v>43951</c:v>
                </c:pt>
                <c:pt idx="140">
                  <c:v>43957</c:v>
                </c:pt>
                <c:pt idx="141">
                  <c:v>43958</c:v>
                </c:pt>
                <c:pt idx="142">
                  <c:v>43959</c:v>
                </c:pt>
                <c:pt idx="143">
                  <c:v>43962</c:v>
                </c:pt>
                <c:pt idx="144">
                  <c:v>43963</c:v>
                </c:pt>
                <c:pt idx="145">
                  <c:v>43964</c:v>
                </c:pt>
                <c:pt idx="146">
                  <c:v>43965</c:v>
                </c:pt>
                <c:pt idx="147">
                  <c:v>43966</c:v>
                </c:pt>
                <c:pt idx="148">
                  <c:v>43969</c:v>
                </c:pt>
                <c:pt idx="149">
                  <c:v>43970</c:v>
                </c:pt>
                <c:pt idx="150">
                  <c:v>43971</c:v>
                </c:pt>
                <c:pt idx="151">
                  <c:v>43972</c:v>
                </c:pt>
                <c:pt idx="152">
                  <c:v>43973</c:v>
                </c:pt>
                <c:pt idx="153">
                  <c:v>43976</c:v>
                </c:pt>
                <c:pt idx="154">
                  <c:v>43977</c:v>
                </c:pt>
                <c:pt idx="155">
                  <c:v>43978</c:v>
                </c:pt>
                <c:pt idx="156">
                  <c:v>43979</c:v>
                </c:pt>
                <c:pt idx="157">
                  <c:v>43980</c:v>
                </c:pt>
              </c:numCache>
            </c:numRef>
          </c:cat>
          <c:val>
            <c:numRef>
              <c:f>[报告图表.xlsx]预告上下限同时调升!$E$2:$E$159</c:f>
              <c:numCache>
                <c:formatCode>_ * #,##0_ ;_ * \-#,##0_ ;_ * "-"??_ ;_ @_ </c:formatCode>
                <c:ptCount val="158"/>
                <c:pt idx="0">
                  <c:v>59.0758194</c:v>
                </c:pt>
                <c:pt idx="1">
                  <c:v>59.997336360000006</c:v>
                </c:pt>
                <c:pt idx="2">
                  <c:v>60.425183520000004</c:v>
                </c:pt>
                <c:pt idx="3">
                  <c:v>59.832779760000001</c:v>
                </c:pt>
                <c:pt idx="4">
                  <c:v>60.721385400000003</c:v>
                </c:pt>
                <c:pt idx="5">
                  <c:v>59.865691080000005</c:v>
                </c:pt>
                <c:pt idx="6">
                  <c:v>58.779617520000002</c:v>
                </c:pt>
                <c:pt idx="7">
                  <c:v>58.121391120000006</c:v>
                </c:pt>
                <c:pt idx="8">
                  <c:v>57.265696800000001</c:v>
                </c:pt>
                <c:pt idx="9">
                  <c:v>57.232785480000004</c:v>
                </c:pt>
                <c:pt idx="10">
                  <c:v>57.989745840000005</c:v>
                </c:pt>
                <c:pt idx="11">
                  <c:v>58.154302440000009</c:v>
                </c:pt>
                <c:pt idx="12">
                  <c:v>56.903672280000002</c:v>
                </c:pt>
                <c:pt idx="13">
                  <c:v>56.377091159999999</c:v>
                </c:pt>
                <c:pt idx="14">
                  <c:v>58.22012508000001</c:v>
                </c:pt>
                <c:pt idx="15">
                  <c:v>56.837849640000002</c:v>
                </c:pt>
                <c:pt idx="16">
                  <c:v>55.488485519999998</c:v>
                </c:pt>
                <c:pt idx="17">
                  <c:v>54.994815720000005</c:v>
                </c:pt>
                <c:pt idx="18">
                  <c:v>55.356840240000004</c:v>
                </c:pt>
                <c:pt idx="19">
                  <c:v>54.928993080000005</c:v>
                </c:pt>
                <c:pt idx="20">
                  <c:v>54.896081760000001</c:v>
                </c:pt>
                <c:pt idx="21">
                  <c:v>54.237855360000005</c:v>
                </c:pt>
                <c:pt idx="22">
                  <c:v>54.764436480000008</c:v>
                </c:pt>
                <c:pt idx="23">
                  <c:v>54.566968559999999</c:v>
                </c:pt>
                <c:pt idx="24">
                  <c:v>52.789757280000003</c:v>
                </c:pt>
                <c:pt idx="25">
                  <c:v>52.592289360000002</c:v>
                </c:pt>
                <c:pt idx="26">
                  <c:v>51.078368640000001</c:v>
                </c:pt>
                <c:pt idx="27">
                  <c:v>51.736595040000005</c:v>
                </c:pt>
                <c:pt idx="28">
                  <c:v>49.992295079999998</c:v>
                </c:pt>
                <c:pt idx="29">
                  <c:v>50.584698840000001</c:v>
                </c:pt>
                <c:pt idx="30">
                  <c:v>50.913812040000003</c:v>
                </c:pt>
                <c:pt idx="31">
                  <c:v>50.485964880000004</c:v>
                </c:pt>
                <c:pt idx="32">
                  <c:v>50.880900720000007</c:v>
                </c:pt>
                <c:pt idx="33">
                  <c:v>50.420142240000004</c:v>
                </c:pt>
                <c:pt idx="34">
                  <c:v>50.091029040000002</c:v>
                </c:pt>
                <c:pt idx="35">
                  <c:v>49.6960932</c:v>
                </c:pt>
                <c:pt idx="36">
                  <c:v>49.63027056</c:v>
                </c:pt>
                <c:pt idx="37">
                  <c:v>48.972044160000003</c:v>
                </c:pt>
                <c:pt idx="38">
                  <c:v>49.76191584</c:v>
                </c:pt>
                <c:pt idx="39">
                  <c:v>49.926472440000005</c:v>
                </c:pt>
                <c:pt idx="40">
                  <c:v>52.296087480000004</c:v>
                </c:pt>
                <c:pt idx="41">
                  <c:v>51.111279959999997</c:v>
                </c:pt>
                <c:pt idx="42">
                  <c:v>51.63786108</c:v>
                </c:pt>
                <c:pt idx="43">
                  <c:v>51.506215800000007</c:v>
                </c:pt>
                <c:pt idx="44">
                  <c:v>51.341659200000002</c:v>
                </c:pt>
                <c:pt idx="45">
                  <c:v>51.769506360000001</c:v>
                </c:pt>
                <c:pt idx="46">
                  <c:v>50.847989400000003</c:v>
                </c:pt>
                <c:pt idx="47">
                  <c:v>52.361910120000005</c:v>
                </c:pt>
                <c:pt idx="48">
                  <c:v>54.00747612</c:v>
                </c:pt>
                <c:pt idx="49">
                  <c:v>54.040387440000011</c:v>
                </c:pt>
                <c:pt idx="50">
                  <c:v>54.632791200000007</c:v>
                </c:pt>
                <c:pt idx="51">
                  <c:v>54.00747612</c:v>
                </c:pt>
                <c:pt idx="52">
                  <c:v>54.961904400000002</c:v>
                </c:pt>
                <c:pt idx="53">
                  <c:v>53.546717640000004</c:v>
                </c:pt>
                <c:pt idx="54">
                  <c:v>52.526466720000002</c:v>
                </c:pt>
                <c:pt idx="55">
                  <c:v>53.480895000000004</c:v>
                </c:pt>
                <c:pt idx="56">
                  <c:v>55.027727040000002</c:v>
                </c:pt>
                <c:pt idx="57">
                  <c:v>54.632791200000007</c:v>
                </c:pt>
                <c:pt idx="58">
                  <c:v>53.810008200000006</c:v>
                </c:pt>
                <c:pt idx="59">
                  <c:v>53.810008200000006</c:v>
                </c:pt>
                <c:pt idx="60">
                  <c:v>53.546717640000004</c:v>
                </c:pt>
                <c:pt idx="61">
                  <c:v>54.698613840000007</c:v>
                </c:pt>
                <c:pt idx="62">
                  <c:v>54.731525159999997</c:v>
                </c:pt>
                <c:pt idx="63">
                  <c:v>55.455574200000008</c:v>
                </c:pt>
                <c:pt idx="64">
                  <c:v>55.883421360000007</c:v>
                </c:pt>
                <c:pt idx="65">
                  <c:v>56.837849640000002</c:v>
                </c:pt>
                <c:pt idx="66">
                  <c:v>62.531508000000002</c:v>
                </c:pt>
                <c:pt idx="67">
                  <c:v>59.931513720000005</c:v>
                </c:pt>
                <c:pt idx="68">
                  <c:v>60.09607032000001</c:v>
                </c:pt>
                <c:pt idx="69">
                  <c:v>60.556828799999998</c:v>
                </c:pt>
                <c:pt idx="70">
                  <c:v>61.116321240000005</c:v>
                </c:pt>
                <c:pt idx="71">
                  <c:v>60.754296720000006</c:v>
                </c:pt>
                <c:pt idx="72">
                  <c:v>60.885942</c:v>
                </c:pt>
                <c:pt idx="73">
                  <c:v>60.820119360000007</c:v>
                </c:pt>
                <c:pt idx="74">
                  <c:v>58.351770360000003</c:v>
                </c:pt>
                <c:pt idx="75">
                  <c:v>59.141642040000001</c:v>
                </c:pt>
                <c:pt idx="76">
                  <c:v>57.660632640000003</c:v>
                </c:pt>
                <c:pt idx="77">
                  <c:v>51.901151640000002</c:v>
                </c:pt>
                <c:pt idx="78">
                  <c:v>54.896081760000001</c:v>
                </c:pt>
                <c:pt idx="79">
                  <c:v>55.422662880000004</c:v>
                </c:pt>
                <c:pt idx="80">
                  <c:v>59.503666559999999</c:v>
                </c:pt>
                <c:pt idx="81">
                  <c:v>64.670743799999997</c:v>
                </c:pt>
                <c:pt idx="82">
                  <c:v>65.921373960000011</c:v>
                </c:pt>
                <c:pt idx="83">
                  <c:v>64.934034359999998</c:v>
                </c:pt>
                <c:pt idx="84">
                  <c:v>69.146683320000008</c:v>
                </c:pt>
                <c:pt idx="85">
                  <c:v>70.759338</c:v>
                </c:pt>
                <c:pt idx="86">
                  <c:v>69.870732360000005</c:v>
                </c:pt>
                <c:pt idx="87">
                  <c:v>70.956805919999994</c:v>
                </c:pt>
                <c:pt idx="88">
                  <c:v>70.759338</c:v>
                </c:pt>
                <c:pt idx="89">
                  <c:v>67.961875800000001</c:v>
                </c:pt>
                <c:pt idx="90">
                  <c:v>70.89098328</c:v>
                </c:pt>
                <c:pt idx="91">
                  <c:v>77.966917080000002</c:v>
                </c:pt>
                <c:pt idx="92">
                  <c:v>82.113743400000004</c:v>
                </c:pt>
                <c:pt idx="93">
                  <c:v>83.792220720000003</c:v>
                </c:pt>
                <c:pt idx="94">
                  <c:v>76.025149200000016</c:v>
                </c:pt>
                <c:pt idx="95">
                  <c:v>79.645394400000001</c:v>
                </c:pt>
                <c:pt idx="96">
                  <c:v>77.177045399999997</c:v>
                </c:pt>
                <c:pt idx="97">
                  <c:v>83.364373560000004</c:v>
                </c:pt>
                <c:pt idx="98">
                  <c:v>80.896024560000001</c:v>
                </c:pt>
                <c:pt idx="99">
                  <c:v>76.387173720000007</c:v>
                </c:pt>
                <c:pt idx="100">
                  <c:v>78.85552272000001</c:v>
                </c:pt>
                <c:pt idx="101">
                  <c:v>78.987167999999997</c:v>
                </c:pt>
                <c:pt idx="102">
                  <c:v>73.3922436</c:v>
                </c:pt>
                <c:pt idx="103">
                  <c:v>77.341602000000009</c:v>
                </c:pt>
                <c:pt idx="104">
                  <c:v>80.468177400000002</c:v>
                </c:pt>
                <c:pt idx="105">
                  <c:v>79.842862320000009</c:v>
                </c:pt>
                <c:pt idx="106">
                  <c:v>78.8226114</c:v>
                </c:pt>
                <c:pt idx="107">
                  <c:v>71.91123420000001</c:v>
                </c:pt>
                <c:pt idx="108">
                  <c:v>74.807430360000012</c:v>
                </c:pt>
                <c:pt idx="109">
                  <c:v>76.946666160000007</c:v>
                </c:pt>
                <c:pt idx="110">
                  <c:v>79.612483080000004</c:v>
                </c:pt>
                <c:pt idx="111">
                  <c:v>79.447926480000007</c:v>
                </c:pt>
                <c:pt idx="112">
                  <c:v>81.126403800000006</c:v>
                </c:pt>
                <c:pt idx="113">
                  <c:v>87.840313080000016</c:v>
                </c:pt>
                <c:pt idx="114">
                  <c:v>85.437786720000005</c:v>
                </c:pt>
                <c:pt idx="115">
                  <c:v>82.080832080000008</c:v>
                </c:pt>
                <c:pt idx="116">
                  <c:v>80.10615288000001</c:v>
                </c:pt>
                <c:pt idx="117">
                  <c:v>72.108702120000004</c:v>
                </c:pt>
                <c:pt idx="118">
                  <c:v>72.075790799999993</c:v>
                </c:pt>
                <c:pt idx="119">
                  <c:v>69.870732360000005</c:v>
                </c:pt>
                <c:pt idx="120">
                  <c:v>73.556800200000012</c:v>
                </c:pt>
                <c:pt idx="121">
                  <c:v>70.693515360000006</c:v>
                </c:pt>
                <c:pt idx="122">
                  <c:v>72.075790799999993</c:v>
                </c:pt>
                <c:pt idx="123">
                  <c:v>72.865662480000012</c:v>
                </c:pt>
                <c:pt idx="124">
                  <c:v>74.478317160000003</c:v>
                </c:pt>
                <c:pt idx="125">
                  <c:v>69.40997388000001</c:v>
                </c:pt>
                <c:pt idx="126">
                  <c:v>66.217575840000009</c:v>
                </c:pt>
                <c:pt idx="127">
                  <c:v>68.027698440000009</c:v>
                </c:pt>
                <c:pt idx="128">
                  <c:v>67.1390928</c:v>
                </c:pt>
                <c:pt idx="129">
                  <c:v>68.784658800000003</c:v>
                </c:pt>
                <c:pt idx="130">
                  <c:v>67.961875800000001</c:v>
                </c:pt>
                <c:pt idx="131">
                  <c:v>71.220096480000009</c:v>
                </c:pt>
                <c:pt idx="132">
                  <c:v>74.51122848</c:v>
                </c:pt>
                <c:pt idx="133">
                  <c:v>73.984647360000011</c:v>
                </c:pt>
                <c:pt idx="134">
                  <c:v>71.582121000000001</c:v>
                </c:pt>
                <c:pt idx="135">
                  <c:v>70.825160640000007</c:v>
                </c:pt>
                <c:pt idx="136">
                  <c:v>71.055539879999998</c:v>
                </c:pt>
                <c:pt idx="137">
                  <c:v>69.113771999999997</c:v>
                </c:pt>
                <c:pt idx="138">
                  <c:v>71.253007800000006</c:v>
                </c:pt>
                <c:pt idx="139">
                  <c:v>72.273258720000001</c:v>
                </c:pt>
                <c:pt idx="140">
                  <c:v>75.037809600000003</c:v>
                </c:pt>
                <c:pt idx="141">
                  <c:v>75.070720919999999</c:v>
                </c:pt>
                <c:pt idx="142">
                  <c:v>75.366922799999998</c:v>
                </c:pt>
                <c:pt idx="143">
                  <c:v>75.992237880000005</c:v>
                </c:pt>
                <c:pt idx="144">
                  <c:v>76.288439760000003</c:v>
                </c:pt>
                <c:pt idx="145">
                  <c:v>77.440335960000013</c:v>
                </c:pt>
                <c:pt idx="146">
                  <c:v>75.926415240000011</c:v>
                </c:pt>
                <c:pt idx="147">
                  <c:v>75.959326559999994</c:v>
                </c:pt>
                <c:pt idx="148">
                  <c:v>73.260598320000014</c:v>
                </c:pt>
                <c:pt idx="149">
                  <c:v>74.149203960000008</c:v>
                </c:pt>
                <c:pt idx="150">
                  <c:v>71.516298360000008</c:v>
                </c:pt>
                <c:pt idx="151">
                  <c:v>67.961875800000001</c:v>
                </c:pt>
                <c:pt idx="152">
                  <c:v>66.382132440000007</c:v>
                </c:pt>
                <c:pt idx="153">
                  <c:v>65.88846264</c:v>
                </c:pt>
                <c:pt idx="154">
                  <c:v>67.303649399999998</c:v>
                </c:pt>
                <c:pt idx="155">
                  <c:v>67.764407880000007</c:v>
                </c:pt>
                <c:pt idx="156">
                  <c:v>66.809979600000005</c:v>
                </c:pt>
                <c:pt idx="157">
                  <c:v>67.073270160000007</c:v>
                </c:pt>
              </c:numCache>
            </c:numRef>
          </c:val>
          <c:smooth val="0"/>
          <c:extLst>
            <c:ext xmlns:c16="http://schemas.microsoft.com/office/drawing/2014/chart" uri="{C3380CC4-5D6E-409C-BE32-E72D297353CC}">
              <c16:uniqueId val="{00000003-DDFF-44B6-B17E-B0EFCF89D250}"/>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64344504"/>
        <c:axId val="1264340568"/>
      </c:stockChart>
      <c:catAx>
        <c:axId val="1264344504"/>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crossAx val="1264340568"/>
        <c:crosses val="autoZero"/>
        <c:auto val="0"/>
        <c:lblAlgn val="ctr"/>
        <c:lblOffset val="100"/>
        <c:noMultiLvlLbl val="0"/>
      </c:catAx>
      <c:valAx>
        <c:axId val="1264340568"/>
        <c:scaling>
          <c:orientation val="minMax"/>
          <c:min val="40"/>
        </c:scaling>
        <c:delete val="0"/>
        <c:axPos val="l"/>
        <c:majorGridlines>
          <c:spPr>
            <a:ln w="9525" cap="flat" cmpd="sng" algn="ctr">
              <a:solidFill>
                <a:schemeClr val="tx1">
                  <a:lumMod val="15000"/>
                  <a:lumOff val="85000"/>
                </a:schemeClr>
              </a:solidFill>
              <a:prstDash val="dash"/>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crossAx val="1264344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[报告图表.xlsx]事件收益!$H$18</c:f>
              <c:strCache>
                <c:ptCount val="1"/>
                <c:pt idx="0">
                  <c:v>业绩预告上下限超上次预告上下限</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[报告图表.xlsx]事件收益!$H$19:$H$139</c:f>
              <c:numCache>
                <c:formatCode>0%</c:formatCode>
                <c:ptCount val="121"/>
                <c:pt idx="0">
                  <c:v>7.6135069131851196E-2</c:v>
                </c:pt>
                <c:pt idx="1">
                  <c:v>7.4390701949596405E-2</c:v>
                </c:pt>
                <c:pt idx="2">
                  <c:v>7.3825597763061496E-2</c:v>
                </c:pt>
                <c:pt idx="3">
                  <c:v>7.3989152908325195E-2</c:v>
                </c:pt>
                <c:pt idx="4">
                  <c:v>7.3666192591190297E-2</c:v>
                </c:pt>
                <c:pt idx="5">
                  <c:v>7.26922526955604E-2</c:v>
                </c:pt>
                <c:pt idx="6">
                  <c:v>7.1649067103862707E-2</c:v>
                </c:pt>
                <c:pt idx="7">
                  <c:v>7.0085048675537095E-2</c:v>
                </c:pt>
                <c:pt idx="8">
                  <c:v>6.9096863269805894E-2</c:v>
                </c:pt>
                <c:pt idx="9">
                  <c:v>6.7707106471061707E-2</c:v>
                </c:pt>
                <c:pt idx="10">
                  <c:v>6.5421968698501504E-2</c:v>
                </c:pt>
                <c:pt idx="11">
                  <c:v>6.4451567828655201E-2</c:v>
                </c:pt>
                <c:pt idx="12">
                  <c:v>6.2137506902217803E-2</c:v>
                </c:pt>
                <c:pt idx="13">
                  <c:v>6.0054242610931299E-2</c:v>
                </c:pt>
                <c:pt idx="14">
                  <c:v>5.9388749301433501E-2</c:v>
                </c:pt>
                <c:pt idx="15">
                  <c:v>5.8406889438629102E-2</c:v>
                </c:pt>
                <c:pt idx="16">
                  <c:v>5.8395639061927698E-2</c:v>
                </c:pt>
                <c:pt idx="17">
                  <c:v>5.6664928793907103E-2</c:v>
                </c:pt>
                <c:pt idx="18">
                  <c:v>5.5206283926963799E-2</c:v>
                </c:pt>
                <c:pt idx="19">
                  <c:v>5.3247570991516099E-2</c:v>
                </c:pt>
                <c:pt idx="20">
                  <c:v>5.1538821309804903E-2</c:v>
                </c:pt>
                <c:pt idx="21">
                  <c:v>5.1307786256074898E-2</c:v>
                </c:pt>
                <c:pt idx="22">
                  <c:v>5.1714066416025099E-2</c:v>
                </c:pt>
                <c:pt idx="23">
                  <c:v>5.0586704164743403E-2</c:v>
                </c:pt>
                <c:pt idx="24">
                  <c:v>5.0600539892911897E-2</c:v>
                </c:pt>
                <c:pt idx="25">
                  <c:v>4.9786884337663602E-2</c:v>
                </c:pt>
                <c:pt idx="26">
                  <c:v>4.9030378460883997E-2</c:v>
                </c:pt>
                <c:pt idx="27">
                  <c:v>4.7743491828441599E-2</c:v>
                </c:pt>
                <c:pt idx="28">
                  <c:v>4.7094818204641301E-2</c:v>
                </c:pt>
                <c:pt idx="29">
                  <c:v>4.7194350510835599E-2</c:v>
                </c:pt>
                <c:pt idx="30">
                  <c:v>4.6962533146142897E-2</c:v>
                </c:pt>
                <c:pt idx="31">
                  <c:v>4.6028807759284897E-2</c:v>
                </c:pt>
                <c:pt idx="32">
                  <c:v>4.4731717556714998E-2</c:v>
                </c:pt>
                <c:pt idx="33">
                  <c:v>4.2979903519153498E-2</c:v>
                </c:pt>
                <c:pt idx="34">
                  <c:v>4.1663587093353202E-2</c:v>
                </c:pt>
                <c:pt idx="35">
                  <c:v>4.0837660431861801E-2</c:v>
                </c:pt>
                <c:pt idx="36">
                  <c:v>3.9988696575164698E-2</c:v>
                </c:pt>
                <c:pt idx="37">
                  <c:v>3.9250824600458097E-2</c:v>
                </c:pt>
                <c:pt idx="38">
                  <c:v>3.7071034312248202E-2</c:v>
                </c:pt>
                <c:pt idx="39">
                  <c:v>3.6394570022821399E-2</c:v>
                </c:pt>
                <c:pt idx="40">
                  <c:v>3.5611812025308602E-2</c:v>
                </c:pt>
                <c:pt idx="41">
                  <c:v>3.44896242022514E-2</c:v>
                </c:pt>
                <c:pt idx="42">
                  <c:v>3.4155886620283099E-2</c:v>
                </c:pt>
                <c:pt idx="43">
                  <c:v>3.3764556050300598E-2</c:v>
                </c:pt>
                <c:pt idx="44">
                  <c:v>3.1642187386751099E-2</c:v>
                </c:pt>
                <c:pt idx="45">
                  <c:v>3.0410338193178101E-2</c:v>
                </c:pt>
                <c:pt idx="46">
                  <c:v>2.8506562113761898E-2</c:v>
                </c:pt>
                <c:pt idx="47">
                  <c:v>2.6205442845821301E-2</c:v>
                </c:pt>
                <c:pt idx="48">
                  <c:v>2.5177253410220101E-2</c:v>
                </c:pt>
                <c:pt idx="49">
                  <c:v>2.3829758167266801E-2</c:v>
                </c:pt>
                <c:pt idx="50">
                  <c:v>2.2995598614215799E-2</c:v>
                </c:pt>
                <c:pt idx="51">
                  <c:v>2.1693389862775799E-2</c:v>
                </c:pt>
                <c:pt idx="52">
                  <c:v>2.14733202010393E-2</c:v>
                </c:pt>
                <c:pt idx="53">
                  <c:v>2.0938429981470101E-2</c:v>
                </c:pt>
                <c:pt idx="54">
                  <c:v>2.0726645365357399E-2</c:v>
                </c:pt>
                <c:pt idx="55">
                  <c:v>1.9732732325792299E-2</c:v>
                </c:pt>
                <c:pt idx="56">
                  <c:v>1.8253212794661501E-2</c:v>
                </c:pt>
                <c:pt idx="57">
                  <c:v>1.6537493094801899E-2</c:v>
                </c:pt>
                <c:pt idx="58">
                  <c:v>1.65308304131031E-2</c:v>
                </c:pt>
                <c:pt idx="59">
                  <c:v>1.62032004445791E-2</c:v>
                </c:pt>
                <c:pt idx="60">
                  <c:v>0</c:v>
                </c:pt>
                <c:pt idx="61">
                  <c:v>3.7000265438109602E-3</c:v>
                </c:pt>
                <c:pt idx="62">
                  <c:v>4.75877989083528E-3</c:v>
                </c:pt>
                <c:pt idx="63">
                  <c:v>3.7442483007907798E-3</c:v>
                </c:pt>
                <c:pt idx="64">
                  <c:v>4.19147172942757E-3</c:v>
                </c:pt>
                <c:pt idx="65">
                  <c:v>4.5010554604232303E-3</c:v>
                </c:pt>
                <c:pt idx="66">
                  <c:v>4.3585328385233801E-3</c:v>
                </c:pt>
                <c:pt idx="67">
                  <c:v>7.6524992473423403E-3</c:v>
                </c:pt>
                <c:pt idx="68">
                  <c:v>1.06225349009037E-2</c:v>
                </c:pt>
                <c:pt idx="69">
                  <c:v>1.1678691953420599E-2</c:v>
                </c:pt>
                <c:pt idx="70">
                  <c:v>1.2303899042308299E-2</c:v>
                </c:pt>
                <c:pt idx="71">
                  <c:v>1.3387816958129401E-2</c:v>
                </c:pt>
                <c:pt idx="72">
                  <c:v>1.51889510452747E-2</c:v>
                </c:pt>
                <c:pt idx="73">
                  <c:v>1.52373099699616E-2</c:v>
                </c:pt>
                <c:pt idx="74">
                  <c:v>1.6036316752433701E-2</c:v>
                </c:pt>
                <c:pt idx="75">
                  <c:v>1.7266770824790001E-2</c:v>
                </c:pt>
                <c:pt idx="76">
                  <c:v>1.8716702237725199E-2</c:v>
                </c:pt>
                <c:pt idx="77">
                  <c:v>2.11863350123167E-2</c:v>
                </c:pt>
                <c:pt idx="78">
                  <c:v>2.2324802353978102E-2</c:v>
                </c:pt>
                <c:pt idx="79">
                  <c:v>2.4998860433697701E-2</c:v>
                </c:pt>
                <c:pt idx="80">
                  <c:v>2.5635017082095101E-2</c:v>
                </c:pt>
                <c:pt idx="81">
                  <c:v>2.5848949328064901E-2</c:v>
                </c:pt>
                <c:pt idx="82">
                  <c:v>2.7517916634678799E-2</c:v>
                </c:pt>
                <c:pt idx="83">
                  <c:v>2.8615690767765E-2</c:v>
                </c:pt>
                <c:pt idx="84">
                  <c:v>3.03319040685892E-2</c:v>
                </c:pt>
                <c:pt idx="85">
                  <c:v>3.2160274684429099E-2</c:v>
                </c:pt>
                <c:pt idx="86">
                  <c:v>3.3483631908893502E-2</c:v>
                </c:pt>
                <c:pt idx="87">
                  <c:v>3.41242477297782E-2</c:v>
                </c:pt>
                <c:pt idx="88">
                  <c:v>3.5172667354345301E-2</c:v>
                </c:pt>
                <c:pt idx="89">
                  <c:v>3.71279567480087E-2</c:v>
                </c:pt>
                <c:pt idx="90">
                  <c:v>3.7322122603654799E-2</c:v>
                </c:pt>
                <c:pt idx="91">
                  <c:v>3.6793686449527699E-2</c:v>
                </c:pt>
                <c:pt idx="92">
                  <c:v>3.8672994822263697E-2</c:v>
                </c:pt>
                <c:pt idx="93">
                  <c:v>3.9512623101472799E-2</c:v>
                </c:pt>
                <c:pt idx="94">
                  <c:v>3.96213866770267E-2</c:v>
                </c:pt>
                <c:pt idx="95">
                  <c:v>3.9033375680446597E-2</c:v>
                </c:pt>
                <c:pt idx="96">
                  <c:v>3.7806771695613799E-2</c:v>
                </c:pt>
                <c:pt idx="97">
                  <c:v>3.7475299090146998E-2</c:v>
                </c:pt>
                <c:pt idx="98">
                  <c:v>4.0827021002769401E-2</c:v>
                </c:pt>
                <c:pt idx="99">
                  <c:v>4.1563846170902197E-2</c:v>
                </c:pt>
                <c:pt idx="100">
                  <c:v>4.3860293924808502E-2</c:v>
                </c:pt>
                <c:pt idx="101">
                  <c:v>4.4037554413080202E-2</c:v>
                </c:pt>
                <c:pt idx="102">
                  <c:v>4.4572681188583298E-2</c:v>
                </c:pt>
                <c:pt idx="103">
                  <c:v>4.5167665928602198E-2</c:v>
                </c:pt>
                <c:pt idx="104">
                  <c:v>4.5162148773670197E-2</c:v>
                </c:pt>
                <c:pt idx="105">
                  <c:v>4.6495005488395601E-2</c:v>
                </c:pt>
                <c:pt idx="106">
                  <c:v>4.5866198837757097E-2</c:v>
                </c:pt>
                <c:pt idx="107">
                  <c:v>4.7392282634973498E-2</c:v>
                </c:pt>
                <c:pt idx="108">
                  <c:v>4.7892995178699403E-2</c:v>
                </c:pt>
                <c:pt idx="109">
                  <c:v>4.8383396118879297E-2</c:v>
                </c:pt>
                <c:pt idx="110">
                  <c:v>4.9470059573650298E-2</c:v>
                </c:pt>
                <c:pt idx="111">
                  <c:v>4.9279652535915298E-2</c:v>
                </c:pt>
                <c:pt idx="112">
                  <c:v>4.9378503113984999E-2</c:v>
                </c:pt>
                <c:pt idx="113">
                  <c:v>5.0326108932495103E-2</c:v>
                </c:pt>
                <c:pt idx="114">
                  <c:v>5.08016683161258E-2</c:v>
                </c:pt>
                <c:pt idx="115">
                  <c:v>5.1215626299381201E-2</c:v>
                </c:pt>
                <c:pt idx="116">
                  <c:v>5.1270555704832001E-2</c:v>
                </c:pt>
                <c:pt idx="117">
                  <c:v>5.2593126893043497E-2</c:v>
                </c:pt>
                <c:pt idx="118">
                  <c:v>5.3897596895694698E-2</c:v>
                </c:pt>
                <c:pt idx="119">
                  <c:v>5.4916609078645699E-2</c:v>
                </c:pt>
                <c:pt idx="120">
                  <c:v>5.6380450725555399E-2</c:v>
                </c:pt>
              </c:numCache>
            </c:numRef>
          </c:val>
          <c:extLst>
            <c:ext xmlns:c16="http://schemas.microsoft.com/office/drawing/2014/chart" uri="{C3380CC4-5D6E-409C-BE32-E72D297353CC}">
              <c16:uniqueId val="{00000000-9265-4813-9526-12F2C1A1CD0B}"/>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269466316710408E-2"/>
          <c:y val="5.0925925925925923E-2"/>
          <c:w val="0.88072025371828533"/>
          <c:h val="0.80942876932050178"/>
        </c:manualLayout>
      </c:layout>
      <c:lineChart>
        <c:grouping val="standard"/>
        <c:varyColors val="0"/>
        <c:ser>
          <c:idx val="0"/>
          <c:order val="0"/>
          <c:tx>
            <c:strRef>
              <c:f>[报告图表.xlsx]分析师推荐股票池!$B$1</c:f>
              <c:strCache>
                <c:ptCount val="1"/>
                <c:pt idx="0">
                  <c:v>组合</c:v>
                </c:pt>
              </c:strCache>
            </c:strRef>
          </c:tx>
          <c:spPr>
            <a:ln w="19050" cap="rnd">
              <a:solidFill>
                <a:srgbClr val="D81518"/>
              </a:solidFill>
              <a:round/>
            </a:ln>
            <a:effectLst/>
          </c:spPr>
          <c:marker>
            <c:symbol val="none"/>
          </c:marker>
          <c:cat>
            <c:numRef>
              <c:f>[报告图表.xlsx]分析师推荐股票池!$A$2:$A$2594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[报告图表.xlsx]分析师推荐股票池!$B$2:$B$2594</c:f>
              <c:numCache>
                <c:formatCode>General</c:formatCode>
                <c:ptCount val="2593"/>
                <c:pt idx="0">
                  <c:v>1</c:v>
                </c:pt>
                <c:pt idx="1">
                  <c:v>1.006253297674949</c:v>
                </c:pt>
                <c:pt idx="2">
                  <c:v>1.016381168606898</c:v>
                </c:pt>
                <c:pt idx="3">
                  <c:v>1.006066174370601</c:v>
                </c:pt>
                <c:pt idx="4">
                  <c:v>0.98574101890953325</c:v>
                </c:pt>
                <c:pt idx="5">
                  <c:v>0.99709819477469641</c:v>
                </c:pt>
                <c:pt idx="6">
                  <c:v>1.0070463671602401</c:v>
                </c:pt>
                <c:pt idx="7">
                  <c:v>1.0313956838540841</c:v>
                </c:pt>
                <c:pt idx="8">
                  <c:v>1.020870675797491</c:v>
                </c:pt>
                <c:pt idx="9">
                  <c:v>1.0439430130210421</c:v>
                </c:pt>
                <c:pt idx="10">
                  <c:v>1.052750419965536</c:v>
                </c:pt>
                <c:pt idx="11">
                  <c:v>1.073662306154872</c:v>
                </c:pt>
                <c:pt idx="12">
                  <c:v>1.0730822879877771</c:v>
                </c:pt>
                <c:pt idx="13">
                  <c:v>1.0304222622645729</c:v>
                </c:pt>
                <c:pt idx="14">
                  <c:v>1.0352033511288881</c:v>
                </c:pt>
                <c:pt idx="15">
                  <c:v>1.007827906094531</c:v>
                </c:pt>
                <c:pt idx="16">
                  <c:v>0.9954142417614944</c:v>
                </c:pt>
                <c:pt idx="17">
                  <c:v>0.96632697315141269</c:v>
                </c:pt>
                <c:pt idx="18">
                  <c:v>0.96725740812180494</c:v>
                </c:pt>
                <c:pt idx="19">
                  <c:v>0.98444452972562391</c:v>
                </c:pt>
                <c:pt idx="20">
                  <c:v>0.98911571243303487</c:v>
                </c:pt>
                <c:pt idx="21">
                  <c:v>0.99029871421669025</c:v>
                </c:pt>
                <c:pt idx="22">
                  <c:v>0.99008676753202418</c:v>
                </c:pt>
                <c:pt idx="23">
                  <c:v>1.0011507341226911</c:v>
                </c:pt>
                <c:pt idx="24">
                  <c:v>1.0031272463635961</c:v>
                </c:pt>
                <c:pt idx="25">
                  <c:v>0.98676152819967011</c:v>
                </c:pt>
                <c:pt idx="26">
                  <c:v>0.98601102719917533</c:v>
                </c:pt>
                <c:pt idx="27">
                  <c:v>0.98506877869969678</c:v>
                </c:pt>
                <c:pt idx="28">
                  <c:v>1.0007998910137601</c:v>
                </c:pt>
                <c:pt idx="29">
                  <c:v>1.007365915687694</c:v>
                </c:pt>
                <c:pt idx="30">
                  <c:v>1.024503946551766</c:v>
                </c:pt>
                <c:pt idx="31">
                  <c:v>1.0205358731452749</c:v>
                </c:pt>
                <c:pt idx="32">
                  <c:v>1.0470377294844559</c:v>
                </c:pt>
                <c:pt idx="33">
                  <c:v>1.06572324003759</c:v>
                </c:pt>
                <c:pt idx="34">
                  <c:v>1.0862061598009609</c:v>
                </c:pt>
                <c:pt idx="35">
                  <c:v>1.075638426458067</c:v>
                </c:pt>
                <c:pt idx="36">
                  <c:v>1.082436923481908</c:v>
                </c:pt>
                <c:pt idx="37">
                  <c:v>1.0957326843103921</c:v>
                </c:pt>
                <c:pt idx="38">
                  <c:v>1.1082989001603389</c:v>
                </c:pt>
                <c:pt idx="39">
                  <c:v>1.070381289285844</c:v>
                </c:pt>
                <c:pt idx="40">
                  <c:v>1.077352788432413</c:v>
                </c:pt>
                <c:pt idx="41">
                  <c:v>1.094478853188307</c:v>
                </c:pt>
                <c:pt idx="42">
                  <c:v>1.1049492657768061</c:v>
                </c:pt>
                <c:pt idx="43">
                  <c:v>1.0818911305086241</c:v>
                </c:pt>
                <c:pt idx="44">
                  <c:v>1.069822393332067</c:v>
                </c:pt>
                <c:pt idx="45">
                  <c:v>1.0533142275949161</c:v>
                </c:pt>
                <c:pt idx="46">
                  <c:v>1.0479472175332649</c:v>
                </c:pt>
                <c:pt idx="47">
                  <c:v>1.050291025871678</c:v>
                </c:pt>
                <c:pt idx="48">
                  <c:v>1.080143474638195</c:v>
                </c:pt>
                <c:pt idx="49">
                  <c:v>1.0847625776788039</c:v>
                </c:pt>
                <c:pt idx="50">
                  <c:v>1.088357482932115</c:v>
                </c:pt>
                <c:pt idx="51">
                  <c:v>1.095016427511339</c:v>
                </c:pt>
                <c:pt idx="52">
                  <c:v>1.0823961015215859</c:v>
                </c:pt>
                <c:pt idx="53">
                  <c:v>1.09812983519111</c:v>
                </c:pt>
                <c:pt idx="54">
                  <c:v>1.102439871259483</c:v>
                </c:pt>
                <c:pt idx="55">
                  <c:v>1.109008899709875</c:v>
                </c:pt>
                <c:pt idx="56">
                  <c:v>1.1141363447716339</c:v>
                </c:pt>
                <c:pt idx="57">
                  <c:v>1.1164654705692449</c:v>
                </c:pt>
                <c:pt idx="58">
                  <c:v>1.121739692031666</c:v>
                </c:pt>
                <c:pt idx="59">
                  <c:v>1.1402122691529439</c:v>
                </c:pt>
                <c:pt idx="60">
                  <c:v>1.144780616635477</c:v>
                </c:pt>
                <c:pt idx="61">
                  <c:v>1.1478683923262241</c:v>
                </c:pt>
                <c:pt idx="62">
                  <c:v>1.156001631949173</c:v>
                </c:pt>
                <c:pt idx="63">
                  <c:v>1.1574657226193981</c:v>
                </c:pt>
                <c:pt idx="64">
                  <c:v>1.1859398597299291</c:v>
                </c:pt>
                <c:pt idx="65">
                  <c:v>1.2025938153055871</c:v>
                </c:pt>
                <c:pt idx="66">
                  <c:v>1.18876874125267</c:v>
                </c:pt>
                <c:pt idx="67">
                  <c:v>1.204732250530999</c:v>
                </c:pt>
                <c:pt idx="68">
                  <c:v>1.1963421058750281</c:v>
                </c:pt>
                <c:pt idx="69">
                  <c:v>1.1971402351862039</c:v>
                </c:pt>
                <c:pt idx="70">
                  <c:v>1.159726221281461</c:v>
                </c:pt>
                <c:pt idx="71">
                  <c:v>1.1683057450238239</c:v>
                </c:pt>
                <c:pt idx="72">
                  <c:v>1.21789152484166</c:v>
                </c:pt>
                <c:pt idx="73">
                  <c:v>1.2245925382849341</c:v>
                </c:pt>
                <c:pt idx="74">
                  <c:v>1.212614324315314</c:v>
                </c:pt>
                <c:pt idx="75">
                  <c:v>1.2253740050680071</c:v>
                </c:pt>
                <c:pt idx="76">
                  <c:v>1.194498461321692</c:v>
                </c:pt>
                <c:pt idx="77">
                  <c:v>1.182130097787659</c:v>
                </c:pt>
                <c:pt idx="78">
                  <c:v>1.149789387307617</c:v>
                </c:pt>
                <c:pt idx="79">
                  <c:v>1.1240420618209019</c:v>
                </c:pt>
                <c:pt idx="80">
                  <c:v>1.119391172199014</c:v>
                </c:pt>
                <c:pt idx="81">
                  <c:v>1.146015251989069</c:v>
                </c:pt>
                <c:pt idx="82">
                  <c:v>1.105647635761597</c:v>
                </c:pt>
                <c:pt idx="83">
                  <c:v>1.0830507827812781</c:v>
                </c:pt>
                <c:pt idx="84">
                  <c:v>1.066067872851022</c:v>
                </c:pt>
                <c:pt idx="85">
                  <c:v>1.0414600006608989</c:v>
                </c:pt>
                <c:pt idx="86">
                  <c:v>1.0283412660385589</c:v>
                </c:pt>
                <c:pt idx="87">
                  <c:v>1.057323255869141</c:v>
                </c:pt>
                <c:pt idx="88">
                  <c:v>1.059991551455826</c:v>
                </c:pt>
                <c:pt idx="89">
                  <c:v>0.99668940336707712</c:v>
                </c:pt>
                <c:pt idx="90">
                  <c:v>1.012915105564927</c:v>
                </c:pt>
                <c:pt idx="91">
                  <c:v>1.0153867557853899</c:v>
                </c:pt>
                <c:pt idx="92">
                  <c:v>1.0031745744929501</c:v>
                </c:pt>
                <c:pt idx="93">
                  <c:v>1.0254736102552899</c:v>
                </c:pt>
                <c:pt idx="94">
                  <c:v>1.068251294207289</c:v>
                </c:pt>
                <c:pt idx="95">
                  <c:v>1.056429678631724</c:v>
                </c:pt>
                <c:pt idx="96">
                  <c:v>1.0558123160663659</c:v>
                </c:pt>
                <c:pt idx="97">
                  <c:v>1.075321309023223</c:v>
                </c:pt>
                <c:pt idx="98">
                  <c:v>1.0792154774216161</c:v>
                </c:pt>
                <c:pt idx="99">
                  <c:v>1.049009918440841</c:v>
                </c:pt>
                <c:pt idx="100">
                  <c:v>1.0321714213661339</c:v>
                </c:pt>
                <c:pt idx="101">
                  <c:v>1.044673612416414</c:v>
                </c:pt>
                <c:pt idx="102">
                  <c:v>1.0390112539555949</c:v>
                </c:pt>
                <c:pt idx="103">
                  <c:v>1.047541800582205</c:v>
                </c:pt>
                <c:pt idx="104">
                  <c:v>1.043498772539774</c:v>
                </c:pt>
                <c:pt idx="105">
                  <c:v>1.054999661763528</c:v>
                </c:pt>
                <c:pt idx="106">
                  <c:v>1.0861697472274809</c:v>
                </c:pt>
                <c:pt idx="107">
                  <c:v>1.087342198303308</c:v>
                </c:pt>
                <c:pt idx="108">
                  <c:v>1.085891579039713</c:v>
                </c:pt>
                <c:pt idx="109">
                  <c:v>1.0662738639447571</c:v>
                </c:pt>
                <c:pt idx="110">
                  <c:v>1.0278363610213941</c:v>
                </c:pt>
                <c:pt idx="111">
                  <c:v>1.060303734856241</c:v>
                </c:pt>
                <c:pt idx="112">
                  <c:v>1.0633313100318349</c:v>
                </c:pt>
                <c:pt idx="113">
                  <c:v>1.063688647075167</c:v>
                </c:pt>
                <c:pt idx="114">
                  <c:v>1.064063943609628</c:v>
                </c:pt>
                <c:pt idx="115">
                  <c:v>1.0544446550016691</c:v>
                </c:pt>
                <c:pt idx="116">
                  <c:v>1.0397447449837629</c:v>
                </c:pt>
                <c:pt idx="117">
                  <c:v>0.98480427178576047</c:v>
                </c:pt>
                <c:pt idx="118">
                  <c:v>0.97831065663773686</c:v>
                </c:pt>
                <c:pt idx="119">
                  <c:v>0.96633992842723981</c:v>
                </c:pt>
                <c:pt idx="120">
                  <c:v>0.96116416791330928</c:v>
                </c:pt>
                <c:pt idx="121">
                  <c:v>0.96620916765057407</c:v>
                </c:pt>
                <c:pt idx="122">
                  <c:v>0.99371080084323238</c:v>
                </c:pt>
                <c:pt idx="123">
                  <c:v>1.0044320731534431</c:v>
                </c:pt>
                <c:pt idx="124">
                  <c:v>1.0010494617124519</c:v>
                </c:pt>
                <c:pt idx="125">
                  <c:v>1.0303481129087451</c:v>
                </c:pt>
                <c:pt idx="126">
                  <c:v>1.037136150635604</c:v>
                </c:pt>
                <c:pt idx="127">
                  <c:v>1.0225925893215539</c:v>
                </c:pt>
                <c:pt idx="128">
                  <c:v>1.0339307000235629</c:v>
                </c:pt>
                <c:pt idx="129">
                  <c:v>1.0116794892434411</c:v>
                </c:pt>
                <c:pt idx="130">
                  <c:v>1.017131023812899</c:v>
                </c:pt>
                <c:pt idx="131">
                  <c:v>1.042229537219588</c:v>
                </c:pt>
                <c:pt idx="132">
                  <c:v>1.066786962355551</c:v>
                </c:pt>
                <c:pt idx="133">
                  <c:v>1.0664319466568639</c:v>
                </c:pt>
                <c:pt idx="134">
                  <c:v>1.082487656139699</c:v>
                </c:pt>
                <c:pt idx="135">
                  <c:v>1.083835926215643</c:v>
                </c:pt>
                <c:pt idx="136">
                  <c:v>1.0957151655070101</c:v>
                </c:pt>
                <c:pt idx="137">
                  <c:v>1.095298738105176</c:v>
                </c:pt>
                <c:pt idx="138">
                  <c:v>1.1205065825702341</c:v>
                </c:pt>
                <c:pt idx="139">
                  <c:v>1.1266102147101309</c:v>
                </c:pt>
                <c:pt idx="140">
                  <c:v>1.123361367016692</c:v>
                </c:pt>
                <c:pt idx="141">
                  <c:v>1.149851755797445</c:v>
                </c:pt>
                <c:pt idx="142">
                  <c:v>1.1324774646896509</c:v>
                </c:pt>
                <c:pt idx="143">
                  <c:v>1.1478901394079271</c:v>
                </c:pt>
                <c:pt idx="144">
                  <c:v>1.151399240505649</c:v>
                </c:pt>
                <c:pt idx="145">
                  <c:v>1.175305088868752</c:v>
                </c:pt>
                <c:pt idx="146">
                  <c:v>1.188074718497333</c:v>
                </c:pt>
                <c:pt idx="147">
                  <c:v>1.1549005163880499</c:v>
                </c:pt>
                <c:pt idx="148">
                  <c:v>1.175227507966623</c:v>
                </c:pt>
                <c:pt idx="149">
                  <c:v>1.16133891185462</c:v>
                </c:pt>
                <c:pt idx="150">
                  <c:v>1.1859190893794229</c:v>
                </c:pt>
                <c:pt idx="151">
                  <c:v>1.220349667906544</c:v>
                </c:pt>
                <c:pt idx="152">
                  <c:v>1.224230763050064</c:v>
                </c:pt>
                <c:pt idx="153">
                  <c:v>1.2149277975419901</c:v>
                </c:pt>
                <c:pt idx="154">
                  <c:v>1.212507508031091</c:v>
                </c:pt>
                <c:pt idx="155">
                  <c:v>1.1819965853008869</c:v>
                </c:pt>
                <c:pt idx="156">
                  <c:v>1.192041730755748</c:v>
                </c:pt>
                <c:pt idx="157">
                  <c:v>1.202822107801599</c:v>
                </c:pt>
                <c:pt idx="158">
                  <c:v>1.1825924808901651</c:v>
                </c:pt>
                <c:pt idx="159">
                  <c:v>1.191865312667215</c:v>
                </c:pt>
                <c:pt idx="160">
                  <c:v>1.198053630821744</c:v>
                </c:pt>
                <c:pt idx="161">
                  <c:v>1.2393565625929059</c:v>
                </c:pt>
                <c:pt idx="162">
                  <c:v>1.2439016155609</c:v>
                </c:pt>
                <c:pt idx="163">
                  <c:v>1.226869761022277</c:v>
                </c:pt>
                <c:pt idx="164">
                  <c:v>1.2530010228177939</c:v>
                </c:pt>
                <c:pt idx="165">
                  <c:v>1.258396224734716</c:v>
                </c:pt>
                <c:pt idx="166">
                  <c:v>1.2617716682875459</c:v>
                </c:pt>
                <c:pt idx="167">
                  <c:v>1.272416105487534</c:v>
                </c:pt>
                <c:pt idx="168">
                  <c:v>1.2835679558754101</c:v>
                </c:pt>
                <c:pt idx="169">
                  <c:v>1.266152178936552</c:v>
                </c:pt>
                <c:pt idx="170">
                  <c:v>1.2759258083494851</c:v>
                </c:pt>
                <c:pt idx="171">
                  <c:v>1.2992075058053001</c:v>
                </c:pt>
                <c:pt idx="172">
                  <c:v>1.3026206250142141</c:v>
                </c:pt>
                <c:pt idx="173">
                  <c:v>1.277768995593267</c:v>
                </c:pt>
                <c:pt idx="174">
                  <c:v>1.250177723928297</c:v>
                </c:pt>
                <c:pt idx="175">
                  <c:v>1.2513299073928481</c:v>
                </c:pt>
                <c:pt idx="176">
                  <c:v>1.2405001490393699</c:v>
                </c:pt>
                <c:pt idx="177">
                  <c:v>1.2399849857002749</c:v>
                </c:pt>
                <c:pt idx="178">
                  <c:v>1.271045293289677</c:v>
                </c:pt>
                <c:pt idx="179">
                  <c:v>1.2632115100015009</c:v>
                </c:pt>
                <c:pt idx="180">
                  <c:v>1.250748015923036</c:v>
                </c:pt>
                <c:pt idx="181">
                  <c:v>1.274364130628147</c:v>
                </c:pt>
                <c:pt idx="182">
                  <c:v>1.3140994741402681</c:v>
                </c:pt>
                <c:pt idx="183">
                  <c:v>1.324867439991523</c:v>
                </c:pt>
                <c:pt idx="184">
                  <c:v>1.339620524560641</c:v>
                </c:pt>
                <c:pt idx="185">
                  <c:v>1.3485720429847741</c:v>
                </c:pt>
                <c:pt idx="186">
                  <c:v>1.327771350992504</c:v>
                </c:pt>
                <c:pt idx="187">
                  <c:v>1.3491228741370991</c:v>
                </c:pt>
                <c:pt idx="188">
                  <c:v>1.3293039583127311</c:v>
                </c:pt>
                <c:pt idx="189">
                  <c:v>1.3726574426565641</c:v>
                </c:pt>
                <c:pt idx="190">
                  <c:v>1.3882386088184711</c:v>
                </c:pt>
                <c:pt idx="191">
                  <c:v>1.398800722706024</c:v>
                </c:pt>
                <c:pt idx="192">
                  <c:v>1.4120489158129721</c:v>
                </c:pt>
                <c:pt idx="193">
                  <c:v>1.453602982072878</c:v>
                </c:pt>
                <c:pt idx="194">
                  <c:v>1.4531815328847839</c:v>
                </c:pt>
                <c:pt idx="195">
                  <c:v>1.436519590366466</c:v>
                </c:pt>
                <c:pt idx="196">
                  <c:v>1.4404755019215369</c:v>
                </c:pt>
                <c:pt idx="197">
                  <c:v>1.450002107989647</c:v>
                </c:pt>
                <c:pt idx="198">
                  <c:v>1.4956589345449709</c:v>
                </c:pt>
                <c:pt idx="199">
                  <c:v>1.476909828526819</c:v>
                </c:pt>
                <c:pt idx="200">
                  <c:v>1.4450623484377529</c:v>
                </c:pt>
                <c:pt idx="201">
                  <c:v>1.4817950431550511</c:v>
                </c:pt>
                <c:pt idx="202">
                  <c:v>1.500945092571748</c:v>
                </c:pt>
                <c:pt idx="203">
                  <c:v>1.5359108949354809</c:v>
                </c:pt>
                <c:pt idx="204">
                  <c:v>1.5423831530625769</c:v>
                </c:pt>
                <c:pt idx="205">
                  <c:v>1.5411779813177111</c:v>
                </c:pt>
                <c:pt idx="206">
                  <c:v>1.5377852151777991</c:v>
                </c:pt>
                <c:pt idx="207">
                  <c:v>1.445292393422315</c:v>
                </c:pt>
                <c:pt idx="208">
                  <c:v>1.4872670866419291</c:v>
                </c:pt>
                <c:pt idx="209">
                  <c:v>1.430021394374426</c:v>
                </c:pt>
                <c:pt idx="210">
                  <c:v>1.374774192802289</c:v>
                </c:pt>
                <c:pt idx="211">
                  <c:v>1.403308949902643</c:v>
                </c:pt>
                <c:pt idx="212">
                  <c:v>1.4476820832314681</c:v>
                </c:pt>
                <c:pt idx="213">
                  <c:v>1.4611917517031161</c:v>
                </c:pt>
                <c:pt idx="214">
                  <c:v>1.4447249952754639</c:v>
                </c:pt>
                <c:pt idx="215">
                  <c:v>1.486902831204868</c:v>
                </c:pt>
                <c:pt idx="216">
                  <c:v>1.494447202687496</c:v>
                </c:pt>
                <c:pt idx="217">
                  <c:v>1.483921204716194</c:v>
                </c:pt>
                <c:pt idx="218">
                  <c:v>1.4894990981768039</c:v>
                </c:pt>
                <c:pt idx="219">
                  <c:v>1.4566861910685041</c:v>
                </c:pt>
                <c:pt idx="220">
                  <c:v>1.457592104869756</c:v>
                </c:pt>
                <c:pt idx="221">
                  <c:v>1.458329723438295</c:v>
                </c:pt>
                <c:pt idx="222">
                  <c:v>1.450132762812635</c:v>
                </c:pt>
                <c:pt idx="223">
                  <c:v>1.434914349996073</c:v>
                </c:pt>
                <c:pt idx="224">
                  <c:v>1.456850633045035</c:v>
                </c:pt>
                <c:pt idx="225">
                  <c:v>1.4555742742521209</c:v>
                </c:pt>
                <c:pt idx="226">
                  <c:v>1.441113341240456</c:v>
                </c:pt>
                <c:pt idx="227">
                  <c:v>1.4584351698740849</c:v>
                </c:pt>
                <c:pt idx="228">
                  <c:v>1.511229556272065</c:v>
                </c:pt>
                <c:pt idx="229">
                  <c:v>1.527885811853692</c:v>
                </c:pt>
                <c:pt idx="230">
                  <c:v>1.5220591958723171</c:v>
                </c:pt>
                <c:pt idx="231">
                  <c:v>1.5173896696505551</c:v>
                </c:pt>
                <c:pt idx="232">
                  <c:v>1.524764625923472</c:v>
                </c:pt>
                <c:pt idx="233">
                  <c:v>1.502889887106454</c:v>
                </c:pt>
                <c:pt idx="234">
                  <c:v>1.5134655989219661</c:v>
                </c:pt>
                <c:pt idx="235">
                  <c:v>1.498490816513748</c:v>
                </c:pt>
                <c:pt idx="236">
                  <c:v>1.4674006848720049</c:v>
                </c:pt>
                <c:pt idx="237">
                  <c:v>1.446357997132182</c:v>
                </c:pt>
                <c:pt idx="238">
                  <c:v>1.4099108276610011</c:v>
                </c:pt>
                <c:pt idx="239">
                  <c:v>1.381835762755746</c:v>
                </c:pt>
                <c:pt idx="240">
                  <c:v>1.405888985321031</c:v>
                </c:pt>
                <c:pt idx="241">
                  <c:v>1.4171455186402859</c:v>
                </c:pt>
                <c:pt idx="242">
                  <c:v>1.4511933727530779</c:v>
                </c:pt>
                <c:pt idx="243">
                  <c:v>1.473371018938586</c:v>
                </c:pt>
                <c:pt idx="244">
                  <c:v>1.467968486244196</c:v>
                </c:pt>
                <c:pt idx="245">
                  <c:v>1.4641643088290199</c:v>
                </c:pt>
                <c:pt idx="246">
                  <c:v>1.454081023438911</c:v>
                </c:pt>
                <c:pt idx="247">
                  <c:v>1.4156882916093561</c:v>
                </c:pt>
                <c:pt idx="248">
                  <c:v>1.406546849358971</c:v>
                </c:pt>
                <c:pt idx="249">
                  <c:v>1.4125386211281761</c:v>
                </c:pt>
                <c:pt idx="250">
                  <c:v>1.413374355144456</c:v>
                </c:pt>
                <c:pt idx="251">
                  <c:v>1.3848514717950891</c:v>
                </c:pt>
                <c:pt idx="252">
                  <c:v>1.3223344192666719</c:v>
                </c:pt>
                <c:pt idx="253">
                  <c:v>1.32515482962917</c:v>
                </c:pt>
                <c:pt idx="254">
                  <c:v>1.361655427616256</c:v>
                </c:pt>
                <c:pt idx="255">
                  <c:v>1.3191655406372731</c:v>
                </c:pt>
                <c:pt idx="256">
                  <c:v>1.3356493836365479</c:v>
                </c:pt>
                <c:pt idx="257">
                  <c:v>1.3051730583702179</c:v>
                </c:pt>
                <c:pt idx="258">
                  <c:v>1.2924348289441681</c:v>
                </c:pt>
                <c:pt idx="259">
                  <c:v>1.3168536094640659</c:v>
                </c:pt>
                <c:pt idx="260">
                  <c:v>1.3538141153474119</c:v>
                </c:pt>
                <c:pt idx="261">
                  <c:v>1.371847897809586</c:v>
                </c:pt>
                <c:pt idx="262">
                  <c:v>1.3889449168045229</c:v>
                </c:pt>
                <c:pt idx="263">
                  <c:v>1.3943636129339969</c:v>
                </c:pt>
                <c:pt idx="264">
                  <c:v>1.3849557937245951</c:v>
                </c:pt>
                <c:pt idx="265">
                  <c:v>1.4267589594993371</c:v>
                </c:pt>
                <c:pt idx="266">
                  <c:v>1.445560119056041</c:v>
                </c:pt>
                <c:pt idx="267">
                  <c:v>1.4799681471554349</c:v>
                </c:pt>
                <c:pt idx="268">
                  <c:v>1.4830301006570339</c:v>
                </c:pt>
                <c:pt idx="269">
                  <c:v>1.510294445589387</c:v>
                </c:pt>
                <c:pt idx="270">
                  <c:v>1.524160055211166</c:v>
                </c:pt>
                <c:pt idx="271">
                  <c:v>1.504508251708049</c:v>
                </c:pt>
                <c:pt idx="272">
                  <c:v>1.5345336084150749</c:v>
                </c:pt>
                <c:pt idx="273">
                  <c:v>1.4874963473306719</c:v>
                </c:pt>
                <c:pt idx="274">
                  <c:v>1.50203988125976</c:v>
                </c:pt>
                <c:pt idx="275">
                  <c:v>1.5183702432505859</c:v>
                </c:pt>
                <c:pt idx="276">
                  <c:v>1.528016713465397</c:v>
                </c:pt>
                <c:pt idx="277">
                  <c:v>1.5583457115743229</c:v>
                </c:pt>
                <c:pt idx="278">
                  <c:v>1.5534774321081171</c:v>
                </c:pt>
                <c:pt idx="279">
                  <c:v>1.534313171018592</c:v>
                </c:pt>
                <c:pt idx="280">
                  <c:v>1.5013010382465819</c:v>
                </c:pt>
                <c:pt idx="281">
                  <c:v>1.517600272706864</c:v>
                </c:pt>
                <c:pt idx="282">
                  <c:v>1.5497140696922509</c:v>
                </c:pt>
                <c:pt idx="283">
                  <c:v>1.5456731663947121</c:v>
                </c:pt>
                <c:pt idx="284">
                  <c:v>1.566608592898904</c:v>
                </c:pt>
                <c:pt idx="285">
                  <c:v>1.5741835619602511</c:v>
                </c:pt>
                <c:pt idx="286">
                  <c:v>1.5574521426019119</c:v>
                </c:pt>
                <c:pt idx="287">
                  <c:v>1.5548899397518949</c:v>
                </c:pt>
                <c:pt idx="288">
                  <c:v>1.5405969431980859</c:v>
                </c:pt>
                <c:pt idx="289">
                  <c:v>1.5668802677464011</c:v>
                </c:pt>
                <c:pt idx="290">
                  <c:v>1.53525029140795</c:v>
                </c:pt>
                <c:pt idx="291">
                  <c:v>1.538882509433013</c:v>
                </c:pt>
                <c:pt idx="292">
                  <c:v>1.530659854085765</c:v>
                </c:pt>
                <c:pt idx="293">
                  <c:v>1.5448037992188079</c:v>
                </c:pt>
                <c:pt idx="294">
                  <c:v>1.5643177453086481</c:v>
                </c:pt>
                <c:pt idx="295">
                  <c:v>1.5668684609774</c:v>
                </c:pt>
                <c:pt idx="296">
                  <c:v>1.579426983352282</c:v>
                </c:pt>
                <c:pt idx="297">
                  <c:v>1.561810125891903</c:v>
                </c:pt>
                <c:pt idx="298">
                  <c:v>1.536855155988359</c:v>
                </c:pt>
                <c:pt idx="299">
                  <c:v>1.523671647329369</c:v>
                </c:pt>
                <c:pt idx="300">
                  <c:v>1.5098482226550141</c:v>
                </c:pt>
                <c:pt idx="301">
                  <c:v>1.5286595169785979</c:v>
                </c:pt>
                <c:pt idx="302">
                  <c:v>1.523360825540899</c:v>
                </c:pt>
                <c:pt idx="303">
                  <c:v>1.534485801513003</c:v>
                </c:pt>
                <c:pt idx="304">
                  <c:v>1.5644429836388209</c:v>
                </c:pt>
                <c:pt idx="305">
                  <c:v>1.549973305533465</c:v>
                </c:pt>
                <c:pt idx="306">
                  <c:v>1.5417724094296079</c:v>
                </c:pt>
                <c:pt idx="307">
                  <c:v>1.557127051524668</c:v>
                </c:pt>
                <c:pt idx="308">
                  <c:v>1.5560224020136699</c:v>
                </c:pt>
                <c:pt idx="309">
                  <c:v>1.572444474873824</c:v>
                </c:pt>
                <c:pt idx="310">
                  <c:v>1.570742837468504</c:v>
                </c:pt>
                <c:pt idx="311">
                  <c:v>1.545874697995355</c:v>
                </c:pt>
                <c:pt idx="312">
                  <c:v>1.552524354863561</c:v>
                </c:pt>
                <c:pt idx="313">
                  <c:v>1.5621778004618501</c:v>
                </c:pt>
                <c:pt idx="314">
                  <c:v>1.5542693744125751</c:v>
                </c:pt>
                <c:pt idx="315">
                  <c:v>1.513676413241791</c:v>
                </c:pt>
                <c:pt idx="316">
                  <c:v>1.5063301324945519</c:v>
                </c:pt>
                <c:pt idx="317">
                  <c:v>1.483989723356234</c:v>
                </c:pt>
                <c:pt idx="318">
                  <c:v>1.442989506180538</c:v>
                </c:pt>
                <c:pt idx="319">
                  <c:v>1.469092004655842</c:v>
                </c:pt>
                <c:pt idx="320">
                  <c:v>1.4879699714938679</c:v>
                </c:pt>
                <c:pt idx="321">
                  <c:v>1.453098797986385</c:v>
                </c:pt>
                <c:pt idx="322">
                  <c:v>1.4581945867107799</c:v>
                </c:pt>
                <c:pt idx="323">
                  <c:v>1.4646232356039179</c:v>
                </c:pt>
                <c:pt idx="324">
                  <c:v>1.473815664719045</c:v>
                </c:pt>
                <c:pt idx="325">
                  <c:v>1.48097897493723</c:v>
                </c:pt>
                <c:pt idx="326">
                  <c:v>1.482394865055785</c:v>
                </c:pt>
                <c:pt idx="327">
                  <c:v>1.461155569220465</c:v>
                </c:pt>
                <c:pt idx="328">
                  <c:v>1.4703624344721129</c:v>
                </c:pt>
                <c:pt idx="329">
                  <c:v>1.464851772922044</c:v>
                </c:pt>
                <c:pt idx="330">
                  <c:v>1.4620920305276111</c:v>
                </c:pt>
                <c:pt idx="331">
                  <c:v>1.4707013241177771</c:v>
                </c:pt>
                <c:pt idx="332">
                  <c:v>1.4629200095609931</c:v>
                </c:pt>
                <c:pt idx="333">
                  <c:v>1.454811148819068</c:v>
                </c:pt>
                <c:pt idx="334">
                  <c:v>1.4051217923318009</c:v>
                </c:pt>
                <c:pt idx="335">
                  <c:v>1.410624542410585</c:v>
                </c:pt>
                <c:pt idx="336">
                  <c:v>1.390256168435559</c:v>
                </c:pt>
                <c:pt idx="337">
                  <c:v>1.3748192012440039</c:v>
                </c:pt>
                <c:pt idx="338">
                  <c:v>1.348605217032343</c:v>
                </c:pt>
                <c:pt idx="339">
                  <c:v>1.339289708606783</c:v>
                </c:pt>
                <c:pt idx="340">
                  <c:v>1.36643540374023</c:v>
                </c:pt>
                <c:pt idx="341">
                  <c:v>1.3788285434527321</c:v>
                </c:pt>
                <c:pt idx="342">
                  <c:v>1.358798891655868</c:v>
                </c:pt>
                <c:pt idx="343">
                  <c:v>1.380294059227186</c:v>
                </c:pt>
                <c:pt idx="344">
                  <c:v>1.38902150880213</c:v>
                </c:pt>
                <c:pt idx="345">
                  <c:v>1.391875059267258</c:v>
                </c:pt>
                <c:pt idx="346">
                  <c:v>1.3633000667640429</c:v>
                </c:pt>
                <c:pt idx="347">
                  <c:v>1.3655718723412149</c:v>
                </c:pt>
                <c:pt idx="348">
                  <c:v>1.3620432034572949</c:v>
                </c:pt>
                <c:pt idx="349">
                  <c:v>1.3858700079282951</c:v>
                </c:pt>
                <c:pt idx="350">
                  <c:v>1.374354268222572</c:v>
                </c:pt>
                <c:pt idx="351">
                  <c:v>1.349023560704093</c:v>
                </c:pt>
                <c:pt idx="352">
                  <c:v>1.3354015991877271</c:v>
                </c:pt>
                <c:pt idx="353">
                  <c:v>1.321993479442521</c:v>
                </c:pt>
                <c:pt idx="354">
                  <c:v>1.3408114732126679</c:v>
                </c:pt>
                <c:pt idx="355">
                  <c:v>1.3384982205232381</c:v>
                </c:pt>
                <c:pt idx="356">
                  <c:v>1.367385122891307</c:v>
                </c:pt>
                <c:pt idx="357">
                  <c:v>1.4027809693470681</c:v>
                </c:pt>
                <c:pt idx="358">
                  <c:v>1.4159281473597349</c:v>
                </c:pt>
                <c:pt idx="359">
                  <c:v>1.4206573267358811</c:v>
                </c:pt>
                <c:pt idx="360">
                  <c:v>1.4034354044347681</c:v>
                </c:pt>
                <c:pt idx="361">
                  <c:v>1.425238812362434</c:v>
                </c:pt>
                <c:pt idx="362">
                  <c:v>1.4311925617286361</c:v>
                </c:pt>
                <c:pt idx="363">
                  <c:v>1.464499150393912</c:v>
                </c:pt>
                <c:pt idx="364">
                  <c:v>1.4699316319843829</c:v>
                </c:pt>
                <c:pt idx="365">
                  <c:v>1.470613410246427</c:v>
                </c:pt>
                <c:pt idx="366">
                  <c:v>1.4719802728854881</c:v>
                </c:pt>
                <c:pt idx="367">
                  <c:v>1.471124706591141</c:v>
                </c:pt>
                <c:pt idx="368">
                  <c:v>1.4830914751373701</c:v>
                </c:pt>
                <c:pt idx="369">
                  <c:v>1.4655175979890169</c:v>
                </c:pt>
                <c:pt idx="370">
                  <c:v>1.493456135175292</c:v>
                </c:pt>
                <c:pt idx="371">
                  <c:v>1.5064399798344019</c:v>
                </c:pt>
                <c:pt idx="372">
                  <c:v>1.516429024493952</c:v>
                </c:pt>
                <c:pt idx="373">
                  <c:v>1.517136935348266</c:v>
                </c:pt>
                <c:pt idx="374">
                  <c:v>1.495274888619945</c:v>
                </c:pt>
                <c:pt idx="375">
                  <c:v>1.4958023505041429</c:v>
                </c:pt>
                <c:pt idx="376">
                  <c:v>1.4795420320739749</c:v>
                </c:pt>
                <c:pt idx="377">
                  <c:v>1.4852667209229271</c:v>
                </c:pt>
                <c:pt idx="378">
                  <c:v>1.42937987049811</c:v>
                </c:pt>
                <c:pt idx="379">
                  <c:v>1.4339775599737079</c:v>
                </c:pt>
                <c:pt idx="380">
                  <c:v>1.4590064839384269</c:v>
                </c:pt>
                <c:pt idx="381">
                  <c:v>1.4540332792365911</c:v>
                </c:pt>
                <c:pt idx="382">
                  <c:v>1.4382799612575641</c:v>
                </c:pt>
                <c:pt idx="383">
                  <c:v>1.443154401411703</c:v>
                </c:pt>
                <c:pt idx="384">
                  <c:v>1.437421603120687</c:v>
                </c:pt>
                <c:pt idx="385">
                  <c:v>1.451718159118883</c:v>
                </c:pt>
                <c:pt idx="386">
                  <c:v>1.454156087714046</c:v>
                </c:pt>
                <c:pt idx="387">
                  <c:v>1.4357238592074451</c:v>
                </c:pt>
                <c:pt idx="388">
                  <c:v>1.393664103325182</c:v>
                </c:pt>
                <c:pt idx="389">
                  <c:v>1.410729432082372</c:v>
                </c:pt>
                <c:pt idx="390">
                  <c:v>1.4322687650847019</c:v>
                </c:pt>
                <c:pt idx="391">
                  <c:v>1.4653004668974561</c:v>
                </c:pt>
                <c:pt idx="392">
                  <c:v>1.480827960004055</c:v>
                </c:pt>
                <c:pt idx="393">
                  <c:v>1.48811338999542</c:v>
                </c:pt>
                <c:pt idx="394">
                  <c:v>1.47576098366265</c:v>
                </c:pt>
                <c:pt idx="395">
                  <c:v>1.478440968293846</c:v>
                </c:pt>
                <c:pt idx="396">
                  <c:v>1.4571041196717149</c:v>
                </c:pt>
                <c:pt idx="397">
                  <c:v>1.452568624034422</c:v>
                </c:pt>
                <c:pt idx="398">
                  <c:v>1.4414381183474549</c:v>
                </c:pt>
                <c:pt idx="399">
                  <c:v>1.4611033633192609</c:v>
                </c:pt>
                <c:pt idx="400">
                  <c:v>1.461467030481453</c:v>
                </c:pt>
                <c:pt idx="401">
                  <c:v>1.477370114835534</c:v>
                </c:pt>
                <c:pt idx="402">
                  <c:v>1.4814347547055311</c:v>
                </c:pt>
                <c:pt idx="403">
                  <c:v>1.480895724742592</c:v>
                </c:pt>
                <c:pt idx="404">
                  <c:v>1.462234984985932</c:v>
                </c:pt>
                <c:pt idx="405">
                  <c:v>1.44097484679036</c:v>
                </c:pt>
                <c:pt idx="406">
                  <c:v>1.4311529647818411</c:v>
                </c:pt>
                <c:pt idx="407">
                  <c:v>1.4131268156892409</c:v>
                </c:pt>
                <c:pt idx="408">
                  <c:v>1.3817459879874621</c:v>
                </c:pt>
                <c:pt idx="409">
                  <c:v>1.371807586408671</c:v>
                </c:pt>
                <c:pt idx="410">
                  <c:v>1.4042627833273511</c:v>
                </c:pt>
                <c:pt idx="411">
                  <c:v>1.3896997526376711</c:v>
                </c:pt>
                <c:pt idx="412">
                  <c:v>1.3808502564972891</c:v>
                </c:pt>
                <c:pt idx="413">
                  <c:v>1.3603997573136111</c:v>
                </c:pt>
                <c:pt idx="414">
                  <c:v>1.3707629050188559</c:v>
                </c:pt>
                <c:pt idx="415">
                  <c:v>1.371908785336907</c:v>
                </c:pt>
                <c:pt idx="416">
                  <c:v>1.372883470100847</c:v>
                </c:pt>
                <c:pt idx="417">
                  <c:v>1.346864508936696</c:v>
                </c:pt>
                <c:pt idx="418">
                  <c:v>1.3532245193003729</c:v>
                </c:pt>
                <c:pt idx="419">
                  <c:v>1.392448421555547</c:v>
                </c:pt>
                <c:pt idx="420">
                  <c:v>1.354772360544316</c:v>
                </c:pt>
                <c:pt idx="421">
                  <c:v>1.3455051798896449</c:v>
                </c:pt>
                <c:pt idx="422">
                  <c:v>1.3254417787588211</c:v>
                </c:pt>
                <c:pt idx="423">
                  <c:v>1.3287257875034999</c:v>
                </c:pt>
                <c:pt idx="424">
                  <c:v>1.310416487270831</c:v>
                </c:pt>
                <c:pt idx="425">
                  <c:v>1.2819435028078829</c:v>
                </c:pt>
                <c:pt idx="426">
                  <c:v>1.2793246936346461</c:v>
                </c:pt>
                <c:pt idx="427">
                  <c:v>1.270513019629729</c:v>
                </c:pt>
                <c:pt idx="428">
                  <c:v>1.264118336234078</c:v>
                </c:pt>
                <c:pt idx="429">
                  <c:v>1.309715113440943</c:v>
                </c:pt>
                <c:pt idx="430">
                  <c:v>1.3297225561951369</c:v>
                </c:pt>
                <c:pt idx="431">
                  <c:v>1.324319304507666</c:v>
                </c:pt>
                <c:pt idx="432">
                  <c:v>1.331724497431408</c:v>
                </c:pt>
                <c:pt idx="433">
                  <c:v>1.2957697552103891</c:v>
                </c:pt>
                <c:pt idx="434">
                  <c:v>1.2888692882406989</c:v>
                </c:pt>
                <c:pt idx="435">
                  <c:v>1.2536583617056889</c:v>
                </c:pt>
                <c:pt idx="436">
                  <c:v>1.2353792833639361</c:v>
                </c:pt>
                <c:pt idx="437">
                  <c:v>1.2619406126166191</c:v>
                </c:pt>
                <c:pt idx="438">
                  <c:v>1.294395732326757</c:v>
                </c:pt>
                <c:pt idx="439">
                  <c:v>1.3098657651265291</c:v>
                </c:pt>
                <c:pt idx="440">
                  <c:v>1.308311576335234</c:v>
                </c:pt>
                <c:pt idx="441">
                  <c:v>1.3346335189000229</c:v>
                </c:pt>
                <c:pt idx="442">
                  <c:v>1.3417483897333911</c:v>
                </c:pt>
                <c:pt idx="443">
                  <c:v>1.338456024629304</c:v>
                </c:pt>
                <c:pt idx="444">
                  <c:v>1.370317805675398</c:v>
                </c:pt>
                <c:pt idx="445">
                  <c:v>1.3667497259221579</c:v>
                </c:pt>
                <c:pt idx="446">
                  <c:v>1.373090839580035</c:v>
                </c:pt>
                <c:pt idx="447">
                  <c:v>1.3709775863605509</c:v>
                </c:pt>
                <c:pt idx="448">
                  <c:v>1.3589236475649109</c:v>
                </c:pt>
                <c:pt idx="449">
                  <c:v>1.3852996198640379</c:v>
                </c:pt>
                <c:pt idx="450">
                  <c:v>1.3710812922079549</c:v>
                </c:pt>
                <c:pt idx="451">
                  <c:v>1.3671908082129629</c:v>
                </c:pt>
                <c:pt idx="452">
                  <c:v>1.3989125191487239</c:v>
                </c:pt>
                <c:pt idx="453">
                  <c:v>1.4050179781364449</c:v>
                </c:pt>
                <c:pt idx="454">
                  <c:v>1.3654338674076609</c:v>
                </c:pt>
                <c:pt idx="455">
                  <c:v>1.3719561120911481</c:v>
                </c:pt>
                <c:pt idx="456">
                  <c:v>1.337151031798856</c:v>
                </c:pt>
                <c:pt idx="457">
                  <c:v>1.3381752640843061</c:v>
                </c:pt>
                <c:pt idx="458">
                  <c:v>1.343149945459895</c:v>
                </c:pt>
                <c:pt idx="459">
                  <c:v>1.342373554779176</c:v>
                </c:pt>
                <c:pt idx="460">
                  <c:v>1.345233845942698</c:v>
                </c:pt>
                <c:pt idx="461">
                  <c:v>1.3428530289081679</c:v>
                </c:pt>
                <c:pt idx="462">
                  <c:v>1.3512977292766359</c:v>
                </c:pt>
                <c:pt idx="463">
                  <c:v>1.3691168302982271</c:v>
                </c:pt>
                <c:pt idx="464">
                  <c:v>1.3191780746156341</c:v>
                </c:pt>
                <c:pt idx="465">
                  <c:v>1.339676876533185</c:v>
                </c:pt>
                <c:pt idx="466">
                  <c:v>1.310912661929279</c:v>
                </c:pt>
                <c:pt idx="467">
                  <c:v>1.2726722154426231</c:v>
                </c:pt>
                <c:pt idx="468">
                  <c:v>1.275354346978637</c:v>
                </c:pt>
                <c:pt idx="469">
                  <c:v>1.2791252549243941</c:v>
                </c:pt>
                <c:pt idx="470">
                  <c:v>1.2788040556791851</c:v>
                </c:pt>
                <c:pt idx="471">
                  <c:v>1.269569426756963</c:v>
                </c:pt>
                <c:pt idx="472">
                  <c:v>1.2578663820771341</c:v>
                </c:pt>
                <c:pt idx="473">
                  <c:v>1.22672368965755</c:v>
                </c:pt>
                <c:pt idx="474">
                  <c:v>1.205031560353836</c:v>
                </c:pt>
                <c:pt idx="475">
                  <c:v>1.1904608133954151</c:v>
                </c:pt>
                <c:pt idx="476">
                  <c:v>1.228886999065018</c:v>
                </c:pt>
                <c:pt idx="477">
                  <c:v>1.2343752969056869</c:v>
                </c:pt>
                <c:pt idx="478">
                  <c:v>1.2288611333735271</c:v>
                </c:pt>
                <c:pt idx="479">
                  <c:v>1.2014489922122129</c:v>
                </c:pt>
                <c:pt idx="480">
                  <c:v>1.198528636085286</c:v>
                </c:pt>
                <c:pt idx="481">
                  <c:v>1.2080367754610299</c:v>
                </c:pt>
                <c:pt idx="482">
                  <c:v>1.1991682727066399</c:v>
                </c:pt>
                <c:pt idx="483">
                  <c:v>1.164807532178191</c:v>
                </c:pt>
                <c:pt idx="484">
                  <c:v>1.167392624283041</c:v>
                </c:pt>
                <c:pt idx="485">
                  <c:v>1.1739963861280649</c:v>
                </c:pt>
                <c:pt idx="486">
                  <c:v>1.2001234319883201</c:v>
                </c:pt>
                <c:pt idx="487">
                  <c:v>1.1654636735612209</c:v>
                </c:pt>
                <c:pt idx="488">
                  <c:v>1.1165816927260781</c:v>
                </c:pt>
                <c:pt idx="489">
                  <c:v>1.1192804539419829</c:v>
                </c:pt>
                <c:pt idx="490">
                  <c:v>1.15931629193159</c:v>
                </c:pt>
                <c:pt idx="491">
                  <c:v>1.2024524849578271</c:v>
                </c:pt>
                <c:pt idx="492">
                  <c:v>1.2024267436720131</c:v>
                </c:pt>
                <c:pt idx="493">
                  <c:v>1.195419174218038</c:v>
                </c:pt>
                <c:pt idx="494">
                  <c:v>1.154060013061315</c:v>
                </c:pt>
                <c:pt idx="495">
                  <c:v>1.1108557158900481</c:v>
                </c:pt>
                <c:pt idx="496">
                  <c:v>1.1659087674218951</c:v>
                </c:pt>
                <c:pt idx="497">
                  <c:v>1.1244343332398601</c:v>
                </c:pt>
                <c:pt idx="498">
                  <c:v>1.1338530625673069</c:v>
                </c:pt>
                <c:pt idx="499">
                  <c:v>1.154178633224574</c:v>
                </c:pt>
                <c:pt idx="500">
                  <c:v>1.1514622838309869</c:v>
                </c:pt>
                <c:pt idx="501">
                  <c:v>1.1555644135613801</c:v>
                </c:pt>
                <c:pt idx="502">
                  <c:v>1.157209064349396</c:v>
                </c:pt>
                <c:pt idx="503">
                  <c:v>1.177685505402059</c:v>
                </c:pt>
                <c:pt idx="504">
                  <c:v>1.1945098630207269</c:v>
                </c:pt>
                <c:pt idx="505">
                  <c:v>1.2095280929153831</c:v>
                </c:pt>
                <c:pt idx="506">
                  <c:v>1.193381717422044</c:v>
                </c:pt>
                <c:pt idx="507">
                  <c:v>1.223584772842585</c:v>
                </c:pt>
                <c:pt idx="508">
                  <c:v>1.2326396030185709</c:v>
                </c:pt>
                <c:pt idx="509">
                  <c:v>1.234999749995688</c:v>
                </c:pt>
                <c:pt idx="510">
                  <c:v>1.2611536728727839</c:v>
                </c:pt>
                <c:pt idx="511">
                  <c:v>1.259404673422382</c:v>
                </c:pt>
                <c:pt idx="512">
                  <c:v>1.2794169050311219</c:v>
                </c:pt>
                <c:pt idx="513">
                  <c:v>1.2745473224568109</c:v>
                </c:pt>
                <c:pt idx="514">
                  <c:v>1.278602168381582</c:v>
                </c:pt>
                <c:pt idx="515">
                  <c:v>1.2938779625805461</c:v>
                </c:pt>
                <c:pt idx="516">
                  <c:v>1.3214367949035419</c:v>
                </c:pt>
                <c:pt idx="517">
                  <c:v>1.35721914106034</c:v>
                </c:pt>
                <c:pt idx="518">
                  <c:v>1.3565523897116381</c:v>
                </c:pt>
                <c:pt idx="519">
                  <c:v>1.3697861957659161</c:v>
                </c:pt>
                <c:pt idx="520">
                  <c:v>1.377815222710185</c:v>
                </c:pt>
                <c:pt idx="521">
                  <c:v>1.3753565382835671</c:v>
                </c:pt>
                <c:pt idx="522">
                  <c:v>1.361556213275708</c:v>
                </c:pt>
                <c:pt idx="523">
                  <c:v>1.3775320217848499</c:v>
                </c:pt>
                <c:pt idx="524">
                  <c:v>1.407060867996105</c:v>
                </c:pt>
                <c:pt idx="525">
                  <c:v>1.442114979341302</c:v>
                </c:pt>
                <c:pt idx="526">
                  <c:v>1.436560527722242</c:v>
                </c:pt>
                <c:pt idx="527">
                  <c:v>1.421357915669889</c:v>
                </c:pt>
                <c:pt idx="528">
                  <c:v>1.4366879400724071</c:v>
                </c:pt>
                <c:pt idx="529">
                  <c:v>1.47337911427575</c:v>
                </c:pt>
                <c:pt idx="530">
                  <c:v>1.501562927861906</c:v>
                </c:pt>
                <c:pt idx="531">
                  <c:v>1.497710213564343</c:v>
                </c:pt>
                <c:pt idx="532">
                  <c:v>1.4262178180666329</c:v>
                </c:pt>
                <c:pt idx="533">
                  <c:v>1.430865749379939</c:v>
                </c:pt>
                <c:pt idx="534">
                  <c:v>1.465290608900425</c:v>
                </c:pt>
                <c:pt idx="535">
                  <c:v>1.4848163650521109</c:v>
                </c:pt>
                <c:pt idx="536">
                  <c:v>1.451196476151559</c:v>
                </c:pt>
                <c:pt idx="537">
                  <c:v>1.443534673330308</c:v>
                </c:pt>
                <c:pt idx="538">
                  <c:v>1.466364835893649</c:v>
                </c:pt>
                <c:pt idx="539">
                  <c:v>1.442178239451676</c:v>
                </c:pt>
                <c:pt idx="540">
                  <c:v>1.461184882229509</c:v>
                </c:pt>
                <c:pt idx="541">
                  <c:v>1.451296951078423</c:v>
                </c:pt>
                <c:pt idx="542">
                  <c:v>1.403939479041292</c:v>
                </c:pt>
                <c:pt idx="543">
                  <c:v>1.366212229002121</c:v>
                </c:pt>
                <c:pt idx="544">
                  <c:v>1.362642504816522</c:v>
                </c:pt>
                <c:pt idx="545">
                  <c:v>1.4175084146188961</c:v>
                </c:pt>
                <c:pt idx="546">
                  <c:v>1.4321457736621439</c:v>
                </c:pt>
                <c:pt idx="547">
                  <c:v>1.4114353671265201</c:v>
                </c:pt>
                <c:pt idx="548">
                  <c:v>1.4339545676717189</c:v>
                </c:pt>
                <c:pt idx="549">
                  <c:v>1.4403762058228371</c:v>
                </c:pt>
                <c:pt idx="550">
                  <c:v>1.4705030496471001</c:v>
                </c:pt>
                <c:pt idx="551">
                  <c:v>1.476662310961401</c:v>
                </c:pt>
                <c:pt idx="552">
                  <c:v>1.4751865938737581</c:v>
                </c:pt>
                <c:pt idx="553">
                  <c:v>1.4690777290638179</c:v>
                </c:pt>
                <c:pt idx="554">
                  <c:v>1.49447473968669</c:v>
                </c:pt>
                <c:pt idx="555">
                  <c:v>1.4739382051584391</c:v>
                </c:pt>
                <c:pt idx="556">
                  <c:v>1.484813927666816</c:v>
                </c:pt>
                <c:pt idx="557">
                  <c:v>1.432057470440351</c:v>
                </c:pt>
                <c:pt idx="558">
                  <c:v>1.4188806218684269</c:v>
                </c:pt>
                <c:pt idx="559">
                  <c:v>1.4143834978958341</c:v>
                </c:pt>
                <c:pt idx="560">
                  <c:v>1.4112971576452631</c:v>
                </c:pt>
                <c:pt idx="561">
                  <c:v>1.4320356498542099</c:v>
                </c:pt>
                <c:pt idx="562">
                  <c:v>1.463106786850269</c:v>
                </c:pt>
                <c:pt idx="563">
                  <c:v>1.47343937422148</c:v>
                </c:pt>
                <c:pt idx="564">
                  <c:v>1.4908585790037261</c:v>
                </c:pt>
                <c:pt idx="565">
                  <c:v>1.5082938379226809</c:v>
                </c:pt>
                <c:pt idx="566">
                  <c:v>1.5042218282895019</c:v>
                </c:pt>
                <c:pt idx="567">
                  <c:v>1.4749584960059741</c:v>
                </c:pt>
                <c:pt idx="568">
                  <c:v>1.4807860514557949</c:v>
                </c:pt>
                <c:pt idx="569">
                  <c:v>1.476022732951477</c:v>
                </c:pt>
                <c:pt idx="570">
                  <c:v>1.4681349222707949</c:v>
                </c:pt>
                <c:pt idx="571">
                  <c:v>1.4721479004321421</c:v>
                </c:pt>
                <c:pt idx="572">
                  <c:v>1.452209425432772</c:v>
                </c:pt>
                <c:pt idx="573">
                  <c:v>1.471912889582389</c:v>
                </c:pt>
                <c:pt idx="574">
                  <c:v>1.4474705169343569</c:v>
                </c:pt>
                <c:pt idx="575">
                  <c:v>1.4540461946739649</c:v>
                </c:pt>
                <c:pt idx="576">
                  <c:v>1.477953134091986</c:v>
                </c:pt>
                <c:pt idx="577">
                  <c:v>1.47952058178538</c:v>
                </c:pt>
                <c:pt idx="578">
                  <c:v>1.469380532851476</c:v>
                </c:pt>
                <c:pt idx="579">
                  <c:v>1.4504901841576481</c:v>
                </c:pt>
                <c:pt idx="580">
                  <c:v>1.4664481865951471</c:v>
                </c:pt>
                <c:pt idx="581">
                  <c:v>1.492969157593548</c:v>
                </c:pt>
                <c:pt idx="582">
                  <c:v>1.4937364380923059</c:v>
                </c:pt>
                <c:pt idx="583">
                  <c:v>1.4961067861748709</c:v>
                </c:pt>
                <c:pt idx="584">
                  <c:v>1.499016035224255</c:v>
                </c:pt>
                <c:pt idx="585">
                  <c:v>1.464841425862623</c:v>
                </c:pt>
                <c:pt idx="586">
                  <c:v>1.461069721996608</c:v>
                </c:pt>
                <c:pt idx="587">
                  <c:v>1.45698900425056</c:v>
                </c:pt>
                <c:pt idx="588">
                  <c:v>1.451696662629824</c:v>
                </c:pt>
                <c:pt idx="589">
                  <c:v>1.44628038593492</c:v>
                </c:pt>
                <c:pt idx="590">
                  <c:v>1.47370546787074</c:v>
                </c:pt>
                <c:pt idx="591">
                  <c:v>1.46765794706472</c:v>
                </c:pt>
                <c:pt idx="592">
                  <c:v>1.490862774670725</c:v>
                </c:pt>
                <c:pt idx="593">
                  <c:v>1.4868701911778079</c:v>
                </c:pt>
                <c:pt idx="594">
                  <c:v>1.486024916355233</c:v>
                </c:pt>
                <c:pt idx="595">
                  <c:v>1.500696864506788</c:v>
                </c:pt>
                <c:pt idx="596">
                  <c:v>1.490251515880012</c:v>
                </c:pt>
                <c:pt idx="597">
                  <c:v>1.4870844581209459</c:v>
                </c:pt>
                <c:pt idx="598">
                  <c:v>1.464269227649702</c:v>
                </c:pt>
                <c:pt idx="599">
                  <c:v>1.429503082137749</c:v>
                </c:pt>
                <c:pt idx="600">
                  <c:v>1.4288884277420391</c:v>
                </c:pt>
                <c:pt idx="601">
                  <c:v>1.4318203183657621</c:v>
                </c:pt>
                <c:pt idx="602">
                  <c:v>1.4176720826260489</c:v>
                </c:pt>
                <c:pt idx="603">
                  <c:v>1.4432835682660221</c:v>
                </c:pt>
                <c:pt idx="604">
                  <c:v>1.462787138938016</c:v>
                </c:pt>
                <c:pt idx="605">
                  <c:v>1.470687936350149</c:v>
                </c:pt>
                <c:pt idx="606">
                  <c:v>1.465258083847337</c:v>
                </c:pt>
                <c:pt idx="607">
                  <c:v>1.4396227135614841</c:v>
                </c:pt>
                <c:pt idx="608">
                  <c:v>1.474735434391792</c:v>
                </c:pt>
                <c:pt idx="609">
                  <c:v>1.447001785192068</c:v>
                </c:pt>
                <c:pt idx="610">
                  <c:v>1.43524185474924</c:v>
                </c:pt>
                <c:pt idx="611">
                  <c:v>1.4487853403919759</c:v>
                </c:pt>
                <c:pt idx="612">
                  <c:v>1.4741978203766981</c:v>
                </c:pt>
                <c:pt idx="613">
                  <c:v>1.4707113942161469</c:v>
                </c:pt>
                <c:pt idx="614">
                  <c:v>1.428967241363007</c:v>
                </c:pt>
                <c:pt idx="615">
                  <c:v>1.4358143072267939</c:v>
                </c:pt>
                <c:pt idx="616">
                  <c:v>1.442114132484227</c:v>
                </c:pt>
                <c:pt idx="617">
                  <c:v>1.4493895302652211</c:v>
                </c:pt>
                <c:pt idx="618">
                  <c:v>1.441581246709337</c:v>
                </c:pt>
                <c:pt idx="619">
                  <c:v>1.4276715442561421</c:v>
                </c:pt>
                <c:pt idx="620">
                  <c:v>1.433943282588612</c:v>
                </c:pt>
                <c:pt idx="621">
                  <c:v>1.4231225618212811</c:v>
                </c:pt>
                <c:pt idx="622">
                  <c:v>1.4142279707890579</c:v>
                </c:pt>
                <c:pt idx="623">
                  <c:v>1.409266560299093</c:v>
                </c:pt>
                <c:pt idx="624">
                  <c:v>1.393560195694854</c:v>
                </c:pt>
                <c:pt idx="625">
                  <c:v>1.3772646495947189</c:v>
                </c:pt>
                <c:pt idx="626">
                  <c:v>1.4077290210254161</c:v>
                </c:pt>
                <c:pt idx="627">
                  <c:v>1.4224379925210651</c:v>
                </c:pt>
                <c:pt idx="628">
                  <c:v>1.4602048999207831</c:v>
                </c:pt>
                <c:pt idx="629">
                  <c:v>1.4928331695416439</c:v>
                </c:pt>
                <c:pt idx="630">
                  <c:v>1.503671728350187</c:v>
                </c:pt>
                <c:pt idx="631">
                  <c:v>1.4933974150032301</c:v>
                </c:pt>
                <c:pt idx="632">
                  <c:v>1.5252929853395341</c:v>
                </c:pt>
                <c:pt idx="633">
                  <c:v>1.5295648152649399</c:v>
                </c:pt>
                <c:pt idx="634">
                  <c:v>1.5109043129231481</c:v>
                </c:pt>
                <c:pt idx="635">
                  <c:v>1.530797161498737</c:v>
                </c:pt>
                <c:pt idx="636">
                  <c:v>1.5127562669936301</c:v>
                </c:pt>
                <c:pt idx="637">
                  <c:v>1.4897264190623041</c:v>
                </c:pt>
                <c:pt idx="638">
                  <c:v>1.483960060847564</c:v>
                </c:pt>
                <c:pt idx="639">
                  <c:v>1.500994310814711</c:v>
                </c:pt>
                <c:pt idx="640">
                  <c:v>1.5313356695354461</c:v>
                </c:pt>
                <c:pt idx="641">
                  <c:v>1.525379993375543</c:v>
                </c:pt>
                <c:pt idx="642">
                  <c:v>1.5318384830001941</c:v>
                </c:pt>
                <c:pt idx="643">
                  <c:v>1.5097727385188231</c:v>
                </c:pt>
                <c:pt idx="644">
                  <c:v>1.492951484270794</c:v>
                </c:pt>
                <c:pt idx="645">
                  <c:v>1.4996942590920299</c:v>
                </c:pt>
                <c:pt idx="646">
                  <c:v>1.4997617571164641</c:v>
                </c:pt>
                <c:pt idx="647">
                  <c:v>1.4518470314475389</c:v>
                </c:pt>
                <c:pt idx="648">
                  <c:v>1.467012516041992</c:v>
                </c:pt>
                <c:pt idx="649">
                  <c:v>1.497109270545306</c:v>
                </c:pt>
                <c:pt idx="650">
                  <c:v>1.4848195057075499</c:v>
                </c:pt>
                <c:pt idx="651">
                  <c:v>1.4921819591307961</c:v>
                </c:pt>
                <c:pt idx="652">
                  <c:v>1.504902954453927</c:v>
                </c:pt>
                <c:pt idx="653">
                  <c:v>1.5560863923887389</c:v>
                </c:pt>
                <c:pt idx="654">
                  <c:v>1.5658531217065901</c:v>
                </c:pt>
                <c:pt idx="655">
                  <c:v>1.5628878315151831</c:v>
                </c:pt>
                <c:pt idx="656">
                  <c:v>1.5701197961790461</c:v>
                </c:pt>
                <c:pt idx="657">
                  <c:v>1.5494601890753219</c:v>
                </c:pt>
                <c:pt idx="658">
                  <c:v>1.5506439252561539</c:v>
                </c:pt>
                <c:pt idx="659">
                  <c:v>1.5102044180676759</c:v>
                </c:pt>
                <c:pt idx="660">
                  <c:v>1.503659793195929</c:v>
                </c:pt>
                <c:pt idx="661">
                  <c:v>1.5154639056732071</c:v>
                </c:pt>
                <c:pt idx="662">
                  <c:v>1.4747210919480891</c:v>
                </c:pt>
                <c:pt idx="663">
                  <c:v>1.4650318806573861</c:v>
                </c:pt>
                <c:pt idx="664">
                  <c:v>1.4751373117559281</c:v>
                </c:pt>
                <c:pt idx="665">
                  <c:v>1.462111634819103</c:v>
                </c:pt>
                <c:pt idx="666">
                  <c:v>1.430757000322989</c:v>
                </c:pt>
                <c:pt idx="667">
                  <c:v>1.468369831997101</c:v>
                </c:pt>
                <c:pt idx="668">
                  <c:v>1.497187264740421</c:v>
                </c:pt>
                <c:pt idx="669">
                  <c:v>1.4931464946404089</c:v>
                </c:pt>
                <c:pt idx="670">
                  <c:v>1.532040058142538</c:v>
                </c:pt>
                <c:pt idx="671">
                  <c:v>1.5461550963253841</c:v>
                </c:pt>
                <c:pt idx="672">
                  <c:v>1.5282358586937901</c:v>
                </c:pt>
                <c:pt idx="673">
                  <c:v>1.5251340830215061</c:v>
                </c:pt>
                <c:pt idx="674">
                  <c:v>1.5207693723099649</c:v>
                </c:pt>
                <c:pt idx="675">
                  <c:v>1.529468612468506</c:v>
                </c:pt>
                <c:pt idx="676">
                  <c:v>1.530663575323379</c:v>
                </c:pt>
                <c:pt idx="677">
                  <c:v>1.556466016785014</c:v>
                </c:pt>
                <c:pt idx="678">
                  <c:v>1.5531679719682141</c:v>
                </c:pt>
                <c:pt idx="679">
                  <c:v>1.563926479078787</c:v>
                </c:pt>
                <c:pt idx="680">
                  <c:v>1.5355742439697559</c:v>
                </c:pt>
                <c:pt idx="681">
                  <c:v>1.525711103326977</c:v>
                </c:pt>
                <c:pt idx="682">
                  <c:v>1.508977558218094</c:v>
                </c:pt>
                <c:pt idx="683">
                  <c:v>1.485818008444433</c:v>
                </c:pt>
                <c:pt idx="684">
                  <c:v>1.489046884324613</c:v>
                </c:pt>
                <c:pt idx="685">
                  <c:v>1.4928715977084821</c:v>
                </c:pt>
                <c:pt idx="686">
                  <c:v>1.5002985194363361</c:v>
                </c:pt>
                <c:pt idx="687">
                  <c:v>1.528017832117097</c:v>
                </c:pt>
                <c:pt idx="688">
                  <c:v>1.5302142510839309</c:v>
                </c:pt>
                <c:pt idx="689">
                  <c:v>1.5169710897197839</c:v>
                </c:pt>
                <c:pt idx="690">
                  <c:v>1.5089681587988619</c:v>
                </c:pt>
                <c:pt idx="691">
                  <c:v>1.5070486616595691</c:v>
                </c:pt>
                <c:pt idx="692">
                  <c:v>1.476015691298463</c:v>
                </c:pt>
                <c:pt idx="693">
                  <c:v>1.471222916821523</c:v>
                </c:pt>
                <c:pt idx="694">
                  <c:v>1.4734886293850531</c:v>
                </c:pt>
                <c:pt idx="695">
                  <c:v>1.4454392063441319</c:v>
                </c:pt>
                <c:pt idx="696">
                  <c:v>1.4492134758626749</c:v>
                </c:pt>
                <c:pt idx="697">
                  <c:v>1.4296958817512839</c:v>
                </c:pt>
                <c:pt idx="698">
                  <c:v>1.4227886435021371</c:v>
                </c:pt>
                <c:pt idx="699">
                  <c:v>1.422906694849805</c:v>
                </c:pt>
                <c:pt idx="700">
                  <c:v>1.4187546809806719</c:v>
                </c:pt>
                <c:pt idx="701">
                  <c:v>1.4311246098896371</c:v>
                </c:pt>
                <c:pt idx="702">
                  <c:v>1.412406143588216</c:v>
                </c:pt>
                <c:pt idx="703">
                  <c:v>1.4161256274026781</c:v>
                </c:pt>
                <c:pt idx="704">
                  <c:v>1.391867514246651</c:v>
                </c:pt>
                <c:pt idx="705">
                  <c:v>1.347875277834522</c:v>
                </c:pt>
                <c:pt idx="706">
                  <c:v>1.3258069184881369</c:v>
                </c:pt>
                <c:pt idx="707">
                  <c:v>1.3208134288795219</c:v>
                </c:pt>
                <c:pt idx="708">
                  <c:v>1.3405936350795109</c:v>
                </c:pt>
                <c:pt idx="709">
                  <c:v>1.306822983802711</c:v>
                </c:pt>
                <c:pt idx="710">
                  <c:v>1.321679885691442</c:v>
                </c:pt>
                <c:pt idx="711">
                  <c:v>1.371231052578564</c:v>
                </c:pt>
                <c:pt idx="712">
                  <c:v>1.366590815207505</c:v>
                </c:pt>
                <c:pt idx="713">
                  <c:v>1.3911293097005919</c:v>
                </c:pt>
                <c:pt idx="714">
                  <c:v>1.408428989810792</c:v>
                </c:pt>
                <c:pt idx="715">
                  <c:v>1.402077561857042</c:v>
                </c:pt>
                <c:pt idx="716">
                  <c:v>1.402125581270907</c:v>
                </c:pt>
                <c:pt idx="717">
                  <c:v>1.384709192568728</c:v>
                </c:pt>
                <c:pt idx="718">
                  <c:v>1.4391764659462329</c:v>
                </c:pt>
                <c:pt idx="719">
                  <c:v>1.439173193159146</c:v>
                </c:pt>
                <c:pt idx="720">
                  <c:v>1.430389693286636</c:v>
                </c:pt>
                <c:pt idx="721">
                  <c:v>1.4434477879542511</c:v>
                </c:pt>
                <c:pt idx="722">
                  <c:v>1.4580564013350319</c:v>
                </c:pt>
                <c:pt idx="723">
                  <c:v>1.4654441436795651</c:v>
                </c:pt>
                <c:pt idx="724">
                  <c:v>1.484969803526081</c:v>
                </c:pt>
                <c:pt idx="725">
                  <c:v>1.5224199029244001</c:v>
                </c:pt>
                <c:pt idx="726">
                  <c:v>1.5477835595604179</c:v>
                </c:pt>
                <c:pt idx="727">
                  <c:v>1.53469236644064</c:v>
                </c:pt>
                <c:pt idx="728">
                  <c:v>1.5552154995582419</c:v>
                </c:pt>
                <c:pt idx="729">
                  <c:v>1.574749482712976</c:v>
                </c:pt>
                <c:pt idx="730">
                  <c:v>1.5684066048547549</c:v>
                </c:pt>
                <c:pt idx="731">
                  <c:v>1.58509831355065</c:v>
                </c:pt>
                <c:pt idx="732">
                  <c:v>1.607077509221899</c:v>
                </c:pt>
                <c:pt idx="733">
                  <c:v>1.6151151198904261</c:v>
                </c:pt>
                <c:pt idx="734">
                  <c:v>1.618871794342347</c:v>
                </c:pt>
                <c:pt idx="735">
                  <c:v>1.593235256948665</c:v>
                </c:pt>
                <c:pt idx="736">
                  <c:v>1.654063775958404</c:v>
                </c:pt>
                <c:pt idx="737">
                  <c:v>1.6831668485512949</c:v>
                </c:pt>
                <c:pt idx="738">
                  <c:v>1.6789194329112691</c:v>
                </c:pt>
                <c:pt idx="739">
                  <c:v>1.6634832697759609</c:v>
                </c:pt>
                <c:pt idx="740">
                  <c:v>1.6886522911322941</c:v>
                </c:pt>
                <c:pt idx="741">
                  <c:v>1.7045149982768151</c:v>
                </c:pt>
                <c:pt idx="742">
                  <c:v>1.674872713181172</c:v>
                </c:pt>
                <c:pt idx="743">
                  <c:v>1.6766683620082361</c:v>
                </c:pt>
                <c:pt idx="744">
                  <c:v>1.634456552932573</c:v>
                </c:pt>
                <c:pt idx="745">
                  <c:v>1.6339492076932229</c:v>
                </c:pt>
                <c:pt idx="746">
                  <c:v>1.6724490521608</c:v>
                </c:pt>
                <c:pt idx="747">
                  <c:v>1.6933538587500889</c:v>
                </c:pt>
                <c:pt idx="748">
                  <c:v>1.686620833007304</c:v>
                </c:pt>
                <c:pt idx="749">
                  <c:v>1.6678656322689289</c:v>
                </c:pt>
                <c:pt idx="750">
                  <c:v>1.675781209147845</c:v>
                </c:pt>
                <c:pt idx="751">
                  <c:v>1.6466219052954181</c:v>
                </c:pt>
                <c:pt idx="752">
                  <c:v>1.6725044096780139</c:v>
                </c:pt>
                <c:pt idx="753">
                  <c:v>1.6902115251283281</c:v>
                </c:pt>
                <c:pt idx="754">
                  <c:v>1.7107098359588779</c:v>
                </c:pt>
                <c:pt idx="755">
                  <c:v>1.7504316854059829</c:v>
                </c:pt>
                <c:pt idx="756">
                  <c:v>1.760374749615079</c:v>
                </c:pt>
                <c:pt idx="757">
                  <c:v>1.725156233225531</c:v>
                </c:pt>
                <c:pt idx="758">
                  <c:v>1.778073412383498</c:v>
                </c:pt>
                <c:pt idx="759">
                  <c:v>1.747789192870574</c:v>
                </c:pt>
                <c:pt idx="760">
                  <c:v>1.7529556154085799</c:v>
                </c:pt>
                <c:pt idx="761">
                  <c:v>1.7664052842509499</c:v>
                </c:pt>
                <c:pt idx="762">
                  <c:v>1.7494212145063059</c:v>
                </c:pt>
                <c:pt idx="763">
                  <c:v>1.73313971933275</c:v>
                </c:pt>
                <c:pt idx="764">
                  <c:v>1.766661229679791</c:v>
                </c:pt>
                <c:pt idx="765">
                  <c:v>1.7977752587325431</c:v>
                </c:pt>
                <c:pt idx="766">
                  <c:v>1.76061600814941</c:v>
                </c:pt>
                <c:pt idx="767">
                  <c:v>1.8076189601093651</c:v>
                </c:pt>
                <c:pt idx="768">
                  <c:v>1.85412817184828</c:v>
                </c:pt>
                <c:pt idx="769">
                  <c:v>1.8214927149928071</c:v>
                </c:pt>
                <c:pt idx="770">
                  <c:v>1.798420566449191</c:v>
                </c:pt>
                <c:pt idx="771">
                  <c:v>1.8005810180496751</c:v>
                </c:pt>
                <c:pt idx="772">
                  <c:v>1.7567090482944621</c:v>
                </c:pt>
                <c:pt idx="773">
                  <c:v>1.754678683232902</c:v>
                </c:pt>
                <c:pt idx="774">
                  <c:v>1.771190556500057</c:v>
                </c:pt>
                <c:pt idx="775">
                  <c:v>1.7928514001724649</c:v>
                </c:pt>
                <c:pt idx="776">
                  <c:v>1.773830741618124</c:v>
                </c:pt>
                <c:pt idx="777">
                  <c:v>1.7599060325764391</c:v>
                </c:pt>
                <c:pt idx="778">
                  <c:v>1.8103258013345249</c:v>
                </c:pt>
                <c:pt idx="779">
                  <c:v>1.841532888371713</c:v>
                </c:pt>
                <c:pt idx="780">
                  <c:v>1.8474058332050349</c:v>
                </c:pt>
                <c:pt idx="781">
                  <c:v>1.840499280511749</c:v>
                </c:pt>
                <c:pt idx="782">
                  <c:v>1.8331132977707361</c:v>
                </c:pt>
                <c:pt idx="783">
                  <c:v>1.846322403966544</c:v>
                </c:pt>
                <c:pt idx="784">
                  <c:v>1.8206189389497469</c:v>
                </c:pt>
                <c:pt idx="785">
                  <c:v>1.820955630904961</c:v>
                </c:pt>
                <c:pt idx="786">
                  <c:v>1.84020051443999</c:v>
                </c:pt>
                <c:pt idx="787">
                  <c:v>1.7803258467433301</c:v>
                </c:pt>
                <c:pt idx="788">
                  <c:v>1.752972410895355</c:v>
                </c:pt>
                <c:pt idx="789">
                  <c:v>1.7801468963255911</c:v>
                </c:pt>
                <c:pt idx="790">
                  <c:v>1.7898533900863851</c:v>
                </c:pt>
                <c:pt idx="791">
                  <c:v>1.77423581370314</c:v>
                </c:pt>
                <c:pt idx="792">
                  <c:v>1.777331240228635</c:v>
                </c:pt>
                <c:pt idx="793">
                  <c:v>1.776040046632944</c:v>
                </c:pt>
                <c:pt idx="794">
                  <c:v>1.7409828610967371</c:v>
                </c:pt>
                <c:pt idx="795">
                  <c:v>1.752392631738324</c:v>
                </c:pt>
                <c:pt idx="796">
                  <c:v>1.7918015619075249</c:v>
                </c:pt>
                <c:pt idx="797">
                  <c:v>1.7960769498625579</c:v>
                </c:pt>
                <c:pt idx="798">
                  <c:v>1.8481222130383841</c:v>
                </c:pt>
                <c:pt idx="799">
                  <c:v>1.8853503565107279</c:v>
                </c:pt>
                <c:pt idx="800">
                  <c:v>1.84348760049144</c:v>
                </c:pt>
                <c:pt idx="801">
                  <c:v>1.9064960810340721</c:v>
                </c:pt>
                <c:pt idx="802">
                  <c:v>1.873785583408714</c:v>
                </c:pt>
                <c:pt idx="803">
                  <c:v>1.8300135895047149</c:v>
                </c:pt>
                <c:pt idx="804">
                  <c:v>1.8499009423965911</c:v>
                </c:pt>
                <c:pt idx="805">
                  <c:v>1.887791093142319</c:v>
                </c:pt>
                <c:pt idx="806">
                  <c:v>1.920080129879304</c:v>
                </c:pt>
                <c:pt idx="807">
                  <c:v>1.9237883916538441</c:v>
                </c:pt>
                <c:pt idx="808">
                  <c:v>1.947287773778646</c:v>
                </c:pt>
                <c:pt idx="809">
                  <c:v>1.944697459262833</c:v>
                </c:pt>
                <c:pt idx="810">
                  <c:v>1.947976048676096</c:v>
                </c:pt>
                <c:pt idx="811">
                  <c:v>1.9567397282472641</c:v>
                </c:pt>
                <c:pt idx="812">
                  <c:v>1.9223844517411499</c:v>
                </c:pt>
                <c:pt idx="813">
                  <c:v>1.953081605432172</c:v>
                </c:pt>
                <c:pt idx="814">
                  <c:v>1.972430704991198</c:v>
                </c:pt>
                <c:pt idx="815">
                  <c:v>2.0047862459444321</c:v>
                </c:pt>
                <c:pt idx="816">
                  <c:v>2.0316146478028112</c:v>
                </c:pt>
                <c:pt idx="817">
                  <c:v>2.0549529673966478</c:v>
                </c:pt>
                <c:pt idx="818">
                  <c:v>2.025774097385757</c:v>
                </c:pt>
                <c:pt idx="819">
                  <c:v>2.012827895949131</c:v>
                </c:pt>
                <c:pt idx="820">
                  <c:v>2.0454531162759659</c:v>
                </c:pt>
                <c:pt idx="821">
                  <c:v>2.062033710722305</c:v>
                </c:pt>
                <c:pt idx="822">
                  <c:v>2.0516370998976359</c:v>
                </c:pt>
                <c:pt idx="823">
                  <c:v>2.0695125796406688</c:v>
                </c:pt>
                <c:pt idx="824">
                  <c:v>2.074746421562105</c:v>
                </c:pt>
                <c:pt idx="825">
                  <c:v>2.055974893679819</c:v>
                </c:pt>
                <c:pt idx="826">
                  <c:v>2.0344272604121492</c:v>
                </c:pt>
                <c:pt idx="827">
                  <c:v>1.989403704694001</c:v>
                </c:pt>
                <c:pt idx="828">
                  <c:v>1.999467225624872</c:v>
                </c:pt>
                <c:pt idx="829">
                  <c:v>1.9680015029591631</c:v>
                </c:pt>
                <c:pt idx="830">
                  <c:v>1.937792633480041</c:v>
                </c:pt>
                <c:pt idx="831">
                  <c:v>1.890547792283346</c:v>
                </c:pt>
                <c:pt idx="832">
                  <c:v>1.933101691292034</c:v>
                </c:pt>
                <c:pt idx="833">
                  <c:v>1.9478499128461839</c:v>
                </c:pt>
                <c:pt idx="834">
                  <c:v>1.949598710557086</c:v>
                </c:pt>
                <c:pt idx="835">
                  <c:v>1.9379334061672331</c:v>
                </c:pt>
                <c:pt idx="836">
                  <c:v>1.865809441258411</c:v>
                </c:pt>
                <c:pt idx="837">
                  <c:v>1.856203329804228</c:v>
                </c:pt>
                <c:pt idx="838">
                  <c:v>1.7538536089309931</c:v>
                </c:pt>
                <c:pt idx="839">
                  <c:v>1.762455848226957</c:v>
                </c:pt>
                <c:pt idx="840">
                  <c:v>1.8156251422539209</c:v>
                </c:pt>
                <c:pt idx="841">
                  <c:v>1.792496954607208</c:v>
                </c:pt>
                <c:pt idx="842">
                  <c:v>1.7947150431688941</c:v>
                </c:pt>
                <c:pt idx="843">
                  <c:v>1.8441771705867931</c:v>
                </c:pt>
                <c:pt idx="844">
                  <c:v>1.8803762731026381</c:v>
                </c:pt>
                <c:pt idx="845">
                  <c:v>1.892689418382828</c:v>
                </c:pt>
                <c:pt idx="846">
                  <c:v>1.889520368942992</c:v>
                </c:pt>
                <c:pt idx="847">
                  <c:v>1.8656578208693491</c:v>
                </c:pt>
                <c:pt idx="848">
                  <c:v>1.802155382174663</c:v>
                </c:pt>
                <c:pt idx="849">
                  <c:v>1.8216711313655209</c:v>
                </c:pt>
                <c:pt idx="850">
                  <c:v>1.8678750514538041</c:v>
                </c:pt>
                <c:pt idx="851">
                  <c:v>1.9231675118926841</c:v>
                </c:pt>
                <c:pt idx="852">
                  <c:v>1.916599409229792</c:v>
                </c:pt>
                <c:pt idx="853">
                  <c:v>1.969401513160449</c:v>
                </c:pt>
                <c:pt idx="854">
                  <c:v>1.987098077564748</c:v>
                </c:pt>
                <c:pt idx="855">
                  <c:v>1.962907979114116</c:v>
                </c:pt>
                <c:pt idx="856">
                  <c:v>1.959877111592345</c:v>
                </c:pt>
                <c:pt idx="857">
                  <c:v>1.9199454223297829</c:v>
                </c:pt>
                <c:pt idx="858">
                  <c:v>1.964931341983627</c:v>
                </c:pt>
                <c:pt idx="859">
                  <c:v>2.0199823191674948</c:v>
                </c:pt>
                <c:pt idx="860">
                  <c:v>2.0336522675891739</c:v>
                </c:pt>
                <c:pt idx="861">
                  <c:v>1.984663447116839</c:v>
                </c:pt>
                <c:pt idx="862">
                  <c:v>1.98055915491242</c:v>
                </c:pt>
                <c:pt idx="863">
                  <c:v>1.9424760917932871</c:v>
                </c:pt>
                <c:pt idx="864">
                  <c:v>1.9360463950595801</c:v>
                </c:pt>
                <c:pt idx="865">
                  <c:v>1.938327599660925</c:v>
                </c:pt>
                <c:pt idx="866">
                  <c:v>2.0106927153356118</c:v>
                </c:pt>
                <c:pt idx="867">
                  <c:v>2.0116712417609128</c:v>
                </c:pt>
                <c:pt idx="868">
                  <c:v>2.0475610962800812</c:v>
                </c:pt>
                <c:pt idx="869">
                  <c:v>2.0772986862155851</c:v>
                </c:pt>
                <c:pt idx="870">
                  <c:v>2.0401556298846901</c:v>
                </c:pt>
                <c:pt idx="871">
                  <c:v>2.039717919351633</c:v>
                </c:pt>
                <c:pt idx="872">
                  <c:v>2.0359567463043811</c:v>
                </c:pt>
                <c:pt idx="873">
                  <c:v>2.0515888850127482</c:v>
                </c:pt>
                <c:pt idx="874">
                  <c:v>2.0634736198452299</c:v>
                </c:pt>
                <c:pt idx="875">
                  <c:v>2.0648868709029449</c:v>
                </c:pt>
                <c:pt idx="876">
                  <c:v>2.050687129787768</c:v>
                </c:pt>
                <c:pt idx="877">
                  <c:v>1.9949439249244121</c:v>
                </c:pt>
                <c:pt idx="878">
                  <c:v>2.0453526470072951</c:v>
                </c:pt>
                <c:pt idx="879">
                  <c:v>2.057076821196238</c:v>
                </c:pt>
                <c:pt idx="880">
                  <c:v>2.0532432046445712</c:v>
                </c:pt>
                <c:pt idx="881">
                  <c:v>2.0764116371176842</c:v>
                </c:pt>
                <c:pt idx="882">
                  <c:v>2.0804287323829831</c:v>
                </c:pt>
                <c:pt idx="883">
                  <c:v>2.1275311816730449</c:v>
                </c:pt>
                <c:pt idx="884">
                  <c:v>2.1488497490303069</c:v>
                </c:pt>
                <c:pt idx="885">
                  <c:v>2.1245065591867172</c:v>
                </c:pt>
                <c:pt idx="886">
                  <c:v>2.1151612238966728</c:v>
                </c:pt>
                <c:pt idx="887">
                  <c:v>2.0509328578973189</c:v>
                </c:pt>
                <c:pt idx="888">
                  <c:v>2.0733838406519811</c:v>
                </c:pt>
                <c:pt idx="889">
                  <c:v>2.1108568316370269</c:v>
                </c:pt>
                <c:pt idx="890">
                  <c:v>2.1090132992276769</c:v>
                </c:pt>
                <c:pt idx="891">
                  <c:v>2.117042803752633</c:v>
                </c:pt>
                <c:pt idx="892">
                  <c:v>2.128690712081684</c:v>
                </c:pt>
                <c:pt idx="893">
                  <c:v>2.144999791159135</c:v>
                </c:pt>
                <c:pt idx="894">
                  <c:v>2.1460395501897751</c:v>
                </c:pt>
                <c:pt idx="895">
                  <c:v>2.1183378552039089</c:v>
                </c:pt>
                <c:pt idx="896">
                  <c:v>2.1260487604199878</c:v>
                </c:pt>
                <c:pt idx="897">
                  <c:v>2.139979217934691</c:v>
                </c:pt>
                <c:pt idx="898">
                  <c:v>2.1574760269872142</c:v>
                </c:pt>
                <c:pt idx="899">
                  <c:v>2.123521315172439</c:v>
                </c:pt>
                <c:pt idx="900">
                  <c:v>2.1388526091038069</c:v>
                </c:pt>
                <c:pt idx="901">
                  <c:v>2.1927349278526789</c:v>
                </c:pt>
                <c:pt idx="902">
                  <c:v>2.1946500048282722</c:v>
                </c:pt>
                <c:pt idx="903">
                  <c:v>2.1795416583495109</c:v>
                </c:pt>
                <c:pt idx="904">
                  <c:v>2.144352964340217</c:v>
                </c:pt>
                <c:pt idx="905">
                  <c:v>2.1593377014125679</c:v>
                </c:pt>
                <c:pt idx="906">
                  <c:v>2.1976496984714462</c:v>
                </c:pt>
                <c:pt idx="907">
                  <c:v>2.2363201149799412</c:v>
                </c:pt>
                <c:pt idx="908">
                  <c:v>2.260586537016521</c:v>
                </c:pt>
                <c:pt idx="909">
                  <c:v>2.2407017370329121</c:v>
                </c:pt>
                <c:pt idx="910">
                  <c:v>2.2757002104164141</c:v>
                </c:pt>
                <c:pt idx="911">
                  <c:v>2.3003660276336388</c:v>
                </c:pt>
                <c:pt idx="912">
                  <c:v>2.3072126350235589</c:v>
                </c:pt>
                <c:pt idx="913">
                  <c:v>2.2561903706304451</c:v>
                </c:pt>
                <c:pt idx="914">
                  <c:v>2.2445382096863109</c:v>
                </c:pt>
                <c:pt idx="915">
                  <c:v>2.260899873731538</c:v>
                </c:pt>
                <c:pt idx="916">
                  <c:v>2.3336740865697401</c:v>
                </c:pt>
                <c:pt idx="917">
                  <c:v>2.2993640345144999</c:v>
                </c:pt>
                <c:pt idx="918">
                  <c:v>2.238829340602051</c:v>
                </c:pt>
                <c:pt idx="919">
                  <c:v>2.2314736817384562</c:v>
                </c:pt>
                <c:pt idx="920">
                  <c:v>2.1948271276895772</c:v>
                </c:pt>
                <c:pt idx="921">
                  <c:v>2.2040481681316768</c:v>
                </c:pt>
                <c:pt idx="922">
                  <c:v>2.1709420381398701</c:v>
                </c:pt>
                <c:pt idx="923">
                  <c:v>2.2111005340025991</c:v>
                </c:pt>
                <c:pt idx="924">
                  <c:v>2.1648160019578482</c:v>
                </c:pt>
                <c:pt idx="925">
                  <c:v>2.1460811005958371</c:v>
                </c:pt>
                <c:pt idx="926">
                  <c:v>2.1585727836339088</c:v>
                </c:pt>
                <c:pt idx="927">
                  <c:v>2.1946491908804009</c:v>
                </c:pt>
                <c:pt idx="928">
                  <c:v>2.1683782555608202</c:v>
                </c:pt>
                <c:pt idx="929">
                  <c:v>2.1239444839386632</c:v>
                </c:pt>
                <c:pt idx="930">
                  <c:v>2.0898805331282908</c:v>
                </c:pt>
                <c:pt idx="931">
                  <c:v>2.1115257378733379</c:v>
                </c:pt>
                <c:pt idx="932">
                  <c:v>2.1271861576568161</c:v>
                </c:pt>
                <c:pt idx="933">
                  <c:v>2.0806785083157031</c:v>
                </c:pt>
                <c:pt idx="934">
                  <c:v>2.1226026652052399</c:v>
                </c:pt>
                <c:pt idx="935">
                  <c:v>2.1654950323873861</c:v>
                </c:pt>
                <c:pt idx="936">
                  <c:v>2.2147594021310741</c:v>
                </c:pt>
                <c:pt idx="937">
                  <c:v>2.213612255999629</c:v>
                </c:pt>
                <c:pt idx="938">
                  <c:v>2.2256733027716278</c:v>
                </c:pt>
                <c:pt idx="939">
                  <c:v>2.212430027551068</c:v>
                </c:pt>
                <c:pt idx="940">
                  <c:v>2.2068925928299721</c:v>
                </c:pt>
                <c:pt idx="941">
                  <c:v>2.21475527196796</c:v>
                </c:pt>
                <c:pt idx="942">
                  <c:v>2.22564428801275</c:v>
                </c:pt>
                <c:pt idx="943">
                  <c:v>2.2546925230905308</c:v>
                </c:pt>
                <c:pt idx="944">
                  <c:v>2.2814700815350921</c:v>
                </c:pt>
                <c:pt idx="945">
                  <c:v>2.30869385193833</c:v>
                </c:pt>
                <c:pt idx="946">
                  <c:v>2.1905694585533171</c:v>
                </c:pt>
                <c:pt idx="947">
                  <c:v>2.2467975930546911</c:v>
                </c:pt>
                <c:pt idx="948">
                  <c:v>2.2614701400640289</c:v>
                </c:pt>
                <c:pt idx="949">
                  <c:v>2.245748454234902</c:v>
                </c:pt>
                <c:pt idx="950">
                  <c:v>2.2420009535737471</c:v>
                </c:pt>
                <c:pt idx="951">
                  <c:v>2.2775377537568389</c:v>
                </c:pt>
                <c:pt idx="952">
                  <c:v>2.2957679215111999</c:v>
                </c:pt>
                <c:pt idx="953">
                  <c:v>2.274503951126154</c:v>
                </c:pt>
                <c:pt idx="954">
                  <c:v>2.2912325926380701</c:v>
                </c:pt>
                <c:pt idx="955">
                  <c:v>2.3013556042442942</c:v>
                </c:pt>
                <c:pt idx="956">
                  <c:v>2.269219749786997</c:v>
                </c:pt>
                <c:pt idx="957">
                  <c:v>2.2501737981498482</c:v>
                </c:pt>
                <c:pt idx="958">
                  <c:v>2.243100790789561</c:v>
                </c:pt>
                <c:pt idx="959">
                  <c:v>2.2365242791856672</c:v>
                </c:pt>
                <c:pt idx="960">
                  <c:v>2.206946706728115</c:v>
                </c:pt>
                <c:pt idx="961">
                  <c:v>2.208006705134208</c:v>
                </c:pt>
                <c:pt idx="962">
                  <c:v>2.2335237494422602</c:v>
                </c:pt>
                <c:pt idx="963">
                  <c:v>2.2754531617160221</c:v>
                </c:pt>
                <c:pt idx="964">
                  <c:v>2.238975925067118</c:v>
                </c:pt>
                <c:pt idx="965">
                  <c:v>2.283354644690633</c:v>
                </c:pt>
                <c:pt idx="966">
                  <c:v>2.2985510870376671</c:v>
                </c:pt>
                <c:pt idx="967">
                  <c:v>2.306792592981131</c:v>
                </c:pt>
                <c:pt idx="968">
                  <c:v>2.3283174919123231</c:v>
                </c:pt>
                <c:pt idx="969">
                  <c:v>2.3212965224869402</c:v>
                </c:pt>
                <c:pt idx="970">
                  <c:v>2.2618241492824329</c:v>
                </c:pt>
                <c:pt idx="971">
                  <c:v>2.2959596235831738</c:v>
                </c:pt>
                <c:pt idx="972">
                  <c:v>2.3181972474074848</c:v>
                </c:pt>
                <c:pt idx="973">
                  <c:v>2.276233912655965</c:v>
                </c:pt>
                <c:pt idx="974">
                  <c:v>2.2392671380902991</c:v>
                </c:pt>
                <c:pt idx="975">
                  <c:v>2.2355980027485982</c:v>
                </c:pt>
                <c:pt idx="976">
                  <c:v>2.289780630410827</c:v>
                </c:pt>
                <c:pt idx="977">
                  <c:v>2.314601070420466</c:v>
                </c:pt>
                <c:pt idx="978">
                  <c:v>2.307502666895425</c:v>
                </c:pt>
                <c:pt idx="979">
                  <c:v>2.2858588850350712</c:v>
                </c:pt>
                <c:pt idx="980">
                  <c:v>2.257905513607295</c:v>
                </c:pt>
                <c:pt idx="981">
                  <c:v>2.2910240769462091</c:v>
                </c:pt>
                <c:pt idx="982">
                  <c:v>2.350882391913808</c:v>
                </c:pt>
                <c:pt idx="983">
                  <c:v>2.3757360590337089</c:v>
                </c:pt>
                <c:pt idx="984">
                  <c:v>2.4119945898181139</c:v>
                </c:pt>
                <c:pt idx="985">
                  <c:v>2.4160930887423868</c:v>
                </c:pt>
                <c:pt idx="986">
                  <c:v>2.416015034741299</c:v>
                </c:pt>
                <c:pt idx="987">
                  <c:v>2.4320698865757571</c:v>
                </c:pt>
                <c:pt idx="988">
                  <c:v>2.4129940382266222</c:v>
                </c:pt>
                <c:pt idx="989">
                  <c:v>2.4771781724680881</c:v>
                </c:pt>
                <c:pt idx="990">
                  <c:v>2.54243021647846</c:v>
                </c:pt>
                <c:pt idx="991">
                  <c:v>2.546436032085245</c:v>
                </c:pt>
                <c:pt idx="992">
                  <c:v>2.5636195848560379</c:v>
                </c:pt>
                <c:pt idx="993">
                  <c:v>2.4873318833233711</c:v>
                </c:pt>
                <c:pt idx="994">
                  <c:v>2.5235693773903609</c:v>
                </c:pt>
                <c:pt idx="995">
                  <c:v>2.587133538791083</c:v>
                </c:pt>
                <c:pt idx="996">
                  <c:v>2.5943426747640639</c:v>
                </c:pt>
                <c:pt idx="997">
                  <c:v>2.5957249496375501</c:v>
                </c:pt>
                <c:pt idx="998">
                  <c:v>2.5469001982332271</c:v>
                </c:pt>
                <c:pt idx="999">
                  <c:v>2.5311035344322859</c:v>
                </c:pt>
                <c:pt idx="1000">
                  <c:v>2.5194123813723319</c:v>
                </c:pt>
                <c:pt idx="1001">
                  <c:v>2.389551831123137</c:v>
                </c:pt>
                <c:pt idx="1002">
                  <c:v>2.3886387150312922</c:v>
                </c:pt>
                <c:pt idx="1003">
                  <c:v>2.3384987892321658</c:v>
                </c:pt>
                <c:pt idx="1004">
                  <c:v>2.3742455174113499</c:v>
                </c:pt>
                <c:pt idx="1005">
                  <c:v>2.4340873762490491</c:v>
                </c:pt>
                <c:pt idx="1006">
                  <c:v>2.425245484511529</c:v>
                </c:pt>
                <c:pt idx="1007">
                  <c:v>2.4162474894446069</c:v>
                </c:pt>
                <c:pt idx="1008">
                  <c:v>2.4174645892518098</c:v>
                </c:pt>
                <c:pt idx="1009">
                  <c:v>2.4061669018256691</c:v>
                </c:pt>
                <c:pt idx="1010">
                  <c:v>2.3190789845027382</c:v>
                </c:pt>
                <c:pt idx="1011">
                  <c:v>2.3241864453294498</c:v>
                </c:pt>
                <c:pt idx="1012">
                  <c:v>2.3321740730912479</c:v>
                </c:pt>
                <c:pt idx="1013">
                  <c:v>2.3719001324335669</c:v>
                </c:pt>
                <c:pt idx="1014">
                  <c:v>2.3576595271233391</c:v>
                </c:pt>
                <c:pt idx="1015">
                  <c:v>2.4231658929900211</c:v>
                </c:pt>
                <c:pt idx="1016">
                  <c:v>2.4318460888388289</c:v>
                </c:pt>
                <c:pt idx="1017">
                  <c:v>2.4213334928294028</c:v>
                </c:pt>
                <c:pt idx="1018">
                  <c:v>2.3636453627627692</c:v>
                </c:pt>
                <c:pt idx="1019">
                  <c:v>2.4148933913092749</c:v>
                </c:pt>
                <c:pt idx="1020">
                  <c:v>2.4357844069862962</c:v>
                </c:pt>
                <c:pt idx="1021">
                  <c:v>2.435371385388478</c:v>
                </c:pt>
                <c:pt idx="1022">
                  <c:v>2.45389969364438</c:v>
                </c:pt>
                <c:pt idx="1023">
                  <c:v>2.3993920244321001</c:v>
                </c:pt>
                <c:pt idx="1024">
                  <c:v>2.3312481003336449</c:v>
                </c:pt>
                <c:pt idx="1025">
                  <c:v>2.3316770902176009</c:v>
                </c:pt>
                <c:pt idx="1026">
                  <c:v>2.381722671421389</c:v>
                </c:pt>
                <c:pt idx="1027">
                  <c:v>2.390427030248814</c:v>
                </c:pt>
                <c:pt idx="1028">
                  <c:v>2.3892526503188072</c:v>
                </c:pt>
                <c:pt idx="1029">
                  <c:v>2.4274466987530592</c:v>
                </c:pt>
                <c:pt idx="1030">
                  <c:v>2.4485127554419042</c:v>
                </c:pt>
                <c:pt idx="1031">
                  <c:v>2.468661107746537</c:v>
                </c:pt>
                <c:pt idx="1032">
                  <c:v>2.4941937764136468</c:v>
                </c:pt>
                <c:pt idx="1033">
                  <c:v>2.4687653743872229</c:v>
                </c:pt>
                <c:pt idx="1034">
                  <c:v>2.5040745711506269</c:v>
                </c:pt>
                <c:pt idx="1035">
                  <c:v>2.4713801150482091</c:v>
                </c:pt>
                <c:pt idx="1036">
                  <c:v>2.4635732661557528</c:v>
                </c:pt>
                <c:pt idx="1037">
                  <c:v>2.4579694373493388</c:v>
                </c:pt>
                <c:pt idx="1038">
                  <c:v>2.462106811311489</c:v>
                </c:pt>
                <c:pt idx="1039">
                  <c:v>2.4174359373103189</c:v>
                </c:pt>
                <c:pt idx="1040">
                  <c:v>2.395617994230371</c:v>
                </c:pt>
                <c:pt idx="1041">
                  <c:v>2.387188741492261</c:v>
                </c:pt>
                <c:pt idx="1042">
                  <c:v>2.3646343998717412</c:v>
                </c:pt>
                <c:pt idx="1043">
                  <c:v>2.3109263876243249</c:v>
                </c:pt>
                <c:pt idx="1044">
                  <c:v>2.2459428408225022</c:v>
                </c:pt>
                <c:pt idx="1045">
                  <c:v>2.297880455165604</c:v>
                </c:pt>
                <c:pt idx="1046">
                  <c:v>2.3233316773031309</c:v>
                </c:pt>
                <c:pt idx="1047">
                  <c:v>2.34111390966522</c:v>
                </c:pt>
                <c:pt idx="1048">
                  <c:v>2.3505674312887241</c:v>
                </c:pt>
                <c:pt idx="1049">
                  <c:v>2.3143630376925421</c:v>
                </c:pt>
                <c:pt idx="1050">
                  <c:v>2.308628622164822</c:v>
                </c:pt>
                <c:pt idx="1051">
                  <c:v>2.285176020309482</c:v>
                </c:pt>
                <c:pt idx="1052">
                  <c:v>2.3352249304353712</c:v>
                </c:pt>
                <c:pt idx="1053">
                  <c:v>2.3326754748749359</c:v>
                </c:pt>
                <c:pt idx="1054">
                  <c:v>2.333631234506703</c:v>
                </c:pt>
                <c:pt idx="1055">
                  <c:v>2.2941134587170451</c:v>
                </c:pt>
                <c:pt idx="1056">
                  <c:v>2.2872525734654938</c:v>
                </c:pt>
                <c:pt idx="1057">
                  <c:v>2.271610650399706</c:v>
                </c:pt>
                <c:pt idx="1058">
                  <c:v>2.2788002667019449</c:v>
                </c:pt>
                <c:pt idx="1059">
                  <c:v>2.3008115728612322</c:v>
                </c:pt>
                <c:pt idx="1060">
                  <c:v>2.3010152548371221</c:v>
                </c:pt>
                <c:pt idx="1061">
                  <c:v>2.326067403294064</c:v>
                </c:pt>
                <c:pt idx="1062">
                  <c:v>2.3484583968144919</c:v>
                </c:pt>
                <c:pt idx="1063">
                  <c:v>2.338080626327355</c:v>
                </c:pt>
                <c:pt idx="1064">
                  <c:v>2.37221521939489</c:v>
                </c:pt>
                <c:pt idx="1065">
                  <c:v>2.3442708929364802</c:v>
                </c:pt>
                <c:pt idx="1066">
                  <c:v>2.346530234618371</c:v>
                </c:pt>
                <c:pt idx="1067">
                  <c:v>2.341882305080182</c:v>
                </c:pt>
                <c:pt idx="1068">
                  <c:v>2.3213864267520332</c:v>
                </c:pt>
                <c:pt idx="1069">
                  <c:v>2.3430412638864619</c:v>
                </c:pt>
                <c:pt idx="1070">
                  <c:v>2.3329809064196021</c:v>
                </c:pt>
                <c:pt idx="1071">
                  <c:v>2.3225551905349979</c:v>
                </c:pt>
                <c:pt idx="1072">
                  <c:v>2.3527917556786111</c:v>
                </c:pt>
                <c:pt idx="1073">
                  <c:v>2.36633341406541</c:v>
                </c:pt>
                <c:pt idx="1074">
                  <c:v>2.3655314057978849</c:v>
                </c:pt>
                <c:pt idx="1075">
                  <c:v>2.3958684564901351</c:v>
                </c:pt>
                <c:pt idx="1076">
                  <c:v>2.4176823887488639</c:v>
                </c:pt>
                <c:pt idx="1077">
                  <c:v>2.3931929431179539</c:v>
                </c:pt>
                <c:pt idx="1078">
                  <c:v>2.3741180298822888</c:v>
                </c:pt>
                <c:pt idx="1079">
                  <c:v>2.3117460642856358</c:v>
                </c:pt>
                <c:pt idx="1080">
                  <c:v>2.3390320655292429</c:v>
                </c:pt>
                <c:pt idx="1081">
                  <c:v>2.3639762193063398</c:v>
                </c:pt>
                <c:pt idx="1082">
                  <c:v>2.3842088487115669</c:v>
                </c:pt>
                <c:pt idx="1083">
                  <c:v>2.3815489795414249</c:v>
                </c:pt>
                <c:pt idx="1084">
                  <c:v>2.411494571343213</c:v>
                </c:pt>
                <c:pt idx="1085">
                  <c:v>2.430058529654624</c:v>
                </c:pt>
                <c:pt idx="1086">
                  <c:v>2.4584868580619119</c:v>
                </c:pt>
                <c:pt idx="1087">
                  <c:v>2.46541230176121</c:v>
                </c:pt>
                <c:pt idx="1088">
                  <c:v>2.4799698232117162</c:v>
                </c:pt>
                <c:pt idx="1089">
                  <c:v>2.4973964346018551</c:v>
                </c:pt>
                <c:pt idx="1090">
                  <c:v>2.490090652877031</c:v>
                </c:pt>
                <c:pt idx="1091">
                  <c:v>2.4823814275075402</c:v>
                </c:pt>
                <c:pt idx="1092">
                  <c:v>2.499510731884528</c:v>
                </c:pt>
                <c:pt idx="1093">
                  <c:v>2.454699815351058</c:v>
                </c:pt>
                <c:pt idx="1094">
                  <c:v>2.444586900938154</c:v>
                </c:pt>
                <c:pt idx="1095">
                  <c:v>2.4560967140894201</c:v>
                </c:pt>
                <c:pt idx="1096">
                  <c:v>2.501951142862735</c:v>
                </c:pt>
                <c:pt idx="1097">
                  <c:v>2.4945491799214818</c:v>
                </c:pt>
                <c:pt idx="1098">
                  <c:v>2.4717356185426351</c:v>
                </c:pt>
                <c:pt idx="1099">
                  <c:v>2.4615471192586349</c:v>
                </c:pt>
                <c:pt idx="1100">
                  <c:v>2.4689633557021819</c:v>
                </c:pt>
                <c:pt idx="1101">
                  <c:v>2.4625526706072409</c:v>
                </c:pt>
                <c:pt idx="1102">
                  <c:v>2.496088886751151</c:v>
                </c:pt>
                <c:pt idx="1103">
                  <c:v>2.4786424498236088</c:v>
                </c:pt>
                <c:pt idx="1104">
                  <c:v>2.4754155413921342</c:v>
                </c:pt>
                <c:pt idx="1105">
                  <c:v>2.497908634394097</c:v>
                </c:pt>
                <c:pt idx="1106">
                  <c:v>2.54374749183363</c:v>
                </c:pt>
                <c:pt idx="1107">
                  <c:v>2.560320494908908</c:v>
                </c:pt>
                <c:pt idx="1108">
                  <c:v>2.5594966452205909</c:v>
                </c:pt>
                <c:pt idx="1109">
                  <c:v>2.5701479216751779</c:v>
                </c:pt>
                <c:pt idx="1110">
                  <c:v>2.5529452022076189</c:v>
                </c:pt>
                <c:pt idx="1111">
                  <c:v>2.5804213433698471</c:v>
                </c:pt>
                <c:pt idx="1112">
                  <c:v>2.600559131183577</c:v>
                </c:pt>
                <c:pt idx="1113">
                  <c:v>2.6111874500761121</c:v>
                </c:pt>
                <c:pt idx="1114">
                  <c:v>2.5921888263348989</c:v>
                </c:pt>
                <c:pt idx="1115">
                  <c:v>2.609244275168086</c:v>
                </c:pt>
                <c:pt idx="1116">
                  <c:v>2.6532346381591938</c:v>
                </c:pt>
                <c:pt idx="1117">
                  <c:v>2.6631590568574062</c:v>
                </c:pt>
                <c:pt idx="1118">
                  <c:v>2.6600300088057089</c:v>
                </c:pt>
                <c:pt idx="1119">
                  <c:v>2.6362234095932648</c:v>
                </c:pt>
                <c:pt idx="1120">
                  <c:v>2.6653494919435681</c:v>
                </c:pt>
                <c:pt idx="1121">
                  <c:v>2.6961813971695929</c:v>
                </c:pt>
                <c:pt idx="1122">
                  <c:v>2.6955703471425538</c:v>
                </c:pt>
                <c:pt idx="1123">
                  <c:v>2.6922729473152121</c:v>
                </c:pt>
                <c:pt idx="1124">
                  <c:v>2.6950357299298542</c:v>
                </c:pt>
                <c:pt idx="1125">
                  <c:v>2.71503204000541</c:v>
                </c:pt>
                <c:pt idx="1126">
                  <c:v>2.6992727131216849</c:v>
                </c:pt>
                <c:pt idx="1127">
                  <c:v>2.6617688493077178</c:v>
                </c:pt>
                <c:pt idx="1128">
                  <c:v>2.669732177703203</c:v>
                </c:pt>
                <c:pt idx="1129">
                  <c:v>2.6470416282141769</c:v>
                </c:pt>
                <c:pt idx="1130">
                  <c:v>2.6695553078179439</c:v>
                </c:pt>
                <c:pt idx="1131">
                  <c:v>2.7101533386063901</c:v>
                </c:pt>
                <c:pt idx="1132">
                  <c:v>2.741915928148086</c:v>
                </c:pt>
                <c:pt idx="1133">
                  <c:v>2.769861257021252</c:v>
                </c:pt>
                <c:pt idx="1134">
                  <c:v>2.7874948666920059</c:v>
                </c:pt>
                <c:pt idx="1135">
                  <c:v>2.7971468453989128</c:v>
                </c:pt>
                <c:pt idx="1136">
                  <c:v>2.8056580403345728</c:v>
                </c:pt>
                <c:pt idx="1137">
                  <c:v>2.8079842045710701</c:v>
                </c:pt>
                <c:pt idx="1138">
                  <c:v>2.8067098600750349</c:v>
                </c:pt>
                <c:pt idx="1139">
                  <c:v>2.830935478545626</c:v>
                </c:pt>
                <c:pt idx="1140">
                  <c:v>2.847163644586888</c:v>
                </c:pt>
                <c:pt idx="1141">
                  <c:v>2.754400122486317</c:v>
                </c:pt>
                <c:pt idx="1142">
                  <c:v>2.7689453399232251</c:v>
                </c:pt>
                <c:pt idx="1143">
                  <c:v>2.7926114704726199</c:v>
                </c:pt>
                <c:pt idx="1144">
                  <c:v>2.8156664466731041</c:v>
                </c:pt>
                <c:pt idx="1145">
                  <c:v>2.784347364254125</c:v>
                </c:pt>
                <c:pt idx="1146">
                  <c:v>2.8176849244221822</c:v>
                </c:pt>
                <c:pt idx="1147">
                  <c:v>2.8567436749103652</c:v>
                </c:pt>
                <c:pt idx="1148">
                  <c:v>2.8525768375063878</c:v>
                </c:pt>
                <c:pt idx="1149">
                  <c:v>2.8566829158396101</c:v>
                </c:pt>
                <c:pt idx="1150">
                  <c:v>2.884103564597079</c:v>
                </c:pt>
                <c:pt idx="1151">
                  <c:v>2.8995130878945998</c:v>
                </c:pt>
                <c:pt idx="1152">
                  <c:v>2.9363924453710539</c:v>
                </c:pt>
                <c:pt idx="1153">
                  <c:v>2.9408804352176552</c:v>
                </c:pt>
                <c:pt idx="1154">
                  <c:v>2.9276686948400261</c:v>
                </c:pt>
                <c:pt idx="1155">
                  <c:v>2.9248622128227</c:v>
                </c:pt>
                <c:pt idx="1156">
                  <c:v>2.9151233623098478</c:v>
                </c:pt>
                <c:pt idx="1157">
                  <c:v>2.928304237456806</c:v>
                </c:pt>
                <c:pt idx="1158">
                  <c:v>2.8972304067329939</c:v>
                </c:pt>
                <c:pt idx="1159">
                  <c:v>2.8874342531817749</c:v>
                </c:pt>
                <c:pt idx="1160">
                  <c:v>2.9240889541306361</c:v>
                </c:pt>
                <c:pt idx="1161">
                  <c:v>2.89552475977532</c:v>
                </c:pt>
                <c:pt idx="1162">
                  <c:v>2.865575554314598</c:v>
                </c:pt>
                <c:pt idx="1163">
                  <c:v>2.835214112403643</c:v>
                </c:pt>
                <c:pt idx="1164">
                  <c:v>2.8477767103437248</c:v>
                </c:pt>
                <c:pt idx="1165">
                  <c:v>2.8649043466995159</c:v>
                </c:pt>
                <c:pt idx="1166">
                  <c:v>2.927111353705242</c:v>
                </c:pt>
                <c:pt idx="1167">
                  <c:v>2.9671214474225991</c:v>
                </c:pt>
                <c:pt idx="1168">
                  <c:v>2.973511793200089</c:v>
                </c:pt>
                <c:pt idx="1169">
                  <c:v>2.9678863992838269</c:v>
                </c:pt>
                <c:pt idx="1170">
                  <c:v>2.997151144777781</c:v>
                </c:pt>
                <c:pt idx="1171">
                  <c:v>2.980732995738518</c:v>
                </c:pt>
                <c:pt idx="1172">
                  <c:v>2.9748108658864272</c:v>
                </c:pt>
                <c:pt idx="1173">
                  <c:v>2.9900061082744069</c:v>
                </c:pt>
                <c:pt idx="1174">
                  <c:v>2.9566394570320949</c:v>
                </c:pt>
                <c:pt idx="1175">
                  <c:v>2.984289832938503</c:v>
                </c:pt>
                <c:pt idx="1176">
                  <c:v>2.9141675991967331</c:v>
                </c:pt>
                <c:pt idx="1177">
                  <c:v>2.9510976949372592</c:v>
                </c:pt>
                <c:pt idx="1178">
                  <c:v>2.9067349453543692</c:v>
                </c:pt>
                <c:pt idx="1179">
                  <c:v>2.9038967246820149</c:v>
                </c:pt>
                <c:pt idx="1180">
                  <c:v>2.934558141908584</c:v>
                </c:pt>
                <c:pt idx="1181">
                  <c:v>2.925823394481315</c:v>
                </c:pt>
                <c:pt idx="1182">
                  <c:v>2.9552291351500068</c:v>
                </c:pt>
                <c:pt idx="1183">
                  <c:v>2.9496194249585672</c:v>
                </c:pt>
                <c:pt idx="1184">
                  <c:v>2.9700121774596941</c:v>
                </c:pt>
                <c:pt idx="1185">
                  <c:v>3.0109552987616879</c:v>
                </c:pt>
                <c:pt idx="1186">
                  <c:v>3.0510776638197248</c:v>
                </c:pt>
                <c:pt idx="1187">
                  <c:v>3.0806402293487971</c:v>
                </c:pt>
                <c:pt idx="1188">
                  <c:v>3.0752269587888978</c:v>
                </c:pt>
                <c:pt idx="1189">
                  <c:v>3.0928183854725062</c:v>
                </c:pt>
                <c:pt idx="1190">
                  <c:v>3.0803332348996948</c:v>
                </c:pt>
                <c:pt idx="1191">
                  <c:v>3.1249416101168941</c:v>
                </c:pt>
                <c:pt idx="1192">
                  <c:v>3.147117529168209</c:v>
                </c:pt>
                <c:pt idx="1193">
                  <c:v>3.2154475675284022</c:v>
                </c:pt>
                <c:pt idx="1194">
                  <c:v>3.1448816694626651</c:v>
                </c:pt>
                <c:pt idx="1195">
                  <c:v>3.165934703220886</c:v>
                </c:pt>
                <c:pt idx="1196">
                  <c:v>3.0369069598868559</c:v>
                </c:pt>
                <c:pt idx="1197">
                  <c:v>3.1554574239871709</c:v>
                </c:pt>
                <c:pt idx="1198">
                  <c:v>3.18198869202222</c:v>
                </c:pt>
                <c:pt idx="1199">
                  <c:v>3.213157966260705</c:v>
                </c:pt>
                <c:pt idx="1200">
                  <c:v>3.2553184311633232</c:v>
                </c:pt>
                <c:pt idx="1201">
                  <c:v>3.257759011581276</c:v>
                </c:pt>
                <c:pt idx="1202">
                  <c:v>3.228637659533665</c:v>
                </c:pt>
                <c:pt idx="1203">
                  <c:v>3.226329606827401</c:v>
                </c:pt>
                <c:pt idx="1204">
                  <c:v>3.2185560703372409</c:v>
                </c:pt>
                <c:pt idx="1205">
                  <c:v>3.1495286849595621</c:v>
                </c:pt>
                <c:pt idx="1206">
                  <c:v>3.094920997426827</c:v>
                </c:pt>
                <c:pt idx="1207">
                  <c:v>3.1312036923974</c:v>
                </c:pt>
                <c:pt idx="1208">
                  <c:v>3.1987784733324811</c:v>
                </c:pt>
                <c:pt idx="1209">
                  <c:v>3.2084350018121581</c:v>
                </c:pt>
                <c:pt idx="1210">
                  <c:v>3.1804445927028482</c:v>
                </c:pt>
                <c:pt idx="1211">
                  <c:v>3.1430997168860979</c:v>
                </c:pt>
                <c:pt idx="1212">
                  <c:v>3.1783288600569741</c:v>
                </c:pt>
                <c:pt idx="1213">
                  <c:v>3.2581257585329371</c:v>
                </c:pt>
                <c:pt idx="1214">
                  <c:v>3.3192429752261781</c:v>
                </c:pt>
                <c:pt idx="1215">
                  <c:v>3.3232825036633291</c:v>
                </c:pt>
                <c:pt idx="1216">
                  <c:v>3.2996522381762392</c:v>
                </c:pt>
                <c:pt idx="1217">
                  <c:v>3.2858285214679981</c:v>
                </c:pt>
                <c:pt idx="1218">
                  <c:v>3.276949303419427</c:v>
                </c:pt>
                <c:pt idx="1219">
                  <c:v>3.3199478277592078</c:v>
                </c:pt>
                <c:pt idx="1220">
                  <c:v>3.3148896523474169</c:v>
                </c:pt>
                <c:pt idx="1221">
                  <c:v>3.350470757762352</c:v>
                </c:pt>
                <c:pt idx="1222">
                  <c:v>3.403134726196519</c:v>
                </c:pt>
                <c:pt idx="1223">
                  <c:v>3.2721980200441712</c:v>
                </c:pt>
                <c:pt idx="1224">
                  <c:v>3.3832917705772259</c:v>
                </c:pt>
                <c:pt idx="1225">
                  <c:v>3.4585990705412408</c:v>
                </c:pt>
                <c:pt idx="1226">
                  <c:v>3.4880274669770008</c:v>
                </c:pt>
                <c:pt idx="1227">
                  <c:v>3.4651870438565799</c:v>
                </c:pt>
                <c:pt idx="1228">
                  <c:v>3.521552964036982</c:v>
                </c:pt>
                <c:pt idx="1229">
                  <c:v>3.547405233763691</c:v>
                </c:pt>
                <c:pt idx="1230">
                  <c:v>3.5080480640639542</c:v>
                </c:pt>
                <c:pt idx="1231">
                  <c:v>3.4849358575241038</c:v>
                </c:pt>
                <c:pt idx="1232">
                  <c:v>3.4172376210887032</c:v>
                </c:pt>
                <c:pt idx="1233">
                  <c:v>3.4349823083046842</c:v>
                </c:pt>
                <c:pt idx="1234">
                  <c:v>3.5102982391523891</c:v>
                </c:pt>
                <c:pt idx="1235">
                  <c:v>3.5072776181485401</c:v>
                </c:pt>
                <c:pt idx="1236">
                  <c:v>3.4778923587764279</c:v>
                </c:pt>
                <c:pt idx="1237">
                  <c:v>3.4192855729486968</c:v>
                </c:pt>
                <c:pt idx="1238">
                  <c:v>3.4042942741269329</c:v>
                </c:pt>
                <c:pt idx="1239">
                  <c:v>3.4589032916686229</c:v>
                </c:pt>
                <c:pt idx="1240">
                  <c:v>3.5031006591670799</c:v>
                </c:pt>
                <c:pt idx="1241">
                  <c:v>3.51157665601156</c:v>
                </c:pt>
                <c:pt idx="1242">
                  <c:v>3.5725013361495348</c:v>
                </c:pt>
                <c:pt idx="1243">
                  <c:v>3.643822487741029</c:v>
                </c:pt>
                <c:pt idx="1244">
                  <c:v>3.6347111362292681</c:v>
                </c:pt>
                <c:pt idx="1245">
                  <c:v>3.6443482252569068</c:v>
                </c:pt>
                <c:pt idx="1246">
                  <c:v>3.6702116135548368</c:v>
                </c:pt>
                <c:pt idx="1247">
                  <c:v>3.745197517979201</c:v>
                </c:pt>
                <c:pt idx="1248">
                  <c:v>3.7961363041176059</c:v>
                </c:pt>
                <c:pt idx="1249">
                  <c:v>3.7383143428562269</c:v>
                </c:pt>
                <c:pt idx="1250">
                  <c:v>3.8058005115575742</c:v>
                </c:pt>
                <c:pt idx="1251">
                  <c:v>3.8155395017289209</c:v>
                </c:pt>
                <c:pt idx="1252">
                  <c:v>3.7977774747804252</c:v>
                </c:pt>
                <c:pt idx="1253">
                  <c:v>3.855782477949719</c:v>
                </c:pt>
                <c:pt idx="1254">
                  <c:v>3.911480829676802</c:v>
                </c:pt>
                <c:pt idx="1255">
                  <c:v>3.9198750876639208</c:v>
                </c:pt>
                <c:pt idx="1256">
                  <c:v>3.8407328632355942</c:v>
                </c:pt>
                <c:pt idx="1257">
                  <c:v>3.8813848133708322</c:v>
                </c:pt>
                <c:pt idx="1258">
                  <c:v>4.0212213828176591</c:v>
                </c:pt>
                <c:pt idx="1259">
                  <c:v>4.0919011447030176</c:v>
                </c:pt>
                <c:pt idx="1260">
                  <c:v>4.2011902898511551</c:v>
                </c:pt>
                <c:pt idx="1261">
                  <c:v>4.2351130483255082</c:v>
                </c:pt>
                <c:pt idx="1262">
                  <c:v>4.2921959810008854</c:v>
                </c:pt>
                <c:pt idx="1263">
                  <c:v>4.4371440768178951</c:v>
                </c:pt>
                <c:pt idx="1264">
                  <c:v>4.4747811734989789</c:v>
                </c:pt>
                <c:pt idx="1265">
                  <c:v>4.5677642911930896</c:v>
                </c:pt>
                <c:pt idx="1266">
                  <c:v>4.5002618746638783</c:v>
                </c:pt>
                <c:pt idx="1267">
                  <c:v>4.5377273614571303</c:v>
                </c:pt>
                <c:pt idx="1268">
                  <c:v>4.5919795263891876</c:v>
                </c:pt>
                <c:pt idx="1269">
                  <c:v>4.6736715174912158</c:v>
                </c:pt>
                <c:pt idx="1270">
                  <c:v>4.7844777179514102</c:v>
                </c:pt>
                <c:pt idx="1271">
                  <c:v>4.9309715407282209</c:v>
                </c:pt>
                <c:pt idx="1272">
                  <c:v>5.0568328858159406</c:v>
                </c:pt>
                <c:pt idx="1273">
                  <c:v>5.1490759451028527</c:v>
                </c:pt>
                <c:pt idx="1274">
                  <c:v>5.0482159498202117</c:v>
                </c:pt>
                <c:pt idx="1275">
                  <c:v>5.0302353923249079</c:v>
                </c:pt>
                <c:pt idx="1276">
                  <c:v>5.1556934334672571</c:v>
                </c:pt>
                <c:pt idx="1277">
                  <c:v>5.2944556237466411</c:v>
                </c:pt>
                <c:pt idx="1278">
                  <c:v>5.3215788384233376</c:v>
                </c:pt>
                <c:pt idx="1279">
                  <c:v>5.0472698735279451</c:v>
                </c:pt>
                <c:pt idx="1280">
                  <c:v>5.1451665937597468</c:v>
                </c:pt>
                <c:pt idx="1281">
                  <c:v>5.1741556834864797</c:v>
                </c:pt>
                <c:pt idx="1282">
                  <c:v>5.0115489357349148</c:v>
                </c:pt>
                <c:pt idx="1283">
                  <c:v>5.3011946377090604</c:v>
                </c:pt>
                <c:pt idx="1284">
                  <c:v>5.501031098910409</c:v>
                </c:pt>
                <c:pt idx="1285">
                  <c:v>5.5626189614387362</c:v>
                </c:pt>
                <c:pt idx="1286">
                  <c:v>5.6277430372279058</c:v>
                </c:pt>
                <c:pt idx="1287">
                  <c:v>5.6409544775925076</c:v>
                </c:pt>
                <c:pt idx="1288">
                  <c:v>5.5195504286612396</c:v>
                </c:pt>
                <c:pt idx="1289">
                  <c:v>5.6439987947815027</c:v>
                </c:pt>
                <c:pt idx="1290">
                  <c:v>5.7189449774117351</c:v>
                </c:pt>
                <c:pt idx="1291">
                  <c:v>5.7181230766618398</c:v>
                </c:pt>
                <c:pt idx="1292">
                  <c:v>5.5256960134506947</c:v>
                </c:pt>
                <c:pt idx="1293">
                  <c:v>5.481082367106775</c:v>
                </c:pt>
                <c:pt idx="1294">
                  <c:v>5.3760820449078013</c:v>
                </c:pt>
                <c:pt idx="1295">
                  <c:v>5.6056699439074782</c:v>
                </c:pt>
                <c:pt idx="1296">
                  <c:v>5.8599884246243947</c:v>
                </c:pt>
                <c:pt idx="1297">
                  <c:v>6.0220728876744394</c:v>
                </c:pt>
                <c:pt idx="1298">
                  <c:v>5.9581582702339677</c:v>
                </c:pt>
                <c:pt idx="1299">
                  <c:v>5.9127487642607397</c:v>
                </c:pt>
                <c:pt idx="1300">
                  <c:v>5.8557473589784221</c:v>
                </c:pt>
                <c:pt idx="1301">
                  <c:v>5.9200950044856828</c:v>
                </c:pt>
                <c:pt idx="1302">
                  <c:v>6.0821598443842264</c:v>
                </c:pt>
                <c:pt idx="1303">
                  <c:v>6.2067164410547599</c:v>
                </c:pt>
                <c:pt idx="1304">
                  <c:v>6.3894486421274532</c:v>
                </c:pt>
                <c:pt idx="1305">
                  <c:v>6.4966899849219217</c:v>
                </c:pt>
                <c:pt idx="1306">
                  <c:v>6.6248613543611796</c:v>
                </c:pt>
                <c:pt idx="1307">
                  <c:v>6.8603997181754588</c:v>
                </c:pt>
                <c:pt idx="1308">
                  <c:v>6.9017492192374554</c:v>
                </c:pt>
                <c:pt idx="1309">
                  <c:v>6.4799772881666744</c:v>
                </c:pt>
                <c:pt idx="1310">
                  <c:v>6.5423081163659651</c:v>
                </c:pt>
                <c:pt idx="1311">
                  <c:v>6.9169996770735116</c:v>
                </c:pt>
                <c:pt idx="1312">
                  <c:v>7.1637552050283384</c:v>
                </c:pt>
                <c:pt idx="1313">
                  <c:v>7.1966058662359886</c:v>
                </c:pt>
                <c:pt idx="1314">
                  <c:v>7.2272797898613241</c:v>
                </c:pt>
                <c:pt idx="1315">
                  <c:v>7.2383189774275616</c:v>
                </c:pt>
                <c:pt idx="1316">
                  <c:v>7.1573667752140304</c:v>
                </c:pt>
                <c:pt idx="1317">
                  <c:v>7.1285994142971134</c:v>
                </c:pt>
                <c:pt idx="1318">
                  <c:v>7.2559003704045377</c:v>
                </c:pt>
                <c:pt idx="1319">
                  <c:v>7.3266435217147388</c:v>
                </c:pt>
                <c:pt idx="1320">
                  <c:v>7.4206426420875644</c:v>
                </c:pt>
                <c:pt idx="1321">
                  <c:v>7.2558738265793217</c:v>
                </c:pt>
                <c:pt idx="1322">
                  <c:v>6.9758164824845936</c:v>
                </c:pt>
                <c:pt idx="1323">
                  <c:v>7.1653823196793516</c:v>
                </c:pt>
                <c:pt idx="1324">
                  <c:v>6.8731562643211737</c:v>
                </c:pt>
                <c:pt idx="1325">
                  <c:v>6.4749161353980309</c:v>
                </c:pt>
                <c:pt idx="1326">
                  <c:v>6.617438757681521</c:v>
                </c:pt>
                <c:pt idx="1327">
                  <c:v>6.7348722407718311</c:v>
                </c:pt>
                <c:pt idx="1328">
                  <c:v>6.4238363983327362</c:v>
                </c:pt>
                <c:pt idx="1329">
                  <c:v>5.8400738650990824</c:v>
                </c:pt>
                <c:pt idx="1330">
                  <c:v>5.5092180806351747</c:v>
                </c:pt>
                <c:pt idx="1331">
                  <c:v>5.8500511712198939</c:v>
                </c:pt>
                <c:pt idx="1332">
                  <c:v>5.5619455032844529</c:v>
                </c:pt>
                <c:pt idx="1333">
                  <c:v>5.2653714916791179</c:v>
                </c:pt>
                <c:pt idx="1334">
                  <c:v>4.9706233647280218</c:v>
                </c:pt>
                <c:pt idx="1335">
                  <c:v>4.8641555207726803</c:v>
                </c:pt>
                <c:pt idx="1336">
                  <c:v>4.5876456999191833</c:v>
                </c:pt>
                <c:pt idx="1337">
                  <c:v>4.4057394724896843</c:v>
                </c:pt>
                <c:pt idx="1338">
                  <c:v>4.6529352314427026</c:v>
                </c:pt>
                <c:pt idx="1339">
                  <c:v>4.9195385147136284</c:v>
                </c:pt>
                <c:pt idx="1340">
                  <c:v>5.1951422368034157</c:v>
                </c:pt>
                <c:pt idx="1341">
                  <c:v>5.2056699483110513</c:v>
                </c:pt>
                <c:pt idx="1342">
                  <c:v>5.000880731213039</c:v>
                </c:pt>
                <c:pt idx="1343">
                  <c:v>5.1369331440082213</c:v>
                </c:pt>
                <c:pt idx="1344">
                  <c:v>5.4258335676025897</c:v>
                </c:pt>
                <c:pt idx="1345">
                  <c:v>5.5201797971804387</c:v>
                </c:pt>
                <c:pt idx="1346">
                  <c:v>5.5852849041339478</c:v>
                </c:pt>
                <c:pt idx="1347">
                  <c:v>5.6161689116336824</c:v>
                </c:pt>
                <c:pt idx="1348">
                  <c:v>5.7620508156631614</c:v>
                </c:pt>
                <c:pt idx="1349">
                  <c:v>5.6411756472620889</c:v>
                </c:pt>
                <c:pt idx="1350">
                  <c:v>5.1758058219054179</c:v>
                </c:pt>
                <c:pt idx="1351">
                  <c:v>5.0375036707727521</c:v>
                </c:pt>
                <c:pt idx="1352">
                  <c:v>5.2926255410103318</c:v>
                </c:pt>
                <c:pt idx="1353">
                  <c:v>5.1369980829826183</c:v>
                </c:pt>
                <c:pt idx="1354">
                  <c:v>5.0923810487136789</c:v>
                </c:pt>
                <c:pt idx="1355">
                  <c:v>4.8444944018800582</c:v>
                </c:pt>
                <c:pt idx="1356">
                  <c:v>5.1460792707737948</c:v>
                </c:pt>
                <c:pt idx="1357">
                  <c:v>5.0750704383588241</c:v>
                </c:pt>
                <c:pt idx="1358">
                  <c:v>5.0595094802050902</c:v>
                </c:pt>
                <c:pt idx="1359">
                  <c:v>5.234308115656404</c:v>
                </c:pt>
                <c:pt idx="1360">
                  <c:v>5.52739339252261</c:v>
                </c:pt>
                <c:pt idx="1361">
                  <c:v>5.5443877906469954</c:v>
                </c:pt>
                <c:pt idx="1362">
                  <c:v>5.404178496862297</c:v>
                </c:pt>
                <c:pt idx="1363">
                  <c:v>5.5562519417053702</c:v>
                </c:pt>
                <c:pt idx="1364">
                  <c:v>5.5673467025147669</c:v>
                </c:pt>
                <c:pt idx="1365">
                  <c:v>5.6281393378024376</c:v>
                </c:pt>
                <c:pt idx="1366">
                  <c:v>5.1592624552977338</c:v>
                </c:pt>
                <c:pt idx="1367">
                  <c:v>5.2902210091740818</c:v>
                </c:pt>
                <c:pt idx="1368">
                  <c:v>5.0907850777135923</c:v>
                </c:pt>
                <c:pt idx="1369">
                  <c:v>4.8102974486357839</c:v>
                </c:pt>
                <c:pt idx="1370">
                  <c:v>4.3865240926359972</c:v>
                </c:pt>
                <c:pt idx="1371">
                  <c:v>4.0188212697685222</c:v>
                </c:pt>
                <c:pt idx="1372">
                  <c:v>3.895467053849107</c:v>
                </c:pt>
                <c:pt idx="1373">
                  <c:v>4.0937569117362829</c:v>
                </c:pt>
                <c:pt idx="1374">
                  <c:v>4.3610792231091011</c:v>
                </c:pt>
                <c:pt idx="1375">
                  <c:v>4.1831548609436879</c:v>
                </c:pt>
                <c:pt idx="1376">
                  <c:v>3.9615860690086731</c:v>
                </c:pt>
                <c:pt idx="1377">
                  <c:v>3.898827810660487</c:v>
                </c:pt>
                <c:pt idx="1378">
                  <c:v>3.889215245534055</c:v>
                </c:pt>
                <c:pt idx="1379">
                  <c:v>4.0679050665158956</c:v>
                </c:pt>
                <c:pt idx="1380">
                  <c:v>4.2104648377582254</c:v>
                </c:pt>
                <c:pt idx="1381">
                  <c:v>4.1501515932321098</c:v>
                </c:pt>
                <c:pt idx="1382">
                  <c:v>4.1617540720274304</c:v>
                </c:pt>
                <c:pt idx="1383">
                  <c:v>3.899505278095694</c:v>
                </c:pt>
                <c:pt idx="1384">
                  <c:v>3.6875575408755439</c:v>
                </c:pt>
                <c:pt idx="1385">
                  <c:v>3.9696071604594509</c:v>
                </c:pt>
                <c:pt idx="1386">
                  <c:v>3.92998427199247</c:v>
                </c:pt>
                <c:pt idx="1387">
                  <c:v>3.996630803714778</c:v>
                </c:pt>
                <c:pt idx="1388">
                  <c:v>4.1547815923988249</c:v>
                </c:pt>
                <c:pt idx="1389">
                  <c:v>4.178793383683951</c:v>
                </c:pt>
                <c:pt idx="1390">
                  <c:v>4.1215795191952056</c:v>
                </c:pt>
                <c:pt idx="1391">
                  <c:v>4.1558000059543163</c:v>
                </c:pt>
                <c:pt idx="1392">
                  <c:v>3.9960530913536618</c:v>
                </c:pt>
                <c:pt idx="1393">
                  <c:v>4.0850437389907039</c:v>
                </c:pt>
                <c:pt idx="1394">
                  <c:v>4.0223391550878844</c:v>
                </c:pt>
                <c:pt idx="1395">
                  <c:v>4.0450954648491502</c:v>
                </c:pt>
                <c:pt idx="1396">
                  <c:v>4.2211702098390411</c:v>
                </c:pt>
                <c:pt idx="1397">
                  <c:v>4.2951127479352813</c:v>
                </c:pt>
                <c:pt idx="1398">
                  <c:v>4.4949653855144804</c:v>
                </c:pt>
                <c:pt idx="1399">
                  <c:v>4.5478381757124131</c:v>
                </c:pt>
                <c:pt idx="1400">
                  <c:v>4.4787038475376804</c:v>
                </c:pt>
                <c:pt idx="1401">
                  <c:v>4.6261402013943727</c:v>
                </c:pt>
                <c:pt idx="1402">
                  <c:v>4.6845590568198938</c:v>
                </c:pt>
                <c:pt idx="1403">
                  <c:v>4.6573448268016602</c:v>
                </c:pt>
                <c:pt idx="1404">
                  <c:v>4.7484779266593522</c:v>
                </c:pt>
                <c:pt idx="1405">
                  <c:v>4.4593830399897474</c:v>
                </c:pt>
                <c:pt idx="1406">
                  <c:v>4.6322998617503037</c:v>
                </c:pt>
                <c:pt idx="1407">
                  <c:v>4.7452494007006116</c:v>
                </c:pt>
                <c:pt idx="1408">
                  <c:v>4.7877421355778944</c:v>
                </c:pt>
                <c:pt idx="1409">
                  <c:v>4.8206001859105321</c:v>
                </c:pt>
                <c:pt idx="1410">
                  <c:v>4.7027802790542808</c:v>
                </c:pt>
                <c:pt idx="1411">
                  <c:v>4.720850586661383</c:v>
                </c:pt>
                <c:pt idx="1412">
                  <c:v>4.6997716399975893</c:v>
                </c:pt>
                <c:pt idx="1413">
                  <c:v>4.6091810794257064</c:v>
                </c:pt>
                <c:pt idx="1414">
                  <c:v>4.5917347836392874</c:v>
                </c:pt>
                <c:pt idx="1415">
                  <c:v>4.8621036092688819</c:v>
                </c:pt>
                <c:pt idx="1416">
                  <c:v>4.8403359816699281</c:v>
                </c:pt>
                <c:pt idx="1417">
                  <c:v>4.9483125371437486</c:v>
                </c:pt>
                <c:pt idx="1418">
                  <c:v>5.0485229382432548</c:v>
                </c:pt>
                <c:pt idx="1419">
                  <c:v>5.08498122477046</c:v>
                </c:pt>
                <c:pt idx="1420">
                  <c:v>5.1208524097950194</c:v>
                </c:pt>
                <c:pt idx="1421">
                  <c:v>5.0986979282491491</c:v>
                </c:pt>
                <c:pt idx="1422">
                  <c:v>4.9613482132491402</c:v>
                </c:pt>
                <c:pt idx="1423">
                  <c:v>5.0819315420807776</c:v>
                </c:pt>
                <c:pt idx="1424">
                  <c:v>5.0283534903683416</c:v>
                </c:pt>
                <c:pt idx="1425">
                  <c:v>4.9114286222134123</c:v>
                </c:pt>
                <c:pt idx="1426">
                  <c:v>5.0831049667048447</c:v>
                </c:pt>
                <c:pt idx="1427">
                  <c:v>5.1627977277846409</c:v>
                </c:pt>
                <c:pt idx="1428">
                  <c:v>5.0885225211944984</c:v>
                </c:pt>
                <c:pt idx="1429">
                  <c:v>5.186368918479344</c:v>
                </c:pt>
                <c:pt idx="1430">
                  <c:v>5.354751625086358</c:v>
                </c:pt>
                <c:pt idx="1431">
                  <c:v>5.2590525915814386</c:v>
                </c:pt>
                <c:pt idx="1432">
                  <c:v>4.9375954296586437</c:v>
                </c:pt>
                <c:pt idx="1433">
                  <c:v>4.9896940653906396</c:v>
                </c:pt>
                <c:pt idx="1434">
                  <c:v>4.9840131079709016</c:v>
                </c:pt>
                <c:pt idx="1435">
                  <c:v>4.9658698875125324</c:v>
                </c:pt>
                <c:pt idx="1436">
                  <c:v>5.082912232687832</c:v>
                </c:pt>
                <c:pt idx="1437">
                  <c:v>5.0064613330844816</c:v>
                </c:pt>
                <c:pt idx="1438">
                  <c:v>5.0678368380999714</c:v>
                </c:pt>
                <c:pt idx="1439">
                  <c:v>4.9960252303559356</c:v>
                </c:pt>
                <c:pt idx="1440">
                  <c:v>4.9834142378799946</c:v>
                </c:pt>
                <c:pt idx="1441">
                  <c:v>4.9900991336392284</c:v>
                </c:pt>
                <c:pt idx="1442">
                  <c:v>4.9651042230930242</c:v>
                </c:pt>
                <c:pt idx="1443">
                  <c:v>5.0821616425123919</c:v>
                </c:pt>
                <c:pt idx="1444">
                  <c:v>5.1540650434518946</c:v>
                </c:pt>
                <c:pt idx="1445">
                  <c:v>5.2223871970095779</c:v>
                </c:pt>
                <c:pt idx="1446">
                  <c:v>5.4273317051270862</c:v>
                </c:pt>
                <c:pt idx="1447">
                  <c:v>5.4145269958895819</c:v>
                </c:pt>
                <c:pt idx="1448">
                  <c:v>5.4921638038166574</c:v>
                </c:pt>
                <c:pt idx="1449">
                  <c:v>5.5442277161754694</c:v>
                </c:pt>
                <c:pt idx="1450">
                  <c:v>5.4207266930642</c:v>
                </c:pt>
                <c:pt idx="1451">
                  <c:v>5.4357653509810726</c:v>
                </c:pt>
                <c:pt idx="1452">
                  <c:v>5.4664252733788636</c:v>
                </c:pt>
                <c:pt idx="1453">
                  <c:v>5.3643684415448902</c:v>
                </c:pt>
                <c:pt idx="1454">
                  <c:v>5.411539694913702</c:v>
                </c:pt>
                <c:pt idx="1455">
                  <c:v>5.4887128145455746</c:v>
                </c:pt>
                <c:pt idx="1456">
                  <c:v>5.3895926452847478</c:v>
                </c:pt>
                <c:pt idx="1457">
                  <c:v>4.9700825166301286</c:v>
                </c:pt>
                <c:pt idx="1458">
                  <c:v>4.9490191152109331</c:v>
                </c:pt>
                <c:pt idx="1459">
                  <c:v>5.109554530264127</c:v>
                </c:pt>
                <c:pt idx="1460">
                  <c:v>4.6957239503863164</c:v>
                </c:pt>
                <c:pt idx="1461">
                  <c:v>4.7723316020021924</c:v>
                </c:pt>
                <c:pt idx="1462">
                  <c:v>4.4318555109271536</c:v>
                </c:pt>
                <c:pt idx="1463">
                  <c:v>4.4462657312866973</c:v>
                </c:pt>
                <c:pt idx="1464">
                  <c:v>4.3354826962507191</c:v>
                </c:pt>
                <c:pt idx="1465">
                  <c:v>4.5372559321700701</c:v>
                </c:pt>
                <c:pt idx="1466">
                  <c:v>4.3920777882353148</c:v>
                </c:pt>
                <c:pt idx="1467">
                  <c:v>4.5257415244839843</c:v>
                </c:pt>
                <c:pt idx="1468">
                  <c:v>4.704321701262975</c:v>
                </c:pt>
                <c:pt idx="1469">
                  <c:v>4.6788856909134502</c:v>
                </c:pt>
                <c:pt idx="1470">
                  <c:v>4.5099655298925159</c:v>
                </c:pt>
                <c:pt idx="1471">
                  <c:v>4.5827936202092143</c:v>
                </c:pt>
                <c:pt idx="1472">
                  <c:v>4.647252662532031</c:v>
                </c:pt>
                <c:pt idx="1473">
                  <c:v>4.2864405743209471</c:v>
                </c:pt>
                <c:pt idx="1474">
                  <c:v>4.2324259838996214</c:v>
                </c:pt>
                <c:pt idx="1475">
                  <c:v>4.0338669656139841</c:v>
                </c:pt>
                <c:pt idx="1476">
                  <c:v>4.1987787895515352</c:v>
                </c:pt>
                <c:pt idx="1477">
                  <c:v>4.2267467110777801</c:v>
                </c:pt>
                <c:pt idx="1478">
                  <c:v>4.4023081892192746</c:v>
                </c:pt>
                <c:pt idx="1479">
                  <c:v>4.4377158772171823</c:v>
                </c:pt>
                <c:pt idx="1480">
                  <c:v>4.5364444975598417</c:v>
                </c:pt>
                <c:pt idx="1481">
                  <c:v>4.4831429875769997</c:v>
                </c:pt>
                <c:pt idx="1482">
                  <c:v>4.5049793448512103</c:v>
                </c:pt>
                <c:pt idx="1483">
                  <c:v>4.7298249516252016</c:v>
                </c:pt>
                <c:pt idx="1484">
                  <c:v>4.7626717166915231</c:v>
                </c:pt>
                <c:pt idx="1485">
                  <c:v>4.7024606518917036</c:v>
                </c:pt>
                <c:pt idx="1486">
                  <c:v>4.7177980772789363</c:v>
                </c:pt>
                <c:pt idx="1487">
                  <c:v>4.7863063625785891</c:v>
                </c:pt>
                <c:pt idx="1488">
                  <c:v>4.7115924040232251</c:v>
                </c:pt>
                <c:pt idx="1489">
                  <c:v>4.6740861549828834</c:v>
                </c:pt>
                <c:pt idx="1490">
                  <c:v>4.2961411266849776</c:v>
                </c:pt>
                <c:pt idx="1491">
                  <c:v>4.281362798080691</c:v>
                </c:pt>
                <c:pt idx="1492">
                  <c:v>4.0639786267581242</c:v>
                </c:pt>
                <c:pt idx="1493">
                  <c:v>4.182595637130202</c:v>
                </c:pt>
                <c:pt idx="1494">
                  <c:v>4.3605505478551612</c:v>
                </c:pt>
                <c:pt idx="1495">
                  <c:v>4.3136994956615116</c:v>
                </c:pt>
                <c:pt idx="1496">
                  <c:v>4.1290536629697741</c:v>
                </c:pt>
                <c:pt idx="1497">
                  <c:v>4.1869780106099652</c:v>
                </c:pt>
                <c:pt idx="1498">
                  <c:v>4.2273578525214202</c:v>
                </c:pt>
                <c:pt idx="1499">
                  <c:v>4.16377223607416</c:v>
                </c:pt>
                <c:pt idx="1500">
                  <c:v>4.0908891842815347</c:v>
                </c:pt>
                <c:pt idx="1501">
                  <c:v>4.0866446141661914</c:v>
                </c:pt>
                <c:pt idx="1502">
                  <c:v>4.2703248903208886</c:v>
                </c:pt>
                <c:pt idx="1503">
                  <c:v>4.264098924818672</c:v>
                </c:pt>
                <c:pt idx="1504">
                  <c:v>4.2280958698013738</c:v>
                </c:pt>
                <c:pt idx="1505">
                  <c:v>4.4183697406219684</c:v>
                </c:pt>
                <c:pt idx="1506">
                  <c:v>4.5844315378133276</c:v>
                </c:pt>
                <c:pt idx="1507">
                  <c:v>4.680524844122667</c:v>
                </c:pt>
                <c:pt idx="1508">
                  <c:v>4.6420951530791434</c:v>
                </c:pt>
                <c:pt idx="1509">
                  <c:v>4.6770248182737753</c:v>
                </c:pt>
                <c:pt idx="1510">
                  <c:v>4.6356828107129529</c:v>
                </c:pt>
                <c:pt idx="1511">
                  <c:v>4.6437283269561682</c:v>
                </c:pt>
                <c:pt idx="1512">
                  <c:v>4.6505558991721152</c:v>
                </c:pt>
                <c:pt idx="1513">
                  <c:v>4.5739516488496976</c:v>
                </c:pt>
                <c:pt idx="1514">
                  <c:v>4.7859853760817437</c:v>
                </c:pt>
                <c:pt idx="1515">
                  <c:v>4.8015749326110662</c:v>
                </c:pt>
                <c:pt idx="1516">
                  <c:v>4.7468429164005252</c:v>
                </c:pt>
                <c:pt idx="1517">
                  <c:v>4.8987078665082828</c:v>
                </c:pt>
                <c:pt idx="1518">
                  <c:v>4.9181391168701998</c:v>
                </c:pt>
                <c:pt idx="1519">
                  <c:v>4.9246026502098799</c:v>
                </c:pt>
                <c:pt idx="1520">
                  <c:v>4.8605704761480633</c:v>
                </c:pt>
                <c:pt idx="1521">
                  <c:v>4.9460041949921312</c:v>
                </c:pt>
                <c:pt idx="1522">
                  <c:v>4.8962253988898077</c:v>
                </c:pt>
                <c:pt idx="1523">
                  <c:v>4.9701892735185824</c:v>
                </c:pt>
                <c:pt idx="1524">
                  <c:v>5.0172587246233569</c:v>
                </c:pt>
                <c:pt idx="1525">
                  <c:v>5.0005596813348632</c:v>
                </c:pt>
                <c:pt idx="1526">
                  <c:v>4.974024844816233</c:v>
                </c:pt>
                <c:pt idx="1527">
                  <c:v>5.0101774746824077</c:v>
                </c:pt>
                <c:pt idx="1528">
                  <c:v>4.8226553981800286</c:v>
                </c:pt>
                <c:pt idx="1529">
                  <c:v>4.7343160837109846</c:v>
                </c:pt>
                <c:pt idx="1530">
                  <c:v>4.8293138123766646</c:v>
                </c:pt>
                <c:pt idx="1531">
                  <c:v>4.8075248791562721</c:v>
                </c:pt>
                <c:pt idx="1532">
                  <c:v>4.8902448763015158</c:v>
                </c:pt>
                <c:pt idx="1533">
                  <c:v>4.9001010694070501</c:v>
                </c:pt>
                <c:pt idx="1534">
                  <c:v>4.92730979124733</c:v>
                </c:pt>
                <c:pt idx="1535">
                  <c:v>4.9190055264190828</c:v>
                </c:pt>
                <c:pt idx="1536">
                  <c:v>5.0836895022713362</c:v>
                </c:pt>
                <c:pt idx="1537">
                  <c:v>5.0811236685963799</c:v>
                </c:pt>
                <c:pt idx="1538">
                  <c:v>5.1099376294869439</c:v>
                </c:pt>
                <c:pt idx="1539">
                  <c:v>4.9118172901599797</c:v>
                </c:pt>
                <c:pt idx="1540">
                  <c:v>4.7679510916849894</c:v>
                </c:pt>
                <c:pt idx="1541">
                  <c:v>4.7664875473217343</c:v>
                </c:pt>
                <c:pt idx="1542">
                  <c:v>4.7658263793698517</c:v>
                </c:pt>
                <c:pt idx="1543">
                  <c:v>4.7980660075233814</c:v>
                </c:pt>
                <c:pt idx="1544">
                  <c:v>4.7974540594463786</c:v>
                </c:pt>
                <c:pt idx="1545">
                  <c:v>4.8787803126094378</c:v>
                </c:pt>
                <c:pt idx="1546">
                  <c:v>4.8681573337185524</c:v>
                </c:pt>
                <c:pt idx="1547">
                  <c:v>4.741215728585531</c:v>
                </c:pt>
                <c:pt idx="1548">
                  <c:v>4.7580961905470556</c:v>
                </c:pt>
                <c:pt idx="1549">
                  <c:v>4.7950356375674126</c:v>
                </c:pt>
                <c:pt idx="1550">
                  <c:v>4.8856215233900508</c:v>
                </c:pt>
                <c:pt idx="1551">
                  <c:v>4.8214339363995986</c:v>
                </c:pt>
                <c:pt idx="1552">
                  <c:v>4.7992168088276754</c:v>
                </c:pt>
                <c:pt idx="1553">
                  <c:v>4.8300287083711657</c:v>
                </c:pt>
                <c:pt idx="1554">
                  <c:v>4.8196466609797994</c:v>
                </c:pt>
                <c:pt idx="1555">
                  <c:v>4.7902869151371794</c:v>
                </c:pt>
                <c:pt idx="1556">
                  <c:v>4.9852114082496106</c:v>
                </c:pt>
                <c:pt idx="1557">
                  <c:v>5.0050476454566262</c:v>
                </c:pt>
                <c:pt idx="1558">
                  <c:v>5.0345105194523576</c:v>
                </c:pt>
                <c:pt idx="1559">
                  <c:v>5.0728494050031649</c:v>
                </c:pt>
                <c:pt idx="1560">
                  <c:v>5.0907076219569936</c:v>
                </c:pt>
                <c:pt idx="1561">
                  <c:v>5.0956813229650404</c:v>
                </c:pt>
                <c:pt idx="1562">
                  <c:v>5.0801613156935979</c:v>
                </c:pt>
                <c:pt idx="1563">
                  <c:v>4.8380818090390569</c:v>
                </c:pt>
                <c:pt idx="1564">
                  <c:v>4.8752132938973087</c:v>
                </c:pt>
                <c:pt idx="1565">
                  <c:v>5.044461936239089</c:v>
                </c:pt>
                <c:pt idx="1566">
                  <c:v>5.0363427594895587</c:v>
                </c:pt>
                <c:pt idx="1567">
                  <c:v>5.0839870328131864</c:v>
                </c:pt>
                <c:pt idx="1568">
                  <c:v>5.1212294805854652</c:v>
                </c:pt>
                <c:pt idx="1569">
                  <c:v>5.0667843552453764</c:v>
                </c:pt>
                <c:pt idx="1570">
                  <c:v>5.1480644144745824</c:v>
                </c:pt>
                <c:pt idx="1571">
                  <c:v>5.135895674773562</c:v>
                </c:pt>
                <c:pt idx="1572">
                  <c:v>5.0996119842223164</c:v>
                </c:pt>
                <c:pt idx="1573">
                  <c:v>5.2332431302703482</c:v>
                </c:pt>
                <c:pt idx="1574">
                  <c:v>5.2726059343044733</c:v>
                </c:pt>
                <c:pt idx="1575">
                  <c:v>5.2810854869658153</c:v>
                </c:pt>
                <c:pt idx="1576">
                  <c:v>5.2862785998240804</c:v>
                </c:pt>
                <c:pt idx="1577">
                  <c:v>5.2735146255046308</c:v>
                </c:pt>
                <c:pt idx="1578">
                  <c:v>5.3749838460737402</c:v>
                </c:pt>
                <c:pt idx="1579">
                  <c:v>5.3868697777239598</c:v>
                </c:pt>
                <c:pt idx="1580">
                  <c:v>5.4305297201006271</c:v>
                </c:pt>
                <c:pt idx="1581">
                  <c:v>5.4326678466665612</c:v>
                </c:pt>
                <c:pt idx="1582">
                  <c:v>5.4162299653871564</c:v>
                </c:pt>
                <c:pt idx="1583">
                  <c:v>5.3939990981687362</c:v>
                </c:pt>
                <c:pt idx="1584">
                  <c:v>5.4592785433615791</c:v>
                </c:pt>
                <c:pt idx="1585">
                  <c:v>5.4984351654008714</c:v>
                </c:pt>
                <c:pt idx="1586">
                  <c:v>5.5101133866976104</c:v>
                </c:pt>
                <c:pt idx="1587">
                  <c:v>5.5068785800136606</c:v>
                </c:pt>
                <c:pt idx="1588">
                  <c:v>5.4964580212629581</c:v>
                </c:pt>
                <c:pt idx="1589">
                  <c:v>5.496963531413722</c:v>
                </c:pt>
                <c:pt idx="1590">
                  <c:v>5.4781919995572492</c:v>
                </c:pt>
                <c:pt idx="1591">
                  <c:v>5.4963944045442608</c:v>
                </c:pt>
                <c:pt idx="1592">
                  <c:v>5.4484667534903322</c:v>
                </c:pt>
                <c:pt idx="1593">
                  <c:v>5.4543361283324856</c:v>
                </c:pt>
                <c:pt idx="1594">
                  <c:v>5.5300878540020424</c:v>
                </c:pt>
                <c:pt idx="1595">
                  <c:v>5.325952714114953</c:v>
                </c:pt>
                <c:pt idx="1596">
                  <c:v>5.358120553873599</c:v>
                </c:pt>
                <c:pt idx="1597">
                  <c:v>5.319684279950069</c:v>
                </c:pt>
                <c:pt idx="1598">
                  <c:v>5.266400620272579</c:v>
                </c:pt>
                <c:pt idx="1599">
                  <c:v>5.329849569874292</c:v>
                </c:pt>
                <c:pt idx="1600">
                  <c:v>5.3749112899880318</c:v>
                </c:pt>
                <c:pt idx="1601">
                  <c:v>5.4107597452333547</c:v>
                </c:pt>
                <c:pt idx="1602">
                  <c:v>5.3788070780532156</c:v>
                </c:pt>
                <c:pt idx="1603">
                  <c:v>5.4443930066305963</c:v>
                </c:pt>
                <c:pt idx="1604">
                  <c:v>5.5121512072825558</c:v>
                </c:pt>
                <c:pt idx="1605">
                  <c:v>5.492540248970486</c:v>
                </c:pt>
                <c:pt idx="1606">
                  <c:v>5.4002857594550582</c:v>
                </c:pt>
                <c:pt idx="1607">
                  <c:v>5.4663786068736453</c:v>
                </c:pt>
                <c:pt idx="1608">
                  <c:v>5.6066478069485974</c:v>
                </c:pt>
                <c:pt idx="1609">
                  <c:v>5.6632077725826768</c:v>
                </c:pt>
                <c:pt idx="1610">
                  <c:v>5.6973722925350474</c:v>
                </c:pt>
                <c:pt idx="1611">
                  <c:v>5.7014460096806792</c:v>
                </c:pt>
                <c:pt idx="1612">
                  <c:v>5.7330628223496181</c:v>
                </c:pt>
                <c:pt idx="1613">
                  <c:v>5.6473204575555176</c:v>
                </c:pt>
                <c:pt idx="1614">
                  <c:v>5.659907743948339</c:v>
                </c:pt>
                <c:pt idx="1615">
                  <c:v>5.6647637594186184</c:v>
                </c:pt>
                <c:pt idx="1616">
                  <c:v>5.638713866868061</c:v>
                </c:pt>
                <c:pt idx="1617">
                  <c:v>5.6565453072914238</c:v>
                </c:pt>
                <c:pt idx="1618">
                  <c:v>5.6712661631150576</c:v>
                </c:pt>
                <c:pt idx="1619">
                  <c:v>5.6596492853933302</c:v>
                </c:pt>
                <c:pt idx="1620">
                  <c:v>5.6552961738037029</c:v>
                </c:pt>
                <c:pt idx="1621">
                  <c:v>5.6052392333938332</c:v>
                </c:pt>
                <c:pt idx="1622">
                  <c:v>5.57538052312389</c:v>
                </c:pt>
                <c:pt idx="1623">
                  <c:v>5.6056828626162778</c:v>
                </c:pt>
                <c:pt idx="1624">
                  <c:v>5.6977702217754409</c:v>
                </c:pt>
                <c:pt idx="1625">
                  <c:v>5.6882060925523064</c:v>
                </c:pt>
                <c:pt idx="1626">
                  <c:v>5.7293987062200289</c:v>
                </c:pt>
                <c:pt idx="1627">
                  <c:v>5.6773030285943218</c:v>
                </c:pt>
                <c:pt idx="1628">
                  <c:v>5.5295054696999779</c:v>
                </c:pt>
                <c:pt idx="1629">
                  <c:v>5.5376211240700419</c:v>
                </c:pt>
                <c:pt idx="1630">
                  <c:v>5.507065705768059</c:v>
                </c:pt>
                <c:pt idx="1631">
                  <c:v>5.573436897437416</c:v>
                </c:pt>
                <c:pt idx="1632">
                  <c:v>5.5829386278092326</c:v>
                </c:pt>
                <c:pt idx="1633">
                  <c:v>5.5922413971813221</c:v>
                </c:pt>
                <c:pt idx="1634">
                  <c:v>5.6244701879349561</c:v>
                </c:pt>
                <c:pt idx="1635">
                  <c:v>5.6051223060507791</c:v>
                </c:pt>
                <c:pt idx="1636">
                  <c:v>5.4936217894186887</c:v>
                </c:pt>
                <c:pt idx="1637">
                  <c:v>5.529118159456492</c:v>
                </c:pt>
                <c:pt idx="1638">
                  <c:v>5.5125069539403473</c:v>
                </c:pt>
                <c:pt idx="1639">
                  <c:v>5.5434686964156779</c:v>
                </c:pt>
                <c:pt idx="1640">
                  <c:v>5.5655226757075971</c:v>
                </c:pt>
                <c:pt idx="1641">
                  <c:v>5.6762758209788791</c:v>
                </c:pt>
                <c:pt idx="1642">
                  <c:v>5.6958527314119154</c:v>
                </c:pt>
                <c:pt idx="1643">
                  <c:v>5.7153974006853083</c:v>
                </c:pt>
                <c:pt idx="1644">
                  <c:v>5.7130551525361888</c:v>
                </c:pt>
                <c:pt idx="1645">
                  <c:v>5.7117233783683572</c:v>
                </c:pt>
                <c:pt idx="1646">
                  <c:v>5.6622074981545518</c:v>
                </c:pt>
                <c:pt idx="1647">
                  <c:v>5.7526183975197558</c:v>
                </c:pt>
                <c:pt idx="1648">
                  <c:v>5.7398465487200552</c:v>
                </c:pt>
                <c:pt idx="1649">
                  <c:v>5.7402588545199498</c:v>
                </c:pt>
                <c:pt idx="1650">
                  <c:v>5.7307904745482388</c:v>
                </c:pt>
                <c:pt idx="1651">
                  <c:v>5.7725444601659754</c:v>
                </c:pt>
                <c:pt idx="1652">
                  <c:v>5.8081018330772061</c:v>
                </c:pt>
                <c:pt idx="1653">
                  <c:v>5.7940005170986337</c:v>
                </c:pt>
                <c:pt idx="1654">
                  <c:v>5.772698897742079</c:v>
                </c:pt>
                <c:pt idx="1655">
                  <c:v>5.7327613008877076</c:v>
                </c:pt>
                <c:pt idx="1656">
                  <c:v>5.7214597592294796</c:v>
                </c:pt>
                <c:pt idx="1657">
                  <c:v>5.7889394877214411</c:v>
                </c:pt>
                <c:pt idx="1658">
                  <c:v>5.7349640592420048</c:v>
                </c:pt>
                <c:pt idx="1659">
                  <c:v>5.7425081847075976</c:v>
                </c:pt>
                <c:pt idx="1660">
                  <c:v>5.7042827249676824</c:v>
                </c:pt>
                <c:pt idx="1661">
                  <c:v>5.7158320085872072</c:v>
                </c:pt>
                <c:pt idx="1662">
                  <c:v>5.7383227338235194</c:v>
                </c:pt>
                <c:pt idx="1663">
                  <c:v>5.6802791532216244</c:v>
                </c:pt>
                <c:pt idx="1664">
                  <c:v>5.7628647420103452</c:v>
                </c:pt>
                <c:pt idx="1665">
                  <c:v>5.7910526663668556</c:v>
                </c:pt>
                <c:pt idx="1666">
                  <c:v>5.7919902336938804</c:v>
                </c:pt>
                <c:pt idx="1667">
                  <c:v>5.8330062345307017</c:v>
                </c:pt>
                <c:pt idx="1668">
                  <c:v>5.849204748730739</c:v>
                </c:pt>
                <c:pt idx="1669">
                  <c:v>5.8221445222252957</c:v>
                </c:pt>
                <c:pt idx="1670">
                  <c:v>5.8233518895620566</c:v>
                </c:pt>
                <c:pt idx="1671">
                  <c:v>5.8546592923559109</c:v>
                </c:pt>
                <c:pt idx="1672">
                  <c:v>5.8780464881115169</c:v>
                </c:pt>
                <c:pt idx="1673">
                  <c:v>5.8342996106296887</c:v>
                </c:pt>
                <c:pt idx="1674">
                  <c:v>5.8106785657327409</c:v>
                </c:pt>
                <c:pt idx="1675">
                  <c:v>5.8459592951895418</c:v>
                </c:pt>
                <c:pt idx="1676">
                  <c:v>5.8316232861985382</c:v>
                </c:pt>
                <c:pt idx="1677">
                  <c:v>5.7886102688088839</c:v>
                </c:pt>
                <c:pt idx="1678">
                  <c:v>5.7725640320078</c:v>
                </c:pt>
                <c:pt idx="1679">
                  <c:v>5.8014251195613777</c:v>
                </c:pt>
                <c:pt idx="1680">
                  <c:v>5.6957607052785759</c:v>
                </c:pt>
                <c:pt idx="1681">
                  <c:v>5.6694039416624049</c:v>
                </c:pt>
                <c:pt idx="1682">
                  <c:v>5.6771221937756549</c:v>
                </c:pt>
                <c:pt idx="1683">
                  <c:v>5.7142834846691599</c:v>
                </c:pt>
                <c:pt idx="1684">
                  <c:v>5.6880182656183242</c:v>
                </c:pt>
                <c:pt idx="1685">
                  <c:v>5.6757013413772706</c:v>
                </c:pt>
                <c:pt idx="1686">
                  <c:v>5.402371701096965</c:v>
                </c:pt>
                <c:pt idx="1687">
                  <c:v>5.4195260100067451</c:v>
                </c:pt>
                <c:pt idx="1688">
                  <c:v>5.3613366178884476</c:v>
                </c:pt>
                <c:pt idx="1689">
                  <c:v>5.3713861787438013</c:v>
                </c:pt>
                <c:pt idx="1690">
                  <c:v>5.4274047751627741</c:v>
                </c:pt>
                <c:pt idx="1691">
                  <c:v>5.4112826817668349</c:v>
                </c:pt>
                <c:pt idx="1692">
                  <c:v>5.4111456807932052</c:v>
                </c:pt>
                <c:pt idx="1693">
                  <c:v>5.4511388358686803</c:v>
                </c:pt>
                <c:pt idx="1694">
                  <c:v>5.4525007384122146</c:v>
                </c:pt>
                <c:pt idx="1695">
                  <c:v>5.4022255407866764</c:v>
                </c:pt>
                <c:pt idx="1696">
                  <c:v>5.4501036309746871</c:v>
                </c:pt>
                <c:pt idx="1697">
                  <c:v>5.4400559017315464</c:v>
                </c:pt>
                <c:pt idx="1698">
                  <c:v>5.4196296808660218</c:v>
                </c:pt>
                <c:pt idx="1699">
                  <c:v>5.4038559304627434</c:v>
                </c:pt>
                <c:pt idx="1700">
                  <c:v>5.4346873420539854</c:v>
                </c:pt>
                <c:pt idx="1701">
                  <c:v>5.4712542026372732</c:v>
                </c:pt>
                <c:pt idx="1702">
                  <c:v>5.5546149189269061</c:v>
                </c:pt>
                <c:pt idx="1703">
                  <c:v>5.5542216729349603</c:v>
                </c:pt>
                <c:pt idx="1704">
                  <c:v>5.5055292475139908</c:v>
                </c:pt>
                <c:pt idx="1705">
                  <c:v>5.5338197624738008</c:v>
                </c:pt>
                <c:pt idx="1706">
                  <c:v>5.5165534918721066</c:v>
                </c:pt>
                <c:pt idx="1707">
                  <c:v>5.4616718815907213</c:v>
                </c:pt>
                <c:pt idx="1708">
                  <c:v>5.4070240454512444</c:v>
                </c:pt>
                <c:pt idx="1709">
                  <c:v>5.3359071792792498</c:v>
                </c:pt>
                <c:pt idx="1710">
                  <c:v>5.1928350615017731</c:v>
                </c:pt>
                <c:pt idx="1711">
                  <c:v>5.252308603444253</c:v>
                </c:pt>
                <c:pt idx="1712">
                  <c:v>5.2573794578210364</c:v>
                </c:pt>
                <c:pt idx="1713">
                  <c:v>5.2263135644195264</c:v>
                </c:pt>
                <c:pt idx="1714">
                  <c:v>5.3246880532019034</c:v>
                </c:pt>
                <c:pt idx="1715">
                  <c:v>5.3514929557228257</c:v>
                </c:pt>
                <c:pt idx="1716">
                  <c:v>5.3448349058105844</c:v>
                </c:pt>
                <c:pt idx="1717">
                  <c:v>5.3567966255652619</c:v>
                </c:pt>
                <c:pt idx="1718">
                  <c:v>5.3743575640710066</c:v>
                </c:pt>
                <c:pt idx="1719">
                  <c:v>5.3672244444216899</c:v>
                </c:pt>
                <c:pt idx="1720">
                  <c:v>5.4324242575814852</c:v>
                </c:pt>
                <c:pt idx="1721">
                  <c:v>5.4300328956201227</c:v>
                </c:pt>
                <c:pt idx="1722">
                  <c:v>5.4812019666993326</c:v>
                </c:pt>
                <c:pt idx="1723">
                  <c:v>5.5081300242314803</c:v>
                </c:pt>
                <c:pt idx="1724">
                  <c:v>5.4931958254992068</c:v>
                </c:pt>
                <c:pt idx="1725">
                  <c:v>5.5435732271023941</c:v>
                </c:pt>
                <c:pt idx="1726">
                  <c:v>5.5472234117971233</c:v>
                </c:pt>
                <c:pt idx="1727">
                  <c:v>5.472208746731952</c:v>
                </c:pt>
                <c:pt idx="1728">
                  <c:v>5.5145822727621487</c:v>
                </c:pt>
                <c:pt idx="1729">
                  <c:v>5.4502681428790929</c:v>
                </c:pt>
                <c:pt idx="1730">
                  <c:v>5.5657686545000544</c:v>
                </c:pt>
                <c:pt idx="1731">
                  <c:v>5.6212836136670257</c:v>
                </c:pt>
                <c:pt idx="1732">
                  <c:v>5.6816037036327671</c:v>
                </c:pt>
                <c:pt idx="1733">
                  <c:v>5.6801654484108122</c:v>
                </c:pt>
                <c:pt idx="1734">
                  <c:v>5.6523395882392613</c:v>
                </c:pt>
                <c:pt idx="1735">
                  <c:v>5.5961112790758856</c:v>
                </c:pt>
                <c:pt idx="1736">
                  <c:v>5.6230241493732356</c:v>
                </c:pt>
                <c:pt idx="1737">
                  <c:v>5.6422574131116994</c:v>
                </c:pt>
                <c:pt idx="1738">
                  <c:v>5.5953153183820188</c:v>
                </c:pt>
                <c:pt idx="1739">
                  <c:v>5.6335463676566313</c:v>
                </c:pt>
                <c:pt idx="1740">
                  <c:v>5.7190654205830374</c:v>
                </c:pt>
                <c:pt idx="1741">
                  <c:v>5.724254948154381</c:v>
                </c:pt>
                <c:pt idx="1742">
                  <c:v>5.6956980470130034</c:v>
                </c:pt>
                <c:pt idx="1743">
                  <c:v>5.6488438430169232</c:v>
                </c:pt>
                <c:pt idx="1744">
                  <c:v>5.7028496436195146</c:v>
                </c:pt>
                <c:pt idx="1745">
                  <c:v>5.7698265851009163</c:v>
                </c:pt>
                <c:pt idx="1746">
                  <c:v>5.7626511490995496</c:v>
                </c:pt>
                <c:pt idx="1747">
                  <c:v>5.7767002223500166</c:v>
                </c:pt>
                <c:pt idx="1748">
                  <c:v>5.8571730376173692</c:v>
                </c:pt>
                <c:pt idx="1749">
                  <c:v>5.7713402503948226</c:v>
                </c:pt>
                <c:pt idx="1750">
                  <c:v>5.7560233282747788</c:v>
                </c:pt>
                <c:pt idx="1751">
                  <c:v>5.8203802815961856</c:v>
                </c:pt>
                <c:pt idx="1752">
                  <c:v>5.7834376245250319</c:v>
                </c:pt>
                <c:pt idx="1753">
                  <c:v>5.7876346510897454</c:v>
                </c:pt>
                <c:pt idx="1754">
                  <c:v>5.8278828643264307</c:v>
                </c:pt>
                <c:pt idx="1755">
                  <c:v>5.7921455767536463</c:v>
                </c:pt>
                <c:pt idx="1756">
                  <c:v>5.7615067440520473</c:v>
                </c:pt>
                <c:pt idx="1757">
                  <c:v>5.7248185302109649</c:v>
                </c:pt>
                <c:pt idx="1758">
                  <c:v>5.6606488882315888</c:v>
                </c:pt>
                <c:pt idx="1759">
                  <c:v>5.7232780907602221</c:v>
                </c:pt>
                <c:pt idx="1760">
                  <c:v>5.8890513477098496</c:v>
                </c:pt>
                <c:pt idx="1761">
                  <c:v>5.9048902010852036</c:v>
                </c:pt>
                <c:pt idx="1762">
                  <c:v>5.9772414460484624</c:v>
                </c:pt>
                <c:pt idx="1763">
                  <c:v>5.9612569891795593</c:v>
                </c:pt>
                <c:pt idx="1764">
                  <c:v>6.029513803814516</c:v>
                </c:pt>
                <c:pt idx="1765">
                  <c:v>5.9693989570302248</c:v>
                </c:pt>
                <c:pt idx="1766">
                  <c:v>5.9989127300268112</c:v>
                </c:pt>
                <c:pt idx="1767">
                  <c:v>5.8901073993074986</c:v>
                </c:pt>
                <c:pt idx="1768">
                  <c:v>5.8639795810099047</c:v>
                </c:pt>
                <c:pt idx="1769">
                  <c:v>5.8714801670878281</c:v>
                </c:pt>
                <c:pt idx="1770">
                  <c:v>5.8497513097982639</c:v>
                </c:pt>
                <c:pt idx="1771">
                  <c:v>5.8411227989777137</c:v>
                </c:pt>
                <c:pt idx="1772">
                  <c:v>5.8226676655109628</c:v>
                </c:pt>
                <c:pt idx="1773">
                  <c:v>5.681548279099764</c:v>
                </c:pt>
                <c:pt idx="1774">
                  <c:v>5.7223659375784246</c:v>
                </c:pt>
                <c:pt idx="1775">
                  <c:v>5.731629859230492</c:v>
                </c:pt>
                <c:pt idx="1776">
                  <c:v>5.7434280587800579</c:v>
                </c:pt>
                <c:pt idx="1777">
                  <c:v>5.7491425469087662</c:v>
                </c:pt>
                <c:pt idx="1778">
                  <c:v>5.7572013671585109</c:v>
                </c:pt>
                <c:pt idx="1779">
                  <c:v>5.7223754250242731</c:v>
                </c:pt>
                <c:pt idx="1780">
                  <c:v>5.7001232464030123</c:v>
                </c:pt>
                <c:pt idx="1781">
                  <c:v>5.6321403775035579</c:v>
                </c:pt>
                <c:pt idx="1782">
                  <c:v>5.5252448513061756</c:v>
                </c:pt>
                <c:pt idx="1783">
                  <c:v>5.5634603434332428</c:v>
                </c:pt>
                <c:pt idx="1784">
                  <c:v>5.4879397293261398</c:v>
                </c:pt>
                <c:pt idx="1785">
                  <c:v>5.5111150008735024</c:v>
                </c:pt>
                <c:pt idx="1786">
                  <c:v>5.5142122164653786</c:v>
                </c:pt>
                <c:pt idx="1787">
                  <c:v>5.5424631702522147</c:v>
                </c:pt>
                <c:pt idx="1788">
                  <c:v>5.6737347075904188</c:v>
                </c:pt>
                <c:pt idx="1789">
                  <c:v>5.6751104448893681</c:v>
                </c:pt>
                <c:pt idx="1790">
                  <c:v>5.6477818784943308</c:v>
                </c:pt>
                <c:pt idx="1791">
                  <c:v>5.6384555948412807</c:v>
                </c:pt>
                <c:pt idx="1792">
                  <c:v>5.5798558425238856</c:v>
                </c:pt>
                <c:pt idx="1793">
                  <c:v>5.4830390251982237</c:v>
                </c:pt>
                <c:pt idx="1794">
                  <c:v>5.51054563793193</c:v>
                </c:pt>
                <c:pt idx="1795">
                  <c:v>5.5463361089512286</c:v>
                </c:pt>
                <c:pt idx="1796">
                  <c:v>5.5228358720638289</c:v>
                </c:pt>
                <c:pt idx="1797">
                  <c:v>5.5116169729987554</c:v>
                </c:pt>
                <c:pt idx="1798">
                  <c:v>5.4116718391096468</c:v>
                </c:pt>
                <c:pt idx="1799">
                  <c:v>5.4484361403717587</c:v>
                </c:pt>
                <c:pt idx="1800">
                  <c:v>5.4851143947717276</c:v>
                </c:pt>
                <c:pt idx="1801">
                  <c:v>5.5215995844122077</c:v>
                </c:pt>
                <c:pt idx="1802">
                  <c:v>5.6485173597333187</c:v>
                </c:pt>
                <c:pt idx="1803">
                  <c:v>5.6642180666056667</c:v>
                </c:pt>
                <c:pt idx="1804">
                  <c:v>5.6788777412909068</c:v>
                </c:pt>
                <c:pt idx="1805">
                  <c:v>5.647594431879428</c:v>
                </c:pt>
                <c:pt idx="1806">
                  <c:v>5.7060977294729538</c:v>
                </c:pt>
                <c:pt idx="1807">
                  <c:v>5.6552738908952147</c:v>
                </c:pt>
                <c:pt idx="1808">
                  <c:v>5.7059911738287372</c:v>
                </c:pt>
                <c:pt idx="1809">
                  <c:v>5.6945749569184594</c:v>
                </c:pt>
                <c:pt idx="1810">
                  <c:v>5.7481843474112448</c:v>
                </c:pt>
                <c:pt idx="1811">
                  <c:v>5.7482110499974928</c:v>
                </c:pt>
                <c:pt idx="1812">
                  <c:v>5.7900015971284207</c:v>
                </c:pt>
                <c:pt idx="1813">
                  <c:v>5.7128129591736458</c:v>
                </c:pt>
                <c:pt idx="1814">
                  <c:v>5.7477475424133599</c:v>
                </c:pt>
                <c:pt idx="1815">
                  <c:v>5.8506190213121183</c:v>
                </c:pt>
                <c:pt idx="1816">
                  <c:v>5.8622023381138746</c:v>
                </c:pt>
                <c:pt idx="1817">
                  <c:v>5.8191051040067148</c:v>
                </c:pt>
                <c:pt idx="1818">
                  <c:v>5.8547788477575402</c:v>
                </c:pt>
                <c:pt idx="1819">
                  <c:v>5.8782863660484024</c:v>
                </c:pt>
                <c:pt idx="1820">
                  <c:v>5.8971433959254878</c:v>
                </c:pt>
                <c:pt idx="1821">
                  <c:v>5.8618341733208723</c:v>
                </c:pt>
                <c:pt idx="1822">
                  <c:v>5.9160459615047447</c:v>
                </c:pt>
                <c:pt idx="1823">
                  <c:v>5.9296836487542874</c:v>
                </c:pt>
                <c:pt idx="1824">
                  <c:v>5.9372863630203536</c:v>
                </c:pt>
                <c:pt idx="1825">
                  <c:v>5.9074739708967741</c:v>
                </c:pt>
                <c:pt idx="1826">
                  <c:v>5.8653978012072301</c:v>
                </c:pt>
                <c:pt idx="1827">
                  <c:v>5.8653925292669831</c:v>
                </c:pt>
                <c:pt idx="1828">
                  <c:v>5.8592201126253309</c:v>
                </c:pt>
                <c:pt idx="1829">
                  <c:v>5.8500025875707404</c:v>
                </c:pt>
                <c:pt idx="1830">
                  <c:v>5.6236315672878474</c:v>
                </c:pt>
                <c:pt idx="1831">
                  <c:v>5.6607582141767017</c:v>
                </c:pt>
                <c:pt idx="1832">
                  <c:v>5.7547874463982991</c:v>
                </c:pt>
                <c:pt idx="1833">
                  <c:v>5.7854414208589127</c:v>
                </c:pt>
                <c:pt idx="1834">
                  <c:v>5.7947382208116016</c:v>
                </c:pt>
                <c:pt idx="1835">
                  <c:v>5.823679313064491</c:v>
                </c:pt>
                <c:pt idx="1836">
                  <c:v>5.808414318100044</c:v>
                </c:pt>
                <c:pt idx="1837">
                  <c:v>5.7968506722548394</c:v>
                </c:pt>
                <c:pt idx="1838">
                  <c:v>5.8542254407690368</c:v>
                </c:pt>
                <c:pt idx="1839">
                  <c:v>5.8866398908901409</c:v>
                </c:pt>
                <c:pt idx="1840">
                  <c:v>5.9530958674206653</c:v>
                </c:pt>
                <c:pt idx="1841">
                  <c:v>5.9095409509309258</c:v>
                </c:pt>
                <c:pt idx="1842">
                  <c:v>5.870514214810072</c:v>
                </c:pt>
                <c:pt idx="1843">
                  <c:v>5.8833137242707387</c:v>
                </c:pt>
                <c:pt idx="1844">
                  <c:v>5.8320463802153304</c:v>
                </c:pt>
                <c:pt idx="1845">
                  <c:v>5.9037283572514614</c:v>
                </c:pt>
                <c:pt idx="1846">
                  <c:v>5.8980435263350026</c:v>
                </c:pt>
                <c:pt idx="1847">
                  <c:v>5.954273534331727</c:v>
                </c:pt>
                <c:pt idx="1848">
                  <c:v>5.9183509815904198</c:v>
                </c:pt>
                <c:pt idx="1849">
                  <c:v>5.7608905160018038</c:v>
                </c:pt>
                <c:pt idx="1850">
                  <c:v>5.8855348042808018</c:v>
                </c:pt>
                <c:pt idx="1851">
                  <c:v>5.9243629144939023</c:v>
                </c:pt>
                <c:pt idx="1852">
                  <c:v>5.9512803230575733</c:v>
                </c:pt>
                <c:pt idx="1853">
                  <c:v>5.9992875740500793</c:v>
                </c:pt>
                <c:pt idx="1854">
                  <c:v>5.9896325765172067</c:v>
                </c:pt>
                <c:pt idx="1855">
                  <c:v>6.0377927315986817</c:v>
                </c:pt>
                <c:pt idx="1856">
                  <c:v>6.0009635834621919</c:v>
                </c:pt>
                <c:pt idx="1857">
                  <c:v>5.9677393521814999</c:v>
                </c:pt>
                <c:pt idx="1858">
                  <c:v>5.9292341792710523</c:v>
                </c:pt>
                <c:pt idx="1859">
                  <c:v>6.0163310666850363</c:v>
                </c:pt>
                <c:pt idx="1860">
                  <c:v>6.0944333520866847</c:v>
                </c:pt>
                <c:pt idx="1861">
                  <c:v>6.092962060172999</c:v>
                </c:pt>
                <c:pt idx="1862">
                  <c:v>6.1659498060416187</c:v>
                </c:pt>
                <c:pt idx="1863">
                  <c:v>6.1807120245230651</c:v>
                </c:pt>
                <c:pt idx="1864">
                  <c:v>6.2362819997018946</c:v>
                </c:pt>
                <c:pt idx="1865">
                  <c:v>6.2734439384801259</c:v>
                </c:pt>
                <c:pt idx="1866">
                  <c:v>6.2653946388155068</c:v>
                </c:pt>
                <c:pt idx="1867">
                  <c:v>6.2748775201403539</c:v>
                </c:pt>
                <c:pt idx="1868">
                  <c:v>6.2368337870597719</c:v>
                </c:pt>
                <c:pt idx="1869">
                  <c:v>6.2502884939992311</c:v>
                </c:pt>
                <c:pt idx="1870">
                  <c:v>6.316762954537432</c:v>
                </c:pt>
                <c:pt idx="1871">
                  <c:v>6.3172740004953241</c:v>
                </c:pt>
                <c:pt idx="1872">
                  <c:v>6.3561738325014074</c:v>
                </c:pt>
                <c:pt idx="1873">
                  <c:v>6.3344242631753058</c:v>
                </c:pt>
                <c:pt idx="1874">
                  <c:v>6.2960837174693056</c:v>
                </c:pt>
                <c:pt idx="1875">
                  <c:v>6.361428734972101</c:v>
                </c:pt>
                <c:pt idx="1876">
                  <c:v>6.3241939248753276</c:v>
                </c:pt>
                <c:pt idx="1877">
                  <c:v>6.3846889934839854</c:v>
                </c:pt>
                <c:pt idx="1878">
                  <c:v>6.3194006673424097</c:v>
                </c:pt>
                <c:pt idx="1879">
                  <c:v>6.2982858515597684</c:v>
                </c:pt>
                <c:pt idx="1880">
                  <c:v>6.2241365428167086</c:v>
                </c:pt>
                <c:pt idx="1881">
                  <c:v>6.2448704957757837</c:v>
                </c:pt>
                <c:pt idx="1882">
                  <c:v>6.3085545706797266</c:v>
                </c:pt>
                <c:pt idx="1883">
                  <c:v>6.3065558921981024</c:v>
                </c:pt>
                <c:pt idx="1884">
                  <c:v>6.3528552153876401</c:v>
                </c:pt>
                <c:pt idx="1885">
                  <c:v>6.4255536303618603</c:v>
                </c:pt>
                <c:pt idx="1886">
                  <c:v>6.461483940091008</c:v>
                </c:pt>
                <c:pt idx="1887">
                  <c:v>6.4345805631636592</c:v>
                </c:pt>
                <c:pt idx="1888">
                  <c:v>6.4361217794270544</c:v>
                </c:pt>
                <c:pt idx="1889">
                  <c:v>6.4809669229346571</c:v>
                </c:pt>
                <c:pt idx="1890">
                  <c:v>6.387431966048803</c:v>
                </c:pt>
                <c:pt idx="1891">
                  <c:v>6.4042933714719164</c:v>
                </c:pt>
                <c:pt idx="1892">
                  <c:v>6.3787536288675204</c:v>
                </c:pt>
                <c:pt idx="1893">
                  <c:v>6.3413082243686159</c:v>
                </c:pt>
                <c:pt idx="1894">
                  <c:v>6.3911487224364354</c:v>
                </c:pt>
                <c:pt idx="1895">
                  <c:v>6.4668479445042468</c:v>
                </c:pt>
                <c:pt idx="1896">
                  <c:v>6.4666971651311309</c:v>
                </c:pt>
                <c:pt idx="1897">
                  <c:v>6.5392060508487617</c:v>
                </c:pt>
                <c:pt idx="1898">
                  <c:v>6.573619252896659</c:v>
                </c:pt>
                <c:pt idx="1899">
                  <c:v>6.538471915817559</c:v>
                </c:pt>
                <c:pt idx="1900">
                  <c:v>6.4575375388501097</c:v>
                </c:pt>
                <c:pt idx="1901">
                  <c:v>6.4916947465852299</c:v>
                </c:pt>
                <c:pt idx="1902">
                  <c:v>6.4876427786468831</c:v>
                </c:pt>
                <c:pt idx="1903">
                  <c:v>6.4056572808294421</c:v>
                </c:pt>
                <c:pt idx="1904">
                  <c:v>6.3355010001934948</c:v>
                </c:pt>
                <c:pt idx="1905">
                  <c:v>6.4977262416713986</c:v>
                </c:pt>
                <c:pt idx="1906">
                  <c:v>6.5265709049748022</c:v>
                </c:pt>
                <c:pt idx="1907">
                  <c:v>6.531893568612662</c:v>
                </c:pt>
                <c:pt idx="1908">
                  <c:v>6.5912104505107374</c:v>
                </c:pt>
                <c:pt idx="1909">
                  <c:v>6.6305765045847478</c:v>
                </c:pt>
                <c:pt idx="1910">
                  <c:v>6.705287035005723</c:v>
                </c:pt>
                <c:pt idx="1911">
                  <c:v>6.6260901570597754</c:v>
                </c:pt>
                <c:pt idx="1912">
                  <c:v>6.5364026390359484</c:v>
                </c:pt>
                <c:pt idx="1913">
                  <c:v>6.5856354708267011</c:v>
                </c:pt>
                <c:pt idx="1914">
                  <c:v>6.3529477474463034</c:v>
                </c:pt>
                <c:pt idx="1915">
                  <c:v>6.457556948721173</c:v>
                </c:pt>
                <c:pt idx="1916">
                  <c:v>6.4836651875179534</c:v>
                </c:pt>
                <c:pt idx="1917">
                  <c:v>6.4627556483136326</c:v>
                </c:pt>
                <c:pt idx="1918">
                  <c:v>6.2218956548599582</c:v>
                </c:pt>
                <c:pt idx="1919">
                  <c:v>6.2066380688550717</c:v>
                </c:pt>
                <c:pt idx="1920">
                  <c:v>6.1437996476837942</c:v>
                </c:pt>
                <c:pt idx="1921">
                  <c:v>6.278977234199588</c:v>
                </c:pt>
                <c:pt idx="1922">
                  <c:v>6.3239774340216037</c:v>
                </c:pt>
                <c:pt idx="1923">
                  <c:v>6.2588438951491581</c:v>
                </c:pt>
                <c:pt idx="1924">
                  <c:v>6.3304558402838351</c:v>
                </c:pt>
                <c:pt idx="1925">
                  <c:v>6.2933044075866942</c:v>
                </c:pt>
                <c:pt idx="1926">
                  <c:v>6.1457646823642573</c:v>
                </c:pt>
                <c:pt idx="1927">
                  <c:v>6.1896011704325096</c:v>
                </c:pt>
                <c:pt idx="1928">
                  <c:v>6.151417013558734</c:v>
                </c:pt>
                <c:pt idx="1929">
                  <c:v>6.2367584403475744</c:v>
                </c:pt>
                <c:pt idx="1930">
                  <c:v>6.3538229851449746</c:v>
                </c:pt>
                <c:pt idx="1931">
                  <c:v>6.2849117892732078</c:v>
                </c:pt>
                <c:pt idx="1932">
                  <c:v>6.336833373488588</c:v>
                </c:pt>
                <c:pt idx="1933">
                  <c:v>6.3414413448240454</c:v>
                </c:pt>
                <c:pt idx="1934">
                  <c:v>6.2684884477459439</c:v>
                </c:pt>
                <c:pt idx="1935">
                  <c:v>6.2246296785370481</c:v>
                </c:pt>
                <c:pt idx="1936">
                  <c:v>6.2959329372627559</c:v>
                </c:pt>
                <c:pt idx="1937">
                  <c:v>6.2506409325397048</c:v>
                </c:pt>
                <c:pt idx="1938">
                  <c:v>6.3393924729867166</c:v>
                </c:pt>
                <c:pt idx="1939">
                  <c:v>6.3352427346152744</c:v>
                </c:pt>
                <c:pt idx="1940">
                  <c:v>6.2601928371427338</c:v>
                </c:pt>
                <c:pt idx="1941">
                  <c:v>6.2916466727276266</c:v>
                </c:pt>
                <c:pt idx="1942">
                  <c:v>6.2165033679106081</c:v>
                </c:pt>
                <c:pt idx="1943">
                  <c:v>6.234238093811828</c:v>
                </c:pt>
                <c:pt idx="1944">
                  <c:v>6.3107039172635941</c:v>
                </c:pt>
                <c:pt idx="1945">
                  <c:v>6.3993210117126056</c:v>
                </c:pt>
                <c:pt idx="1946">
                  <c:v>6.4593887809051411</c:v>
                </c:pt>
                <c:pt idx="1947">
                  <c:v>6.4772419134899808</c:v>
                </c:pt>
                <c:pt idx="1948">
                  <c:v>6.4696473982097018</c:v>
                </c:pt>
                <c:pt idx="1949">
                  <c:v>6.4826983603972881</c:v>
                </c:pt>
                <c:pt idx="1950">
                  <c:v>6.4943943473547669</c:v>
                </c:pt>
                <c:pt idx="1951">
                  <c:v>6.4505190621756494</c:v>
                </c:pt>
                <c:pt idx="1952">
                  <c:v>6.4628381505828632</c:v>
                </c:pt>
                <c:pt idx="1953">
                  <c:v>6.4179402107876724</c:v>
                </c:pt>
                <c:pt idx="1954">
                  <c:v>6.2977726520562607</c:v>
                </c:pt>
                <c:pt idx="1955">
                  <c:v>6.3606749039051564</c:v>
                </c:pt>
                <c:pt idx="1956">
                  <c:v>6.3370934106546626</c:v>
                </c:pt>
                <c:pt idx="1957">
                  <c:v>6.3722417993441667</c:v>
                </c:pt>
                <c:pt idx="1958">
                  <c:v>6.3625865469416789</c:v>
                </c:pt>
                <c:pt idx="1959">
                  <c:v>6.4621676819275891</c:v>
                </c:pt>
                <c:pt idx="1960">
                  <c:v>6.4673237401805874</c:v>
                </c:pt>
                <c:pt idx="1961">
                  <c:v>6.5159682537780297</c:v>
                </c:pt>
                <c:pt idx="1962">
                  <c:v>6.5011534361134444</c:v>
                </c:pt>
                <c:pt idx="1963">
                  <c:v>6.4889236864138988</c:v>
                </c:pt>
                <c:pt idx="1964">
                  <c:v>6.3874895981170408</c:v>
                </c:pt>
                <c:pt idx="1965">
                  <c:v>6.3805548403090331</c:v>
                </c:pt>
                <c:pt idx="1966">
                  <c:v>6.3005142426687328</c:v>
                </c:pt>
                <c:pt idx="1967">
                  <c:v>6.1737741701538953</c:v>
                </c:pt>
                <c:pt idx="1968">
                  <c:v>6.2089277038632176</c:v>
                </c:pt>
                <c:pt idx="1969">
                  <c:v>6.1842645226255719</c:v>
                </c:pt>
                <c:pt idx="1970">
                  <c:v>5.8460209050313638</c:v>
                </c:pt>
                <c:pt idx="1971">
                  <c:v>5.8155462144931107</c:v>
                </c:pt>
                <c:pt idx="1972">
                  <c:v>5.8649278634923494</c:v>
                </c:pt>
                <c:pt idx="1973">
                  <c:v>5.6440094548161408</c:v>
                </c:pt>
                <c:pt idx="1974">
                  <c:v>5.8397534288717452</c:v>
                </c:pt>
                <c:pt idx="1975">
                  <c:v>5.8663443693809336</c:v>
                </c:pt>
                <c:pt idx="1976">
                  <c:v>5.916525259027563</c:v>
                </c:pt>
                <c:pt idx="1977">
                  <c:v>6.0510071514597454</c:v>
                </c:pt>
                <c:pt idx="1978">
                  <c:v>6.0762532127442581</c:v>
                </c:pt>
                <c:pt idx="1979">
                  <c:v>6.2250248720814669</c:v>
                </c:pt>
                <c:pt idx="1980">
                  <c:v>6.2188833337775034</c:v>
                </c:pt>
                <c:pt idx="1981">
                  <c:v>6.2599177940794943</c:v>
                </c:pt>
                <c:pt idx="1982">
                  <c:v>6.2863820707657823</c:v>
                </c:pt>
                <c:pt idx="1983">
                  <c:v>6.246850424876107</c:v>
                </c:pt>
                <c:pt idx="1984">
                  <c:v>6.3016025233104314</c:v>
                </c:pt>
                <c:pt idx="1985">
                  <c:v>6.3786507949306577</c:v>
                </c:pt>
                <c:pt idx="1986">
                  <c:v>6.3456641494155281</c:v>
                </c:pt>
                <c:pt idx="1987">
                  <c:v>6.3664428839127432</c:v>
                </c:pt>
                <c:pt idx="1988">
                  <c:v>6.4665370051992817</c:v>
                </c:pt>
                <c:pt idx="1989">
                  <c:v>6.5434841648732878</c:v>
                </c:pt>
                <c:pt idx="1990">
                  <c:v>6.5167646339019516</c:v>
                </c:pt>
                <c:pt idx="1991">
                  <c:v>6.4696692743280666</c:v>
                </c:pt>
                <c:pt idx="1992">
                  <c:v>6.4773771869018626</c:v>
                </c:pt>
                <c:pt idx="1993">
                  <c:v>6.4500116272815156</c:v>
                </c:pt>
                <c:pt idx="1994">
                  <c:v>6.4485194535255603</c:v>
                </c:pt>
                <c:pt idx="1995">
                  <c:v>6.4627022771178693</c:v>
                </c:pt>
                <c:pt idx="1996">
                  <c:v>6.3716888980090429</c:v>
                </c:pt>
                <c:pt idx="1997">
                  <c:v>6.3661408751166428</c:v>
                </c:pt>
                <c:pt idx="1998">
                  <c:v>6.0447312223978606</c:v>
                </c:pt>
                <c:pt idx="1999">
                  <c:v>6.1993281180834856</c:v>
                </c:pt>
                <c:pt idx="2000">
                  <c:v>6.3551135029851462</c:v>
                </c:pt>
                <c:pt idx="2001">
                  <c:v>6.2992822584998134</c:v>
                </c:pt>
                <c:pt idx="2002">
                  <c:v>6.3556906746294617</c:v>
                </c:pt>
                <c:pt idx="2003">
                  <c:v>6.4536712344259266</c:v>
                </c:pt>
                <c:pt idx="2004">
                  <c:v>6.4376958362130754</c:v>
                </c:pt>
                <c:pt idx="2005">
                  <c:v>6.3922721311632493</c:v>
                </c:pt>
                <c:pt idx="2006">
                  <c:v>6.3272465363192936</c:v>
                </c:pt>
                <c:pt idx="2007">
                  <c:v>6.350992511106532</c:v>
                </c:pt>
                <c:pt idx="2008">
                  <c:v>6.4307965838533541</c:v>
                </c:pt>
                <c:pt idx="2009">
                  <c:v>6.480137507495809</c:v>
                </c:pt>
                <c:pt idx="2010">
                  <c:v>6.4736581780969091</c:v>
                </c:pt>
                <c:pt idx="2011">
                  <c:v>6.4560024326218466</c:v>
                </c:pt>
                <c:pt idx="2012">
                  <c:v>6.3942727450262566</c:v>
                </c:pt>
                <c:pt idx="2013">
                  <c:v>6.2393972621736271</c:v>
                </c:pt>
                <c:pt idx="2014">
                  <c:v>6.3402804038189489</c:v>
                </c:pt>
                <c:pt idx="2015">
                  <c:v>6.3750428709984508</c:v>
                </c:pt>
                <c:pt idx="2016">
                  <c:v>6.2349306621393206</c:v>
                </c:pt>
                <c:pt idx="2017">
                  <c:v>6.208790650456872</c:v>
                </c:pt>
                <c:pt idx="2018">
                  <c:v>6.4140176266728597</c:v>
                </c:pt>
                <c:pt idx="2019">
                  <c:v>6.4222751870321249</c:v>
                </c:pt>
                <c:pt idx="2020">
                  <c:v>6.2933982749639421</c:v>
                </c:pt>
                <c:pt idx="2021">
                  <c:v>6.3105808883147594</c:v>
                </c:pt>
                <c:pt idx="2022">
                  <c:v>6.3536806071234153</c:v>
                </c:pt>
                <c:pt idx="2023">
                  <c:v>6.4054186118627259</c:v>
                </c:pt>
                <c:pt idx="2024">
                  <c:v>6.4240068024213937</c:v>
                </c:pt>
                <c:pt idx="2025">
                  <c:v>6.5684380997084082</c:v>
                </c:pt>
                <c:pt idx="2026">
                  <c:v>6.5995953391834448</c:v>
                </c:pt>
                <c:pt idx="2027">
                  <c:v>6.5940578646721741</c:v>
                </c:pt>
                <c:pt idx="2028">
                  <c:v>6.6247340600286213</c:v>
                </c:pt>
                <c:pt idx="2029">
                  <c:v>6.5495218256793653</c:v>
                </c:pt>
                <c:pt idx="2030">
                  <c:v>6.5409583797578792</c:v>
                </c:pt>
                <c:pt idx="2031">
                  <c:v>6.6244855907202602</c:v>
                </c:pt>
                <c:pt idx="2032">
                  <c:v>6.6012111193804586</c:v>
                </c:pt>
                <c:pt idx="2033">
                  <c:v>6.5624303515127451</c:v>
                </c:pt>
                <c:pt idx="2034">
                  <c:v>6.6004342484738183</c:v>
                </c:pt>
                <c:pt idx="2035">
                  <c:v>6.6709739680564946</c:v>
                </c:pt>
                <c:pt idx="2036">
                  <c:v>6.7093392822136879</c:v>
                </c:pt>
                <c:pt idx="2037">
                  <c:v>6.6418787580791294</c:v>
                </c:pt>
                <c:pt idx="2038">
                  <c:v>6.6286887705883171</c:v>
                </c:pt>
                <c:pt idx="2039">
                  <c:v>6.5735792495513259</c:v>
                </c:pt>
                <c:pt idx="2040">
                  <c:v>6.5739946571759917</c:v>
                </c:pt>
                <c:pt idx="2041">
                  <c:v>6.4910185288783886</c:v>
                </c:pt>
                <c:pt idx="2042">
                  <c:v>6.3394480466800553</c:v>
                </c:pt>
                <c:pt idx="2043">
                  <c:v>6.469693675670471</c:v>
                </c:pt>
                <c:pt idx="2044">
                  <c:v>6.36938624104606</c:v>
                </c:pt>
                <c:pt idx="2045">
                  <c:v>6.3861200362622936</c:v>
                </c:pt>
                <c:pt idx="2046">
                  <c:v>6.5292075812882144</c:v>
                </c:pt>
                <c:pt idx="2047">
                  <c:v>6.5551433669082169</c:v>
                </c:pt>
                <c:pt idx="2048">
                  <c:v>6.5228418716030028</c:v>
                </c:pt>
                <c:pt idx="2049">
                  <c:v>6.4722636760862766</c:v>
                </c:pt>
                <c:pt idx="2050">
                  <c:v>6.4121580021071969</c:v>
                </c:pt>
                <c:pt idx="2051">
                  <c:v>6.5077712959181389</c:v>
                </c:pt>
                <c:pt idx="2052">
                  <c:v>6.4199456920789606</c:v>
                </c:pt>
                <c:pt idx="2053">
                  <c:v>6.3928289388865762</c:v>
                </c:pt>
                <c:pt idx="2054">
                  <c:v>6.2839789086259827</c:v>
                </c:pt>
                <c:pt idx="2055">
                  <c:v>5.9576945714410119</c:v>
                </c:pt>
                <c:pt idx="2056">
                  <c:v>6.0745279674527959</c:v>
                </c:pt>
                <c:pt idx="2057">
                  <c:v>5.9760579828814659</c:v>
                </c:pt>
                <c:pt idx="2058">
                  <c:v>6.0741746199558957</c:v>
                </c:pt>
                <c:pt idx="2059">
                  <c:v>6.0310251114303464</c:v>
                </c:pt>
                <c:pt idx="2060">
                  <c:v>6.0478529106663421</c:v>
                </c:pt>
                <c:pt idx="2061">
                  <c:v>5.9511613052149306</c:v>
                </c:pt>
                <c:pt idx="2062">
                  <c:v>5.8804714961847084</c:v>
                </c:pt>
                <c:pt idx="2063">
                  <c:v>6.0863498238145031</c:v>
                </c:pt>
                <c:pt idx="2064">
                  <c:v>5.9990510854241013</c:v>
                </c:pt>
                <c:pt idx="2065">
                  <c:v>6.0551404377070988</c:v>
                </c:pt>
                <c:pt idx="2066">
                  <c:v>5.9461593022931423</c:v>
                </c:pt>
                <c:pt idx="2067">
                  <c:v>5.8099304118624131</c:v>
                </c:pt>
                <c:pt idx="2068">
                  <c:v>5.8102015043934028</c:v>
                </c:pt>
                <c:pt idx="2069">
                  <c:v>5.9870548942364872</c:v>
                </c:pt>
                <c:pt idx="2070">
                  <c:v>6.0387919376743593</c:v>
                </c:pt>
                <c:pt idx="2071">
                  <c:v>5.9506802751438173</c:v>
                </c:pt>
                <c:pt idx="2072">
                  <c:v>6.1264980287539261</c:v>
                </c:pt>
                <c:pt idx="2073">
                  <c:v>6.1884952022990039</c:v>
                </c:pt>
                <c:pt idx="2074">
                  <c:v>6.1937064707236118</c:v>
                </c:pt>
                <c:pt idx="2075">
                  <c:v>6.1872531978039857</c:v>
                </c:pt>
                <c:pt idx="2076">
                  <c:v>6.1555062870071682</c:v>
                </c:pt>
                <c:pt idx="2077">
                  <c:v>6.1101477493622234</c:v>
                </c:pt>
                <c:pt idx="2078">
                  <c:v>6.1858950980823453</c:v>
                </c:pt>
                <c:pt idx="2079">
                  <c:v>6.2269267556213279</c:v>
                </c:pt>
                <c:pt idx="2080">
                  <c:v>6.3221126646000716</c:v>
                </c:pt>
                <c:pt idx="2081">
                  <c:v>6.3129717121452806</c:v>
                </c:pt>
                <c:pt idx="2082">
                  <c:v>6.226555086488097</c:v>
                </c:pt>
                <c:pt idx="2083">
                  <c:v>6.1968551538270606</c:v>
                </c:pt>
                <c:pt idx="2084">
                  <c:v>6.1394971372503404</c:v>
                </c:pt>
                <c:pt idx="2085">
                  <c:v>6.1366420323400757</c:v>
                </c:pt>
                <c:pt idx="2086">
                  <c:v>6.0630732724213541</c:v>
                </c:pt>
                <c:pt idx="2087">
                  <c:v>5.9971740153303248</c:v>
                </c:pt>
                <c:pt idx="2088">
                  <c:v>5.8569182662994601</c:v>
                </c:pt>
                <c:pt idx="2089">
                  <c:v>5.7365776699740323</c:v>
                </c:pt>
                <c:pt idx="2090">
                  <c:v>5.9260757251029084</c:v>
                </c:pt>
                <c:pt idx="2091">
                  <c:v>5.8173889362396034</c:v>
                </c:pt>
                <c:pt idx="2092">
                  <c:v>5.9947981681849658</c:v>
                </c:pt>
                <c:pt idx="2093">
                  <c:v>6.0384144132177493</c:v>
                </c:pt>
                <c:pt idx="2094">
                  <c:v>6.110552014991038</c:v>
                </c:pt>
                <c:pt idx="2095">
                  <c:v>6.0900912349554481</c:v>
                </c:pt>
                <c:pt idx="2096">
                  <c:v>5.9718282464005519</c:v>
                </c:pt>
                <c:pt idx="2097">
                  <c:v>5.8914795943370564</c:v>
                </c:pt>
                <c:pt idx="2098">
                  <c:v>5.7580684578599621</c:v>
                </c:pt>
                <c:pt idx="2099">
                  <c:v>5.7673541544518612</c:v>
                </c:pt>
                <c:pt idx="2100">
                  <c:v>5.8736671929136142</c:v>
                </c:pt>
                <c:pt idx="2101">
                  <c:v>5.8288051411029933</c:v>
                </c:pt>
                <c:pt idx="2102">
                  <c:v>5.8910725833035942</c:v>
                </c:pt>
                <c:pt idx="2103">
                  <c:v>5.8842639843577587</c:v>
                </c:pt>
                <c:pt idx="2104">
                  <c:v>6.0712063176531252</c:v>
                </c:pt>
                <c:pt idx="2105">
                  <c:v>6.0902668082999289</c:v>
                </c:pt>
                <c:pt idx="2106">
                  <c:v>6.0626175237009798</c:v>
                </c:pt>
                <c:pt idx="2107">
                  <c:v>5.9606427186821014</c:v>
                </c:pt>
                <c:pt idx="2108">
                  <c:v>5.8982330849578526</c:v>
                </c:pt>
                <c:pt idx="2109">
                  <c:v>5.9172700116584904</c:v>
                </c:pt>
                <c:pt idx="2110">
                  <c:v>5.9790260093546754</c:v>
                </c:pt>
                <c:pt idx="2111">
                  <c:v>5.8628166317258028</c:v>
                </c:pt>
                <c:pt idx="2112">
                  <c:v>5.8220851279245016</c:v>
                </c:pt>
                <c:pt idx="2113">
                  <c:v>5.8351614722660594</c:v>
                </c:pt>
                <c:pt idx="2114">
                  <c:v>5.7125972355665056</c:v>
                </c:pt>
                <c:pt idx="2115">
                  <c:v>5.7084215080086311</c:v>
                </c:pt>
                <c:pt idx="2116">
                  <c:v>5.6732808226314946</c:v>
                </c:pt>
                <c:pt idx="2117">
                  <c:v>5.708902483538397</c:v>
                </c:pt>
                <c:pt idx="2118">
                  <c:v>5.6526364355106278</c:v>
                </c:pt>
                <c:pt idx="2119">
                  <c:v>5.5591988018868328</c:v>
                </c:pt>
                <c:pt idx="2120">
                  <c:v>5.675299833226485</c:v>
                </c:pt>
                <c:pt idx="2121">
                  <c:v>5.7585037750126924</c:v>
                </c:pt>
                <c:pt idx="2122">
                  <c:v>5.7388102006172002</c:v>
                </c:pt>
                <c:pt idx="2123">
                  <c:v>5.8461720022573314</c:v>
                </c:pt>
                <c:pt idx="2124">
                  <c:v>5.8250295175504299</c:v>
                </c:pt>
                <c:pt idx="2125">
                  <c:v>5.8829282051899767</c:v>
                </c:pt>
                <c:pt idx="2126">
                  <c:v>5.8302389129532584</c:v>
                </c:pt>
                <c:pt idx="2127">
                  <c:v>5.8763428962979853</c:v>
                </c:pt>
                <c:pt idx="2128">
                  <c:v>5.650268443571477</c:v>
                </c:pt>
                <c:pt idx="2129">
                  <c:v>5.6282594477576051</c:v>
                </c:pt>
                <c:pt idx="2130">
                  <c:v>5.6171479007332881</c:v>
                </c:pt>
                <c:pt idx="2131">
                  <c:v>5.2749750222689871</c:v>
                </c:pt>
                <c:pt idx="2132">
                  <c:v>5.3382161706263078</c:v>
                </c:pt>
                <c:pt idx="2133">
                  <c:v>5.2642630471356942</c:v>
                </c:pt>
                <c:pt idx="2134">
                  <c:v>5.1378629675582603</c:v>
                </c:pt>
                <c:pt idx="2135">
                  <c:v>5.1500465251520842</c:v>
                </c:pt>
                <c:pt idx="2136">
                  <c:v>5.0144246317332124</c:v>
                </c:pt>
                <c:pt idx="2137">
                  <c:v>5.1801673130130714</c:v>
                </c:pt>
                <c:pt idx="2138">
                  <c:v>5.4474632071363356</c:v>
                </c:pt>
                <c:pt idx="2139">
                  <c:v>5.3433776064405238</c:v>
                </c:pt>
                <c:pt idx="2140">
                  <c:v>5.3102481713824599</c:v>
                </c:pt>
                <c:pt idx="2141">
                  <c:v>5.278218208859232</c:v>
                </c:pt>
                <c:pt idx="2142">
                  <c:v>5.2463462905227241</c:v>
                </c:pt>
                <c:pt idx="2143">
                  <c:v>5.1356197817395994</c:v>
                </c:pt>
                <c:pt idx="2144">
                  <c:v>5.1693340773632341</c:v>
                </c:pt>
                <c:pt idx="2145">
                  <c:v>5.2399178931214596</c:v>
                </c:pt>
                <c:pt idx="2146">
                  <c:v>5.2770090341718694</c:v>
                </c:pt>
                <c:pt idx="2147">
                  <c:v>5.4603413767691187</c:v>
                </c:pt>
                <c:pt idx="2148">
                  <c:v>5.4443731470115084</c:v>
                </c:pt>
                <c:pt idx="2149">
                  <c:v>5.4484376213333254</c:v>
                </c:pt>
                <c:pt idx="2150">
                  <c:v>5.4350752153888466</c:v>
                </c:pt>
                <c:pt idx="2151">
                  <c:v>5.3744514121015454</c:v>
                </c:pt>
                <c:pt idx="2152">
                  <c:v>5.3559875324386814</c:v>
                </c:pt>
                <c:pt idx="2153">
                  <c:v>5.5035312348997616</c:v>
                </c:pt>
                <c:pt idx="2154">
                  <c:v>5.5434819726186886</c:v>
                </c:pt>
                <c:pt idx="2155">
                  <c:v>5.5115043983092811</c:v>
                </c:pt>
                <c:pt idx="2156">
                  <c:v>5.5940372089815504</c:v>
                </c:pt>
                <c:pt idx="2157">
                  <c:v>5.5998727482459882</c:v>
                </c:pt>
                <c:pt idx="2158">
                  <c:v>5.6136698797532061</c:v>
                </c:pt>
                <c:pt idx="2159">
                  <c:v>5.4803289016533183</c:v>
                </c:pt>
                <c:pt idx="2160">
                  <c:v>5.4909520449384601</c:v>
                </c:pt>
                <c:pt idx="2161">
                  <c:v>5.4690150355274403</c:v>
                </c:pt>
                <c:pt idx="2162">
                  <c:v>5.3151395577676022</c:v>
                </c:pt>
                <c:pt idx="2163">
                  <c:v>5.2685837304804206</c:v>
                </c:pt>
                <c:pt idx="2164">
                  <c:v>5.3114772071173251</c:v>
                </c:pt>
                <c:pt idx="2165">
                  <c:v>5.3973271447130804</c:v>
                </c:pt>
                <c:pt idx="2166">
                  <c:v>5.2988665204209378</c:v>
                </c:pt>
                <c:pt idx="2167">
                  <c:v>5.3553386104165392</c:v>
                </c:pt>
                <c:pt idx="2168">
                  <c:v>5.5218735602756031</c:v>
                </c:pt>
                <c:pt idx="2169">
                  <c:v>5.5656986380348776</c:v>
                </c:pt>
                <c:pt idx="2170">
                  <c:v>5.5463419788271588</c:v>
                </c:pt>
                <c:pt idx="2171">
                  <c:v>5.4178650766921619</c:v>
                </c:pt>
                <c:pt idx="2172">
                  <c:v>5.4025567249468116</c:v>
                </c:pt>
                <c:pt idx="2173">
                  <c:v>5.339171857029573</c:v>
                </c:pt>
                <c:pt idx="2174">
                  <c:v>5.3814991529319123</c:v>
                </c:pt>
                <c:pt idx="2175">
                  <c:v>5.3930391569607119</c:v>
                </c:pt>
                <c:pt idx="2176">
                  <c:v>5.4542694065239861</c:v>
                </c:pt>
                <c:pt idx="2177">
                  <c:v>5.3373218006958556</c:v>
                </c:pt>
                <c:pt idx="2178">
                  <c:v>5.280709649488597</c:v>
                </c:pt>
                <c:pt idx="2179">
                  <c:v>5.2629101351834153</c:v>
                </c:pt>
                <c:pt idx="2180">
                  <c:v>5.1677991234731779</c:v>
                </c:pt>
                <c:pt idx="2181">
                  <c:v>5.1924832305321313</c:v>
                </c:pt>
                <c:pt idx="2182">
                  <c:v>5.1429264433279203</c:v>
                </c:pt>
                <c:pt idx="2183">
                  <c:v>5.2246013115356771</c:v>
                </c:pt>
                <c:pt idx="2184">
                  <c:v>5.1964629028460827</c:v>
                </c:pt>
                <c:pt idx="2185">
                  <c:v>5.1727552640773782</c:v>
                </c:pt>
                <c:pt idx="2186">
                  <c:v>5.136000528009097</c:v>
                </c:pt>
                <c:pt idx="2187">
                  <c:v>5.1462662828055157</c:v>
                </c:pt>
                <c:pt idx="2188">
                  <c:v>5.0735320156727228</c:v>
                </c:pt>
                <c:pt idx="2189">
                  <c:v>5.0173008100221503</c:v>
                </c:pt>
                <c:pt idx="2190">
                  <c:v>5.1381320618952424</c:v>
                </c:pt>
                <c:pt idx="2191">
                  <c:v>5.23187976307453</c:v>
                </c:pt>
                <c:pt idx="2192">
                  <c:v>5.2479923963194093</c:v>
                </c:pt>
                <c:pt idx="2193">
                  <c:v>5.2413076402601231</c:v>
                </c:pt>
                <c:pt idx="2194">
                  <c:v>5.216683076421055</c:v>
                </c:pt>
                <c:pt idx="2195">
                  <c:v>5.2291675837031484</c:v>
                </c:pt>
                <c:pt idx="2196">
                  <c:v>5.2118792744298377</c:v>
                </c:pt>
                <c:pt idx="2197">
                  <c:v>5.2710141397524186</c:v>
                </c:pt>
                <c:pt idx="2198">
                  <c:v>5.2909954730604207</c:v>
                </c:pt>
                <c:pt idx="2199">
                  <c:v>5.2373318248873701</c:v>
                </c:pt>
                <c:pt idx="2200">
                  <c:v>5.3183224531443276</c:v>
                </c:pt>
                <c:pt idx="2201">
                  <c:v>5.3557359385742309</c:v>
                </c:pt>
                <c:pt idx="2202">
                  <c:v>5.297045557685788</c:v>
                </c:pt>
                <c:pt idx="2203">
                  <c:v>5.3405551585565609</c:v>
                </c:pt>
                <c:pt idx="2204">
                  <c:v>5.3663238333849792</c:v>
                </c:pt>
                <c:pt idx="2205">
                  <c:v>5.382836649902071</c:v>
                </c:pt>
                <c:pt idx="2206">
                  <c:v>5.3831085144701287</c:v>
                </c:pt>
                <c:pt idx="2207">
                  <c:v>5.3575608556694672</c:v>
                </c:pt>
                <c:pt idx="2208">
                  <c:v>5.2973067267501586</c:v>
                </c:pt>
                <c:pt idx="2209">
                  <c:v>5.2659617306256026</c:v>
                </c:pt>
                <c:pt idx="2210">
                  <c:v>5.3935799521724634</c:v>
                </c:pt>
                <c:pt idx="2211">
                  <c:v>5.5393825548661599</c:v>
                </c:pt>
                <c:pt idx="2212">
                  <c:v>5.5538578297237402</c:v>
                </c:pt>
                <c:pt idx="2213">
                  <c:v>5.5877918213882793</c:v>
                </c:pt>
                <c:pt idx="2214">
                  <c:v>5.6073459926482929</c:v>
                </c:pt>
                <c:pt idx="2215">
                  <c:v>5.5548712863234666</c:v>
                </c:pt>
                <c:pt idx="2216">
                  <c:v>5.7616360257594623</c:v>
                </c:pt>
                <c:pt idx="2217">
                  <c:v>5.746232475359542</c:v>
                </c:pt>
                <c:pt idx="2218">
                  <c:v>5.7379674380031771</c:v>
                </c:pt>
                <c:pt idx="2219">
                  <c:v>5.7690566165505981</c:v>
                </c:pt>
                <c:pt idx="2220">
                  <c:v>5.8958339045265173</c:v>
                </c:pt>
                <c:pt idx="2221">
                  <c:v>6.2133146186285337</c:v>
                </c:pt>
                <c:pt idx="2222">
                  <c:v>6.1952575261819636</c:v>
                </c:pt>
                <c:pt idx="2223">
                  <c:v>6.0807561371961141</c:v>
                </c:pt>
                <c:pt idx="2224">
                  <c:v>6.1915041392636727</c:v>
                </c:pt>
                <c:pt idx="2225">
                  <c:v>6.2836685464107633</c:v>
                </c:pt>
                <c:pt idx="2226">
                  <c:v>6.4183590652840934</c:v>
                </c:pt>
                <c:pt idx="2227">
                  <c:v>6.5077472411716366</c:v>
                </c:pt>
                <c:pt idx="2228">
                  <c:v>6.5533170063205821</c:v>
                </c:pt>
                <c:pt idx="2229">
                  <c:v>6.4698453647107348</c:v>
                </c:pt>
                <c:pt idx="2230">
                  <c:v>6.3546925024026173</c:v>
                </c:pt>
                <c:pt idx="2231">
                  <c:v>6.6935048662974719</c:v>
                </c:pt>
                <c:pt idx="2232">
                  <c:v>6.8650049739230274</c:v>
                </c:pt>
                <c:pt idx="2233">
                  <c:v>6.7058413916013428</c:v>
                </c:pt>
                <c:pt idx="2234">
                  <c:v>6.666057503901281</c:v>
                </c:pt>
                <c:pt idx="2235">
                  <c:v>6.7210890906051661</c:v>
                </c:pt>
                <c:pt idx="2236">
                  <c:v>6.9160822932104722</c:v>
                </c:pt>
                <c:pt idx="2237">
                  <c:v>6.8889633052391694</c:v>
                </c:pt>
                <c:pt idx="2238">
                  <c:v>6.8366881152600687</c:v>
                </c:pt>
                <c:pt idx="2239">
                  <c:v>6.873962457462877</c:v>
                </c:pt>
                <c:pt idx="2240">
                  <c:v>6.8959081448553379</c:v>
                </c:pt>
                <c:pt idx="2241">
                  <c:v>6.8034607907662048</c:v>
                </c:pt>
                <c:pt idx="2242">
                  <c:v>6.6514798331070821</c:v>
                </c:pt>
                <c:pt idx="2243">
                  <c:v>6.6903006412698449</c:v>
                </c:pt>
                <c:pt idx="2244">
                  <c:v>6.6516044659353808</c:v>
                </c:pt>
                <c:pt idx="2245">
                  <c:v>6.8824211561744857</c:v>
                </c:pt>
                <c:pt idx="2246">
                  <c:v>7.2162721580737541</c:v>
                </c:pt>
                <c:pt idx="2247">
                  <c:v>7.2142347300357281</c:v>
                </c:pt>
                <c:pt idx="2248">
                  <c:v>7.2837452736015198</c:v>
                </c:pt>
                <c:pt idx="2249">
                  <c:v>7.2480387650558811</c:v>
                </c:pt>
                <c:pt idx="2250">
                  <c:v>7.2084864935359567</c:v>
                </c:pt>
                <c:pt idx="2251">
                  <c:v>7.2161206405778264</c:v>
                </c:pt>
                <c:pt idx="2252">
                  <c:v>7.2159761490704764</c:v>
                </c:pt>
                <c:pt idx="2253">
                  <c:v>7.0726618569704156</c:v>
                </c:pt>
                <c:pt idx="2254">
                  <c:v>7.041780464188264</c:v>
                </c:pt>
                <c:pt idx="2255">
                  <c:v>7.0092365438410411</c:v>
                </c:pt>
                <c:pt idx="2256">
                  <c:v>7.2932085075974609</c:v>
                </c:pt>
                <c:pt idx="2257">
                  <c:v>7.3372122378388864</c:v>
                </c:pt>
                <c:pt idx="2258">
                  <c:v>7.2619410355357878</c:v>
                </c:pt>
                <c:pt idx="2259">
                  <c:v>7.2815468152170473</c:v>
                </c:pt>
                <c:pt idx="2260">
                  <c:v>7.1111302912833896</c:v>
                </c:pt>
                <c:pt idx="2261">
                  <c:v>7.0204655463888406</c:v>
                </c:pt>
                <c:pt idx="2262">
                  <c:v>7.0961749917113943</c:v>
                </c:pt>
                <c:pt idx="2263">
                  <c:v>6.8935078522732374</c:v>
                </c:pt>
                <c:pt idx="2264">
                  <c:v>6.857384987507614</c:v>
                </c:pt>
                <c:pt idx="2265">
                  <c:v>6.7797256975613411</c:v>
                </c:pt>
                <c:pt idx="2266">
                  <c:v>6.7241178823645242</c:v>
                </c:pt>
                <c:pt idx="2267">
                  <c:v>6.2609034145812554</c:v>
                </c:pt>
                <c:pt idx="2268">
                  <c:v>6.3558250335557576</c:v>
                </c:pt>
                <c:pt idx="2269">
                  <c:v>6.3062978940170016</c:v>
                </c:pt>
                <c:pt idx="2270">
                  <c:v>6.2243238826665817</c:v>
                </c:pt>
                <c:pt idx="2271">
                  <c:v>6.4704897155677452</c:v>
                </c:pt>
                <c:pt idx="2272">
                  <c:v>6.4236418428625743</c:v>
                </c:pt>
                <c:pt idx="2273">
                  <c:v>6.3788245560951227</c:v>
                </c:pt>
                <c:pt idx="2274">
                  <c:v>6.5297606526080774</c:v>
                </c:pt>
                <c:pt idx="2275">
                  <c:v>6.5604856009683044</c:v>
                </c:pt>
                <c:pt idx="2276">
                  <c:v>6.3638898561184671</c:v>
                </c:pt>
                <c:pt idx="2277">
                  <c:v>6.3179142206599206</c:v>
                </c:pt>
                <c:pt idx="2278">
                  <c:v>6.438098218498328</c:v>
                </c:pt>
                <c:pt idx="2279">
                  <c:v>6.415692548966442</c:v>
                </c:pt>
                <c:pt idx="2280">
                  <c:v>6.2664009613490679</c:v>
                </c:pt>
                <c:pt idx="2281">
                  <c:v>6.2269697148196927</c:v>
                </c:pt>
                <c:pt idx="2282">
                  <c:v>6.3738918434546843</c:v>
                </c:pt>
                <c:pt idx="2283">
                  <c:v>6.3956657916854178</c:v>
                </c:pt>
                <c:pt idx="2284">
                  <c:v>6.3921933997236922</c:v>
                </c:pt>
                <c:pt idx="2285">
                  <c:v>6.3627779454731916</c:v>
                </c:pt>
                <c:pt idx="2286">
                  <c:v>6.3526648025199783</c:v>
                </c:pt>
                <c:pt idx="2287">
                  <c:v>6.3063458176527796</c:v>
                </c:pt>
                <c:pt idx="2288">
                  <c:v>6.2136374302418478</c:v>
                </c:pt>
                <c:pt idx="2289">
                  <c:v>6.2031899582967069</c:v>
                </c:pt>
                <c:pt idx="2290">
                  <c:v>6.097527906899753</c:v>
                </c:pt>
                <c:pt idx="2291">
                  <c:v>6.186471485162941</c:v>
                </c:pt>
                <c:pt idx="2292">
                  <c:v>6.402713644201393</c:v>
                </c:pt>
                <c:pt idx="2293">
                  <c:v>6.3621349611201126</c:v>
                </c:pt>
                <c:pt idx="2294">
                  <c:v>6.3838518227957133</c:v>
                </c:pt>
                <c:pt idx="2295">
                  <c:v>6.2819533959933587</c:v>
                </c:pt>
                <c:pt idx="2296">
                  <c:v>6.2855936346824066</c:v>
                </c:pt>
                <c:pt idx="2297">
                  <c:v>6.2917920200913686</c:v>
                </c:pt>
                <c:pt idx="2298">
                  <c:v>6.3866481947312588</c:v>
                </c:pt>
                <c:pt idx="2299">
                  <c:v>6.5268500541237691</c:v>
                </c:pt>
                <c:pt idx="2300">
                  <c:v>6.5988527553924836</c:v>
                </c:pt>
                <c:pt idx="2301">
                  <c:v>6.6135244578518861</c:v>
                </c:pt>
                <c:pt idx="2302">
                  <c:v>6.5656964894377854</c:v>
                </c:pt>
                <c:pt idx="2303">
                  <c:v>6.5967835298655846</c:v>
                </c:pt>
                <c:pt idx="2304">
                  <c:v>6.6846511295226323</c:v>
                </c:pt>
                <c:pt idx="2305">
                  <c:v>6.6364843967221239</c:v>
                </c:pt>
                <c:pt idx="2306">
                  <c:v>6.8429749972093044</c:v>
                </c:pt>
                <c:pt idx="2307">
                  <c:v>6.8594778032943804</c:v>
                </c:pt>
                <c:pt idx="2308">
                  <c:v>6.7884387333365339</c:v>
                </c:pt>
                <c:pt idx="2309">
                  <c:v>6.7424425311853522</c:v>
                </c:pt>
                <c:pt idx="2310">
                  <c:v>6.7823288990642681</c:v>
                </c:pt>
                <c:pt idx="2311">
                  <c:v>6.5952018254433282</c:v>
                </c:pt>
                <c:pt idx="2312">
                  <c:v>6.624921118465954</c:v>
                </c:pt>
                <c:pt idx="2313">
                  <c:v>6.5826713978425158</c:v>
                </c:pt>
                <c:pt idx="2314">
                  <c:v>6.5832282749790663</c:v>
                </c:pt>
                <c:pt idx="2315">
                  <c:v>6.6020788066135756</c:v>
                </c:pt>
                <c:pt idx="2316">
                  <c:v>6.682096810779723</c:v>
                </c:pt>
                <c:pt idx="2317">
                  <c:v>6.6648703513818086</c:v>
                </c:pt>
                <c:pt idx="2318">
                  <c:v>6.6583580291078306</c:v>
                </c:pt>
                <c:pt idx="2319">
                  <c:v>6.5507348457756294</c:v>
                </c:pt>
                <c:pt idx="2320">
                  <c:v>6.6005477262520058</c:v>
                </c:pt>
                <c:pt idx="2321">
                  <c:v>6.5046637282085298</c:v>
                </c:pt>
                <c:pt idx="2322">
                  <c:v>6.5759689645859503</c:v>
                </c:pt>
                <c:pt idx="2323">
                  <c:v>6.6471867417531039</c:v>
                </c:pt>
                <c:pt idx="2324">
                  <c:v>6.6909725178613186</c:v>
                </c:pt>
                <c:pt idx="2325">
                  <c:v>6.7203188048958973</c:v>
                </c:pt>
                <c:pt idx="2326">
                  <c:v>6.7263377207064599</c:v>
                </c:pt>
                <c:pt idx="2327">
                  <c:v>6.7430554474826812</c:v>
                </c:pt>
                <c:pt idx="2328">
                  <c:v>6.6780872478753839</c:v>
                </c:pt>
                <c:pt idx="2329">
                  <c:v>6.6473539137487929</c:v>
                </c:pt>
                <c:pt idx="2330">
                  <c:v>6.5557012074842573</c:v>
                </c:pt>
                <c:pt idx="2331">
                  <c:v>6.456786699248469</c:v>
                </c:pt>
                <c:pt idx="2332">
                  <c:v>6.3804421155959847</c:v>
                </c:pt>
                <c:pt idx="2333">
                  <c:v>6.3516357257451723</c:v>
                </c:pt>
                <c:pt idx="2334">
                  <c:v>6.4185685124500944</c:v>
                </c:pt>
                <c:pt idx="2335">
                  <c:v>6.3731474663569703</c:v>
                </c:pt>
                <c:pt idx="2336">
                  <c:v>6.5175014758405281</c:v>
                </c:pt>
                <c:pt idx="2337">
                  <c:v>6.4738769650933667</c:v>
                </c:pt>
                <c:pt idx="2338">
                  <c:v>6.5427749287794139</c:v>
                </c:pt>
                <c:pt idx="2339">
                  <c:v>6.6202051424435098</c:v>
                </c:pt>
                <c:pt idx="2340">
                  <c:v>6.6614164167833909</c:v>
                </c:pt>
                <c:pt idx="2341">
                  <c:v>6.8731437851526582</c:v>
                </c:pt>
                <c:pt idx="2342">
                  <c:v>6.8673542425099336</c:v>
                </c:pt>
                <c:pt idx="2343">
                  <c:v>6.9231864355733199</c:v>
                </c:pt>
                <c:pt idx="2344">
                  <c:v>6.9308228404401779</c:v>
                </c:pt>
                <c:pt idx="2345">
                  <c:v>6.9457542813591537</c:v>
                </c:pt>
                <c:pt idx="2346">
                  <c:v>6.8894524710281262</c:v>
                </c:pt>
                <c:pt idx="2347">
                  <c:v>6.9770216692466311</c:v>
                </c:pt>
                <c:pt idx="2348">
                  <c:v>6.9633754311158338</c:v>
                </c:pt>
                <c:pt idx="2349">
                  <c:v>6.9850201731732122</c:v>
                </c:pt>
                <c:pt idx="2350">
                  <c:v>6.9028851355559846</c:v>
                </c:pt>
                <c:pt idx="2351">
                  <c:v>7.0964533718297602</c:v>
                </c:pt>
                <c:pt idx="2352">
                  <c:v>7.1479660222085961</c:v>
                </c:pt>
                <c:pt idx="2353">
                  <c:v>7.1924852924063032</c:v>
                </c:pt>
                <c:pt idx="2354">
                  <c:v>7.238899805855973</c:v>
                </c:pt>
                <c:pt idx="2355">
                  <c:v>7.2587990943321223</c:v>
                </c:pt>
                <c:pt idx="2356">
                  <c:v>7.396704152296242</c:v>
                </c:pt>
                <c:pt idx="2357">
                  <c:v>7.3879032967325351</c:v>
                </c:pt>
                <c:pt idx="2358">
                  <c:v>7.3116920295130754</c:v>
                </c:pt>
                <c:pt idx="2359">
                  <c:v>7.3542772680098514</c:v>
                </c:pt>
                <c:pt idx="2360">
                  <c:v>7.3722696827756886</c:v>
                </c:pt>
                <c:pt idx="2361">
                  <c:v>7.2304719049982049</c:v>
                </c:pt>
                <c:pt idx="2362">
                  <c:v>7.2806504829879604</c:v>
                </c:pt>
                <c:pt idx="2363">
                  <c:v>7.3463180118858373</c:v>
                </c:pt>
                <c:pt idx="2364">
                  <c:v>7.3662169418804018</c:v>
                </c:pt>
                <c:pt idx="2365">
                  <c:v>7.3221997665523801</c:v>
                </c:pt>
                <c:pt idx="2366">
                  <c:v>7.3732914155902183</c:v>
                </c:pt>
                <c:pt idx="2367">
                  <c:v>7.2526863823103742</c:v>
                </c:pt>
                <c:pt idx="2368">
                  <c:v>7.0818944683553307</c:v>
                </c:pt>
                <c:pt idx="2369">
                  <c:v>7.1303257332316541</c:v>
                </c:pt>
                <c:pt idx="2370">
                  <c:v>7.0663186943314447</c:v>
                </c:pt>
                <c:pt idx="2371">
                  <c:v>7.0894277438344258</c:v>
                </c:pt>
                <c:pt idx="2372">
                  <c:v>7.1802546771152427</c:v>
                </c:pt>
                <c:pt idx="2373">
                  <c:v>7.3318636941297406</c:v>
                </c:pt>
                <c:pt idx="2374">
                  <c:v>7.3650174702792421</c:v>
                </c:pt>
                <c:pt idx="2375">
                  <c:v>7.4388016116204136</c:v>
                </c:pt>
                <c:pt idx="2376">
                  <c:v>7.3510036594352286</c:v>
                </c:pt>
                <c:pt idx="2377">
                  <c:v>7.3473483318384814</c:v>
                </c:pt>
                <c:pt idx="2378">
                  <c:v>7.3617865539168488</c:v>
                </c:pt>
                <c:pt idx="2379">
                  <c:v>7.2653024961283812</c:v>
                </c:pt>
                <c:pt idx="2380">
                  <c:v>7.2461491376303746</c:v>
                </c:pt>
                <c:pt idx="2381">
                  <c:v>7.3511287491071826</c:v>
                </c:pt>
                <c:pt idx="2382">
                  <c:v>7.2683216627355884</c:v>
                </c:pt>
                <c:pt idx="2383">
                  <c:v>7.2398551571829506</c:v>
                </c:pt>
                <c:pt idx="2384">
                  <c:v>7.3063240557297862</c:v>
                </c:pt>
                <c:pt idx="2385">
                  <c:v>7.3954070663558626</c:v>
                </c:pt>
                <c:pt idx="2386">
                  <c:v>7.3253144373821124</c:v>
                </c:pt>
                <c:pt idx="2387">
                  <c:v>7.2843141438248811</c:v>
                </c:pt>
                <c:pt idx="2388">
                  <c:v>7.2161921373202302</c:v>
                </c:pt>
                <c:pt idx="2389">
                  <c:v>7.2824118543916612</c:v>
                </c:pt>
                <c:pt idx="2390">
                  <c:v>7.3785098834738552</c:v>
                </c:pt>
                <c:pt idx="2391">
                  <c:v>7.4175699368283468</c:v>
                </c:pt>
                <c:pt idx="2392">
                  <c:v>7.3742817135689753</c:v>
                </c:pt>
                <c:pt idx="2393">
                  <c:v>7.4270142872526819</c:v>
                </c:pt>
                <c:pt idx="2394">
                  <c:v>7.407780084043198</c:v>
                </c:pt>
                <c:pt idx="2395">
                  <c:v>7.2765607261079222</c:v>
                </c:pt>
                <c:pt idx="2396">
                  <c:v>7.2859968510902542</c:v>
                </c:pt>
                <c:pt idx="2397">
                  <c:v>7.330549798395726</c:v>
                </c:pt>
                <c:pt idx="2398">
                  <c:v>7.4094868441400239</c:v>
                </c:pt>
                <c:pt idx="2399">
                  <c:v>7.3273372542471993</c:v>
                </c:pt>
                <c:pt idx="2400">
                  <c:v>7.3888139474166579</c:v>
                </c:pt>
                <c:pt idx="2401">
                  <c:v>7.5606418881864137</c:v>
                </c:pt>
                <c:pt idx="2402">
                  <c:v>7.5189003345966752</c:v>
                </c:pt>
                <c:pt idx="2403">
                  <c:v>7.4854647354686792</c:v>
                </c:pt>
                <c:pt idx="2404">
                  <c:v>7.3137414527981974</c:v>
                </c:pt>
                <c:pt idx="2405">
                  <c:v>7.239571489429399</c:v>
                </c:pt>
                <c:pt idx="2406">
                  <c:v>7.2821158333734619</c:v>
                </c:pt>
                <c:pt idx="2407">
                  <c:v>7.3021046213551264</c:v>
                </c:pt>
                <c:pt idx="2408">
                  <c:v>7.2898473549911014</c:v>
                </c:pt>
                <c:pt idx="2409">
                  <c:v>7.2541255324694127</c:v>
                </c:pt>
                <c:pt idx="2410">
                  <c:v>7.2634247980837916</c:v>
                </c:pt>
                <c:pt idx="2411">
                  <c:v>7.3051703619564066</c:v>
                </c:pt>
                <c:pt idx="2412">
                  <c:v>7.2930289617302089</c:v>
                </c:pt>
                <c:pt idx="2413">
                  <c:v>7.4473864613841201</c:v>
                </c:pt>
                <c:pt idx="2414">
                  <c:v>7.513212756374064</c:v>
                </c:pt>
                <c:pt idx="2415">
                  <c:v>7.5320202984559952</c:v>
                </c:pt>
                <c:pt idx="2416">
                  <c:v>7.5751855793805492</c:v>
                </c:pt>
                <c:pt idx="2417">
                  <c:v>7.5437784774592496</c:v>
                </c:pt>
                <c:pt idx="2418">
                  <c:v>7.5327546542311428</c:v>
                </c:pt>
                <c:pt idx="2419">
                  <c:v>7.6676410832199231</c:v>
                </c:pt>
                <c:pt idx="2420">
                  <c:v>7.7923548917892571</c:v>
                </c:pt>
                <c:pt idx="2421">
                  <c:v>7.850359696781565</c:v>
                </c:pt>
                <c:pt idx="2422">
                  <c:v>7.8100115984038583</c:v>
                </c:pt>
                <c:pt idx="2423">
                  <c:v>7.825610918651666</c:v>
                </c:pt>
                <c:pt idx="2424">
                  <c:v>7.7767239645242059</c:v>
                </c:pt>
                <c:pt idx="2425">
                  <c:v>7.6459810950985956</c:v>
                </c:pt>
                <c:pt idx="2426">
                  <c:v>7.7639207733956077</c:v>
                </c:pt>
                <c:pt idx="2427">
                  <c:v>7.8087552114149803</c:v>
                </c:pt>
                <c:pt idx="2428">
                  <c:v>7.8483195073848986</c:v>
                </c:pt>
                <c:pt idx="2429">
                  <c:v>7.7605295140339461</c:v>
                </c:pt>
                <c:pt idx="2430">
                  <c:v>7.8374646808467734</c:v>
                </c:pt>
                <c:pt idx="2431">
                  <c:v>7.9050133355382428</c:v>
                </c:pt>
                <c:pt idx="2432">
                  <c:v>8.0727836196025962</c:v>
                </c:pt>
                <c:pt idx="2433">
                  <c:v>8.0536779896406667</c:v>
                </c:pt>
                <c:pt idx="2434">
                  <c:v>8.1306642307016421</c:v>
                </c:pt>
                <c:pt idx="2435">
                  <c:v>8.2553428734669865</c:v>
                </c:pt>
                <c:pt idx="2436">
                  <c:v>8.1603826104675576</c:v>
                </c:pt>
                <c:pt idx="2437">
                  <c:v>8.3126926535774004</c:v>
                </c:pt>
                <c:pt idx="2438">
                  <c:v>8.3508149198909312</c:v>
                </c:pt>
                <c:pt idx="2439">
                  <c:v>8.5059280458205997</c:v>
                </c:pt>
                <c:pt idx="2440">
                  <c:v>8.4759271185882827</c:v>
                </c:pt>
                <c:pt idx="2441">
                  <c:v>8.5009011017326603</c:v>
                </c:pt>
                <c:pt idx="2442">
                  <c:v>8.5262582138624268</c:v>
                </c:pt>
                <c:pt idx="2443">
                  <c:v>8.5280991706693694</c:v>
                </c:pt>
                <c:pt idx="2444">
                  <c:v>8.6904127498958399</c:v>
                </c:pt>
                <c:pt idx="2445">
                  <c:v>8.5773485474446183</c:v>
                </c:pt>
                <c:pt idx="2446">
                  <c:v>8.655059007542425</c:v>
                </c:pt>
                <c:pt idx="2447">
                  <c:v>8.2918742759235311</c:v>
                </c:pt>
                <c:pt idx="2448">
                  <c:v>7.641954640792834</c:v>
                </c:pt>
                <c:pt idx="2449">
                  <c:v>7.9610381395733434</c:v>
                </c:pt>
                <c:pt idx="2450">
                  <c:v>8.1588211096235881</c:v>
                </c:pt>
                <c:pt idx="2451">
                  <c:v>8.4582117339829317</c:v>
                </c:pt>
                <c:pt idx="2452">
                  <c:v>8.6024032364813845</c:v>
                </c:pt>
                <c:pt idx="2453">
                  <c:v>8.7320125958042265</c:v>
                </c:pt>
                <c:pt idx="2454">
                  <c:v>8.6707530693012966</c:v>
                </c:pt>
                <c:pt idx="2455">
                  <c:v>8.8698297466199811</c:v>
                </c:pt>
                <c:pt idx="2456">
                  <c:v>8.7461637435588386</c:v>
                </c:pt>
                <c:pt idx="2457">
                  <c:v>8.7329491627115896</c:v>
                </c:pt>
                <c:pt idx="2458">
                  <c:v>9.0580543531859767</c:v>
                </c:pt>
                <c:pt idx="2459">
                  <c:v>9.1786891685093082</c:v>
                </c:pt>
                <c:pt idx="2460">
                  <c:v>9.1302591148352974</c:v>
                </c:pt>
                <c:pt idx="2461">
                  <c:v>9.2857908743794031</c:v>
                </c:pt>
                <c:pt idx="2462">
                  <c:v>9.492201300032761</c:v>
                </c:pt>
                <c:pt idx="2463">
                  <c:v>9.6482826844812326</c:v>
                </c:pt>
                <c:pt idx="2464">
                  <c:v>9.6318326890753099</c:v>
                </c:pt>
                <c:pt idx="2465">
                  <c:v>9.3694018046757446</c:v>
                </c:pt>
                <c:pt idx="2466">
                  <c:v>9.5117336345028853</c:v>
                </c:pt>
                <c:pt idx="2467">
                  <c:v>9.0349271621115896</c:v>
                </c:pt>
                <c:pt idx="2468">
                  <c:v>9.3528012011386181</c:v>
                </c:pt>
                <c:pt idx="2469">
                  <c:v>9.4815758821312208</c:v>
                </c:pt>
                <c:pt idx="2470">
                  <c:v>9.4870582753053547</c:v>
                </c:pt>
                <c:pt idx="2471">
                  <c:v>9.5947457310491142</c:v>
                </c:pt>
                <c:pt idx="2472">
                  <c:v>9.5247779724423296</c:v>
                </c:pt>
                <c:pt idx="2473">
                  <c:v>9.0953185290674181</c:v>
                </c:pt>
                <c:pt idx="2474">
                  <c:v>9.3036324394638843</c:v>
                </c:pt>
                <c:pt idx="2475">
                  <c:v>9.1605344185557094</c:v>
                </c:pt>
                <c:pt idx="2476">
                  <c:v>8.9282146253784411</c:v>
                </c:pt>
                <c:pt idx="2477">
                  <c:v>8.8480234547259613</c:v>
                </c:pt>
                <c:pt idx="2478">
                  <c:v>8.4186151918308028</c:v>
                </c:pt>
                <c:pt idx="2479">
                  <c:v>8.5059446522710598</c:v>
                </c:pt>
                <c:pt idx="2480">
                  <c:v>8.4782788687346002</c:v>
                </c:pt>
                <c:pt idx="2481">
                  <c:v>8.5037090176321133</c:v>
                </c:pt>
                <c:pt idx="2482">
                  <c:v>8.6071231403121224</c:v>
                </c:pt>
                <c:pt idx="2483">
                  <c:v>8.2420902850964133</c:v>
                </c:pt>
                <c:pt idx="2484">
                  <c:v>8.4083175413997253</c:v>
                </c:pt>
                <c:pt idx="2485">
                  <c:v>8.6543997788877345</c:v>
                </c:pt>
                <c:pt idx="2486">
                  <c:v>8.6069741503905455</c:v>
                </c:pt>
                <c:pt idx="2487">
                  <c:v>8.5599550190408937</c:v>
                </c:pt>
                <c:pt idx="2488">
                  <c:v>8.3973241167925607</c:v>
                </c:pt>
                <c:pt idx="2489">
                  <c:v>8.530603521677067</c:v>
                </c:pt>
                <c:pt idx="2490">
                  <c:v>8.5435026137644332</c:v>
                </c:pt>
                <c:pt idx="2491">
                  <c:v>8.7375497688698172</c:v>
                </c:pt>
                <c:pt idx="2492">
                  <c:v>8.7036185259856218</c:v>
                </c:pt>
                <c:pt idx="2493">
                  <c:v>9.0391479101992811</c:v>
                </c:pt>
                <c:pt idx="2494">
                  <c:v>9.0362002495200002</c:v>
                </c:pt>
                <c:pt idx="2495">
                  <c:v>9.1421830471470731</c:v>
                </c:pt>
                <c:pt idx="2496">
                  <c:v>8.9185236502844667</c:v>
                </c:pt>
                <c:pt idx="2497">
                  <c:v>8.8700089606358166</c:v>
                </c:pt>
                <c:pt idx="2498">
                  <c:v>9.0372021428181011</c:v>
                </c:pt>
                <c:pt idx="2499">
                  <c:v>9.0701135122019672</c:v>
                </c:pt>
                <c:pt idx="2500">
                  <c:v>9.1099304945577746</c:v>
                </c:pt>
                <c:pt idx="2501">
                  <c:v>9.2515563044597435</c:v>
                </c:pt>
                <c:pt idx="2502">
                  <c:v>9.4295955350055856</c:v>
                </c:pt>
                <c:pt idx="2503">
                  <c:v>9.3700193414407256</c:v>
                </c:pt>
                <c:pt idx="2504">
                  <c:v>9.4454830412149793</c:v>
                </c:pt>
                <c:pt idx="2505">
                  <c:v>9.400621144319496</c:v>
                </c:pt>
                <c:pt idx="2506">
                  <c:v>9.1791151117538536</c:v>
                </c:pt>
                <c:pt idx="2507">
                  <c:v>9.2176306314992811</c:v>
                </c:pt>
                <c:pt idx="2508">
                  <c:v>9.1808277674883065</c:v>
                </c:pt>
                <c:pt idx="2509">
                  <c:v>9.1511189416172627</c:v>
                </c:pt>
                <c:pt idx="2510">
                  <c:v>9.292885735696629</c:v>
                </c:pt>
                <c:pt idx="2511">
                  <c:v>9.4630014958588671</c:v>
                </c:pt>
                <c:pt idx="2512">
                  <c:v>9.4964850931499285</c:v>
                </c:pt>
                <c:pt idx="2513">
                  <c:v>9.6108159902387627</c:v>
                </c:pt>
                <c:pt idx="2514">
                  <c:v>9.5647540550967438</c:v>
                </c:pt>
                <c:pt idx="2515">
                  <c:v>9.636062862647826</c:v>
                </c:pt>
                <c:pt idx="2516">
                  <c:v>9.7572815969309126</c:v>
                </c:pt>
                <c:pt idx="2517">
                  <c:v>9.6467180890294237</c:v>
                </c:pt>
                <c:pt idx="2518">
                  <c:v>9.6614140548677909</c:v>
                </c:pt>
                <c:pt idx="2519">
                  <c:v>9.6640825909771504</c:v>
                </c:pt>
                <c:pt idx="2520">
                  <c:v>9.8140375928302905</c:v>
                </c:pt>
                <c:pt idx="2521">
                  <c:v>9.6487672318656355</c:v>
                </c:pt>
                <c:pt idx="2522">
                  <c:v>9.5346563932329254</c:v>
                </c:pt>
                <c:pt idx="2523">
                  <c:v>9.3352573599133013</c:v>
                </c:pt>
                <c:pt idx="2524">
                  <c:v>9.3531924388938474</c:v>
                </c:pt>
                <c:pt idx="2525">
                  <c:v>9.5892840860528992</c:v>
                </c:pt>
                <c:pt idx="2526">
                  <c:v>9.5065949791304263</c:v>
                </c:pt>
                <c:pt idx="2527">
                  <c:v>9.4981609927575068</c:v>
                </c:pt>
                <c:pt idx="2528">
                  <c:v>9.6418556907308304</c:v>
                </c:pt>
                <c:pt idx="2529">
                  <c:v>9.9758191896750947</c:v>
                </c:pt>
                <c:pt idx="2530">
                  <c:v>9.890887897678077</c:v>
                </c:pt>
                <c:pt idx="2531">
                  <c:v>9.9314757946481667</c:v>
                </c:pt>
                <c:pt idx="2532">
                  <c:v>9.9548765946730331</c:v>
                </c:pt>
                <c:pt idx="2533">
                  <c:v>9.9802059562985228</c:v>
                </c:pt>
                <c:pt idx="2534">
                  <c:v>9.9540481704499459</c:v>
                </c:pt>
                <c:pt idx="2535">
                  <c:v>10.06229278546682</c:v>
                </c:pt>
                <c:pt idx="2536">
                  <c:v>10.146339190486</c:v>
                </c:pt>
                <c:pt idx="2537">
                  <c:v>10.09413842716955</c:v>
                </c:pt>
                <c:pt idx="2538">
                  <c:v>10.138592869358639</c:v>
                </c:pt>
                <c:pt idx="2539">
                  <c:v>10.115948708511359</c:v>
                </c:pt>
                <c:pt idx="2540">
                  <c:v>10.388903848051211</c:v>
                </c:pt>
                <c:pt idx="2541">
                  <c:v>10.40299255678163</c:v>
                </c:pt>
                <c:pt idx="2542">
                  <c:v>10.41659837420303</c:v>
                </c:pt>
                <c:pt idx="2543">
                  <c:v>10.57727107410572</c:v>
                </c:pt>
                <c:pt idx="2544">
                  <c:v>10.620328933176699</c:v>
                </c:pt>
                <c:pt idx="2545">
                  <c:v>10.74507375160905</c:v>
                </c:pt>
                <c:pt idx="2546">
                  <c:v>10.785003913541431</c:v>
                </c:pt>
                <c:pt idx="2547">
                  <c:v>10.80040614691444</c:v>
                </c:pt>
                <c:pt idx="2548">
                  <c:v>11.056278820265989</c:v>
                </c:pt>
                <c:pt idx="2549">
                  <c:v>11.107029551836369</c:v>
                </c:pt>
                <c:pt idx="2550">
                  <c:v>11.14332761304671</c:v>
                </c:pt>
                <c:pt idx="2551">
                  <c:v>11.250490676520069</c:v>
                </c:pt>
                <c:pt idx="2552">
                  <c:v>11.579744947498121</c:v>
                </c:pt>
                <c:pt idx="2553">
                  <c:v>11.78178005959106</c:v>
                </c:pt>
                <c:pt idx="2554">
                  <c:v>11.99129399436479</c:v>
                </c:pt>
                <c:pt idx="2555">
                  <c:v>12.323752844040319</c:v>
                </c:pt>
                <c:pt idx="2556">
                  <c:v>12.336801173846199</c:v>
                </c:pt>
                <c:pt idx="2557">
                  <c:v>12.73802977761267</c:v>
                </c:pt>
                <c:pt idx="2558">
                  <c:v>12.64853874865207</c:v>
                </c:pt>
                <c:pt idx="2559">
                  <c:v>12.50910566783401</c:v>
                </c:pt>
                <c:pt idx="2560">
                  <c:v>11.80676856250204</c:v>
                </c:pt>
                <c:pt idx="2561">
                  <c:v>12.01666905820805</c:v>
                </c:pt>
                <c:pt idx="2562">
                  <c:v>12.268874880671881</c:v>
                </c:pt>
                <c:pt idx="2563">
                  <c:v>12.408084322058681</c:v>
                </c:pt>
                <c:pt idx="2564">
                  <c:v>12.54931865628499</c:v>
                </c:pt>
                <c:pt idx="2565">
                  <c:v>12.59002055568557</c:v>
                </c:pt>
                <c:pt idx="2566">
                  <c:v>11.86766869808997</c:v>
                </c:pt>
                <c:pt idx="2567">
                  <c:v>11.90105991146326</c:v>
                </c:pt>
                <c:pt idx="2568">
                  <c:v>12.11635939572658</c:v>
                </c:pt>
                <c:pt idx="2569">
                  <c:v>12.47824023421923</c:v>
                </c:pt>
                <c:pt idx="2570">
                  <c:v>12.45544604003952</c:v>
                </c:pt>
                <c:pt idx="2571">
                  <c:v>12.60855349283587</c:v>
                </c:pt>
                <c:pt idx="2572">
                  <c:v>12.930935406256269</c:v>
                </c:pt>
                <c:pt idx="2573">
                  <c:v>12.803951100332039</c:v>
                </c:pt>
                <c:pt idx="2574">
                  <c:v>13.00901386033938</c:v>
                </c:pt>
                <c:pt idx="2575">
                  <c:v>12.90582404426085</c:v>
                </c:pt>
                <c:pt idx="2576">
                  <c:v>12.71390318014512</c:v>
                </c:pt>
                <c:pt idx="2577">
                  <c:v>12.68538279048221</c:v>
                </c:pt>
                <c:pt idx="2578">
                  <c:v>12.47854893363132</c:v>
                </c:pt>
                <c:pt idx="2579">
                  <c:v>12.22647335526981</c:v>
                </c:pt>
                <c:pt idx="2580">
                  <c:v>12.18472357795868</c:v>
                </c:pt>
                <c:pt idx="2581">
                  <c:v>12.35252486067813</c:v>
                </c:pt>
                <c:pt idx="2582">
                  <c:v>12.557778264704879</c:v>
                </c:pt>
                <c:pt idx="2583">
                  <c:v>12.69056192586425</c:v>
                </c:pt>
                <c:pt idx="2584">
                  <c:v>12.380539515200949</c:v>
                </c:pt>
                <c:pt idx="2585">
                  <c:v>12.2993768131154</c:v>
                </c:pt>
                <c:pt idx="2586">
                  <c:v>12.44147410911393</c:v>
                </c:pt>
                <c:pt idx="2587">
                  <c:v>12.654377488100859</c:v>
                </c:pt>
                <c:pt idx="2588">
                  <c:v>12.64851891835923</c:v>
                </c:pt>
                <c:pt idx="2589">
                  <c:v>12.406232178871621</c:v>
                </c:pt>
                <c:pt idx="2590">
                  <c:v>12.547365375083761</c:v>
                </c:pt>
                <c:pt idx="2591">
                  <c:v>12.79021338031885</c:v>
                </c:pt>
                <c:pt idx="2592">
                  <c:v>12.785469837931769</c:v>
                </c:pt>
              </c:numCache>
            </c:numRef>
          </c:val>
          <c:smooth val="0"/>
          <c:extLst>
            <c:ext xmlns:c16="http://schemas.microsoft.com/office/drawing/2014/chart" uri="{C3380CC4-5D6E-409C-BE32-E72D297353CC}">
              <c16:uniqueId val="{00000000-36D6-49AE-AE3B-0A5974A4608B}"/>
            </c:ext>
          </c:extLst>
        </c:ser>
        <c:ser>
          <c:idx val="1"/>
          <c:order val="1"/>
          <c:tx>
            <c:strRef>
              <c:f>[报告图表.xlsx]分析师推荐股票池!$C$1</c:f>
              <c:strCache>
                <c:ptCount val="1"/>
                <c:pt idx="0">
                  <c:v>中证500</c:v>
                </c:pt>
              </c:strCache>
            </c:strRef>
          </c:tx>
          <c:spPr>
            <a:ln w="19050" cap="rnd">
              <a:solidFill>
                <a:srgbClr val="054477"/>
              </a:solidFill>
              <a:round/>
            </a:ln>
            <a:effectLst/>
          </c:spPr>
          <c:marker>
            <c:symbol val="none"/>
          </c:marker>
          <c:cat>
            <c:numRef>
              <c:f>[报告图表.xlsx]分析师推荐股票池!$A$2:$A$2594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[报告图表.xlsx]分析师推荐股票池!$C$2:$C$2594</c:f>
              <c:numCache>
                <c:formatCode>General</c:formatCode>
                <c:ptCount val="2593"/>
                <c:pt idx="0">
                  <c:v>1</c:v>
                </c:pt>
                <c:pt idx="1">
                  <c:v>1.0056344270706179</c:v>
                </c:pt>
                <c:pt idx="2">
                  <c:v>1.016101717948914</c:v>
                </c:pt>
                <c:pt idx="3">
                  <c:v>1.0144972801208501</c:v>
                </c:pt>
                <c:pt idx="4">
                  <c:v>0.99418091773986816</c:v>
                </c:pt>
                <c:pt idx="5">
                  <c:v>1.0065096616745</c:v>
                </c:pt>
                <c:pt idx="6">
                  <c:v>1.0128631591796879</c:v>
                </c:pt>
                <c:pt idx="7">
                  <c:v>1.0344188213348391</c:v>
                </c:pt>
                <c:pt idx="8">
                  <c:v>1.0235815048217769</c:v>
                </c:pt>
                <c:pt idx="9">
                  <c:v>1.0510216951370239</c:v>
                </c:pt>
                <c:pt idx="10">
                  <c:v>1.058501243591309</c:v>
                </c:pt>
                <c:pt idx="11">
                  <c:v>1.0766527652740481</c:v>
                </c:pt>
                <c:pt idx="12">
                  <c:v>1.076865434646606</c:v>
                </c:pt>
                <c:pt idx="13">
                  <c:v>1.036969900131226</c:v>
                </c:pt>
                <c:pt idx="14">
                  <c:v>1.04056715965271</c:v>
                </c:pt>
                <c:pt idx="15">
                  <c:v>1.011732935905457</c:v>
                </c:pt>
                <c:pt idx="16">
                  <c:v>0.99908709526062012</c:v>
                </c:pt>
                <c:pt idx="17">
                  <c:v>0.95744454860687256</c:v>
                </c:pt>
                <c:pt idx="18">
                  <c:v>0.95136463642120361</c:v>
                </c:pt>
                <c:pt idx="19">
                  <c:v>0.96680814027786255</c:v>
                </c:pt>
                <c:pt idx="20">
                  <c:v>0.97534006834030151</c:v>
                </c:pt>
                <c:pt idx="21">
                  <c:v>0.96569007635116577</c:v>
                </c:pt>
                <c:pt idx="22">
                  <c:v>0.95909112691879272</c:v>
                </c:pt>
                <c:pt idx="23">
                  <c:v>0.97276055812835693</c:v>
                </c:pt>
                <c:pt idx="24">
                  <c:v>0.98287409543991089</c:v>
                </c:pt>
                <c:pt idx="25">
                  <c:v>0.96121472120285034</c:v>
                </c:pt>
                <c:pt idx="26">
                  <c:v>0.96112579107284546</c:v>
                </c:pt>
                <c:pt idx="27">
                  <c:v>0.96134805679321289</c:v>
                </c:pt>
                <c:pt idx="28">
                  <c:v>0.97346752882003784</c:v>
                </c:pt>
                <c:pt idx="29">
                  <c:v>0.97129756212234497</c:v>
                </c:pt>
                <c:pt idx="30">
                  <c:v>0.98460829257965088</c:v>
                </c:pt>
                <c:pt idx="31">
                  <c:v>0.98535019159317017</c:v>
                </c:pt>
                <c:pt idx="32">
                  <c:v>0.99418091773986816</c:v>
                </c:pt>
                <c:pt idx="33">
                  <c:v>1.0158354043960569</c:v>
                </c:pt>
                <c:pt idx="34">
                  <c:v>1.032263517379761</c:v>
                </c:pt>
                <c:pt idx="35">
                  <c:v>1.0333126783370969</c:v>
                </c:pt>
                <c:pt idx="36">
                  <c:v>1.0448160171508789</c:v>
                </c:pt>
                <c:pt idx="37">
                  <c:v>1.0457137823104861</c:v>
                </c:pt>
                <c:pt idx="38">
                  <c:v>1.0609060525894169</c:v>
                </c:pt>
                <c:pt idx="39">
                  <c:v>1.0225780010223391</c:v>
                </c:pt>
                <c:pt idx="40">
                  <c:v>1.0266052484512329</c:v>
                </c:pt>
                <c:pt idx="41">
                  <c:v>1.037752151489258</c:v>
                </c:pt>
                <c:pt idx="42">
                  <c:v>1.038987994194031</c:v>
                </c:pt>
                <c:pt idx="43">
                  <c:v>1.0253584384918211</c:v>
                </c:pt>
                <c:pt idx="44">
                  <c:v>1.0173050165176389</c:v>
                </c:pt>
                <c:pt idx="45">
                  <c:v>1.0016957521438601</c:v>
                </c:pt>
                <c:pt idx="46">
                  <c:v>0.99320101737976074</c:v>
                </c:pt>
                <c:pt idx="47">
                  <c:v>1.001384496688843</c:v>
                </c:pt>
                <c:pt idx="48">
                  <c:v>1.029161810874939</c:v>
                </c:pt>
                <c:pt idx="49">
                  <c:v>1.032483816146851</c:v>
                </c:pt>
                <c:pt idx="50">
                  <c:v>1.039830088615417</c:v>
                </c:pt>
                <c:pt idx="51">
                  <c:v>1.0456926822662349</c:v>
                </c:pt>
                <c:pt idx="52">
                  <c:v>1.038653612136841</c:v>
                </c:pt>
                <c:pt idx="53">
                  <c:v>1.0441023111343379</c:v>
                </c:pt>
                <c:pt idx="54">
                  <c:v>1.030208826065063</c:v>
                </c:pt>
                <c:pt idx="55">
                  <c:v>1.0449643135070801</c:v>
                </c:pt>
                <c:pt idx="56">
                  <c:v>1.0531420707702639</c:v>
                </c:pt>
                <c:pt idx="57">
                  <c:v>1.0577821731567381</c:v>
                </c:pt>
                <c:pt idx="58">
                  <c:v>1.0603984594345091</c:v>
                </c:pt>
                <c:pt idx="59">
                  <c:v>1.076240658760071</c:v>
                </c:pt>
                <c:pt idx="60">
                  <c:v>1.0797992944717409</c:v>
                </c:pt>
                <c:pt idx="61">
                  <c:v>1.081968307495117</c:v>
                </c:pt>
                <c:pt idx="62">
                  <c:v>1.084361791610718</c:v>
                </c:pt>
                <c:pt idx="63">
                  <c:v>1.0846477746963501</c:v>
                </c:pt>
                <c:pt idx="64">
                  <c:v>1.1012029647827151</c:v>
                </c:pt>
                <c:pt idx="65">
                  <c:v>1.109497666358948</c:v>
                </c:pt>
                <c:pt idx="66">
                  <c:v>1.096899271011353</c:v>
                </c:pt>
                <c:pt idx="67">
                  <c:v>1.1097491979598999</c:v>
                </c:pt>
                <c:pt idx="68">
                  <c:v>1.095756530761719</c:v>
                </c:pt>
                <c:pt idx="69">
                  <c:v>1.0921720266342161</c:v>
                </c:pt>
                <c:pt idx="70">
                  <c:v>1.04538893699646</c:v>
                </c:pt>
                <c:pt idx="71">
                  <c:v>1.059010982513428</c:v>
                </c:pt>
                <c:pt idx="72">
                  <c:v>1.091125965118408</c:v>
                </c:pt>
                <c:pt idx="73">
                  <c:v>1.093004703521729</c:v>
                </c:pt>
                <c:pt idx="74">
                  <c:v>1.0844788551330571</c:v>
                </c:pt>
                <c:pt idx="75">
                  <c:v>1.08501148223877</c:v>
                </c:pt>
                <c:pt idx="76">
                  <c:v>1.0566331148147581</c:v>
                </c:pt>
                <c:pt idx="77">
                  <c:v>1.051095724105835</c:v>
                </c:pt>
                <c:pt idx="78">
                  <c:v>1.0169767141342161</c:v>
                </c:pt>
                <c:pt idx="79">
                  <c:v>0.9896162748336792</c:v>
                </c:pt>
                <c:pt idx="80">
                  <c:v>0.98860174417495728</c:v>
                </c:pt>
                <c:pt idx="81">
                  <c:v>1.017736434936523</c:v>
                </c:pt>
                <c:pt idx="82">
                  <c:v>0.98540234565734863</c:v>
                </c:pt>
                <c:pt idx="83">
                  <c:v>0.97001349925994873</c:v>
                </c:pt>
                <c:pt idx="84">
                  <c:v>0.95180940628051758</c:v>
                </c:pt>
                <c:pt idx="85">
                  <c:v>0.92399477958679199</c:v>
                </c:pt>
                <c:pt idx="86">
                  <c:v>0.9012901782989502</c:v>
                </c:pt>
                <c:pt idx="87">
                  <c:v>0.92700237035751343</c:v>
                </c:pt>
                <c:pt idx="88">
                  <c:v>0.93302184343338013</c:v>
                </c:pt>
                <c:pt idx="89">
                  <c:v>0.8730277419090271</c:v>
                </c:pt>
                <c:pt idx="90">
                  <c:v>0.88560277223587036</c:v>
                </c:pt>
                <c:pt idx="91">
                  <c:v>0.88676720857620239</c:v>
                </c:pt>
                <c:pt idx="92">
                  <c:v>0.86979609727859497</c:v>
                </c:pt>
                <c:pt idx="93">
                  <c:v>0.88788378238677979</c:v>
                </c:pt>
                <c:pt idx="94">
                  <c:v>0.92825871706008911</c:v>
                </c:pt>
                <c:pt idx="95">
                  <c:v>0.92154097557067871</c:v>
                </c:pt>
                <c:pt idx="96">
                  <c:v>0.92406392097473145</c:v>
                </c:pt>
                <c:pt idx="97">
                  <c:v>0.94055682420730591</c:v>
                </c:pt>
                <c:pt idx="98">
                  <c:v>0.94427675008773804</c:v>
                </c:pt>
                <c:pt idx="99">
                  <c:v>0.91507929563522339</c:v>
                </c:pt>
                <c:pt idx="100">
                  <c:v>0.89756083488464355</c:v>
                </c:pt>
                <c:pt idx="101">
                  <c:v>0.91045349836349487</c:v>
                </c:pt>
                <c:pt idx="102">
                  <c:v>0.90384721755981445</c:v>
                </c:pt>
                <c:pt idx="103">
                  <c:v>0.91166168451309204</c:v>
                </c:pt>
                <c:pt idx="104">
                  <c:v>0.90799033641815186</c:v>
                </c:pt>
                <c:pt idx="105">
                  <c:v>0.91618359088897705</c:v>
                </c:pt>
                <c:pt idx="106">
                  <c:v>0.93905049562454224</c:v>
                </c:pt>
                <c:pt idx="107">
                  <c:v>0.94165569543838501</c:v>
                </c:pt>
                <c:pt idx="108">
                  <c:v>0.93595463037490845</c:v>
                </c:pt>
                <c:pt idx="109">
                  <c:v>0.92419344186782837</c:v>
                </c:pt>
                <c:pt idx="110">
                  <c:v>0.88563215732574463</c:v>
                </c:pt>
                <c:pt idx="111">
                  <c:v>0.91121178865432739</c:v>
                </c:pt>
                <c:pt idx="112">
                  <c:v>0.91850346326828003</c:v>
                </c:pt>
                <c:pt idx="113">
                  <c:v>0.9128953218460083</c:v>
                </c:pt>
                <c:pt idx="114">
                  <c:v>0.91305732727050781</c:v>
                </c:pt>
                <c:pt idx="115">
                  <c:v>0.89815032482147217</c:v>
                </c:pt>
                <c:pt idx="116">
                  <c:v>0.88320112228393555</c:v>
                </c:pt>
                <c:pt idx="117">
                  <c:v>0.83317047357559204</c:v>
                </c:pt>
                <c:pt idx="118">
                  <c:v>0.81700241565704346</c:v>
                </c:pt>
                <c:pt idx="119">
                  <c:v>0.8040999174118042</c:v>
                </c:pt>
                <c:pt idx="120">
                  <c:v>0.79941409826278687</c:v>
                </c:pt>
                <c:pt idx="121">
                  <c:v>0.79457736015319824</c:v>
                </c:pt>
                <c:pt idx="122">
                  <c:v>0.81719636917114258</c:v>
                </c:pt>
                <c:pt idx="123">
                  <c:v>0.82908600568771362</c:v>
                </c:pt>
                <c:pt idx="124">
                  <c:v>0.82455557584762573</c:v>
                </c:pt>
                <c:pt idx="125">
                  <c:v>0.84891587495803833</c:v>
                </c:pt>
                <c:pt idx="126">
                  <c:v>0.85826116800308228</c:v>
                </c:pt>
                <c:pt idx="127">
                  <c:v>0.84471249580383301</c:v>
                </c:pt>
                <c:pt idx="128">
                  <c:v>0.85258162021636963</c:v>
                </c:pt>
                <c:pt idx="129">
                  <c:v>0.83281666040420532</c:v>
                </c:pt>
                <c:pt idx="130">
                  <c:v>0.83772987127304077</c:v>
                </c:pt>
                <c:pt idx="131">
                  <c:v>0.85665434598922729</c:v>
                </c:pt>
                <c:pt idx="132">
                  <c:v>0.8809661865234375</c:v>
                </c:pt>
                <c:pt idx="133">
                  <c:v>0.88276523351669312</c:v>
                </c:pt>
                <c:pt idx="134">
                  <c:v>0.89579391479492188</c:v>
                </c:pt>
                <c:pt idx="135">
                  <c:v>0.89525949954986572</c:v>
                </c:pt>
                <c:pt idx="136">
                  <c:v>0.90766167640686035</c:v>
                </c:pt>
                <c:pt idx="137">
                  <c:v>0.90716451406478882</c:v>
                </c:pt>
                <c:pt idx="138">
                  <c:v>0.92800092697143555</c:v>
                </c:pt>
                <c:pt idx="139">
                  <c:v>0.93507283926010132</c:v>
                </c:pt>
                <c:pt idx="140">
                  <c:v>0.93442404270172119</c:v>
                </c:pt>
                <c:pt idx="141">
                  <c:v>0.95153903961181641</c:v>
                </c:pt>
                <c:pt idx="142">
                  <c:v>0.93498390913009644</c:v>
                </c:pt>
                <c:pt idx="143">
                  <c:v>0.94710654020309448</c:v>
                </c:pt>
                <c:pt idx="144">
                  <c:v>0.95155239105224609</c:v>
                </c:pt>
                <c:pt idx="145">
                  <c:v>0.97118496894836426</c:v>
                </c:pt>
                <c:pt idx="146">
                  <c:v>0.98401719331741333</c:v>
                </c:pt>
                <c:pt idx="147">
                  <c:v>0.94675999879837036</c:v>
                </c:pt>
                <c:pt idx="148">
                  <c:v>0.95822954177856445</c:v>
                </c:pt>
                <c:pt idx="149">
                  <c:v>0.94567465782165527</c:v>
                </c:pt>
                <c:pt idx="150">
                  <c:v>0.96383637189865112</c:v>
                </c:pt>
                <c:pt idx="151">
                  <c:v>0.9861903190612793</c:v>
                </c:pt>
                <c:pt idx="152">
                  <c:v>0.99386966228485107</c:v>
                </c:pt>
                <c:pt idx="153">
                  <c:v>0.99372881650924683</c:v>
                </c:pt>
                <c:pt idx="154">
                  <c:v>0.994701087474823</c:v>
                </c:pt>
                <c:pt idx="155">
                  <c:v>0.97354644536972046</c:v>
                </c:pt>
                <c:pt idx="156">
                  <c:v>0.9820440411567688</c:v>
                </c:pt>
                <c:pt idx="157">
                  <c:v>0.99358838796615601</c:v>
                </c:pt>
                <c:pt idx="158">
                  <c:v>0.97392553091049194</c:v>
                </c:pt>
                <c:pt idx="159">
                  <c:v>0.98083257675170898</c:v>
                </c:pt>
                <c:pt idx="160">
                  <c:v>0.98800265789031982</c:v>
                </c:pt>
                <c:pt idx="161">
                  <c:v>1.015109062194824</c:v>
                </c:pt>
                <c:pt idx="162">
                  <c:v>1.0231946706771851</c:v>
                </c:pt>
                <c:pt idx="163">
                  <c:v>1.0100270509719851</c:v>
                </c:pt>
                <c:pt idx="164">
                  <c:v>1.03124463558197</c:v>
                </c:pt>
                <c:pt idx="165">
                  <c:v>1.0396198034286499</c:v>
                </c:pt>
                <c:pt idx="166">
                  <c:v>1.037168025970459</c:v>
                </c:pt>
                <c:pt idx="167">
                  <c:v>1.043406009674072</c:v>
                </c:pt>
                <c:pt idx="168">
                  <c:v>1.0524207353591919</c:v>
                </c:pt>
                <c:pt idx="169">
                  <c:v>1.0385159254074099</c:v>
                </c:pt>
                <c:pt idx="170">
                  <c:v>1.0490618944168091</c:v>
                </c:pt>
                <c:pt idx="171">
                  <c:v>1.0678752660751341</c:v>
                </c:pt>
                <c:pt idx="172">
                  <c:v>1.0713808536529541</c:v>
                </c:pt>
                <c:pt idx="173">
                  <c:v>1.054598450660706</c:v>
                </c:pt>
                <c:pt idx="174">
                  <c:v>1.0280164480209351</c:v>
                </c:pt>
                <c:pt idx="175">
                  <c:v>1.0263606309890749</c:v>
                </c:pt>
                <c:pt idx="176">
                  <c:v>1.015130758285522</c:v>
                </c:pt>
                <c:pt idx="177">
                  <c:v>1.013704776763916</c:v>
                </c:pt>
                <c:pt idx="178">
                  <c:v>1.0419925451278691</c:v>
                </c:pt>
                <c:pt idx="179">
                  <c:v>1.0376991033554079</c:v>
                </c:pt>
                <c:pt idx="180">
                  <c:v>1.023423910140991</c:v>
                </c:pt>
                <c:pt idx="181">
                  <c:v>1.039094805717468</c:v>
                </c:pt>
                <c:pt idx="182">
                  <c:v>1.0630314350128169</c:v>
                </c:pt>
                <c:pt idx="183">
                  <c:v>1.067755341529846</c:v>
                </c:pt>
                <c:pt idx="184">
                  <c:v>1.0715174674987791</c:v>
                </c:pt>
                <c:pt idx="185">
                  <c:v>1.07836389541626</c:v>
                </c:pt>
                <c:pt idx="186">
                  <c:v>1.0433181524276729</c:v>
                </c:pt>
                <c:pt idx="187">
                  <c:v>1.0459718704223631</c:v>
                </c:pt>
                <c:pt idx="188">
                  <c:v>1.033751487731934</c:v>
                </c:pt>
                <c:pt idx="189">
                  <c:v>1.0654036998748779</c:v>
                </c:pt>
                <c:pt idx="190">
                  <c:v>1.068878769874573</c:v>
                </c:pt>
                <c:pt idx="191">
                  <c:v>1.0777090787887571</c:v>
                </c:pt>
                <c:pt idx="192">
                  <c:v>1.087547302246094</c:v>
                </c:pt>
                <c:pt idx="193">
                  <c:v>1.1144294738769529</c:v>
                </c:pt>
                <c:pt idx="194">
                  <c:v>1.125052690505981</c:v>
                </c:pt>
                <c:pt idx="195">
                  <c:v>1.113598704338074</c:v>
                </c:pt>
                <c:pt idx="196">
                  <c:v>1.1146724224090581</c:v>
                </c:pt>
                <c:pt idx="197">
                  <c:v>1.1271359920501709</c:v>
                </c:pt>
                <c:pt idx="198">
                  <c:v>1.159248471260071</c:v>
                </c:pt>
                <c:pt idx="199">
                  <c:v>1.1533493995666499</c:v>
                </c:pt>
                <c:pt idx="200">
                  <c:v>1.136733412742615</c:v>
                </c:pt>
                <c:pt idx="201">
                  <c:v>1.165663003921509</c:v>
                </c:pt>
                <c:pt idx="202">
                  <c:v>1.184273838996887</c:v>
                </c:pt>
                <c:pt idx="203">
                  <c:v>1.2108767032623291</c:v>
                </c:pt>
                <c:pt idx="204">
                  <c:v>1.219069838523865</c:v>
                </c:pt>
                <c:pt idx="205">
                  <c:v>1.2228385210037229</c:v>
                </c:pt>
                <c:pt idx="206">
                  <c:v>1.2128851413726811</c:v>
                </c:pt>
                <c:pt idx="207">
                  <c:v>1.1395537853240969</c:v>
                </c:pt>
                <c:pt idx="208">
                  <c:v>1.171676397323608</c:v>
                </c:pt>
                <c:pt idx="209">
                  <c:v>1.130028247833252</c:v>
                </c:pt>
                <c:pt idx="210">
                  <c:v>1.082625269889832</c:v>
                </c:pt>
                <c:pt idx="211">
                  <c:v>1.0996924638748169</c:v>
                </c:pt>
                <c:pt idx="212">
                  <c:v>1.1328296661376951</c:v>
                </c:pt>
                <c:pt idx="213">
                  <c:v>1.1483550071716311</c:v>
                </c:pt>
                <c:pt idx="214">
                  <c:v>1.128862619400024</c:v>
                </c:pt>
                <c:pt idx="215">
                  <c:v>1.160725355148315</c:v>
                </c:pt>
                <c:pt idx="216">
                  <c:v>1.1726891994476321</c:v>
                </c:pt>
                <c:pt idx="217">
                  <c:v>1.165518641471863</c:v>
                </c:pt>
                <c:pt idx="218">
                  <c:v>1.1702226400375371</c:v>
                </c:pt>
                <c:pt idx="219">
                  <c:v>1.139483690261841</c:v>
                </c:pt>
                <c:pt idx="220">
                  <c:v>1.140812993049622</c:v>
                </c:pt>
                <c:pt idx="221">
                  <c:v>1.145639896392822</c:v>
                </c:pt>
                <c:pt idx="222">
                  <c:v>1.13714075088501</c:v>
                </c:pt>
                <c:pt idx="223">
                  <c:v>1.118448734283447</c:v>
                </c:pt>
                <c:pt idx="224">
                  <c:v>1.13362181186676</c:v>
                </c:pt>
                <c:pt idx="225">
                  <c:v>1.130363941192627</c:v>
                </c:pt>
                <c:pt idx="226">
                  <c:v>1.106938362121582</c:v>
                </c:pt>
                <c:pt idx="227">
                  <c:v>1.123495817184448</c:v>
                </c:pt>
                <c:pt idx="228">
                  <c:v>1.154677033424377</c:v>
                </c:pt>
                <c:pt idx="229">
                  <c:v>1.1691727638244629</c:v>
                </c:pt>
                <c:pt idx="230">
                  <c:v>1.1661946773529051</c:v>
                </c:pt>
                <c:pt idx="231">
                  <c:v>1.1631114482879641</c:v>
                </c:pt>
                <c:pt idx="232">
                  <c:v>1.165672183036804</c:v>
                </c:pt>
                <c:pt idx="233">
                  <c:v>1.1512230634689331</c:v>
                </c:pt>
                <c:pt idx="234">
                  <c:v>1.164435982704163</c:v>
                </c:pt>
                <c:pt idx="235">
                  <c:v>1.153677821159363</c:v>
                </c:pt>
                <c:pt idx="236">
                  <c:v>1.1302641630172729</c:v>
                </c:pt>
                <c:pt idx="237">
                  <c:v>1.112878561019897</c:v>
                </c:pt>
                <c:pt idx="238">
                  <c:v>1.081238389015198</c:v>
                </c:pt>
                <c:pt idx="239">
                  <c:v>1.054677367210388</c:v>
                </c:pt>
                <c:pt idx="240">
                  <c:v>1.072967410087585</c:v>
                </c:pt>
                <c:pt idx="241">
                  <c:v>1.076524972915649</c:v>
                </c:pt>
                <c:pt idx="242">
                  <c:v>1.1006544828414919</c:v>
                </c:pt>
                <c:pt idx="243">
                  <c:v>1.1173273324966431</c:v>
                </c:pt>
                <c:pt idx="244">
                  <c:v>1.1211773157119751</c:v>
                </c:pt>
                <c:pt idx="245">
                  <c:v>1.1150499582290649</c:v>
                </c:pt>
                <c:pt idx="246">
                  <c:v>1.1092221736907959</c:v>
                </c:pt>
                <c:pt idx="247">
                  <c:v>1.076987147331238</c:v>
                </c:pt>
                <c:pt idx="248">
                  <c:v>1.0712482929229741</c:v>
                </c:pt>
                <c:pt idx="249">
                  <c:v>1.077660083770752</c:v>
                </c:pt>
                <c:pt idx="250">
                  <c:v>1.076138854026794</c:v>
                </c:pt>
                <c:pt idx="251">
                  <c:v>1.0531008243560791</c:v>
                </c:pt>
                <c:pt idx="252">
                  <c:v>1.0077271461486821</c:v>
                </c:pt>
                <c:pt idx="253">
                  <c:v>1.0115286111831669</c:v>
                </c:pt>
                <c:pt idx="254">
                  <c:v>1.0358579158782959</c:v>
                </c:pt>
                <c:pt idx="255">
                  <c:v>0.99823957681655884</c:v>
                </c:pt>
                <c:pt idx="256">
                  <c:v>1.0046969652175901</c:v>
                </c:pt>
                <c:pt idx="257">
                  <c:v>0.98065668344497681</c:v>
                </c:pt>
                <c:pt idx="258">
                  <c:v>0.96804070472717285</c:v>
                </c:pt>
                <c:pt idx="259">
                  <c:v>0.98654192686080933</c:v>
                </c:pt>
                <c:pt idx="260">
                  <c:v>1.003913521766663</c:v>
                </c:pt>
                <c:pt idx="261">
                  <c:v>1.014035105705261</c:v>
                </c:pt>
                <c:pt idx="262">
                  <c:v>1.028003931045532</c:v>
                </c:pt>
                <c:pt idx="263">
                  <c:v>1.0324006080627439</c:v>
                </c:pt>
                <c:pt idx="264">
                  <c:v>1.027749180793762</c:v>
                </c:pt>
                <c:pt idx="265">
                  <c:v>1.0554524660110469</c:v>
                </c:pt>
                <c:pt idx="266">
                  <c:v>1.0672316551208501</c:v>
                </c:pt>
                <c:pt idx="267">
                  <c:v>1.0863362550735469</c:v>
                </c:pt>
                <c:pt idx="268">
                  <c:v>1.0857101678848271</c:v>
                </c:pt>
                <c:pt idx="269">
                  <c:v>1.1042108535766599</c:v>
                </c:pt>
                <c:pt idx="270">
                  <c:v>1.111972451210022</c:v>
                </c:pt>
                <c:pt idx="271">
                  <c:v>1.1017060279846189</c:v>
                </c:pt>
                <c:pt idx="272">
                  <c:v>1.1243433952331541</c:v>
                </c:pt>
                <c:pt idx="273">
                  <c:v>1.094641327857971</c:v>
                </c:pt>
                <c:pt idx="274">
                  <c:v>1.110094547271729</c:v>
                </c:pt>
                <c:pt idx="275">
                  <c:v>1.120946526527405</c:v>
                </c:pt>
                <c:pt idx="276">
                  <c:v>1.122076034545898</c:v>
                </c:pt>
                <c:pt idx="277">
                  <c:v>1.1359907388687129</c:v>
                </c:pt>
                <c:pt idx="278">
                  <c:v>1.1420624256134031</c:v>
                </c:pt>
                <c:pt idx="279">
                  <c:v>1.1390078067779541</c:v>
                </c:pt>
                <c:pt idx="280">
                  <c:v>1.1167808771133421</c:v>
                </c:pt>
                <c:pt idx="281">
                  <c:v>1.129840135574341</c:v>
                </c:pt>
                <c:pt idx="282">
                  <c:v>1.1455866098403931</c:v>
                </c:pt>
                <c:pt idx="283">
                  <c:v>1.1517149209976201</c:v>
                </c:pt>
                <c:pt idx="284">
                  <c:v>1.1552003622055049</c:v>
                </c:pt>
                <c:pt idx="285">
                  <c:v>1.1467381715774541</c:v>
                </c:pt>
                <c:pt idx="286">
                  <c:v>1.1459206342697139</c:v>
                </c:pt>
                <c:pt idx="287">
                  <c:v>1.157133102416992</c:v>
                </c:pt>
                <c:pt idx="288">
                  <c:v>1.1440446376800539</c:v>
                </c:pt>
                <c:pt idx="289">
                  <c:v>1.159211277961731</c:v>
                </c:pt>
                <c:pt idx="290">
                  <c:v>1.1379808187484739</c:v>
                </c:pt>
                <c:pt idx="291">
                  <c:v>1.143064141273499</c:v>
                </c:pt>
                <c:pt idx="292">
                  <c:v>1.1339617967605591</c:v>
                </c:pt>
                <c:pt idx="293">
                  <c:v>1.1338958740234379</c:v>
                </c:pt>
                <c:pt idx="294">
                  <c:v>1.149396657943726</c:v>
                </c:pt>
                <c:pt idx="295">
                  <c:v>1.1525018215179439</c:v>
                </c:pt>
                <c:pt idx="296">
                  <c:v>1.1621067523956301</c:v>
                </c:pt>
                <c:pt idx="297">
                  <c:v>1.1592544317245479</c:v>
                </c:pt>
                <c:pt idx="298">
                  <c:v>1.139545679092407</c:v>
                </c:pt>
                <c:pt idx="299">
                  <c:v>1.129154324531555</c:v>
                </c:pt>
                <c:pt idx="300">
                  <c:v>1.114853501319885</c:v>
                </c:pt>
                <c:pt idx="301">
                  <c:v>1.1292728185653691</c:v>
                </c:pt>
                <c:pt idx="302">
                  <c:v>1.1276594400405879</c:v>
                </c:pt>
                <c:pt idx="303">
                  <c:v>1.1347740888595581</c:v>
                </c:pt>
                <c:pt idx="304">
                  <c:v>1.1479389667510991</c:v>
                </c:pt>
                <c:pt idx="305">
                  <c:v>1.1386504173278811</c:v>
                </c:pt>
                <c:pt idx="306">
                  <c:v>1.1402827501296999</c:v>
                </c:pt>
                <c:pt idx="307">
                  <c:v>1.151597261428833</c:v>
                </c:pt>
                <c:pt idx="308">
                  <c:v>1.148400545120239</c:v>
                </c:pt>
                <c:pt idx="309">
                  <c:v>1.1509747505187991</c:v>
                </c:pt>
                <c:pt idx="310">
                  <c:v>1.1546487808227539</c:v>
                </c:pt>
                <c:pt idx="311">
                  <c:v>1.140658497810364</c:v>
                </c:pt>
                <c:pt idx="312">
                  <c:v>1.148740768432617</c:v>
                </c:pt>
                <c:pt idx="313">
                  <c:v>1.1567037105560301</c:v>
                </c:pt>
                <c:pt idx="314">
                  <c:v>1.151578545570374</c:v>
                </c:pt>
                <c:pt idx="315">
                  <c:v>1.1269745826721189</c:v>
                </c:pt>
                <c:pt idx="316">
                  <c:v>1.1082026958465581</c:v>
                </c:pt>
                <c:pt idx="317">
                  <c:v>1.095477819442749</c:v>
                </c:pt>
                <c:pt idx="318">
                  <c:v>1.0602331161499019</c:v>
                </c:pt>
                <c:pt idx="319">
                  <c:v>1.0783927440643311</c:v>
                </c:pt>
                <c:pt idx="320">
                  <c:v>1.097054719924927</c:v>
                </c:pt>
                <c:pt idx="321">
                  <c:v>1.073468685150146</c:v>
                </c:pt>
                <c:pt idx="322">
                  <c:v>1.0762403011322019</c:v>
                </c:pt>
                <c:pt idx="323">
                  <c:v>1.0813140869140621</c:v>
                </c:pt>
                <c:pt idx="324">
                  <c:v>1.090221166610718</c:v>
                </c:pt>
                <c:pt idx="325">
                  <c:v>1.0966320037841799</c:v>
                </c:pt>
                <c:pt idx="326">
                  <c:v>1.099043011665344</c:v>
                </c:pt>
                <c:pt idx="327">
                  <c:v>1.084396600723267</c:v>
                </c:pt>
                <c:pt idx="328">
                  <c:v>1.0930402278900151</c:v>
                </c:pt>
                <c:pt idx="329">
                  <c:v>1.0926259756088259</c:v>
                </c:pt>
                <c:pt idx="330">
                  <c:v>1.086661577224731</c:v>
                </c:pt>
                <c:pt idx="331">
                  <c:v>1.0938484668731689</c:v>
                </c:pt>
                <c:pt idx="332">
                  <c:v>1.087985515594482</c:v>
                </c:pt>
                <c:pt idx="333">
                  <c:v>1.0842605829238889</c:v>
                </c:pt>
                <c:pt idx="334">
                  <c:v>1.0433135032653811</c:v>
                </c:pt>
                <c:pt idx="335">
                  <c:v>1.0416523218154909</c:v>
                </c:pt>
                <c:pt idx="336">
                  <c:v>1.0297626256942749</c:v>
                </c:pt>
                <c:pt idx="337">
                  <c:v>1.019550085067749</c:v>
                </c:pt>
                <c:pt idx="338">
                  <c:v>0.98743420839309692</c:v>
                </c:pt>
                <c:pt idx="339">
                  <c:v>0.96874046325683594</c:v>
                </c:pt>
                <c:pt idx="340">
                  <c:v>0.9908636212348938</c:v>
                </c:pt>
                <c:pt idx="341">
                  <c:v>1.0012568235397341</c:v>
                </c:pt>
                <c:pt idx="342">
                  <c:v>0.98768055438995361</c:v>
                </c:pt>
                <c:pt idx="343">
                  <c:v>1.0046688318252559</c:v>
                </c:pt>
                <c:pt idx="344">
                  <c:v>1.0138338804245</c:v>
                </c:pt>
                <c:pt idx="345">
                  <c:v>1.0173273086547849</c:v>
                </c:pt>
                <c:pt idx="346">
                  <c:v>0.99364030361175537</c:v>
                </c:pt>
                <c:pt idx="347">
                  <c:v>0.9963868260383606</c:v>
                </c:pt>
                <c:pt idx="348">
                  <c:v>0.99632847309112549</c:v>
                </c:pt>
                <c:pt idx="349">
                  <c:v>1.012414932250977</c:v>
                </c:pt>
                <c:pt idx="350">
                  <c:v>1.0032192468643191</c:v>
                </c:pt>
                <c:pt idx="351">
                  <c:v>0.98146998882293701</c:v>
                </c:pt>
                <c:pt idx="352">
                  <c:v>0.96702802181243896</c:v>
                </c:pt>
                <c:pt idx="353">
                  <c:v>0.95395982265472412</c:v>
                </c:pt>
                <c:pt idx="354">
                  <c:v>0.96726316213607788</c:v>
                </c:pt>
                <c:pt idx="355">
                  <c:v>0.96342778205871582</c:v>
                </c:pt>
                <c:pt idx="356">
                  <c:v>0.98164719343185425</c:v>
                </c:pt>
                <c:pt idx="357">
                  <c:v>1.005334258079529</c:v>
                </c:pt>
                <c:pt idx="358">
                  <c:v>1.0184904336929319</c:v>
                </c:pt>
                <c:pt idx="359">
                  <c:v>1.0198923349380491</c:v>
                </c:pt>
                <c:pt idx="360">
                  <c:v>1.0058614015579219</c:v>
                </c:pt>
                <c:pt idx="361">
                  <c:v>1.02097475528717</c:v>
                </c:pt>
                <c:pt idx="362">
                  <c:v>1.026640892028809</c:v>
                </c:pt>
                <c:pt idx="363">
                  <c:v>1.0522012710571289</c:v>
                </c:pt>
                <c:pt idx="364">
                  <c:v>1.0588972568511961</c:v>
                </c:pt>
                <c:pt idx="365">
                  <c:v>1.0614596605300901</c:v>
                </c:pt>
                <c:pt idx="366">
                  <c:v>1.0615789890289311</c:v>
                </c:pt>
                <c:pt idx="367">
                  <c:v>1.0605002641677861</c:v>
                </c:pt>
                <c:pt idx="368">
                  <c:v>1.0700439214706421</c:v>
                </c:pt>
                <c:pt idx="369">
                  <c:v>1.054815888404846</c:v>
                </c:pt>
                <c:pt idx="370">
                  <c:v>1.0758404731750491</c:v>
                </c:pt>
                <c:pt idx="371">
                  <c:v>1.0849249362945561</c:v>
                </c:pt>
                <c:pt idx="372">
                  <c:v>1.0915863513946531</c:v>
                </c:pt>
                <c:pt idx="373">
                  <c:v>1.091411709785461</c:v>
                </c:pt>
                <c:pt idx="374">
                  <c:v>1.079917430877686</c:v>
                </c:pt>
                <c:pt idx="375">
                  <c:v>1.0811107158660891</c:v>
                </c:pt>
                <c:pt idx="376">
                  <c:v>1.066692590713501</c:v>
                </c:pt>
                <c:pt idx="377">
                  <c:v>1.0703824758529661</c:v>
                </c:pt>
                <c:pt idx="378">
                  <c:v>1.028643846511841</c:v>
                </c:pt>
                <c:pt idx="379">
                  <c:v>1.0330231189727781</c:v>
                </c:pt>
                <c:pt idx="380">
                  <c:v>1.05019199848175</c:v>
                </c:pt>
                <c:pt idx="381">
                  <c:v>1.0436191558837891</c:v>
                </c:pt>
                <c:pt idx="382">
                  <c:v>1.031896710395813</c:v>
                </c:pt>
                <c:pt idx="383">
                  <c:v>1.0354956388473511</c:v>
                </c:pt>
                <c:pt idx="384">
                  <c:v>1.027986884117126</c:v>
                </c:pt>
                <c:pt idx="385">
                  <c:v>1.0311950445175171</c:v>
                </c:pt>
                <c:pt idx="386">
                  <c:v>1.036602139472961</c:v>
                </c:pt>
                <c:pt idx="387">
                  <c:v>1.0164457559585569</c:v>
                </c:pt>
                <c:pt idx="388">
                  <c:v>0.96555739641189575</c:v>
                </c:pt>
                <c:pt idx="389">
                  <c:v>0.96251094341278076</c:v>
                </c:pt>
                <c:pt idx="390">
                  <c:v>0.97624289989471436</c:v>
                </c:pt>
                <c:pt idx="391">
                  <c:v>0.99311947822570801</c:v>
                </c:pt>
                <c:pt idx="392">
                  <c:v>1.004599809646606</c:v>
                </c:pt>
                <c:pt idx="393">
                  <c:v>1.0192774534225459</c:v>
                </c:pt>
                <c:pt idx="394">
                  <c:v>1.010716438293457</c:v>
                </c:pt>
                <c:pt idx="395">
                  <c:v>1.006293892860413</c:v>
                </c:pt>
                <c:pt idx="396">
                  <c:v>0.9890410304069519</c:v>
                </c:pt>
                <c:pt idx="397">
                  <c:v>0.9798816442489624</c:v>
                </c:pt>
                <c:pt idx="398">
                  <c:v>0.97295671701431274</c:v>
                </c:pt>
                <c:pt idx="399">
                  <c:v>0.98877811431884766</c:v>
                </c:pt>
                <c:pt idx="400">
                  <c:v>0.98722994327545166</c:v>
                </c:pt>
                <c:pt idx="401">
                  <c:v>1.0077846050262449</c:v>
                </c:pt>
                <c:pt idx="402">
                  <c:v>1.010070323944092</c:v>
                </c:pt>
                <c:pt idx="403">
                  <c:v>1.00109326839447</c:v>
                </c:pt>
                <c:pt idx="404">
                  <c:v>0.99252468347549438</c:v>
                </c:pt>
                <c:pt idx="405">
                  <c:v>0.9878007173538208</c:v>
                </c:pt>
                <c:pt idx="406">
                  <c:v>0.9798927903175354</c:v>
                </c:pt>
                <c:pt idx="407">
                  <c:v>0.96872466802597046</c:v>
                </c:pt>
                <c:pt idx="408">
                  <c:v>0.94488918781280518</c:v>
                </c:pt>
                <c:pt idx="409">
                  <c:v>0.93749594688415527</c:v>
                </c:pt>
                <c:pt idx="410">
                  <c:v>0.96011507511138916</c:v>
                </c:pt>
                <c:pt idx="411">
                  <c:v>0.94981330633163452</c:v>
                </c:pt>
                <c:pt idx="412">
                  <c:v>0.94392585754394531</c:v>
                </c:pt>
                <c:pt idx="413">
                  <c:v>0.92843955755233765</c:v>
                </c:pt>
                <c:pt idx="414">
                  <c:v>0.9391058087348938</c:v>
                </c:pt>
                <c:pt idx="415">
                  <c:v>0.93985742330551147</c:v>
                </c:pt>
                <c:pt idx="416">
                  <c:v>0.93970489501953125</c:v>
                </c:pt>
                <c:pt idx="417">
                  <c:v>0.92121517658233643</c:v>
                </c:pt>
                <c:pt idx="418">
                  <c:v>0.9256666898727417</c:v>
                </c:pt>
                <c:pt idx="419">
                  <c:v>0.95314407348632813</c:v>
                </c:pt>
                <c:pt idx="420">
                  <c:v>0.92565524578094482</c:v>
                </c:pt>
                <c:pt idx="421">
                  <c:v>0.91806042194366455</c:v>
                </c:pt>
                <c:pt idx="422">
                  <c:v>0.90327644348144531</c:v>
                </c:pt>
                <c:pt idx="423">
                  <c:v>0.90702337026596069</c:v>
                </c:pt>
                <c:pt idx="424">
                  <c:v>0.89176249504089355</c:v>
                </c:pt>
                <c:pt idx="425">
                  <c:v>0.86306357383728027</c:v>
                </c:pt>
                <c:pt idx="426">
                  <c:v>0.85989046096801758</c:v>
                </c:pt>
                <c:pt idx="427">
                  <c:v>0.85448366403579712</c:v>
                </c:pt>
                <c:pt idx="428">
                  <c:v>0.85121738910675049</c:v>
                </c:pt>
                <c:pt idx="429">
                  <c:v>0.880809485912323</c:v>
                </c:pt>
                <c:pt idx="430">
                  <c:v>0.89222419261932373</c:v>
                </c:pt>
                <c:pt idx="431">
                  <c:v>0.88850986957550049</c:v>
                </c:pt>
                <c:pt idx="432">
                  <c:v>0.89116919040679932</c:v>
                </c:pt>
                <c:pt idx="433">
                  <c:v>0.86439323425292969</c:v>
                </c:pt>
                <c:pt idx="434">
                  <c:v>0.85929763317108154</c:v>
                </c:pt>
                <c:pt idx="435">
                  <c:v>0.83394789695739746</c:v>
                </c:pt>
                <c:pt idx="436">
                  <c:v>0.81861460208892822</c:v>
                </c:pt>
                <c:pt idx="437">
                  <c:v>0.83312207460403442</c:v>
                </c:pt>
                <c:pt idx="438">
                  <c:v>0.85680258274078369</c:v>
                </c:pt>
                <c:pt idx="439">
                  <c:v>0.86603546142578125</c:v>
                </c:pt>
                <c:pt idx="440">
                  <c:v>0.8670615553855896</c:v>
                </c:pt>
                <c:pt idx="441">
                  <c:v>0.8870844841003418</c:v>
                </c:pt>
                <c:pt idx="442">
                  <c:v>0.89166885614395142</c:v>
                </c:pt>
                <c:pt idx="443">
                  <c:v>0.89177340269088745</c:v>
                </c:pt>
                <c:pt idx="444">
                  <c:v>0.90803778171539307</c:v>
                </c:pt>
                <c:pt idx="445">
                  <c:v>0.91357529163360596</c:v>
                </c:pt>
                <c:pt idx="446">
                  <c:v>0.92104685306549072</c:v>
                </c:pt>
                <c:pt idx="447">
                  <c:v>0.91739869117736816</c:v>
                </c:pt>
                <c:pt idx="448">
                  <c:v>0.90464311838150024</c:v>
                </c:pt>
                <c:pt idx="449">
                  <c:v>0.91990375518798828</c:v>
                </c:pt>
                <c:pt idx="450">
                  <c:v>0.9061627984046936</c:v>
                </c:pt>
                <c:pt idx="451">
                  <c:v>0.9056662917137146</c:v>
                </c:pt>
                <c:pt idx="452">
                  <c:v>0.92738693952560425</c:v>
                </c:pt>
                <c:pt idx="453">
                  <c:v>0.93476629257202148</c:v>
                </c:pt>
                <c:pt idx="454">
                  <c:v>0.91150295734405518</c:v>
                </c:pt>
                <c:pt idx="455">
                  <c:v>0.90954381227493286</c:v>
                </c:pt>
                <c:pt idx="456">
                  <c:v>0.88361936807632446</c:v>
                </c:pt>
                <c:pt idx="457">
                  <c:v>0.88437247276306152</c:v>
                </c:pt>
                <c:pt idx="458">
                  <c:v>0.88243144750595093</c:v>
                </c:pt>
                <c:pt idx="459">
                  <c:v>0.87903475761413574</c:v>
                </c:pt>
                <c:pt idx="460">
                  <c:v>0.87738001346588135</c:v>
                </c:pt>
                <c:pt idx="461">
                  <c:v>0.87204766273498535</c:v>
                </c:pt>
                <c:pt idx="462">
                  <c:v>0.87292653322219849</c:v>
                </c:pt>
                <c:pt idx="463">
                  <c:v>0.88748979568481445</c:v>
                </c:pt>
                <c:pt idx="464">
                  <c:v>0.85166662931442261</c:v>
                </c:pt>
                <c:pt idx="465">
                  <c:v>0.8688511848449707</c:v>
                </c:pt>
                <c:pt idx="466">
                  <c:v>0.85101985931396484</c:v>
                </c:pt>
                <c:pt idx="467">
                  <c:v>0.82319223880767822</c:v>
                </c:pt>
                <c:pt idx="468">
                  <c:v>0.82309794425964355</c:v>
                </c:pt>
                <c:pt idx="469">
                  <c:v>0.8253941535949707</c:v>
                </c:pt>
                <c:pt idx="470">
                  <c:v>0.82494509220123291</c:v>
                </c:pt>
                <c:pt idx="471">
                  <c:v>0.81686395406723022</c:v>
                </c:pt>
                <c:pt idx="472">
                  <c:v>0.80621659755706787</c:v>
                </c:pt>
                <c:pt idx="473">
                  <c:v>0.77819430828094482</c:v>
                </c:pt>
                <c:pt idx="474">
                  <c:v>0.76327306032180786</c:v>
                </c:pt>
                <c:pt idx="475">
                  <c:v>0.74233794212341309</c:v>
                </c:pt>
                <c:pt idx="476">
                  <c:v>0.7641068696975708</c:v>
                </c:pt>
                <c:pt idx="477">
                  <c:v>0.76580822467803955</c:v>
                </c:pt>
                <c:pt idx="478">
                  <c:v>0.76349014043807983</c:v>
                </c:pt>
                <c:pt idx="479">
                  <c:v>0.74519753456115723</c:v>
                </c:pt>
                <c:pt idx="480">
                  <c:v>0.73545968532562256</c:v>
                </c:pt>
                <c:pt idx="481">
                  <c:v>0.74185174703598022</c:v>
                </c:pt>
                <c:pt idx="482">
                  <c:v>0.73754382133483887</c:v>
                </c:pt>
                <c:pt idx="483">
                  <c:v>0.71883273124694824</c:v>
                </c:pt>
                <c:pt idx="484">
                  <c:v>0.71509850025177002</c:v>
                </c:pt>
                <c:pt idx="485">
                  <c:v>0.7150498628616333</c:v>
                </c:pt>
                <c:pt idx="486">
                  <c:v>0.72833651304244995</c:v>
                </c:pt>
                <c:pt idx="487">
                  <c:v>0.71171736717224121</c:v>
                </c:pt>
                <c:pt idx="488">
                  <c:v>0.68543887138366699</c:v>
                </c:pt>
                <c:pt idx="489">
                  <c:v>0.68837690353393555</c:v>
                </c:pt>
                <c:pt idx="490">
                  <c:v>0.71632587909698486</c:v>
                </c:pt>
                <c:pt idx="491">
                  <c:v>0.74586421251296997</c:v>
                </c:pt>
                <c:pt idx="492">
                  <c:v>0.74616539478302002</c:v>
                </c:pt>
                <c:pt idx="493">
                  <c:v>0.74595803022384644</c:v>
                </c:pt>
                <c:pt idx="494">
                  <c:v>0.72096258401870728</c:v>
                </c:pt>
                <c:pt idx="495">
                  <c:v>0.69796657562255859</c:v>
                </c:pt>
                <c:pt idx="496">
                  <c:v>0.7368321418762207</c:v>
                </c:pt>
                <c:pt idx="497">
                  <c:v>0.72188806533813477</c:v>
                </c:pt>
                <c:pt idx="498">
                  <c:v>0.72922611236572266</c:v>
                </c:pt>
                <c:pt idx="499">
                  <c:v>0.73922288417816162</c:v>
                </c:pt>
                <c:pt idx="500">
                  <c:v>0.73405170440673828</c:v>
                </c:pt>
                <c:pt idx="501">
                  <c:v>0.73451656103134155</c:v>
                </c:pt>
                <c:pt idx="502">
                  <c:v>0.72821587324142456</c:v>
                </c:pt>
                <c:pt idx="503">
                  <c:v>0.74202096462249756</c:v>
                </c:pt>
                <c:pt idx="504">
                  <c:v>0.7542603611946106</c:v>
                </c:pt>
                <c:pt idx="505">
                  <c:v>0.76080513000488281</c:v>
                </c:pt>
                <c:pt idx="506">
                  <c:v>0.74841630458831787</c:v>
                </c:pt>
                <c:pt idx="507">
                  <c:v>0.7681882381439209</c:v>
                </c:pt>
                <c:pt idx="508">
                  <c:v>0.77361178398132324</c:v>
                </c:pt>
                <c:pt idx="509">
                  <c:v>0.77771031856536865</c:v>
                </c:pt>
                <c:pt idx="510">
                  <c:v>0.78476589918136597</c:v>
                </c:pt>
                <c:pt idx="511">
                  <c:v>0.78582489490509033</c:v>
                </c:pt>
                <c:pt idx="512">
                  <c:v>0.79775822162628174</c:v>
                </c:pt>
                <c:pt idx="513">
                  <c:v>0.7975471019744873</c:v>
                </c:pt>
                <c:pt idx="514">
                  <c:v>0.79489481449127197</c:v>
                </c:pt>
                <c:pt idx="515">
                  <c:v>0.7969353199005127</c:v>
                </c:pt>
                <c:pt idx="516">
                  <c:v>0.80671048164367676</c:v>
                </c:pt>
                <c:pt idx="517">
                  <c:v>0.82247364521026611</c:v>
                </c:pt>
                <c:pt idx="518">
                  <c:v>0.82512319087982178</c:v>
                </c:pt>
                <c:pt idx="519">
                  <c:v>0.83759450912475586</c:v>
                </c:pt>
                <c:pt idx="520">
                  <c:v>0.83926689624786377</c:v>
                </c:pt>
                <c:pt idx="521">
                  <c:v>0.83508747816085815</c:v>
                </c:pt>
                <c:pt idx="522">
                  <c:v>0.82406556606292725</c:v>
                </c:pt>
                <c:pt idx="523">
                  <c:v>0.82841962575912476</c:v>
                </c:pt>
                <c:pt idx="524">
                  <c:v>0.84597557783126831</c:v>
                </c:pt>
                <c:pt idx="525">
                  <c:v>0.8468586802482605</c:v>
                </c:pt>
                <c:pt idx="526">
                  <c:v>0.83843284845352173</c:v>
                </c:pt>
                <c:pt idx="527">
                  <c:v>0.83221739530563354</c:v>
                </c:pt>
                <c:pt idx="528">
                  <c:v>0.84539830684661865</c:v>
                </c:pt>
                <c:pt idx="529">
                  <c:v>0.85794633626937866</c:v>
                </c:pt>
                <c:pt idx="530">
                  <c:v>0.86307692527770996</c:v>
                </c:pt>
                <c:pt idx="531">
                  <c:v>0.87175959348678589</c:v>
                </c:pt>
                <c:pt idx="532">
                  <c:v>0.83257627487182617</c:v>
                </c:pt>
                <c:pt idx="533">
                  <c:v>0.8224758505821228</c:v>
                </c:pt>
                <c:pt idx="534">
                  <c:v>0.84423673152923584</c:v>
                </c:pt>
                <c:pt idx="535">
                  <c:v>0.85384136438369751</c:v>
                </c:pt>
                <c:pt idx="536">
                  <c:v>0.83524435758590698</c:v>
                </c:pt>
                <c:pt idx="537">
                  <c:v>0.83831292390823364</c:v>
                </c:pt>
                <c:pt idx="538">
                  <c:v>0.83437573909759521</c:v>
                </c:pt>
                <c:pt idx="539">
                  <c:v>0.81826537847518921</c:v>
                </c:pt>
                <c:pt idx="540">
                  <c:v>0.81740707159042358</c:v>
                </c:pt>
                <c:pt idx="541">
                  <c:v>0.81441879272460938</c:v>
                </c:pt>
                <c:pt idx="542">
                  <c:v>0.77810674905776978</c:v>
                </c:pt>
                <c:pt idx="543">
                  <c:v>0.76376974582672119</c:v>
                </c:pt>
                <c:pt idx="544">
                  <c:v>0.76179748773574829</c:v>
                </c:pt>
                <c:pt idx="545">
                  <c:v>0.78736865520477295</c:v>
                </c:pt>
                <c:pt idx="546">
                  <c:v>0.79238021373748779</c:v>
                </c:pt>
                <c:pt idx="547">
                  <c:v>0.78321391344070435</c:v>
                </c:pt>
                <c:pt idx="548">
                  <c:v>0.79238265752792358</c:v>
                </c:pt>
                <c:pt idx="549">
                  <c:v>0.79515570402145386</c:v>
                </c:pt>
                <c:pt idx="550">
                  <c:v>0.81163883209228516</c:v>
                </c:pt>
                <c:pt idx="551">
                  <c:v>0.81935769319534302</c:v>
                </c:pt>
                <c:pt idx="552">
                  <c:v>0.82168817520141602</c:v>
                </c:pt>
                <c:pt idx="553">
                  <c:v>0.80966544151306152</c:v>
                </c:pt>
                <c:pt idx="554">
                  <c:v>0.82805103063583374</c:v>
                </c:pt>
                <c:pt idx="555">
                  <c:v>0.82597428560256958</c:v>
                </c:pt>
                <c:pt idx="556">
                  <c:v>0.83303290605545044</c:v>
                </c:pt>
                <c:pt idx="557">
                  <c:v>0.82304662466049194</c:v>
                </c:pt>
                <c:pt idx="558">
                  <c:v>0.8174329400062561</c:v>
                </c:pt>
                <c:pt idx="559">
                  <c:v>0.82914149761199951</c:v>
                </c:pt>
                <c:pt idx="560">
                  <c:v>0.82493150234222412</c:v>
                </c:pt>
                <c:pt idx="561">
                  <c:v>0.81704115867614746</c:v>
                </c:pt>
                <c:pt idx="562">
                  <c:v>0.82899612188339233</c:v>
                </c:pt>
                <c:pt idx="563">
                  <c:v>0.83246457576751709</c:v>
                </c:pt>
                <c:pt idx="564">
                  <c:v>0.83785736560821533</c:v>
                </c:pt>
                <c:pt idx="565">
                  <c:v>0.84377723932266235</c:v>
                </c:pt>
                <c:pt idx="566">
                  <c:v>0.84353554248809814</c:v>
                </c:pt>
                <c:pt idx="567">
                  <c:v>0.82882022857666016</c:v>
                </c:pt>
                <c:pt idx="568">
                  <c:v>0.83186602592468262</c:v>
                </c:pt>
                <c:pt idx="569">
                  <c:v>0.82835537195205688</c:v>
                </c:pt>
                <c:pt idx="570">
                  <c:v>0.82717639207839966</c:v>
                </c:pt>
                <c:pt idx="571">
                  <c:v>0.82623690366744995</c:v>
                </c:pt>
                <c:pt idx="572">
                  <c:v>0.81607669591903687</c:v>
                </c:pt>
                <c:pt idx="573">
                  <c:v>0.82808804512023926</c:v>
                </c:pt>
                <c:pt idx="574">
                  <c:v>0.81508362293243408</c:v>
                </c:pt>
                <c:pt idx="575">
                  <c:v>0.8145681619644165</c:v>
                </c:pt>
                <c:pt idx="576">
                  <c:v>0.82738995552062988</c:v>
                </c:pt>
                <c:pt idx="577">
                  <c:v>0.82691377401351929</c:v>
                </c:pt>
                <c:pt idx="578">
                  <c:v>0.8200410008430481</c:v>
                </c:pt>
                <c:pt idx="579">
                  <c:v>0.81054836511611938</c:v>
                </c:pt>
                <c:pt idx="580">
                  <c:v>0.8221282958984375</c:v>
                </c:pt>
                <c:pt idx="581">
                  <c:v>0.83510929346084595</c:v>
                </c:pt>
                <c:pt idx="582">
                  <c:v>0.83656764030456543</c:v>
                </c:pt>
                <c:pt idx="583">
                  <c:v>0.83687394857406616</c:v>
                </c:pt>
                <c:pt idx="584">
                  <c:v>0.83483260869979858</c:v>
                </c:pt>
                <c:pt idx="585">
                  <c:v>0.80749213695526123</c:v>
                </c:pt>
                <c:pt idx="586">
                  <c:v>0.8065570592880249</c:v>
                </c:pt>
                <c:pt idx="587">
                  <c:v>0.8026663064956665</c:v>
                </c:pt>
                <c:pt idx="588">
                  <c:v>0.79842442274093628</c:v>
                </c:pt>
                <c:pt idx="589">
                  <c:v>0.79463887214660645</c:v>
                </c:pt>
                <c:pt idx="590">
                  <c:v>0.80938857793807983</c:v>
                </c:pt>
                <c:pt idx="591">
                  <c:v>0.80450081825256348</c:v>
                </c:pt>
                <c:pt idx="592">
                  <c:v>0.81932353973388672</c:v>
                </c:pt>
                <c:pt idx="593">
                  <c:v>0.8143807053565979</c:v>
                </c:pt>
                <c:pt idx="594">
                  <c:v>0.81355327367782593</c:v>
                </c:pt>
                <c:pt idx="595">
                  <c:v>0.82152009010314941</c:v>
                </c:pt>
                <c:pt idx="596">
                  <c:v>0.81555187702178955</c:v>
                </c:pt>
                <c:pt idx="597">
                  <c:v>0.81067633628845215</c:v>
                </c:pt>
                <c:pt idx="598">
                  <c:v>0.80058705806732178</c:v>
                </c:pt>
                <c:pt idx="599">
                  <c:v>0.77879989147186279</c:v>
                </c:pt>
                <c:pt idx="600">
                  <c:v>0.77809888124465942</c:v>
                </c:pt>
                <c:pt idx="601">
                  <c:v>0.77507370710372925</c:v>
                </c:pt>
                <c:pt idx="602">
                  <c:v>0.76424175500869751</c:v>
                </c:pt>
                <c:pt idx="603">
                  <c:v>0.77386128902435303</c:v>
                </c:pt>
                <c:pt idx="604">
                  <c:v>0.78245341777801514</c:v>
                </c:pt>
                <c:pt idx="605">
                  <c:v>0.78385245800018311</c:v>
                </c:pt>
                <c:pt idx="606">
                  <c:v>0.77983260154724121</c:v>
                </c:pt>
                <c:pt idx="607">
                  <c:v>0.76209759712219238</c:v>
                </c:pt>
                <c:pt idx="608">
                  <c:v>0.77733504772186279</c:v>
                </c:pt>
                <c:pt idx="609">
                  <c:v>0.75777298212051392</c:v>
                </c:pt>
                <c:pt idx="610">
                  <c:v>0.75038433074951172</c:v>
                </c:pt>
                <c:pt idx="611">
                  <c:v>0.75895440578460693</c:v>
                </c:pt>
                <c:pt idx="612">
                  <c:v>0.76925438642501831</c:v>
                </c:pt>
                <c:pt idx="613">
                  <c:v>0.76586151123046875</c:v>
                </c:pt>
                <c:pt idx="614">
                  <c:v>0.73821645975112915</c:v>
                </c:pt>
                <c:pt idx="615">
                  <c:v>0.74338829517364502</c:v>
                </c:pt>
                <c:pt idx="616">
                  <c:v>0.74752670526504517</c:v>
                </c:pt>
                <c:pt idx="617">
                  <c:v>0.75640207529067993</c:v>
                </c:pt>
                <c:pt idx="618">
                  <c:v>0.75133144855499268</c:v>
                </c:pt>
                <c:pt idx="619">
                  <c:v>0.74418425559997559</c:v>
                </c:pt>
                <c:pt idx="620">
                  <c:v>0.74936431646347046</c:v>
                </c:pt>
                <c:pt idx="621">
                  <c:v>0.74289757013320923</c:v>
                </c:pt>
                <c:pt idx="622">
                  <c:v>0.73626494407653809</c:v>
                </c:pt>
                <c:pt idx="623">
                  <c:v>0.7320859432220459</c:v>
                </c:pt>
                <c:pt idx="624">
                  <c:v>0.71733981370925903</c:v>
                </c:pt>
                <c:pt idx="625">
                  <c:v>0.70435059070587158</c:v>
                </c:pt>
                <c:pt idx="626">
                  <c:v>0.71705716848373413</c:v>
                </c:pt>
                <c:pt idx="627">
                  <c:v>0.71252650022506714</c:v>
                </c:pt>
                <c:pt idx="628">
                  <c:v>0.72679394483566284</c:v>
                </c:pt>
                <c:pt idx="629">
                  <c:v>0.7440529465675354</c:v>
                </c:pt>
                <c:pt idx="630">
                  <c:v>0.75096112489700317</c:v>
                </c:pt>
                <c:pt idx="631">
                  <c:v>0.74833762645721436</c:v>
                </c:pt>
                <c:pt idx="632">
                  <c:v>0.7591671347618103</c:v>
                </c:pt>
                <c:pt idx="633">
                  <c:v>0.7571139931678772</c:v>
                </c:pt>
                <c:pt idx="634">
                  <c:v>0.73977959156036377</c:v>
                </c:pt>
                <c:pt idx="635">
                  <c:v>0.74679923057556152</c:v>
                </c:pt>
                <c:pt idx="636">
                  <c:v>0.73816072940826416</c:v>
                </c:pt>
                <c:pt idx="637">
                  <c:v>0.73280739784240723</c:v>
                </c:pt>
                <c:pt idx="638">
                  <c:v>0.73279625177383423</c:v>
                </c:pt>
                <c:pt idx="639">
                  <c:v>0.73338955640792847</c:v>
                </c:pt>
                <c:pt idx="640">
                  <c:v>0.74371534585952759</c:v>
                </c:pt>
                <c:pt idx="641">
                  <c:v>0.73710662126541138</c:v>
                </c:pt>
                <c:pt idx="642">
                  <c:v>0.74198460578918457</c:v>
                </c:pt>
                <c:pt idx="643">
                  <c:v>0.72810781002044678</c:v>
                </c:pt>
                <c:pt idx="644">
                  <c:v>0.70995545387268066</c:v>
                </c:pt>
                <c:pt idx="645">
                  <c:v>0.71367025375366211</c:v>
                </c:pt>
                <c:pt idx="646">
                  <c:v>0.70888727903366089</c:v>
                </c:pt>
                <c:pt idx="647">
                  <c:v>0.69772958755493164</c:v>
                </c:pt>
                <c:pt idx="648">
                  <c:v>0.69996023178100586</c:v>
                </c:pt>
                <c:pt idx="649">
                  <c:v>0.71351706981658936</c:v>
                </c:pt>
                <c:pt idx="650">
                  <c:v>0.70560669898986816</c:v>
                </c:pt>
                <c:pt idx="651">
                  <c:v>0.70939111709594727</c:v>
                </c:pt>
                <c:pt idx="652">
                  <c:v>0.71744775772094727</c:v>
                </c:pt>
                <c:pt idx="653">
                  <c:v>0.74347168207168579</c:v>
                </c:pt>
                <c:pt idx="654">
                  <c:v>0.74992507696151733</c:v>
                </c:pt>
                <c:pt idx="655">
                  <c:v>0.74691134691238403</c:v>
                </c:pt>
                <c:pt idx="656">
                  <c:v>0.75271576642990112</c:v>
                </c:pt>
                <c:pt idx="657">
                  <c:v>0.74227643013000488</c:v>
                </c:pt>
                <c:pt idx="658">
                  <c:v>0.74422484636306763</c:v>
                </c:pt>
                <c:pt idx="659">
                  <c:v>0.72185510396957397</c:v>
                </c:pt>
                <c:pt idx="660">
                  <c:v>0.71885746717453003</c:v>
                </c:pt>
                <c:pt idx="661">
                  <c:v>0.72590434551239014</c:v>
                </c:pt>
                <c:pt idx="662">
                  <c:v>0.70492380857467651</c:v>
                </c:pt>
                <c:pt idx="663">
                  <c:v>0.70089882612228394</c:v>
                </c:pt>
                <c:pt idx="664">
                  <c:v>0.70612728595733643</c:v>
                </c:pt>
                <c:pt idx="665">
                  <c:v>0.70105445384979248</c:v>
                </c:pt>
                <c:pt idx="666">
                  <c:v>0.68490844964981079</c:v>
                </c:pt>
                <c:pt idx="667">
                  <c:v>0.70031291246414185</c:v>
                </c:pt>
                <c:pt idx="668">
                  <c:v>0.71339356899261475</c:v>
                </c:pt>
                <c:pt idx="669">
                  <c:v>0.7097400426864624</c:v>
                </c:pt>
                <c:pt idx="670">
                  <c:v>0.72807836532592773</c:v>
                </c:pt>
                <c:pt idx="671">
                  <c:v>0.73505812883377075</c:v>
                </c:pt>
                <c:pt idx="672">
                  <c:v>0.72416061162948608</c:v>
                </c:pt>
                <c:pt idx="673">
                  <c:v>0.72245591878890991</c:v>
                </c:pt>
                <c:pt idx="674">
                  <c:v>0.71861892938613892</c:v>
                </c:pt>
                <c:pt idx="675">
                  <c:v>0.72085738182067871</c:v>
                </c:pt>
                <c:pt idx="676">
                  <c:v>0.72254043817520142</c:v>
                </c:pt>
                <c:pt idx="677">
                  <c:v>0.73459255695343018</c:v>
                </c:pt>
                <c:pt idx="678">
                  <c:v>0.73249906301498413</c:v>
                </c:pt>
                <c:pt idx="679">
                  <c:v>0.73540705442428589</c:v>
                </c:pt>
                <c:pt idx="680">
                  <c:v>0.72661799192428589</c:v>
                </c:pt>
                <c:pt idx="681">
                  <c:v>0.72636246681213379</c:v>
                </c:pt>
                <c:pt idx="682">
                  <c:v>0.71928399801254272</c:v>
                </c:pt>
                <c:pt idx="683">
                  <c:v>0.7052653431892395</c:v>
                </c:pt>
                <c:pt idx="684">
                  <c:v>0.70429509878158569</c:v>
                </c:pt>
                <c:pt idx="685">
                  <c:v>0.70468389987945557</c:v>
                </c:pt>
                <c:pt idx="686">
                  <c:v>0.70633596181869507</c:v>
                </c:pt>
                <c:pt idx="687">
                  <c:v>0.71973389387130737</c:v>
                </c:pt>
                <c:pt idx="688">
                  <c:v>0.72449660301208496</c:v>
                </c:pt>
                <c:pt idx="689">
                  <c:v>0.72133070230484009</c:v>
                </c:pt>
                <c:pt idx="690">
                  <c:v>0.71640521287918091</c:v>
                </c:pt>
                <c:pt idx="691">
                  <c:v>0.71548688411712646</c:v>
                </c:pt>
                <c:pt idx="692">
                  <c:v>0.69774585962295532</c:v>
                </c:pt>
                <c:pt idx="693">
                  <c:v>0.69493889808654785</c:v>
                </c:pt>
                <c:pt idx="694">
                  <c:v>0.6992485523223877</c:v>
                </c:pt>
                <c:pt idx="695">
                  <c:v>0.68493789434432983</c:v>
                </c:pt>
                <c:pt idx="696">
                  <c:v>0.68697410821914673</c:v>
                </c:pt>
                <c:pt idx="697">
                  <c:v>0.67484325170516968</c:v>
                </c:pt>
                <c:pt idx="698">
                  <c:v>0.67089903354644775</c:v>
                </c:pt>
                <c:pt idx="699">
                  <c:v>0.67246097326278687</c:v>
                </c:pt>
                <c:pt idx="700">
                  <c:v>0.66979092359542847</c:v>
                </c:pt>
                <c:pt idx="701">
                  <c:v>0.67672455310821533</c:v>
                </c:pt>
                <c:pt idx="702">
                  <c:v>0.66776430606842041</c:v>
                </c:pt>
                <c:pt idx="703">
                  <c:v>0.67007541656494141</c:v>
                </c:pt>
                <c:pt idx="704">
                  <c:v>0.66224175691604614</c:v>
                </c:pt>
                <c:pt idx="705">
                  <c:v>0.63857442140579224</c:v>
                </c:pt>
                <c:pt idx="706">
                  <c:v>0.62438750267028809</c:v>
                </c:pt>
                <c:pt idx="707">
                  <c:v>0.61851024627685547</c:v>
                </c:pt>
                <c:pt idx="708">
                  <c:v>0.62797415256500244</c:v>
                </c:pt>
                <c:pt idx="709">
                  <c:v>0.61292701959609985</c:v>
                </c:pt>
                <c:pt idx="710">
                  <c:v>0.62056946754455566</c:v>
                </c:pt>
                <c:pt idx="711">
                  <c:v>0.64348316192626953</c:v>
                </c:pt>
                <c:pt idx="712">
                  <c:v>0.64307337999343872</c:v>
                </c:pt>
                <c:pt idx="713">
                  <c:v>0.65775370597839355</c:v>
                </c:pt>
                <c:pt idx="714">
                  <c:v>0.66935569047927856</c:v>
                </c:pt>
                <c:pt idx="715">
                  <c:v>0.66485118865966797</c:v>
                </c:pt>
                <c:pt idx="716">
                  <c:v>0.6650424599647522</c:v>
                </c:pt>
                <c:pt idx="717">
                  <c:v>0.6562114953994751</c:v>
                </c:pt>
                <c:pt idx="718">
                  <c:v>0.68362468481063843</c:v>
                </c:pt>
                <c:pt idx="719">
                  <c:v>0.68934208154678345</c:v>
                </c:pt>
                <c:pt idx="720">
                  <c:v>0.68816244602203369</c:v>
                </c:pt>
                <c:pt idx="721">
                  <c:v>0.69095116853713989</c:v>
                </c:pt>
                <c:pt idx="722">
                  <c:v>0.69312894344329834</c:v>
                </c:pt>
                <c:pt idx="723">
                  <c:v>0.69139301776885986</c:v>
                </c:pt>
                <c:pt idx="724">
                  <c:v>0.69509941339492798</c:v>
                </c:pt>
                <c:pt idx="725">
                  <c:v>0.71101599931716919</c:v>
                </c:pt>
                <c:pt idx="726">
                  <c:v>0.71984201669692993</c:v>
                </c:pt>
                <c:pt idx="727">
                  <c:v>0.7133331298828125</c:v>
                </c:pt>
                <c:pt idx="728">
                  <c:v>0.72129571437835693</c:v>
                </c:pt>
                <c:pt idx="729">
                  <c:v>0.73036205768585205</c:v>
                </c:pt>
                <c:pt idx="730">
                  <c:v>0.7264360785484314</c:v>
                </c:pt>
                <c:pt idx="731">
                  <c:v>0.73315095901489258</c:v>
                </c:pt>
                <c:pt idx="732">
                  <c:v>0.74177277088165283</c:v>
                </c:pt>
                <c:pt idx="733">
                  <c:v>0.74354457855224609</c:v>
                </c:pt>
                <c:pt idx="734">
                  <c:v>0.74830752611160278</c:v>
                </c:pt>
                <c:pt idx="735">
                  <c:v>0.72931838035583496</c:v>
                </c:pt>
                <c:pt idx="736">
                  <c:v>0.75463831424713135</c:v>
                </c:pt>
                <c:pt idx="737">
                  <c:v>0.76933908462524414</c:v>
                </c:pt>
                <c:pt idx="738">
                  <c:v>0.76931190490722656</c:v>
                </c:pt>
                <c:pt idx="739">
                  <c:v>0.75982791185379028</c:v>
                </c:pt>
                <c:pt idx="740">
                  <c:v>0.77245217561721802</c:v>
                </c:pt>
                <c:pt idx="741">
                  <c:v>0.77835536003112793</c:v>
                </c:pt>
                <c:pt idx="742">
                  <c:v>0.76593953371047974</c:v>
                </c:pt>
                <c:pt idx="743">
                  <c:v>0.76734662055969238</c:v>
                </c:pt>
                <c:pt idx="744">
                  <c:v>0.75129109621047974</c:v>
                </c:pt>
                <c:pt idx="745">
                  <c:v>0.75002670288085938</c:v>
                </c:pt>
                <c:pt idx="746">
                  <c:v>0.76914113759994507</c:v>
                </c:pt>
                <c:pt idx="747">
                  <c:v>0.77643728256225586</c:v>
                </c:pt>
                <c:pt idx="748">
                  <c:v>0.78046351671218872</c:v>
                </c:pt>
                <c:pt idx="749">
                  <c:v>0.77579492330551147</c:v>
                </c:pt>
                <c:pt idx="750">
                  <c:v>0.78205341100692749</c:v>
                </c:pt>
                <c:pt idx="751">
                  <c:v>0.7768481969833374</c:v>
                </c:pt>
                <c:pt idx="752">
                  <c:v>0.78493779897689819</c:v>
                </c:pt>
                <c:pt idx="753">
                  <c:v>0.79023045301437378</c:v>
                </c:pt>
                <c:pt idx="754">
                  <c:v>0.79319173097610474</c:v>
                </c:pt>
                <c:pt idx="755">
                  <c:v>0.80454492568969727</c:v>
                </c:pt>
                <c:pt idx="756">
                  <c:v>0.80882269144058228</c:v>
                </c:pt>
                <c:pt idx="757">
                  <c:v>0.79401439428329468</c:v>
                </c:pt>
                <c:pt idx="758">
                  <c:v>0.81051695346832275</c:v>
                </c:pt>
                <c:pt idx="759">
                  <c:v>0.79378253221511841</c:v>
                </c:pt>
                <c:pt idx="760">
                  <c:v>0.79111623764038086</c:v>
                </c:pt>
                <c:pt idx="761">
                  <c:v>0.79986244440078735</c:v>
                </c:pt>
                <c:pt idx="762">
                  <c:v>0.78773766756057739</c:v>
                </c:pt>
                <c:pt idx="763">
                  <c:v>0.7883378267288208</c:v>
                </c:pt>
                <c:pt idx="764">
                  <c:v>0.80445796251296997</c:v>
                </c:pt>
                <c:pt idx="765">
                  <c:v>0.81342583894729614</c:v>
                </c:pt>
                <c:pt idx="766">
                  <c:v>0.78450769186019897</c:v>
                </c:pt>
                <c:pt idx="767">
                  <c:v>0.80216670036315918</c:v>
                </c:pt>
                <c:pt idx="768">
                  <c:v>0.81465470790863037</c:v>
                </c:pt>
                <c:pt idx="769">
                  <c:v>0.80477923154830933</c:v>
                </c:pt>
                <c:pt idx="770">
                  <c:v>0.79602611064910889</c:v>
                </c:pt>
                <c:pt idx="771">
                  <c:v>0.79618775844573975</c:v>
                </c:pt>
                <c:pt idx="772">
                  <c:v>0.7761375904083252</c:v>
                </c:pt>
                <c:pt idx="773">
                  <c:v>0.76904213428497314</c:v>
                </c:pt>
                <c:pt idx="774">
                  <c:v>0.77249878644943237</c:v>
                </c:pt>
                <c:pt idx="775">
                  <c:v>0.77391678094863892</c:v>
                </c:pt>
                <c:pt idx="776">
                  <c:v>0.76408594846725464</c:v>
                </c:pt>
                <c:pt idx="777">
                  <c:v>0.76652765274047852</c:v>
                </c:pt>
                <c:pt idx="778">
                  <c:v>0.78652656078338623</c:v>
                </c:pt>
                <c:pt idx="779">
                  <c:v>0.79483109712600708</c:v>
                </c:pt>
                <c:pt idx="780">
                  <c:v>0.79815304279327393</c:v>
                </c:pt>
                <c:pt idx="781">
                  <c:v>0.79561209678649902</c:v>
                </c:pt>
                <c:pt idx="782">
                  <c:v>0.79010272026062012</c:v>
                </c:pt>
                <c:pt idx="783">
                  <c:v>0.79198557138442993</c:v>
                </c:pt>
                <c:pt idx="784">
                  <c:v>0.76895898580551147</c:v>
                </c:pt>
                <c:pt idx="785">
                  <c:v>0.76858174800872803</c:v>
                </c:pt>
                <c:pt idx="786">
                  <c:v>0.77386015653610229</c:v>
                </c:pt>
                <c:pt idx="787">
                  <c:v>0.76439356803894043</c:v>
                </c:pt>
                <c:pt idx="788">
                  <c:v>0.75742226839065552</c:v>
                </c:pt>
                <c:pt idx="789">
                  <c:v>0.76052087545394897</c:v>
                </c:pt>
                <c:pt idx="790">
                  <c:v>0.76793205738067627</c:v>
                </c:pt>
                <c:pt idx="791">
                  <c:v>0.76634824275970459</c:v>
                </c:pt>
                <c:pt idx="792">
                  <c:v>0.76321572065353394</c:v>
                </c:pt>
                <c:pt idx="793">
                  <c:v>0.75681698322296143</c:v>
                </c:pt>
                <c:pt idx="794">
                  <c:v>0.74618971347808838</c:v>
                </c:pt>
                <c:pt idx="795">
                  <c:v>0.75426727533340454</c:v>
                </c:pt>
                <c:pt idx="796">
                  <c:v>0.7608075737953186</c:v>
                </c:pt>
                <c:pt idx="797">
                  <c:v>0.76317000389099121</c:v>
                </c:pt>
                <c:pt idx="798">
                  <c:v>0.7792738676071167</c:v>
                </c:pt>
                <c:pt idx="799">
                  <c:v>0.78292632102966309</c:v>
                </c:pt>
                <c:pt idx="800">
                  <c:v>0.76170676946640015</c:v>
                </c:pt>
                <c:pt idx="801">
                  <c:v>0.77689409255981445</c:v>
                </c:pt>
                <c:pt idx="802">
                  <c:v>0.76504033803939819</c:v>
                </c:pt>
                <c:pt idx="803">
                  <c:v>0.75085276365280151</c:v>
                </c:pt>
                <c:pt idx="804">
                  <c:v>0.75433796644210815</c:v>
                </c:pt>
                <c:pt idx="805">
                  <c:v>0.76888382434844971</c:v>
                </c:pt>
                <c:pt idx="806">
                  <c:v>0.7835579514503479</c:v>
                </c:pt>
                <c:pt idx="807">
                  <c:v>0.78512305021286011</c:v>
                </c:pt>
                <c:pt idx="808">
                  <c:v>0.79234021902084351</c:v>
                </c:pt>
                <c:pt idx="809">
                  <c:v>0.79276853799819946</c:v>
                </c:pt>
                <c:pt idx="810">
                  <c:v>0.79757493734359741</c:v>
                </c:pt>
                <c:pt idx="811">
                  <c:v>0.80056947469711304</c:v>
                </c:pt>
                <c:pt idx="812">
                  <c:v>0.79132694005966187</c:v>
                </c:pt>
                <c:pt idx="813">
                  <c:v>0.80198472738265991</c:v>
                </c:pt>
                <c:pt idx="814">
                  <c:v>0.81060165166854858</c:v>
                </c:pt>
                <c:pt idx="815">
                  <c:v>0.82300764322280884</c:v>
                </c:pt>
                <c:pt idx="816">
                  <c:v>0.83334130048751831</c:v>
                </c:pt>
                <c:pt idx="817">
                  <c:v>0.84433531761169434</c:v>
                </c:pt>
                <c:pt idx="818">
                  <c:v>0.83738249540328979</c:v>
                </c:pt>
                <c:pt idx="819">
                  <c:v>0.83032715320587158</c:v>
                </c:pt>
                <c:pt idx="820">
                  <c:v>0.8432232141494751</c:v>
                </c:pt>
                <c:pt idx="821">
                  <c:v>0.85177481174468994</c:v>
                </c:pt>
                <c:pt idx="822">
                  <c:v>0.85341459512710571</c:v>
                </c:pt>
                <c:pt idx="823">
                  <c:v>0.85977703332901001</c:v>
                </c:pt>
                <c:pt idx="824">
                  <c:v>0.86174231767654419</c:v>
                </c:pt>
                <c:pt idx="825">
                  <c:v>0.85641020536422729</c:v>
                </c:pt>
                <c:pt idx="826">
                  <c:v>0.85045558214187622</c:v>
                </c:pt>
                <c:pt idx="827">
                  <c:v>0.83378183841705322</c:v>
                </c:pt>
                <c:pt idx="828">
                  <c:v>0.83722060918807983</c:v>
                </c:pt>
                <c:pt idx="829">
                  <c:v>0.82241392135620117</c:v>
                </c:pt>
                <c:pt idx="830">
                  <c:v>0.80624401569366455</c:v>
                </c:pt>
                <c:pt idx="831">
                  <c:v>0.78369015455245972</c:v>
                </c:pt>
                <c:pt idx="832">
                  <c:v>0.79928076267242432</c:v>
                </c:pt>
                <c:pt idx="833">
                  <c:v>0.80115205049514771</c:v>
                </c:pt>
                <c:pt idx="834">
                  <c:v>0.80391377210617065</c:v>
                </c:pt>
                <c:pt idx="835">
                  <c:v>0.79890620708465576</c:v>
                </c:pt>
                <c:pt idx="836">
                  <c:v>0.77253222465515137</c:v>
                </c:pt>
                <c:pt idx="837">
                  <c:v>0.76840293407440186</c:v>
                </c:pt>
                <c:pt idx="838">
                  <c:v>0.7207978367805481</c:v>
                </c:pt>
                <c:pt idx="839">
                  <c:v>0.71771484613418579</c:v>
                </c:pt>
                <c:pt idx="840">
                  <c:v>0.73258227109909058</c:v>
                </c:pt>
                <c:pt idx="841">
                  <c:v>0.72085577249526978</c:v>
                </c:pt>
                <c:pt idx="842">
                  <c:v>0.72147023677825928</c:v>
                </c:pt>
                <c:pt idx="843">
                  <c:v>0.73676770925521851</c:v>
                </c:pt>
                <c:pt idx="844">
                  <c:v>0.74891018867492676</c:v>
                </c:pt>
                <c:pt idx="845">
                  <c:v>0.75005418062210083</c:v>
                </c:pt>
                <c:pt idx="846">
                  <c:v>0.75591868162155151</c:v>
                </c:pt>
                <c:pt idx="847">
                  <c:v>0.75169175863265991</c:v>
                </c:pt>
                <c:pt idx="848">
                  <c:v>0.72247332334518433</c:v>
                </c:pt>
                <c:pt idx="849">
                  <c:v>0.7268061637878418</c:v>
                </c:pt>
                <c:pt idx="850">
                  <c:v>0.74943232536315918</c:v>
                </c:pt>
                <c:pt idx="851">
                  <c:v>0.77049893140792847</c:v>
                </c:pt>
                <c:pt idx="852">
                  <c:v>0.76364332437515259</c:v>
                </c:pt>
                <c:pt idx="853">
                  <c:v>0.77887231111526489</c:v>
                </c:pt>
                <c:pt idx="854">
                  <c:v>0.78843075037002563</c:v>
                </c:pt>
                <c:pt idx="855">
                  <c:v>0.77700692415237427</c:v>
                </c:pt>
                <c:pt idx="856">
                  <c:v>0.77614337205886841</c:v>
                </c:pt>
                <c:pt idx="857">
                  <c:v>0.75676989555358887</c:v>
                </c:pt>
                <c:pt idx="858">
                  <c:v>0.77170217037200928</c:v>
                </c:pt>
                <c:pt idx="859">
                  <c:v>0.7903599739074707</c:v>
                </c:pt>
                <c:pt idx="860">
                  <c:v>0.79511243104934692</c:v>
                </c:pt>
                <c:pt idx="861">
                  <c:v>0.77994275093078613</c:v>
                </c:pt>
                <c:pt idx="862">
                  <c:v>0.77903240919113159</c:v>
                </c:pt>
                <c:pt idx="863">
                  <c:v>0.76396840810775757</c:v>
                </c:pt>
                <c:pt idx="864">
                  <c:v>0.76054072380065918</c:v>
                </c:pt>
                <c:pt idx="865">
                  <c:v>0.76489365100860596</c:v>
                </c:pt>
                <c:pt idx="866">
                  <c:v>0.78505063056945801</c:v>
                </c:pt>
                <c:pt idx="867">
                  <c:v>0.78782790899276733</c:v>
                </c:pt>
                <c:pt idx="868">
                  <c:v>0.80096632242202759</c:v>
                </c:pt>
                <c:pt idx="869">
                  <c:v>0.80956918001174927</c:v>
                </c:pt>
                <c:pt idx="870">
                  <c:v>0.80180907249450684</c:v>
                </c:pt>
                <c:pt idx="871">
                  <c:v>0.80393427610397339</c:v>
                </c:pt>
                <c:pt idx="872">
                  <c:v>0.8068089485168457</c:v>
                </c:pt>
                <c:pt idx="873">
                  <c:v>0.8196178674697876</c:v>
                </c:pt>
                <c:pt idx="874">
                  <c:v>0.82393354177474976</c:v>
                </c:pt>
                <c:pt idx="875">
                  <c:v>0.82070744037628174</c:v>
                </c:pt>
                <c:pt idx="876">
                  <c:v>0.80961310863494873</c:v>
                </c:pt>
                <c:pt idx="877">
                  <c:v>0.79245173931121826</c:v>
                </c:pt>
                <c:pt idx="878">
                  <c:v>0.80464279651641846</c:v>
                </c:pt>
                <c:pt idx="879">
                  <c:v>0.80254900455474854</c:v>
                </c:pt>
                <c:pt idx="880">
                  <c:v>0.80876141786575317</c:v>
                </c:pt>
                <c:pt idx="881">
                  <c:v>0.81076085567474365</c:v>
                </c:pt>
                <c:pt idx="882">
                  <c:v>0.80886596441268921</c:v>
                </c:pt>
                <c:pt idx="883">
                  <c:v>0.82572633028030396</c:v>
                </c:pt>
                <c:pt idx="884">
                  <c:v>0.83208155632019043</c:v>
                </c:pt>
                <c:pt idx="885">
                  <c:v>0.82579922676086426</c:v>
                </c:pt>
                <c:pt idx="886">
                  <c:v>0.82516670227050781</c:v>
                </c:pt>
                <c:pt idx="887">
                  <c:v>0.81693196296691895</c:v>
                </c:pt>
                <c:pt idx="888">
                  <c:v>0.82268655300140381</c:v>
                </c:pt>
                <c:pt idx="889">
                  <c:v>0.83492940664291382</c:v>
                </c:pt>
                <c:pt idx="890">
                  <c:v>0.83724093437194824</c:v>
                </c:pt>
                <c:pt idx="891">
                  <c:v>0.8388751745223999</c:v>
                </c:pt>
                <c:pt idx="892">
                  <c:v>0.84562242031097412</c:v>
                </c:pt>
                <c:pt idx="893">
                  <c:v>0.85433876514434814</c:v>
                </c:pt>
                <c:pt idx="894">
                  <c:v>0.8630329966545105</c:v>
                </c:pt>
                <c:pt idx="895">
                  <c:v>0.85485845804214478</c:v>
                </c:pt>
                <c:pt idx="896">
                  <c:v>0.8572685718536377</c:v>
                </c:pt>
                <c:pt idx="897">
                  <c:v>0.85832804441452026</c:v>
                </c:pt>
                <c:pt idx="898">
                  <c:v>0.85930615663528442</c:v>
                </c:pt>
                <c:pt idx="899">
                  <c:v>0.84416431188583374</c:v>
                </c:pt>
                <c:pt idx="900">
                  <c:v>0.85215294361114502</c:v>
                </c:pt>
                <c:pt idx="901">
                  <c:v>0.86943221092224121</c:v>
                </c:pt>
                <c:pt idx="902">
                  <c:v>0.87030017375946045</c:v>
                </c:pt>
                <c:pt idx="903">
                  <c:v>0.86711257696151733</c:v>
                </c:pt>
                <c:pt idx="904">
                  <c:v>0.8490523099899292</c:v>
                </c:pt>
                <c:pt idx="905">
                  <c:v>0.85229450464248657</c:v>
                </c:pt>
                <c:pt idx="906">
                  <c:v>0.86347222328186035</c:v>
                </c:pt>
                <c:pt idx="907">
                  <c:v>0.87800318002700806</c:v>
                </c:pt>
                <c:pt idx="908">
                  <c:v>0.88758790493011475</c:v>
                </c:pt>
                <c:pt idx="909">
                  <c:v>0.88281047344207764</c:v>
                </c:pt>
                <c:pt idx="910">
                  <c:v>0.89781206846237183</c:v>
                </c:pt>
                <c:pt idx="911">
                  <c:v>0.9070432186126709</c:v>
                </c:pt>
                <c:pt idx="912">
                  <c:v>0.90832811594009399</c:v>
                </c:pt>
                <c:pt idx="913">
                  <c:v>0.88360905647277832</c:v>
                </c:pt>
                <c:pt idx="914">
                  <c:v>0.88221633434295654</c:v>
                </c:pt>
                <c:pt idx="915">
                  <c:v>0.88526540994644165</c:v>
                </c:pt>
                <c:pt idx="916">
                  <c:v>0.90720218420028687</c:v>
                </c:pt>
                <c:pt idx="917">
                  <c:v>0.89772289991378784</c:v>
                </c:pt>
                <c:pt idx="918">
                  <c:v>0.8749154806137085</c:v>
                </c:pt>
                <c:pt idx="919">
                  <c:v>0.86910468339920044</c:v>
                </c:pt>
                <c:pt idx="920">
                  <c:v>0.85207623243331909</c:v>
                </c:pt>
                <c:pt idx="921">
                  <c:v>0.84916085004806519</c:v>
                </c:pt>
                <c:pt idx="922">
                  <c:v>0.82578587532043457</c:v>
                </c:pt>
                <c:pt idx="923">
                  <c:v>0.83929520845413208</c:v>
                </c:pt>
                <c:pt idx="924">
                  <c:v>0.82800847291946411</c:v>
                </c:pt>
                <c:pt idx="925">
                  <c:v>0.82547038793563843</c:v>
                </c:pt>
                <c:pt idx="926">
                  <c:v>0.83120983839035034</c:v>
                </c:pt>
                <c:pt idx="927">
                  <c:v>0.8421826958656311</c:v>
                </c:pt>
                <c:pt idx="928">
                  <c:v>0.83319813013076782</c:v>
                </c:pt>
                <c:pt idx="929">
                  <c:v>0.8215898871421814</c:v>
                </c:pt>
                <c:pt idx="930">
                  <c:v>0.80930519104003906</c:v>
                </c:pt>
                <c:pt idx="931">
                  <c:v>0.81285011768341064</c:v>
                </c:pt>
                <c:pt idx="932">
                  <c:v>0.82058566808700562</c:v>
                </c:pt>
                <c:pt idx="933">
                  <c:v>0.80525189638137817</c:v>
                </c:pt>
                <c:pt idx="934">
                  <c:v>0.81596922874450684</c:v>
                </c:pt>
                <c:pt idx="935">
                  <c:v>0.83305227756500244</c:v>
                </c:pt>
                <c:pt idx="936">
                  <c:v>0.85343688726425171</c:v>
                </c:pt>
                <c:pt idx="937">
                  <c:v>0.85622000694274902</c:v>
                </c:pt>
                <c:pt idx="938">
                  <c:v>0.86474102735519409</c:v>
                </c:pt>
                <c:pt idx="939">
                  <c:v>0.86180382966995239</c:v>
                </c:pt>
                <c:pt idx="940">
                  <c:v>0.85675311088562012</c:v>
                </c:pt>
                <c:pt idx="941">
                  <c:v>0.85604989528656006</c:v>
                </c:pt>
                <c:pt idx="942">
                  <c:v>0.85740411281585693</c:v>
                </c:pt>
                <c:pt idx="943">
                  <c:v>0.86723160743713379</c:v>
                </c:pt>
                <c:pt idx="944">
                  <c:v>0.87456923723220825</c:v>
                </c:pt>
                <c:pt idx="945">
                  <c:v>0.87985706329345703</c:v>
                </c:pt>
                <c:pt idx="946">
                  <c:v>0.84072476625442505</c:v>
                </c:pt>
                <c:pt idx="947">
                  <c:v>0.86058765649795532</c:v>
                </c:pt>
                <c:pt idx="948">
                  <c:v>0.87687283754348755</c:v>
                </c:pt>
                <c:pt idx="949">
                  <c:v>0.87591993808746338</c:v>
                </c:pt>
                <c:pt idx="950">
                  <c:v>0.87370353937149048</c:v>
                </c:pt>
                <c:pt idx="951">
                  <c:v>0.88015156984329224</c:v>
                </c:pt>
                <c:pt idx="952">
                  <c:v>0.88077181577682495</c:v>
                </c:pt>
                <c:pt idx="953">
                  <c:v>0.87102741003036499</c:v>
                </c:pt>
                <c:pt idx="954">
                  <c:v>0.87329751253128052</c:v>
                </c:pt>
                <c:pt idx="955">
                  <c:v>0.87518638372421265</c:v>
                </c:pt>
                <c:pt idx="956">
                  <c:v>0.8600882887840271</c:v>
                </c:pt>
                <c:pt idx="957">
                  <c:v>0.85480695962905884</c:v>
                </c:pt>
                <c:pt idx="958">
                  <c:v>0.85481095314025879</c:v>
                </c:pt>
                <c:pt idx="959">
                  <c:v>0.84611088037490845</c:v>
                </c:pt>
                <c:pt idx="960">
                  <c:v>0.83540445566177368</c:v>
                </c:pt>
                <c:pt idx="961">
                  <c:v>0.83445382118225098</c:v>
                </c:pt>
                <c:pt idx="962">
                  <c:v>0.84024274349212646</c:v>
                </c:pt>
                <c:pt idx="963">
                  <c:v>0.8491051197052002</c:v>
                </c:pt>
                <c:pt idx="964">
                  <c:v>0.8345416784286499</c:v>
                </c:pt>
                <c:pt idx="965">
                  <c:v>0.84739309549331665</c:v>
                </c:pt>
                <c:pt idx="966">
                  <c:v>0.85011959075927734</c:v>
                </c:pt>
                <c:pt idx="967">
                  <c:v>0.85370755195617676</c:v>
                </c:pt>
                <c:pt idx="968">
                  <c:v>0.85789525508880615</c:v>
                </c:pt>
                <c:pt idx="969">
                  <c:v>0.85085821151733398</c:v>
                </c:pt>
                <c:pt idx="970">
                  <c:v>0.82735496759414673</c:v>
                </c:pt>
                <c:pt idx="971">
                  <c:v>0.83243030309677124</c:v>
                </c:pt>
                <c:pt idx="972">
                  <c:v>0.83344316482543945</c:v>
                </c:pt>
                <c:pt idx="973">
                  <c:v>0.82403856515884399</c:v>
                </c:pt>
                <c:pt idx="974">
                  <c:v>0.80901402235031128</c:v>
                </c:pt>
                <c:pt idx="975">
                  <c:v>0.80530989170074463</c:v>
                </c:pt>
                <c:pt idx="976">
                  <c:v>0.82125407457351685</c:v>
                </c:pt>
                <c:pt idx="977">
                  <c:v>0.826740562915802</c:v>
                </c:pt>
                <c:pt idx="978">
                  <c:v>0.82811659574508667</c:v>
                </c:pt>
                <c:pt idx="979">
                  <c:v>0.81866365671157837</c:v>
                </c:pt>
                <c:pt idx="980">
                  <c:v>0.81246775388717651</c:v>
                </c:pt>
                <c:pt idx="981">
                  <c:v>0.82494932413101196</c:v>
                </c:pt>
                <c:pt idx="982">
                  <c:v>0.84700691699981689</c:v>
                </c:pt>
                <c:pt idx="983">
                  <c:v>0.85290271043777466</c:v>
                </c:pt>
                <c:pt idx="984">
                  <c:v>0.86565160751342773</c:v>
                </c:pt>
                <c:pt idx="985">
                  <c:v>0.86549085378646851</c:v>
                </c:pt>
                <c:pt idx="986">
                  <c:v>0.86367666721343994</c:v>
                </c:pt>
                <c:pt idx="987">
                  <c:v>0.87139976024627686</c:v>
                </c:pt>
                <c:pt idx="988">
                  <c:v>0.86626428365707397</c:v>
                </c:pt>
                <c:pt idx="989">
                  <c:v>0.88237369060516357</c:v>
                </c:pt>
                <c:pt idx="990">
                  <c:v>0.90845000743865967</c:v>
                </c:pt>
                <c:pt idx="991">
                  <c:v>0.90973156690597534</c:v>
                </c:pt>
                <c:pt idx="992">
                  <c:v>0.91977202892303467</c:v>
                </c:pt>
                <c:pt idx="993">
                  <c:v>0.90617436170578003</c:v>
                </c:pt>
                <c:pt idx="994">
                  <c:v>0.92172247171401978</c:v>
                </c:pt>
                <c:pt idx="995">
                  <c:v>0.93924319744110107</c:v>
                </c:pt>
                <c:pt idx="996">
                  <c:v>0.93811821937561035</c:v>
                </c:pt>
                <c:pt idx="997">
                  <c:v>0.93818396329879761</c:v>
                </c:pt>
                <c:pt idx="998">
                  <c:v>0.92504680156707764</c:v>
                </c:pt>
                <c:pt idx="999">
                  <c:v>0.91899281740188599</c:v>
                </c:pt>
                <c:pt idx="1000">
                  <c:v>0.91539770364761353</c:v>
                </c:pt>
                <c:pt idx="1001">
                  <c:v>0.88321381807327271</c:v>
                </c:pt>
                <c:pt idx="1002">
                  <c:v>0.88901972770690918</c:v>
                </c:pt>
                <c:pt idx="1003">
                  <c:v>0.87725830078125</c:v>
                </c:pt>
                <c:pt idx="1004">
                  <c:v>0.88644438982009888</c:v>
                </c:pt>
                <c:pt idx="1005">
                  <c:v>0.90492051839828491</c:v>
                </c:pt>
                <c:pt idx="1006">
                  <c:v>0.90509170293807983</c:v>
                </c:pt>
                <c:pt idx="1007">
                  <c:v>0.90023511648178101</c:v>
                </c:pt>
                <c:pt idx="1008">
                  <c:v>0.89911413192749023</c:v>
                </c:pt>
                <c:pt idx="1009">
                  <c:v>0.89458620548248291</c:v>
                </c:pt>
                <c:pt idx="1010">
                  <c:v>0.86065208911895752</c:v>
                </c:pt>
                <c:pt idx="1011">
                  <c:v>0.86154747009277344</c:v>
                </c:pt>
                <c:pt idx="1012">
                  <c:v>0.86186009645462036</c:v>
                </c:pt>
                <c:pt idx="1013">
                  <c:v>0.8711090087890625</c:v>
                </c:pt>
                <c:pt idx="1014">
                  <c:v>0.86705774068832397</c:v>
                </c:pt>
                <c:pt idx="1015">
                  <c:v>0.88448703289031982</c:v>
                </c:pt>
                <c:pt idx="1016">
                  <c:v>0.88940340280532837</c:v>
                </c:pt>
                <c:pt idx="1017">
                  <c:v>0.88750207424163818</c:v>
                </c:pt>
                <c:pt idx="1018">
                  <c:v>0.86429375410079956</c:v>
                </c:pt>
                <c:pt idx="1019">
                  <c:v>0.88119673728942871</c:v>
                </c:pt>
                <c:pt idx="1020">
                  <c:v>0.88865876197814941</c:v>
                </c:pt>
                <c:pt idx="1021">
                  <c:v>0.88983660936355591</c:v>
                </c:pt>
                <c:pt idx="1022">
                  <c:v>0.89214593172073364</c:v>
                </c:pt>
                <c:pt idx="1023">
                  <c:v>0.87933552265167236</c:v>
                </c:pt>
                <c:pt idx="1024">
                  <c:v>0.86177819967269897</c:v>
                </c:pt>
                <c:pt idx="1025">
                  <c:v>0.8562580943107605</c:v>
                </c:pt>
                <c:pt idx="1026">
                  <c:v>0.86940163373947144</c:v>
                </c:pt>
                <c:pt idx="1027">
                  <c:v>0.86997127532958984</c:v>
                </c:pt>
                <c:pt idx="1028">
                  <c:v>0.86868643760681152</c:v>
                </c:pt>
                <c:pt idx="1029">
                  <c:v>0.87826204299926758</c:v>
                </c:pt>
                <c:pt idx="1030">
                  <c:v>0.88771432638168335</c:v>
                </c:pt>
                <c:pt idx="1031">
                  <c:v>0.895946204662323</c:v>
                </c:pt>
                <c:pt idx="1032">
                  <c:v>0.90047061443328857</c:v>
                </c:pt>
                <c:pt idx="1033">
                  <c:v>0.89653635025024414</c:v>
                </c:pt>
                <c:pt idx="1034">
                  <c:v>0.90325528383255005</c:v>
                </c:pt>
                <c:pt idx="1035">
                  <c:v>0.89669507741928101</c:v>
                </c:pt>
                <c:pt idx="1036">
                  <c:v>0.89624404907226563</c:v>
                </c:pt>
                <c:pt idx="1037">
                  <c:v>0.89514195919036865</c:v>
                </c:pt>
                <c:pt idx="1038">
                  <c:v>0.89833509922027588</c:v>
                </c:pt>
                <c:pt idx="1039">
                  <c:v>0.8840828537940979</c:v>
                </c:pt>
                <c:pt idx="1040">
                  <c:v>0.8800322413444519</c:v>
                </c:pt>
                <c:pt idx="1041">
                  <c:v>0.87601888179779053</c:v>
                </c:pt>
                <c:pt idx="1042">
                  <c:v>0.86612939834594727</c:v>
                </c:pt>
                <c:pt idx="1043">
                  <c:v>0.84737235307693481</c:v>
                </c:pt>
                <c:pt idx="1044">
                  <c:v>0.82149022817611694</c:v>
                </c:pt>
                <c:pt idx="1045">
                  <c:v>0.83360391855239868</c:v>
                </c:pt>
                <c:pt idx="1046">
                  <c:v>0.83967798948287964</c:v>
                </c:pt>
                <c:pt idx="1047">
                  <c:v>0.84683883190155029</c:v>
                </c:pt>
                <c:pt idx="1048">
                  <c:v>0.85122919082641602</c:v>
                </c:pt>
                <c:pt idx="1049">
                  <c:v>0.83606511354446411</c:v>
                </c:pt>
                <c:pt idx="1050">
                  <c:v>0.83696717023849487</c:v>
                </c:pt>
                <c:pt idx="1051">
                  <c:v>0.82849740982055664</c:v>
                </c:pt>
                <c:pt idx="1052">
                  <c:v>0.85006499290466309</c:v>
                </c:pt>
                <c:pt idx="1053">
                  <c:v>0.84875667095184326</c:v>
                </c:pt>
                <c:pt idx="1054">
                  <c:v>0.84806841611862183</c:v>
                </c:pt>
                <c:pt idx="1055">
                  <c:v>0.83213484287261963</c:v>
                </c:pt>
                <c:pt idx="1056">
                  <c:v>0.83086830377578735</c:v>
                </c:pt>
                <c:pt idx="1057">
                  <c:v>0.82612115144729614</c:v>
                </c:pt>
                <c:pt idx="1058">
                  <c:v>0.82842785120010376</c:v>
                </c:pt>
                <c:pt idx="1059">
                  <c:v>0.83547848463058472</c:v>
                </c:pt>
                <c:pt idx="1060">
                  <c:v>0.83521229028701782</c:v>
                </c:pt>
                <c:pt idx="1061">
                  <c:v>0.84422469139099121</c:v>
                </c:pt>
                <c:pt idx="1062">
                  <c:v>0.85334885120391846</c:v>
                </c:pt>
                <c:pt idx="1063">
                  <c:v>0.85130548477172852</c:v>
                </c:pt>
                <c:pt idx="1064">
                  <c:v>0.86095172166824341</c:v>
                </c:pt>
                <c:pt idx="1065">
                  <c:v>0.8520958423614502</c:v>
                </c:pt>
                <c:pt idx="1066">
                  <c:v>0.85373920202255249</c:v>
                </c:pt>
                <c:pt idx="1067">
                  <c:v>0.85228514671325684</c:v>
                </c:pt>
                <c:pt idx="1068">
                  <c:v>0.84483355283737183</c:v>
                </c:pt>
                <c:pt idx="1069">
                  <c:v>0.85436725616455078</c:v>
                </c:pt>
                <c:pt idx="1070">
                  <c:v>0.85130792856216431</c:v>
                </c:pt>
                <c:pt idx="1071">
                  <c:v>0.84664732217788696</c:v>
                </c:pt>
                <c:pt idx="1072">
                  <c:v>0.85614287853240967</c:v>
                </c:pt>
                <c:pt idx="1073">
                  <c:v>0.86016315221786499</c:v>
                </c:pt>
                <c:pt idx="1074">
                  <c:v>0.85839337110519409</c:v>
                </c:pt>
                <c:pt idx="1075">
                  <c:v>0.8676334023475647</c:v>
                </c:pt>
                <c:pt idx="1076">
                  <c:v>0.87285584211349487</c:v>
                </c:pt>
                <c:pt idx="1077">
                  <c:v>0.86491048336029053</c:v>
                </c:pt>
                <c:pt idx="1078">
                  <c:v>0.86017388105392456</c:v>
                </c:pt>
                <c:pt idx="1079">
                  <c:v>0.83734238147735596</c:v>
                </c:pt>
                <c:pt idx="1080">
                  <c:v>0.8448442816734314</c:v>
                </c:pt>
                <c:pt idx="1081">
                  <c:v>0.85076075792312622</c:v>
                </c:pt>
                <c:pt idx="1082">
                  <c:v>0.8559609055519104</c:v>
                </c:pt>
                <c:pt idx="1083">
                  <c:v>0.85034853219985962</c:v>
                </c:pt>
                <c:pt idx="1084">
                  <c:v>0.86103242635726929</c:v>
                </c:pt>
                <c:pt idx="1085">
                  <c:v>0.86713534593582153</c:v>
                </c:pt>
                <c:pt idx="1086">
                  <c:v>0.87506800889968872</c:v>
                </c:pt>
                <c:pt idx="1087">
                  <c:v>0.88104826211929321</c:v>
                </c:pt>
                <c:pt idx="1088">
                  <c:v>0.88719820976257324</c:v>
                </c:pt>
                <c:pt idx="1089">
                  <c:v>0.89619141817092896</c:v>
                </c:pt>
                <c:pt idx="1090">
                  <c:v>0.89282798767089844</c:v>
                </c:pt>
                <c:pt idx="1091">
                  <c:v>0.89504122734069824</c:v>
                </c:pt>
                <c:pt idx="1092">
                  <c:v>0.90066385269165039</c:v>
                </c:pt>
                <c:pt idx="1093">
                  <c:v>0.88788801431655884</c:v>
                </c:pt>
                <c:pt idx="1094">
                  <c:v>0.88784205913543701</c:v>
                </c:pt>
                <c:pt idx="1095">
                  <c:v>0.89844411611557007</c:v>
                </c:pt>
                <c:pt idx="1096">
                  <c:v>0.9120556116104126</c:v>
                </c:pt>
                <c:pt idx="1097">
                  <c:v>0.91257089376449585</c:v>
                </c:pt>
                <c:pt idx="1098">
                  <c:v>0.90566068887710571</c:v>
                </c:pt>
                <c:pt idx="1099">
                  <c:v>0.89882069826126099</c:v>
                </c:pt>
                <c:pt idx="1100">
                  <c:v>0.90129125118255615</c:v>
                </c:pt>
                <c:pt idx="1101">
                  <c:v>0.89855360984802246</c:v>
                </c:pt>
                <c:pt idx="1102">
                  <c:v>0.91038036346435547</c:v>
                </c:pt>
                <c:pt idx="1103">
                  <c:v>0.90454459190368652</c:v>
                </c:pt>
                <c:pt idx="1104">
                  <c:v>0.90390020608901978</c:v>
                </c:pt>
                <c:pt idx="1105">
                  <c:v>0.91183245182037354</c:v>
                </c:pt>
                <c:pt idx="1106">
                  <c:v>0.92935031652450562</c:v>
                </c:pt>
                <c:pt idx="1107">
                  <c:v>0.93815445899963379</c:v>
                </c:pt>
                <c:pt idx="1108">
                  <c:v>0.9397093653678894</c:v>
                </c:pt>
                <c:pt idx="1109">
                  <c:v>0.94911998510360718</c:v>
                </c:pt>
                <c:pt idx="1110">
                  <c:v>0.93868005275726318</c:v>
                </c:pt>
                <c:pt idx="1111">
                  <c:v>0.95398080348968506</c:v>
                </c:pt>
                <c:pt idx="1112">
                  <c:v>0.95872366428375244</c:v>
                </c:pt>
                <c:pt idx="1113">
                  <c:v>0.96507358551025391</c:v>
                </c:pt>
                <c:pt idx="1114">
                  <c:v>0.95559561252593994</c:v>
                </c:pt>
                <c:pt idx="1115">
                  <c:v>0.96130472421646118</c:v>
                </c:pt>
                <c:pt idx="1116">
                  <c:v>0.97586828470230103</c:v>
                </c:pt>
                <c:pt idx="1117">
                  <c:v>0.98094898462295532</c:v>
                </c:pt>
                <c:pt idx="1118">
                  <c:v>0.98139554262161255</c:v>
                </c:pt>
                <c:pt idx="1119">
                  <c:v>0.97508478164672852</c:v>
                </c:pt>
                <c:pt idx="1120">
                  <c:v>0.98626196384429932</c:v>
                </c:pt>
                <c:pt idx="1121">
                  <c:v>0.9996185302734375</c:v>
                </c:pt>
                <c:pt idx="1122">
                  <c:v>1.002604722976685</c:v>
                </c:pt>
                <c:pt idx="1123">
                  <c:v>1.0027076005935669</c:v>
                </c:pt>
                <c:pt idx="1124">
                  <c:v>1.0022708177566531</c:v>
                </c:pt>
                <c:pt idx="1125">
                  <c:v>1.008137106895447</c:v>
                </c:pt>
                <c:pt idx="1126">
                  <c:v>1.000420808792114</c:v>
                </c:pt>
                <c:pt idx="1127">
                  <c:v>0.98268395662307739</c:v>
                </c:pt>
                <c:pt idx="1128">
                  <c:v>0.98572146892547607</c:v>
                </c:pt>
                <c:pt idx="1129">
                  <c:v>0.97686624526977539</c:v>
                </c:pt>
                <c:pt idx="1130">
                  <c:v>0.98720788955688477</c:v>
                </c:pt>
                <c:pt idx="1131">
                  <c:v>1.004946708679199</c:v>
                </c:pt>
                <c:pt idx="1132">
                  <c:v>1.0202586650848391</c:v>
                </c:pt>
                <c:pt idx="1133">
                  <c:v>1.027490615844727</c:v>
                </c:pt>
                <c:pt idx="1134">
                  <c:v>1.0362590551376341</c:v>
                </c:pt>
                <c:pt idx="1135">
                  <c:v>1.040403366088867</c:v>
                </c:pt>
                <c:pt idx="1136">
                  <c:v>1.0482568740844731</c:v>
                </c:pt>
                <c:pt idx="1137">
                  <c:v>1.0500873327255249</c:v>
                </c:pt>
                <c:pt idx="1138">
                  <c:v>1.0489798784255979</c:v>
                </c:pt>
                <c:pt idx="1139">
                  <c:v>1.060575008392334</c:v>
                </c:pt>
                <c:pt idx="1140">
                  <c:v>1.071857690811157</c:v>
                </c:pt>
                <c:pt idx="1141">
                  <c:v>1.035737276077271</c:v>
                </c:pt>
                <c:pt idx="1142">
                  <c:v>1.0447671413421631</c:v>
                </c:pt>
                <c:pt idx="1143">
                  <c:v>1.0521160364151001</c:v>
                </c:pt>
                <c:pt idx="1144">
                  <c:v>1.0609713792800901</c:v>
                </c:pt>
                <c:pt idx="1145">
                  <c:v>1.0465914011001589</c:v>
                </c:pt>
                <c:pt idx="1146">
                  <c:v>1.060022711753845</c:v>
                </c:pt>
                <c:pt idx="1147">
                  <c:v>1.073675870895386</c:v>
                </c:pt>
                <c:pt idx="1148">
                  <c:v>1.0734584331512449</c:v>
                </c:pt>
                <c:pt idx="1149">
                  <c:v>1.0768474340438841</c:v>
                </c:pt>
                <c:pt idx="1150">
                  <c:v>1.087437629699707</c:v>
                </c:pt>
                <c:pt idx="1151">
                  <c:v>1.0960624217987061</c:v>
                </c:pt>
                <c:pt idx="1152">
                  <c:v>1.1133215427398679</c:v>
                </c:pt>
                <c:pt idx="1153">
                  <c:v>1.115655899047852</c:v>
                </c:pt>
                <c:pt idx="1154">
                  <c:v>1.11071789264679</c:v>
                </c:pt>
                <c:pt idx="1155">
                  <c:v>1.1109025478363039</c:v>
                </c:pt>
                <c:pt idx="1156">
                  <c:v>1.107201933860779</c:v>
                </c:pt>
                <c:pt idx="1157">
                  <c:v>1.1120231151580811</c:v>
                </c:pt>
                <c:pt idx="1158">
                  <c:v>1.0938607454299929</c:v>
                </c:pt>
                <c:pt idx="1159">
                  <c:v>1.08371365070343</c:v>
                </c:pt>
                <c:pt idx="1160">
                  <c:v>1.0989699363708501</c:v>
                </c:pt>
                <c:pt idx="1161">
                  <c:v>1.0889066457748411</c:v>
                </c:pt>
                <c:pt idx="1162">
                  <c:v>1.0758829116821289</c:v>
                </c:pt>
                <c:pt idx="1163">
                  <c:v>1.060191869735718</c:v>
                </c:pt>
                <c:pt idx="1164">
                  <c:v>1.0645250082015989</c:v>
                </c:pt>
                <c:pt idx="1165">
                  <c:v>1.0722954273223879</c:v>
                </c:pt>
                <c:pt idx="1166">
                  <c:v>1.0980323553085329</c:v>
                </c:pt>
                <c:pt idx="1167">
                  <c:v>1.11292552947998</c:v>
                </c:pt>
                <c:pt idx="1168">
                  <c:v>1.1131206750869751</c:v>
                </c:pt>
                <c:pt idx="1169">
                  <c:v>1.1117352247238159</c:v>
                </c:pt>
                <c:pt idx="1170">
                  <c:v>1.1211621761322019</c:v>
                </c:pt>
                <c:pt idx="1171">
                  <c:v>1.1155375242233281</c:v>
                </c:pt>
                <c:pt idx="1172">
                  <c:v>1.113747835159302</c:v>
                </c:pt>
                <c:pt idx="1173">
                  <c:v>1.120303869247437</c:v>
                </c:pt>
                <c:pt idx="1174">
                  <c:v>1.1096928119659419</c:v>
                </c:pt>
                <c:pt idx="1175">
                  <c:v>1.1216756105422969</c:v>
                </c:pt>
                <c:pt idx="1176">
                  <c:v>1.0883394479751589</c:v>
                </c:pt>
                <c:pt idx="1177">
                  <c:v>1.1070461273193359</c:v>
                </c:pt>
                <c:pt idx="1178">
                  <c:v>1.097300171852112</c:v>
                </c:pt>
                <c:pt idx="1179">
                  <c:v>1.094610929489136</c:v>
                </c:pt>
                <c:pt idx="1180">
                  <c:v>1.1055036783218379</c:v>
                </c:pt>
                <c:pt idx="1181">
                  <c:v>1.107551574707031</c:v>
                </c:pt>
                <c:pt idx="1182">
                  <c:v>1.111442089080811</c:v>
                </c:pt>
                <c:pt idx="1183">
                  <c:v>1.109106659889221</c:v>
                </c:pt>
                <c:pt idx="1184">
                  <c:v>1.121401786804199</c:v>
                </c:pt>
                <c:pt idx="1185">
                  <c:v>1.139761090278625</c:v>
                </c:pt>
                <c:pt idx="1186">
                  <c:v>1.1569021940231321</c:v>
                </c:pt>
                <c:pt idx="1187">
                  <c:v>1.162522554397583</c:v>
                </c:pt>
                <c:pt idx="1188">
                  <c:v>1.170811772346497</c:v>
                </c:pt>
                <c:pt idx="1189">
                  <c:v>1.1694468259811399</c:v>
                </c:pt>
                <c:pt idx="1190">
                  <c:v>1.161169052124023</c:v>
                </c:pt>
                <c:pt idx="1191">
                  <c:v>1.1766682863235469</c:v>
                </c:pt>
                <c:pt idx="1192">
                  <c:v>1.190345883369446</c:v>
                </c:pt>
                <c:pt idx="1193">
                  <c:v>1.2155300378799441</c:v>
                </c:pt>
                <c:pt idx="1194">
                  <c:v>1.189206004142761</c:v>
                </c:pt>
                <c:pt idx="1195">
                  <c:v>1.206770658493042</c:v>
                </c:pt>
                <c:pt idx="1196">
                  <c:v>1.158330082893372</c:v>
                </c:pt>
                <c:pt idx="1197">
                  <c:v>1.1981698274612429</c:v>
                </c:pt>
                <c:pt idx="1198">
                  <c:v>1.216083168983459</c:v>
                </c:pt>
                <c:pt idx="1199">
                  <c:v>1.224724173545837</c:v>
                </c:pt>
                <c:pt idx="1200">
                  <c:v>1.24487841129303</c:v>
                </c:pt>
                <c:pt idx="1201">
                  <c:v>1.250027656555176</c:v>
                </c:pt>
                <c:pt idx="1202">
                  <c:v>1.2390123605728149</c:v>
                </c:pt>
                <c:pt idx="1203">
                  <c:v>1.2391815185546879</c:v>
                </c:pt>
                <c:pt idx="1204">
                  <c:v>1.231618285179138</c:v>
                </c:pt>
                <c:pt idx="1205">
                  <c:v>1.18281102180481</c:v>
                </c:pt>
                <c:pt idx="1206">
                  <c:v>1.1579546928405759</c:v>
                </c:pt>
                <c:pt idx="1207">
                  <c:v>1.173258900642395</c:v>
                </c:pt>
                <c:pt idx="1208">
                  <c:v>1.1960442066192629</c:v>
                </c:pt>
                <c:pt idx="1209">
                  <c:v>1.209017395973206</c:v>
                </c:pt>
                <c:pt idx="1210">
                  <c:v>1.1967295408248899</c:v>
                </c:pt>
                <c:pt idx="1211">
                  <c:v>1.176094770431519</c:v>
                </c:pt>
                <c:pt idx="1212">
                  <c:v>1.186713814735413</c:v>
                </c:pt>
                <c:pt idx="1213">
                  <c:v>1.207738995552063</c:v>
                </c:pt>
                <c:pt idx="1214">
                  <c:v>1.221750855445862</c:v>
                </c:pt>
                <c:pt idx="1215">
                  <c:v>1.223618745803833</c:v>
                </c:pt>
                <c:pt idx="1216">
                  <c:v>1.2137631177902219</c:v>
                </c:pt>
                <c:pt idx="1217">
                  <c:v>1.2059644460678101</c:v>
                </c:pt>
                <c:pt idx="1218">
                  <c:v>1.188833475112915</c:v>
                </c:pt>
                <c:pt idx="1219">
                  <c:v>1.205079913139343</c:v>
                </c:pt>
                <c:pt idx="1220">
                  <c:v>1.199427485466003</c:v>
                </c:pt>
                <c:pt idx="1221">
                  <c:v>1.2148780822753911</c:v>
                </c:pt>
                <c:pt idx="1222">
                  <c:v>1.2307267189025879</c:v>
                </c:pt>
                <c:pt idx="1223">
                  <c:v>1.1776131391525271</c:v>
                </c:pt>
                <c:pt idx="1224">
                  <c:v>1.220112204551697</c:v>
                </c:pt>
                <c:pt idx="1225">
                  <c:v>1.251142740249634</c:v>
                </c:pt>
                <c:pt idx="1226">
                  <c:v>1.2686359882354741</c:v>
                </c:pt>
                <c:pt idx="1227">
                  <c:v>1.255957365036011</c:v>
                </c:pt>
                <c:pt idx="1228">
                  <c:v>1.2839803695678711</c:v>
                </c:pt>
                <c:pt idx="1229">
                  <c:v>1.2872883081436159</c:v>
                </c:pt>
                <c:pt idx="1230">
                  <c:v>1.2797307968139651</c:v>
                </c:pt>
                <c:pt idx="1231">
                  <c:v>1.271099448204041</c:v>
                </c:pt>
                <c:pt idx="1232">
                  <c:v>1.255832314491272</c:v>
                </c:pt>
                <c:pt idx="1233">
                  <c:v>1.2506288290023799</c:v>
                </c:pt>
                <c:pt idx="1234">
                  <c:v>1.2724976539611821</c:v>
                </c:pt>
                <c:pt idx="1235">
                  <c:v>1.2671563625335689</c:v>
                </c:pt>
                <c:pt idx="1236">
                  <c:v>1.2606233358383181</c:v>
                </c:pt>
                <c:pt idx="1237">
                  <c:v>1.233995676040649</c:v>
                </c:pt>
                <c:pt idx="1238">
                  <c:v>1.2273492813110349</c:v>
                </c:pt>
                <c:pt idx="1239">
                  <c:v>1.2442334890365601</c:v>
                </c:pt>
                <c:pt idx="1240">
                  <c:v>1.257851839065552</c:v>
                </c:pt>
                <c:pt idx="1241">
                  <c:v>1.266670703887939</c:v>
                </c:pt>
                <c:pt idx="1242">
                  <c:v>1.2862751483917241</c:v>
                </c:pt>
                <c:pt idx="1243">
                  <c:v>1.308668732643127</c:v>
                </c:pt>
                <c:pt idx="1244">
                  <c:v>1.317895650863647</c:v>
                </c:pt>
                <c:pt idx="1245">
                  <c:v>1.316879034042358</c:v>
                </c:pt>
                <c:pt idx="1246">
                  <c:v>1.330929279327393</c:v>
                </c:pt>
                <c:pt idx="1247">
                  <c:v>1.3418329954147341</c:v>
                </c:pt>
                <c:pt idx="1248">
                  <c:v>1.368883609771729</c:v>
                </c:pt>
                <c:pt idx="1249">
                  <c:v>1.3641712665557859</c:v>
                </c:pt>
                <c:pt idx="1250">
                  <c:v>1.384630560874939</c:v>
                </c:pt>
                <c:pt idx="1251">
                  <c:v>1.3843110799789431</c:v>
                </c:pt>
                <c:pt idx="1252">
                  <c:v>1.3673751354217529</c:v>
                </c:pt>
                <c:pt idx="1253">
                  <c:v>1.3850351572036741</c:v>
                </c:pt>
                <c:pt idx="1254">
                  <c:v>1.3993597030639651</c:v>
                </c:pt>
                <c:pt idx="1255">
                  <c:v>1.3963291645050051</c:v>
                </c:pt>
                <c:pt idx="1256">
                  <c:v>1.3957148790359499</c:v>
                </c:pt>
                <c:pt idx="1257">
                  <c:v>1.4111965894699099</c:v>
                </c:pt>
                <c:pt idx="1258">
                  <c:v>1.452930808067322</c:v>
                </c:pt>
                <c:pt idx="1259">
                  <c:v>1.4755134582519529</c:v>
                </c:pt>
                <c:pt idx="1260">
                  <c:v>1.5000413656234739</c:v>
                </c:pt>
                <c:pt idx="1261">
                  <c:v>1.512168884277344</c:v>
                </c:pt>
                <c:pt idx="1262">
                  <c:v>1.527426481246948</c:v>
                </c:pt>
                <c:pt idx="1263">
                  <c:v>1.5644938945770259</c:v>
                </c:pt>
                <c:pt idx="1264">
                  <c:v>1.5709526538848879</c:v>
                </c:pt>
                <c:pt idx="1265">
                  <c:v>1.5885099172592161</c:v>
                </c:pt>
                <c:pt idx="1266">
                  <c:v>1.5772653818130491</c:v>
                </c:pt>
                <c:pt idx="1267">
                  <c:v>1.59543776512146</c:v>
                </c:pt>
                <c:pt idx="1268">
                  <c:v>1.6154036521911621</c:v>
                </c:pt>
                <c:pt idx="1269">
                  <c:v>1.6170996427536011</c:v>
                </c:pt>
                <c:pt idx="1270">
                  <c:v>1.6555876731872561</c:v>
                </c:pt>
                <c:pt idx="1271">
                  <c:v>1.6856673955917361</c:v>
                </c:pt>
                <c:pt idx="1272">
                  <c:v>1.712056517601013</c:v>
                </c:pt>
                <c:pt idx="1273">
                  <c:v>1.753141045570374</c:v>
                </c:pt>
                <c:pt idx="1274">
                  <c:v>1.7408145666122441</c:v>
                </c:pt>
                <c:pt idx="1275">
                  <c:v>1.7270257472991939</c:v>
                </c:pt>
                <c:pt idx="1276">
                  <c:v>1.7729625701904299</c:v>
                </c:pt>
                <c:pt idx="1277">
                  <c:v>1.811021566390991</c:v>
                </c:pt>
                <c:pt idx="1278">
                  <c:v>1.810367345809937</c:v>
                </c:pt>
                <c:pt idx="1279">
                  <c:v>1.739644050598145</c:v>
                </c:pt>
                <c:pt idx="1280">
                  <c:v>1.7640218734741211</c:v>
                </c:pt>
                <c:pt idx="1281">
                  <c:v>1.7793325185775759</c:v>
                </c:pt>
                <c:pt idx="1282">
                  <c:v>1.747927665710449</c:v>
                </c:pt>
                <c:pt idx="1283">
                  <c:v>1.8087460994720459</c:v>
                </c:pt>
                <c:pt idx="1284">
                  <c:v>1.8557310104370119</c:v>
                </c:pt>
                <c:pt idx="1285">
                  <c:v>1.875189542770386</c:v>
                </c:pt>
                <c:pt idx="1286">
                  <c:v>1.877060532569885</c:v>
                </c:pt>
                <c:pt idx="1287">
                  <c:v>1.8980003595352171</c:v>
                </c:pt>
                <c:pt idx="1288">
                  <c:v>1.8430353403091431</c:v>
                </c:pt>
                <c:pt idx="1289">
                  <c:v>1.8791025876998899</c:v>
                </c:pt>
                <c:pt idx="1290">
                  <c:v>1.8883370161056521</c:v>
                </c:pt>
                <c:pt idx="1291">
                  <c:v>1.8974354267120359</c:v>
                </c:pt>
                <c:pt idx="1292">
                  <c:v>1.828066349029541</c:v>
                </c:pt>
                <c:pt idx="1293">
                  <c:v>1.802127003669739</c:v>
                </c:pt>
                <c:pt idx="1294">
                  <c:v>1.762102365493774</c:v>
                </c:pt>
                <c:pt idx="1295">
                  <c:v>1.8285009860992429</c:v>
                </c:pt>
                <c:pt idx="1296">
                  <c:v>1.9080783128738401</c:v>
                </c:pt>
                <c:pt idx="1297">
                  <c:v>1.949873089790344</c:v>
                </c:pt>
                <c:pt idx="1298">
                  <c:v>1.967542290687561</c:v>
                </c:pt>
                <c:pt idx="1299">
                  <c:v>1.9649702310562129</c:v>
                </c:pt>
                <c:pt idx="1300">
                  <c:v>1.949250340461731</c:v>
                </c:pt>
                <c:pt idx="1301">
                  <c:v>1.9850810766220091</c:v>
                </c:pt>
                <c:pt idx="1302">
                  <c:v>2.0344069004058838</c:v>
                </c:pt>
                <c:pt idx="1303">
                  <c:v>2.0684065818786621</c:v>
                </c:pt>
                <c:pt idx="1304">
                  <c:v>2.1446323394775391</c:v>
                </c:pt>
                <c:pt idx="1305">
                  <c:v>2.1800704002380371</c:v>
                </c:pt>
                <c:pt idx="1306">
                  <c:v>2.2384657859802251</c:v>
                </c:pt>
                <c:pt idx="1307">
                  <c:v>2.3128185272216801</c:v>
                </c:pt>
                <c:pt idx="1308">
                  <c:v>2.3404109477996831</c:v>
                </c:pt>
                <c:pt idx="1309">
                  <c:v>2.2001924514770508</c:v>
                </c:pt>
                <c:pt idx="1310">
                  <c:v>2.2221355438232422</c:v>
                </c:pt>
                <c:pt idx="1311">
                  <c:v>2.338397741317749</c:v>
                </c:pt>
                <c:pt idx="1312">
                  <c:v>2.4271531105041499</c:v>
                </c:pt>
                <c:pt idx="1313">
                  <c:v>2.44801926612854</c:v>
                </c:pt>
                <c:pt idx="1314">
                  <c:v>2.4447686672210689</c:v>
                </c:pt>
                <c:pt idx="1315">
                  <c:v>2.48470139503479</c:v>
                </c:pt>
                <c:pt idx="1316">
                  <c:v>2.4593741893768311</c:v>
                </c:pt>
                <c:pt idx="1317">
                  <c:v>2.455543994903564</c:v>
                </c:pt>
                <c:pt idx="1318">
                  <c:v>2.498867511749268</c:v>
                </c:pt>
                <c:pt idx="1319">
                  <c:v>2.5341465473175049</c:v>
                </c:pt>
                <c:pt idx="1320">
                  <c:v>2.574188232421875</c:v>
                </c:pt>
                <c:pt idx="1321">
                  <c:v>2.526699542999268</c:v>
                </c:pt>
                <c:pt idx="1322">
                  <c:v>2.4256894588470459</c:v>
                </c:pt>
                <c:pt idx="1323">
                  <c:v>2.4748973846435551</c:v>
                </c:pt>
                <c:pt idx="1324">
                  <c:v>2.3925907611846919</c:v>
                </c:pt>
                <c:pt idx="1325">
                  <c:v>2.2267200946807861</c:v>
                </c:pt>
                <c:pt idx="1326">
                  <c:v>2.2399806976318359</c:v>
                </c:pt>
                <c:pt idx="1327">
                  <c:v>2.2891957759857182</c:v>
                </c:pt>
                <c:pt idx="1328">
                  <c:v>2.2085931301116939</c:v>
                </c:pt>
                <c:pt idx="1329">
                  <c:v>2.023979663848877</c:v>
                </c:pt>
                <c:pt idx="1330">
                  <c:v>1.891674757003784</c:v>
                </c:pt>
                <c:pt idx="1331">
                  <c:v>1.9856219291687009</c:v>
                </c:pt>
                <c:pt idx="1332">
                  <c:v>1.875458717346191</c:v>
                </c:pt>
                <c:pt idx="1333">
                  <c:v>1.7468580007553101</c:v>
                </c:pt>
                <c:pt idx="1334">
                  <c:v>1.6399271488189699</c:v>
                </c:pt>
                <c:pt idx="1335">
                  <c:v>1.613286018371582</c:v>
                </c:pt>
                <c:pt idx="1336">
                  <c:v>1.5079469680786131</c:v>
                </c:pt>
                <c:pt idx="1337">
                  <c:v>1.4720175266265869</c:v>
                </c:pt>
                <c:pt idx="1338">
                  <c:v>1.537560701370239</c:v>
                </c:pt>
                <c:pt idx="1339">
                  <c:v>1.6152447462081909</c:v>
                </c:pt>
                <c:pt idx="1340">
                  <c:v>1.715763211250305</c:v>
                </c:pt>
                <c:pt idx="1341">
                  <c:v>1.7521986961364751</c:v>
                </c:pt>
                <c:pt idx="1342">
                  <c:v>1.651030898094177</c:v>
                </c:pt>
                <c:pt idx="1343">
                  <c:v>1.6897051334381099</c:v>
                </c:pt>
                <c:pt idx="1344">
                  <c:v>1.7824399471282959</c:v>
                </c:pt>
                <c:pt idx="1345">
                  <c:v>1.8095952272415159</c:v>
                </c:pt>
                <c:pt idx="1346">
                  <c:v>1.8327749967575071</c:v>
                </c:pt>
                <c:pt idx="1347">
                  <c:v>1.855019688606262</c:v>
                </c:pt>
                <c:pt idx="1348">
                  <c:v>1.906690120697021</c:v>
                </c:pt>
                <c:pt idx="1349">
                  <c:v>1.8783936500549321</c:v>
                </c:pt>
                <c:pt idx="1350">
                  <c:v>1.737734198570251</c:v>
                </c:pt>
                <c:pt idx="1351">
                  <c:v>1.7055485248565669</c:v>
                </c:pt>
                <c:pt idx="1352">
                  <c:v>1.788704514503479</c:v>
                </c:pt>
                <c:pt idx="1353">
                  <c:v>1.739160895347595</c:v>
                </c:pt>
                <c:pt idx="1354">
                  <c:v>1.722769618034363</c:v>
                </c:pt>
                <c:pt idx="1355">
                  <c:v>1.681109666824341</c:v>
                </c:pt>
                <c:pt idx="1356">
                  <c:v>1.77071213722229</c:v>
                </c:pt>
                <c:pt idx="1357">
                  <c:v>1.7478020191192629</c:v>
                </c:pt>
                <c:pt idx="1358">
                  <c:v>1.73725414276123</c:v>
                </c:pt>
                <c:pt idx="1359">
                  <c:v>1.786591649055481</c:v>
                </c:pt>
                <c:pt idx="1360">
                  <c:v>1.871484756469727</c:v>
                </c:pt>
                <c:pt idx="1361">
                  <c:v>1.880679607391357</c:v>
                </c:pt>
                <c:pt idx="1362">
                  <c:v>1.8586094379425051</c:v>
                </c:pt>
                <c:pt idx="1363">
                  <c:v>1.902774572372437</c:v>
                </c:pt>
                <c:pt idx="1364">
                  <c:v>1.923021674156189</c:v>
                </c:pt>
                <c:pt idx="1365">
                  <c:v>1.9665453433990481</c:v>
                </c:pt>
                <c:pt idx="1366">
                  <c:v>1.8195774555206301</c:v>
                </c:pt>
                <c:pt idx="1367">
                  <c:v>1.8596451282501221</c:v>
                </c:pt>
                <c:pt idx="1368">
                  <c:v>1.7946609258651729</c:v>
                </c:pt>
                <c:pt idx="1369">
                  <c:v>1.6973177194595339</c:v>
                </c:pt>
                <c:pt idx="1370">
                  <c:v>1.5620491504669189</c:v>
                </c:pt>
                <c:pt idx="1371">
                  <c:v>1.4450486898422239</c:v>
                </c:pt>
                <c:pt idx="1372">
                  <c:v>1.3908965587615969</c:v>
                </c:pt>
                <c:pt idx="1373">
                  <c:v>1.4393953084945681</c:v>
                </c:pt>
                <c:pt idx="1374">
                  <c:v>1.5256421566009519</c:v>
                </c:pt>
                <c:pt idx="1375">
                  <c:v>1.4673218727111821</c:v>
                </c:pt>
                <c:pt idx="1376">
                  <c:v>1.375441789627075</c:v>
                </c:pt>
                <c:pt idx="1377">
                  <c:v>1.365040183067322</c:v>
                </c:pt>
                <c:pt idx="1378">
                  <c:v>1.369722962379456</c:v>
                </c:pt>
                <c:pt idx="1379">
                  <c:v>1.421291589736938</c:v>
                </c:pt>
                <c:pt idx="1380">
                  <c:v>1.4605652093887329</c:v>
                </c:pt>
                <c:pt idx="1381">
                  <c:v>1.4358847141265869</c:v>
                </c:pt>
                <c:pt idx="1382">
                  <c:v>1.44770348072052</c:v>
                </c:pt>
                <c:pt idx="1383">
                  <c:v>1.3488175868988039</c:v>
                </c:pt>
                <c:pt idx="1384">
                  <c:v>1.2726210355758669</c:v>
                </c:pt>
                <c:pt idx="1385">
                  <c:v>1.356631278991699</c:v>
                </c:pt>
                <c:pt idx="1386">
                  <c:v>1.3300044536590581</c:v>
                </c:pt>
                <c:pt idx="1387">
                  <c:v>1.3459393978118901</c:v>
                </c:pt>
                <c:pt idx="1388">
                  <c:v>1.393552780151367</c:v>
                </c:pt>
                <c:pt idx="1389">
                  <c:v>1.4036940336227419</c:v>
                </c:pt>
                <c:pt idx="1390">
                  <c:v>1.3877919912338259</c:v>
                </c:pt>
                <c:pt idx="1391">
                  <c:v>1.407971262931824</c:v>
                </c:pt>
                <c:pt idx="1392">
                  <c:v>1.3618794679641719</c:v>
                </c:pt>
                <c:pt idx="1393">
                  <c:v>1.38669753074646</c:v>
                </c:pt>
                <c:pt idx="1394">
                  <c:v>1.3608158826828001</c:v>
                </c:pt>
                <c:pt idx="1395">
                  <c:v>1.3653019666671751</c:v>
                </c:pt>
                <c:pt idx="1396">
                  <c:v>1.420764803886414</c:v>
                </c:pt>
                <c:pt idx="1397">
                  <c:v>1.4425158500671389</c:v>
                </c:pt>
                <c:pt idx="1398">
                  <c:v>1.497957706451416</c:v>
                </c:pt>
                <c:pt idx="1399">
                  <c:v>1.5165418386459351</c:v>
                </c:pt>
                <c:pt idx="1400">
                  <c:v>1.4992449283599849</c:v>
                </c:pt>
                <c:pt idx="1401">
                  <c:v>1.5448926687240601</c:v>
                </c:pt>
                <c:pt idx="1402">
                  <c:v>1.5712730884552</c:v>
                </c:pt>
                <c:pt idx="1403">
                  <c:v>1.571231007575989</c:v>
                </c:pt>
                <c:pt idx="1404">
                  <c:v>1.5968044996261599</c:v>
                </c:pt>
                <c:pt idx="1405">
                  <c:v>1.496623754501343</c:v>
                </c:pt>
                <c:pt idx="1406">
                  <c:v>1.5527093410491939</c:v>
                </c:pt>
                <c:pt idx="1407">
                  <c:v>1.5914890766143801</c:v>
                </c:pt>
                <c:pt idx="1408">
                  <c:v>1.6023069620132451</c:v>
                </c:pt>
                <c:pt idx="1409">
                  <c:v>1.6122686862945561</c:v>
                </c:pt>
                <c:pt idx="1410">
                  <c:v>1.5715706348419189</c:v>
                </c:pt>
                <c:pt idx="1411">
                  <c:v>1.584965586662292</c:v>
                </c:pt>
                <c:pt idx="1412">
                  <c:v>1.5796138048171999</c:v>
                </c:pt>
                <c:pt idx="1413">
                  <c:v>1.546496629714966</c:v>
                </c:pt>
                <c:pt idx="1414">
                  <c:v>1.542856097221375</c:v>
                </c:pt>
                <c:pt idx="1415">
                  <c:v>1.6204180717468259</c:v>
                </c:pt>
                <c:pt idx="1416">
                  <c:v>1.6223047971725459</c:v>
                </c:pt>
                <c:pt idx="1417">
                  <c:v>1.660295248031616</c:v>
                </c:pt>
                <c:pt idx="1418">
                  <c:v>1.68191134929657</c:v>
                </c:pt>
                <c:pt idx="1419">
                  <c:v>1.6888691186904909</c:v>
                </c:pt>
                <c:pt idx="1420">
                  <c:v>1.7133176326751709</c:v>
                </c:pt>
                <c:pt idx="1421">
                  <c:v>1.712823867797852</c:v>
                </c:pt>
                <c:pt idx="1422">
                  <c:v>1.6871076822280879</c:v>
                </c:pt>
                <c:pt idx="1423">
                  <c:v>1.720940113067627</c:v>
                </c:pt>
                <c:pt idx="1424">
                  <c:v>1.7056735754013059</c:v>
                </c:pt>
                <c:pt idx="1425">
                  <c:v>1.6781525611877439</c:v>
                </c:pt>
                <c:pt idx="1426">
                  <c:v>1.720888137817383</c:v>
                </c:pt>
                <c:pt idx="1427">
                  <c:v>1.740428566932678</c:v>
                </c:pt>
                <c:pt idx="1428">
                  <c:v>1.7265868186950679</c:v>
                </c:pt>
                <c:pt idx="1429">
                  <c:v>1.7386965751647949</c:v>
                </c:pt>
                <c:pt idx="1430">
                  <c:v>1.766317486763</c:v>
                </c:pt>
                <c:pt idx="1431">
                  <c:v>1.755547881126404</c:v>
                </c:pt>
                <c:pt idx="1432">
                  <c:v>1.6445274353027339</c:v>
                </c:pt>
                <c:pt idx="1433">
                  <c:v>1.6517230272293091</c:v>
                </c:pt>
                <c:pt idx="1434">
                  <c:v>1.659648180007935</c:v>
                </c:pt>
                <c:pt idx="1435">
                  <c:v>1.651156902313232</c:v>
                </c:pt>
                <c:pt idx="1436">
                  <c:v>1.687865734100342</c:v>
                </c:pt>
                <c:pt idx="1437">
                  <c:v>1.6747486591339109</c:v>
                </c:pt>
                <c:pt idx="1438">
                  <c:v>1.6949377059936519</c:v>
                </c:pt>
                <c:pt idx="1439">
                  <c:v>1.6507740020751951</c:v>
                </c:pt>
                <c:pt idx="1440">
                  <c:v>1.6441148519515989</c:v>
                </c:pt>
                <c:pt idx="1441">
                  <c:v>1.6387497186660771</c:v>
                </c:pt>
                <c:pt idx="1442">
                  <c:v>1.6254820823669429</c:v>
                </c:pt>
                <c:pt idx="1443">
                  <c:v>1.658998370170593</c:v>
                </c:pt>
                <c:pt idx="1444">
                  <c:v>1.6717402935028081</c:v>
                </c:pt>
                <c:pt idx="1445">
                  <c:v>1.6787011623382571</c:v>
                </c:pt>
                <c:pt idx="1446">
                  <c:v>1.7203584909439089</c:v>
                </c:pt>
                <c:pt idx="1447">
                  <c:v>1.7165958881378169</c:v>
                </c:pt>
                <c:pt idx="1448">
                  <c:v>1.736481904983521</c:v>
                </c:pt>
                <c:pt idx="1449">
                  <c:v>1.7516524791717529</c:v>
                </c:pt>
                <c:pt idx="1450">
                  <c:v>1.733074903488159</c:v>
                </c:pt>
                <c:pt idx="1451">
                  <c:v>1.7285610437393191</c:v>
                </c:pt>
                <c:pt idx="1452">
                  <c:v>1.7372757196426389</c:v>
                </c:pt>
                <c:pt idx="1453">
                  <c:v>1.69519031047821</c:v>
                </c:pt>
                <c:pt idx="1454">
                  <c:v>1.711026072502136</c:v>
                </c:pt>
                <c:pt idx="1455">
                  <c:v>1.7258878946304319</c:v>
                </c:pt>
                <c:pt idx="1456">
                  <c:v>1.6983848810195921</c:v>
                </c:pt>
                <c:pt idx="1457">
                  <c:v>1.5569692850112919</c:v>
                </c:pt>
                <c:pt idx="1458">
                  <c:v>1.5360869169235229</c:v>
                </c:pt>
                <c:pt idx="1459">
                  <c:v>1.5752966403961179</c:v>
                </c:pt>
                <c:pt idx="1460">
                  <c:v>1.4407749176025391</c:v>
                </c:pt>
                <c:pt idx="1461">
                  <c:v>1.464895963668823</c:v>
                </c:pt>
                <c:pt idx="1462">
                  <c:v>1.3664007186889651</c:v>
                </c:pt>
                <c:pt idx="1463">
                  <c:v>1.3681859970092769</c:v>
                </c:pt>
                <c:pt idx="1464">
                  <c:v>1.320782065391541</c:v>
                </c:pt>
                <c:pt idx="1465">
                  <c:v>1.3655456304550171</c:v>
                </c:pt>
                <c:pt idx="1466">
                  <c:v>1.3140126466751101</c:v>
                </c:pt>
                <c:pt idx="1467">
                  <c:v>1.3330140113830571</c:v>
                </c:pt>
                <c:pt idx="1468">
                  <c:v>1.3816593885421751</c:v>
                </c:pt>
                <c:pt idx="1469">
                  <c:v>1.368596196174622</c:v>
                </c:pt>
                <c:pt idx="1470">
                  <c:v>1.3124969005584719</c:v>
                </c:pt>
                <c:pt idx="1471">
                  <c:v>1.333393812179565</c:v>
                </c:pt>
                <c:pt idx="1472">
                  <c:v>1.3469303846359251</c:v>
                </c:pt>
                <c:pt idx="1473">
                  <c:v>1.246151447296143</c:v>
                </c:pt>
                <c:pt idx="1474">
                  <c:v>1.229403614997864</c:v>
                </c:pt>
                <c:pt idx="1475">
                  <c:v>1.175235867500305</c:v>
                </c:pt>
                <c:pt idx="1476">
                  <c:v>1.2193566560745239</c:v>
                </c:pt>
                <c:pt idx="1477">
                  <c:v>1.2038283348083501</c:v>
                </c:pt>
                <c:pt idx="1478">
                  <c:v>1.245553851127625</c:v>
                </c:pt>
                <c:pt idx="1479">
                  <c:v>1.2508037090301509</c:v>
                </c:pt>
                <c:pt idx="1480">
                  <c:v>1.2756210565567021</c:v>
                </c:pt>
                <c:pt idx="1481">
                  <c:v>1.262848496437073</c:v>
                </c:pt>
                <c:pt idx="1482">
                  <c:v>1.263705253601074</c:v>
                </c:pt>
                <c:pt idx="1483">
                  <c:v>1.3159863948822019</c:v>
                </c:pt>
                <c:pt idx="1484">
                  <c:v>1.331342816352844</c:v>
                </c:pt>
                <c:pt idx="1485">
                  <c:v>1.3281587362289431</c:v>
                </c:pt>
                <c:pt idx="1486">
                  <c:v>1.333149790763855</c:v>
                </c:pt>
                <c:pt idx="1487">
                  <c:v>1.3608418703079219</c:v>
                </c:pt>
                <c:pt idx="1488">
                  <c:v>1.353434801101685</c:v>
                </c:pt>
                <c:pt idx="1489">
                  <c:v>1.362473845481873</c:v>
                </c:pt>
                <c:pt idx="1490">
                  <c:v>1.25434398651123</c:v>
                </c:pt>
                <c:pt idx="1491">
                  <c:v>1.259446263313293</c:v>
                </c:pt>
                <c:pt idx="1492">
                  <c:v>1.192893981933594</c:v>
                </c:pt>
                <c:pt idx="1493">
                  <c:v>1.220362067222595</c:v>
                </c:pt>
                <c:pt idx="1494">
                  <c:v>1.28268039226532</c:v>
                </c:pt>
                <c:pt idx="1495">
                  <c:v>1.2879930734634399</c:v>
                </c:pt>
                <c:pt idx="1496">
                  <c:v>1.253342747688293</c:v>
                </c:pt>
                <c:pt idx="1497">
                  <c:v>1.2825466394424441</c:v>
                </c:pt>
                <c:pt idx="1498">
                  <c:v>1.2851722240448</c:v>
                </c:pt>
                <c:pt idx="1499">
                  <c:v>1.2523341178894041</c:v>
                </c:pt>
                <c:pt idx="1500">
                  <c:v>1.231133699417114</c:v>
                </c:pt>
                <c:pt idx="1501">
                  <c:v>1.228242754936218</c:v>
                </c:pt>
                <c:pt idx="1502">
                  <c:v>1.268732905387878</c:v>
                </c:pt>
                <c:pt idx="1503">
                  <c:v>1.257409334182739</c:v>
                </c:pt>
                <c:pt idx="1504">
                  <c:v>1.240242481231689</c:v>
                </c:pt>
                <c:pt idx="1505">
                  <c:v>1.281081080436707</c:v>
                </c:pt>
                <c:pt idx="1506">
                  <c:v>1.3264046907424929</c:v>
                </c:pt>
                <c:pt idx="1507">
                  <c:v>1.359896063804626</c:v>
                </c:pt>
                <c:pt idx="1508">
                  <c:v>1.35454785823822</c:v>
                </c:pt>
                <c:pt idx="1509">
                  <c:v>1.3642405271530149</c:v>
                </c:pt>
                <c:pt idx="1510">
                  <c:v>1.341824412345886</c:v>
                </c:pt>
                <c:pt idx="1511">
                  <c:v>1.3549801111221309</c:v>
                </c:pt>
                <c:pt idx="1512">
                  <c:v>1.3461394309997561</c:v>
                </c:pt>
                <c:pt idx="1513">
                  <c:v>1.32029664516449</c:v>
                </c:pt>
                <c:pt idx="1514">
                  <c:v>1.3683733940124509</c:v>
                </c:pt>
                <c:pt idx="1515">
                  <c:v>1.3724557161331179</c:v>
                </c:pt>
                <c:pt idx="1516">
                  <c:v>1.365480422973633</c:v>
                </c:pt>
                <c:pt idx="1517">
                  <c:v>1.4016109704971309</c:v>
                </c:pt>
                <c:pt idx="1518">
                  <c:v>1.4098271131515501</c:v>
                </c:pt>
                <c:pt idx="1519">
                  <c:v>1.388766884803772</c:v>
                </c:pt>
                <c:pt idx="1520">
                  <c:v>1.375338077545166</c:v>
                </c:pt>
                <c:pt idx="1521">
                  <c:v>1.405561208724976</c:v>
                </c:pt>
                <c:pt idx="1522">
                  <c:v>1.394073009490967</c:v>
                </c:pt>
                <c:pt idx="1523">
                  <c:v>1.414462685585022</c:v>
                </c:pt>
                <c:pt idx="1524">
                  <c:v>1.4273111820220949</c:v>
                </c:pt>
                <c:pt idx="1525">
                  <c:v>1.4234083890914919</c:v>
                </c:pt>
                <c:pt idx="1526">
                  <c:v>1.4004114866256709</c:v>
                </c:pt>
                <c:pt idx="1527">
                  <c:v>1.4064371585845949</c:v>
                </c:pt>
                <c:pt idx="1528">
                  <c:v>1.342668890953064</c:v>
                </c:pt>
                <c:pt idx="1529">
                  <c:v>1.331180095672607</c:v>
                </c:pt>
                <c:pt idx="1530">
                  <c:v>1.340240478515625</c:v>
                </c:pt>
                <c:pt idx="1531">
                  <c:v>1.3328288793563841</c:v>
                </c:pt>
                <c:pt idx="1532">
                  <c:v>1.3481448888778691</c:v>
                </c:pt>
                <c:pt idx="1533">
                  <c:v>1.3414397239685061</c:v>
                </c:pt>
                <c:pt idx="1534">
                  <c:v>1.3355603218078611</c:v>
                </c:pt>
                <c:pt idx="1535">
                  <c:v>1.3345048427581789</c:v>
                </c:pt>
                <c:pt idx="1536">
                  <c:v>1.375050902366638</c:v>
                </c:pt>
                <c:pt idx="1537">
                  <c:v>1.3755701780319209</c:v>
                </c:pt>
                <c:pt idx="1538">
                  <c:v>1.3831580877304079</c:v>
                </c:pt>
                <c:pt idx="1539">
                  <c:v>1.3291304111480711</c:v>
                </c:pt>
                <c:pt idx="1540">
                  <c:v>1.280562162399292</c:v>
                </c:pt>
                <c:pt idx="1541">
                  <c:v>1.279502749443054</c:v>
                </c:pt>
                <c:pt idx="1542">
                  <c:v>1.2760500907897949</c:v>
                </c:pt>
                <c:pt idx="1543">
                  <c:v>1.2767291069030759</c:v>
                </c:pt>
                <c:pt idx="1544">
                  <c:v>1.2740213871002199</c:v>
                </c:pt>
                <c:pt idx="1545">
                  <c:v>1.2959223985671999</c:v>
                </c:pt>
                <c:pt idx="1546">
                  <c:v>1.2909727096557619</c:v>
                </c:pt>
                <c:pt idx="1547">
                  <c:v>1.2554900646209719</c:v>
                </c:pt>
                <c:pt idx="1548">
                  <c:v>1.263413786888123</c:v>
                </c:pt>
                <c:pt idx="1549">
                  <c:v>1.2781662940978999</c:v>
                </c:pt>
                <c:pt idx="1550">
                  <c:v>1.295238733291626</c:v>
                </c:pt>
                <c:pt idx="1551">
                  <c:v>1.280457496643066</c:v>
                </c:pt>
                <c:pt idx="1552">
                  <c:v>1.2742160558700559</c:v>
                </c:pt>
                <c:pt idx="1553">
                  <c:v>1.2807271480560301</c:v>
                </c:pt>
                <c:pt idx="1554">
                  <c:v>1.2796574831008909</c:v>
                </c:pt>
                <c:pt idx="1555">
                  <c:v>1.273353576660156</c:v>
                </c:pt>
                <c:pt idx="1556">
                  <c:v>1.3259719610214229</c:v>
                </c:pt>
                <c:pt idx="1557">
                  <c:v>1.3318707942962651</c:v>
                </c:pt>
                <c:pt idx="1558">
                  <c:v>1.340814352035522</c:v>
                </c:pt>
                <c:pt idx="1559">
                  <c:v>1.3449856042861941</c:v>
                </c:pt>
                <c:pt idx="1560">
                  <c:v>1.3492788076400759</c:v>
                </c:pt>
                <c:pt idx="1561">
                  <c:v>1.3478291034698491</c:v>
                </c:pt>
                <c:pt idx="1562">
                  <c:v>1.3430401086807251</c:v>
                </c:pt>
                <c:pt idx="1563">
                  <c:v>1.281185626983643</c:v>
                </c:pt>
                <c:pt idx="1564">
                  <c:v>1.284823536872864</c:v>
                </c:pt>
                <c:pt idx="1565">
                  <c:v>1.327203512191772</c:v>
                </c:pt>
                <c:pt idx="1566">
                  <c:v>1.322231531143188</c:v>
                </c:pt>
                <c:pt idx="1567">
                  <c:v>1.3297510147094731</c:v>
                </c:pt>
                <c:pt idx="1568">
                  <c:v>1.33449923992157</c:v>
                </c:pt>
                <c:pt idx="1569">
                  <c:v>1.3191676139831541</c:v>
                </c:pt>
                <c:pt idx="1570">
                  <c:v>1.3396977186203001</c:v>
                </c:pt>
                <c:pt idx="1571">
                  <c:v>1.332850456237793</c:v>
                </c:pt>
                <c:pt idx="1572">
                  <c:v>1.31622850894928</c:v>
                </c:pt>
                <c:pt idx="1573">
                  <c:v>1.347575426101685</c:v>
                </c:pt>
                <c:pt idx="1574">
                  <c:v>1.3616864681243901</c:v>
                </c:pt>
                <c:pt idx="1575">
                  <c:v>1.364516019821167</c:v>
                </c:pt>
                <c:pt idx="1576">
                  <c:v>1.3652499914169309</c:v>
                </c:pt>
                <c:pt idx="1577">
                  <c:v>1.3625844717025759</c:v>
                </c:pt>
                <c:pt idx="1578">
                  <c:v>1.3894151449203489</c:v>
                </c:pt>
                <c:pt idx="1579">
                  <c:v>1.397803425788879</c:v>
                </c:pt>
                <c:pt idx="1580">
                  <c:v>1.404022097587585</c:v>
                </c:pt>
                <c:pt idx="1581">
                  <c:v>1.409015297889709</c:v>
                </c:pt>
                <c:pt idx="1582">
                  <c:v>1.404569745063782</c:v>
                </c:pt>
                <c:pt idx="1583">
                  <c:v>1.407389163970947</c:v>
                </c:pt>
                <c:pt idx="1584">
                  <c:v>1.425815343856812</c:v>
                </c:pt>
                <c:pt idx="1585">
                  <c:v>1.437279224395752</c:v>
                </c:pt>
                <c:pt idx="1586">
                  <c:v>1.439290046691895</c:v>
                </c:pt>
                <c:pt idx="1587">
                  <c:v>1.436042428016663</c:v>
                </c:pt>
                <c:pt idx="1588">
                  <c:v>1.429589509963989</c:v>
                </c:pt>
                <c:pt idx="1589">
                  <c:v>1.434018492698669</c:v>
                </c:pt>
                <c:pt idx="1590">
                  <c:v>1.430893540382385</c:v>
                </c:pt>
                <c:pt idx="1591">
                  <c:v>1.4364199638366699</c:v>
                </c:pt>
                <c:pt idx="1592">
                  <c:v>1.424874544143677</c:v>
                </c:pt>
                <c:pt idx="1593">
                  <c:v>1.4288560152053831</c:v>
                </c:pt>
                <c:pt idx="1594">
                  <c:v>1.4479609727859499</c:v>
                </c:pt>
                <c:pt idx="1595">
                  <c:v>1.3888370990753169</c:v>
                </c:pt>
                <c:pt idx="1596">
                  <c:v>1.391958355903625</c:v>
                </c:pt>
                <c:pt idx="1597">
                  <c:v>1.382951974868774</c:v>
                </c:pt>
                <c:pt idx="1598">
                  <c:v>1.362080574035645</c:v>
                </c:pt>
                <c:pt idx="1599">
                  <c:v>1.3752861022949221</c:v>
                </c:pt>
                <c:pt idx="1600">
                  <c:v>1.381947875022888</c:v>
                </c:pt>
                <c:pt idx="1601">
                  <c:v>1.390830874443054</c:v>
                </c:pt>
                <c:pt idx="1602">
                  <c:v>1.383040070533752</c:v>
                </c:pt>
                <c:pt idx="1603">
                  <c:v>1.402541518211365</c:v>
                </c:pt>
                <c:pt idx="1604">
                  <c:v>1.4138660430908201</c:v>
                </c:pt>
                <c:pt idx="1605">
                  <c:v>1.4086753129959111</c:v>
                </c:pt>
                <c:pt idx="1606">
                  <c:v>1.3881736993789671</c:v>
                </c:pt>
                <c:pt idx="1607">
                  <c:v>1.4043998718261721</c:v>
                </c:pt>
                <c:pt idx="1608">
                  <c:v>1.4363793134689331</c:v>
                </c:pt>
                <c:pt idx="1609">
                  <c:v>1.4422580003738401</c:v>
                </c:pt>
                <c:pt idx="1610">
                  <c:v>1.446598887443542</c:v>
                </c:pt>
                <c:pt idx="1611">
                  <c:v>1.447054505348206</c:v>
                </c:pt>
                <c:pt idx="1612">
                  <c:v>1.449093699455261</c:v>
                </c:pt>
                <c:pt idx="1613">
                  <c:v>1.431435823440552</c:v>
                </c:pt>
                <c:pt idx="1614">
                  <c:v>1.4332959651947019</c:v>
                </c:pt>
                <c:pt idx="1615">
                  <c:v>1.434714078903198</c:v>
                </c:pt>
                <c:pt idx="1616">
                  <c:v>1.423011779785156</c:v>
                </c:pt>
                <c:pt idx="1617">
                  <c:v>1.429290771484375</c:v>
                </c:pt>
                <c:pt idx="1618">
                  <c:v>1.4330354928970339</c:v>
                </c:pt>
                <c:pt idx="1619">
                  <c:v>1.4326397180557251</c:v>
                </c:pt>
                <c:pt idx="1620">
                  <c:v>1.4345250129699709</c:v>
                </c:pt>
                <c:pt idx="1621">
                  <c:v>1.422767639160156</c:v>
                </c:pt>
                <c:pt idx="1622">
                  <c:v>1.4173004627227781</c:v>
                </c:pt>
                <c:pt idx="1623">
                  <c:v>1.425067782402039</c:v>
                </c:pt>
                <c:pt idx="1624">
                  <c:v>1.447626113891602</c:v>
                </c:pt>
                <c:pt idx="1625">
                  <c:v>1.4479256868362429</c:v>
                </c:pt>
                <c:pt idx="1626">
                  <c:v>1.453202486038208</c:v>
                </c:pt>
                <c:pt idx="1627">
                  <c:v>1.4427392482757571</c:v>
                </c:pt>
                <c:pt idx="1628">
                  <c:v>1.4027377367019651</c:v>
                </c:pt>
                <c:pt idx="1629">
                  <c:v>1.4090685844421389</c:v>
                </c:pt>
                <c:pt idx="1630">
                  <c:v>1.399732708930969</c:v>
                </c:pt>
                <c:pt idx="1631">
                  <c:v>1.414452791213989</c:v>
                </c:pt>
                <c:pt idx="1632">
                  <c:v>1.413973808288574</c:v>
                </c:pt>
                <c:pt idx="1633">
                  <c:v>1.414357542991638</c:v>
                </c:pt>
                <c:pt idx="1634">
                  <c:v>1.4236950874328611</c:v>
                </c:pt>
                <c:pt idx="1635">
                  <c:v>1.4203392267227171</c:v>
                </c:pt>
                <c:pt idx="1636">
                  <c:v>1.3915631771087651</c:v>
                </c:pt>
                <c:pt idx="1637">
                  <c:v>1.4016838073730471</c:v>
                </c:pt>
                <c:pt idx="1638">
                  <c:v>1.4004296064376831</c:v>
                </c:pt>
                <c:pt idx="1639">
                  <c:v>1.4043328762054439</c:v>
                </c:pt>
                <c:pt idx="1640">
                  <c:v>1.4108642339706421</c:v>
                </c:pt>
                <c:pt idx="1641">
                  <c:v>1.437531113624573</c:v>
                </c:pt>
                <c:pt idx="1642">
                  <c:v>1.446166515350342</c:v>
                </c:pt>
                <c:pt idx="1643">
                  <c:v>1.4453443288803101</c:v>
                </c:pt>
                <c:pt idx="1644">
                  <c:v>1.4458110332489009</c:v>
                </c:pt>
                <c:pt idx="1645">
                  <c:v>1.442391037940979</c:v>
                </c:pt>
                <c:pt idx="1646">
                  <c:v>1.429829359054565</c:v>
                </c:pt>
                <c:pt idx="1647">
                  <c:v>1.451262474060059</c:v>
                </c:pt>
                <c:pt idx="1648">
                  <c:v>1.448135614395142</c:v>
                </c:pt>
                <c:pt idx="1649">
                  <c:v>1.4487999677658081</c:v>
                </c:pt>
                <c:pt idx="1650">
                  <c:v>1.4436818361282351</c:v>
                </c:pt>
                <c:pt idx="1651">
                  <c:v>1.4579920768737791</c:v>
                </c:pt>
                <c:pt idx="1652">
                  <c:v>1.46331799030304</c:v>
                </c:pt>
                <c:pt idx="1653">
                  <c:v>1.455968499183655</c:v>
                </c:pt>
                <c:pt idx="1654">
                  <c:v>1.453063368797302</c:v>
                </c:pt>
                <c:pt idx="1655">
                  <c:v>1.4393463134765621</c:v>
                </c:pt>
                <c:pt idx="1656">
                  <c:v>1.438537120819092</c:v>
                </c:pt>
                <c:pt idx="1657">
                  <c:v>1.450965523719788</c:v>
                </c:pt>
                <c:pt idx="1658">
                  <c:v>1.439188957214355</c:v>
                </c:pt>
                <c:pt idx="1659">
                  <c:v>1.445566058158875</c:v>
                </c:pt>
                <c:pt idx="1660">
                  <c:v>1.440852999687195</c:v>
                </c:pt>
                <c:pt idx="1661">
                  <c:v>1.4422405958175659</c:v>
                </c:pt>
                <c:pt idx="1662">
                  <c:v>1.4499015808105471</c:v>
                </c:pt>
                <c:pt idx="1663">
                  <c:v>1.438841700553894</c:v>
                </c:pt>
                <c:pt idx="1664">
                  <c:v>1.4574345350265501</c:v>
                </c:pt>
                <c:pt idx="1665">
                  <c:v>1.46789562702179</c:v>
                </c:pt>
                <c:pt idx="1666">
                  <c:v>1.474834203720093</c:v>
                </c:pt>
                <c:pt idx="1667">
                  <c:v>1.480509281158447</c:v>
                </c:pt>
                <c:pt idx="1668">
                  <c:v>1.481340169906616</c:v>
                </c:pt>
                <c:pt idx="1669">
                  <c:v>1.479619145393372</c:v>
                </c:pt>
                <c:pt idx="1670">
                  <c:v>1.472007036209106</c:v>
                </c:pt>
                <c:pt idx="1671">
                  <c:v>1.474061131477356</c:v>
                </c:pt>
                <c:pt idx="1672">
                  <c:v>1.485143303871155</c:v>
                </c:pt>
                <c:pt idx="1673">
                  <c:v>1.4784384965896611</c:v>
                </c:pt>
                <c:pt idx="1674">
                  <c:v>1.476627111434937</c:v>
                </c:pt>
                <c:pt idx="1675">
                  <c:v>1.483264207839966</c:v>
                </c:pt>
                <c:pt idx="1676">
                  <c:v>1.487274169921875</c:v>
                </c:pt>
                <c:pt idx="1677">
                  <c:v>1.47612452507019</c:v>
                </c:pt>
                <c:pt idx="1678">
                  <c:v>1.468272805213928</c:v>
                </c:pt>
                <c:pt idx="1679">
                  <c:v>1.4769430160522461</c:v>
                </c:pt>
                <c:pt idx="1680">
                  <c:v>1.4538693428039551</c:v>
                </c:pt>
                <c:pt idx="1681">
                  <c:v>1.446075439453125</c:v>
                </c:pt>
                <c:pt idx="1682">
                  <c:v>1.447161793708801</c:v>
                </c:pt>
                <c:pt idx="1683">
                  <c:v>1.4621298313140869</c:v>
                </c:pt>
                <c:pt idx="1684">
                  <c:v>1.455309391021729</c:v>
                </c:pt>
                <c:pt idx="1685">
                  <c:v>1.4522955417633061</c:v>
                </c:pt>
                <c:pt idx="1686">
                  <c:v>1.39324939250946</c:v>
                </c:pt>
                <c:pt idx="1687">
                  <c:v>1.399737477302551</c:v>
                </c:pt>
                <c:pt idx="1688">
                  <c:v>1.3911136388778691</c:v>
                </c:pt>
                <c:pt idx="1689">
                  <c:v>1.400232076644897</c:v>
                </c:pt>
                <c:pt idx="1690">
                  <c:v>1.408732414245605</c:v>
                </c:pt>
                <c:pt idx="1691">
                  <c:v>1.40922474861145</c:v>
                </c:pt>
                <c:pt idx="1692">
                  <c:v>1.4047447443008421</c:v>
                </c:pt>
                <c:pt idx="1693">
                  <c:v>1.415216326713562</c:v>
                </c:pt>
                <c:pt idx="1694">
                  <c:v>1.41391921043396</c:v>
                </c:pt>
                <c:pt idx="1695">
                  <c:v>1.4005885124206541</c:v>
                </c:pt>
                <c:pt idx="1696">
                  <c:v>1.403432965278625</c:v>
                </c:pt>
                <c:pt idx="1697">
                  <c:v>1.402118563652039</c:v>
                </c:pt>
                <c:pt idx="1698">
                  <c:v>1.3979672193527219</c:v>
                </c:pt>
                <c:pt idx="1699">
                  <c:v>1.394036173820496</c:v>
                </c:pt>
                <c:pt idx="1700">
                  <c:v>1.396492600440979</c:v>
                </c:pt>
                <c:pt idx="1701">
                  <c:v>1.409231543540955</c:v>
                </c:pt>
                <c:pt idx="1702">
                  <c:v>1.4257092475891111</c:v>
                </c:pt>
                <c:pt idx="1703">
                  <c:v>1.4267381429672239</c:v>
                </c:pt>
                <c:pt idx="1704">
                  <c:v>1.420569539070129</c:v>
                </c:pt>
                <c:pt idx="1705">
                  <c:v>1.4303350448608401</c:v>
                </c:pt>
                <c:pt idx="1706">
                  <c:v>1.4255440235137939</c:v>
                </c:pt>
                <c:pt idx="1707">
                  <c:v>1.4117288589477539</c:v>
                </c:pt>
                <c:pt idx="1708">
                  <c:v>1.398549556732178</c:v>
                </c:pt>
                <c:pt idx="1709">
                  <c:v>1.3811161518096919</c:v>
                </c:pt>
                <c:pt idx="1710">
                  <c:v>1.344681978225708</c:v>
                </c:pt>
                <c:pt idx="1711">
                  <c:v>1.356013417243958</c:v>
                </c:pt>
                <c:pt idx="1712">
                  <c:v>1.3530095815658569</c:v>
                </c:pt>
                <c:pt idx="1713">
                  <c:v>1.3474540710449221</c:v>
                </c:pt>
                <c:pt idx="1714">
                  <c:v>1.3649165630340581</c:v>
                </c:pt>
                <c:pt idx="1715">
                  <c:v>1.3761017322540281</c:v>
                </c:pt>
                <c:pt idx="1716">
                  <c:v>1.374562740325928</c:v>
                </c:pt>
                <c:pt idx="1717">
                  <c:v>1.37775182723999</c:v>
                </c:pt>
                <c:pt idx="1718">
                  <c:v>1.387592554092407</c:v>
                </c:pt>
                <c:pt idx="1719">
                  <c:v>1.383888363838196</c:v>
                </c:pt>
                <c:pt idx="1720">
                  <c:v>1.395516514778137</c:v>
                </c:pt>
                <c:pt idx="1721">
                  <c:v>1.3947762250900271</c:v>
                </c:pt>
                <c:pt idx="1722">
                  <c:v>1.4027291536331179</c:v>
                </c:pt>
                <c:pt idx="1723">
                  <c:v>1.4115535020828249</c:v>
                </c:pt>
                <c:pt idx="1724">
                  <c:v>1.412875771522522</c:v>
                </c:pt>
                <c:pt idx="1725">
                  <c:v>1.4201316833496089</c:v>
                </c:pt>
                <c:pt idx="1726">
                  <c:v>1.4212983846664431</c:v>
                </c:pt>
                <c:pt idx="1727">
                  <c:v>1.407210111618042</c:v>
                </c:pt>
                <c:pt idx="1728">
                  <c:v>1.4178315401077271</c:v>
                </c:pt>
                <c:pt idx="1729">
                  <c:v>1.4061993360519409</c:v>
                </c:pt>
                <c:pt idx="1730">
                  <c:v>1.423567414283752</c:v>
                </c:pt>
                <c:pt idx="1731">
                  <c:v>1.4345759153366091</c:v>
                </c:pt>
                <c:pt idx="1732">
                  <c:v>1.4434463977813721</c:v>
                </c:pt>
                <c:pt idx="1733">
                  <c:v>1.443394660949707</c:v>
                </c:pt>
                <c:pt idx="1734">
                  <c:v>1.4438790082931521</c:v>
                </c:pt>
                <c:pt idx="1735">
                  <c:v>1.4323054552078249</c:v>
                </c:pt>
                <c:pt idx="1736">
                  <c:v>1.4382616281509399</c:v>
                </c:pt>
                <c:pt idx="1737">
                  <c:v>1.441977977752686</c:v>
                </c:pt>
                <c:pt idx="1738">
                  <c:v>1.4346176385879521</c:v>
                </c:pt>
                <c:pt idx="1739">
                  <c:v>1.4386782646179199</c:v>
                </c:pt>
                <c:pt idx="1740">
                  <c:v>1.4530553817749019</c:v>
                </c:pt>
                <c:pt idx="1741">
                  <c:v>1.454362630844116</c:v>
                </c:pt>
                <c:pt idx="1742">
                  <c:v>1.448543787002563</c:v>
                </c:pt>
                <c:pt idx="1743">
                  <c:v>1.435678124427795</c:v>
                </c:pt>
                <c:pt idx="1744">
                  <c:v>1.437580823898315</c:v>
                </c:pt>
                <c:pt idx="1745">
                  <c:v>1.450953602790833</c:v>
                </c:pt>
                <c:pt idx="1746">
                  <c:v>1.447740316390991</c:v>
                </c:pt>
                <c:pt idx="1747">
                  <c:v>1.4460853338241579</c:v>
                </c:pt>
                <c:pt idx="1748">
                  <c:v>1.458855986595154</c:v>
                </c:pt>
                <c:pt idx="1749">
                  <c:v>1.4454576969146731</c:v>
                </c:pt>
                <c:pt idx="1750">
                  <c:v>1.4488233327865601</c:v>
                </c:pt>
                <c:pt idx="1751">
                  <c:v>1.45274817943573</c:v>
                </c:pt>
                <c:pt idx="1752">
                  <c:v>1.4491468667984011</c:v>
                </c:pt>
                <c:pt idx="1753">
                  <c:v>1.451910257339478</c:v>
                </c:pt>
                <c:pt idx="1754">
                  <c:v>1.459586024284363</c:v>
                </c:pt>
                <c:pt idx="1755">
                  <c:v>1.452767491340637</c:v>
                </c:pt>
                <c:pt idx="1756">
                  <c:v>1.4489010572433469</c:v>
                </c:pt>
                <c:pt idx="1757">
                  <c:v>1.4448549747467041</c:v>
                </c:pt>
                <c:pt idx="1758">
                  <c:v>1.4214897155761721</c:v>
                </c:pt>
                <c:pt idx="1759">
                  <c:v>1.4272651672363279</c:v>
                </c:pt>
                <c:pt idx="1760">
                  <c:v>1.4581036567687991</c:v>
                </c:pt>
                <c:pt idx="1761">
                  <c:v>1.462492823600769</c:v>
                </c:pt>
                <c:pt idx="1762">
                  <c:v>1.466745257377625</c:v>
                </c:pt>
                <c:pt idx="1763">
                  <c:v>1.4640291929245</c:v>
                </c:pt>
                <c:pt idx="1764">
                  <c:v>1.477990984916687</c:v>
                </c:pt>
                <c:pt idx="1765">
                  <c:v>1.4662435054779051</c:v>
                </c:pt>
                <c:pt idx="1766">
                  <c:v>1.474989533424377</c:v>
                </c:pt>
                <c:pt idx="1767">
                  <c:v>1.455471992492676</c:v>
                </c:pt>
                <c:pt idx="1768">
                  <c:v>1.439516425132751</c:v>
                </c:pt>
                <c:pt idx="1769">
                  <c:v>1.430958032608032</c:v>
                </c:pt>
                <c:pt idx="1770">
                  <c:v>1.4158942699432371</c:v>
                </c:pt>
                <c:pt idx="1771">
                  <c:v>1.415253639221191</c:v>
                </c:pt>
                <c:pt idx="1772">
                  <c:v>1.404761433601379</c:v>
                </c:pt>
                <c:pt idx="1773">
                  <c:v>1.36859667301178</c:v>
                </c:pt>
                <c:pt idx="1774">
                  <c:v>1.3734918832778931</c:v>
                </c:pt>
                <c:pt idx="1775">
                  <c:v>1.3770450353622441</c:v>
                </c:pt>
                <c:pt idx="1776">
                  <c:v>1.3805913925170901</c:v>
                </c:pt>
                <c:pt idx="1777">
                  <c:v>1.3849519491195681</c:v>
                </c:pt>
                <c:pt idx="1778">
                  <c:v>1.385900139808655</c:v>
                </c:pt>
                <c:pt idx="1779">
                  <c:v>1.381744861602783</c:v>
                </c:pt>
                <c:pt idx="1780">
                  <c:v>1.377024292945862</c:v>
                </c:pt>
                <c:pt idx="1781">
                  <c:v>1.357711553573608</c:v>
                </c:pt>
                <c:pt idx="1782">
                  <c:v>1.332263112068176</c:v>
                </c:pt>
                <c:pt idx="1783">
                  <c:v>1.3403923511505129</c:v>
                </c:pt>
                <c:pt idx="1784">
                  <c:v>1.312264561653137</c:v>
                </c:pt>
                <c:pt idx="1785">
                  <c:v>1.3093211650848391</c:v>
                </c:pt>
                <c:pt idx="1786">
                  <c:v>1.3073467016220091</c:v>
                </c:pt>
                <c:pt idx="1787">
                  <c:v>1.3139737844467161</c:v>
                </c:pt>
                <c:pt idx="1788">
                  <c:v>1.341001629829407</c:v>
                </c:pt>
                <c:pt idx="1789">
                  <c:v>1.343881368637085</c:v>
                </c:pt>
                <c:pt idx="1790">
                  <c:v>1.332432627677917</c:v>
                </c:pt>
                <c:pt idx="1791">
                  <c:v>1.3321377038955691</c:v>
                </c:pt>
                <c:pt idx="1792">
                  <c:v>1.3129270076751709</c:v>
                </c:pt>
                <c:pt idx="1793">
                  <c:v>1.2852950096130371</c:v>
                </c:pt>
                <c:pt idx="1794">
                  <c:v>1.2929588556289671</c:v>
                </c:pt>
                <c:pt idx="1795">
                  <c:v>1.3044523000717161</c:v>
                </c:pt>
                <c:pt idx="1796">
                  <c:v>1.301360487937927</c:v>
                </c:pt>
                <c:pt idx="1797">
                  <c:v>1.298500061035156</c:v>
                </c:pt>
                <c:pt idx="1798">
                  <c:v>1.273060202598572</c:v>
                </c:pt>
                <c:pt idx="1799">
                  <c:v>1.2869987487792971</c:v>
                </c:pt>
                <c:pt idx="1800">
                  <c:v>1.296649217605591</c:v>
                </c:pt>
                <c:pt idx="1801">
                  <c:v>1.3023837804794309</c:v>
                </c:pt>
                <c:pt idx="1802">
                  <c:v>1.32768714427948</c:v>
                </c:pt>
                <c:pt idx="1803">
                  <c:v>1.328570485115051</c:v>
                </c:pt>
                <c:pt idx="1804">
                  <c:v>1.3308660984039311</c:v>
                </c:pt>
                <c:pt idx="1805">
                  <c:v>1.3160579204559331</c:v>
                </c:pt>
                <c:pt idx="1806">
                  <c:v>1.333270192146301</c:v>
                </c:pt>
                <c:pt idx="1807">
                  <c:v>1.330232501029968</c:v>
                </c:pt>
                <c:pt idx="1808">
                  <c:v>1.342435479164124</c:v>
                </c:pt>
                <c:pt idx="1809">
                  <c:v>1.340614914894104</c:v>
                </c:pt>
                <c:pt idx="1810">
                  <c:v>1.350516676902771</c:v>
                </c:pt>
                <c:pt idx="1811">
                  <c:v>1.3526332378387449</c:v>
                </c:pt>
                <c:pt idx="1812">
                  <c:v>1.3551498651504521</c:v>
                </c:pt>
                <c:pt idx="1813">
                  <c:v>1.336007714271545</c:v>
                </c:pt>
                <c:pt idx="1814">
                  <c:v>1.3400160074234011</c:v>
                </c:pt>
                <c:pt idx="1815">
                  <c:v>1.3626072406768801</c:v>
                </c:pt>
                <c:pt idx="1816">
                  <c:v>1.362947344779968</c:v>
                </c:pt>
                <c:pt idx="1817">
                  <c:v>1.3569376468658449</c:v>
                </c:pt>
                <c:pt idx="1818">
                  <c:v>1.363800525665283</c:v>
                </c:pt>
                <c:pt idx="1819">
                  <c:v>1.3685188293457029</c:v>
                </c:pt>
                <c:pt idx="1820">
                  <c:v>1.377267479896545</c:v>
                </c:pt>
                <c:pt idx="1821">
                  <c:v>1.370457768440247</c:v>
                </c:pt>
                <c:pt idx="1822">
                  <c:v>1.380961418151855</c:v>
                </c:pt>
                <c:pt idx="1823">
                  <c:v>1.382675766944885</c:v>
                </c:pt>
                <c:pt idx="1824">
                  <c:v>1.3881063461303711</c:v>
                </c:pt>
                <c:pt idx="1825">
                  <c:v>1.383769035339355</c:v>
                </c:pt>
                <c:pt idx="1826">
                  <c:v>1.36647617816925</c:v>
                </c:pt>
                <c:pt idx="1827">
                  <c:v>1.367367625236511</c:v>
                </c:pt>
                <c:pt idx="1828">
                  <c:v>1.371144771575928</c:v>
                </c:pt>
                <c:pt idx="1829">
                  <c:v>1.3664195537567141</c:v>
                </c:pt>
                <c:pt idx="1830">
                  <c:v>1.3101727962493901</c:v>
                </c:pt>
                <c:pt idx="1831">
                  <c:v>1.3239903450012209</c:v>
                </c:pt>
                <c:pt idx="1832">
                  <c:v>1.3509507179260249</c:v>
                </c:pt>
                <c:pt idx="1833">
                  <c:v>1.359852194786072</c:v>
                </c:pt>
                <c:pt idx="1834">
                  <c:v>1.3658328056335449</c:v>
                </c:pt>
                <c:pt idx="1835">
                  <c:v>1.374978303909302</c:v>
                </c:pt>
                <c:pt idx="1836">
                  <c:v>1.371961832046509</c:v>
                </c:pt>
                <c:pt idx="1837">
                  <c:v>1.3704243898391719</c:v>
                </c:pt>
                <c:pt idx="1838">
                  <c:v>1.37874448299408</c:v>
                </c:pt>
                <c:pt idx="1839">
                  <c:v>1.3857548236846919</c:v>
                </c:pt>
                <c:pt idx="1840">
                  <c:v>1.4041566848754881</c:v>
                </c:pt>
                <c:pt idx="1841">
                  <c:v>1.40160059928894</c:v>
                </c:pt>
                <c:pt idx="1842">
                  <c:v>1.3938701152801509</c:v>
                </c:pt>
                <c:pt idx="1843">
                  <c:v>1.396123051643372</c:v>
                </c:pt>
                <c:pt idx="1844">
                  <c:v>1.387906670570374</c:v>
                </c:pt>
                <c:pt idx="1845">
                  <c:v>1.405365109443665</c:v>
                </c:pt>
                <c:pt idx="1846">
                  <c:v>1.405430912971497</c:v>
                </c:pt>
                <c:pt idx="1847">
                  <c:v>1.413525462150574</c:v>
                </c:pt>
                <c:pt idx="1848">
                  <c:v>1.402198433876038</c:v>
                </c:pt>
                <c:pt idx="1849">
                  <c:v>1.3736544847488401</c:v>
                </c:pt>
                <c:pt idx="1850">
                  <c:v>1.402961850166321</c:v>
                </c:pt>
                <c:pt idx="1851">
                  <c:v>1.4078934192657471</c:v>
                </c:pt>
                <c:pt idx="1852">
                  <c:v>1.408793687820435</c:v>
                </c:pt>
                <c:pt idx="1853">
                  <c:v>1.419324994087219</c:v>
                </c:pt>
                <c:pt idx="1854">
                  <c:v>1.415249705314636</c:v>
                </c:pt>
                <c:pt idx="1855">
                  <c:v>1.4277405738830571</c:v>
                </c:pt>
                <c:pt idx="1856">
                  <c:v>1.421542763710022</c:v>
                </c:pt>
                <c:pt idx="1857">
                  <c:v>1.4096816778182979</c:v>
                </c:pt>
                <c:pt idx="1858">
                  <c:v>1.399829030036926</c:v>
                </c:pt>
                <c:pt idx="1859">
                  <c:v>1.4149764776229861</c:v>
                </c:pt>
                <c:pt idx="1860">
                  <c:v>1.432378768920898</c:v>
                </c:pt>
                <c:pt idx="1861">
                  <c:v>1.42871630191803</c:v>
                </c:pt>
                <c:pt idx="1862">
                  <c:v>1.438817501068115</c:v>
                </c:pt>
                <c:pt idx="1863">
                  <c:v>1.442599296569824</c:v>
                </c:pt>
                <c:pt idx="1864">
                  <c:v>1.455102205276489</c:v>
                </c:pt>
                <c:pt idx="1865">
                  <c:v>1.463613629341125</c:v>
                </c:pt>
                <c:pt idx="1866">
                  <c:v>1.4652141332626341</c:v>
                </c:pt>
                <c:pt idx="1867">
                  <c:v>1.473075151443481</c:v>
                </c:pt>
                <c:pt idx="1868">
                  <c:v>1.4622571468353269</c:v>
                </c:pt>
                <c:pt idx="1869">
                  <c:v>1.465732216835022</c:v>
                </c:pt>
                <c:pt idx="1870">
                  <c:v>1.4825528860092161</c:v>
                </c:pt>
                <c:pt idx="1871">
                  <c:v>1.481300830841064</c:v>
                </c:pt>
                <c:pt idx="1872">
                  <c:v>1.4903010129928591</c:v>
                </c:pt>
                <c:pt idx="1873">
                  <c:v>1.4875820875167849</c:v>
                </c:pt>
                <c:pt idx="1874">
                  <c:v>1.4764029979705811</c:v>
                </c:pt>
                <c:pt idx="1875">
                  <c:v>1.4869734048843379</c:v>
                </c:pt>
                <c:pt idx="1876">
                  <c:v>1.4795190095901489</c:v>
                </c:pt>
                <c:pt idx="1877">
                  <c:v>1.49210524559021</c:v>
                </c:pt>
                <c:pt idx="1878">
                  <c:v>1.474173784255981</c:v>
                </c:pt>
                <c:pt idx="1879">
                  <c:v>1.465247750282288</c:v>
                </c:pt>
                <c:pt idx="1880">
                  <c:v>1.446928739547729</c:v>
                </c:pt>
                <c:pt idx="1881">
                  <c:v>1.4538120031356809</c:v>
                </c:pt>
                <c:pt idx="1882">
                  <c:v>1.467729330062866</c:v>
                </c:pt>
                <c:pt idx="1883">
                  <c:v>1.464307308197021</c:v>
                </c:pt>
                <c:pt idx="1884">
                  <c:v>1.472214818000793</c:v>
                </c:pt>
                <c:pt idx="1885">
                  <c:v>1.488961338996887</c:v>
                </c:pt>
                <c:pt idx="1886">
                  <c:v>1.49500560760498</c:v>
                </c:pt>
                <c:pt idx="1887">
                  <c:v>1.4863078594207759</c:v>
                </c:pt>
                <c:pt idx="1888">
                  <c:v>1.484663844108582</c:v>
                </c:pt>
                <c:pt idx="1889">
                  <c:v>1.495972156524658</c:v>
                </c:pt>
                <c:pt idx="1890">
                  <c:v>1.475770235061646</c:v>
                </c:pt>
                <c:pt idx="1891">
                  <c:v>1.474373936653137</c:v>
                </c:pt>
                <c:pt idx="1892">
                  <c:v>1.4633364677429199</c:v>
                </c:pt>
                <c:pt idx="1893">
                  <c:v>1.449505090713501</c:v>
                </c:pt>
                <c:pt idx="1894">
                  <c:v>1.4651170969009399</c:v>
                </c:pt>
                <c:pt idx="1895">
                  <c:v>1.4743340015411379</c:v>
                </c:pt>
                <c:pt idx="1896">
                  <c:v>1.4721580743789671</c:v>
                </c:pt>
                <c:pt idx="1897">
                  <c:v>1.482165932655334</c:v>
                </c:pt>
                <c:pt idx="1898">
                  <c:v>1.4875249862670901</c:v>
                </c:pt>
                <c:pt idx="1899">
                  <c:v>1.478356719017029</c:v>
                </c:pt>
                <c:pt idx="1900">
                  <c:v>1.4518153667449949</c:v>
                </c:pt>
                <c:pt idx="1901">
                  <c:v>1.462615966796875</c:v>
                </c:pt>
                <c:pt idx="1902">
                  <c:v>1.4609993696212771</c:v>
                </c:pt>
                <c:pt idx="1903">
                  <c:v>1.4458321332931521</c:v>
                </c:pt>
                <c:pt idx="1904">
                  <c:v>1.432912945747375</c:v>
                </c:pt>
                <c:pt idx="1905">
                  <c:v>1.4516668319702151</c:v>
                </c:pt>
                <c:pt idx="1906">
                  <c:v>1.4607723951339719</c:v>
                </c:pt>
                <c:pt idx="1907">
                  <c:v>1.462946891784668</c:v>
                </c:pt>
                <c:pt idx="1908">
                  <c:v>1.4740191698074341</c:v>
                </c:pt>
                <c:pt idx="1909">
                  <c:v>1.480677604675293</c:v>
                </c:pt>
                <c:pt idx="1910">
                  <c:v>1.487363815307617</c:v>
                </c:pt>
                <c:pt idx="1911">
                  <c:v>1.474724173545837</c:v>
                </c:pt>
                <c:pt idx="1912">
                  <c:v>1.4575885534286499</c:v>
                </c:pt>
                <c:pt idx="1913">
                  <c:v>1.4621930122375491</c:v>
                </c:pt>
                <c:pt idx="1914">
                  <c:v>1.418412446975708</c:v>
                </c:pt>
                <c:pt idx="1915">
                  <c:v>1.434293150901794</c:v>
                </c:pt>
                <c:pt idx="1916">
                  <c:v>1.4394615888595581</c:v>
                </c:pt>
                <c:pt idx="1917">
                  <c:v>1.435691356658936</c:v>
                </c:pt>
                <c:pt idx="1918">
                  <c:v>1.398919820785522</c:v>
                </c:pt>
                <c:pt idx="1919">
                  <c:v>1.3997038602828979</c:v>
                </c:pt>
                <c:pt idx="1920">
                  <c:v>1.3810925483703611</c:v>
                </c:pt>
                <c:pt idx="1921">
                  <c:v>1.4044491052627559</c:v>
                </c:pt>
                <c:pt idx="1922">
                  <c:v>1.408697724342346</c:v>
                </c:pt>
                <c:pt idx="1923">
                  <c:v>1.396447062492371</c:v>
                </c:pt>
                <c:pt idx="1924">
                  <c:v>1.4082604646682739</c:v>
                </c:pt>
                <c:pt idx="1925">
                  <c:v>1.40005886554718</c:v>
                </c:pt>
                <c:pt idx="1926">
                  <c:v>1.3673497438430791</c:v>
                </c:pt>
                <c:pt idx="1927">
                  <c:v>1.376243591308594</c:v>
                </c:pt>
                <c:pt idx="1928">
                  <c:v>1.36792004108429</c:v>
                </c:pt>
                <c:pt idx="1929">
                  <c:v>1.383007884025574</c:v>
                </c:pt>
                <c:pt idx="1930">
                  <c:v>1.401517987251282</c:v>
                </c:pt>
                <c:pt idx="1931">
                  <c:v>1.389711737632751</c:v>
                </c:pt>
                <c:pt idx="1932">
                  <c:v>1.3995728492736821</c:v>
                </c:pt>
                <c:pt idx="1933">
                  <c:v>1.401053190231323</c:v>
                </c:pt>
                <c:pt idx="1934">
                  <c:v>1.39028012752533</c:v>
                </c:pt>
                <c:pt idx="1935">
                  <c:v>1.3823046684265139</c:v>
                </c:pt>
                <c:pt idx="1936">
                  <c:v>1.3937315940856929</c:v>
                </c:pt>
                <c:pt idx="1937">
                  <c:v>1.3821650743484499</c:v>
                </c:pt>
                <c:pt idx="1938">
                  <c:v>1.39089047908783</c:v>
                </c:pt>
                <c:pt idx="1939">
                  <c:v>1.391868472099304</c:v>
                </c:pt>
                <c:pt idx="1940">
                  <c:v>1.37909460067749</c:v>
                </c:pt>
                <c:pt idx="1941">
                  <c:v>1.386799097061157</c:v>
                </c:pt>
                <c:pt idx="1942">
                  <c:v>1.37632155418396</c:v>
                </c:pt>
                <c:pt idx="1943">
                  <c:v>1.383259177207947</c:v>
                </c:pt>
                <c:pt idx="1944">
                  <c:v>1.3936377763748169</c:v>
                </c:pt>
                <c:pt idx="1945">
                  <c:v>1.4117875099182129</c:v>
                </c:pt>
                <c:pt idx="1946">
                  <c:v>1.424278736114502</c:v>
                </c:pt>
                <c:pt idx="1947">
                  <c:v>1.43080723285675</c:v>
                </c:pt>
                <c:pt idx="1948">
                  <c:v>1.430744528770447</c:v>
                </c:pt>
                <c:pt idx="1949">
                  <c:v>1.4371941089630129</c:v>
                </c:pt>
                <c:pt idx="1950">
                  <c:v>1.437096953392029</c:v>
                </c:pt>
                <c:pt idx="1951">
                  <c:v>1.4282219409942629</c:v>
                </c:pt>
                <c:pt idx="1952">
                  <c:v>1.432681083679199</c:v>
                </c:pt>
                <c:pt idx="1953">
                  <c:v>1.4267580509185791</c:v>
                </c:pt>
                <c:pt idx="1954">
                  <c:v>1.3942074775695801</c:v>
                </c:pt>
                <c:pt idx="1955">
                  <c:v>1.404855012893677</c:v>
                </c:pt>
                <c:pt idx="1956">
                  <c:v>1.397347569465637</c:v>
                </c:pt>
                <c:pt idx="1957">
                  <c:v>1.4016596078872681</c:v>
                </c:pt>
                <c:pt idx="1958">
                  <c:v>1.3984444141387939</c:v>
                </c:pt>
                <c:pt idx="1959">
                  <c:v>1.4152234792709351</c:v>
                </c:pt>
                <c:pt idx="1960">
                  <c:v>1.416864275932312</c:v>
                </c:pt>
                <c:pt idx="1961">
                  <c:v>1.425626873970032</c:v>
                </c:pt>
                <c:pt idx="1962">
                  <c:v>1.4230443239212041</c:v>
                </c:pt>
                <c:pt idx="1963">
                  <c:v>1.423248291015625</c:v>
                </c:pt>
                <c:pt idx="1964">
                  <c:v>1.406806111335754</c:v>
                </c:pt>
                <c:pt idx="1965">
                  <c:v>1.4075993299484251</c:v>
                </c:pt>
                <c:pt idx="1966">
                  <c:v>1.379930734634399</c:v>
                </c:pt>
                <c:pt idx="1967">
                  <c:v>1.3343149423599241</c:v>
                </c:pt>
                <c:pt idx="1968">
                  <c:v>1.338797807693481</c:v>
                </c:pt>
                <c:pt idx="1969">
                  <c:v>1.3373205661773679</c:v>
                </c:pt>
                <c:pt idx="1970">
                  <c:v>1.271781444549561</c:v>
                </c:pt>
                <c:pt idx="1971">
                  <c:v>1.2733572721481321</c:v>
                </c:pt>
                <c:pt idx="1972">
                  <c:v>1.2856525182723999</c:v>
                </c:pt>
                <c:pt idx="1973">
                  <c:v>1.2384797334671021</c:v>
                </c:pt>
                <c:pt idx="1974">
                  <c:v>1.2706296443939209</c:v>
                </c:pt>
                <c:pt idx="1975">
                  <c:v>1.279069066047668</c:v>
                </c:pt>
                <c:pt idx="1976">
                  <c:v>1.283056259155273</c:v>
                </c:pt>
                <c:pt idx="1977">
                  <c:v>1.3100095987319951</c:v>
                </c:pt>
                <c:pt idx="1978">
                  <c:v>1.314903259277344</c:v>
                </c:pt>
                <c:pt idx="1979">
                  <c:v>1.34433376789093</c:v>
                </c:pt>
                <c:pt idx="1980">
                  <c:v>1.340070366859436</c:v>
                </c:pt>
                <c:pt idx="1981">
                  <c:v>1.342995405197144</c:v>
                </c:pt>
                <c:pt idx="1982">
                  <c:v>1.3578324317932129</c:v>
                </c:pt>
                <c:pt idx="1983">
                  <c:v>1.3502767086029051</c:v>
                </c:pt>
                <c:pt idx="1984">
                  <c:v>1.3520075082778931</c:v>
                </c:pt>
                <c:pt idx="1985">
                  <c:v>1.370173335075378</c:v>
                </c:pt>
                <c:pt idx="1986">
                  <c:v>1.3569991588592529</c:v>
                </c:pt>
                <c:pt idx="1987">
                  <c:v>1.3670380115509031</c:v>
                </c:pt>
                <c:pt idx="1988">
                  <c:v>1.383862376213074</c:v>
                </c:pt>
                <c:pt idx="1989">
                  <c:v>1.4036611318588259</c:v>
                </c:pt>
                <c:pt idx="1990">
                  <c:v>1.3943790197372441</c:v>
                </c:pt>
                <c:pt idx="1991">
                  <c:v>1.3799253702163701</c:v>
                </c:pt>
                <c:pt idx="1992">
                  <c:v>1.3778728246688841</c:v>
                </c:pt>
                <c:pt idx="1993">
                  <c:v>1.3703358173370359</c:v>
                </c:pt>
                <c:pt idx="1994">
                  <c:v>1.3720142841339109</c:v>
                </c:pt>
                <c:pt idx="1995">
                  <c:v>1.376443147659302</c:v>
                </c:pt>
                <c:pt idx="1996">
                  <c:v>1.3665230274200439</c:v>
                </c:pt>
                <c:pt idx="1997">
                  <c:v>1.3602855205535891</c:v>
                </c:pt>
                <c:pt idx="1998">
                  <c:v>1.2902616262435911</c:v>
                </c:pt>
                <c:pt idx="1999">
                  <c:v>1.316081047058105</c:v>
                </c:pt>
                <c:pt idx="2000">
                  <c:v>1.3454698324203489</c:v>
                </c:pt>
                <c:pt idx="2001">
                  <c:v>1.331773042678833</c:v>
                </c:pt>
                <c:pt idx="2002">
                  <c:v>1.3454881906509399</c:v>
                </c:pt>
                <c:pt idx="2003">
                  <c:v>1.363297820091248</c:v>
                </c:pt>
                <c:pt idx="2004">
                  <c:v>1.3649089336395259</c:v>
                </c:pt>
                <c:pt idx="2005">
                  <c:v>1.3510289192199709</c:v>
                </c:pt>
                <c:pt idx="2006">
                  <c:v>1.3416599035263059</c:v>
                </c:pt>
                <c:pt idx="2007">
                  <c:v>1.3434351682662959</c:v>
                </c:pt>
                <c:pt idx="2008">
                  <c:v>1.351928114891052</c:v>
                </c:pt>
                <c:pt idx="2009">
                  <c:v>1.3570271730422969</c:v>
                </c:pt>
                <c:pt idx="2010">
                  <c:v>1.349161744117737</c:v>
                </c:pt>
                <c:pt idx="2011">
                  <c:v>1.3437778949737551</c:v>
                </c:pt>
                <c:pt idx="2012">
                  <c:v>1.340482354164124</c:v>
                </c:pt>
                <c:pt idx="2013">
                  <c:v>1.3133828639984131</c:v>
                </c:pt>
                <c:pt idx="2014">
                  <c:v>1.3311747312545781</c:v>
                </c:pt>
                <c:pt idx="2015">
                  <c:v>1.3387719392776489</c:v>
                </c:pt>
                <c:pt idx="2016">
                  <c:v>1.3111486434936519</c:v>
                </c:pt>
                <c:pt idx="2017">
                  <c:v>1.2984591722488401</c:v>
                </c:pt>
                <c:pt idx="2018">
                  <c:v>1.3281726837158201</c:v>
                </c:pt>
                <c:pt idx="2019">
                  <c:v>1.328669667243958</c:v>
                </c:pt>
                <c:pt idx="2020">
                  <c:v>1.30382251739502</c:v>
                </c:pt>
                <c:pt idx="2021">
                  <c:v>1.3067225217819209</c:v>
                </c:pt>
                <c:pt idx="2022">
                  <c:v>1.305460572242737</c:v>
                </c:pt>
                <c:pt idx="2023">
                  <c:v>1.317785978317261</c:v>
                </c:pt>
                <c:pt idx="2024">
                  <c:v>1.3174935579299929</c:v>
                </c:pt>
                <c:pt idx="2025">
                  <c:v>1.3419841527938841</c:v>
                </c:pt>
                <c:pt idx="2026">
                  <c:v>1.3470392227172849</c:v>
                </c:pt>
                <c:pt idx="2027">
                  <c:v>1.3442342281341551</c:v>
                </c:pt>
                <c:pt idx="2028">
                  <c:v>1.3467621803283689</c:v>
                </c:pt>
                <c:pt idx="2029">
                  <c:v>1.3357863426208501</c:v>
                </c:pt>
                <c:pt idx="2030">
                  <c:v>1.3304827213287349</c:v>
                </c:pt>
                <c:pt idx="2031">
                  <c:v>1.342302680015564</c:v>
                </c:pt>
                <c:pt idx="2032">
                  <c:v>1.338624000549316</c:v>
                </c:pt>
                <c:pt idx="2033">
                  <c:v>1.331870436668396</c:v>
                </c:pt>
                <c:pt idx="2034">
                  <c:v>1.3366352319717409</c:v>
                </c:pt>
                <c:pt idx="2035">
                  <c:v>1.353813648223877</c:v>
                </c:pt>
                <c:pt idx="2036">
                  <c:v>1.3584303855896001</c:v>
                </c:pt>
                <c:pt idx="2037">
                  <c:v>1.340803861618042</c:v>
                </c:pt>
                <c:pt idx="2038">
                  <c:v>1.3360714912414551</c:v>
                </c:pt>
                <c:pt idx="2039">
                  <c:v>1.3193894624710081</c:v>
                </c:pt>
                <c:pt idx="2040">
                  <c:v>1.3134733438491819</c:v>
                </c:pt>
                <c:pt idx="2041">
                  <c:v>1.301028847694397</c:v>
                </c:pt>
                <c:pt idx="2042">
                  <c:v>1.2669486999511721</c:v>
                </c:pt>
                <c:pt idx="2043">
                  <c:v>1.282976031303406</c:v>
                </c:pt>
                <c:pt idx="2044">
                  <c:v>1.267512321472168</c:v>
                </c:pt>
                <c:pt idx="2045">
                  <c:v>1.2670736312866211</c:v>
                </c:pt>
                <c:pt idx="2046">
                  <c:v>1.288461327552795</c:v>
                </c:pt>
                <c:pt idx="2047">
                  <c:v>1.2873866558074949</c:v>
                </c:pt>
                <c:pt idx="2048">
                  <c:v>1.279306888580322</c:v>
                </c:pt>
                <c:pt idx="2049">
                  <c:v>1.2639868259429929</c:v>
                </c:pt>
                <c:pt idx="2050">
                  <c:v>1.255749464035034</c:v>
                </c:pt>
                <c:pt idx="2051">
                  <c:v>1.2693473100662229</c:v>
                </c:pt>
                <c:pt idx="2052">
                  <c:v>1.2501000165939331</c:v>
                </c:pt>
                <c:pt idx="2053">
                  <c:v>1.245621919631958</c:v>
                </c:pt>
                <c:pt idx="2054">
                  <c:v>1.2226606607437129</c:v>
                </c:pt>
                <c:pt idx="2055">
                  <c:v>1.146358370780945</c:v>
                </c:pt>
                <c:pt idx="2056">
                  <c:v>1.1589962244033809</c:v>
                </c:pt>
                <c:pt idx="2057">
                  <c:v>1.134662985801697</c:v>
                </c:pt>
                <c:pt idx="2058">
                  <c:v>1.1504635810852051</c:v>
                </c:pt>
                <c:pt idx="2059">
                  <c:v>1.142640352249146</c:v>
                </c:pt>
                <c:pt idx="2060">
                  <c:v>1.1504993438720701</c:v>
                </c:pt>
                <c:pt idx="2061">
                  <c:v>1.139176607131958</c:v>
                </c:pt>
                <c:pt idx="2062">
                  <c:v>1.127050638198853</c:v>
                </c:pt>
                <c:pt idx="2063">
                  <c:v>1.1633149385452271</c:v>
                </c:pt>
                <c:pt idx="2064">
                  <c:v>1.1457058191299441</c:v>
                </c:pt>
                <c:pt idx="2065">
                  <c:v>1.158714771270752</c:v>
                </c:pt>
                <c:pt idx="2066">
                  <c:v>1.1418178081512449</c:v>
                </c:pt>
                <c:pt idx="2067">
                  <c:v>1.110920786857605</c:v>
                </c:pt>
                <c:pt idx="2068">
                  <c:v>1.114012479782104</c:v>
                </c:pt>
                <c:pt idx="2069">
                  <c:v>1.1387425661087041</c:v>
                </c:pt>
                <c:pt idx="2070">
                  <c:v>1.1452041864395139</c:v>
                </c:pt>
                <c:pt idx="2071">
                  <c:v>1.122825145721436</c:v>
                </c:pt>
                <c:pt idx="2072">
                  <c:v>1.153223991394043</c:v>
                </c:pt>
                <c:pt idx="2073">
                  <c:v>1.160287618637085</c:v>
                </c:pt>
                <c:pt idx="2074">
                  <c:v>1.1582843065261841</c:v>
                </c:pt>
                <c:pt idx="2075">
                  <c:v>1.158506512641907</c:v>
                </c:pt>
                <c:pt idx="2076">
                  <c:v>1.149686336517334</c:v>
                </c:pt>
                <c:pt idx="2077">
                  <c:v>1.139584541320801</c:v>
                </c:pt>
                <c:pt idx="2078">
                  <c:v>1.153836607933044</c:v>
                </c:pt>
                <c:pt idx="2079">
                  <c:v>1.162476658821106</c:v>
                </c:pt>
                <c:pt idx="2080">
                  <c:v>1.1826844215393071</c:v>
                </c:pt>
                <c:pt idx="2081">
                  <c:v>1.183579683303833</c:v>
                </c:pt>
                <c:pt idx="2082">
                  <c:v>1.175736784934998</c:v>
                </c:pt>
                <c:pt idx="2083">
                  <c:v>1.17034387588501</c:v>
                </c:pt>
                <c:pt idx="2084">
                  <c:v>1.1560437679290769</c:v>
                </c:pt>
                <c:pt idx="2085">
                  <c:v>1.1568387746810911</c:v>
                </c:pt>
                <c:pt idx="2086">
                  <c:v>1.1382572650909419</c:v>
                </c:pt>
                <c:pt idx="2087">
                  <c:v>1.1138747930526729</c:v>
                </c:pt>
                <c:pt idx="2088">
                  <c:v>1.0991014242172239</c:v>
                </c:pt>
                <c:pt idx="2089">
                  <c:v>1.0758030414581301</c:v>
                </c:pt>
                <c:pt idx="2090">
                  <c:v>1.1051481962203979</c:v>
                </c:pt>
                <c:pt idx="2091">
                  <c:v>1.0881364345550539</c:v>
                </c:pt>
                <c:pt idx="2092">
                  <c:v>1.115828156471252</c:v>
                </c:pt>
                <c:pt idx="2093">
                  <c:v>1.1215671300888059</c:v>
                </c:pt>
                <c:pt idx="2094">
                  <c:v>1.1270875930786131</c:v>
                </c:pt>
                <c:pt idx="2095">
                  <c:v>1.123210072517395</c:v>
                </c:pt>
                <c:pt idx="2096">
                  <c:v>1.0997828245162959</c:v>
                </c:pt>
                <c:pt idx="2097">
                  <c:v>1.0898758172988889</c:v>
                </c:pt>
                <c:pt idx="2098">
                  <c:v>1.0708484649658201</c:v>
                </c:pt>
                <c:pt idx="2099">
                  <c:v>1.077453017234802</c:v>
                </c:pt>
                <c:pt idx="2100">
                  <c:v>1.0906804800033569</c:v>
                </c:pt>
                <c:pt idx="2101">
                  <c:v>1.078426599502563</c:v>
                </c:pt>
                <c:pt idx="2102">
                  <c:v>1.084367632865906</c:v>
                </c:pt>
                <c:pt idx="2103">
                  <c:v>1.081831216812134</c:v>
                </c:pt>
                <c:pt idx="2104">
                  <c:v>1.1058603525161741</c:v>
                </c:pt>
                <c:pt idx="2105">
                  <c:v>1.1090131998062129</c:v>
                </c:pt>
                <c:pt idx="2106">
                  <c:v>1.1018239259719851</c:v>
                </c:pt>
                <c:pt idx="2107">
                  <c:v>1.085138201713562</c:v>
                </c:pt>
                <c:pt idx="2108">
                  <c:v>1.0734783411026001</c:v>
                </c:pt>
                <c:pt idx="2109">
                  <c:v>1.0788401365280149</c:v>
                </c:pt>
                <c:pt idx="2110">
                  <c:v>1.090301632881165</c:v>
                </c:pt>
                <c:pt idx="2111">
                  <c:v>1.073525190353394</c:v>
                </c:pt>
                <c:pt idx="2112">
                  <c:v>1.0686895847320561</c:v>
                </c:pt>
                <c:pt idx="2113">
                  <c:v>1.0683401823043821</c:v>
                </c:pt>
                <c:pt idx="2114">
                  <c:v>1.048965692520142</c:v>
                </c:pt>
                <c:pt idx="2115">
                  <c:v>1.048525333404541</c:v>
                </c:pt>
                <c:pt idx="2116">
                  <c:v>1.046534538269043</c:v>
                </c:pt>
                <c:pt idx="2117">
                  <c:v>1.0526072978973391</c:v>
                </c:pt>
                <c:pt idx="2118">
                  <c:v>1.0412073135375981</c:v>
                </c:pt>
                <c:pt idx="2119">
                  <c:v>1.0261156558990481</c:v>
                </c:pt>
                <c:pt idx="2120">
                  <c:v>1.044200539588928</c:v>
                </c:pt>
                <c:pt idx="2121">
                  <c:v>1.056103587150574</c:v>
                </c:pt>
                <c:pt idx="2122">
                  <c:v>1.055342555046082</c:v>
                </c:pt>
                <c:pt idx="2123">
                  <c:v>1.071336030960083</c:v>
                </c:pt>
                <c:pt idx="2124">
                  <c:v>1.068512439727783</c:v>
                </c:pt>
                <c:pt idx="2125">
                  <c:v>1.0736581087112429</c:v>
                </c:pt>
                <c:pt idx="2126">
                  <c:v>1.060225248336792</c:v>
                </c:pt>
                <c:pt idx="2127">
                  <c:v>1.070335745811462</c:v>
                </c:pt>
                <c:pt idx="2128">
                  <c:v>1.0359483957290649</c:v>
                </c:pt>
                <c:pt idx="2129">
                  <c:v>1.033362507820129</c:v>
                </c:pt>
                <c:pt idx="2130">
                  <c:v>1.0322462320327761</c:v>
                </c:pt>
                <c:pt idx="2131">
                  <c:v>0.96035140752792358</c:v>
                </c:pt>
                <c:pt idx="2132">
                  <c:v>0.9537997841835022</c:v>
                </c:pt>
                <c:pt idx="2133">
                  <c:v>0.93621283769607544</c:v>
                </c:pt>
                <c:pt idx="2134">
                  <c:v>0.91403567790985107</c:v>
                </c:pt>
                <c:pt idx="2135">
                  <c:v>0.92154926061630249</c:v>
                </c:pt>
                <c:pt idx="2136">
                  <c:v>0.89592713117599487</c:v>
                </c:pt>
                <c:pt idx="2137">
                  <c:v>0.92034578323364258</c:v>
                </c:pt>
                <c:pt idx="2138">
                  <c:v>0.96608656644821167</c:v>
                </c:pt>
                <c:pt idx="2139">
                  <c:v>0.94834214448928833</c:v>
                </c:pt>
                <c:pt idx="2140">
                  <c:v>0.94654339551925659</c:v>
                </c:pt>
                <c:pt idx="2141">
                  <c:v>0.94407588243484497</c:v>
                </c:pt>
                <c:pt idx="2142">
                  <c:v>0.94397276639938354</c:v>
                </c:pt>
                <c:pt idx="2143">
                  <c:v>0.9280465841293335</c:v>
                </c:pt>
                <c:pt idx="2144">
                  <c:v>0.93741440773010254</c:v>
                </c:pt>
                <c:pt idx="2145">
                  <c:v>0.95257723331451416</c:v>
                </c:pt>
                <c:pt idx="2146">
                  <c:v>0.95847034454345703</c:v>
                </c:pt>
                <c:pt idx="2147">
                  <c:v>0.9894523024559021</c:v>
                </c:pt>
                <c:pt idx="2148">
                  <c:v>0.99009484052658081</c:v>
                </c:pt>
                <c:pt idx="2149">
                  <c:v>0.98948591947555542</c:v>
                </c:pt>
                <c:pt idx="2150">
                  <c:v>0.98436683416366577</c:v>
                </c:pt>
                <c:pt idx="2151">
                  <c:v>0.97705233097076416</c:v>
                </c:pt>
                <c:pt idx="2152">
                  <c:v>0.9739946722984314</c:v>
                </c:pt>
                <c:pt idx="2153">
                  <c:v>0.99920475482940674</c:v>
                </c:pt>
                <c:pt idx="2154">
                  <c:v>1.0174528360366819</c:v>
                </c:pt>
                <c:pt idx="2155">
                  <c:v>1.0134338140487671</c:v>
                </c:pt>
                <c:pt idx="2156">
                  <c:v>1.0300003290176389</c:v>
                </c:pt>
                <c:pt idx="2157">
                  <c:v>1.038758516311646</c:v>
                </c:pt>
                <c:pt idx="2158">
                  <c:v>1.041353702545166</c:v>
                </c:pt>
                <c:pt idx="2159">
                  <c:v>1.0116368532180791</c:v>
                </c:pt>
                <c:pt idx="2160">
                  <c:v>1.0154774188995359</c:v>
                </c:pt>
                <c:pt idx="2161">
                  <c:v>1.01473081111908</c:v>
                </c:pt>
                <c:pt idx="2162">
                  <c:v>0.97536575794219971</c:v>
                </c:pt>
                <c:pt idx="2163">
                  <c:v>0.97373771667480469</c:v>
                </c:pt>
                <c:pt idx="2164">
                  <c:v>0.97823899984359741</c:v>
                </c:pt>
                <c:pt idx="2165">
                  <c:v>0.99032431840896606</c:v>
                </c:pt>
                <c:pt idx="2166">
                  <c:v>0.96888655424118042</c:v>
                </c:pt>
                <c:pt idx="2167">
                  <c:v>0.97578644752502441</c:v>
                </c:pt>
                <c:pt idx="2168">
                  <c:v>1.006670355796814</c:v>
                </c:pt>
                <c:pt idx="2169">
                  <c:v>1.011360645294189</c:v>
                </c:pt>
                <c:pt idx="2170">
                  <c:v>1.003889918327332</c:v>
                </c:pt>
                <c:pt idx="2171">
                  <c:v>0.98346436023712158</c:v>
                </c:pt>
                <c:pt idx="2172">
                  <c:v>0.98343563079833984</c:v>
                </c:pt>
                <c:pt idx="2173">
                  <c:v>0.9719206690788269</c:v>
                </c:pt>
                <c:pt idx="2174">
                  <c:v>0.98000454902648926</c:v>
                </c:pt>
                <c:pt idx="2175">
                  <c:v>0.9795038104057312</c:v>
                </c:pt>
                <c:pt idx="2176">
                  <c:v>0.99061423540115356</c:v>
                </c:pt>
                <c:pt idx="2177">
                  <c:v>0.96696901321411133</c:v>
                </c:pt>
                <c:pt idx="2178">
                  <c:v>0.96552962064743042</c:v>
                </c:pt>
                <c:pt idx="2179">
                  <c:v>0.96031725406646729</c:v>
                </c:pt>
                <c:pt idx="2180">
                  <c:v>0.94708085060119629</c:v>
                </c:pt>
                <c:pt idx="2181">
                  <c:v>0.94972556829452515</c:v>
                </c:pt>
                <c:pt idx="2182">
                  <c:v>0.94334530830383301</c:v>
                </c:pt>
                <c:pt idx="2183">
                  <c:v>0.95306104421615601</c:v>
                </c:pt>
                <c:pt idx="2184">
                  <c:v>0.94208967685699463</c:v>
                </c:pt>
                <c:pt idx="2185">
                  <c:v>0.93827563524246216</c:v>
                </c:pt>
                <c:pt idx="2186">
                  <c:v>0.92776668071746826</c:v>
                </c:pt>
                <c:pt idx="2187">
                  <c:v>0.92927521467208862</c:v>
                </c:pt>
                <c:pt idx="2188">
                  <c:v>0.92123115062713623</c:v>
                </c:pt>
                <c:pt idx="2189">
                  <c:v>0.91696172952651978</c:v>
                </c:pt>
                <c:pt idx="2190">
                  <c:v>0.93882697820663452</c:v>
                </c:pt>
                <c:pt idx="2191">
                  <c:v>0.95609354972839355</c:v>
                </c:pt>
                <c:pt idx="2192">
                  <c:v>0.95363521575927734</c:v>
                </c:pt>
                <c:pt idx="2193">
                  <c:v>0.95619350671768188</c:v>
                </c:pt>
                <c:pt idx="2194">
                  <c:v>0.95465272665023804</c:v>
                </c:pt>
                <c:pt idx="2195">
                  <c:v>0.96201342344284058</c:v>
                </c:pt>
                <c:pt idx="2196">
                  <c:v>0.95569759607315063</c:v>
                </c:pt>
                <c:pt idx="2197">
                  <c:v>0.96925497055053711</c:v>
                </c:pt>
                <c:pt idx="2198">
                  <c:v>0.9669189453125</c:v>
                </c:pt>
                <c:pt idx="2199">
                  <c:v>0.95952874422073364</c:v>
                </c:pt>
                <c:pt idx="2200">
                  <c:v>0.96935653686523438</c:v>
                </c:pt>
                <c:pt idx="2201">
                  <c:v>0.9751136302947998</c:v>
                </c:pt>
                <c:pt idx="2202">
                  <c:v>0.96053671836853027</c:v>
                </c:pt>
                <c:pt idx="2203">
                  <c:v>0.96219384670257568</c:v>
                </c:pt>
                <c:pt idx="2204">
                  <c:v>0.96720701456069946</c:v>
                </c:pt>
                <c:pt idx="2205">
                  <c:v>0.96280860900878906</c:v>
                </c:pt>
                <c:pt idx="2206">
                  <c:v>0.96030658483505249</c:v>
                </c:pt>
                <c:pt idx="2207">
                  <c:v>0.9485052227973938</c:v>
                </c:pt>
                <c:pt idx="2208">
                  <c:v>0.93899315595626831</c:v>
                </c:pt>
                <c:pt idx="2209">
                  <c:v>0.9311564564704895</c:v>
                </c:pt>
                <c:pt idx="2210">
                  <c:v>0.95741927623748779</c:v>
                </c:pt>
                <c:pt idx="2211">
                  <c:v>0.98163133859634399</c:v>
                </c:pt>
                <c:pt idx="2212">
                  <c:v>0.98979544639587402</c:v>
                </c:pt>
                <c:pt idx="2213">
                  <c:v>1.006054043769836</c:v>
                </c:pt>
                <c:pt idx="2214">
                  <c:v>1.010459780693054</c:v>
                </c:pt>
                <c:pt idx="2215">
                  <c:v>1.0038971900939939</c:v>
                </c:pt>
                <c:pt idx="2216">
                  <c:v>1.039182662963867</c:v>
                </c:pt>
                <c:pt idx="2217">
                  <c:v>1.0405838489532471</c:v>
                </c:pt>
                <c:pt idx="2218">
                  <c:v>1.0406597852706909</c:v>
                </c:pt>
                <c:pt idx="2219">
                  <c:v>1.038768887519836</c:v>
                </c:pt>
                <c:pt idx="2220">
                  <c:v>1.0651117563247681</c:v>
                </c:pt>
                <c:pt idx="2221">
                  <c:v>1.1246510744094851</c:v>
                </c:pt>
                <c:pt idx="2222">
                  <c:v>1.1233571767807009</c:v>
                </c:pt>
                <c:pt idx="2223">
                  <c:v>1.118751168251038</c:v>
                </c:pt>
                <c:pt idx="2224">
                  <c:v>1.1204026937484739</c:v>
                </c:pt>
                <c:pt idx="2225">
                  <c:v>1.129751920700073</c:v>
                </c:pt>
                <c:pt idx="2226">
                  <c:v>1.1500453948974609</c:v>
                </c:pt>
                <c:pt idx="2227">
                  <c:v>1.180599093437195</c:v>
                </c:pt>
                <c:pt idx="2228">
                  <c:v>1.2017219066619871</c:v>
                </c:pt>
                <c:pt idx="2229">
                  <c:v>1.217013359069824</c:v>
                </c:pt>
                <c:pt idx="2230">
                  <c:v>1.1695432662963869</c:v>
                </c:pt>
                <c:pt idx="2231">
                  <c:v>1.2165151834487919</c:v>
                </c:pt>
                <c:pt idx="2232">
                  <c:v>1.2376115322113039</c:v>
                </c:pt>
                <c:pt idx="2233">
                  <c:v>1.20948851108551</c:v>
                </c:pt>
                <c:pt idx="2234">
                  <c:v>1.1813157796859739</c:v>
                </c:pt>
                <c:pt idx="2235">
                  <c:v>1.194805860519409</c:v>
                </c:pt>
                <c:pt idx="2236">
                  <c:v>1.226503968238831</c:v>
                </c:pt>
                <c:pt idx="2237">
                  <c:v>1.23118531703949</c:v>
                </c:pt>
                <c:pt idx="2238">
                  <c:v>1.229759693145752</c:v>
                </c:pt>
                <c:pt idx="2239">
                  <c:v>1.2461895942687991</c:v>
                </c:pt>
                <c:pt idx="2240">
                  <c:v>1.253471732139587</c:v>
                </c:pt>
                <c:pt idx="2241">
                  <c:v>1.2373144626617429</c:v>
                </c:pt>
                <c:pt idx="2242">
                  <c:v>1.202803254127502</c:v>
                </c:pt>
                <c:pt idx="2243">
                  <c:v>1.2146197557449341</c:v>
                </c:pt>
                <c:pt idx="2244">
                  <c:v>1.197283864021301</c:v>
                </c:pt>
                <c:pt idx="2245">
                  <c:v>1.236865282058716</c:v>
                </c:pt>
                <c:pt idx="2246">
                  <c:v>1.28372585773468</c:v>
                </c:pt>
                <c:pt idx="2247">
                  <c:v>1.2876747846603389</c:v>
                </c:pt>
                <c:pt idx="2248">
                  <c:v>1.3011606931686399</c:v>
                </c:pt>
                <c:pt idx="2249">
                  <c:v>1.3090800046920781</c:v>
                </c:pt>
                <c:pt idx="2250">
                  <c:v>1.3037451505661011</c:v>
                </c:pt>
                <c:pt idx="2251">
                  <c:v>1.3060677051544189</c:v>
                </c:pt>
                <c:pt idx="2252">
                  <c:v>1.304443359375</c:v>
                </c:pt>
                <c:pt idx="2253">
                  <c:v>1.276889443397522</c:v>
                </c:pt>
                <c:pt idx="2254">
                  <c:v>1.2740341424942021</c:v>
                </c:pt>
                <c:pt idx="2255">
                  <c:v>1.261016964912415</c:v>
                </c:pt>
                <c:pt idx="2256">
                  <c:v>1.288000702857971</c:v>
                </c:pt>
                <c:pt idx="2257">
                  <c:v>1.294849276542664</c:v>
                </c:pt>
                <c:pt idx="2258">
                  <c:v>1.287590384483337</c:v>
                </c:pt>
                <c:pt idx="2259">
                  <c:v>1.295395612716675</c:v>
                </c:pt>
                <c:pt idx="2260">
                  <c:v>1.275967955589294</c:v>
                </c:pt>
                <c:pt idx="2261">
                  <c:v>1.2547920942306521</c:v>
                </c:pt>
                <c:pt idx="2262">
                  <c:v>1.266310572624207</c:v>
                </c:pt>
                <c:pt idx="2263">
                  <c:v>1.2169697284698491</c:v>
                </c:pt>
                <c:pt idx="2264">
                  <c:v>1.205735445022583</c:v>
                </c:pt>
                <c:pt idx="2265">
                  <c:v>1.1739803552627559</c:v>
                </c:pt>
                <c:pt idx="2266">
                  <c:v>1.1833351850509639</c:v>
                </c:pt>
                <c:pt idx="2267">
                  <c:v>1.094430208206177</c:v>
                </c:pt>
                <c:pt idx="2268">
                  <c:v>1.1088342666625981</c:v>
                </c:pt>
                <c:pt idx="2269">
                  <c:v>1.1031126976013179</c:v>
                </c:pt>
                <c:pt idx="2270">
                  <c:v>1.0898851156234739</c:v>
                </c:pt>
                <c:pt idx="2271">
                  <c:v>1.129104852676392</c:v>
                </c:pt>
                <c:pt idx="2272">
                  <c:v>1.1160802841186519</c:v>
                </c:pt>
                <c:pt idx="2273">
                  <c:v>1.1070970296859739</c:v>
                </c:pt>
                <c:pt idx="2274">
                  <c:v>1.131832003593445</c:v>
                </c:pt>
                <c:pt idx="2275">
                  <c:v>1.138922810554504</c:v>
                </c:pt>
                <c:pt idx="2276">
                  <c:v>1.101961731910706</c:v>
                </c:pt>
                <c:pt idx="2277">
                  <c:v>1.0977210998535161</c:v>
                </c:pt>
                <c:pt idx="2278">
                  <c:v>1.1169649362564089</c:v>
                </c:pt>
                <c:pt idx="2279">
                  <c:v>1.109500646591187</c:v>
                </c:pt>
                <c:pt idx="2280">
                  <c:v>1.08643114566803</c:v>
                </c:pt>
                <c:pt idx="2281">
                  <c:v>1.0794831514358521</c:v>
                </c:pt>
                <c:pt idx="2282">
                  <c:v>1.106502771377563</c:v>
                </c:pt>
                <c:pt idx="2283">
                  <c:v>1.1048392057418821</c:v>
                </c:pt>
                <c:pt idx="2284">
                  <c:v>1.105146527290344</c:v>
                </c:pt>
                <c:pt idx="2285">
                  <c:v>1.098355174064636</c:v>
                </c:pt>
                <c:pt idx="2286">
                  <c:v>1.0951441526412959</c:v>
                </c:pt>
                <c:pt idx="2287">
                  <c:v>1.082171559333801</c:v>
                </c:pt>
                <c:pt idx="2288">
                  <c:v>1.0691506862640381</c:v>
                </c:pt>
                <c:pt idx="2289">
                  <c:v>1.066566944122314</c:v>
                </c:pt>
                <c:pt idx="2290">
                  <c:v>1.043147921562195</c:v>
                </c:pt>
                <c:pt idx="2291">
                  <c:v>1.053510785102844</c:v>
                </c:pt>
                <c:pt idx="2292">
                  <c:v>1.092796802520752</c:v>
                </c:pt>
                <c:pt idx="2293">
                  <c:v>1.0843290090560911</c:v>
                </c:pt>
                <c:pt idx="2294">
                  <c:v>1.087485671043396</c:v>
                </c:pt>
                <c:pt idx="2295">
                  <c:v>1.0691759586334231</c:v>
                </c:pt>
                <c:pt idx="2296">
                  <c:v>1.0708016157150271</c:v>
                </c:pt>
                <c:pt idx="2297">
                  <c:v>1.0695371627807619</c:v>
                </c:pt>
                <c:pt idx="2298">
                  <c:v>1.0833089351654051</c:v>
                </c:pt>
                <c:pt idx="2299">
                  <c:v>1.1046715974807739</c:v>
                </c:pt>
                <c:pt idx="2300">
                  <c:v>1.1195138692855831</c:v>
                </c:pt>
                <c:pt idx="2301">
                  <c:v>1.1201603412628169</c:v>
                </c:pt>
                <c:pt idx="2302">
                  <c:v>1.1091873645782471</c:v>
                </c:pt>
                <c:pt idx="2303">
                  <c:v>1.10642397403717</c:v>
                </c:pt>
                <c:pt idx="2304">
                  <c:v>1.116432309150696</c:v>
                </c:pt>
                <c:pt idx="2305">
                  <c:v>1.1037231683731079</c:v>
                </c:pt>
                <c:pt idx="2306">
                  <c:v>1.1371175050735469</c:v>
                </c:pt>
                <c:pt idx="2307">
                  <c:v>1.1335833072662349</c:v>
                </c:pt>
                <c:pt idx="2308">
                  <c:v>1.1238430738449099</c:v>
                </c:pt>
                <c:pt idx="2309">
                  <c:v>1.1203422546386721</c:v>
                </c:pt>
                <c:pt idx="2310">
                  <c:v>1.1242749691009519</c:v>
                </c:pt>
                <c:pt idx="2311">
                  <c:v>1.085954070091248</c:v>
                </c:pt>
                <c:pt idx="2312">
                  <c:v>1.0883715152740481</c:v>
                </c:pt>
                <c:pt idx="2313">
                  <c:v>1.079953074455261</c:v>
                </c:pt>
                <c:pt idx="2314">
                  <c:v>1.080105304718018</c:v>
                </c:pt>
                <c:pt idx="2315">
                  <c:v>1.083899974822998</c:v>
                </c:pt>
                <c:pt idx="2316">
                  <c:v>1.0981147289276121</c:v>
                </c:pt>
                <c:pt idx="2317">
                  <c:v>1.099613308906555</c:v>
                </c:pt>
                <c:pt idx="2318">
                  <c:v>1.0989531278610229</c:v>
                </c:pt>
                <c:pt idx="2319">
                  <c:v>1.0800075531005859</c:v>
                </c:pt>
                <c:pt idx="2320">
                  <c:v>1.087717533111572</c:v>
                </c:pt>
                <c:pt idx="2321">
                  <c:v>1.064950585365295</c:v>
                </c:pt>
                <c:pt idx="2322">
                  <c:v>1.07550585269928</c:v>
                </c:pt>
                <c:pt idx="2323">
                  <c:v>1.0864549875259399</c:v>
                </c:pt>
                <c:pt idx="2324">
                  <c:v>1.0906053781509399</c:v>
                </c:pt>
                <c:pt idx="2325">
                  <c:v>1.0920472145080571</c:v>
                </c:pt>
                <c:pt idx="2326">
                  <c:v>1.0918037891387939</c:v>
                </c:pt>
                <c:pt idx="2327">
                  <c:v>1.0975780487060549</c:v>
                </c:pt>
                <c:pt idx="2328">
                  <c:v>1.0931826829910281</c:v>
                </c:pt>
                <c:pt idx="2329">
                  <c:v>1.085884571075439</c:v>
                </c:pt>
                <c:pt idx="2330">
                  <c:v>1.0723849534988401</c:v>
                </c:pt>
                <c:pt idx="2331">
                  <c:v>1.059468030929565</c:v>
                </c:pt>
                <c:pt idx="2332">
                  <c:v>1.036855816841125</c:v>
                </c:pt>
                <c:pt idx="2333">
                  <c:v>1.031460762023926</c:v>
                </c:pt>
                <c:pt idx="2334">
                  <c:v>1.038090586662292</c:v>
                </c:pt>
                <c:pt idx="2335">
                  <c:v>1.02566134929657</c:v>
                </c:pt>
                <c:pt idx="2336">
                  <c:v>1.0445437431335449</c:v>
                </c:pt>
                <c:pt idx="2337">
                  <c:v>1.0386005640029909</c:v>
                </c:pt>
                <c:pt idx="2338">
                  <c:v>1.044275164604187</c:v>
                </c:pt>
                <c:pt idx="2339">
                  <c:v>1.0493384599685669</c:v>
                </c:pt>
                <c:pt idx="2340">
                  <c:v>1.0529307126998899</c:v>
                </c:pt>
                <c:pt idx="2341">
                  <c:v>1.086902856826782</c:v>
                </c:pt>
                <c:pt idx="2342">
                  <c:v>1.0863610506057739</c:v>
                </c:pt>
                <c:pt idx="2343">
                  <c:v>1.088616251945496</c:v>
                </c:pt>
                <c:pt idx="2344">
                  <c:v>1.089774012565613</c:v>
                </c:pt>
                <c:pt idx="2345">
                  <c:v>1.0897713899612429</c:v>
                </c:pt>
                <c:pt idx="2346">
                  <c:v>1.082537889480591</c:v>
                </c:pt>
                <c:pt idx="2347">
                  <c:v>1.100522518157959</c:v>
                </c:pt>
                <c:pt idx="2348">
                  <c:v>1.098754405975342</c:v>
                </c:pt>
                <c:pt idx="2349">
                  <c:v>1.100089907646179</c:v>
                </c:pt>
                <c:pt idx="2350">
                  <c:v>1.0894573926925659</c:v>
                </c:pt>
                <c:pt idx="2351">
                  <c:v>1.116613388061523</c:v>
                </c:pt>
                <c:pt idx="2352">
                  <c:v>1.124614000320435</c:v>
                </c:pt>
                <c:pt idx="2353">
                  <c:v>1.1355577707290649</c:v>
                </c:pt>
                <c:pt idx="2354">
                  <c:v>1.145621657371521</c:v>
                </c:pt>
                <c:pt idx="2355">
                  <c:v>1.1492407321929929</c:v>
                </c:pt>
                <c:pt idx="2356">
                  <c:v>1.173502922058105</c:v>
                </c:pt>
                <c:pt idx="2357">
                  <c:v>1.169455289840698</c:v>
                </c:pt>
                <c:pt idx="2358">
                  <c:v>1.1632095575332639</c:v>
                </c:pt>
                <c:pt idx="2359">
                  <c:v>1.168854713439941</c:v>
                </c:pt>
                <c:pt idx="2360">
                  <c:v>1.170577764511108</c:v>
                </c:pt>
                <c:pt idx="2361">
                  <c:v>1.146077632904053</c:v>
                </c:pt>
                <c:pt idx="2362">
                  <c:v>1.146208643913269</c:v>
                </c:pt>
                <c:pt idx="2363">
                  <c:v>1.1574968099594121</c:v>
                </c:pt>
                <c:pt idx="2364">
                  <c:v>1.160354375839233</c:v>
                </c:pt>
                <c:pt idx="2365">
                  <c:v>1.1529966592788701</c:v>
                </c:pt>
                <c:pt idx="2366">
                  <c:v>1.155060768127441</c:v>
                </c:pt>
                <c:pt idx="2367">
                  <c:v>1.1341627836227419</c:v>
                </c:pt>
                <c:pt idx="2368">
                  <c:v>1.1081287860870359</c:v>
                </c:pt>
                <c:pt idx="2369">
                  <c:v>1.116019010543823</c:v>
                </c:pt>
                <c:pt idx="2370">
                  <c:v>1.1015880107879641</c:v>
                </c:pt>
                <c:pt idx="2371">
                  <c:v>1.1017792224884031</c:v>
                </c:pt>
                <c:pt idx="2372">
                  <c:v>1.1109633445739751</c:v>
                </c:pt>
                <c:pt idx="2373">
                  <c:v>1.125099778175354</c:v>
                </c:pt>
                <c:pt idx="2374">
                  <c:v>1.12714147567749</c:v>
                </c:pt>
                <c:pt idx="2375">
                  <c:v>1.1439999341964719</c:v>
                </c:pt>
                <c:pt idx="2376">
                  <c:v>1.128364562988281</c:v>
                </c:pt>
                <c:pt idx="2377">
                  <c:v>1.1233154535293579</c:v>
                </c:pt>
                <c:pt idx="2378">
                  <c:v>1.1214199066162109</c:v>
                </c:pt>
                <c:pt idx="2379">
                  <c:v>1.106248617172241</c:v>
                </c:pt>
                <c:pt idx="2380">
                  <c:v>1.1038470268249509</c:v>
                </c:pt>
                <c:pt idx="2381">
                  <c:v>1.1160018444061279</c:v>
                </c:pt>
                <c:pt idx="2382">
                  <c:v>1.107449889183044</c:v>
                </c:pt>
                <c:pt idx="2383">
                  <c:v>1.105454802513123</c:v>
                </c:pt>
                <c:pt idx="2384">
                  <c:v>1.1135528087615969</c:v>
                </c:pt>
                <c:pt idx="2385">
                  <c:v>1.1335961818695071</c:v>
                </c:pt>
                <c:pt idx="2386">
                  <c:v>1.116483330726624</c:v>
                </c:pt>
                <c:pt idx="2387">
                  <c:v>1.103147029876709</c:v>
                </c:pt>
                <c:pt idx="2388">
                  <c:v>1.0963518619537349</c:v>
                </c:pt>
                <c:pt idx="2389">
                  <c:v>1.106369614601135</c:v>
                </c:pt>
                <c:pt idx="2390">
                  <c:v>1.1120519638061519</c:v>
                </c:pt>
                <c:pt idx="2391">
                  <c:v>1.1204051971435549</c:v>
                </c:pt>
                <c:pt idx="2392">
                  <c:v>1.109130859375</c:v>
                </c:pt>
                <c:pt idx="2393">
                  <c:v>1.116339325904846</c:v>
                </c:pt>
                <c:pt idx="2394">
                  <c:v>1.112154006958008</c:v>
                </c:pt>
                <c:pt idx="2395">
                  <c:v>1.0871531963348391</c:v>
                </c:pt>
                <c:pt idx="2396">
                  <c:v>1.0883693695068359</c:v>
                </c:pt>
                <c:pt idx="2397">
                  <c:v>1.0870158672332759</c:v>
                </c:pt>
                <c:pt idx="2398">
                  <c:v>1.095167994499207</c:v>
                </c:pt>
                <c:pt idx="2399">
                  <c:v>1.0854314565658569</c:v>
                </c:pt>
                <c:pt idx="2400">
                  <c:v>1.0907877683639531</c:v>
                </c:pt>
                <c:pt idx="2401">
                  <c:v>1.109215140342712</c:v>
                </c:pt>
                <c:pt idx="2402">
                  <c:v>1.1027859449386599</c:v>
                </c:pt>
                <c:pt idx="2403">
                  <c:v>1.102661728858948</c:v>
                </c:pt>
                <c:pt idx="2404">
                  <c:v>1.093378901481628</c:v>
                </c:pt>
                <c:pt idx="2405">
                  <c:v>1.092803478240967</c:v>
                </c:pt>
                <c:pt idx="2406">
                  <c:v>1.088491678237915</c:v>
                </c:pt>
                <c:pt idx="2407">
                  <c:v>1.093417644500732</c:v>
                </c:pt>
                <c:pt idx="2408">
                  <c:v>1.090073943138123</c:v>
                </c:pt>
                <c:pt idx="2409">
                  <c:v>1.0913407802581789</c:v>
                </c:pt>
                <c:pt idx="2410">
                  <c:v>1.093677163124084</c:v>
                </c:pt>
                <c:pt idx="2411">
                  <c:v>1.0983667373657231</c:v>
                </c:pt>
                <c:pt idx="2412">
                  <c:v>1.097076535224915</c:v>
                </c:pt>
                <c:pt idx="2413">
                  <c:v>1.107540607452393</c:v>
                </c:pt>
                <c:pt idx="2414">
                  <c:v>1.117107152938843</c:v>
                </c:pt>
                <c:pt idx="2415">
                  <c:v>1.120249390602112</c:v>
                </c:pt>
                <c:pt idx="2416">
                  <c:v>1.125699996948242</c:v>
                </c:pt>
                <c:pt idx="2417">
                  <c:v>1.120845675468445</c:v>
                </c:pt>
                <c:pt idx="2418">
                  <c:v>1.1174395084381099</c:v>
                </c:pt>
                <c:pt idx="2419">
                  <c:v>1.1311923265457151</c:v>
                </c:pt>
                <c:pt idx="2420">
                  <c:v>1.151782751083374</c:v>
                </c:pt>
                <c:pt idx="2421">
                  <c:v>1.167394638061523</c:v>
                </c:pt>
                <c:pt idx="2422">
                  <c:v>1.1671856641769409</c:v>
                </c:pt>
                <c:pt idx="2423">
                  <c:v>1.168659925460815</c:v>
                </c:pt>
                <c:pt idx="2424">
                  <c:v>1.155937671661377</c:v>
                </c:pt>
                <c:pt idx="2425">
                  <c:v>1.133570075035095</c:v>
                </c:pt>
                <c:pt idx="2426">
                  <c:v>1.150897860527039</c:v>
                </c:pt>
                <c:pt idx="2427">
                  <c:v>1.155586242675781</c:v>
                </c:pt>
                <c:pt idx="2428">
                  <c:v>1.1636219024658201</c:v>
                </c:pt>
                <c:pt idx="2429">
                  <c:v>1.154715418815613</c:v>
                </c:pt>
                <c:pt idx="2430">
                  <c:v>1.168704748153687</c:v>
                </c:pt>
                <c:pt idx="2431">
                  <c:v>1.1744399070739751</c:v>
                </c:pt>
                <c:pt idx="2432">
                  <c:v>1.19639527797699</c:v>
                </c:pt>
                <c:pt idx="2433">
                  <c:v>1.1996279954910281</c:v>
                </c:pt>
                <c:pt idx="2434">
                  <c:v>1.2117148637771611</c:v>
                </c:pt>
                <c:pt idx="2435">
                  <c:v>1.226204395294189</c:v>
                </c:pt>
                <c:pt idx="2436">
                  <c:v>1.2092504501342769</c:v>
                </c:pt>
                <c:pt idx="2437">
                  <c:v>1.2256923913955691</c:v>
                </c:pt>
                <c:pt idx="2438">
                  <c:v>1.2218320369720459</c:v>
                </c:pt>
                <c:pt idx="2439">
                  <c:v>1.239534378051758</c:v>
                </c:pt>
                <c:pt idx="2440">
                  <c:v>1.2356781959533689</c:v>
                </c:pt>
                <c:pt idx="2441">
                  <c:v>1.232934713363647</c:v>
                </c:pt>
                <c:pt idx="2442">
                  <c:v>1.232408761978149</c:v>
                </c:pt>
                <c:pt idx="2443">
                  <c:v>1.228479862213135</c:v>
                </c:pt>
                <c:pt idx="2444">
                  <c:v>1.2457566261291499</c:v>
                </c:pt>
                <c:pt idx="2445">
                  <c:v>1.23157811164856</c:v>
                </c:pt>
                <c:pt idx="2446">
                  <c:v>1.243075966835022</c:v>
                </c:pt>
                <c:pt idx="2447">
                  <c:v>1.198982357978821</c:v>
                </c:pt>
                <c:pt idx="2448">
                  <c:v>1.09489893913269</c:v>
                </c:pt>
                <c:pt idx="2449">
                  <c:v>1.113977789878845</c:v>
                </c:pt>
                <c:pt idx="2450">
                  <c:v>1.142401456832886</c:v>
                </c:pt>
                <c:pt idx="2451">
                  <c:v>1.1778354644775391</c:v>
                </c:pt>
                <c:pt idx="2452">
                  <c:v>1.1876776218414311</c:v>
                </c:pt>
                <c:pt idx="2453">
                  <c:v>1.201366543769836</c:v>
                </c:pt>
                <c:pt idx="2454">
                  <c:v>1.195311546325684</c:v>
                </c:pt>
                <c:pt idx="2455">
                  <c:v>1.2173101902008061</c:v>
                </c:pt>
                <c:pt idx="2456">
                  <c:v>1.2068080902099609</c:v>
                </c:pt>
                <c:pt idx="2457">
                  <c:v>1.208582997322083</c:v>
                </c:pt>
                <c:pt idx="2458">
                  <c:v>1.247295141220093</c:v>
                </c:pt>
                <c:pt idx="2459">
                  <c:v>1.262094140052795</c:v>
                </c:pt>
                <c:pt idx="2460">
                  <c:v>1.249262928962708</c:v>
                </c:pt>
                <c:pt idx="2461">
                  <c:v>1.2723274230957029</c:v>
                </c:pt>
                <c:pt idx="2462">
                  <c:v>1.2895660400390621</c:v>
                </c:pt>
                <c:pt idx="2463">
                  <c:v>1.3077219724655149</c:v>
                </c:pt>
                <c:pt idx="2464">
                  <c:v>1.314913392066956</c:v>
                </c:pt>
                <c:pt idx="2465">
                  <c:v>1.280505418777466</c:v>
                </c:pt>
                <c:pt idx="2466">
                  <c:v>1.2828094959259031</c:v>
                </c:pt>
                <c:pt idx="2467">
                  <c:v>1.215380072593689</c:v>
                </c:pt>
                <c:pt idx="2468">
                  <c:v>1.261114358901978</c:v>
                </c:pt>
                <c:pt idx="2469">
                  <c:v>1.273065567016602</c:v>
                </c:pt>
                <c:pt idx="2470">
                  <c:v>1.274512052536011</c:v>
                </c:pt>
                <c:pt idx="2471">
                  <c:v>1.2933758497238159</c:v>
                </c:pt>
                <c:pt idx="2472">
                  <c:v>1.28506863117218</c:v>
                </c:pt>
                <c:pt idx="2473">
                  <c:v>1.2319961786270139</c:v>
                </c:pt>
                <c:pt idx="2474">
                  <c:v>1.2652817964553831</c:v>
                </c:pt>
                <c:pt idx="2475">
                  <c:v>1.2462015151977539</c:v>
                </c:pt>
                <c:pt idx="2476">
                  <c:v>1.2248766422271731</c:v>
                </c:pt>
                <c:pt idx="2477">
                  <c:v>1.216698050498962</c:v>
                </c:pt>
                <c:pt idx="2478">
                  <c:v>1.159379839897156</c:v>
                </c:pt>
                <c:pt idx="2479">
                  <c:v>1.162043690681458</c:v>
                </c:pt>
                <c:pt idx="2480">
                  <c:v>1.1414003372192381</c:v>
                </c:pt>
                <c:pt idx="2481">
                  <c:v>1.149951100349426</c:v>
                </c:pt>
                <c:pt idx="2482">
                  <c:v>1.1636531352996831</c:v>
                </c:pt>
                <c:pt idx="2483">
                  <c:v>1.114520788192749</c:v>
                </c:pt>
                <c:pt idx="2484">
                  <c:v>1.1361764669418331</c:v>
                </c:pt>
                <c:pt idx="2485">
                  <c:v>1.163239121437073</c:v>
                </c:pt>
                <c:pt idx="2486">
                  <c:v>1.1517982482910161</c:v>
                </c:pt>
                <c:pt idx="2487">
                  <c:v>1.145383477210999</c:v>
                </c:pt>
                <c:pt idx="2488">
                  <c:v>1.120891928672791</c:v>
                </c:pt>
                <c:pt idx="2489">
                  <c:v>1.124006032943726</c:v>
                </c:pt>
                <c:pt idx="2490">
                  <c:v>1.1190487146377559</c:v>
                </c:pt>
                <c:pt idx="2491">
                  <c:v>1.14758288860321</c:v>
                </c:pt>
                <c:pt idx="2492">
                  <c:v>1.138628482818604</c:v>
                </c:pt>
                <c:pt idx="2493">
                  <c:v>1.1743085384368901</c:v>
                </c:pt>
                <c:pt idx="2494">
                  <c:v>1.1753615140914919</c:v>
                </c:pt>
                <c:pt idx="2495">
                  <c:v>1.1866575479507451</c:v>
                </c:pt>
                <c:pt idx="2496">
                  <c:v>1.1612517833709719</c:v>
                </c:pt>
                <c:pt idx="2497">
                  <c:v>1.1524820327758789</c:v>
                </c:pt>
                <c:pt idx="2498">
                  <c:v>1.1791063547134399</c:v>
                </c:pt>
                <c:pt idx="2499">
                  <c:v>1.1746822595596309</c:v>
                </c:pt>
                <c:pt idx="2500">
                  <c:v>1.1854333877563481</c:v>
                </c:pt>
                <c:pt idx="2501">
                  <c:v>1.1857641935348511</c:v>
                </c:pt>
                <c:pt idx="2502">
                  <c:v>1.1998840570449829</c:v>
                </c:pt>
                <c:pt idx="2503">
                  <c:v>1.1914329528808589</c:v>
                </c:pt>
                <c:pt idx="2504">
                  <c:v>1.2011855840682979</c:v>
                </c:pt>
                <c:pt idx="2505">
                  <c:v>1.1945341825485229</c:v>
                </c:pt>
                <c:pt idx="2506">
                  <c:v>1.1757520437240601</c:v>
                </c:pt>
                <c:pt idx="2507">
                  <c:v>1.174007892608643</c:v>
                </c:pt>
                <c:pt idx="2508">
                  <c:v>1.165562748908997</c:v>
                </c:pt>
                <c:pt idx="2509">
                  <c:v>1.165332078933716</c:v>
                </c:pt>
                <c:pt idx="2510">
                  <c:v>1.193657755851746</c:v>
                </c:pt>
                <c:pt idx="2511">
                  <c:v>1.2153860330581669</c:v>
                </c:pt>
                <c:pt idx="2512">
                  <c:v>1.2141455411911011</c:v>
                </c:pt>
                <c:pt idx="2513">
                  <c:v>1.227956175804138</c:v>
                </c:pt>
                <c:pt idx="2514">
                  <c:v>1.225391149520874</c:v>
                </c:pt>
                <c:pt idx="2515">
                  <c:v>1.2290190458297729</c:v>
                </c:pt>
                <c:pt idx="2516">
                  <c:v>1.234328985214233</c:v>
                </c:pt>
                <c:pt idx="2517">
                  <c:v>1.2233656644821169</c:v>
                </c:pt>
                <c:pt idx="2518">
                  <c:v>1.228009104728699</c:v>
                </c:pt>
                <c:pt idx="2519">
                  <c:v>1.2215185165405269</c:v>
                </c:pt>
                <c:pt idx="2520">
                  <c:v>1.236914277076721</c:v>
                </c:pt>
                <c:pt idx="2521">
                  <c:v>1.223944425582886</c:v>
                </c:pt>
                <c:pt idx="2522">
                  <c:v>1.2097805738449099</c:v>
                </c:pt>
                <c:pt idx="2523">
                  <c:v>1.1879428625106809</c:v>
                </c:pt>
                <c:pt idx="2524">
                  <c:v>1.185351490974426</c:v>
                </c:pt>
                <c:pt idx="2525">
                  <c:v>1.208451390266418</c:v>
                </c:pt>
                <c:pt idx="2526">
                  <c:v>1.197144627571106</c:v>
                </c:pt>
                <c:pt idx="2527">
                  <c:v>1.1952869892120359</c:v>
                </c:pt>
                <c:pt idx="2528">
                  <c:v>1.205358505249023</c:v>
                </c:pt>
                <c:pt idx="2529">
                  <c:v>1.2417310476303101</c:v>
                </c:pt>
                <c:pt idx="2530">
                  <c:v>1.2410540580749509</c:v>
                </c:pt>
                <c:pt idx="2531">
                  <c:v>1.242362499237061</c:v>
                </c:pt>
                <c:pt idx="2532">
                  <c:v>1.2433526515960689</c:v>
                </c:pt>
                <c:pt idx="2533">
                  <c:v>1.245285630226135</c:v>
                </c:pt>
                <c:pt idx="2534">
                  <c:v>1.2430293560028081</c:v>
                </c:pt>
                <c:pt idx="2535">
                  <c:v>1.25084924697876</c:v>
                </c:pt>
                <c:pt idx="2536">
                  <c:v>1.251933693885803</c:v>
                </c:pt>
                <c:pt idx="2537">
                  <c:v>1.2461057901382451</c:v>
                </c:pt>
                <c:pt idx="2538">
                  <c:v>1.2466375827789311</c:v>
                </c:pt>
                <c:pt idx="2539">
                  <c:v>1.24644947052002</c:v>
                </c:pt>
                <c:pt idx="2540">
                  <c:v>1.269783139228821</c:v>
                </c:pt>
                <c:pt idx="2541">
                  <c:v>1.2787274122238159</c:v>
                </c:pt>
                <c:pt idx="2542">
                  <c:v>1.278501033782959</c:v>
                </c:pt>
                <c:pt idx="2543">
                  <c:v>1.290260791778564</c:v>
                </c:pt>
                <c:pt idx="2544">
                  <c:v>1.289564847946167</c:v>
                </c:pt>
                <c:pt idx="2545">
                  <c:v>1.294094324111938</c:v>
                </c:pt>
                <c:pt idx="2546">
                  <c:v>1.290693521499634</c:v>
                </c:pt>
                <c:pt idx="2547">
                  <c:v>1.2847515344619751</c:v>
                </c:pt>
                <c:pt idx="2548">
                  <c:v>1.307487845420837</c:v>
                </c:pt>
                <c:pt idx="2549">
                  <c:v>1.311383128166199</c:v>
                </c:pt>
                <c:pt idx="2550">
                  <c:v>1.332205057144165</c:v>
                </c:pt>
                <c:pt idx="2551">
                  <c:v>1.349200844764709</c:v>
                </c:pt>
                <c:pt idx="2552">
                  <c:v>1.4045701026916499</c:v>
                </c:pt>
                <c:pt idx="2553">
                  <c:v>1.422444820404053</c:v>
                </c:pt>
                <c:pt idx="2554">
                  <c:v>1.457088828086853</c:v>
                </c:pt>
                <c:pt idx="2555">
                  <c:v>1.492388963699341</c:v>
                </c:pt>
                <c:pt idx="2556">
                  <c:v>1.488530278205872</c:v>
                </c:pt>
                <c:pt idx="2557">
                  <c:v>1.538266539573669</c:v>
                </c:pt>
                <c:pt idx="2558">
                  <c:v>1.5178016424179079</c:v>
                </c:pt>
                <c:pt idx="2559">
                  <c:v>1.4801473617553711</c:v>
                </c:pt>
                <c:pt idx="2560">
                  <c:v>1.409061074256897</c:v>
                </c:pt>
                <c:pt idx="2561">
                  <c:v>1.4145442247390749</c:v>
                </c:pt>
                <c:pt idx="2562">
                  <c:v>1.455175399780273</c:v>
                </c:pt>
                <c:pt idx="2563">
                  <c:v>1.4633111953735349</c:v>
                </c:pt>
                <c:pt idx="2564">
                  <c:v>1.4761010408401489</c:v>
                </c:pt>
                <c:pt idx="2565">
                  <c:v>1.4759664535522461</c:v>
                </c:pt>
                <c:pt idx="2566">
                  <c:v>1.401031374931335</c:v>
                </c:pt>
                <c:pt idx="2567">
                  <c:v>1.4043203592300419</c:v>
                </c:pt>
                <c:pt idx="2568">
                  <c:v>1.4179046154022219</c:v>
                </c:pt>
                <c:pt idx="2569">
                  <c:v>1.455942034721375</c:v>
                </c:pt>
                <c:pt idx="2570">
                  <c:v>1.4517426490783689</c:v>
                </c:pt>
                <c:pt idx="2571">
                  <c:v>1.4669555425643921</c:v>
                </c:pt>
                <c:pt idx="2572">
                  <c:v>1.50265896320343</c:v>
                </c:pt>
                <c:pt idx="2573">
                  <c:v>1.4932723045349121</c:v>
                </c:pt>
                <c:pt idx="2574">
                  <c:v>1.510023951530457</c:v>
                </c:pt>
                <c:pt idx="2575">
                  <c:v>1.509457588195801</c:v>
                </c:pt>
                <c:pt idx="2576">
                  <c:v>1.491304874420166</c:v>
                </c:pt>
                <c:pt idx="2577">
                  <c:v>1.4994232654571531</c:v>
                </c:pt>
                <c:pt idx="2578">
                  <c:v>1.471677184104919</c:v>
                </c:pt>
                <c:pt idx="2579">
                  <c:v>1.455524802207947</c:v>
                </c:pt>
                <c:pt idx="2580">
                  <c:v>1.4609329700469971</c:v>
                </c:pt>
                <c:pt idx="2581">
                  <c:v>1.4767417907714839</c:v>
                </c:pt>
                <c:pt idx="2582">
                  <c:v>1.503715395927429</c:v>
                </c:pt>
                <c:pt idx="2583">
                  <c:v>1.5137150287628169</c:v>
                </c:pt>
                <c:pt idx="2584">
                  <c:v>1.486264228820801</c:v>
                </c:pt>
                <c:pt idx="2585">
                  <c:v>1.4701026678085329</c:v>
                </c:pt>
                <c:pt idx="2586">
                  <c:v>1.4812858104705811</c:v>
                </c:pt>
                <c:pt idx="2587">
                  <c:v>1.4913232326507571</c:v>
                </c:pt>
                <c:pt idx="2588">
                  <c:v>1.4832040071487429</c:v>
                </c:pt>
                <c:pt idx="2589">
                  <c:v>1.4549626111984251</c:v>
                </c:pt>
                <c:pt idx="2590">
                  <c:v>1.4667596817016599</c:v>
                </c:pt>
                <c:pt idx="2591">
                  <c:v>1.491823673248291</c:v>
                </c:pt>
                <c:pt idx="2592">
                  <c:v>1.4867455959320071</c:v>
                </c:pt>
              </c:numCache>
            </c:numRef>
          </c:val>
          <c:smooth val="0"/>
          <c:extLst>
            <c:ext xmlns:c16="http://schemas.microsoft.com/office/drawing/2014/chart" uri="{C3380CC4-5D6E-409C-BE32-E72D297353CC}">
              <c16:uniqueId val="{00000001-36D6-49AE-AE3B-0A5974A4608B}"/>
            </c:ext>
          </c:extLst>
        </c:ser>
        <c:dLbls>
          <c:showLegendKey val="0"/>
          <c:showVal val="0"/>
          <c:showCatName val="0"/>
          <c:showSerName val="0"/>
          <c:showPercent val="0"/>
          <c:showBubbleSize val="0"/>
        </c:dLbls>
        <c:marker val="1"/>
        <c:smooth val="0"/>
        <c:axId val="1243005232"/>
        <c:axId val="1243004576"/>
      </c:lineChart>
      <c:lineChart>
        <c:grouping val="standard"/>
        <c:varyColors val="0"/>
        <c:ser>
          <c:idx val="2"/>
          <c:order val="2"/>
          <c:tx>
            <c:strRef>
              <c:f>[报告图表.xlsx]分析师推荐股票池!$D$1</c:f>
              <c:strCache>
                <c:ptCount val="1"/>
                <c:pt idx="0">
                  <c:v>组合/中证500（右轴）</c:v>
                </c:pt>
              </c:strCache>
            </c:strRef>
          </c:tx>
          <c:spPr>
            <a:ln w="19050" cap="rnd">
              <a:solidFill>
                <a:schemeClr val="accent3"/>
              </a:solidFill>
              <a:round/>
            </a:ln>
            <a:effectLst/>
          </c:spPr>
          <c:marker>
            <c:symbol val="none"/>
          </c:marker>
          <c:cat>
            <c:numRef>
              <c:f>[报告图表.xlsx]分析师推荐股票池!$A$2:$A$2594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[报告图表.xlsx]分析师推荐股票池!$D$2:$D$2594</c:f>
              <c:numCache>
                <c:formatCode>General</c:formatCode>
                <c:ptCount val="2593"/>
                <c:pt idx="0">
                  <c:v>1</c:v>
                </c:pt>
                <c:pt idx="1">
                  <c:v>1.0006154031601071</c:v>
                </c:pt>
                <c:pt idx="2">
                  <c:v>1.0002750223260599</c:v>
                </c:pt>
                <c:pt idx="3">
                  <c:v>0.99168937569823279</c:v>
                </c:pt>
                <c:pt idx="4">
                  <c:v>0.99151070124186069</c:v>
                </c:pt>
                <c:pt idx="5">
                  <c:v>0.99064940232749921</c:v>
                </c:pt>
                <c:pt idx="6">
                  <c:v>0.99425708007372049</c:v>
                </c:pt>
                <c:pt idx="7">
                  <c:v>0.99707745313754648</c:v>
                </c:pt>
                <c:pt idx="8">
                  <c:v>0.99735162367479679</c:v>
                </c:pt>
                <c:pt idx="9">
                  <c:v>0.99326495147651594</c:v>
                </c:pt>
                <c:pt idx="10">
                  <c:v>0.99456701287732019</c:v>
                </c:pt>
                <c:pt idx="11">
                  <c:v>0.99722244792784731</c:v>
                </c:pt>
                <c:pt idx="12">
                  <c:v>0.99648689006340851</c:v>
                </c:pt>
                <c:pt idx="13">
                  <c:v>0.99368579756671427</c:v>
                </c:pt>
                <c:pt idx="14">
                  <c:v>0.99484530289653528</c:v>
                </c:pt>
                <c:pt idx="15">
                  <c:v>0.9961402563143501</c:v>
                </c:pt>
                <c:pt idx="16">
                  <c:v>0.996323790471773</c:v>
                </c:pt>
                <c:pt idx="17">
                  <c:v>1.009277220866174</c:v>
                </c:pt>
                <c:pt idx="18">
                  <c:v>1.016705236974528</c:v>
                </c:pt>
                <c:pt idx="19">
                  <c:v>1.0182418710735019</c:v>
                </c:pt>
                <c:pt idx="20">
                  <c:v>1.0141239394749511</c:v>
                </c:pt>
                <c:pt idx="21">
                  <c:v>1.025482956145213</c:v>
                </c:pt>
                <c:pt idx="22">
                  <c:v>1.032317722209368</c:v>
                </c:pt>
                <c:pt idx="23">
                  <c:v>1.029185163560659</c:v>
                </c:pt>
                <c:pt idx="24">
                  <c:v>1.020606048137447</c:v>
                </c:pt>
                <c:pt idx="25">
                  <c:v>1.026577627696807</c:v>
                </c:pt>
                <c:pt idx="26">
                  <c:v>1.0258917577256479</c:v>
                </c:pt>
                <c:pt idx="27">
                  <c:v>1.024674436837798</c:v>
                </c:pt>
                <c:pt idx="28">
                  <c:v>1.0280773229558591</c:v>
                </c:pt>
                <c:pt idx="29">
                  <c:v>1.0371341955049671</c:v>
                </c:pt>
                <c:pt idx="30">
                  <c:v>1.0405193154199319</c:v>
                </c:pt>
                <c:pt idx="31">
                  <c:v>1.035708808758858</c:v>
                </c:pt>
                <c:pt idx="32">
                  <c:v>1.0531661901786959</c:v>
                </c:pt>
                <c:pt idx="33">
                  <c:v>1.0491101564541281</c:v>
                </c:pt>
                <c:pt idx="34">
                  <c:v>1.0522566588017419</c:v>
                </c:pt>
                <c:pt idx="35">
                  <c:v>1.0409612201691789</c:v>
                </c:pt>
                <c:pt idx="36">
                  <c:v>1.0360072067363759</c:v>
                </c:pt>
                <c:pt idx="37">
                  <c:v>1.047832306359576</c:v>
                </c:pt>
                <c:pt idx="38">
                  <c:v>1.044672049381987</c:v>
                </c:pt>
                <c:pt idx="39">
                  <c:v>1.0467478160254899</c:v>
                </c:pt>
                <c:pt idx="40">
                  <c:v>1.049432379249706</c:v>
                </c:pt>
                <c:pt idx="41">
                  <c:v>1.0546630538107209</c:v>
                </c:pt>
                <c:pt idx="42">
                  <c:v>1.063486076789504</c:v>
                </c:pt>
                <c:pt idx="43">
                  <c:v>1.055134565528085</c:v>
                </c:pt>
                <c:pt idx="44">
                  <c:v>1.0516240222565709</c:v>
                </c:pt>
                <c:pt idx="45">
                  <c:v>1.051531091492182</c:v>
                </c:pt>
                <c:pt idx="46">
                  <c:v>1.055120966647753</c:v>
                </c:pt>
                <c:pt idx="47">
                  <c:v>1.048838911871063</c:v>
                </c:pt>
                <c:pt idx="48">
                  <c:v>1.0495370730088729</c:v>
                </c:pt>
                <c:pt idx="49">
                  <c:v>1.050633976740724</c:v>
                </c:pt>
                <c:pt idx="50">
                  <c:v>1.0466685806152369</c:v>
                </c:pt>
                <c:pt idx="51">
                  <c:v>1.047168490400266</c:v>
                </c:pt>
                <c:pt idx="52">
                  <c:v>1.042114607674403</c:v>
                </c:pt>
                <c:pt idx="53">
                  <c:v>1.051745430960759</c:v>
                </c:pt>
                <c:pt idx="54">
                  <c:v>1.070113013368668</c:v>
                </c:pt>
                <c:pt idx="55">
                  <c:v>1.0612887783582301</c:v>
                </c:pt>
                <c:pt idx="56">
                  <c:v>1.0579164727098589</c:v>
                </c:pt>
                <c:pt idx="57">
                  <c:v>1.055477676691581</c:v>
                </c:pt>
                <c:pt idx="58">
                  <c:v>1.057847342243281</c:v>
                </c:pt>
                <c:pt idx="59">
                  <c:v>1.05943987515448</c:v>
                </c:pt>
                <c:pt idx="60">
                  <c:v>1.0601790744783981</c:v>
                </c:pt>
                <c:pt idx="61">
                  <c:v>1.060907592555713</c:v>
                </c:pt>
                <c:pt idx="62">
                  <c:v>1.0660663635446259</c:v>
                </c:pt>
                <c:pt idx="63">
                  <c:v>1.0671351102374531</c:v>
                </c:pt>
                <c:pt idx="64">
                  <c:v>1.0769493886750789</c:v>
                </c:pt>
                <c:pt idx="65">
                  <c:v>1.08390837743008</c:v>
                </c:pt>
                <c:pt idx="66">
                  <c:v>1.0837537891301661</c:v>
                </c:pt>
                <c:pt idx="67">
                  <c:v>1.085589656424812</c:v>
                </c:pt>
                <c:pt idx="68">
                  <c:v>1.0917955515568649</c:v>
                </c:pt>
                <c:pt idx="69">
                  <c:v>1.0961095926211111</c:v>
                </c:pt>
                <c:pt idx="70">
                  <c:v>1.109372961812191</c:v>
                </c:pt>
                <c:pt idx="71">
                  <c:v>1.1032045600235409</c:v>
                </c:pt>
                <c:pt idx="72">
                  <c:v>1.116178666602893</c:v>
                </c:pt>
                <c:pt idx="73">
                  <c:v>1.1203909135424781</c:v>
                </c:pt>
                <c:pt idx="74">
                  <c:v>1.11815395807467</c:v>
                </c:pt>
                <c:pt idx="75">
                  <c:v>1.129365011455564</c:v>
                </c:pt>
                <c:pt idx="76">
                  <c:v>1.130476079704452</c:v>
                </c:pt>
                <c:pt idx="77">
                  <c:v>1.1246645483153259</c:v>
                </c:pt>
                <c:pt idx="78">
                  <c:v>1.1305955891885571</c:v>
                </c:pt>
                <c:pt idx="79">
                  <c:v>1.1358362735190619</c:v>
                </c:pt>
                <c:pt idx="80">
                  <c:v>1.132297387491672</c:v>
                </c:pt>
                <c:pt idx="81">
                  <c:v>1.1260432589902769</c:v>
                </c:pt>
                <c:pt idx="82">
                  <c:v>1.122026592116578</c:v>
                </c:pt>
                <c:pt idx="83">
                  <c:v>1.116531660237273</c:v>
                </c:pt>
                <c:pt idx="84">
                  <c:v>1.120043430771507</c:v>
                </c:pt>
                <c:pt idx="85">
                  <c:v>1.127127580879447</c:v>
                </c:pt>
                <c:pt idx="86">
                  <c:v>1.1409657963647171</c:v>
                </c:pt>
                <c:pt idx="87">
                  <c:v>1.1405831200424741</c:v>
                </c:pt>
                <c:pt idx="88">
                  <c:v>1.1360843895735779</c:v>
                </c:pt>
                <c:pt idx="89">
                  <c:v>1.1416468864868401</c:v>
                </c:pt>
                <c:pt idx="90">
                  <c:v>1.143757830621547</c:v>
                </c:pt>
                <c:pt idx="91">
                  <c:v>1.1450431928078391</c:v>
                </c:pt>
                <c:pt idx="92">
                  <c:v>1.1533445340024719</c:v>
                </c:pt>
                <c:pt idx="93">
                  <c:v>1.1549637808437561</c:v>
                </c:pt>
                <c:pt idx="94">
                  <c:v>1.1508120253269201</c:v>
                </c:pt>
                <c:pt idx="95">
                  <c:v>1.1463729846385979</c:v>
                </c:pt>
                <c:pt idx="96">
                  <c:v>1.142574980043223</c:v>
                </c:pt>
                <c:pt idx="97">
                  <c:v>1.143281598035818</c:v>
                </c:pt>
                <c:pt idx="98">
                  <c:v>1.142901672969646</c:v>
                </c:pt>
                <c:pt idx="99">
                  <c:v>1.146359581562433</c:v>
                </c:pt>
                <c:pt idx="100">
                  <c:v>1.1499737747567731</c:v>
                </c:pt>
                <c:pt idx="101">
                  <c:v>1.147421163512661</c:v>
                </c:pt>
                <c:pt idx="102">
                  <c:v>1.1495430132104549</c:v>
                </c:pt>
                <c:pt idx="103">
                  <c:v>1.1490466456772119</c:v>
                </c:pt>
                <c:pt idx="104">
                  <c:v>1.149239954090455</c:v>
                </c:pt>
                <c:pt idx="105">
                  <c:v>1.1515155611331751</c:v>
                </c:pt>
                <c:pt idx="106">
                  <c:v>1.156668094302099</c:v>
                </c:pt>
                <c:pt idx="107">
                  <c:v>1.1547131330173701</c:v>
                </c:pt>
                <c:pt idx="108">
                  <c:v>1.160196812750149</c:v>
                </c:pt>
                <c:pt idx="109">
                  <c:v>1.153734505830055</c:v>
                </c:pt>
                <c:pt idx="110">
                  <c:v>1.160568021970938</c:v>
                </c:pt>
                <c:pt idx="111">
                  <c:v>1.163619422024919</c:v>
                </c:pt>
                <c:pt idx="112">
                  <c:v>1.15767806280035</c:v>
                </c:pt>
                <c:pt idx="113">
                  <c:v>1.165181397714069</c:v>
                </c:pt>
                <c:pt idx="114">
                  <c:v>1.165385690283588</c:v>
                </c:pt>
                <c:pt idx="115">
                  <c:v>1.1740180077441531</c:v>
                </c:pt>
                <c:pt idx="116">
                  <c:v>1.1772457243883589</c:v>
                </c:pt>
                <c:pt idx="117">
                  <c:v>1.1819961256661251</c:v>
                </c:pt>
                <c:pt idx="118">
                  <c:v>1.197439123666443</c:v>
                </c:pt>
                <c:pt idx="119">
                  <c:v>1.2017659839310091</c:v>
                </c:pt>
                <c:pt idx="120">
                  <c:v>1.2023357731644</c:v>
                </c:pt>
                <c:pt idx="121">
                  <c:v>1.2160038985559369</c:v>
                </c:pt>
                <c:pt idx="122">
                  <c:v>1.216000019494853</c:v>
                </c:pt>
                <c:pt idx="123">
                  <c:v>1.2114932181496449</c:v>
                </c:pt>
                <c:pt idx="124">
                  <c:v>1.2140472892726411</c:v>
                </c:pt>
                <c:pt idx="125">
                  <c:v>1.213722281915949</c:v>
                </c:pt>
                <c:pt idx="126">
                  <c:v>1.2084155607886939</c:v>
                </c:pt>
                <c:pt idx="127">
                  <c:v>1.210580634714596</c:v>
                </c:pt>
                <c:pt idx="128">
                  <c:v>1.2127058284005361</c:v>
                </c:pt>
                <c:pt idx="129">
                  <c:v>1.214768552723748</c:v>
                </c:pt>
                <c:pt idx="130">
                  <c:v>1.214151552537138</c:v>
                </c:pt>
                <c:pt idx="131">
                  <c:v>1.216627852411192</c:v>
                </c:pt>
                <c:pt idx="132">
                  <c:v>1.2109283859865489</c:v>
                </c:pt>
                <c:pt idx="133">
                  <c:v>1.2080583898943249</c:v>
                </c:pt>
                <c:pt idx="134">
                  <c:v>1.208411486460609</c:v>
                </c:pt>
                <c:pt idx="135">
                  <c:v>1.2106388446708389</c:v>
                </c:pt>
                <c:pt idx="136">
                  <c:v>1.207184564456431</c:v>
                </c:pt>
                <c:pt idx="137">
                  <c:v>1.2073871068847291</c:v>
                </c:pt>
                <c:pt idx="138">
                  <c:v>1.207441232011532</c:v>
                </c:pt>
                <c:pt idx="139">
                  <c:v>1.2048368505726119</c:v>
                </c:pt>
                <c:pt idx="140">
                  <c:v>1.2021965571098661</c:v>
                </c:pt>
                <c:pt idx="141">
                  <c:v>1.2084125904771399</c:v>
                </c:pt>
                <c:pt idx="142">
                  <c:v>1.2112266891772521</c:v>
                </c:pt>
                <c:pt idx="143">
                  <c:v>1.211996845847751</c:v>
                </c:pt>
                <c:pt idx="144">
                  <c:v>1.210021908759441</c:v>
                </c:pt>
                <c:pt idx="145">
                  <c:v>1.210176358208485</c:v>
                </c:pt>
                <c:pt idx="146">
                  <c:v>1.20737191033419</c:v>
                </c:pt>
                <c:pt idx="147">
                  <c:v>1.219845069345824</c:v>
                </c:pt>
                <c:pt idx="148">
                  <c:v>1.2264571866416161</c:v>
                </c:pt>
                <c:pt idx="149">
                  <c:v>1.2280533291753239</c:v>
                </c:pt>
                <c:pt idx="150">
                  <c:v>1.2304153733514891</c:v>
                </c:pt>
                <c:pt idx="151">
                  <c:v>1.237438295955037</c:v>
                </c:pt>
                <c:pt idx="152">
                  <c:v>1.2317820027181681</c:v>
                </c:pt>
                <c:pt idx="153">
                  <c:v>1.222594914586222</c:v>
                </c:pt>
                <c:pt idx="154">
                  <c:v>1.2189667059771669</c:v>
                </c:pt>
                <c:pt idx="155">
                  <c:v>1.2141142222053971</c:v>
                </c:pt>
                <c:pt idx="156">
                  <c:v>1.213837344149677</c:v>
                </c:pt>
                <c:pt idx="157">
                  <c:v>1.2105839021163869</c:v>
                </c:pt>
                <c:pt idx="158">
                  <c:v>1.2142534961421509</c:v>
                </c:pt>
                <c:pt idx="159">
                  <c:v>1.215156736141858</c:v>
                </c:pt>
                <c:pt idx="160">
                  <c:v>1.212601627388276</c:v>
                </c:pt>
                <c:pt idx="161">
                  <c:v>1.2209097610785029</c:v>
                </c:pt>
                <c:pt idx="162">
                  <c:v>1.2157037670433171</c:v>
                </c:pt>
                <c:pt idx="163">
                  <c:v>1.214690002452526</c:v>
                </c:pt>
                <c:pt idx="164">
                  <c:v>1.2150376153090761</c:v>
                </c:pt>
                <c:pt idx="165">
                  <c:v>1.210438874465978</c:v>
                </c:pt>
                <c:pt idx="166">
                  <c:v>1.2165547304709181</c:v>
                </c:pt>
                <c:pt idx="167">
                  <c:v>1.219483205665068</c:v>
                </c:pt>
                <c:pt idx="168">
                  <c:v>1.219633852460468</c:v>
                </c:pt>
                <c:pt idx="169">
                  <c:v>1.2191938014237389</c:v>
                </c:pt>
                <c:pt idx="170">
                  <c:v>1.2162540791349521</c:v>
                </c:pt>
                <c:pt idx="171">
                  <c:v>1.216628521213347</c:v>
                </c:pt>
                <c:pt idx="172">
                  <c:v>1.2158333990875709</c:v>
                </c:pt>
                <c:pt idx="173">
                  <c:v>1.211616606105143</c:v>
                </c:pt>
                <c:pt idx="174">
                  <c:v>1.216106732859237</c:v>
                </c:pt>
                <c:pt idx="175">
                  <c:v>1.219191256573215</c:v>
                </c:pt>
                <c:pt idx="176">
                  <c:v>1.2220102079602819</c:v>
                </c:pt>
                <c:pt idx="177">
                  <c:v>1.2232210147600571</c:v>
                </c:pt>
                <c:pt idx="178">
                  <c:v>1.219821868431602</c:v>
                </c:pt>
                <c:pt idx="179">
                  <c:v>1.217319650674167</c:v>
                </c:pt>
                <c:pt idx="180">
                  <c:v>1.2221211596968919</c:v>
                </c:pt>
                <c:pt idx="181">
                  <c:v>1.2264175738499921</c:v>
                </c:pt>
                <c:pt idx="182">
                  <c:v>1.2361811992177101</c:v>
                </c:pt>
                <c:pt idx="183">
                  <c:v>1.240796827195727</c:v>
                </c:pt>
                <c:pt idx="184">
                  <c:v>1.2502087601872589</c:v>
                </c:pt>
                <c:pt idx="185">
                  <c:v>1.250572324163552</c:v>
                </c:pt>
                <c:pt idx="186">
                  <c:v>1.2726428155236671</c:v>
                </c:pt>
                <c:pt idx="187">
                  <c:v>1.289827109396664</c:v>
                </c:pt>
                <c:pt idx="188">
                  <c:v>1.2859028248938671</c:v>
                </c:pt>
                <c:pt idx="189">
                  <c:v>1.2883918488529471</c:v>
                </c:pt>
                <c:pt idx="190">
                  <c:v>1.298780224609918</c:v>
                </c:pt>
                <c:pt idx="191">
                  <c:v>1.2979390730178719</c:v>
                </c:pt>
                <c:pt idx="192">
                  <c:v>1.298379309935936</c:v>
                </c:pt>
                <c:pt idx="193">
                  <c:v>1.304347216352763</c:v>
                </c:pt>
                <c:pt idx="194">
                  <c:v>1.2916564220927551</c:v>
                </c:pt>
                <c:pt idx="195">
                  <c:v>1.2899795813073771</c:v>
                </c:pt>
                <c:pt idx="196">
                  <c:v>1.292285942455045</c:v>
                </c:pt>
                <c:pt idx="197">
                  <c:v>1.2864482353652891</c:v>
                </c:pt>
                <c:pt idx="198">
                  <c:v>1.2901970299078609</c:v>
                </c:pt>
                <c:pt idx="199">
                  <c:v>1.2805398165393249</c:v>
                </c:pt>
                <c:pt idx="200">
                  <c:v>1.2712412006533951</c:v>
                </c:pt>
                <c:pt idx="201">
                  <c:v>1.2712036310408881</c:v>
                </c:pt>
                <c:pt idx="202">
                  <c:v>1.2673969846729789</c:v>
                </c:pt>
                <c:pt idx="203">
                  <c:v>1.2684288093060581</c:v>
                </c:pt>
                <c:pt idx="204">
                  <c:v>1.2652131193157921</c:v>
                </c:pt>
                <c:pt idx="205">
                  <c:v>1.260328289341663</c:v>
                </c:pt>
                <c:pt idx="206">
                  <c:v>1.267873735708736</c:v>
                </c:pt>
                <c:pt idx="207">
                  <c:v>1.268296777243616</c:v>
                </c:pt>
                <c:pt idx="208">
                  <c:v>1.2693497027329439</c:v>
                </c:pt>
                <c:pt idx="209">
                  <c:v>1.265474024314339</c:v>
                </c:pt>
                <c:pt idx="210">
                  <c:v>1.2698523035049669</c:v>
                </c:pt>
                <c:pt idx="211">
                  <c:v>1.2760921766782141</c:v>
                </c:pt>
                <c:pt idx="212">
                  <c:v>1.2779344737388809</c:v>
                </c:pt>
                <c:pt idx="213">
                  <c:v>1.2724216314447869</c:v>
                </c:pt>
                <c:pt idx="214">
                  <c:v>1.279805859851499</c:v>
                </c:pt>
                <c:pt idx="215">
                  <c:v>1.2810117609732701</c:v>
                </c:pt>
                <c:pt idx="216">
                  <c:v>1.274376197368766</c:v>
                </c:pt>
                <c:pt idx="217">
                  <c:v>1.2731853030186111</c:v>
                </c:pt>
                <c:pt idx="218">
                  <c:v>1.272833943914319</c:v>
                </c:pt>
                <c:pt idx="219">
                  <c:v>1.278373884170096</c:v>
                </c:pt>
                <c:pt idx="220">
                  <c:v>1.2776783870363539</c:v>
                </c:pt>
                <c:pt idx="221">
                  <c:v>1.2729390169022681</c:v>
                </c:pt>
                <c:pt idx="222">
                  <c:v>1.275244741413085</c:v>
                </c:pt>
                <c:pt idx="223">
                  <c:v>1.2829504884865151</c:v>
                </c:pt>
                <c:pt idx="224">
                  <c:v>1.2851293242549799</c:v>
                </c:pt>
                <c:pt idx="225">
                  <c:v>1.287704093529709</c:v>
                </c:pt>
                <c:pt idx="226">
                  <c:v>1.3018912258839661</c:v>
                </c:pt>
                <c:pt idx="227">
                  <c:v>1.2981224741263531</c:v>
                </c:pt>
                <c:pt idx="228">
                  <c:v>1.3087898282607</c:v>
                </c:pt>
                <c:pt idx="229">
                  <c:v>1.306809275008981</c:v>
                </c:pt>
                <c:pt idx="230">
                  <c:v>1.3051501824096581</c:v>
                </c:pt>
                <c:pt idx="231">
                  <c:v>1.304595249134612</c:v>
                </c:pt>
                <c:pt idx="232">
                  <c:v>1.3080561139849469</c:v>
                </c:pt>
                <c:pt idx="233">
                  <c:v>1.305472357874639</c:v>
                </c:pt>
                <c:pt idx="234">
                  <c:v>1.299741352381824</c:v>
                </c:pt>
                <c:pt idx="235">
                  <c:v>1.298881532634365</c:v>
                </c:pt>
                <c:pt idx="236">
                  <c:v>1.298281174336039</c:v>
                </c:pt>
                <c:pt idx="237">
                  <c:v>1.2996548300891579</c:v>
                </c:pt>
                <c:pt idx="238">
                  <c:v>1.303977773990397</c:v>
                </c:pt>
                <c:pt idx="239">
                  <c:v>1.310197607075507</c:v>
                </c:pt>
                <c:pt idx="240">
                  <c:v>1.31028116241319</c:v>
                </c:pt>
                <c:pt idx="241">
                  <c:v>1.316407472464018</c:v>
                </c:pt>
                <c:pt idx="242">
                  <c:v>1.3184822261447771</c:v>
                </c:pt>
                <c:pt idx="243">
                  <c:v>1.318656562035738</c:v>
                </c:pt>
                <c:pt idx="244">
                  <c:v>1.3093098350032171</c:v>
                </c:pt>
                <c:pt idx="245">
                  <c:v>1.3130930125807301</c:v>
                </c:pt>
                <c:pt idx="246">
                  <c:v>1.310901510921515</c:v>
                </c:pt>
                <c:pt idx="247">
                  <c:v>1.314489495178671</c:v>
                </c:pt>
                <c:pt idx="248">
                  <c:v>1.312997984361882</c:v>
                </c:pt>
                <c:pt idx="249">
                  <c:v>1.310745978625911</c:v>
                </c:pt>
                <c:pt idx="250">
                  <c:v>1.313375453228701</c:v>
                </c:pt>
                <c:pt idx="251">
                  <c:v>1.3150226832666849</c:v>
                </c:pt>
                <c:pt idx="252">
                  <c:v>1.312194897517996</c:v>
                </c:pt>
                <c:pt idx="253">
                  <c:v>1.3100517523465409</c:v>
                </c:pt>
                <c:pt idx="254">
                  <c:v>1.3145194980353261</c:v>
                </c:pt>
                <c:pt idx="255">
                  <c:v>1.3214919256599349</c:v>
                </c:pt>
                <c:pt idx="256">
                  <c:v>1.329405213588241</c:v>
                </c:pt>
                <c:pt idx="257">
                  <c:v>1.3309174152418339</c:v>
                </c:pt>
                <c:pt idx="258">
                  <c:v>1.335103805690093</c:v>
                </c:pt>
                <c:pt idx="259">
                  <c:v>1.3348176834757679</c:v>
                </c:pt>
                <c:pt idx="260">
                  <c:v>1.3485365880569109</c:v>
                </c:pt>
                <c:pt idx="261">
                  <c:v>1.3528603596573381</c:v>
                </c:pt>
                <c:pt idx="262">
                  <c:v>1.3511085656957511</c:v>
                </c:pt>
                <c:pt idx="263">
                  <c:v>1.35060324649601</c:v>
                </c:pt>
                <c:pt idx="264">
                  <c:v>1.3475620507475869</c:v>
                </c:pt>
                <c:pt idx="265">
                  <c:v>1.3517984044242151</c:v>
                </c:pt>
                <c:pt idx="266">
                  <c:v>1.3544951671175369</c:v>
                </c:pt>
                <c:pt idx="267">
                  <c:v>1.3623481129746859</c:v>
                </c:pt>
                <c:pt idx="268">
                  <c:v>1.3659539576259689</c:v>
                </c:pt>
                <c:pt idx="269">
                  <c:v>1.367759102074914</c:v>
                </c:pt>
                <c:pt idx="270">
                  <c:v>1.370681489053629</c:v>
                </c:pt>
                <c:pt idx="271">
                  <c:v>1.3656167920405109</c:v>
                </c:pt>
                <c:pt idx="272">
                  <c:v>1.3648264533068739</c:v>
                </c:pt>
                <c:pt idx="273">
                  <c:v>1.358889263062498</c:v>
                </c:pt>
                <c:pt idx="274">
                  <c:v>1.3530738304690471</c:v>
                </c:pt>
                <c:pt idx="275">
                  <c:v>1.354542975349917</c:v>
                </c:pt>
                <c:pt idx="276">
                  <c:v>1.361776445108537</c:v>
                </c:pt>
                <c:pt idx="277">
                  <c:v>1.371794380230789</c:v>
                </c:pt>
                <c:pt idx="278">
                  <c:v>1.3602386325543829</c:v>
                </c:pt>
                <c:pt idx="279">
                  <c:v>1.347061154355812</c:v>
                </c:pt>
                <c:pt idx="280">
                  <c:v>1.344311197490369</c:v>
                </c:pt>
                <c:pt idx="281">
                  <c:v>1.3431991172232609</c:v>
                </c:pt>
                <c:pt idx="282">
                  <c:v>1.3527690149138201</c:v>
                </c:pt>
                <c:pt idx="283">
                  <c:v>1.342062291817705</c:v>
                </c:pt>
                <c:pt idx="284">
                  <c:v>1.356135822107897</c:v>
                </c:pt>
                <c:pt idx="285">
                  <c:v>1.372748898551797</c:v>
                </c:pt>
                <c:pt idx="286">
                  <c:v>1.359127409023805</c:v>
                </c:pt>
                <c:pt idx="287">
                  <c:v>1.343743374469262</c:v>
                </c:pt>
                <c:pt idx="288">
                  <c:v>1.3466231058275659</c:v>
                </c:pt>
                <c:pt idx="289">
                  <c:v>1.3516779016345351</c:v>
                </c:pt>
                <c:pt idx="290">
                  <c:v>1.349100324113006</c:v>
                </c:pt>
                <c:pt idx="291">
                  <c:v>1.34627835295273</c:v>
                </c:pt>
                <c:pt idx="292">
                  <c:v>1.349833705560868</c:v>
                </c:pt>
                <c:pt idx="293">
                  <c:v>1.3623859426680269</c:v>
                </c:pt>
                <c:pt idx="294">
                  <c:v>1.3609903374064241</c:v>
                </c:pt>
                <c:pt idx="295">
                  <c:v>1.3595366460364451</c:v>
                </c:pt>
                <c:pt idx="296">
                  <c:v>1.3591066226027571</c:v>
                </c:pt>
                <c:pt idx="297">
                  <c:v>1.347253961814491</c:v>
                </c:pt>
                <c:pt idx="298">
                  <c:v>1.348656033878685</c:v>
                </c:pt>
                <c:pt idx="299">
                  <c:v>1.349391853909327</c:v>
                </c:pt>
                <c:pt idx="300">
                  <c:v>1.354301906813308</c:v>
                </c:pt>
                <c:pt idx="301">
                  <c:v>1.353667149201919</c:v>
                </c:pt>
                <c:pt idx="302">
                  <c:v>1.350905044067265</c:v>
                </c:pt>
                <c:pt idx="303">
                  <c:v>1.3522390197110981</c:v>
                </c:pt>
                <c:pt idx="304">
                  <c:v>1.362827666758724</c:v>
                </c:pt>
                <c:pt idx="305">
                  <c:v>1.3612371997112629</c:v>
                </c:pt>
                <c:pt idx="306">
                  <c:v>1.352096582408391</c:v>
                </c:pt>
                <c:pt idx="307">
                  <c:v>1.3521454971095339</c:v>
                </c:pt>
                <c:pt idx="308">
                  <c:v>1.3549474602964009</c:v>
                </c:pt>
                <c:pt idx="309">
                  <c:v>1.366185030701194</c:v>
                </c:pt>
                <c:pt idx="310">
                  <c:v>1.360364176151694</c:v>
                </c:pt>
                <c:pt idx="311">
                  <c:v>1.355247605626797</c:v>
                </c:pt>
                <c:pt idx="312">
                  <c:v>1.35150105012977</c:v>
                </c:pt>
                <c:pt idx="313">
                  <c:v>1.3505427415901581</c:v>
                </c:pt>
                <c:pt idx="314">
                  <c:v>1.349685942301704</c:v>
                </c:pt>
                <c:pt idx="315">
                  <c:v>1.3431326992777251</c:v>
                </c:pt>
                <c:pt idx="316">
                  <c:v>1.3592550696187069</c:v>
                </c:pt>
                <c:pt idx="317">
                  <c:v>1.354650634652844</c:v>
                </c:pt>
                <c:pt idx="318">
                  <c:v>1.361011540009772</c:v>
                </c:pt>
                <c:pt idx="319">
                  <c:v>1.3622977461059429</c:v>
                </c:pt>
                <c:pt idx="320">
                  <c:v>1.3563315889983061</c:v>
                </c:pt>
                <c:pt idx="321">
                  <c:v>1.353648055213776</c:v>
                </c:pt>
                <c:pt idx="322">
                  <c:v>1.354896843369239</c:v>
                </c:pt>
                <c:pt idx="323">
                  <c:v>1.354484560340625</c:v>
                </c:pt>
                <c:pt idx="324">
                  <c:v>1.351850165687799</c:v>
                </c:pt>
                <c:pt idx="325">
                  <c:v>1.350479440529524</c:v>
                </c:pt>
                <c:pt idx="326">
                  <c:v>1.3488051416746281</c:v>
                </c:pt>
                <c:pt idx="327">
                  <c:v>1.347436508235003</c:v>
                </c:pt>
                <c:pt idx="328">
                  <c:v>1.3452043181525659</c:v>
                </c:pt>
                <c:pt idx="329">
                  <c:v>1.3406708293803911</c:v>
                </c:pt>
                <c:pt idx="330">
                  <c:v>1.345489765324827</c:v>
                </c:pt>
                <c:pt idx="331">
                  <c:v>1.3445201676991549</c:v>
                </c:pt>
                <c:pt idx="332">
                  <c:v>1.344613497691322</c:v>
                </c:pt>
                <c:pt idx="333">
                  <c:v>1.3417541610670081</c:v>
                </c:pt>
                <c:pt idx="334">
                  <c:v>1.3467876989361549</c:v>
                </c:pt>
                <c:pt idx="335">
                  <c:v>1.3542182097304929</c:v>
                </c:pt>
                <c:pt idx="336">
                  <c:v>1.3500744091369961</c:v>
                </c:pt>
                <c:pt idx="337">
                  <c:v>1.34845675693573</c:v>
                </c:pt>
                <c:pt idx="338">
                  <c:v>1.3657671625808849</c:v>
                </c:pt>
                <c:pt idx="339">
                  <c:v>1.382506212349371</c:v>
                </c:pt>
                <c:pt idx="340">
                  <c:v>1.379034787892675</c:v>
                </c:pt>
                <c:pt idx="341">
                  <c:v>1.377097774553159</c:v>
                </c:pt>
                <c:pt idx="342">
                  <c:v>1.375747336136568</c:v>
                </c:pt>
                <c:pt idx="343">
                  <c:v>1.3738796462108851</c:v>
                </c:pt>
                <c:pt idx="344">
                  <c:v>1.3700681498437759</c:v>
                </c:pt>
                <c:pt idx="345">
                  <c:v>1.3681683833964291</c:v>
                </c:pt>
                <c:pt idx="346">
                  <c:v>1.372025733868304</c:v>
                </c:pt>
                <c:pt idx="347">
                  <c:v>1.3705238132972271</c:v>
                </c:pt>
                <c:pt idx="348">
                  <c:v>1.3670624098812849</c:v>
                </c:pt>
                <c:pt idx="349">
                  <c:v>1.368875511196767</c:v>
                </c:pt>
                <c:pt idx="350">
                  <c:v>1.369944080038616</c:v>
                </c:pt>
                <c:pt idx="351">
                  <c:v>1.3744929300609161</c:v>
                </c:pt>
                <c:pt idx="352">
                  <c:v>1.3809337155348089</c:v>
                </c:pt>
                <c:pt idx="353">
                  <c:v>1.385795762093645</c:v>
                </c:pt>
                <c:pt idx="354">
                  <c:v>1.3861909826604539</c:v>
                </c:pt>
                <c:pt idx="355">
                  <c:v>1.38930830670364</c:v>
                </c:pt>
                <c:pt idx="356">
                  <c:v>1.3929496585335379</c:v>
                </c:pt>
                <c:pt idx="357">
                  <c:v>1.3953378770029921</c:v>
                </c:pt>
                <c:pt idx="358">
                  <c:v>1.3902223334840149</c:v>
                </c:pt>
                <c:pt idx="359">
                  <c:v>1.3929483319650351</c:v>
                </c:pt>
                <c:pt idx="360">
                  <c:v>1.395257241465937</c:v>
                </c:pt>
                <c:pt idx="361">
                  <c:v>1.395958915714381</c:v>
                </c:pt>
                <c:pt idx="362">
                  <c:v>1.3940537269077291</c:v>
                </c:pt>
                <c:pt idx="363">
                  <c:v>1.3918431679164911</c:v>
                </c:pt>
                <c:pt idx="364">
                  <c:v>1.388172103075858</c:v>
                </c:pt>
                <c:pt idx="365">
                  <c:v>1.385463305795348</c:v>
                </c:pt>
                <c:pt idx="366">
                  <c:v>1.3865951456254499</c:v>
                </c:pt>
                <c:pt idx="367">
                  <c:v>1.3871988120112231</c:v>
                </c:pt>
                <c:pt idx="368">
                  <c:v>1.3860099061158591</c:v>
                </c:pt>
                <c:pt idx="369">
                  <c:v>1.389358668274572</c:v>
                </c:pt>
                <c:pt idx="370">
                  <c:v>1.3881761956470791</c:v>
                </c:pt>
                <c:pt idx="371">
                  <c:v>1.388520006719991</c:v>
                </c:pt>
                <c:pt idx="372">
                  <c:v>1.389197494597201</c:v>
                </c:pt>
                <c:pt idx="373">
                  <c:v>1.390068405667453</c:v>
                </c:pt>
                <c:pt idx="374">
                  <c:v>1.384619643933966</c:v>
                </c:pt>
                <c:pt idx="375">
                  <c:v>1.3835792472983131</c:v>
                </c:pt>
                <c:pt idx="376">
                  <c:v>1.387036944809303</c:v>
                </c:pt>
                <c:pt idx="377">
                  <c:v>1.38760373458034</c:v>
                </c:pt>
                <c:pt idx="378">
                  <c:v>1.389577039074483</c:v>
                </c:pt>
                <c:pt idx="379">
                  <c:v>1.388136948376947</c:v>
                </c:pt>
                <c:pt idx="380">
                  <c:v>1.389275947681657</c:v>
                </c:pt>
                <c:pt idx="381">
                  <c:v>1.393260435129942</c:v>
                </c:pt>
                <c:pt idx="382">
                  <c:v>1.3938216361847611</c:v>
                </c:pt>
                <c:pt idx="383">
                  <c:v>1.39368467357152</c:v>
                </c:pt>
                <c:pt idx="384">
                  <c:v>1.398287882199196</c:v>
                </c:pt>
                <c:pt idx="385">
                  <c:v>1.4078017217374461</c:v>
                </c:pt>
                <c:pt idx="386">
                  <c:v>1.402810231950111</c:v>
                </c:pt>
                <c:pt idx="387">
                  <c:v>1.4124943222902131</c:v>
                </c:pt>
                <c:pt idx="388">
                  <c:v>1.443377792458711</c:v>
                </c:pt>
                <c:pt idx="389">
                  <c:v>1.4656762520333959</c:v>
                </c:pt>
                <c:pt idx="390">
                  <c:v>1.4671233616543271</c:v>
                </c:pt>
                <c:pt idx="391">
                  <c:v>1.475452348911068</c:v>
                </c:pt>
                <c:pt idx="392">
                  <c:v>1.4740476215349609</c:v>
                </c:pt>
                <c:pt idx="393">
                  <c:v>1.4599689073849409</c:v>
                </c:pt>
                <c:pt idx="394">
                  <c:v>1.4601137646028559</c:v>
                </c:pt>
                <c:pt idx="395">
                  <c:v>1.4691940185499339</c:v>
                </c:pt>
                <c:pt idx="396">
                  <c:v>1.473249415216044</c:v>
                </c:pt>
                <c:pt idx="397">
                  <c:v>1.4823919118800859</c:v>
                </c:pt>
                <c:pt idx="398">
                  <c:v>1.4815028183070249</c:v>
                </c:pt>
                <c:pt idx="399">
                  <c:v>1.477685784262923</c:v>
                </c:pt>
                <c:pt idx="400">
                  <c:v>1.480371457973173</c:v>
                </c:pt>
                <c:pt idx="401">
                  <c:v>1.465958209191992</c:v>
                </c:pt>
                <c:pt idx="402">
                  <c:v>1.4666649634065769</c:v>
                </c:pt>
                <c:pt idx="403">
                  <c:v>1.479278476337792</c:v>
                </c:pt>
                <c:pt idx="404">
                  <c:v>1.473247979955185</c:v>
                </c:pt>
                <c:pt idx="405">
                  <c:v>1.4587708041461329</c:v>
                </c:pt>
                <c:pt idx="406">
                  <c:v>1.460519945572897</c:v>
                </c:pt>
                <c:pt idx="407">
                  <c:v>1.458749696721211</c:v>
                </c:pt>
                <c:pt idx="408">
                  <c:v>1.4623365425377299</c:v>
                </c:pt>
                <c:pt idx="409">
                  <c:v>1.463267751682539</c:v>
                </c:pt>
                <c:pt idx="410">
                  <c:v>1.4625984110961221</c:v>
                </c:pt>
                <c:pt idx="411">
                  <c:v>1.463129378556471</c:v>
                </c:pt>
                <c:pt idx="412">
                  <c:v>1.4628799978953879</c:v>
                </c:pt>
                <c:pt idx="413">
                  <c:v>1.465253980453028</c:v>
                </c:pt>
                <c:pt idx="414">
                  <c:v>1.4596469239876859</c:v>
                </c:pt>
                <c:pt idx="415">
                  <c:v>1.4596988344379469</c:v>
                </c:pt>
                <c:pt idx="416">
                  <c:v>1.460972989900529</c:v>
                </c:pt>
                <c:pt idx="417">
                  <c:v>1.4620520190879811</c:v>
                </c:pt>
                <c:pt idx="418">
                  <c:v>1.4618917739023429</c:v>
                </c:pt>
                <c:pt idx="419">
                  <c:v>1.4609002566237119</c:v>
                </c:pt>
                <c:pt idx="420">
                  <c:v>1.463582004984306</c:v>
                </c:pt>
                <c:pt idx="421">
                  <c:v>1.465595452901693</c:v>
                </c:pt>
                <c:pt idx="422">
                  <c:v>1.4673711335261319</c:v>
                </c:pt>
                <c:pt idx="423">
                  <c:v>1.464930045974324</c:v>
                </c:pt>
                <c:pt idx="424">
                  <c:v>1.469468041724203</c:v>
                </c:pt>
                <c:pt idx="425">
                  <c:v>1.485340757817196</c:v>
                </c:pt>
                <c:pt idx="426">
                  <c:v>1.487776352576877</c:v>
                </c:pt>
                <c:pt idx="427">
                  <c:v>1.48687806812946</c:v>
                </c:pt>
                <c:pt idx="428">
                  <c:v>1.4850710904303981</c:v>
                </c:pt>
                <c:pt idx="429">
                  <c:v>1.486944832439411</c:v>
                </c:pt>
                <c:pt idx="430">
                  <c:v>1.490345775417095</c:v>
                </c:pt>
                <c:pt idx="431">
                  <c:v>1.4904947596590921</c:v>
                </c:pt>
                <c:pt idx="432">
                  <c:v>1.4943565282182889</c:v>
                </c:pt>
                <c:pt idx="433">
                  <c:v>1.4990512464275429</c:v>
                </c:pt>
                <c:pt idx="434">
                  <c:v>1.499910203970144</c:v>
                </c:pt>
                <c:pt idx="435">
                  <c:v>1.503281399568938</c:v>
                </c:pt>
                <c:pt idx="436">
                  <c:v>1.5091097571574139</c:v>
                </c:pt>
                <c:pt idx="437">
                  <c:v>1.514712730684028</c:v>
                </c:pt>
                <c:pt idx="438">
                  <c:v>1.510728093496378</c:v>
                </c:pt>
                <c:pt idx="439">
                  <c:v>1.512485138853386</c:v>
                </c:pt>
                <c:pt idx="440">
                  <c:v>1.508902762680346</c:v>
                </c:pt>
                <c:pt idx="441">
                  <c:v>1.50451681076755</c:v>
                </c:pt>
                <c:pt idx="442">
                  <c:v>1.504760854310671</c:v>
                </c:pt>
                <c:pt idx="443">
                  <c:v>1.5008925143882641</c:v>
                </c:pt>
                <c:pt idx="444">
                  <c:v>1.5090977856523791</c:v>
                </c:pt>
                <c:pt idx="445">
                  <c:v>1.496044976739914</c:v>
                </c:pt>
                <c:pt idx="446">
                  <c:v>1.490793693078718</c:v>
                </c:pt>
                <c:pt idx="447">
                  <c:v>1.4944185113247439</c:v>
                </c:pt>
                <c:pt idx="448">
                  <c:v>1.5021654616642259</c:v>
                </c:pt>
                <c:pt idx="449">
                  <c:v>1.5059179963679381</c:v>
                </c:pt>
                <c:pt idx="450">
                  <c:v>1.5130628785707749</c:v>
                </c:pt>
                <c:pt idx="451">
                  <c:v>1.509596659080626</c:v>
                </c:pt>
                <c:pt idx="452">
                  <c:v>1.5084453527718691</c:v>
                </c:pt>
                <c:pt idx="453">
                  <c:v>1.503068723488648</c:v>
                </c:pt>
                <c:pt idx="454">
                  <c:v>1.4980026739422481</c:v>
                </c:pt>
                <c:pt idx="455">
                  <c:v>1.508400248097602</c:v>
                </c:pt>
                <c:pt idx="456">
                  <c:v>1.513265870020355</c:v>
                </c:pt>
                <c:pt idx="457">
                  <c:v>1.5131353646766279</c:v>
                </c:pt>
                <c:pt idx="458">
                  <c:v>1.522101177667784</c:v>
                </c:pt>
                <c:pt idx="459">
                  <c:v>1.5270995181380871</c:v>
                </c:pt>
                <c:pt idx="460">
                  <c:v>1.533239674139226</c:v>
                </c:pt>
                <c:pt idx="461">
                  <c:v>1.5398849011263971</c:v>
                </c:pt>
                <c:pt idx="462">
                  <c:v>1.5480085412098139</c:v>
                </c:pt>
                <c:pt idx="463">
                  <c:v>1.542684588549859</c:v>
                </c:pt>
                <c:pt idx="464">
                  <c:v>1.548937141845689</c:v>
                </c:pt>
                <c:pt idx="465">
                  <c:v>1.54189451531015</c:v>
                </c:pt>
                <c:pt idx="466">
                  <c:v>1.5404019631058301</c:v>
                </c:pt>
                <c:pt idx="467">
                  <c:v>1.546020668618034</c:v>
                </c:pt>
                <c:pt idx="468">
                  <c:v>1.5494563628460849</c:v>
                </c:pt>
                <c:pt idx="469">
                  <c:v>1.5497144598774</c:v>
                </c:pt>
                <c:pt idx="470">
                  <c:v>1.550168693369522</c:v>
                </c:pt>
                <c:pt idx="471">
                  <c:v>1.554199350376126</c:v>
                </c:pt>
                <c:pt idx="472">
                  <c:v>1.5602089883644401</c:v>
                </c:pt>
                <c:pt idx="473">
                  <c:v>1.576371963407726</c:v>
                </c:pt>
                <c:pt idx="474">
                  <c:v>1.578768625537204</c:v>
                </c:pt>
                <c:pt idx="475">
                  <c:v>1.6036642421781291</c:v>
                </c:pt>
                <c:pt idx="476">
                  <c:v>1.608265869342864</c:v>
                </c:pt>
                <c:pt idx="477">
                  <c:v>1.611859545416402</c:v>
                </c:pt>
                <c:pt idx="478">
                  <c:v>1.6095311102097849</c:v>
                </c:pt>
                <c:pt idx="479">
                  <c:v>1.612255726154193</c:v>
                </c:pt>
                <c:pt idx="480">
                  <c:v>1.629631997510022</c:v>
                </c:pt>
                <c:pt idx="481">
                  <c:v>1.62840726639475</c:v>
                </c:pt>
                <c:pt idx="482">
                  <c:v>1.625894269626357</c:v>
                </c:pt>
                <c:pt idx="483">
                  <c:v>1.6204152670644489</c:v>
                </c:pt>
                <c:pt idx="484">
                  <c:v>1.6324920607049631</c:v>
                </c:pt>
                <c:pt idx="485">
                  <c:v>1.6418384886191371</c:v>
                </c:pt>
                <c:pt idx="486">
                  <c:v>1.6477595321633589</c:v>
                </c:pt>
                <c:pt idx="487">
                  <c:v>1.637537212547983</c:v>
                </c:pt>
                <c:pt idx="488">
                  <c:v>1.6290025840992659</c:v>
                </c:pt>
                <c:pt idx="489">
                  <c:v>1.62597037784956</c:v>
                </c:pt>
                <c:pt idx="490">
                  <c:v>1.6184202271081529</c:v>
                </c:pt>
                <c:pt idx="491">
                  <c:v>1.6121600484175489</c:v>
                </c:pt>
                <c:pt idx="492">
                  <c:v>1.6114748178876219</c:v>
                </c:pt>
                <c:pt idx="493">
                  <c:v>1.602528729209227</c:v>
                </c:pt>
                <c:pt idx="494">
                  <c:v>1.600721089613951</c:v>
                </c:pt>
                <c:pt idx="495">
                  <c:v>1.5915600469824911</c:v>
                </c:pt>
                <c:pt idx="496">
                  <c:v>1.5823261515887479</c:v>
                </c:pt>
                <c:pt idx="497">
                  <c:v>1.5576297590031101</c:v>
                </c:pt>
                <c:pt idx="498">
                  <c:v>1.5548717240649981</c:v>
                </c:pt>
                <c:pt idx="499">
                  <c:v>1.5613405076166491</c:v>
                </c:pt>
                <c:pt idx="500">
                  <c:v>1.5686392074541951</c:v>
                </c:pt>
                <c:pt idx="501">
                  <c:v>1.5732312583106931</c:v>
                </c:pt>
                <c:pt idx="502">
                  <c:v>1.589101675576561</c:v>
                </c:pt>
                <c:pt idx="503">
                  <c:v>1.5871323878311241</c:v>
                </c:pt>
                <c:pt idx="504">
                  <c:v>1.583683731077743</c:v>
                </c:pt>
                <c:pt idx="505">
                  <c:v>1.5898001278035809</c:v>
                </c:pt>
                <c:pt idx="506">
                  <c:v>1.594542649733544</c:v>
                </c:pt>
                <c:pt idx="507">
                  <c:v>1.592818936930072</c:v>
                </c:pt>
                <c:pt idx="508">
                  <c:v>1.5933568083398399</c:v>
                </c:pt>
                <c:pt idx="509">
                  <c:v>1.587994553388304</c:v>
                </c:pt>
                <c:pt idx="510">
                  <c:v>1.607044437313554</c:v>
                </c:pt>
                <c:pt idx="511">
                  <c:v>1.602653061245265</c:v>
                </c:pt>
                <c:pt idx="512">
                  <c:v>1.603765239075754</c:v>
                </c:pt>
                <c:pt idx="513">
                  <c:v>1.5980840746601861</c:v>
                </c:pt>
                <c:pt idx="514">
                  <c:v>1.608517435353858</c:v>
                </c:pt>
                <c:pt idx="515">
                  <c:v>1.623567095435136</c:v>
                </c:pt>
                <c:pt idx="516">
                  <c:v>1.638055814288055</c:v>
                </c:pt>
                <c:pt idx="517">
                  <c:v>1.650167332368887</c:v>
                </c:pt>
                <c:pt idx="518">
                  <c:v>1.6440604320733709</c:v>
                </c:pt>
                <c:pt idx="519">
                  <c:v>1.635381059502496</c:v>
                </c:pt>
                <c:pt idx="520">
                  <c:v>1.6416889893668221</c:v>
                </c:pt>
                <c:pt idx="521">
                  <c:v>1.646961036121104</c:v>
                </c:pt>
                <c:pt idx="522">
                  <c:v>1.6522425755279491</c:v>
                </c:pt>
                <c:pt idx="523">
                  <c:v>1.662843296985564</c:v>
                </c:pt>
                <c:pt idx="524">
                  <c:v>1.6632405294763091</c:v>
                </c:pt>
                <c:pt idx="525">
                  <c:v>1.7028992120840509</c:v>
                </c:pt>
                <c:pt idx="526">
                  <c:v>1.7133876975025</c:v>
                </c:pt>
                <c:pt idx="527">
                  <c:v>1.7079166137207371</c:v>
                </c:pt>
                <c:pt idx="528">
                  <c:v>1.699421359656291</c:v>
                </c:pt>
                <c:pt idx="529">
                  <c:v>1.717332485715211</c:v>
                </c:pt>
                <c:pt idx="530">
                  <c:v>1.739778788986569</c:v>
                </c:pt>
                <c:pt idx="531">
                  <c:v>1.718031237917252</c:v>
                </c:pt>
                <c:pt idx="532">
                  <c:v>1.7130176070489129</c:v>
                </c:pt>
                <c:pt idx="533">
                  <c:v>1.7397054860239569</c:v>
                </c:pt>
                <c:pt idx="534">
                  <c:v>1.735639488519082</c:v>
                </c:pt>
                <c:pt idx="535">
                  <c:v>1.738983875680292</c:v>
                </c:pt>
                <c:pt idx="536">
                  <c:v>1.737451397272443</c:v>
                </c:pt>
                <c:pt idx="537">
                  <c:v>1.721952068447802</c:v>
                </c:pt>
                <c:pt idx="538">
                  <c:v>1.7574394450629289</c:v>
                </c:pt>
                <c:pt idx="539">
                  <c:v>1.7624822916730609</c:v>
                </c:pt>
                <c:pt idx="540">
                  <c:v>1.7875853207221359</c:v>
                </c:pt>
                <c:pt idx="541">
                  <c:v>1.782003269132777</c:v>
                </c:pt>
                <c:pt idx="542">
                  <c:v>1.804301891406751</c:v>
                </c:pt>
                <c:pt idx="543">
                  <c:v>1.7887750025019691</c:v>
                </c:pt>
                <c:pt idx="544">
                  <c:v>1.7887201346208621</c:v>
                </c:pt>
                <c:pt idx="545">
                  <c:v>1.800310953768208</c:v>
                </c:pt>
                <c:pt idx="546">
                  <c:v>1.807397192450098</c:v>
                </c:pt>
                <c:pt idx="547">
                  <c:v>1.8021071164657969</c:v>
                </c:pt>
                <c:pt idx="548">
                  <c:v>1.809674346161704</c:v>
                </c:pt>
                <c:pt idx="549">
                  <c:v>1.811439191768629</c:v>
                </c:pt>
                <c:pt idx="550">
                  <c:v>1.8117702006154139</c:v>
                </c:pt>
                <c:pt idx="551">
                  <c:v>1.8022193765005019</c:v>
                </c:pt>
                <c:pt idx="552">
                  <c:v>1.7953119424070489</c:v>
                </c:pt>
                <c:pt idx="553">
                  <c:v>1.814425630317728</c:v>
                </c:pt>
                <c:pt idx="554">
                  <c:v>1.8048099505885891</c:v>
                </c:pt>
                <c:pt idx="555">
                  <c:v>1.7844843730009861</c:v>
                </c:pt>
                <c:pt idx="556">
                  <c:v>1.782419298053491</c:v>
                </c:pt>
                <c:pt idx="557">
                  <c:v>1.7399469574777451</c:v>
                </c:pt>
                <c:pt idx="558">
                  <c:v>1.7357761749331611</c:v>
                </c:pt>
                <c:pt idx="559">
                  <c:v>1.705840923376025</c:v>
                </c:pt>
                <c:pt idx="560">
                  <c:v>1.710805265210716</c:v>
                </c:pt>
                <c:pt idx="561">
                  <c:v>1.752709315372238</c:v>
                </c:pt>
                <c:pt idx="562">
                  <c:v>1.7649139100026709</c:v>
                </c:pt>
                <c:pt idx="563">
                  <c:v>1.7699724614263559</c:v>
                </c:pt>
                <c:pt idx="564">
                  <c:v>1.779370379970922</c:v>
                </c:pt>
                <c:pt idx="565">
                  <c:v>1.787549802994753</c:v>
                </c:pt>
                <c:pt idx="566">
                  <c:v>1.783234674205475</c:v>
                </c:pt>
                <c:pt idx="567">
                  <c:v>1.779587955447145</c:v>
                </c:pt>
                <c:pt idx="568">
                  <c:v>1.780077566949303</c:v>
                </c:pt>
                <c:pt idx="569">
                  <c:v>1.781871383864104</c:v>
                </c:pt>
                <c:pt idx="570">
                  <c:v>1.7748752700520081</c:v>
                </c:pt>
                <c:pt idx="571">
                  <c:v>1.7817503598515889</c:v>
                </c:pt>
                <c:pt idx="572">
                  <c:v>1.7795011580343501</c:v>
                </c:pt>
                <c:pt idx="573">
                  <c:v>1.7774835638022839</c:v>
                </c:pt>
                <c:pt idx="574">
                  <c:v>1.775855232775722</c:v>
                </c:pt>
                <c:pt idx="575">
                  <c:v>1.7850515924503849</c:v>
                </c:pt>
                <c:pt idx="576">
                  <c:v>1.7862836311107899</c:v>
                </c:pt>
                <c:pt idx="577">
                  <c:v>1.7892078089404171</c:v>
                </c:pt>
                <c:pt idx="578">
                  <c:v>1.791837885350696</c:v>
                </c:pt>
                <c:pt idx="579">
                  <c:v>1.789517130109626</c:v>
                </c:pt>
                <c:pt idx="580">
                  <c:v>1.783721827738072</c:v>
                </c:pt>
                <c:pt idx="581">
                  <c:v>1.787753015424377</c:v>
                </c:pt>
                <c:pt idx="582">
                  <c:v>1.785553691209582</c:v>
                </c:pt>
                <c:pt idx="583">
                  <c:v>1.787732535734992</c:v>
                </c:pt>
                <c:pt idx="584">
                  <c:v>1.795588743902663</c:v>
                </c:pt>
                <c:pt idx="585">
                  <c:v>1.814062773893961</c:v>
                </c:pt>
                <c:pt idx="586">
                  <c:v>1.8114895966397511</c:v>
                </c:pt>
                <c:pt idx="587">
                  <c:v>1.81518645103166</c:v>
                </c:pt>
                <c:pt idx="588">
                  <c:v>1.8182017248999589</c:v>
                </c:pt>
                <c:pt idx="589">
                  <c:v>1.820047365702101</c:v>
                </c:pt>
                <c:pt idx="590">
                  <c:v>1.8207638556316299</c:v>
                </c:pt>
                <c:pt idx="591">
                  <c:v>1.824308830726342</c:v>
                </c:pt>
                <c:pt idx="592">
                  <c:v>1.819626438604403</c:v>
                </c:pt>
                <c:pt idx="593">
                  <c:v>1.8257679502938899</c:v>
                </c:pt>
                <c:pt idx="594">
                  <c:v>1.826585872658798</c:v>
                </c:pt>
                <c:pt idx="595">
                  <c:v>1.8267317897464459</c:v>
                </c:pt>
                <c:pt idx="596">
                  <c:v>1.8272921169920819</c:v>
                </c:pt>
                <c:pt idx="597">
                  <c:v>1.8343750662925691</c:v>
                </c:pt>
                <c:pt idx="598">
                  <c:v>1.828994377181864</c:v>
                </c:pt>
                <c:pt idx="599">
                  <c:v>1.8355203920690271</c:v>
                </c:pt>
                <c:pt idx="600">
                  <c:v>1.836384117988149</c:v>
                </c:pt>
                <c:pt idx="601">
                  <c:v>1.847334395739139</c:v>
                </c:pt>
                <c:pt idx="602">
                  <c:v>1.855004745991554</c:v>
                </c:pt>
                <c:pt idx="603">
                  <c:v>1.8650416925307689</c:v>
                </c:pt>
                <c:pt idx="604">
                  <c:v>1.869487825987123</c:v>
                </c:pt>
                <c:pt idx="605">
                  <c:v>1.876230560151928</c:v>
                </c:pt>
                <c:pt idx="606">
                  <c:v>1.8789392504752489</c:v>
                </c:pt>
                <c:pt idx="607">
                  <c:v>1.8890267060252379</c:v>
                </c:pt>
                <c:pt idx="608">
                  <c:v>1.8971683300705431</c:v>
                </c:pt>
                <c:pt idx="609">
                  <c:v>1.90954523232387</c:v>
                </c:pt>
                <c:pt idx="610">
                  <c:v>1.912675672899069</c:v>
                </c:pt>
                <c:pt idx="611">
                  <c:v>1.908922761828125</c:v>
                </c:pt>
                <c:pt idx="612">
                  <c:v>1.9163983285526489</c:v>
                </c:pt>
                <c:pt idx="613">
                  <c:v>1.9203359519310921</c:v>
                </c:pt>
                <c:pt idx="614">
                  <c:v>1.9357022218723581</c:v>
                </c:pt>
                <c:pt idx="615">
                  <c:v>1.931445943591845</c:v>
                </c:pt>
                <c:pt idx="616">
                  <c:v>1.929180753446001</c:v>
                </c:pt>
                <c:pt idx="617">
                  <c:v>1.9161628155346231</c:v>
                </c:pt>
                <c:pt idx="618">
                  <c:v>1.918702124717228</c:v>
                </c:pt>
                <c:pt idx="619">
                  <c:v>1.918438254387854</c:v>
                </c:pt>
                <c:pt idx="620">
                  <c:v>1.913546256587084</c:v>
                </c:pt>
                <c:pt idx="621">
                  <c:v>1.915637658588788</c:v>
                </c:pt>
                <c:pt idx="622">
                  <c:v>1.9208139436311971</c:v>
                </c:pt>
                <c:pt idx="623">
                  <c:v>1.925001529324071</c:v>
                </c:pt>
                <c:pt idx="624">
                  <c:v>1.9426778899793089</c:v>
                </c:pt>
                <c:pt idx="625">
                  <c:v>1.955368062110207</c:v>
                </c:pt>
                <c:pt idx="626">
                  <c:v>1.9632033300805769</c:v>
                </c:pt>
                <c:pt idx="627">
                  <c:v>1.996329949934152</c:v>
                </c:pt>
                <c:pt idx="628">
                  <c:v>2.009104382743522</c:v>
                </c:pt>
                <c:pt idx="629">
                  <c:v>2.0063534139988031</c:v>
                </c:pt>
                <c:pt idx="630">
                  <c:v>2.002329652625388</c:v>
                </c:pt>
                <c:pt idx="631">
                  <c:v>1.9956198408374619</c:v>
                </c:pt>
                <c:pt idx="632">
                  <c:v>2.0091662500881271</c:v>
                </c:pt>
                <c:pt idx="633">
                  <c:v>2.0202569613923189</c:v>
                </c:pt>
                <c:pt idx="634">
                  <c:v>2.0423709036583539</c:v>
                </c:pt>
                <c:pt idx="635">
                  <c:v>2.04981084450093</c:v>
                </c:pt>
                <c:pt idx="636">
                  <c:v>2.0493589088738289</c:v>
                </c:pt>
                <c:pt idx="637">
                  <c:v>2.032903084014273</c:v>
                </c:pt>
                <c:pt idx="638">
                  <c:v>2.025065026268126</c:v>
                </c:pt>
                <c:pt idx="639">
                  <c:v>2.0466535113568241</c:v>
                </c:pt>
                <c:pt idx="640">
                  <c:v>2.0590346535953881</c:v>
                </c:pt>
                <c:pt idx="641">
                  <c:v>2.0694156711777749</c:v>
                </c:pt>
                <c:pt idx="642">
                  <c:v>2.06451518137753</c:v>
                </c:pt>
                <c:pt idx="643">
                  <c:v>2.0735565773926048</c:v>
                </c:pt>
                <c:pt idx="644">
                  <c:v>2.1028805062726259</c:v>
                </c:pt>
                <c:pt idx="645">
                  <c:v>2.101382608010002</c:v>
                </c:pt>
                <c:pt idx="646">
                  <c:v>2.115656186073624</c:v>
                </c:pt>
                <c:pt idx="647">
                  <c:v>2.0808162035026729</c:v>
                </c:pt>
                <c:pt idx="648">
                  <c:v>2.095851234732677</c:v>
                </c:pt>
                <c:pt idx="649">
                  <c:v>2.0982108682139029</c:v>
                </c:pt>
                <c:pt idx="650">
                  <c:v>2.1043160557194072</c:v>
                </c:pt>
                <c:pt idx="651">
                  <c:v>2.1034686270662371</c:v>
                </c:pt>
                <c:pt idx="652">
                  <c:v>2.097578448407754</c:v>
                </c:pt>
                <c:pt idx="653">
                  <c:v>2.0930002176447391</c:v>
                </c:pt>
                <c:pt idx="654">
                  <c:v>2.0880127492882101</c:v>
                </c:pt>
                <c:pt idx="655">
                  <c:v>2.0924676509145561</c:v>
                </c:pt>
                <c:pt idx="656">
                  <c:v>2.0859398277600278</c:v>
                </c:pt>
                <c:pt idx="657">
                  <c:v>2.0874436075033991</c:v>
                </c:pt>
                <c:pt idx="658">
                  <c:v>2.0835691428927081</c:v>
                </c:pt>
                <c:pt idx="659">
                  <c:v>2.0921157303770079</c:v>
                </c:pt>
                <c:pt idx="660">
                  <c:v>2.0917356525571971</c:v>
                </c:pt>
                <c:pt idx="661">
                  <c:v>2.0876909127792791</c:v>
                </c:pt>
                <c:pt idx="662">
                  <c:v>2.0920290590410149</c:v>
                </c:pt>
                <c:pt idx="663">
                  <c:v>2.0902187677537718</c:v>
                </c:pt>
                <c:pt idx="664">
                  <c:v>2.0890529810868328</c:v>
                </c:pt>
                <c:pt idx="665">
                  <c:v>2.085589253145768</c:v>
                </c:pt>
                <c:pt idx="666">
                  <c:v>2.088975542723301</c:v>
                </c:pt>
                <c:pt idx="667">
                  <c:v>2.0967339111747219</c:v>
                </c:pt>
                <c:pt idx="668">
                  <c:v>2.09868343340213</c:v>
                </c:pt>
                <c:pt idx="669">
                  <c:v>2.1037935086607868</c:v>
                </c:pt>
                <c:pt idx="670">
                  <c:v>2.104224120787757</c:v>
                </c:pt>
                <c:pt idx="671">
                  <c:v>2.103446021035758</c:v>
                </c:pt>
                <c:pt idx="672">
                  <c:v>2.1103548496720861</c:v>
                </c:pt>
                <c:pt idx="673">
                  <c:v>2.111041024590353</c:v>
                </c:pt>
                <c:pt idx="674">
                  <c:v>2.1162389551984688</c:v>
                </c:pt>
                <c:pt idx="675">
                  <c:v>2.1217353821160958</c:v>
                </c:pt>
                <c:pt idx="676">
                  <c:v>2.118446933142065</c:v>
                </c:pt>
                <c:pt idx="677">
                  <c:v>2.1188153923586341</c:v>
                </c:pt>
                <c:pt idx="678">
                  <c:v>2.1203685443300588</c:v>
                </c:pt>
                <c:pt idx="679">
                  <c:v>2.126613376455992</c:v>
                </c:pt>
                <c:pt idx="680">
                  <c:v>2.113317122664593</c:v>
                </c:pt>
                <c:pt idx="681">
                  <c:v>2.1004817471131609</c:v>
                </c:pt>
                <c:pt idx="682">
                  <c:v>2.097888403450594</c:v>
                </c:pt>
                <c:pt idx="683">
                  <c:v>2.106750349769777</c:v>
                </c:pt>
                <c:pt idx="684">
                  <c:v>2.1142371811200018</c:v>
                </c:pt>
                <c:pt idx="685">
                  <c:v>2.1184982344053211</c:v>
                </c:pt>
                <c:pt idx="686">
                  <c:v>2.1240579561789872</c:v>
                </c:pt>
                <c:pt idx="687">
                  <c:v>2.1230316442347732</c:v>
                </c:pt>
                <c:pt idx="688">
                  <c:v>2.112106868026828</c:v>
                </c:pt>
                <c:pt idx="689">
                  <c:v>2.1030174992866169</c:v>
                </c:pt>
                <c:pt idx="690">
                  <c:v>2.1063053864926911</c:v>
                </c:pt>
                <c:pt idx="691">
                  <c:v>2.106326048896324</c:v>
                </c:pt>
                <c:pt idx="692">
                  <c:v>2.1154058758529439</c:v>
                </c:pt>
                <c:pt idx="693">
                  <c:v>2.1170536299988441</c:v>
                </c:pt>
                <c:pt idx="694">
                  <c:v>2.1072458777228942</c:v>
                </c:pt>
                <c:pt idx="695">
                  <c:v>2.1103215609464958</c:v>
                </c:pt>
                <c:pt idx="696">
                  <c:v>2.1095605475139272</c:v>
                </c:pt>
                <c:pt idx="697">
                  <c:v>2.118559944311186</c:v>
                </c:pt>
                <c:pt idx="698">
                  <c:v>2.1207194709777948</c:v>
                </c:pt>
                <c:pt idx="699">
                  <c:v>2.1159691810007182</c:v>
                </c:pt>
                <c:pt idx="700">
                  <c:v>2.1182052951162982</c:v>
                </c:pt>
                <c:pt idx="701">
                  <c:v>2.1147815655815072</c:v>
                </c:pt>
                <c:pt idx="702">
                  <c:v>2.1151267456986509</c:v>
                </c:pt>
                <c:pt idx="703">
                  <c:v>2.1133824527726599</c:v>
                </c:pt>
                <c:pt idx="704">
                  <c:v>2.1017513615093608</c:v>
                </c:pt>
                <c:pt idx="705">
                  <c:v>2.1107567617056082</c:v>
                </c:pt>
                <c:pt idx="706">
                  <c:v>2.12337196503473</c:v>
                </c:pt>
                <c:pt idx="707">
                  <c:v>2.1354754215151739</c:v>
                </c:pt>
                <c:pt idx="708">
                  <c:v>2.1347911050220252</c:v>
                </c:pt>
                <c:pt idx="709">
                  <c:v>2.1321020970226878</c:v>
                </c:pt>
                <c:pt idx="710">
                  <c:v>2.1297855515209458</c:v>
                </c:pt>
                <c:pt idx="711">
                  <c:v>2.1309509459016418</c:v>
                </c:pt>
                <c:pt idx="712">
                  <c:v>2.1250931195775018</c:v>
                </c:pt>
                <c:pt idx="713">
                  <c:v>2.114969930319615</c:v>
                </c:pt>
                <c:pt idx="714">
                  <c:v>2.1041562951415478</c:v>
                </c:pt>
                <c:pt idx="715">
                  <c:v>2.1088592240973698</c:v>
                </c:pt>
                <c:pt idx="716">
                  <c:v>2.1083249050672959</c:v>
                </c:pt>
                <c:pt idx="717">
                  <c:v>2.110156866005179</c:v>
                </c:pt>
                <c:pt idx="718">
                  <c:v>2.1052143053390169</c:v>
                </c:pt>
                <c:pt idx="719">
                  <c:v>2.0877489300085239</c:v>
                </c:pt>
                <c:pt idx="720">
                  <c:v>2.0785640099297682</c:v>
                </c:pt>
                <c:pt idx="721">
                  <c:v>2.0890735173229</c:v>
                </c:pt>
                <c:pt idx="722">
                  <c:v>2.103586086149797</c:v>
                </c:pt>
                <c:pt idx="723">
                  <c:v>2.1195529981031398</c:v>
                </c:pt>
                <c:pt idx="724">
                  <c:v>2.1363416151847341</c:v>
                </c:pt>
                <c:pt idx="725">
                  <c:v>2.1411893746223289</c:v>
                </c:pt>
                <c:pt idx="726">
                  <c:v>2.1501711815358928</c:v>
                </c:pt>
                <c:pt idx="727">
                  <c:v>2.1514385104933531</c:v>
                </c:pt>
                <c:pt idx="728">
                  <c:v>2.1561413281078381</c:v>
                </c:pt>
                <c:pt idx="729">
                  <c:v>2.1561217017523622</c:v>
                </c:pt>
                <c:pt idx="730">
                  <c:v>2.1590428272625921</c:v>
                </c:pt>
                <c:pt idx="731">
                  <c:v>2.1620353817452371</c:v>
                </c:pt>
                <c:pt idx="732">
                  <c:v>2.1665361311547828</c:v>
                </c:pt>
                <c:pt idx="733">
                  <c:v>2.172183304779403</c:v>
                </c:pt>
                <c:pt idx="734">
                  <c:v>2.1633776727522962</c:v>
                </c:pt>
                <c:pt idx="735">
                  <c:v>2.1845538243137712</c:v>
                </c:pt>
                <c:pt idx="736">
                  <c:v>2.1918629689622748</c:v>
                </c:pt>
                <c:pt idx="737">
                  <c:v>2.1878088377262022</c:v>
                </c:pt>
                <c:pt idx="738">
                  <c:v>2.182365074818041</c:v>
                </c:pt>
                <c:pt idx="739">
                  <c:v>2.189289500720601</c:v>
                </c:pt>
                <c:pt idx="740">
                  <c:v>2.1860929963502249</c:v>
                </c:pt>
                <c:pt idx="741">
                  <c:v>2.1898930563138248</c:v>
                </c:pt>
                <c:pt idx="742">
                  <c:v>2.1866905146774469</c:v>
                </c:pt>
                <c:pt idx="743">
                  <c:v>2.1850208459708811</c:v>
                </c:pt>
                <c:pt idx="744">
                  <c:v>2.1755303119879752</c:v>
                </c:pt>
                <c:pt idx="745">
                  <c:v>2.1785213798618228</c:v>
                </c:pt>
                <c:pt idx="746">
                  <c:v>2.1744371356596122</c:v>
                </c:pt>
                <c:pt idx="747">
                  <c:v>2.1809280630651759</c:v>
                </c:pt>
                <c:pt idx="748">
                  <c:v>2.1610501924707881</c:v>
                </c:pt>
                <c:pt idx="749">
                  <c:v>2.1498795392504988</c:v>
                </c:pt>
                <c:pt idx="750">
                  <c:v>2.1427963685884368</c:v>
                </c:pt>
                <c:pt idx="751">
                  <c:v>2.1196186226467311</c:v>
                </c:pt>
                <c:pt idx="752">
                  <c:v>2.1307476998279169</c:v>
                </c:pt>
                <c:pt idx="753">
                  <c:v>2.1388843199865701</c:v>
                </c:pt>
                <c:pt idx="754">
                  <c:v>2.1567418937331482</c:v>
                </c:pt>
                <c:pt idx="755">
                  <c:v>2.175679231219342</c:v>
                </c:pt>
                <c:pt idx="756">
                  <c:v>2.1764655816959109</c:v>
                </c:pt>
                <c:pt idx="757">
                  <c:v>2.1727014593768379</c:v>
                </c:pt>
                <c:pt idx="758">
                  <c:v>2.1937522772038971</c:v>
                </c:pt>
                <c:pt idx="759">
                  <c:v>2.2018488968171388</c:v>
                </c:pt>
                <c:pt idx="760">
                  <c:v>2.215800323650321</c:v>
                </c:pt>
                <c:pt idx="761">
                  <c:v>2.2083863251940059</c:v>
                </c:pt>
                <c:pt idx="762">
                  <c:v>2.220817013770354</c:v>
                </c:pt>
                <c:pt idx="763">
                  <c:v>2.1984733708952549</c:v>
                </c:pt>
                <c:pt idx="764">
                  <c:v>2.1960889344187562</c:v>
                </c:pt>
                <c:pt idx="765">
                  <c:v>2.2101280444436751</c:v>
                </c:pt>
                <c:pt idx="766">
                  <c:v>2.244230396230654</c:v>
                </c:pt>
                <c:pt idx="767">
                  <c:v>2.253420591120292</c:v>
                </c:pt>
                <c:pt idx="768">
                  <c:v>2.2759681541743868</c:v>
                </c:pt>
                <c:pt idx="769">
                  <c:v>2.2633445839406789</c:v>
                </c:pt>
                <c:pt idx="770">
                  <c:v>2.2592482110702292</c:v>
                </c:pt>
                <c:pt idx="771">
                  <c:v>2.2615030172840629</c:v>
                </c:pt>
                <c:pt idx="772">
                  <c:v>2.2633990029657749</c:v>
                </c:pt>
                <c:pt idx="773">
                  <c:v>2.2816418047943978</c:v>
                </c:pt>
                <c:pt idx="774">
                  <c:v>2.292806911245548</c:v>
                </c:pt>
                <c:pt idx="775">
                  <c:v>2.316594554229531</c:v>
                </c:pt>
                <c:pt idx="776">
                  <c:v>2.3215068215511661</c:v>
                </c:pt>
                <c:pt idx="777">
                  <c:v>2.295945914389975</c:v>
                </c:pt>
                <c:pt idx="778">
                  <c:v>2.3016715411764701</c:v>
                </c:pt>
                <c:pt idx="779">
                  <c:v>2.3168858076016732</c:v>
                </c:pt>
                <c:pt idx="780">
                  <c:v>2.3146010027597219</c:v>
                </c:pt>
                <c:pt idx="781">
                  <c:v>2.3133123389470578</c:v>
                </c:pt>
                <c:pt idx="782">
                  <c:v>2.320094907616661</c:v>
                </c:pt>
                <c:pt idx="783">
                  <c:v>2.3312576272558618</c:v>
                </c:pt>
                <c:pt idx="784">
                  <c:v>2.3676411519433449</c:v>
                </c:pt>
                <c:pt idx="785">
                  <c:v>2.3692413144376179</c:v>
                </c:pt>
                <c:pt idx="786">
                  <c:v>2.3779496836701921</c:v>
                </c:pt>
                <c:pt idx="787">
                  <c:v>2.3290696326903619</c:v>
                </c:pt>
                <c:pt idx="788">
                  <c:v>2.3143924915490128</c:v>
                </c:pt>
                <c:pt idx="789">
                  <c:v>2.3406943238251481</c:v>
                </c:pt>
                <c:pt idx="790">
                  <c:v>2.3307444622006792</c:v>
                </c:pt>
                <c:pt idx="791">
                  <c:v>2.315182203998956</c:v>
                </c:pt>
                <c:pt idx="792">
                  <c:v>2.3287403444817989</c:v>
                </c:pt>
                <c:pt idx="793">
                  <c:v>2.346723297711351</c:v>
                </c:pt>
                <c:pt idx="794">
                  <c:v>2.3331638451323422</c:v>
                </c:pt>
                <c:pt idx="795">
                  <c:v>2.3233046017590029</c:v>
                </c:pt>
                <c:pt idx="796">
                  <c:v>2.3551310786366808</c:v>
                </c:pt>
                <c:pt idx="797">
                  <c:v>2.353442798728111</c:v>
                </c:pt>
                <c:pt idx="798">
                  <c:v>2.371595263053456</c:v>
                </c:pt>
                <c:pt idx="799">
                  <c:v>2.408081457819959</c:v>
                </c:pt>
                <c:pt idx="800">
                  <c:v>2.420206402764232</c:v>
                </c:pt>
                <c:pt idx="801">
                  <c:v>2.4539973971900002</c:v>
                </c:pt>
                <c:pt idx="802">
                  <c:v>2.449263771124468</c:v>
                </c:pt>
                <c:pt idx="803">
                  <c:v>2.4372469252186479</c:v>
                </c:pt>
                <c:pt idx="804">
                  <c:v>2.4523503054231619</c:v>
                </c:pt>
                <c:pt idx="805">
                  <c:v>2.4552358020303382</c:v>
                </c:pt>
                <c:pt idx="806">
                  <c:v>2.450463461349961</c:v>
                </c:pt>
                <c:pt idx="807">
                  <c:v>2.4503017598735291</c:v>
                </c:pt>
                <c:pt idx="808">
                  <c:v>2.4576409565389228</c:v>
                </c:pt>
                <c:pt idx="809">
                  <c:v>2.4530457076075969</c:v>
                </c:pt>
                <c:pt idx="810">
                  <c:v>2.442373697403311</c:v>
                </c:pt>
                <c:pt idx="811">
                  <c:v>2.4441847835724388</c:v>
                </c:pt>
                <c:pt idx="812">
                  <c:v>2.4293175859730152</c:v>
                </c:pt>
                <c:pt idx="813">
                  <c:v>2.4353102231836852</c:v>
                </c:pt>
                <c:pt idx="814">
                  <c:v>2.4332922353798949</c:v>
                </c:pt>
                <c:pt idx="815">
                  <c:v>2.435926643516829</c:v>
                </c:pt>
                <c:pt idx="816">
                  <c:v>2.4379142694767229</c:v>
                </c:pt>
                <c:pt idx="817">
                  <c:v>2.4338114544460061</c:v>
                </c:pt>
                <c:pt idx="818">
                  <c:v>2.419174162949429</c:v>
                </c:pt>
                <c:pt idx="819">
                  <c:v>2.424138350983291</c:v>
                </c:pt>
                <c:pt idx="820">
                  <c:v>2.425755223472033</c:v>
                </c:pt>
                <c:pt idx="821">
                  <c:v>2.4208672084334619</c:v>
                </c:pt>
                <c:pt idx="822">
                  <c:v>2.404033293562398</c:v>
                </c:pt>
                <c:pt idx="823">
                  <c:v>2.4070340325649648</c:v>
                </c:pt>
                <c:pt idx="824">
                  <c:v>2.407618123194994</c:v>
                </c:pt>
                <c:pt idx="825">
                  <c:v>2.4006893902034041</c:v>
                </c:pt>
                <c:pt idx="826">
                  <c:v>2.392161687372826</c:v>
                </c:pt>
                <c:pt idx="827">
                  <c:v>2.3860002857233158</c:v>
                </c:pt>
                <c:pt idx="828">
                  <c:v>2.3882202655807969</c:v>
                </c:pt>
                <c:pt idx="829">
                  <c:v>2.3929574291663629</c:v>
                </c:pt>
                <c:pt idx="830">
                  <c:v>2.4034815710388018</c:v>
                </c:pt>
                <c:pt idx="831">
                  <c:v>2.41236639416885</c:v>
                </c:pt>
                <c:pt idx="832">
                  <c:v>2.4185515047661581</c:v>
                </c:pt>
                <c:pt idx="833">
                  <c:v>2.431311149540623</c:v>
                </c:pt>
                <c:pt idx="834">
                  <c:v>2.425134110402587</c:v>
                </c:pt>
                <c:pt idx="835">
                  <c:v>2.4257333201091038</c:v>
                </c:pt>
                <c:pt idx="836">
                  <c:v>2.4151865536629038</c:v>
                </c:pt>
                <c:pt idx="837">
                  <c:v>2.4156640318404849</c:v>
                </c:pt>
                <c:pt idx="838">
                  <c:v>2.4332115323272898</c:v>
                </c:pt>
                <c:pt idx="839">
                  <c:v>2.4556491449494739</c:v>
                </c:pt>
                <c:pt idx="840">
                  <c:v>2.4783907744995588</c:v>
                </c:pt>
                <c:pt idx="841">
                  <c:v>2.4866235702079651</c:v>
                </c:pt>
                <c:pt idx="842">
                  <c:v>2.4875801546342808</c:v>
                </c:pt>
                <c:pt idx="843">
                  <c:v>2.503064598815044</c:v>
                </c:pt>
                <c:pt idx="844">
                  <c:v>2.510816786228605</c:v>
                </c:pt>
                <c:pt idx="845">
                  <c:v>2.5234035984080729</c:v>
                </c:pt>
                <c:pt idx="846">
                  <c:v>2.499634438045248</c:v>
                </c:pt>
                <c:pt idx="847">
                  <c:v>2.481945291329271</c:v>
                </c:pt>
                <c:pt idx="848">
                  <c:v>2.4944248098052282</c:v>
                </c:pt>
                <c:pt idx="849">
                  <c:v>2.5064057270395899</c:v>
                </c:pt>
                <c:pt idx="850">
                  <c:v>2.4923865547815418</c:v>
                </c:pt>
                <c:pt idx="851">
                  <c:v>2.4960028281654991</c:v>
                </c:pt>
                <c:pt idx="852">
                  <c:v>2.5098096821550042</c:v>
                </c:pt>
                <c:pt idx="853">
                  <c:v>2.5285293687491199</c:v>
                </c:pt>
                <c:pt idx="854">
                  <c:v>2.5203203662872919</c:v>
                </c:pt>
                <c:pt idx="855">
                  <c:v>2.526242583044449</c:v>
                </c:pt>
                <c:pt idx="856">
                  <c:v>2.5251482936630589</c:v>
                </c:pt>
                <c:pt idx="857">
                  <c:v>2.5370266888395618</c:v>
                </c:pt>
                <c:pt idx="858">
                  <c:v>2.5462301616132632</c:v>
                </c:pt>
                <c:pt idx="859">
                  <c:v>2.555775071934475</c:v>
                </c:pt>
                <c:pt idx="860">
                  <c:v>2.55769145113889</c:v>
                </c:pt>
                <c:pt idx="861">
                  <c:v>2.544627082883117</c:v>
                </c:pt>
                <c:pt idx="862">
                  <c:v>2.5423321694264711</c:v>
                </c:pt>
                <c:pt idx="863">
                  <c:v>2.5426131122418112</c:v>
                </c:pt>
                <c:pt idx="864">
                  <c:v>2.5456183140128932</c:v>
                </c:pt>
                <c:pt idx="865">
                  <c:v>2.5341138563576822</c:v>
                </c:pt>
                <c:pt idx="866">
                  <c:v>2.561226801228222</c:v>
                </c:pt>
                <c:pt idx="867">
                  <c:v>2.55343993123171</c:v>
                </c:pt>
                <c:pt idx="868">
                  <c:v>2.5563635311014048</c:v>
                </c:pt>
                <c:pt idx="869">
                  <c:v>2.5659310377717648</c:v>
                </c:pt>
                <c:pt idx="870">
                  <c:v>2.5444406902725181</c:v>
                </c:pt>
                <c:pt idx="871">
                  <c:v>2.5371699901097831</c:v>
                </c:pt>
                <c:pt idx="872">
                  <c:v>2.5234682263342192</c:v>
                </c:pt>
                <c:pt idx="873">
                  <c:v>2.5031041494326289</c:v>
                </c:pt>
                <c:pt idx="874">
                  <c:v>2.5044175473188242</c:v>
                </c:pt>
                <c:pt idx="875">
                  <c:v>2.515984100200463</c:v>
                </c:pt>
                <c:pt idx="876">
                  <c:v>2.5329223402093088</c:v>
                </c:pt>
                <c:pt idx="877">
                  <c:v>2.5174327040513198</c:v>
                </c:pt>
                <c:pt idx="878">
                  <c:v>2.541938678706062</c:v>
                </c:pt>
                <c:pt idx="879">
                  <c:v>2.563179082550227</c:v>
                </c:pt>
                <c:pt idx="880">
                  <c:v>2.5387501916979298</c:v>
                </c:pt>
                <c:pt idx="881">
                  <c:v>2.5610654764401781</c:v>
                </c:pt>
                <c:pt idx="882">
                  <c:v>2.5720314908954851</c:v>
                </c:pt>
                <c:pt idx="883">
                  <c:v>2.5765572728567658</c:v>
                </c:pt>
                <c:pt idx="884">
                  <c:v>2.5824989542292118</c:v>
                </c:pt>
                <c:pt idx="885">
                  <c:v>2.572667169379578</c:v>
                </c:pt>
                <c:pt idx="886">
                  <c:v>2.5633138347398758</c:v>
                </c:pt>
                <c:pt idx="887">
                  <c:v>2.5105308041183481</c:v>
                </c:pt>
                <c:pt idx="888">
                  <c:v>2.5202597916395542</c:v>
                </c:pt>
                <c:pt idx="889">
                  <c:v>2.528185993740915</c:v>
                </c:pt>
                <c:pt idx="890">
                  <c:v>2.5190040436923229</c:v>
                </c:pt>
                <c:pt idx="891">
                  <c:v>2.5236684408475161</c:v>
                </c:pt>
                <c:pt idx="892">
                  <c:v>2.5173063780627611</c:v>
                </c:pt>
                <c:pt idx="893">
                  <c:v>2.510713406287632</c:v>
                </c:pt>
                <c:pt idx="894">
                  <c:v>2.4866251447033352</c:v>
                </c:pt>
                <c:pt idx="895">
                  <c:v>2.4779983578281151</c:v>
                </c:pt>
                <c:pt idx="896">
                  <c:v>2.480026482042748</c:v>
                </c:pt>
                <c:pt idx="897">
                  <c:v>2.4931950340669649</c:v>
                </c:pt>
                <c:pt idx="898">
                  <c:v>2.5107186889420978</c:v>
                </c:pt>
                <c:pt idx="899">
                  <c:v>2.5155307862145531</c:v>
                </c:pt>
                <c:pt idx="900">
                  <c:v>2.509939823759864</c:v>
                </c:pt>
                <c:pt idx="901">
                  <c:v>2.5220309304238429</c:v>
                </c:pt>
                <c:pt idx="902">
                  <c:v>2.521716151506646</c:v>
                </c:pt>
                <c:pt idx="903">
                  <c:v>2.5135625018690502</c:v>
                </c:pt>
                <c:pt idx="904">
                  <c:v>2.5255840413008852</c:v>
                </c:pt>
                <c:pt idx="905">
                  <c:v>2.53355816522406</c:v>
                </c:pt>
                <c:pt idx="906">
                  <c:v>2.5451307398386041</c:v>
                </c:pt>
                <c:pt idx="907">
                  <c:v>2.5470524092078461</c:v>
                </c:pt>
                <c:pt idx="908">
                  <c:v>2.546887496393397</c:v>
                </c:pt>
                <c:pt idx="909">
                  <c:v>2.5381458472014011</c:v>
                </c:pt>
                <c:pt idx="910">
                  <c:v>2.5347177770887699</c:v>
                </c:pt>
                <c:pt idx="911">
                  <c:v>2.5361151270741709</c:v>
                </c:pt>
                <c:pt idx="912">
                  <c:v>2.5400651972945472</c:v>
                </c:pt>
                <c:pt idx="913">
                  <c:v>2.5533807673234872</c:v>
                </c:pt>
                <c:pt idx="914">
                  <c:v>2.5442038673631719</c:v>
                </c:pt>
                <c:pt idx="915">
                  <c:v>2.5539232057743249</c:v>
                </c:pt>
                <c:pt idx="916">
                  <c:v>2.572385877385106</c:v>
                </c:pt>
                <c:pt idx="917">
                  <c:v>2.5613293753955899</c:v>
                </c:pt>
                <c:pt idx="918">
                  <c:v>2.5589092777643239</c:v>
                </c:pt>
                <c:pt idx="919">
                  <c:v>2.5675545470665559</c:v>
                </c:pt>
                <c:pt idx="920">
                  <c:v>2.5758577039776038</c:v>
                </c:pt>
                <c:pt idx="921">
                  <c:v>2.595560273423958</c:v>
                </c:pt>
                <c:pt idx="922">
                  <c:v>2.6289406285830039</c:v>
                </c:pt>
                <c:pt idx="923">
                  <c:v>2.6344729622311869</c:v>
                </c:pt>
                <c:pt idx="924">
                  <c:v>2.6144853256452221</c:v>
                </c:pt>
                <c:pt idx="925">
                  <c:v>2.599828088276821</c:v>
                </c:pt>
                <c:pt idx="926">
                  <c:v>2.5969047573041442</c:v>
                </c:pt>
                <c:pt idx="927">
                  <c:v>2.6059062975933598</c:v>
                </c:pt>
                <c:pt idx="928">
                  <c:v>2.6024761424038481</c:v>
                </c:pt>
                <c:pt idx="929">
                  <c:v>2.5851638599479272</c:v>
                </c:pt>
                <c:pt idx="930">
                  <c:v>2.5823145041768281</c:v>
                </c:pt>
                <c:pt idx="931">
                  <c:v>2.597681530625966</c:v>
                </c:pt>
                <c:pt idx="932">
                  <c:v>2.5922779794775468</c:v>
                </c:pt>
                <c:pt idx="933">
                  <c:v>2.5838852633142571</c:v>
                </c:pt>
                <c:pt idx="934">
                  <c:v>2.6013268520814061</c:v>
                </c:pt>
                <c:pt idx="935">
                  <c:v>2.5994707543650089</c:v>
                </c:pt>
                <c:pt idx="936">
                  <c:v>2.5951062523564352</c:v>
                </c:pt>
                <c:pt idx="937">
                  <c:v>2.5853311509312129</c:v>
                </c:pt>
                <c:pt idx="938">
                  <c:v>2.5738032918119291</c:v>
                </c:pt>
                <c:pt idx="939">
                  <c:v>2.5672083963683119</c:v>
                </c:pt>
                <c:pt idx="940">
                  <c:v>2.575879287498263</c:v>
                </c:pt>
                <c:pt idx="941">
                  <c:v>2.587180121348625</c:v>
                </c:pt>
                <c:pt idx="942">
                  <c:v>2.5957938091798591</c:v>
                </c:pt>
                <c:pt idx="943">
                  <c:v>2.5998735559854178</c:v>
                </c:pt>
                <c:pt idx="944">
                  <c:v>2.608678632186253</c:v>
                </c:pt>
                <c:pt idx="945">
                  <c:v>2.6239419426792909</c:v>
                </c:pt>
                <c:pt idx="946">
                  <c:v>2.605572651692758</c:v>
                </c:pt>
                <c:pt idx="947">
                  <c:v>2.610771344545805</c:v>
                </c:pt>
                <c:pt idx="948">
                  <c:v>2.5790172112063789</c:v>
                </c:pt>
                <c:pt idx="949">
                  <c:v>2.5638741128994109</c:v>
                </c:pt>
                <c:pt idx="950">
                  <c:v>2.566088899200933</c:v>
                </c:pt>
                <c:pt idx="951">
                  <c:v>2.5876653883175451</c:v>
                </c:pt>
                <c:pt idx="952">
                  <c:v>2.606541081796963</c:v>
                </c:pt>
                <c:pt idx="953">
                  <c:v>2.6112886057705831</c:v>
                </c:pt>
                <c:pt idx="954">
                  <c:v>2.6236563825732881</c:v>
                </c:pt>
                <c:pt idx="955">
                  <c:v>2.629560567945826</c:v>
                </c:pt>
                <c:pt idx="956">
                  <c:v>2.638356758694119</c:v>
                </c:pt>
                <c:pt idx="957">
                  <c:v>2.6323765533288421</c:v>
                </c:pt>
                <c:pt idx="958">
                  <c:v>2.624089902626118</c:v>
                </c:pt>
                <c:pt idx="959">
                  <c:v>2.643299277979585</c:v>
                </c:pt>
                <c:pt idx="960">
                  <c:v>2.6417703326466722</c:v>
                </c:pt>
                <c:pt idx="961">
                  <c:v>2.6460502056373989</c:v>
                </c:pt>
                <c:pt idx="962">
                  <c:v>2.6581886802848529</c:v>
                </c:pt>
                <c:pt idx="963">
                  <c:v>2.6798250403978652</c:v>
                </c:pt>
                <c:pt idx="964">
                  <c:v>2.6828808949157139</c:v>
                </c:pt>
                <c:pt idx="965">
                  <c:v>2.6945636645308761</c:v>
                </c:pt>
                <c:pt idx="966">
                  <c:v>2.7037973386600052</c:v>
                </c:pt>
                <c:pt idx="967">
                  <c:v>2.702087603296198</c:v>
                </c:pt>
                <c:pt idx="968">
                  <c:v>2.7139880750025869</c:v>
                </c:pt>
                <c:pt idx="969">
                  <c:v>2.7281825468280738</c:v>
                </c:pt>
                <c:pt idx="970">
                  <c:v>2.7338013765234992</c:v>
                </c:pt>
                <c:pt idx="971">
                  <c:v>2.75814036927998</c:v>
                </c:pt>
                <c:pt idx="972">
                  <c:v>2.7814701052746891</c:v>
                </c:pt>
                <c:pt idx="973">
                  <c:v>2.7622905151498478</c:v>
                </c:pt>
                <c:pt idx="974">
                  <c:v>2.767896570673622</c:v>
                </c:pt>
                <c:pt idx="975">
                  <c:v>2.776071703313129</c:v>
                </c:pt>
                <c:pt idx="976">
                  <c:v>2.7881513179705388</c:v>
                </c:pt>
                <c:pt idx="977">
                  <c:v>2.7996703854195579</c:v>
                </c:pt>
                <c:pt idx="978">
                  <c:v>2.7864465930902891</c:v>
                </c:pt>
                <c:pt idx="979">
                  <c:v>2.7921831710680141</c:v>
                </c:pt>
                <c:pt idx="980">
                  <c:v>2.779070926574692</c:v>
                </c:pt>
                <c:pt idx="981">
                  <c:v>2.777169469602919</c:v>
                </c:pt>
                <c:pt idx="982">
                  <c:v>2.7755173478876278</c:v>
                </c:pt>
                <c:pt idx="983">
                  <c:v>2.785471343870277</c:v>
                </c:pt>
                <c:pt idx="984">
                  <c:v>2.7863340966310171</c:v>
                </c:pt>
                <c:pt idx="985">
                  <c:v>2.7915870839906982</c:v>
                </c:pt>
                <c:pt idx="986">
                  <c:v>2.7973605475950989</c:v>
                </c:pt>
                <c:pt idx="987">
                  <c:v>2.7909921456581541</c:v>
                </c:pt>
                <c:pt idx="988">
                  <c:v>2.7855171727036701</c:v>
                </c:pt>
                <c:pt idx="989">
                  <c:v>2.8074025765309818</c:v>
                </c:pt>
                <c:pt idx="990">
                  <c:v>2.798646260840203</c:v>
                </c:pt>
                <c:pt idx="991">
                  <c:v>2.799107038514395</c:v>
                </c:pt>
                <c:pt idx="992">
                  <c:v>2.7872336886106361</c:v>
                </c:pt>
                <c:pt idx="993">
                  <c:v>2.7448711731826361</c:v>
                </c:pt>
                <c:pt idx="994">
                  <c:v>2.7378841840511638</c:v>
                </c:pt>
                <c:pt idx="995">
                  <c:v>2.7544873849920219</c:v>
                </c:pt>
                <c:pt idx="996">
                  <c:v>2.765475204703729</c:v>
                </c:pt>
                <c:pt idx="997">
                  <c:v>2.766754763650602</c:v>
                </c:pt>
                <c:pt idx="998">
                  <c:v>2.7532663146541818</c:v>
                </c:pt>
                <c:pt idx="999">
                  <c:v>2.7542147082150761</c:v>
                </c:pt>
                <c:pt idx="1000">
                  <c:v>2.7522598880608409</c:v>
                </c:pt>
                <c:pt idx="1001">
                  <c:v>2.7055190738930408</c:v>
                </c:pt>
                <c:pt idx="1002">
                  <c:v>2.6868230710610002</c:v>
                </c:pt>
                <c:pt idx="1003">
                  <c:v>2.665690124732472</c:v>
                </c:pt>
                <c:pt idx="1004">
                  <c:v>2.6783919495425939</c:v>
                </c:pt>
                <c:pt idx="1005">
                  <c:v>2.689835545510006</c:v>
                </c:pt>
                <c:pt idx="1006">
                  <c:v>2.6795577471749819</c:v>
                </c:pt>
                <c:pt idx="1007">
                  <c:v>2.684018258349631</c:v>
                </c:pt>
                <c:pt idx="1008">
                  <c:v>2.6887182654657331</c:v>
                </c:pt>
                <c:pt idx="1009">
                  <c:v>2.68969819462836</c:v>
                </c:pt>
                <c:pt idx="1010">
                  <c:v>2.694560338401967</c:v>
                </c:pt>
                <c:pt idx="1011">
                  <c:v>2.6976882017646409</c:v>
                </c:pt>
                <c:pt idx="1012">
                  <c:v>2.7059775509795219</c:v>
                </c:pt>
                <c:pt idx="1013">
                  <c:v>2.7228511110575808</c:v>
                </c:pt>
                <c:pt idx="1014">
                  <c:v>2.7191493905027402</c:v>
                </c:pt>
                <c:pt idx="1015">
                  <c:v>2.7396285110835592</c:v>
                </c:pt>
                <c:pt idx="1016">
                  <c:v>2.7342441924197458</c:v>
                </c:pt>
                <c:pt idx="1017">
                  <c:v>2.7282567141022271</c:v>
                </c:pt>
                <c:pt idx="1018">
                  <c:v>2.73477084792991</c:v>
                </c:pt>
                <c:pt idx="1019">
                  <c:v>2.740470191409826</c:v>
                </c:pt>
                <c:pt idx="1020">
                  <c:v>2.7409670744305199</c:v>
                </c:pt>
                <c:pt idx="1021">
                  <c:v>2.7368747922501702</c:v>
                </c:pt>
                <c:pt idx="1022">
                  <c:v>2.7505586321639122</c:v>
                </c:pt>
                <c:pt idx="1023">
                  <c:v>2.728642210650873</c:v>
                </c:pt>
                <c:pt idx="1024">
                  <c:v>2.7051602154928571</c:v>
                </c:pt>
                <c:pt idx="1025">
                  <c:v>2.7231007866786578</c:v>
                </c:pt>
                <c:pt idx="1026">
                  <c:v>2.7394964294892339</c:v>
                </c:pt>
                <c:pt idx="1027">
                  <c:v>2.7477079968452949</c:v>
                </c:pt>
                <c:pt idx="1028">
                  <c:v>2.750420113500426</c:v>
                </c:pt>
                <c:pt idx="1029">
                  <c:v>2.763920766134127</c:v>
                </c:pt>
                <c:pt idx="1030">
                  <c:v>2.7582215163993382</c:v>
                </c:pt>
                <c:pt idx="1031">
                  <c:v>2.755367559904963</c:v>
                </c:pt>
                <c:pt idx="1032">
                  <c:v>2.769878035368615</c:v>
                </c:pt>
                <c:pt idx="1033">
                  <c:v>2.753670136964478</c:v>
                </c:pt>
                <c:pt idx="1034">
                  <c:v>2.772277800054193</c:v>
                </c:pt>
                <c:pt idx="1035">
                  <c:v>2.7560986753277659</c:v>
                </c:pt>
                <c:pt idx="1036">
                  <c:v>2.7487750336595109</c:v>
                </c:pt>
                <c:pt idx="1037">
                  <c:v>2.7458990298840482</c:v>
                </c:pt>
                <c:pt idx="1038">
                  <c:v>2.740744309610649</c:v>
                </c:pt>
                <c:pt idx="1039">
                  <c:v>2.734399753298844</c:v>
                </c:pt>
                <c:pt idx="1040">
                  <c:v>2.722193439834105</c:v>
                </c:pt>
                <c:pt idx="1041">
                  <c:v>2.725042565969817</c:v>
                </c:pt>
                <c:pt idx="1042">
                  <c:v>2.7301167751464139</c:v>
                </c:pt>
                <c:pt idx="1043">
                  <c:v>2.7271675541844251</c:v>
                </c:pt>
                <c:pt idx="1044">
                  <c:v>2.73398607042347</c:v>
                </c:pt>
                <c:pt idx="1045">
                  <c:v>2.7565614844469608</c:v>
                </c:pt>
                <c:pt idx="1046">
                  <c:v>2.7669317362170802</c:v>
                </c:pt>
                <c:pt idx="1047">
                  <c:v>2.7645330155778529</c:v>
                </c:pt>
                <c:pt idx="1048">
                  <c:v>2.761380197742838</c:v>
                </c:pt>
                <c:pt idx="1049">
                  <c:v>2.7681612355297229</c:v>
                </c:pt>
                <c:pt idx="1050">
                  <c:v>2.7583263767764929</c:v>
                </c:pt>
                <c:pt idx="1051">
                  <c:v>2.758217458766016</c:v>
                </c:pt>
                <c:pt idx="1052">
                  <c:v>2.7471133971250028</c:v>
                </c:pt>
                <c:pt idx="1053">
                  <c:v>2.748344201240791</c:v>
                </c:pt>
                <c:pt idx="1054">
                  <c:v>2.7517016200026618</c:v>
                </c:pt>
                <c:pt idx="1055">
                  <c:v>2.7569010940552809</c:v>
                </c:pt>
                <c:pt idx="1056">
                  <c:v>2.7528461045767809</c:v>
                </c:pt>
                <c:pt idx="1057">
                  <c:v>2.7497306495784928</c:v>
                </c:pt>
                <c:pt idx="1058">
                  <c:v>2.750752842749983</c:v>
                </c:pt>
                <c:pt idx="1059">
                  <c:v>2.753884887746163</c:v>
                </c:pt>
                <c:pt idx="1060">
                  <c:v>2.7550064595510029</c:v>
                </c:pt>
                <c:pt idx="1061">
                  <c:v>2.755270518635871</c:v>
                </c:pt>
                <c:pt idx="1062">
                  <c:v>2.7520496377316839</c:v>
                </c:pt>
                <c:pt idx="1063">
                  <c:v>2.7464648920408341</c:v>
                </c:pt>
                <c:pt idx="1064">
                  <c:v>2.7553405837882652</c:v>
                </c:pt>
                <c:pt idx="1065">
                  <c:v>2.751182175047</c:v>
                </c:pt>
                <c:pt idx="1066">
                  <c:v>2.7485328412462722</c:v>
                </c:pt>
                <c:pt idx="1067">
                  <c:v>2.7477685304166002</c:v>
                </c:pt>
                <c:pt idx="1068">
                  <c:v>2.747744119484437</c:v>
                </c:pt>
                <c:pt idx="1069">
                  <c:v>2.7424286768724122</c:v>
                </c:pt>
                <c:pt idx="1070">
                  <c:v>2.7404665552216141</c:v>
                </c:pt>
                <c:pt idx="1071">
                  <c:v>2.7432380989058531</c:v>
                </c:pt>
                <c:pt idx="1072">
                  <c:v>2.7481297978110142</c:v>
                </c:pt>
                <c:pt idx="1073">
                  <c:v>2.7510285786644069</c:v>
                </c:pt>
                <c:pt idx="1074">
                  <c:v>2.7557661620245599</c:v>
                </c:pt>
                <c:pt idx="1075">
                  <c:v>2.761383379210169</c:v>
                </c:pt>
                <c:pt idx="1076">
                  <c:v>2.7698530182198171</c:v>
                </c:pt>
                <c:pt idx="1077">
                  <c:v>2.766983392107917</c:v>
                </c:pt>
                <c:pt idx="1078">
                  <c:v>2.760044314497681</c:v>
                </c:pt>
                <c:pt idx="1079">
                  <c:v>2.760813396554624</c:v>
                </c:pt>
                <c:pt idx="1080">
                  <c:v>2.768595487083358</c:v>
                </c:pt>
                <c:pt idx="1081">
                  <c:v>2.7786615652998261</c:v>
                </c:pt>
                <c:pt idx="1082">
                  <c:v>2.7854179241682382</c:v>
                </c:pt>
                <c:pt idx="1083">
                  <c:v>2.800673946458561</c:v>
                </c:pt>
                <c:pt idx="1084">
                  <c:v>2.8007012250925469</c:v>
                </c:pt>
                <c:pt idx="1085">
                  <c:v>2.802398196595342</c:v>
                </c:pt>
                <c:pt idx="1086">
                  <c:v>2.809480900979588</c:v>
                </c:pt>
                <c:pt idx="1087">
                  <c:v>2.7982715678149699</c:v>
                </c:pt>
                <c:pt idx="1088">
                  <c:v>2.7952827180246351</c:v>
                </c:pt>
                <c:pt idx="1089">
                  <c:v>2.7866774708676481</c:v>
                </c:pt>
                <c:pt idx="1090">
                  <c:v>2.7889926024528848</c:v>
                </c:pt>
                <c:pt idx="1091">
                  <c:v>2.7734827756293048</c:v>
                </c:pt>
                <c:pt idx="1092">
                  <c:v>2.7751871293765089</c:v>
                </c:pt>
                <c:pt idx="1093">
                  <c:v>2.7646502439167779</c:v>
                </c:pt>
                <c:pt idx="1094">
                  <c:v>2.753402900645014</c:v>
                </c:pt>
                <c:pt idx="1095">
                  <c:v>2.7337222983977818</c:v>
                </c:pt>
                <c:pt idx="1096">
                  <c:v>2.7432002073262289</c:v>
                </c:pt>
                <c:pt idx="1097">
                  <c:v>2.733540152295546</c:v>
                </c:pt>
                <c:pt idx="1098">
                  <c:v>2.7292071400462858</c:v>
                </c:pt>
                <c:pt idx="1099">
                  <c:v>2.7386408924721208</c:v>
                </c:pt>
                <c:pt idx="1100">
                  <c:v>2.7393623897521819</c:v>
                </c:pt>
                <c:pt idx="1101">
                  <c:v>2.740574010963849</c:v>
                </c:pt>
                <c:pt idx="1102">
                  <c:v>2.741808794351134</c:v>
                </c:pt>
                <c:pt idx="1103">
                  <c:v>2.7402103467415651</c:v>
                </c:pt>
                <c:pt idx="1104">
                  <c:v>2.738593845555938</c:v>
                </c:pt>
                <c:pt idx="1105">
                  <c:v>2.739438182318799</c:v>
                </c:pt>
                <c:pt idx="1106">
                  <c:v>2.7371244692168299</c:v>
                </c:pt>
                <c:pt idx="1107">
                  <c:v>2.7291033692245201</c:v>
                </c:pt>
                <c:pt idx="1108">
                  <c:v>2.723710904188517</c:v>
                </c:pt>
                <c:pt idx="1109">
                  <c:v>2.707927303200361</c:v>
                </c:pt>
                <c:pt idx="1110">
                  <c:v>2.7197181773583452</c:v>
                </c:pt>
                <c:pt idx="1111">
                  <c:v>2.704898603756599</c:v>
                </c:pt>
                <c:pt idx="1112">
                  <c:v>2.7125221041940319</c:v>
                </c:pt>
                <c:pt idx="1113">
                  <c:v>2.7056874100388151</c:v>
                </c:pt>
                <c:pt idx="1114">
                  <c:v>2.7126420343045821</c:v>
                </c:pt>
                <c:pt idx="1115">
                  <c:v>2.7142738503598069</c:v>
                </c:pt>
                <c:pt idx="1116">
                  <c:v>2.7188450324201199</c:v>
                </c:pt>
                <c:pt idx="1117">
                  <c:v>2.714880282873259</c:v>
                </c:pt>
                <c:pt idx="1118">
                  <c:v>2.710456582775933</c:v>
                </c:pt>
                <c:pt idx="1119">
                  <c:v>2.703583790058949</c:v>
                </c:pt>
                <c:pt idx="1120">
                  <c:v>2.702476207796193</c:v>
                </c:pt>
                <c:pt idx="1121">
                  <c:v>2.6972103012456912</c:v>
                </c:pt>
                <c:pt idx="1122">
                  <c:v>2.688567373929315</c:v>
                </c:pt>
                <c:pt idx="1123">
                  <c:v>2.6850030315133582</c:v>
                </c:pt>
                <c:pt idx="1124">
                  <c:v>2.6889296607099231</c:v>
                </c:pt>
                <c:pt idx="1125">
                  <c:v>2.6931178521603449</c:v>
                </c:pt>
                <c:pt idx="1126">
                  <c:v>2.698137313217952</c:v>
                </c:pt>
                <c:pt idx="1127">
                  <c:v>2.7086723369888879</c:v>
                </c:pt>
                <c:pt idx="1128">
                  <c:v>2.7084042113980211</c:v>
                </c:pt>
                <c:pt idx="1129">
                  <c:v>2.709727806679572</c:v>
                </c:pt>
                <c:pt idx="1130">
                  <c:v>2.7041470556077032</c:v>
                </c:pt>
                <c:pt idx="1131">
                  <c:v>2.6968129903806961</c:v>
                </c:pt>
                <c:pt idx="1132">
                  <c:v>2.6874713462199158</c:v>
                </c:pt>
                <c:pt idx="1133">
                  <c:v>2.695753337605014</c:v>
                </c:pt>
                <c:pt idx="1134">
                  <c:v>2.6899594776730571</c:v>
                </c:pt>
                <c:pt idx="1135">
                  <c:v>2.6885215259482269</c:v>
                </c:pt>
                <c:pt idx="1136">
                  <c:v>2.6764985851249299</c:v>
                </c:pt>
                <c:pt idx="1137">
                  <c:v>2.6740482596651129</c:v>
                </c:pt>
                <c:pt idx="1138">
                  <c:v>2.675656528595757</c:v>
                </c:pt>
                <c:pt idx="1139">
                  <c:v>2.6692458865657058</c:v>
                </c:pt>
                <c:pt idx="1140">
                  <c:v>2.656288860914195</c:v>
                </c:pt>
                <c:pt idx="1141">
                  <c:v>2.6593617764905342</c:v>
                </c:pt>
                <c:pt idx="1142">
                  <c:v>2.6502990287061401</c:v>
                </c:pt>
                <c:pt idx="1143">
                  <c:v>2.654280871896936</c:v>
                </c:pt>
                <c:pt idx="1144">
                  <c:v>2.6538571177892112</c:v>
                </c:pt>
                <c:pt idx="1145">
                  <c:v>2.6603957966091332</c:v>
                </c:pt>
                <c:pt idx="1146">
                  <c:v>2.6581363712105959</c:v>
                </c:pt>
                <c:pt idx="1147">
                  <c:v>2.660713304964188</c:v>
                </c:pt>
                <c:pt idx="1148">
                  <c:v>2.6573705598756741</c:v>
                </c:pt>
                <c:pt idx="1149">
                  <c:v>2.6528204697595008</c:v>
                </c:pt>
                <c:pt idx="1150">
                  <c:v>2.6522013638552462</c:v>
                </c:pt>
                <c:pt idx="1151">
                  <c:v>2.6453904725027622</c:v>
                </c:pt>
                <c:pt idx="1152">
                  <c:v>2.637506176467793</c:v>
                </c:pt>
                <c:pt idx="1153">
                  <c:v>2.6360102946863169</c:v>
                </c:pt>
                <c:pt idx="1154">
                  <c:v>2.635834638319841</c:v>
                </c:pt>
                <c:pt idx="1155">
                  <c:v>2.6328701995682979</c:v>
                </c:pt>
                <c:pt idx="1156">
                  <c:v>2.6328741606735671</c:v>
                </c:pt>
                <c:pt idx="1157">
                  <c:v>2.6333123813172969</c:v>
                </c:pt>
                <c:pt idx="1158">
                  <c:v>2.6486281904138571</c:v>
                </c:pt>
                <c:pt idx="1159">
                  <c:v>2.6643885599369939</c:v>
                </c:pt>
                <c:pt idx="1160">
                  <c:v>2.6607542730303551</c:v>
                </c:pt>
                <c:pt idx="1161">
                  <c:v>2.6591120285751679</c:v>
                </c:pt>
                <c:pt idx="1162">
                  <c:v>2.6634641401956172</c:v>
                </c:pt>
                <c:pt idx="1163">
                  <c:v>2.6742462315905118</c:v>
                </c:pt>
                <c:pt idx="1164">
                  <c:v>2.6751618688176602</c:v>
                </c:pt>
                <c:pt idx="1165">
                  <c:v>2.671749103559478</c:v>
                </c:pt>
                <c:pt idx="1166">
                  <c:v>2.665778781065848</c:v>
                </c:pt>
                <c:pt idx="1167">
                  <c:v>2.6660556962953299</c:v>
                </c:pt>
                <c:pt idx="1168">
                  <c:v>2.671329227594978</c:v>
                </c:pt>
                <c:pt idx="1169">
                  <c:v>2.6695982400136029</c:v>
                </c:pt>
                <c:pt idx="1170">
                  <c:v>2.6732538865317301</c:v>
                </c:pt>
                <c:pt idx="1171">
                  <c:v>2.6720149981631489</c:v>
                </c:pt>
                <c:pt idx="1172">
                  <c:v>2.670991378816852</c:v>
                </c:pt>
                <c:pt idx="1173">
                  <c:v>2.6689242002555451</c:v>
                </c:pt>
                <c:pt idx="1174">
                  <c:v>2.6643765059576121</c:v>
                </c:pt>
                <c:pt idx="1175">
                  <c:v>2.6605640747557011</c:v>
                </c:pt>
                <c:pt idx="1176">
                  <c:v>2.6776274668886662</c:v>
                </c:pt>
                <c:pt idx="1177">
                  <c:v>2.6657404981698578</c:v>
                </c:pt>
                <c:pt idx="1178">
                  <c:v>2.6489879614692371</c:v>
                </c:pt>
                <c:pt idx="1179">
                  <c:v>2.652903096844911</c:v>
                </c:pt>
                <c:pt idx="1180">
                  <c:v>2.6544987587587792</c:v>
                </c:pt>
                <c:pt idx="1181">
                  <c:v>2.6417039723457139</c:v>
                </c:pt>
                <c:pt idx="1182">
                  <c:v>2.658914183818657</c:v>
                </c:pt>
                <c:pt idx="1183">
                  <c:v>2.6594551557856279</c:v>
                </c:pt>
                <c:pt idx="1184">
                  <c:v>2.648481759533944</c:v>
                </c:pt>
                <c:pt idx="1185">
                  <c:v>2.6417424883539682</c:v>
                </c:pt>
                <c:pt idx="1186">
                  <c:v>2.6372822867675532</c:v>
                </c:pt>
                <c:pt idx="1187">
                  <c:v>2.6499616869327571</c:v>
                </c:pt>
                <c:pt idx="1188">
                  <c:v>2.6265767319930902</c:v>
                </c:pt>
                <c:pt idx="1189">
                  <c:v>2.6446849200498699</c:v>
                </c:pt>
                <c:pt idx="1190">
                  <c:v>2.652786197896952</c:v>
                </c:pt>
                <c:pt idx="1191">
                  <c:v>2.655754086719416</c:v>
                </c:pt>
                <c:pt idx="1192">
                  <c:v>2.6438681169374392</c:v>
                </c:pt>
                <c:pt idx="1193">
                  <c:v>2.6453049018324521</c:v>
                </c:pt>
                <c:pt idx="1194">
                  <c:v>2.6445221925444709</c:v>
                </c:pt>
                <c:pt idx="1195">
                  <c:v>2.623476698691328</c:v>
                </c:pt>
                <c:pt idx="1196">
                  <c:v>2.6217975383156951</c:v>
                </c:pt>
                <c:pt idx="1197">
                  <c:v>2.633564417719608</c:v>
                </c:pt>
                <c:pt idx="1198">
                  <c:v>2.616588053498091</c:v>
                </c:pt>
                <c:pt idx="1199">
                  <c:v>2.6235768311471541</c:v>
                </c:pt>
                <c:pt idx="1200">
                  <c:v>2.614968981414088</c:v>
                </c:pt>
                <c:pt idx="1201">
                  <c:v>2.606149547570014</c:v>
                </c:pt>
                <c:pt idx="1202">
                  <c:v>2.6058155368530911</c:v>
                </c:pt>
                <c:pt idx="1203">
                  <c:v>2.6035972603839448</c:v>
                </c:pt>
                <c:pt idx="1204">
                  <c:v>2.6132740225345912</c:v>
                </c:pt>
                <c:pt idx="1205">
                  <c:v>2.662748847363468</c:v>
                </c:pt>
                <c:pt idx="1206">
                  <c:v>2.6727479205897788</c:v>
                </c:pt>
                <c:pt idx="1207">
                  <c:v>2.6688088116637938</c:v>
                </c:pt>
                <c:pt idx="1208">
                  <c:v>2.6744650871844819</c:v>
                </c:pt>
                <c:pt idx="1209">
                  <c:v>2.653754207754397</c:v>
                </c:pt>
                <c:pt idx="1210">
                  <c:v>2.6576135076523721</c:v>
                </c:pt>
                <c:pt idx="1211">
                  <c:v>2.6724884727893738</c:v>
                </c:pt>
                <c:pt idx="1212">
                  <c:v>2.6782606055408631</c:v>
                </c:pt>
                <c:pt idx="1213">
                  <c:v>2.6977068476981918</c:v>
                </c:pt>
                <c:pt idx="1214">
                  <c:v>2.7167920205915181</c:v>
                </c:pt>
                <c:pt idx="1215">
                  <c:v>2.715946053507182</c:v>
                </c:pt>
                <c:pt idx="1216">
                  <c:v>2.7185306505140709</c:v>
                </c:pt>
                <c:pt idx="1217">
                  <c:v>2.7246479215716768</c:v>
                </c:pt>
                <c:pt idx="1218">
                  <c:v>2.7564409751400918</c:v>
                </c:pt>
                <c:pt idx="1219">
                  <c:v>2.754960722156957</c:v>
                </c:pt>
                <c:pt idx="1220">
                  <c:v>2.7637266049973088</c:v>
                </c:pt>
                <c:pt idx="1221">
                  <c:v>2.7578658357940991</c:v>
                </c:pt>
                <c:pt idx="1222">
                  <c:v>2.7651424755213081</c:v>
                </c:pt>
                <c:pt idx="1223">
                  <c:v>2.778669761105943</c:v>
                </c:pt>
                <c:pt idx="1224">
                  <c:v>2.77293494643826</c:v>
                </c:pt>
                <c:pt idx="1225">
                  <c:v>2.7643521072992558</c:v>
                </c:pt>
                <c:pt idx="1226">
                  <c:v>2.7494312784145789</c:v>
                </c:pt>
                <c:pt idx="1227">
                  <c:v>2.7590005364212549</c:v>
                </c:pt>
                <c:pt idx="1228">
                  <c:v>2.7426844268827679</c:v>
                </c:pt>
                <c:pt idx="1229">
                  <c:v>2.7557192987166679</c:v>
                </c:pt>
                <c:pt idx="1230">
                  <c:v>2.7412390737158461</c:v>
                </c:pt>
                <c:pt idx="1231">
                  <c:v>2.741670498282438</c:v>
                </c:pt>
                <c:pt idx="1232">
                  <c:v>2.721093876671743</c:v>
                </c:pt>
                <c:pt idx="1233">
                  <c:v>2.7466041311751539</c:v>
                </c:pt>
                <c:pt idx="1234">
                  <c:v>2.7585891637796869</c:v>
                </c:pt>
                <c:pt idx="1235">
                  <c:v>2.767833332846187</c:v>
                </c:pt>
                <c:pt idx="1236">
                  <c:v>2.758867188876541</c:v>
                </c:pt>
                <c:pt idx="1237">
                  <c:v>2.770905635520283</c:v>
                </c:pt>
                <c:pt idx="1238">
                  <c:v>2.7736963926768419</c:v>
                </c:pt>
                <c:pt idx="1239">
                  <c:v>2.779947109723703</c:v>
                </c:pt>
                <c:pt idx="1240">
                  <c:v>2.7849867133552921</c:v>
                </c:pt>
                <c:pt idx="1241">
                  <c:v>2.7722885239494919</c:v>
                </c:pt>
                <c:pt idx="1242">
                  <c:v>2.7774005745321002</c:v>
                </c:pt>
                <c:pt idx="1243">
                  <c:v>2.7843734604872652</c:v>
                </c:pt>
                <c:pt idx="1244">
                  <c:v>2.7579658024118658</c:v>
                </c:pt>
                <c:pt idx="1245">
                  <c:v>2.7674130508935439</c:v>
                </c:pt>
                <c:pt idx="1246">
                  <c:v>2.7576308302494028</c:v>
                </c:pt>
                <c:pt idx="1247">
                  <c:v>2.791105547990818</c:v>
                </c:pt>
                <c:pt idx="1248">
                  <c:v>2.773162215559466</c:v>
                </c:pt>
                <c:pt idx="1249">
                  <c:v>2.7403555803477651</c:v>
                </c:pt>
                <c:pt idx="1250">
                  <c:v>2.7486035763595411</c:v>
                </c:pt>
                <c:pt idx="1251">
                  <c:v>2.7562731794265209</c:v>
                </c:pt>
                <c:pt idx="1252">
                  <c:v>2.7774217743172871</c:v>
                </c:pt>
                <c:pt idx="1253">
                  <c:v>2.7838878008947989</c:v>
                </c:pt>
                <c:pt idx="1254">
                  <c:v>2.795193273832616</c:v>
                </c:pt>
                <c:pt idx="1255">
                  <c:v>2.807271513986823</c:v>
                </c:pt>
                <c:pt idx="1256">
                  <c:v>2.751803338149172</c:v>
                </c:pt>
                <c:pt idx="1257">
                  <c:v>2.750421055672196</c:v>
                </c:pt>
                <c:pt idx="1258">
                  <c:v>2.7676619977290309</c:v>
                </c:pt>
                <c:pt idx="1259">
                  <c:v>2.773204894756236</c:v>
                </c:pt>
                <c:pt idx="1260">
                  <c:v>2.8007162909837362</c:v>
                </c:pt>
                <c:pt idx="1261">
                  <c:v>2.8006878678431759</c:v>
                </c:pt>
                <c:pt idx="1262">
                  <c:v>2.8100835187149942</c:v>
                </c:pt>
                <c:pt idx="1263">
                  <c:v>2.8361530154884451</c:v>
                </c:pt>
                <c:pt idx="1264">
                  <c:v>2.848450691644377</c:v>
                </c:pt>
                <c:pt idx="1265">
                  <c:v>2.8755025332635129</c:v>
                </c:pt>
                <c:pt idx="1266">
                  <c:v>2.8532052542045121</c:v>
                </c:pt>
                <c:pt idx="1267">
                  <c:v>2.8441895137863149</c:v>
                </c:pt>
                <c:pt idx="1268">
                  <c:v>2.8426204931260042</c:v>
                </c:pt>
                <c:pt idx="1269">
                  <c:v>2.890156793017947</c:v>
                </c:pt>
                <c:pt idx="1270">
                  <c:v>2.889896920252232</c:v>
                </c:pt>
                <c:pt idx="1271">
                  <c:v>2.9252339777250391</c:v>
                </c:pt>
                <c:pt idx="1272">
                  <c:v>2.9536600187134781</c:v>
                </c:pt>
                <c:pt idx="1273">
                  <c:v>2.937057436486882</c:v>
                </c:pt>
                <c:pt idx="1274">
                  <c:v>2.8999159627003932</c:v>
                </c:pt>
                <c:pt idx="1275">
                  <c:v>2.912658019251555</c:v>
                </c:pt>
                <c:pt idx="1276">
                  <c:v>2.9079539072917351</c:v>
                </c:pt>
                <c:pt idx="1277">
                  <c:v>2.9234635975635821</c:v>
                </c:pt>
                <c:pt idx="1278">
                  <c:v>2.9395022235349302</c:v>
                </c:pt>
                <c:pt idx="1279">
                  <c:v>2.9013233320876961</c:v>
                </c:pt>
                <c:pt idx="1280">
                  <c:v>2.9167249403924291</c:v>
                </c:pt>
                <c:pt idx="1281">
                  <c:v>2.9079194751202411</c:v>
                </c:pt>
                <c:pt idx="1282">
                  <c:v>2.8671374874645972</c:v>
                </c:pt>
                <c:pt idx="1283">
                  <c:v>2.9308672119632622</c:v>
                </c:pt>
                <c:pt idx="1284">
                  <c:v>2.964347239967152</c:v>
                </c:pt>
                <c:pt idx="1285">
                  <c:v>2.9664302378844218</c:v>
                </c:pt>
                <c:pt idx="1286">
                  <c:v>2.9981681142285579</c:v>
                </c:pt>
                <c:pt idx="1287">
                  <c:v>2.9720513219364539</c:v>
                </c:pt>
                <c:pt idx="1288">
                  <c:v>2.9948152962359438</c:v>
                </c:pt>
                <c:pt idx="1289">
                  <c:v>3.0035607591228008</c:v>
                </c:pt>
                <c:pt idx="1290">
                  <c:v>3.0285616013639389</c:v>
                </c:pt>
                <c:pt idx="1291">
                  <c:v>3.01360615289579</c:v>
                </c:pt>
                <c:pt idx="1292">
                  <c:v>3.0226999235471408</c:v>
                </c:pt>
                <c:pt idx="1293">
                  <c:v>3.0414517711268081</c:v>
                </c:pt>
                <c:pt idx="1294">
                  <c:v>3.0509476351570082</c:v>
                </c:pt>
                <c:pt idx="1295">
                  <c:v>3.0657188519575822</c:v>
                </c:pt>
                <c:pt idx="1296">
                  <c:v>3.07114670560791</c:v>
                </c:pt>
                <c:pt idx="1297">
                  <c:v>3.0884435090706082</c:v>
                </c:pt>
                <c:pt idx="1298">
                  <c:v>3.0282237380279531</c:v>
                </c:pt>
                <c:pt idx="1299">
                  <c:v>3.0090780363031309</c:v>
                </c:pt>
                <c:pt idx="1300">
                  <c:v>3.0041022630224781</c:v>
                </c:pt>
                <c:pt idx="1301">
                  <c:v>2.9822938086538229</c:v>
                </c:pt>
                <c:pt idx="1302">
                  <c:v>2.9896476674212891</c:v>
                </c:pt>
                <c:pt idx="1303">
                  <c:v>3.0007235982673262</c:v>
                </c:pt>
                <c:pt idx="1304">
                  <c:v>2.979274593837379</c:v>
                </c:pt>
                <c:pt idx="1305">
                  <c:v>2.9800367842307121</c:v>
                </c:pt>
                <c:pt idx="1306">
                  <c:v>2.9595544394082181</c:v>
                </c:pt>
                <c:pt idx="1307">
                  <c:v>2.9662507617563292</c:v>
                </c:pt>
                <c:pt idx="1308">
                  <c:v>2.948947587912317</c:v>
                </c:pt>
                <c:pt idx="1309">
                  <c:v>2.9451865830266271</c:v>
                </c:pt>
                <c:pt idx="1310">
                  <c:v>2.9441534898945689</c:v>
                </c:pt>
                <c:pt idx="1311">
                  <c:v>2.9580081928986131</c:v>
                </c:pt>
                <c:pt idx="1312">
                  <c:v>2.951505273410763</c:v>
                </c:pt>
                <c:pt idx="1313">
                  <c:v>2.9397668416299592</c:v>
                </c:pt>
                <c:pt idx="1314">
                  <c:v>2.956222356234818</c:v>
                </c:pt>
                <c:pt idx="1315">
                  <c:v>2.9131544707512882</c:v>
                </c:pt>
                <c:pt idx="1316">
                  <c:v>2.9102390380975738</c:v>
                </c:pt>
                <c:pt idx="1317">
                  <c:v>2.903063202733239</c:v>
                </c:pt>
                <c:pt idx="1318">
                  <c:v>2.9036754995166718</c:v>
                </c:pt>
                <c:pt idx="1319">
                  <c:v>2.8911680460904221</c:v>
                </c:pt>
                <c:pt idx="1320">
                  <c:v>2.8827117413655472</c:v>
                </c:pt>
                <c:pt idx="1321">
                  <c:v>2.871680507752965</c:v>
                </c:pt>
                <c:pt idx="1322">
                  <c:v>2.875807724291414</c:v>
                </c:pt>
                <c:pt idx="1323">
                  <c:v>2.8952240057061358</c:v>
                </c:pt>
                <c:pt idx="1324">
                  <c:v>2.872683609677539</c:v>
                </c:pt>
                <c:pt idx="1325">
                  <c:v>2.9078266958049119</c:v>
                </c:pt>
                <c:pt idx="1326">
                  <c:v>2.954239188166953</c:v>
                </c:pt>
                <c:pt idx="1327">
                  <c:v>2.9420254534026582</c:v>
                </c:pt>
                <c:pt idx="1328">
                  <c:v>2.908564873607058</c:v>
                </c:pt>
                <c:pt idx="1329">
                  <c:v>2.885440980169423</c:v>
                </c:pt>
                <c:pt idx="1330">
                  <c:v>2.9123495253281289</c:v>
                </c:pt>
                <c:pt idx="1331">
                  <c:v>2.94620596463148</c:v>
                </c:pt>
                <c:pt idx="1332">
                  <c:v>2.9656453921602219</c:v>
                </c:pt>
                <c:pt idx="1333">
                  <c:v>3.014195480916289</c:v>
                </c:pt>
                <c:pt idx="1334">
                  <c:v>3.0310025468556501</c:v>
                </c:pt>
                <c:pt idx="1335">
                  <c:v>3.015060854294429</c:v>
                </c:pt>
                <c:pt idx="1336">
                  <c:v>3.0423123604702371</c:v>
                </c:pt>
                <c:pt idx="1337">
                  <c:v>2.9929938963337541</c:v>
                </c:pt>
                <c:pt idx="1338">
                  <c:v>3.026179862229903</c:v>
                </c:pt>
                <c:pt idx="1339">
                  <c:v>3.0456923176888901</c:v>
                </c:pt>
                <c:pt idx="1340">
                  <c:v>3.0278899808194559</c:v>
                </c:pt>
                <c:pt idx="1341">
                  <c:v>2.9709358646307278</c:v>
                </c:pt>
                <c:pt idx="1342">
                  <c:v>3.0289443625710879</c:v>
                </c:pt>
                <c:pt idx="1343">
                  <c:v>3.0401358452145431</c:v>
                </c:pt>
                <c:pt idx="1344">
                  <c:v>3.0440484552336229</c:v>
                </c:pt>
                <c:pt idx="1345">
                  <c:v>3.0505052810043098</c:v>
                </c:pt>
                <c:pt idx="1346">
                  <c:v>3.047447130179795</c:v>
                </c:pt>
                <c:pt idx="1347">
                  <c:v>3.027552185094756</c:v>
                </c:pt>
                <c:pt idx="1348">
                  <c:v>3.0220174495668699</c:v>
                </c:pt>
                <c:pt idx="1349">
                  <c:v>3.0031913955294289</c:v>
                </c:pt>
                <c:pt idx="1350">
                  <c:v>2.9784795776959991</c:v>
                </c:pt>
                <c:pt idx="1351">
                  <c:v>2.953597389553249</c:v>
                </c:pt>
                <c:pt idx="1352">
                  <c:v>2.9589155157242359</c:v>
                </c:pt>
                <c:pt idx="1353">
                  <c:v>2.9537221637886</c:v>
                </c:pt>
                <c:pt idx="1354">
                  <c:v>2.9559268955090809</c:v>
                </c:pt>
                <c:pt idx="1355">
                  <c:v>2.8817241953235762</c:v>
                </c:pt>
                <c:pt idx="1356">
                  <c:v>2.906220137422467</c:v>
                </c:pt>
                <c:pt idx="1357">
                  <c:v>2.9036872499530642</c:v>
                </c:pt>
                <c:pt idx="1358">
                  <c:v>2.9123600028740722</c:v>
                </c:pt>
                <c:pt idx="1359">
                  <c:v>2.9297730784892169</c:v>
                </c:pt>
                <c:pt idx="1360">
                  <c:v>2.9534803173867159</c:v>
                </c:pt>
                <c:pt idx="1361">
                  <c:v>2.9480767318668781</c:v>
                </c:pt>
                <c:pt idx="1362">
                  <c:v>2.9076461071050859</c:v>
                </c:pt>
                <c:pt idx="1363">
                  <c:v>2.9200789323023528</c:v>
                </c:pt>
                <c:pt idx="1364">
                  <c:v>2.8951034600052998</c:v>
                </c:pt>
                <c:pt idx="1365">
                  <c:v>2.8619423176251608</c:v>
                </c:pt>
                <c:pt idx="1366">
                  <c:v>2.8354178821266669</c:v>
                </c:pt>
                <c:pt idx="1367">
                  <c:v>2.844747596629924</c:v>
                </c:pt>
                <c:pt idx="1368">
                  <c:v>2.8366278021344988</c:v>
                </c:pt>
                <c:pt idx="1369">
                  <c:v>2.834058345992815</c:v>
                </c:pt>
                <c:pt idx="1370">
                  <c:v>2.8081857035835278</c:v>
                </c:pt>
                <c:pt idx="1371">
                  <c:v>2.7810974799799388</c:v>
                </c:pt>
                <c:pt idx="1372">
                  <c:v>2.8006878220458669</c:v>
                </c:pt>
                <c:pt idx="1373">
                  <c:v>2.8440810440169169</c:v>
                </c:pt>
                <c:pt idx="1374">
                  <c:v>2.8585203969621218</c:v>
                </c:pt>
                <c:pt idx="1375">
                  <c:v>2.8508774650884479</c:v>
                </c:pt>
                <c:pt idx="1376">
                  <c:v>2.880228082994905</c:v>
                </c:pt>
                <c:pt idx="1377">
                  <c:v>2.856200029144639</c:v>
                </c:pt>
                <c:pt idx="1378">
                  <c:v>2.8394174240736878</c:v>
                </c:pt>
                <c:pt idx="1379">
                  <c:v>2.8621185799522042</c:v>
                </c:pt>
                <c:pt idx="1380">
                  <c:v>2.8827640222379141</c:v>
                </c:pt>
                <c:pt idx="1381">
                  <c:v>2.890309752866576</c:v>
                </c:pt>
                <c:pt idx="1382">
                  <c:v>2.8747282350638068</c:v>
                </c:pt>
                <c:pt idx="1383">
                  <c:v>2.8910545917935591</c:v>
                </c:pt>
                <c:pt idx="1384">
                  <c:v>2.8976085085745171</c:v>
                </c:pt>
                <c:pt idx="1385">
                  <c:v>2.926076688582484</c:v>
                </c:pt>
                <c:pt idx="1386">
                  <c:v>2.9548654977661521</c:v>
                </c:pt>
                <c:pt idx="1387">
                  <c:v>2.9693987784384279</c:v>
                </c:pt>
                <c:pt idx="1388">
                  <c:v>2.981431095812197</c:v>
                </c:pt>
                <c:pt idx="1389">
                  <c:v>2.9769973253352502</c:v>
                </c:pt>
                <c:pt idx="1390">
                  <c:v>2.969882767179604</c:v>
                </c:pt>
                <c:pt idx="1391">
                  <c:v>2.9516227464051208</c:v>
                </c:pt>
                <c:pt idx="1392">
                  <c:v>2.934219352999885</c:v>
                </c:pt>
                <c:pt idx="1393">
                  <c:v>2.9458794354322699</c:v>
                </c:pt>
                <c:pt idx="1394">
                  <c:v>2.9558290774487319</c:v>
                </c:pt>
                <c:pt idx="1395">
                  <c:v>2.9627844708402429</c:v>
                </c:pt>
                <c:pt idx="1396">
                  <c:v>2.971054884166819</c:v>
                </c:pt>
                <c:pt idx="1397">
                  <c:v>2.977515115508349</c:v>
                </c:pt>
                <c:pt idx="1398">
                  <c:v>3.0007291702265868</c:v>
                </c:pt>
                <c:pt idx="1399">
                  <c:v>2.998821436916645</c:v>
                </c:pt>
                <c:pt idx="1400">
                  <c:v>2.987306318545901</c:v>
                </c:pt>
                <c:pt idx="1401">
                  <c:v>2.9944735288407709</c:v>
                </c:pt>
                <c:pt idx="1402">
                  <c:v>2.981378024761772</c:v>
                </c:pt>
                <c:pt idx="1403">
                  <c:v>2.964137548422471</c:v>
                </c:pt>
                <c:pt idx="1404">
                  <c:v>2.973737816853006</c:v>
                </c:pt>
                <c:pt idx="1405">
                  <c:v>2.9796286652389541</c:v>
                </c:pt>
                <c:pt idx="1406">
                  <c:v>2.983365746109425</c:v>
                </c:pt>
                <c:pt idx="1407">
                  <c:v>2.981641200324991</c:v>
                </c:pt>
                <c:pt idx="1408">
                  <c:v>2.9880305391435469</c:v>
                </c:pt>
                <c:pt idx="1409">
                  <c:v>2.989948404313191</c:v>
                </c:pt>
                <c:pt idx="1410">
                  <c:v>2.9924078337893629</c:v>
                </c:pt>
                <c:pt idx="1411">
                  <c:v>2.9785192980768809</c:v>
                </c:pt>
                <c:pt idx="1412">
                  <c:v>2.975266249044632</c:v>
                </c:pt>
                <c:pt idx="1413">
                  <c:v>2.9804016322203188</c:v>
                </c:pt>
                <c:pt idx="1414">
                  <c:v>2.9761264138041308</c:v>
                </c:pt>
                <c:pt idx="1415">
                  <c:v>3.0005241820263628</c:v>
                </c:pt>
                <c:pt idx="1416">
                  <c:v>2.9836168826634588</c:v>
                </c:pt>
                <c:pt idx="1417">
                  <c:v>2.9803810756010312</c:v>
                </c:pt>
                <c:pt idx="1418">
                  <c:v>3.001658167271843</c:v>
                </c:pt>
                <c:pt idx="1419">
                  <c:v>3.0108793917158212</c:v>
                </c:pt>
                <c:pt idx="1420">
                  <c:v>2.9888517529579901</c:v>
                </c:pt>
                <c:pt idx="1421">
                  <c:v>2.9767788878400312</c:v>
                </c:pt>
                <c:pt idx="1422">
                  <c:v>2.9407418776594669</c:v>
                </c:pt>
                <c:pt idx="1423">
                  <c:v>2.9529973201810509</c:v>
                </c:pt>
                <c:pt idx="1424">
                  <c:v>2.9480162927336688</c:v>
                </c:pt>
                <c:pt idx="1425">
                  <c:v>2.9266877969290559</c:v>
                </c:pt>
                <c:pt idx="1426">
                  <c:v>2.9537683798272849</c:v>
                </c:pt>
                <c:pt idx="1427">
                  <c:v>2.9663944995361269</c:v>
                </c:pt>
                <c:pt idx="1428">
                  <c:v>2.9471570534983789</c:v>
                </c:pt>
                <c:pt idx="1429">
                  <c:v>2.982906271606232</c:v>
                </c:pt>
                <c:pt idx="1430">
                  <c:v>3.0315906767699019</c:v>
                </c:pt>
                <c:pt idx="1431">
                  <c:v>2.995675964250601</c:v>
                </c:pt>
                <c:pt idx="1432">
                  <c:v>3.002440289936362</c:v>
                </c:pt>
                <c:pt idx="1433">
                  <c:v>3.0209024050240592</c:v>
                </c:pt>
                <c:pt idx="1434">
                  <c:v>3.0030540014493159</c:v>
                </c:pt>
                <c:pt idx="1435">
                  <c:v>3.0075093896621601</c:v>
                </c:pt>
                <c:pt idx="1436">
                  <c:v>3.0114434637759282</c:v>
                </c:pt>
                <c:pt idx="1437">
                  <c:v>2.9893807084303332</c:v>
                </c:pt>
                <c:pt idx="1438">
                  <c:v>2.9899841275458359</c:v>
                </c:pt>
                <c:pt idx="1439">
                  <c:v>3.0264743835772858</c:v>
                </c:pt>
                <c:pt idx="1440">
                  <c:v>3.0310621134311742</c:v>
                </c:pt>
                <c:pt idx="1441">
                  <c:v>3.0450648300956611</c:v>
                </c:pt>
                <c:pt idx="1442">
                  <c:v>3.0545425735256919</c:v>
                </c:pt>
                <c:pt idx="1443">
                  <c:v>3.06339158247021</c:v>
                </c:pt>
                <c:pt idx="1444">
                  <c:v>3.0830536677754838</c:v>
                </c:pt>
                <c:pt idx="1445">
                  <c:v>3.1109689527678248</c:v>
                </c:pt>
                <c:pt idx="1446">
                  <c:v>3.1547678775656069</c:v>
                </c:pt>
                <c:pt idx="1447">
                  <c:v>3.1542234449619491</c:v>
                </c:pt>
                <c:pt idx="1448">
                  <c:v>3.162810846490669</c:v>
                </c:pt>
                <c:pt idx="1449">
                  <c:v>3.165141363426716</c:v>
                </c:pt>
                <c:pt idx="1450">
                  <c:v>3.1278086608685549</c:v>
                </c:pt>
                <c:pt idx="1451">
                  <c:v>3.144676533506809</c:v>
                </c:pt>
                <c:pt idx="1452">
                  <c:v>3.1465502059185622</c:v>
                </c:pt>
                <c:pt idx="1453">
                  <c:v>3.1644638412495469</c:v>
                </c:pt>
                <c:pt idx="1454">
                  <c:v>3.162745315154714</c:v>
                </c:pt>
                <c:pt idx="1455">
                  <c:v>3.180225570630637</c:v>
                </c:pt>
                <c:pt idx="1456">
                  <c:v>3.1733635323279672</c:v>
                </c:pt>
                <c:pt idx="1457">
                  <c:v>3.192151935478988</c:v>
                </c:pt>
                <c:pt idx="1458">
                  <c:v>3.2218353406217641</c:v>
                </c:pt>
                <c:pt idx="1459">
                  <c:v>3.2435507060938682</c:v>
                </c:pt>
                <c:pt idx="1460">
                  <c:v>3.25916553169876</c:v>
                </c:pt>
                <c:pt idx="1461">
                  <c:v>3.2577955843703159</c:v>
                </c:pt>
                <c:pt idx="1462">
                  <c:v>3.243452268657641</c:v>
                </c:pt>
                <c:pt idx="1463">
                  <c:v>3.2497524028208189</c:v>
                </c:pt>
                <c:pt idx="1464">
                  <c:v>3.2825117858982149</c:v>
                </c:pt>
                <c:pt idx="1465">
                  <c:v>3.3226688519066179</c:v>
                </c:pt>
                <c:pt idx="1466">
                  <c:v>3.3424927829642548</c:v>
                </c:pt>
                <c:pt idx="1467">
                  <c:v>3.3951192454371451</c:v>
                </c:pt>
                <c:pt idx="1468">
                  <c:v>3.4048346070493012</c:v>
                </c:pt>
                <c:pt idx="1469">
                  <c:v>3.4187481332999869</c:v>
                </c:pt>
                <c:pt idx="1470">
                  <c:v>3.4361723277011249</c:v>
                </c:pt>
                <c:pt idx="1471">
                  <c:v>3.436939318563494</c:v>
                </c:pt>
                <c:pt idx="1472">
                  <c:v>3.4502545310002648</c:v>
                </c:pt>
                <c:pt idx="1473">
                  <c:v>3.439742884880904</c:v>
                </c:pt>
                <c:pt idx="1474">
                  <c:v>3.4426659660562131</c:v>
                </c:pt>
                <c:pt idx="1475">
                  <c:v>3.4323892566297429</c:v>
                </c:pt>
                <c:pt idx="1476">
                  <c:v>3.4434377904399751</c:v>
                </c:pt>
                <c:pt idx="1477">
                  <c:v>3.5110875769099432</c:v>
                </c:pt>
                <c:pt idx="1478">
                  <c:v>3.5344181909387369</c:v>
                </c:pt>
                <c:pt idx="1479">
                  <c:v>3.547891523809199</c:v>
                </c:pt>
                <c:pt idx="1480">
                  <c:v>3.5562634171351148</c:v>
                </c:pt>
                <c:pt idx="1481">
                  <c:v>3.5500244092822522</c:v>
                </c:pt>
                <c:pt idx="1482">
                  <c:v>3.5648972195167752</c:v>
                </c:pt>
                <c:pt idx="1483">
                  <c:v>3.5941290654821572</c:v>
                </c:pt>
                <c:pt idx="1484">
                  <c:v>3.577344361040423</c:v>
                </c:pt>
                <c:pt idx="1485">
                  <c:v>3.540586319707129</c:v>
                </c:pt>
                <c:pt idx="1486">
                  <c:v>3.5388357032076492</c:v>
                </c:pt>
                <c:pt idx="1487">
                  <c:v>3.517165709705548</c:v>
                </c:pt>
                <c:pt idx="1488">
                  <c:v>3.48121121179094</c:v>
                </c:pt>
                <c:pt idx="1489">
                  <c:v>3.4305878020944891</c:v>
                </c:pt>
                <c:pt idx="1490">
                  <c:v>3.425010342365534</c:v>
                </c:pt>
                <c:pt idx="1491">
                  <c:v>3.3994009294350351</c:v>
                </c:pt>
                <c:pt idx="1492">
                  <c:v>3.4068229769846878</c:v>
                </c:pt>
                <c:pt idx="1493">
                  <c:v>3.427339925969112</c:v>
                </c:pt>
                <c:pt idx="1494">
                  <c:v>3.3995612423403991</c:v>
                </c:pt>
                <c:pt idx="1495">
                  <c:v>3.3491635821160788</c:v>
                </c:pt>
                <c:pt idx="1496">
                  <c:v>3.2944329638365368</c:v>
                </c:pt>
                <c:pt idx="1497">
                  <c:v>3.2645814833136622</c:v>
                </c:pt>
                <c:pt idx="1498">
                  <c:v>3.2893317902691139</c:v>
                </c:pt>
                <c:pt idx="1499">
                  <c:v>3.324809391196248</c:v>
                </c:pt>
                <c:pt idx="1500">
                  <c:v>3.322863460092421</c:v>
                </c:pt>
                <c:pt idx="1501">
                  <c:v>3.32722875648341</c:v>
                </c:pt>
                <c:pt idx="1502">
                  <c:v>3.3658186622150859</c:v>
                </c:pt>
                <c:pt idx="1503">
                  <c:v>3.3911780427414659</c:v>
                </c:pt>
                <c:pt idx="1504">
                  <c:v>3.4090880886473389</c:v>
                </c:pt>
                <c:pt idx="1505">
                  <c:v>3.448938406861644</c:v>
                </c:pt>
                <c:pt idx="1506">
                  <c:v>3.4562841716482939</c:v>
                </c:pt>
                <c:pt idx="1507">
                  <c:v>3.4418254223251501</c:v>
                </c:pt>
                <c:pt idx="1508">
                  <c:v>3.427044031590615</c:v>
                </c:pt>
                <c:pt idx="1509">
                  <c:v>3.4282992809443149</c:v>
                </c:pt>
                <c:pt idx="1510">
                  <c:v>3.4547611208000579</c:v>
                </c:pt>
                <c:pt idx="1511">
                  <c:v>3.4271560806235368</c:v>
                </c:pt>
                <c:pt idx="1512">
                  <c:v>3.4547356626484249</c:v>
                </c:pt>
                <c:pt idx="1513">
                  <c:v>3.4643363410802648</c:v>
                </c:pt>
                <c:pt idx="1514">
                  <c:v>3.4975726632976278</c:v>
                </c:pt>
                <c:pt idx="1515">
                  <c:v>3.49852813185074</c:v>
                </c:pt>
                <c:pt idx="1516">
                  <c:v>3.4763170797156029</c:v>
                </c:pt>
                <c:pt idx="1517">
                  <c:v>3.4950553110830609</c:v>
                </c:pt>
                <c:pt idx="1518">
                  <c:v>3.4884696648201858</c:v>
                </c:pt>
                <c:pt idx="1519">
                  <c:v>3.546025401452245</c:v>
                </c:pt>
                <c:pt idx="1520">
                  <c:v>3.5340914030560908</c:v>
                </c:pt>
                <c:pt idx="1521">
                  <c:v>3.5188821122054099</c:v>
                </c:pt>
                <c:pt idx="1522">
                  <c:v>3.512172867242886</c:v>
                </c:pt>
                <c:pt idx="1523">
                  <c:v>3.5138355533662669</c:v>
                </c:pt>
                <c:pt idx="1524">
                  <c:v>3.5151821045185989</c:v>
                </c:pt>
                <c:pt idx="1525">
                  <c:v>3.5130885272683638</c:v>
                </c:pt>
                <c:pt idx="1526">
                  <c:v>3.5518309384917131</c:v>
                </c:pt>
                <c:pt idx="1527">
                  <c:v>3.5623187599256352</c:v>
                </c:pt>
                <c:pt idx="1528">
                  <c:v>3.591842658063503</c:v>
                </c:pt>
                <c:pt idx="1529">
                  <c:v>3.556480523635587</c:v>
                </c:pt>
                <c:pt idx="1530">
                  <c:v>3.6033188743301809</c:v>
                </c:pt>
                <c:pt idx="1531">
                  <c:v>3.6070083366424348</c:v>
                </c:pt>
                <c:pt idx="1532">
                  <c:v>3.627388210752275</c:v>
                </c:pt>
                <c:pt idx="1533">
                  <c:v>3.652867126158025</c:v>
                </c:pt>
                <c:pt idx="1534">
                  <c:v>3.689320288115141</c:v>
                </c:pt>
                <c:pt idx="1535">
                  <c:v>3.6860154933963321</c:v>
                </c:pt>
                <c:pt idx="1536">
                  <c:v>3.697091862942425</c:v>
                </c:pt>
                <c:pt idx="1537">
                  <c:v>3.693830928979668</c:v>
                </c:pt>
                <c:pt idx="1538">
                  <c:v>3.6943988361241651</c:v>
                </c:pt>
                <c:pt idx="1539">
                  <c:v>3.695511929425547</c:v>
                </c:pt>
                <c:pt idx="1540">
                  <c:v>3.7233265449227719</c:v>
                </c:pt>
                <c:pt idx="1541">
                  <c:v>3.725265576331513</c:v>
                </c:pt>
                <c:pt idx="1542">
                  <c:v>3.7348270367819998</c:v>
                </c:pt>
                <c:pt idx="1543">
                  <c:v>3.758092442305093</c:v>
                </c:pt>
                <c:pt idx="1544">
                  <c:v>3.7655993125561169</c:v>
                </c:pt>
                <c:pt idx="1545">
                  <c:v>3.7647164043182868</c:v>
                </c:pt>
                <c:pt idx="1546">
                  <c:v>3.770921954668311</c:v>
                </c:pt>
                <c:pt idx="1547">
                  <c:v>3.7763864981415751</c:v>
                </c:pt>
                <c:pt idx="1548">
                  <c:v>3.7660632169184911</c:v>
                </c:pt>
                <c:pt idx="1549">
                  <c:v>3.7514959201389648</c:v>
                </c:pt>
                <c:pt idx="1550">
                  <c:v>3.771985347422468</c:v>
                </c:pt>
                <c:pt idx="1551">
                  <c:v>3.7653994365606001</c:v>
                </c:pt>
                <c:pt idx="1552">
                  <c:v>3.7664074210324481</c:v>
                </c:pt>
                <c:pt idx="1553">
                  <c:v>3.771317501704007</c:v>
                </c:pt>
                <c:pt idx="1554">
                  <c:v>3.766356798305698</c:v>
                </c:pt>
                <c:pt idx="1555">
                  <c:v>3.7619456236982431</c:v>
                </c:pt>
                <c:pt idx="1556">
                  <c:v>3.7596657808732248</c:v>
                </c:pt>
                <c:pt idx="1557">
                  <c:v>3.7579077992330321</c:v>
                </c:pt>
                <c:pt idx="1558">
                  <c:v>3.7548155058225219</c:v>
                </c:pt>
                <c:pt idx="1559">
                  <c:v>3.771675614101023</c:v>
                </c:pt>
                <c:pt idx="1560">
                  <c:v>3.7729100858411728</c:v>
                </c:pt>
                <c:pt idx="1561">
                  <c:v>3.7806583266726679</c:v>
                </c:pt>
                <c:pt idx="1562">
                  <c:v>3.7825834707824662</c:v>
                </c:pt>
                <c:pt idx="1563">
                  <c:v>3.7762535788272831</c:v>
                </c:pt>
                <c:pt idx="1564">
                  <c:v>3.794461382426964</c:v>
                </c:pt>
                <c:pt idx="1565">
                  <c:v>3.8008202132531701</c:v>
                </c:pt>
                <c:pt idx="1566">
                  <c:v>3.808971909129399</c:v>
                </c:pt>
                <c:pt idx="1567">
                  <c:v>3.8232623826378109</c:v>
                </c:pt>
                <c:pt idx="1568">
                  <c:v>3.8375664274536758</c:v>
                </c:pt>
                <c:pt idx="1569">
                  <c:v>3.8408950474053101</c:v>
                </c:pt>
                <c:pt idx="1570">
                  <c:v>3.8427059648771831</c:v>
                </c:pt>
                <c:pt idx="1571">
                  <c:v>3.8533172650670351</c:v>
                </c:pt>
                <c:pt idx="1572">
                  <c:v>3.8744123452342172</c:v>
                </c:pt>
                <c:pt idx="1573">
                  <c:v>3.8834509956962231</c:v>
                </c:pt>
                <c:pt idx="1574">
                  <c:v>3.8721145122100329</c:v>
                </c:pt>
                <c:pt idx="1575">
                  <c:v>3.870299366406817</c:v>
                </c:pt>
                <c:pt idx="1576">
                  <c:v>3.8720224376912031</c:v>
                </c:pt>
                <c:pt idx="1577">
                  <c:v>3.8702295050487932</c:v>
                </c:pt>
                <c:pt idx="1578">
                  <c:v>3.8685225691719891</c:v>
                </c:pt>
                <c:pt idx="1579">
                  <c:v>3.8538106849207132</c:v>
                </c:pt>
                <c:pt idx="1580">
                  <c:v>3.8678377850544199</c:v>
                </c:pt>
                <c:pt idx="1581">
                  <c:v>3.8556485900494479</c:v>
                </c:pt>
                <c:pt idx="1582">
                  <c:v>3.8561488202504348</c:v>
                </c:pt>
                <c:pt idx="1583">
                  <c:v>3.8326279868103952</c:v>
                </c:pt>
                <c:pt idx="1584">
                  <c:v>3.8288818863418199</c:v>
                </c:pt>
                <c:pt idx="1585">
                  <c:v>3.8255859210046501</c:v>
                </c:pt>
                <c:pt idx="1586">
                  <c:v>3.8283550972663312</c:v>
                </c:pt>
                <c:pt idx="1587">
                  <c:v>3.8347603612375751</c:v>
                </c:pt>
                <c:pt idx="1588">
                  <c:v>3.8447806051692499</c:v>
                </c:pt>
                <c:pt idx="1589">
                  <c:v>3.8332584687028861</c:v>
                </c:pt>
                <c:pt idx="1590">
                  <c:v>3.8285112378753792</c:v>
                </c:pt>
                <c:pt idx="1591">
                  <c:v>3.826453643726464</c:v>
                </c:pt>
                <c:pt idx="1592">
                  <c:v>3.8238220872734869</c:v>
                </c:pt>
                <c:pt idx="1593">
                  <c:v>3.8172748480528189</c:v>
                </c:pt>
                <c:pt idx="1594">
                  <c:v>3.8192243837635171</c:v>
                </c:pt>
                <c:pt idx="1595">
                  <c:v>3.834828949817767</c:v>
                </c:pt>
                <c:pt idx="1596">
                  <c:v>3.849339695507799</c:v>
                </c:pt>
                <c:pt idx="1597">
                  <c:v>3.8466153392310272</c:v>
                </c:pt>
                <c:pt idx="1598">
                  <c:v>3.8664383889339291</c:v>
                </c:pt>
                <c:pt idx="1599">
                  <c:v>3.8754478511637989</c:v>
                </c:pt>
                <c:pt idx="1600">
                  <c:v>3.889373388919616</c:v>
                </c:pt>
                <c:pt idx="1601">
                  <c:v>3.8903074735093481</c:v>
                </c:pt>
                <c:pt idx="1602">
                  <c:v>3.8891187555957001</c:v>
                </c:pt>
                <c:pt idx="1603">
                  <c:v>3.881805234239148</c:v>
                </c:pt>
                <c:pt idx="1604">
                  <c:v>3.8986375224293299</c:v>
                </c:pt>
                <c:pt idx="1605">
                  <c:v>3.8990817815137149</c:v>
                </c:pt>
                <c:pt idx="1606">
                  <c:v>3.8902089571867018</c:v>
                </c:pt>
                <c:pt idx="1607">
                  <c:v>3.8923234874449211</c:v>
                </c:pt>
                <c:pt idx="1608">
                  <c:v>3.9033197946914471</c:v>
                </c:pt>
                <c:pt idx="1609">
                  <c:v>3.9266260066609071</c:v>
                </c:pt>
                <c:pt idx="1610">
                  <c:v>3.9384603029825032</c:v>
                </c:pt>
                <c:pt idx="1611">
                  <c:v>3.940035422721508</c:v>
                </c:pt>
                <c:pt idx="1612">
                  <c:v>3.956309260405158</c:v>
                </c:pt>
                <c:pt idx="1613">
                  <c:v>3.9452138650420281</c:v>
                </c:pt>
                <c:pt idx="1614">
                  <c:v>3.9488757949440569</c:v>
                </c:pt>
                <c:pt idx="1615">
                  <c:v>3.9483572669400329</c:v>
                </c:pt>
                <c:pt idx="1616">
                  <c:v>3.962520863825445</c:v>
                </c:pt>
                <c:pt idx="1617">
                  <c:v>3.9575889106293451</c:v>
                </c:pt>
                <c:pt idx="1618">
                  <c:v>3.9575196784903</c:v>
                </c:pt>
                <c:pt idx="1619">
                  <c:v>3.9505042433656641</c:v>
                </c:pt>
                <c:pt idx="1620">
                  <c:v>3.9422778429601961</c:v>
                </c:pt>
                <c:pt idx="1621">
                  <c:v>3.9396729860278121</c:v>
                </c:pt>
                <c:pt idx="1622">
                  <c:v>3.933802796065569</c:v>
                </c:pt>
                <c:pt idx="1623">
                  <c:v>3.933625425990305</c:v>
                </c:pt>
                <c:pt idx="1624">
                  <c:v>3.9359404801411939</c:v>
                </c:pt>
                <c:pt idx="1625">
                  <c:v>3.9285207412689749</c:v>
                </c:pt>
                <c:pt idx="1626">
                  <c:v>3.9426017786687089</c:v>
                </c:pt>
                <c:pt idx="1627">
                  <c:v>3.935086007661722</c:v>
                </c:pt>
                <c:pt idx="1628">
                  <c:v>3.941938200579552</c:v>
                </c:pt>
                <c:pt idx="1629">
                  <c:v>3.9299869326534091</c:v>
                </c:pt>
                <c:pt idx="1630">
                  <c:v>3.9343695197163902</c:v>
                </c:pt>
                <c:pt idx="1631">
                  <c:v>3.9403484740228589</c:v>
                </c:pt>
                <c:pt idx="1632">
                  <c:v>3.948403142323146</c:v>
                </c:pt>
                <c:pt idx="1633">
                  <c:v>3.953909267774439</c:v>
                </c:pt>
                <c:pt idx="1634">
                  <c:v>3.9506143117180601</c:v>
                </c:pt>
                <c:pt idx="1635">
                  <c:v>3.9463264835570349</c:v>
                </c:pt>
                <c:pt idx="1636">
                  <c:v>3.9478062367478892</c:v>
                </c:pt>
                <c:pt idx="1637">
                  <c:v>3.9446258352793842</c:v>
                </c:pt>
                <c:pt idx="1638">
                  <c:v>3.9362970681280331</c:v>
                </c:pt>
                <c:pt idx="1639">
                  <c:v>3.9474036322458819</c:v>
                </c:pt>
                <c:pt idx="1640">
                  <c:v>3.944761332594251</c:v>
                </c:pt>
                <c:pt idx="1641">
                  <c:v>3.948628149457432</c:v>
                </c:pt>
                <c:pt idx="1642">
                  <c:v>3.9385870651500068</c:v>
                </c:pt>
                <c:pt idx="1643">
                  <c:v>3.954350037207365</c:v>
                </c:pt>
                <c:pt idx="1644">
                  <c:v>3.95145355869799</c:v>
                </c:pt>
                <c:pt idx="1645">
                  <c:v>3.959899381045707</c:v>
                </c:pt>
                <c:pt idx="1646">
                  <c:v>3.960058214148384</c:v>
                </c:pt>
                <c:pt idx="1647">
                  <c:v>3.9638718015123779</c:v>
                </c:pt>
                <c:pt idx="1648">
                  <c:v>3.9636112057899209</c:v>
                </c:pt>
                <c:pt idx="1649">
                  <c:v>3.9620782594107822</c:v>
                </c:pt>
                <c:pt idx="1650">
                  <c:v>3.9695660990772499</c:v>
                </c:pt>
                <c:pt idx="1651">
                  <c:v>3.9592426815812618</c:v>
                </c:pt>
                <c:pt idx="1652">
                  <c:v>3.9691317072336418</c:v>
                </c:pt>
                <c:pt idx="1653">
                  <c:v>3.9794820563406872</c:v>
                </c:pt>
                <c:pt idx="1654">
                  <c:v>3.9727784910854438</c:v>
                </c:pt>
                <c:pt idx="1655">
                  <c:v>3.9828922665879718</c:v>
                </c:pt>
                <c:pt idx="1656">
                  <c:v>3.9772764125625941</c:v>
                </c:pt>
                <c:pt idx="1657">
                  <c:v>3.9897153950843349</c:v>
                </c:pt>
                <c:pt idx="1658">
                  <c:v>3.9848582984838932</c:v>
                </c:pt>
                <c:pt idx="1659">
                  <c:v>3.972497937604778</c:v>
                </c:pt>
                <c:pt idx="1660">
                  <c:v>3.9589623134393772</c:v>
                </c:pt>
                <c:pt idx="1661">
                  <c:v>3.963161226471414</c:v>
                </c:pt>
                <c:pt idx="1662">
                  <c:v>3.9577325866598412</c:v>
                </c:pt>
                <c:pt idx="1663">
                  <c:v>3.9478138220729591</c:v>
                </c:pt>
                <c:pt idx="1664">
                  <c:v>3.954115676218255</c:v>
                </c:pt>
                <c:pt idx="1665">
                  <c:v>3.9451392590604759</c:v>
                </c:pt>
                <c:pt idx="1666">
                  <c:v>3.9272144754198659</c:v>
                </c:pt>
                <c:pt idx="1667">
                  <c:v>3.939864686269698</c:v>
                </c:pt>
                <c:pt idx="1668">
                  <c:v>3.9485898428714541</c:v>
                </c:pt>
                <c:pt idx="1669">
                  <c:v>3.9348940167149702</c:v>
                </c:pt>
                <c:pt idx="1670">
                  <c:v>3.9560625366024529</c:v>
                </c:pt>
                <c:pt idx="1671">
                  <c:v>3.9717886642110729</c:v>
                </c:pt>
                <c:pt idx="1672">
                  <c:v>3.9578985225128638</c:v>
                </c:pt>
                <c:pt idx="1673">
                  <c:v>3.9462579093332368</c:v>
                </c:pt>
                <c:pt idx="1674">
                  <c:v>3.9351021803237241</c:v>
                </c:pt>
                <c:pt idx="1675">
                  <c:v>3.9412798234394399</c:v>
                </c:pt>
                <c:pt idx="1676">
                  <c:v>3.9210142985975929</c:v>
                </c:pt>
                <c:pt idx="1677">
                  <c:v>3.9214918324953869</c:v>
                </c:pt>
                <c:pt idx="1678">
                  <c:v>3.931533711929462</c:v>
                </c:pt>
                <c:pt idx="1679">
                  <c:v>3.92799522832515</c:v>
                </c:pt>
                <c:pt idx="1680">
                  <c:v>3.9176565167084711</c:v>
                </c:pt>
                <c:pt idx="1681">
                  <c:v>3.9205450746099748</c:v>
                </c:pt>
                <c:pt idx="1682">
                  <c:v>3.9229353749218792</c:v>
                </c:pt>
                <c:pt idx="1683">
                  <c:v>3.9081915725181919</c:v>
                </c:pt>
                <c:pt idx="1684">
                  <c:v>3.9084598097899579</c:v>
                </c:pt>
                <c:pt idx="1685">
                  <c:v>3.9080897642129471</c:v>
                </c:pt>
                <c:pt idx="1686">
                  <c:v>3.8775338644623041</c:v>
                </c:pt>
                <c:pt idx="1687">
                  <c:v>3.8718160354259932</c:v>
                </c:pt>
                <c:pt idx="1688">
                  <c:v>3.8539889683010582</c:v>
                </c:pt>
                <c:pt idx="1689">
                  <c:v>3.836068512024239</c:v>
                </c:pt>
                <c:pt idx="1690">
                  <c:v>3.852686798627559</c:v>
                </c:pt>
                <c:pt idx="1691">
                  <c:v>3.8399004041752232</c:v>
                </c:pt>
                <c:pt idx="1692">
                  <c:v>3.8520490663849358</c:v>
                </c:pt>
                <c:pt idx="1693">
                  <c:v>3.8518060687777691</c:v>
                </c:pt>
                <c:pt idx="1694">
                  <c:v>3.8563028906996282</c:v>
                </c:pt>
                <c:pt idx="1695">
                  <c:v>3.8571111306988688</c:v>
                </c:pt>
                <c:pt idx="1696">
                  <c:v>3.8834085886622098</c:v>
                </c:pt>
                <c:pt idx="1697">
                  <c:v>3.8798829448217731</c:v>
                </c:pt>
                <c:pt idx="1698">
                  <c:v>3.87679310776356</c:v>
                </c:pt>
                <c:pt idx="1699">
                  <c:v>3.8764101190092761</c:v>
                </c:pt>
                <c:pt idx="1700">
                  <c:v>3.891669272245224</c:v>
                </c:pt>
                <c:pt idx="1701">
                  <c:v>3.8824380760664332</c:v>
                </c:pt>
                <c:pt idx="1702">
                  <c:v>3.8960362558633999</c:v>
                </c:pt>
                <c:pt idx="1703">
                  <c:v>3.892950994766077</c:v>
                </c:pt>
                <c:pt idx="1704">
                  <c:v>3.875578840806186</c:v>
                </c:pt>
                <c:pt idx="1705">
                  <c:v>3.8688975582026641</c:v>
                </c:pt>
                <c:pt idx="1706">
                  <c:v>3.8697882358444939</c:v>
                </c:pt>
                <c:pt idx="1707">
                  <c:v>3.868782483954909</c:v>
                </c:pt>
                <c:pt idx="1708">
                  <c:v>3.866165499408678</c:v>
                </c:pt>
                <c:pt idx="1709">
                  <c:v>3.863474605150008</c:v>
                </c:pt>
                <c:pt idx="1710">
                  <c:v>3.8617570143638411</c:v>
                </c:pt>
                <c:pt idx="1711">
                  <c:v>3.8733456001632769</c:v>
                </c:pt>
                <c:pt idx="1712">
                  <c:v>3.885692702735037</c:v>
                </c:pt>
                <c:pt idx="1713">
                  <c:v>3.878658038686714</c:v>
                </c:pt>
                <c:pt idx="1714">
                  <c:v>3.9011088277555319</c:v>
                </c:pt>
                <c:pt idx="1715">
                  <c:v>3.8888788744980229</c:v>
                </c:pt>
                <c:pt idx="1716">
                  <c:v>3.8883891938924879</c:v>
                </c:pt>
                <c:pt idx="1717">
                  <c:v>3.8880707828901051</c:v>
                </c:pt>
                <c:pt idx="1718">
                  <c:v>3.8731524958248649</c:v>
                </c:pt>
                <c:pt idx="1719">
                  <c:v>3.878365180798085</c:v>
                </c:pt>
                <c:pt idx="1720">
                  <c:v>3.8927695946652019</c:v>
                </c:pt>
                <c:pt idx="1721">
                  <c:v>3.893121203202067</c:v>
                </c:pt>
                <c:pt idx="1722">
                  <c:v>3.907526946668805</c:v>
                </c:pt>
                <c:pt idx="1723">
                  <c:v>3.9021758765104768</c:v>
                </c:pt>
                <c:pt idx="1724">
                  <c:v>3.8879538712591208</c:v>
                </c:pt>
                <c:pt idx="1725">
                  <c:v>3.9035628118844472</c:v>
                </c:pt>
                <c:pt idx="1726">
                  <c:v>3.902926698322374</c:v>
                </c:pt>
                <c:pt idx="1727">
                  <c:v>3.888693452067284</c:v>
                </c:pt>
                <c:pt idx="1728">
                  <c:v>3.8894481585189951</c:v>
                </c:pt>
                <c:pt idx="1729">
                  <c:v>3.8758858741757898</c:v>
                </c:pt>
                <c:pt idx="1730">
                  <c:v>3.909733110391818</c:v>
                </c:pt>
                <c:pt idx="1731">
                  <c:v>3.9184288217664989</c:v>
                </c:pt>
                <c:pt idx="1732">
                  <c:v>3.9361376441588631</c:v>
                </c:pt>
                <c:pt idx="1733">
                  <c:v>3.9352822911742291</c:v>
                </c:pt>
                <c:pt idx="1734">
                  <c:v>3.914690604804238</c:v>
                </c:pt>
                <c:pt idx="1735">
                  <c:v>3.907065534609655</c:v>
                </c:pt>
                <c:pt idx="1736">
                  <c:v>3.9095975581315598</c:v>
                </c:pt>
                <c:pt idx="1737">
                  <c:v>3.9128596276519598</c:v>
                </c:pt>
                <c:pt idx="1738">
                  <c:v>3.9002136652169632</c:v>
                </c:pt>
                <c:pt idx="1739">
                  <c:v>3.9157791607790591</c:v>
                </c:pt>
                <c:pt idx="1740">
                  <c:v>3.935889500369365</c:v>
                </c:pt>
                <c:pt idx="1741">
                  <c:v>3.935919987735113</c:v>
                </c:pt>
                <c:pt idx="1742">
                  <c:v>3.9320164831185198</c:v>
                </c:pt>
                <c:pt idx="1743">
                  <c:v>3.934617200682311</c:v>
                </c:pt>
                <c:pt idx="1744">
                  <c:v>3.9669767075460758</c:v>
                </c:pt>
                <c:pt idx="1745">
                  <c:v>3.9765755252290358</c:v>
                </c:pt>
                <c:pt idx="1746">
                  <c:v>3.9804453076674768</c:v>
                </c:pt>
                <c:pt idx="1747">
                  <c:v>3.9947160013535248</c:v>
                </c:pt>
                <c:pt idx="1748">
                  <c:v>4.0149083195576516</c:v>
                </c:pt>
                <c:pt idx="1749">
                  <c:v>3.99274241142701</c:v>
                </c:pt>
                <c:pt idx="1750">
                  <c:v>3.97289524403508</c:v>
                </c:pt>
                <c:pt idx="1751">
                  <c:v>4.0064619346877528</c:v>
                </c:pt>
                <c:pt idx="1752">
                  <c:v>3.990925804023147</c:v>
                </c:pt>
                <c:pt idx="1753">
                  <c:v>3.986220650920377</c:v>
                </c:pt>
                <c:pt idx="1754">
                  <c:v>3.9928327398063779</c:v>
                </c:pt>
                <c:pt idx="1755">
                  <c:v>3.9869735599662688</c:v>
                </c:pt>
                <c:pt idx="1756">
                  <c:v>3.9764666574360752</c:v>
                </c:pt>
                <c:pt idx="1757">
                  <c:v>3.962209792864904</c:v>
                </c:pt>
                <c:pt idx="1758">
                  <c:v>3.9821947539994409</c:v>
                </c:pt>
                <c:pt idx="1759">
                  <c:v>4.0099613037165609</c:v>
                </c:pt>
                <c:pt idx="1760">
                  <c:v>4.0388427258732502</c:v>
                </c:pt>
                <c:pt idx="1761">
                  <c:v>4.0375515734476659</c:v>
                </c:pt>
                <c:pt idx="1762">
                  <c:v>4.0751735285887998</c:v>
                </c:pt>
                <c:pt idx="1763">
                  <c:v>4.0718156564019976</c:v>
                </c:pt>
                <c:pt idx="1764">
                  <c:v>4.0795335461091424</c:v>
                </c:pt>
                <c:pt idx="1765">
                  <c:v>4.0712193675392054</c:v>
                </c:pt>
                <c:pt idx="1766">
                  <c:v>4.0670883379759077</c:v>
                </c:pt>
                <c:pt idx="1767">
                  <c:v>4.0468710010832716</c:v>
                </c:pt>
                <c:pt idx="1768">
                  <c:v>4.0735760138819757</c:v>
                </c:pt>
                <c:pt idx="1769">
                  <c:v>4.1031812487097188</c:v>
                </c:pt>
                <c:pt idx="1770">
                  <c:v>4.131488794027522</c:v>
                </c:pt>
                <c:pt idx="1771">
                  <c:v>4.1272621649586858</c:v>
                </c:pt>
                <c:pt idx="1772">
                  <c:v>4.1449512538107074</c:v>
                </c:pt>
                <c:pt idx="1773">
                  <c:v>4.151367887367984</c:v>
                </c:pt>
                <c:pt idx="1774">
                  <c:v>4.1662903197664134</c:v>
                </c:pt>
                <c:pt idx="1775">
                  <c:v>4.1622675453913072</c:v>
                </c:pt>
                <c:pt idx="1776">
                  <c:v>4.1601215898562556</c:v>
                </c:pt>
                <c:pt idx="1777">
                  <c:v>4.1511494680834016</c:v>
                </c:pt>
                <c:pt idx="1778">
                  <c:v>4.154124241558546</c:v>
                </c:pt>
                <c:pt idx="1779">
                  <c:v>4.1414124879657486</c:v>
                </c:pt>
                <c:pt idx="1780">
                  <c:v>4.1394500268464869</c:v>
                </c:pt>
                <c:pt idx="1781">
                  <c:v>4.1482598882504176</c:v>
                </c:pt>
                <c:pt idx="1782">
                  <c:v>4.1472625048733107</c:v>
                </c:pt>
                <c:pt idx="1783">
                  <c:v>4.1506207780564406</c:v>
                </c:pt>
                <c:pt idx="1784">
                  <c:v>4.1820375934046847</c:v>
                </c:pt>
                <c:pt idx="1785">
                  <c:v>4.2091391690872149</c:v>
                </c:pt>
                <c:pt idx="1786">
                  <c:v>4.21786524540427</c:v>
                </c:pt>
                <c:pt idx="1787">
                  <c:v>4.218092655924651</c:v>
                </c:pt>
                <c:pt idx="1788">
                  <c:v>4.2309677940601711</c:v>
                </c:pt>
                <c:pt idx="1789">
                  <c:v>4.2229251609052776</c:v>
                </c:pt>
                <c:pt idx="1790">
                  <c:v>4.2386997745146342</c:v>
                </c:pt>
                <c:pt idx="1791">
                  <c:v>4.2326371953535666</c:v>
                </c:pt>
                <c:pt idx="1792">
                  <c:v>4.2499360664415473</c:v>
                </c:pt>
                <c:pt idx="1793">
                  <c:v>4.2659770591103428</c:v>
                </c:pt>
                <c:pt idx="1794">
                  <c:v>4.2619651924277928</c:v>
                </c:pt>
                <c:pt idx="1795">
                  <c:v>4.251850457580014</c:v>
                </c:pt>
                <c:pt idx="1796">
                  <c:v>4.2438939273583189</c:v>
                </c:pt>
                <c:pt idx="1797">
                  <c:v>4.2446027831565356</c:v>
                </c:pt>
                <c:pt idx="1798">
                  <c:v>4.2509158860384897</c:v>
                </c:pt>
                <c:pt idx="1799">
                  <c:v>4.2334432302591871</c:v>
                </c:pt>
                <c:pt idx="1800">
                  <c:v>4.230222268518089</c:v>
                </c:pt>
                <c:pt idx="1801">
                  <c:v>4.2396102187172557</c:v>
                </c:pt>
                <c:pt idx="1802">
                  <c:v>4.2544038963325974</c:v>
                </c:pt>
                <c:pt idx="1803">
                  <c:v>4.2633929701630828</c:v>
                </c:pt>
                <c:pt idx="1804">
                  <c:v>4.2670541747974653</c:v>
                </c:pt>
                <c:pt idx="1805">
                  <c:v>4.2912962599114826</c:v>
                </c:pt>
                <c:pt idx="1806">
                  <c:v>4.2797759697059341</c:v>
                </c:pt>
                <c:pt idx="1807">
                  <c:v>4.2513424431567168</c:v>
                </c:pt>
                <c:pt idx="1808">
                  <c:v>4.250477034011058</c:v>
                </c:pt>
                <c:pt idx="1809">
                  <c:v>4.2477335539477252</c:v>
                </c:pt>
                <c:pt idx="1810">
                  <c:v>4.2562853504289446</c:v>
                </c:pt>
                <c:pt idx="1811">
                  <c:v>4.249644980765118</c:v>
                </c:pt>
                <c:pt idx="1812">
                  <c:v>4.2725913539353098</c:v>
                </c:pt>
                <c:pt idx="1813">
                  <c:v>4.2760329136935722</c:v>
                </c:pt>
                <c:pt idx="1814">
                  <c:v>4.2893125981869424</c:v>
                </c:pt>
                <c:pt idx="1815">
                  <c:v>4.2936943578883398</c:v>
                </c:pt>
                <c:pt idx="1816">
                  <c:v>4.301121654160645</c:v>
                </c:pt>
                <c:pt idx="1817">
                  <c:v>4.2884100956644966</c:v>
                </c:pt>
                <c:pt idx="1818">
                  <c:v>4.2929876749398437</c:v>
                </c:pt>
                <c:pt idx="1819">
                  <c:v>4.2953638926976589</c:v>
                </c:pt>
                <c:pt idx="1820">
                  <c:v>4.2817705943136453</c:v>
                </c:pt>
                <c:pt idx="1821">
                  <c:v>4.2772818749405008</c:v>
                </c:pt>
                <c:pt idx="1822">
                  <c:v>4.2840052471720789</c:v>
                </c:pt>
                <c:pt idx="1823">
                  <c:v>4.2885568623628378</c:v>
                </c:pt>
                <c:pt idx="1824">
                  <c:v>4.2772561191523604</c:v>
                </c:pt>
                <c:pt idx="1825">
                  <c:v>4.2691184872828316</c:v>
                </c:pt>
                <c:pt idx="1826">
                  <c:v>4.292352764660305</c:v>
                </c:pt>
                <c:pt idx="1827">
                  <c:v>4.289550535652368</c:v>
                </c:pt>
                <c:pt idx="1828">
                  <c:v>4.2732322903372379</c:v>
                </c:pt>
                <c:pt idx="1829">
                  <c:v>4.2812638120460562</c:v>
                </c:pt>
                <c:pt idx="1830">
                  <c:v>4.2922823488523996</c:v>
                </c:pt>
                <c:pt idx="1831">
                  <c:v>4.2755283190312712</c:v>
                </c:pt>
                <c:pt idx="1832">
                  <c:v>4.2598056095140384</c:v>
                </c:pt>
                <c:pt idx="1833">
                  <c:v>4.2544634211286931</c:v>
                </c:pt>
                <c:pt idx="1834">
                  <c:v>4.2426409710694406</c:v>
                </c:pt>
                <c:pt idx="1835">
                  <c:v>4.2354699681491406</c:v>
                </c:pt>
                <c:pt idx="1836">
                  <c:v>4.2336559096806869</c:v>
                </c:pt>
                <c:pt idx="1837">
                  <c:v>4.229967530667734</c:v>
                </c:pt>
                <c:pt idx="1838">
                  <c:v>4.2460553880556668</c:v>
                </c:pt>
                <c:pt idx="1839">
                  <c:v>4.2479663720294267</c:v>
                </c:pt>
                <c:pt idx="1840">
                  <c:v>4.2396236342730864</c:v>
                </c:pt>
                <c:pt idx="1841">
                  <c:v>4.2162802683795597</c:v>
                </c:pt>
                <c:pt idx="1842">
                  <c:v>4.2116651691252942</c:v>
                </c:pt>
                <c:pt idx="1843">
                  <c:v>4.2140366619872873</c:v>
                </c:pt>
                <c:pt idx="1844">
                  <c:v>4.202045068216723</c:v>
                </c:pt>
                <c:pt idx="1845">
                  <c:v>4.2008502399696992</c:v>
                </c:pt>
                <c:pt idx="1846">
                  <c:v>4.1966086499867821</c:v>
                </c:pt>
                <c:pt idx="1847">
                  <c:v>4.2123567588748934</c:v>
                </c:pt>
                <c:pt idx="1848">
                  <c:v>4.2207656481476548</c:v>
                </c:pt>
                <c:pt idx="1849">
                  <c:v>4.1938424690944958</c:v>
                </c:pt>
                <c:pt idx="1850">
                  <c:v>4.195078293528133</c:v>
                </c:pt>
                <c:pt idx="1851">
                  <c:v>4.207962643637905</c:v>
                </c:pt>
                <c:pt idx="1852">
                  <c:v>4.2243803152361412</c:v>
                </c:pt>
                <c:pt idx="1853">
                  <c:v>4.2268596685343907</c:v>
                </c:pt>
                <c:pt idx="1854">
                  <c:v>4.2322090257461671</c:v>
                </c:pt>
                <c:pt idx="1855">
                  <c:v>4.2289144414923836</c:v>
                </c:pt>
                <c:pt idx="1856">
                  <c:v>4.2214442904274936</c:v>
                </c:pt>
                <c:pt idx="1857">
                  <c:v>4.2333949898657286</c:v>
                </c:pt>
                <c:pt idx="1858">
                  <c:v>4.2356845386430111</c:v>
                </c:pt>
                <c:pt idx="1859">
                  <c:v>4.2518947571424297</c:v>
                </c:pt>
                <c:pt idx="1860">
                  <c:v>4.2547638127015848</c:v>
                </c:pt>
                <c:pt idx="1861">
                  <c:v>4.2646409591556358</c:v>
                </c:pt>
                <c:pt idx="1862">
                  <c:v>4.2854286950668081</c:v>
                </c:pt>
                <c:pt idx="1863">
                  <c:v>4.28442744927119</c:v>
                </c:pt>
                <c:pt idx="1864">
                  <c:v>4.2858034144185204</c:v>
                </c:pt>
                <c:pt idx="1865">
                  <c:v>4.2862705106840524</c:v>
                </c:pt>
                <c:pt idx="1866">
                  <c:v>4.2760948700816677</c:v>
                </c:pt>
                <c:pt idx="1867">
                  <c:v>4.2597131001711199</c:v>
                </c:pt>
                <c:pt idx="1868">
                  <c:v>4.2652099875577738</c:v>
                </c:pt>
                <c:pt idx="1869">
                  <c:v>4.264277213948108</c:v>
                </c:pt>
                <c:pt idx="1870">
                  <c:v>4.2607336400262241</c:v>
                </c:pt>
                <c:pt idx="1871">
                  <c:v>4.264679981924032</c:v>
                </c:pt>
                <c:pt idx="1872">
                  <c:v>4.2650268483256166</c:v>
                </c:pt>
                <c:pt idx="1873">
                  <c:v>4.2582014910849972</c:v>
                </c:pt>
                <c:pt idx="1874">
                  <c:v>4.2644750289207707</c:v>
                </c:pt>
                <c:pt idx="1875">
                  <c:v>4.2781052533127948</c:v>
                </c:pt>
                <c:pt idx="1876">
                  <c:v>4.2744931858815614</c:v>
                </c:pt>
                <c:pt idx="1877">
                  <c:v>4.2789803281996299</c:v>
                </c:pt>
                <c:pt idx="1878">
                  <c:v>4.2867406372524961</c:v>
                </c:pt>
                <c:pt idx="1879">
                  <c:v>4.2984443076922458</c:v>
                </c:pt>
                <c:pt idx="1880">
                  <c:v>4.3016192661721577</c:v>
                </c:pt>
                <c:pt idx="1881">
                  <c:v>4.2955144697570384</c:v>
                </c:pt>
                <c:pt idx="1882">
                  <c:v>4.2981729951594803</c:v>
                </c:pt>
                <c:pt idx="1883">
                  <c:v>4.3068527056409112</c:v>
                </c:pt>
                <c:pt idx="1884">
                  <c:v>4.3151686409559122</c:v>
                </c:pt>
                <c:pt idx="1885">
                  <c:v>4.3154603562042473</c:v>
                </c:pt>
                <c:pt idx="1886">
                  <c:v>4.3220466245891842</c:v>
                </c:pt>
                <c:pt idx="1887">
                  <c:v>4.3292380662450753</c:v>
                </c:pt>
                <c:pt idx="1888">
                  <c:v>4.3350700597760001</c:v>
                </c:pt>
                <c:pt idx="1889">
                  <c:v>4.3322777731310209</c:v>
                </c:pt>
                <c:pt idx="1890">
                  <c:v>4.3282021918418678</c:v>
                </c:pt>
                <c:pt idx="1891">
                  <c:v>4.3437375093660497</c:v>
                </c:pt>
                <c:pt idx="1892">
                  <c:v>4.3590478126375407</c:v>
                </c:pt>
                <c:pt idx="1893">
                  <c:v>4.3748092124651903</c:v>
                </c:pt>
                <c:pt idx="1894">
                  <c:v>4.3622101850802144</c:v>
                </c:pt>
                <c:pt idx="1895">
                  <c:v>4.3862842054408153</c:v>
                </c:pt>
                <c:pt idx="1896">
                  <c:v>4.3926649438506251</c:v>
                </c:pt>
                <c:pt idx="1897">
                  <c:v>4.4119257545837822</c:v>
                </c:pt>
                <c:pt idx="1898">
                  <c:v>4.4191656029879587</c:v>
                </c:pt>
                <c:pt idx="1899">
                  <c:v>4.4227971718253771</c:v>
                </c:pt>
                <c:pt idx="1900">
                  <c:v>4.4479054890623342</c:v>
                </c:pt>
                <c:pt idx="1901">
                  <c:v>4.4384137011727169</c:v>
                </c:pt>
                <c:pt idx="1902">
                  <c:v>4.4405513880054741</c:v>
                </c:pt>
                <c:pt idx="1903">
                  <c:v>4.4304294622636204</c:v>
                </c:pt>
                <c:pt idx="1904">
                  <c:v>4.4214137495205881</c:v>
                </c:pt>
                <c:pt idx="1905">
                  <c:v>4.4760451217671129</c:v>
                </c:pt>
                <c:pt idx="1906">
                  <c:v>4.4678903617809871</c:v>
                </c:pt>
                <c:pt idx="1907">
                  <c:v>4.464887690245761</c:v>
                </c:pt>
                <c:pt idx="1908">
                  <c:v>4.4715907265790946</c:v>
                </c:pt>
                <c:pt idx="1909">
                  <c:v>4.4780690162723227</c:v>
                </c:pt>
                <c:pt idx="1910">
                  <c:v>4.5081687250936202</c:v>
                </c:pt>
                <c:pt idx="1911">
                  <c:v>4.4931047282746821</c:v>
                </c:pt>
                <c:pt idx="1912">
                  <c:v>4.4843948751247584</c:v>
                </c:pt>
                <c:pt idx="1913">
                  <c:v>4.5039440181354076</c:v>
                </c:pt>
                <c:pt idx="1914">
                  <c:v>4.4789142685485084</c:v>
                </c:pt>
                <c:pt idx="1915">
                  <c:v>4.5022573974232971</c:v>
                </c:pt>
                <c:pt idx="1916">
                  <c:v>4.5042293852764521</c:v>
                </c:pt>
                <c:pt idx="1917">
                  <c:v>4.5014937356406559</c:v>
                </c:pt>
                <c:pt idx="1918">
                  <c:v>4.4476427901108977</c:v>
                </c:pt>
                <c:pt idx="1919">
                  <c:v>4.434250876182217</c:v>
                </c:pt>
                <c:pt idx="1920">
                  <c:v>4.4485068396996663</c:v>
                </c:pt>
                <c:pt idx="1921">
                  <c:v>4.470775915389873</c:v>
                </c:pt>
                <c:pt idx="1922">
                  <c:v>4.4892366366063143</c:v>
                </c:pt>
                <c:pt idx="1923">
                  <c:v>4.4819772000367921</c:v>
                </c:pt>
                <c:pt idx="1924">
                  <c:v>4.4952308178125424</c:v>
                </c:pt>
                <c:pt idx="1925">
                  <c:v>4.4950284323417389</c:v>
                </c:pt>
                <c:pt idx="1926">
                  <c:v>4.4946545022862594</c:v>
                </c:pt>
                <c:pt idx="1927">
                  <c:v>4.4974604855722964</c:v>
                </c:pt>
                <c:pt idx="1928">
                  <c:v>4.4969127060107832</c:v>
                </c:pt>
                <c:pt idx="1929">
                  <c:v>4.5095610172474236</c:v>
                </c:pt>
                <c:pt idx="1930">
                  <c:v>4.5335293895202664</c:v>
                </c:pt>
                <c:pt idx="1931">
                  <c:v>4.5224571535813523</c:v>
                </c:pt>
                <c:pt idx="1932">
                  <c:v>4.5276909857011969</c:v>
                </c:pt>
                <c:pt idx="1933">
                  <c:v>4.5261959995801666</c:v>
                </c:pt>
                <c:pt idx="1934">
                  <c:v>4.5087952590559759</c:v>
                </c:pt>
                <c:pt idx="1935">
                  <c:v>4.5030808480322824</c:v>
                </c:pt>
                <c:pt idx="1936">
                  <c:v>4.5173209561866701</c:v>
                </c:pt>
                <c:pt idx="1937">
                  <c:v>4.5223548536604774</c:v>
                </c:pt>
                <c:pt idx="1938">
                  <c:v>4.5577941385753116</c:v>
                </c:pt>
                <c:pt idx="1939">
                  <c:v>4.5516101999638368</c:v>
                </c:pt>
                <c:pt idx="1940">
                  <c:v>4.5393498271020487</c:v>
                </c:pt>
                <c:pt idx="1941">
                  <c:v>4.5368119189438501</c:v>
                </c:pt>
                <c:pt idx="1942">
                  <c:v>4.5167521710407703</c:v>
                </c:pt>
                <c:pt idx="1943">
                  <c:v>4.5069197418197424</c:v>
                </c:pt>
                <c:pt idx="1944">
                  <c:v>4.5282239217705733</c:v>
                </c:pt>
                <c:pt idx="1945">
                  <c:v>4.5327791659548886</c:v>
                </c:pt>
                <c:pt idx="1946">
                  <c:v>4.5351998995131044</c:v>
                </c:pt>
                <c:pt idx="1947">
                  <c:v>4.5269843237775058</c:v>
                </c:pt>
                <c:pt idx="1948">
                  <c:v>4.5218746380736379</c:v>
                </c:pt>
                <c:pt idx="1949">
                  <c:v>4.5106630482049406</c:v>
                </c:pt>
                <c:pt idx="1950">
                  <c:v>4.5191066142237846</c:v>
                </c:pt>
                <c:pt idx="1951">
                  <c:v>4.5164682582071896</c:v>
                </c:pt>
                <c:pt idx="1952">
                  <c:v>4.5110096198003538</c:v>
                </c:pt>
                <c:pt idx="1953">
                  <c:v>4.4982680887314128</c:v>
                </c:pt>
                <c:pt idx="1954">
                  <c:v>4.5170986050330946</c:v>
                </c:pt>
                <c:pt idx="1955">
                  <c:v>4.5276379736892816</c:v>
                </c:pt>
                <c:pt idx="1956">
                  <c:v>4.5350874393248102</c:v>
                </c:pt>
                <c:pt idx="1957">
                  <c:v>4.5462120499777363</c:v>
                </c:pt>
                <c:pt idx="1958">
                  <c:v>4.5497600638349001</c:v>
                </c:pt>
                <c:pt idx="1959">
                  <c:v>4.5661817914840084</c:v>
                </c:pt>
                <c:pt idx="1960">
                  <c:v>4.5645329972943367</c:v>
                </c:pt>
                <c:pt idx="1961">
                  <c:v>4.5705986417277673</c:v>
                </c:pt>
                <c:pt idx="1962">
                  <c:v>4.5684827428280608</c:v>
                </c:pt>
                <c:pt idx="1963">
                  <c:v>4.5592351857197224</c:v>
                </c:pt>
                <c:pt idx="1964">
                  <c:v>4.5404192849661111</c:v>
                </c:pt>
                <c:pt idx="1965">
                  <c:v>4.5329339852291746</c:v>
                </c:pt>
                <c:pt idx="1966">
                  <c:v>4.5658191998586064</c:v>
                </c:pt>
                <c:pt idx="1967">
                  <c:v>4.6269242546551297</c:v>
                </c:pt>
                <c:pt idx="1968">
                  <c:v>4.6376888789205104</c:v>
                </c:pt>
                <c:pt idx="1969">
                  <c:v>4.6243695633148256</c:v>
                </c:pt>
                <c:pt idx="1970">
                  <c:v>4.5967181940619577</c:v>
                </c:pt>
                <c:pt idx="1971">
                  <c:v>4.5670970290077211</c:v>
                </c:pt>
                <c:pt idx="1972">
                  <c:v>4.5618297169233299</c:v>
                </c:pt>
                <c:pt idx="1973">
                  <c:v>4.5572077623069669</c:v>
                </c:pt>
                <c:pt idx="1974">
                  <c:v>4.5959524513197199</c:v>
                </c:pt>
                <c:pt idx="1975">
                  <c:v>4.5864172038089972</c:v>
                </c:pt>
                <c:pt idx="1976">
                  <c:v>4.6112750059165988</c:v>
                </c:pt>
                <c:pt idx="1977">
                  <c:v>4.6190555834985716</c:v>
                </c:pt>
                <c:pt idx="1978">
                  <c:v>4.6210648349017696</c:v>
                </c:pt>
                <c:pt idx="1979">
                  <c:v>4.6305649837596894</c:v>
                </c:pt>
                <c:pt idx="1980">
                  <c:v>4.6407140159004951</c:v>
                </c:pt>
                <c:pt idx="1981">
                  <c:v>4.6611609912102239</c:v>
                </c:pt>
                <c:pt idx="1982">
                  <c:v>4.6297186041312264</c:v>
                </c:pt>
                <c:pt idx="1983">
                  <c:v>4.6263483514720134</c:v>
                </c:pt>
                <c:pt idx="1984">
                  <c:v>4.6609227276681624</c:v>
                </c:pt>
                <c:pt idx="1985">
                  <c:v>4.6553604800517769</c:v>
                </c:pt>
                <c:pt idx="1986">
                  <c:v>4.6762476660265166</c:v>
                </c:pt>
                <c:pt idx="1987">
                  <c:v>4.6571074323602897</c:v>
                </c:pt>
                <c:pt idx="1988">
                  <c:v>4.6728179885162424</c:v>
                </c:pt>
                <c:pt idx="1989">
                  <c:v>4.6617264070053368</c:v>
                </c:pt>
                <c:pt idx="1990">
                  <c:v>4.6735963046331328</c:v>
                </c:pt>
                <c:pt idx="1991">
                  <c:v>4.6884196884601348</c:v>
                </c:pt>
                <c:pt idx="1992">
                  <c:v>4.7009978504064316</c:v>
                </c:pt>
                <c:pt idx="1993">
                  <c:v>4.7068839226692454</c:v>
                </c:pt>
                <c:pt idx="1994">
                  <c:v>4.7000381323261591</c:v>
                </c:pt>
                <c:pt idx="1995">
                  <c:v>4.695219187300224</c:v>
                </c:pt>
                <c:pt idx="1996">
                  <c:v>4.6627014475113588</c:v>
                </c:pt>
                <c:pt idx="1997">
                  <c:v>4.6800034102589327</c:v>
                </c:pt>
                <c:pt idx="1998">
                  <c:v>4.6848880098807673</c:v>
                </c:pt>
                <c:pt idx="1999">
                  <c:v>4.7104455549611624</c:v>
                </c:pt>
                <c:pt idx="2000">
                  <c:v>4.723341504842967</c:v>
                </c:pt>
                <c:pt idx="2001">
                  <c:v>4.7299968212518717</c:v>
                </c:pt>
                <c:pt idx="2002">
                  <c:v>4.7237060264011781</c:v>
                </c:pt>
                <c:pt idx="2003">
                  <c:v>4.7338674934534657</c:v>
                </c:pt>
                <c:pt idx="2004">
                  <c:v>4.7165753535270483</c:v>
                </c:pt>
                <c:pt idx="2005">
                  <c:v>4.7314102905020627</c:v>
                </c:pt>
                <c:pt idx="2006">
                  <c:v>4.7159839238612484</c:v>
                </c:pt>
                <c:pt idx="2007">
                  <c:v>4.7274276132747737</c:v>
                </c:pt>
                <c:pt idx="2008">
                  <c:v>4.7567592633219196</c:v>
                </c:pt>
                <c:pt idx="2009">
                  <c:v>4.7752452096947282</c:v>
                </c:pt>
                <c:pt idx="2010">
                  <c:v>4.7982817525931676</c:v>
                </c:pt>
                <c:pt idx="2011">
                  <c:v>4.8043671925024034</c:v>
                </c:pt>
                <c:pt idx="2012">
                  <c:v>4.7701282491058929</c:v>
                </c:pt>
                <c:pt idx="2013">
                  <c:v>4.7506309342110971</c:v>
                </c:pt>
                <c:pt idx="2014">
                  <c:v>4.7629212416340669</c:v>
                </c:pt>
                <c:pt idx="2015">
                  <c:v>4.7618587482780557</c:v>
                </c:pt>
                <c:pt idx="2016">
                  <c:v>4.7553194621213111</c:v>
                </c:pt>
                <c:pt idx="2017">
                  <c:v>4.7816602810111322</c:v>
                </c:pt>
                <c:pt idx="2018">
                  <c:v>4.8292045946378019</c:v>
                </c:pt>
                <c:pt idx="2019">
                  <c:v>4.8336131586068101</c:v>
                </c:pt>
                <c:pt idx="2020">
                  <c:v>4.8268826400834657</c:v>
                </c:pt>
                <c:pt idx="2021">
                  <c:v>4.8293197546708626</c:v>
                </c:pt>
                <c:pt idx="2022">
                  <c:v>4.8670030655985332</c:v>
                </c:pt>
                <c:pt idx="2023">
                  <c:v>4.8607427285287166</c:v>
                </c:pt>
                <c:pt idx="2024">
                  <c:v>4.8759303328318397</c:v>
                </c:pt>
                <c:pt idx="2025">
                  <c:v>4.8945720305515827</c:v>
                </c:pt>
                <c:pt idx="2026">
                  <c:v>4.8993342048871868</c:v>
                </c:pt>
                <c:pt idx="2027">
                  <c:v>4.9054381495886767</c:v>
                </c:pt>
                <c:pt idx="2028">
                  <c:v>4.9190080897678392</c:v>
                </c:pt>
                <c:pt idx="2029">
                  <c:v>4.90312081858018</c:v>
                </c:pt>
                <c:pt idx="2030">
                  <c:v>4.9162294819022616</c:v>
                </c:pt>
                <c:pt idx="2031">
                  <c:v>4.9351652867469884</c:v>
                </c:pt>
                <c:pt idx="2032">
                  <c:v>4.9313407772993703</c:v>
                </c:pt>
                <c:pt idx="2033">
                  <c:v>4.9272287835506887</c:v>
                </c:pt>
                <c:pt idx="2034">
                  <c:v>4.9380968648695367</c:v>
                </c:pt>
                <c:pt idx="2035">
                  <c:v>4.9275422631529944</c:v>
                </c:pt>
                <c:pt idx="2036">
                  <c:v>4.9390379907481483</c:v>
                </c:pt>
                <c:pt idx="2037">
                  <c:v>4.9536542578747564</c:v>
                </c:pt>
                <c:pt idx="2038">
                  <c:v>4.9613279035158904</c:v>
                </c:pt>
                <c:pt idx="2039">
                  <c:v>4.9822887301525416</c:v>
                </c:pt>
                <c:pt idx="2040">
                  <c:v>5.0050461152950829</c:v>
                </c:pt>
                <c:pt idx="2041">
                  <c:v>4.9891426622717647</c:v>
                </c:pt>
                <c:pt idx="2042">
                  <c:v>5.0037132891997738</c:v>
                </c:pt>
                <c:pt idx="2043">
                  <c:v>5.0427237281258916</c:v>
                </c:pt>
                <c:pt idx="2044">
                  <c:v>5.0251079481801462</c:v>
                </c:pt>
                <c:pt idx="2045">
                  <c:v>5.040054404555522</c:v>
                </c:pt>
                <c:pt idx="2046">
                  <c:v>5.0674455194470527</c:v>
                </c:pt>
                <c:pt idx="2047">
                  <c:v>5.0918217439473112</c:v>
                </c:pt>
                <c:pt idx="2048">
                  <c:v>5.09873114092394</c:v>
                </c:pt>
                <c:pt idx="2049">
                  <c:v>5.1205151376935163</c:v>
                </c:pt>
                <c:pt idx="2050">
                  <c:v>5.1062398876152768</c:v>
                </c:pt>
                <c:pt idx="2051">
                  <c:v>5.1268642114809557</c:v>
                </c:pt>
                <c:pt idx="2052">
                  <c:v>5.1355456418367016</c:v>
                </c:pt>
                <c:pt idx="2053">
                  <c:v>5.1322386336742172</c:v>
                </c:pt>
                <c:pt idx="2054">
                  <c:v>5.1395936013869932</c:v>
                </c:pt>
                <c:pt idx="2055">
                  <c:v>5.1970611662933939</c:v>
                </c:pt>
                <c:pt idx="2056">
                  <c:v>5.2411973736841047</c:v>
                </c:pt>
                <c:pt idx="2057">
                  <c:v>5.2668131926935811</c:v>
                </c:pt>
                <c:pt idx="2058">
                  <c:v>5.2797626277107099</c:v>
                </c:pt>
                <c:pt idx="2059">
                  <c:v>5.2781481938380903</c:v>
                </c:pt>
                <c:pt idx="2060">
                  <c:v>5.2567199997802279</c:v>
                </c:pt>
                <c:pt idx="2061">
                  <c:v>5.2240901612242903</c:v>
                </c:pt>
                <c:pt idx="2062">
                  <c:v>5.2175752329836138</c:v>
                </c:pt>
                <c:pt idx="2063">
                  <c:v>5.2319020603532644</c:v>
                </c:pt>
                <c:pt idx="2064">
                  <c:v>5.2361181947908912</c:v>
                </c:pt>
                <c:pt idx="2065">
                  <c:v>5.225738540526657</c:v>
                </c:pt>
                <c:pt idx="2066">
                  <c:v>5.2076252969996721</c:v>
                </c:pt>
                <c:pt idx="2067">
                  <c:v>5.2298331983656681</c:v>
                </c:pt>
                <c:pt idx="2068">
                  <c:v>5.2155623117703769</c:v>
                </c:pt>
                <c:pt idx="2069">
                  <c:v>5.2576017375861994</c:v>
                </c:pt>
                <c:pt idx="2070">
                  <c:v>5.2731137461601554</c:v>
                </c:pt>
                <c:pt idx="2071">
                  <c:v>5.2997390535998354</c:v>
                </c:pt>
                <c:pt idx="2072">
                  <c:v>5.3124961624741074</c:v>
                </c:pt>
                <c:pt idx="2073">
                  <c:v>5.3335872096680914</c:v>
                </c:pt>
                <c:pt idx="2074">
                  <c:v>5.3473110494772964</c:v>
                </c:pt>
                <c:pt idx="2075">
                  <c:v>5.3407150760804223</c:v>
                </c:pt>
                <c:pt idx="2076">
                  <c:v>5.3540744910073661</c:v>
                </c:pt>
                <c:pt idx="2077">
                  <c:v>5.3617327436544926</c:v>
                </c:pt>
                <c:pt idx="2078">
                  <c:v>5.3611534384956041</c:v>
                </c:pt>
                <c:pt idx="2079">
                  <c:v>5.3566036860784756</c:v>
                </c:pt>
                <c:pt idx="2080">
                  <c:v>5.3455617994626268</c:v>
                </c:pt>
                <c:pt idx="2081">
                  <c:v>5.3337952663426194</c:v>
                </c:pt>
                <c:pt idx="2082">
                  <c:v>5.2958750345064196</c:v>
                </c:pt>
                <c:pt idx="2083">
                  <c:v>5.2949011666686614</c:v>
                </c:pt>
                <c:pt idx="2084">
                  <c:v>5.310782608385634</c:v>
                </c:pt>
                <c:pt idx="2085">
                  <c:v>5.3046648907768326</c:v>
                </c:pt>
                <c:pt idx="2086">
                  <c:v>5.3266282222560104</c:v>
                </c:pt>
                <c:pt idx="2087">
                  <c:v>5.384064755513978</c:v>
                </c:pt>
                <c:pt idx="2088">
                  <c:v>5.3288241987956084</c:v>
                </c:pt>
                <c:pt idx="2089">
                  <c:v>5.3323679604016991</c:v>
                </c:pt>
                <c:pt idx="2090">
                  <c:v>5.362245303724932</c:v>
                </c:pt>
                <c:pt idx="2091">
                  <c:v>5.346194421491246</c:v>
                </c:pt>
                <c:pt idx="2092">
                  <c:v>5.3725102144251302</c:v>
                </c:pt>
                <c:pt idx="2093">
                  <c:v>5.3839081506780833</c:v>
                </c:pt>
                <c:pt idx="2094">
                  <c:v>5.4215413713322924</c:v>
                </c:pt>
                <c:pt idx="2095">
                  <c:v>5.4220411514882771</c:v>
                </c:pt>
                <c:pt idx="2096">
                  <c:v>5.430006827963572</c:v>
                </c:pt>
                <c:pt idx="2097">
                  <c:v>5.4056430107223568</c:v>
                </c:pt>
                <c:pt idx="2098">
                  <c:v>5.3771085697393701</c:v>
                </c:pt>
                <c:pt idx="2099">
                  <c:v>5.3527662572733972</c:v>
                </c:pt>
                <c:pt idx="2100">
                  <c:v>5.3853234752083727</c:v>
                </c:pt>
                <c:pt idx="2101">
                  <c:v>5.4049159616348446</c:v>
                </c:pt>
                <c:pt idx="2102">
                  <c:v>5.4327263233908161</c:v>
                </c:pt>
                <c:pt idx="2103">
                  <c:v>5.4391700783945813</c:v>
                </c:pt>
                <c:pt idx="2104">
                  <c:v>5.4900298250491151</c:v>
                </c:pt>
                <c:pt idx="2105">
                  <c:v>5.4916089451091556</c:v>
                </c:pt>
                <c:pt idx="2106">
                  <c:v>5.5023469547121886</c:v>
                </c:pt>
                <c:pt idx="2107">
                  <c:v>5.4929802575096316</c:v>
                </c:pt>
                <c:pt idx="2108">
                  <c:v>5.4945059058197776</c:v>
                </c:pt>
                <c:pt idx="2109">
                  <c:v>5.4848441500348573</c:v>
                </c:pt>
                <c:pt idx="2110">
                  <c:v>5.4838274373256377</c:v>
                </c:pt>
                <c:pt idx="2111">
                  <c:v>5.4612753239593967</c:v>
                </c:pt>
                <c:pt idx="2112">
                  <c:v>5.4478729942747863</c:v>
                </c:pt>
                <c:pt idx="2113">
                  <c:v>5.4618945996019406</c:v>
                </c:pt>
                <c:pt idx="2114">
                  <c:v>5.4459333382410087</c:v>
                </c:pt>
                <c:pt idx="2115">
                  <c:v>5.4442380418921301</c:v>
                </c:pt>
                <c:pt idx="2116">
                  <c:v>5.421016330731943</c:v>
                </c:pt>
                <c:pt idx="2117">
                  <c:v>5.4235824651247926</c:v>
                </c:pt>
                <c:pt idx="2118">
                  <c:v>5.4289250200378207</c:v>
                </c:pt>
                <c:pt idx="2119">
                  <c:v>5.4177117071818293</c:v>
                </c:pt>
                <c:pt idx="2120">
                  <c:v>5.43506694170134</c:v>
                </c:pt>
                <c:pt idx="2121">
                  <c:v>5.4525937086810359</c:v>
                </c:pt>
                <c:pt idx="2122">
                  <c:v>5.4378648649931636</c:v>
                </c:pt>
                <c:pt idx="2123">
                  <c:v>5.4568985204560478</c:v>
                </c:pt>
                <c:pt idx="2124">
                  <c:v>5.4515317753665364</c:v>
                </c:pt>
                <c:pt idx="2125">
                  <c:v>5.4793310435213911</c:v>
                </c:pt>
                <c:pt idx="2126">
                  <c:v>5.4990568486265854</c:v>
                </c:pt>
                <c:pt idx="2127">
                  <c:v>5.4901865319305996</c:v>
                </c:pt>
                <c:pt idx="2128">
                  <c:v>5.4541987485728107</c:v>
                </c:pt>
                <c:pt idx="2129">
                  <c:v>5.4465489169240104</c:v>
                </c:pt>
                <c:pt idx="2130">
                  <c:v>5.4416744052158794</c:v>
                </c:pt>
                <c:pt idx="2131">
                  <c:v>5.4927550279199329</c:v>
                </c:pt>
                <c:pt idx="2132">
                  <c:v>5.5967890317736586</c:v>
                </c:pt>
                <c:pt idx="2133">
                  <c:v>5.6229340542803383</c:v>
                </c:pt>
                <c:pt idx="2134">
                  <c:v>5.6210748570637241</c:v>
                </c:pt>
                <c:pt idx="2135">
                  <c:v>5.5884657991130053</c:v>
                </c:pt>
                <c:pt idx="2136">
                  <c:v>5.5969112411533661</c:v>
                </c:pt>
                <c:pt idx="2137">
                  <c:v>5.6285011648692631</c:v>
                </c:pt>
                <c:pt idx="2138">
                  <c:v>5.6386905649291563</c:v>
                </c:pt>
                <c:pt idx="2139">
                  <c:v>5.6344407316392111</c:v>
                </c:pt>
                <c:pt idx="2140">
                  <c:v>5.6101476134322974</c:v>
                </c:pt>
                <c:pt idx="2141">
                  <c:v>5.5908834311562936</c:v>
                </c:pt>
                <c:pt idx="2142">
                  <c:v>5.557730558831671</c:v>
                </c:pt>
                <c:pt idx="2143">
                  <c:v>5.533795252915767</c:v>
                </c:pt>
                <c:pt idx="2144">
                  <c:v>5.5144598106620659</c:v>
                </c:pt>
                <c:pt idx="2145">
                  <c:v>5.5007801046105689</c:v>
                </c:pt>
                <c:pt idx="2146">
                  <c:v>5.5056570755826968</c:v>
                </c:pt>
                <c:pt idx="2147">
                  <c:v>5.518549366367739</c:v>
                </c:pt>
                <c:pt idx="2148">
                  <c:v>5.4988400344717734</c:v>
                </c:pt>
                <c:pt idx="2149">
                  <c:v>5.5063316355437291</c:v>
                </c:pt>
                <c:pt idx="2150">
                  <c:v>5.5213920530008256</c:v>
                </c:pt>
                <c:pt idx="2151">
                  <c:v>5.5006791772981938</c:v>
                </c:pt>
                <c:pt idx="2152">
                  <c:v>5.4989905846195519</c:v>
                </c:pt>
                <c:pt idx="2153">
                  <c:v>5.5079113748206439</c:v>
                </c:pt>
                <c:pt idx="2154">
                  <c:v>5.4483920790003388</c:v>
                </c:pt>
                <c:pt idx="2155">
                  <c:v>5.4384453349649764</c:v>
                </c:pt>
                <c:pt idx="2156">
                  <c:v>5.4311023515078416</c:v>
                </c:pt>
                <c:pt idx="2157">
                  <c:v>5.3909283633405414</c:v>
                </c:pt>
                <c:pt idx="2158">
                  <c:v>5.3907427092570668</c:v>
                </c:pt>
                <c:pt idx="2159">
                  <c:v>5.417288708117006</c:v>
                </c:pt>
                <c:pt idx="2160">
                  <c:v>5.4072615921769636</c:v>
                </c:pt>
                <c:pt idx="2161">
                  <c:v>5.3896215386384343</c:v>
                </c:pt>
                <c:pt idx="2162">
                  <c:v>5.4493809265780868</c:v>
                </c:pt>
                <c:pt idx="2163">
                  <c:v>5.4106805562302656</c:v>
                </c:pt>
                <c:pt idx="2164">
                  <c:v>5.4296314172370286</c:v>
                </c:pt>
                <c:pt idx="2165">
                  <c:v>5.450060191780719</c:v>
                </c:pt>
                <c:pt idx="2166">
                  <c:v>5.4690267887667634</c:v>
                </c:pt>
                <c:pt idx="2167">
                  <c:v>5.4882281097465224</c:v>
                </c:pt>
                <c:pt idx="2168">
                  <c:v>5.4852847592843359</c:v>
                </c:pt>
                <c:pt idx="2169">
                  <c:v>5.5031789737239576</c:v>
                </c:pt>
                <c:pt idx="2170">
                  <c:v>5.5248507605977384</c:v>
                </c:pt>
                <c:pt idx="2171">
                  <c:v>5.5089592421893849</c:v>
                </c:pt>
                <c:pt idx="2172">
                  <c:v>5.493553981322691</c:v>
                </c:pt>
                <c:pt idx="2173">
                  <c:v>5.4934235137626688</c:v>
                </c:pt>
                <c:pt idx="2174">
                  <c:v>5.4913001763897444</c:v>
                </c:pt>
                <c:pt idx="2175">
                  <c:v>5.5058888997346536</c:v>
                </c:pt>
                <c:pt idx="2176">
                  <c:v>5.505946928286626</c:v>
                </c:pt>
                <c:pt idx="2177">
                  <c:v>5.5196409892754632</c:v>
                </c:pt>
                <c:pt idx="2178">
                  <c:v>5.4692362995012491</c:v>
                </c:pt>
                <c:pt idx="2179">
                  <c:v>5.480386937647534</c:v>
                </c:pt>
                <c:pt idx="2180">
                  <c:v>5.4565553935471476</c:v>
                </c:pt>
                <c:pt idx="2181">
                  <c:v>5.4673512053135109</c:v>
                </c:pt>
                <c:pt idx="2182">
                  <c:v>5.4517962808073719</c:v>
                </c:pt>
                <c:pt idx="2183">
                  <c:v>5.4819167599412726</c:v>
                </c:pt>
                <c:pt idx="2184">
                  <c:v>5.5158898674938834</c:v>
                </c:pt>
                <c:pt idx="2185">
                  <c:v>5.5130444293596872</c:v>
                </c:pt>
                <c:pt idx="2186">
                  <c:v>5.5358751664128336</c:v>
                </c:pt>
                <c:pt idx="2187">
                  <c:v>5.5379355884590851</c:v>
                </c:pt>
                <c:pt idx="2188">
                  <c:v>5.5073387522978043</c:v>
                </c:pt>
                <c:pt idx="2189">
                  <c:v>5.4716578112947767</c:v>
                </c:pt>
                <c:pt idx="2190">
                  <c:v>5.4729275800214028</c:v>
                </c:pt>
                <c:pt idx="2191">
                  <c:v>5.4721420979785913</c:v>
                </c:pt>
                <c:pt idx="2192">
                  <c:v>5.5031445038876807</c:v>
                </c:pt>
                <c:pt idx="2193">
                  <c:v>5.4814298606271858</c:v>
                </c:pt>
                <c:pt idx="2194">
                  <c:v>5.464482456071508</c:v>
                </c:pt>
                <c:pt idx="2195">
                  <c:v>5.4356492916586072</c:v>
                </c:pt>
                <c:pt idx="2196">
                  <c:v>5.4534816199651841</c:v>
                </c:pt>
                <c:pt idx="2197">
                  <c:v>5.438212131900114</c:v>
                </c:pt>
                <c:pt idx="2198">
                  <c:v>5.4720155176506724</c:v>
                </c:pt>
                <c:pt idx="2199">
                  <c:v>5.4582333842857276</c:v>
                </c:pt>
                <c:pt idx="2200">
                  <c:v>5.4864461639089477</c:v>
                </c:pt>
                <c:pt idx="2201">
                  <c:v>5.4924223928190461</c:v>
                </c:pt>
                <c:pt idx="2202">
                  <c:v>5.5146726370677523</c:v>
                </c:pt>
                <c:pt idx="2203">
                  <c:v>5.5503942130357267</c:v>
                </c:pt>
                <c:pt idx="2204">
                  <c:v>5.5482681086864698</c:v>
                </c:pt>
                <c:pt idx="2205">
                  <c:v>5.5907649760669447</c:v>
                </c:pt>
                <c:pt idx="2206">
                  <c:v>5.6056144979936393</c:v>
                </c:pt>
                <c:pt idx="2207">
                  <c:v>5.648425255760424</c:v>
                </c:pt>
                <c:pt idx="2208">
                  <c:v>5.6414753325389198</c:v>
                </c:pt>
                <c:pt idx="2209">
                  <c:v>5.6552920768933026</c:v>
                </c:pt>
                <c:pt idx="2210">
                  <c:v>5.6334566119959604</c:v>
                </c:pt>
                <c:pt idx="2211">
                  <c:v>5.6430376018628783</c:v>
                </c:pt>
                <c:pt idx="2212">
                  <c:v>5.6111167715985273</c:v>
                </c:pt>
                <c:pt idx="2213">
                  <c:v>5.5541666533638487</c:v>
                </c:pt>
                <c:pt idx="2214">
                  <c:v>5.5493015157934602</c:v>
                </c:pt>
                <c:pt idx="2215">
                  <c:v>5.5333069373402353</c:v>
                </c:pt>
                <c:pt idx="2216">
                  <c:v>5.5443919833368094</c:v>
                </c:pt>
                <c:pt idx="2217">
                  <c:v>5.5221234513103781</c:v>
                </c:pt>
                <c:pt idx="2218">
                  <c:v>5.5137783925326254</c:v>
                </c:pt>
                <c:pt idx="2219">
                  <c:v>5.5537441348718017</c:v>
                </c:pt>
                <c:pt idx="2220">
                  <c:v>5.5354134150865493</c:v>
                </c:pt>
                <c:pt idx="2221">
                  <c:v>5.5246598345099427</c:v>
                </c:pt>
                <c:pt idx="2222">
                  <c:v>5.5149489888302812</c:v>
                </c:pt>
                <c:pt idx="2223">
                  <c:v>5.4353070725300441</c:v>
                </c:pt>
                <c:pt idx="2224">
                  <c:v>5.5261417826023536</c:v>
                </c:pt>
                <c:pt idx="2225">
                  <c:v>5.5619896999307272</c:v>
                </c:pt>
                <c:pt idx="2226">
                  <c:v>5.5809614940081209</c:v>
                </c:pt>
                <c:pt idx="2227">
                  <c:v>5.5122414351725348</c:v>
                </c:pt>
                <c:pt idx="2228">
                  <c:v>5.453272483418127</c:v>
                </c:pt>
                <c:pt idx="2229">
                  <c:v>5.3161662659608799</c:v>
                </c:pt>
                <c:pt idx="2230">
                  <c:v>5.4334821853373017</c:v>
                </c:pt>
                <c:pt idx="2231">
                  <c:v>5.5021959095664927</c:v>
                </c:pt>
                <c:pt idx="2232">
                  <c:v>5.5469788340263548</c:v>
                </c:pt>
                <c:pt idx="2233">
                  <c:v>5.5443613809798666</c:v>
                </c:pt>
                <c:pt idx="2234">
                  <c:v>5.6429090498336532</c:v>
                </c:pt>
                <c:pt idx="2235">
                  <c:v>5.6252562133260344</c:v>
                </c:pt>
                <c:pt idx="2236">
                  <c:v>5.638858472787053</c:v>
                </c:pt>
                <c:pt idx="2237">
                  <c:v>5.5953910511249294</c:v>
                </c:pt>
                <c:pt idx="2238">
                  <c:v>5.5593691624187747</c:v>
                </c:pt>
                <c:pt idx="2239">
                  <c:v>5.515984477061993</c:v>
                </c:pt>
                <c:pt idx="2240">
                  <c:v>5.5014468759375301</c:v>
                </c:pt>
                <c:pt idx="2241">
                  <c:v>5.4985704896154068</c:v>
                </c:pt>
                <c:pt idx="2242">
                  <c:v>5.5299815745277288</c:v>
                </c:pt>
                <c:pt idx="2243">
                  <c:v>5.5081440999340909</c:v>
                </c:pt>
                <c:pt idx="2244">
                  <c:v>5.555578477099596</c:v>
                </c:pt>
                <c:pt idx="2245">
                  <c:v>5.5644064523494059</c:v>
                </c:pt>
                <c:pt idx="2246">
                  <c:v>5.6213498501992536</c:v>
                </c:pt>
                <c:pt idx="2247">
                  <c:v>5.6025285390198007</c:v>
                </c:pt>
                <c:pt idx="2248">
                  <c:v>5.5978829608384828</c:v>
                </c:pt>
                <c:pt idx="2249">
                  <c:v>5.5367423985371831</c:v>
                </c:pt>
                <c:pt idx="2250">
                  <c:v>5.5290610211711613</c:v>
                </c:pt>
                <c:pt idx="2251">
                  <c:v>5.5250739391987729</c:v>
                </c:pt>
                <c:pt idx="2252">
                  <c:v>5.531843216655937</c:v>
                </c:pt>
                <c:pt idx="2253">
                  <c:v>5.5389774686770199</c:v>
                </c:pt>
                <c:pt idx="2254">
                  <c:v>5.5271520827553582</c:v>
                </c:pt>
                <c:pt idx="2255">
                  <c:v>5.5583998779333443</c:v>
                </c:pt>
                <c:pt idx="2256">
                  <c:v>5.6624258755561323</c:v>
                </c:pt>
                <c:pt idx="2257">
                  <c:v>5.6664604682251092</c:v>
                </c:pt>
                <c:pt idx="2258">
                  <c:v>5.6399466189317167</c:v>
                </c:pt>
                <c:pt idx="2259">
                  <c:v>5.6210988702874713</c:v>
                </c:pt>
                <c:pt idx="2260">
                  <c:v>5.5731260805834086</c:v>
                </c:pt>
                <c:pt idx="2261">
                  <c:v>5.5949233173112116</c:v>
                </c:pt>
                <c:pt idx="2262">
                  <c:v>5.6038187985794163</c:v>
                </c:pt>
                <c:pt idx="2263">
                  <c:v>5.6644858873694073</c:v>
                </c:pt>
                <c:pt idx="2264">
                  <c:v>5.6873048029032418</c:v>
                </c:pt>
                <c:pt idx="2265">
                  <c:v>5.7749907544610704</c:v>
                </c:pt>
                <c:pt idx="2266">
                  <c:v>5.6823442481133757</c:v>
                </c:pt>
                <c:pt idx="2267">
                  <c:v>5.7206968225440109</c:v>
                </c:pt>
                <c:pt idx="2268">
                  <c:v>5.7319882913482729</c:v>
                </c:pt>
                <c:pt idx="2269">
                  <c:v>5.716821053487859</c:v>
                </c:pt>
                <c:pt idx="2270">
                  <c:v>5.7109908131059548</c:v>
                </c:pt>
                <c:pt idx="2271">
                  <c:v>5.7306367076807057</c:v>
                </c:pt>
                <c:pt idx="2272">
                  <c:v>5.7555374234884944</c:v>
                </c:pt>
                <c:pt idx="2273">
                  <c:v>5.761757447677792</c:v>
                </c:pt>
                <c:pt idx="2274">
                  <c:v>5.7691959865746769</c:v>
                </c:pt>
                <c:pt idx="2275">
                  <c:v>5.7602548128562088</c:v>
                </c:pt>
                <c:pt idx="2276">
                  <c:v>5.77505522363652</c:v>
                </c:pt>
                <c:pt idx="2277">
                  <c:v>5.7554821725691614</c:v>
                </c:pt>
                <c:pt idx="2278">
                  <c:v>5.7639215068613474</c:v>
                </c:pt>
                <c:pt idx="2279">
                  <c:v>5.7825045606579151</c:v>
                </c:pt>
                <c:pt idx="2280">
                  <c:v>5.7678767645196274</c:v>
                </c:pt>
                <c:pt idx="2281">
                  <c:v>5.7684732795847893</c:v>
                </c:pt>
                <c:pt idx="2282">
                  <c:v>5.7603939260986898</c:v>
                </c:pt>
                <c:pt idx="2283">
                  <c:v>5.788775197736423</c:v>
                </c:pt>
                <c:pt idx="2284">
                  <c:v>5.7840234230264516</c:v>
                </c:pt>
                <c:pt idx="2285">
                  <c:v>5.7930058470310017</c:v>
                </c:pt>
                <c:pt idx="2286">
                  <c:v>5.8007567197418357</c:v>
                </c:pt>
                <c:pt idx="2287">
                  <c:v>5.8274917347994686</c:v>
                </c:pt>
                <c:pt idx="2288">
                  <c:v>5.8117508692383932</c:v>
                </c:pt>
                <c:pt idx="2289">
                  <c:v>5.8160343262854033</c:v>
                </c:pt>
                <c:pt idx="2290">
                  <c:v>5.845314725612675</c:v>
                </c:pt>
                <c:pt idx="2291">
                  <c:v>5.872243144201903</c:v>
                </c:pt>
                <c:pt idx="2292">
                  <c:v>5.8590157195118691</c:v>
                </c:pt>
                <c:pt idx="2293">
                  <c:v>5.8673473714941498</c:v>
                </c:pt>
                <c:pt idx="2294">
                  <c:v>5.8702859198785404</c:v>
                </c:pt>
                <c:pt idx="2295">
                  <c:v>5.8755094007376441</c:v>
                </c:pt>
                <c:pt idx="2296">
                  <c:v>5.8699889339307791</c:v>
                </c:pt>
                <c:pt idx="2297">
                  <c:v>5.8827240782666346</c:v>
                </c:pt>
                <c:pt idx="2298">
                  <c:v>5.89550033920482</c:v>
                </c:pt>
                <c:pt idx="2299">
                  <c:v>5.9084075928161672</c:v>
                </c:pt>
                <c:pt idx="2300">
                  <c:v>5.8943912500195594</c:v>
                </c:pt>
                <c:pt idx="2301">
                  <c:v>5.9040873116397803</c:v>
                </c:pt>
                <c:pt idx="2302">
                  <c:v>5.9193754807460319</c:v>
                </c:pt>
                <c:pt idx="2303">
                  <c:v>5.9622564990118034</c:v>
                </c:pt>
                <c:pt idx="2304">
                  <c:v>5.9875113562485938</c:v>
                </c:pt>
                <c:pt idx="2305">
                  <c:v>6.0128160637457002</c:v>
                </c:pt>
                <c:pt idx="2306">
                  <c:v>6.017825745076987</c:v>
                </c:pt>
                <c:pt idx="2307">
                  <c:v>6.0511457422893677</c:v>
                </c:pt>
                <c:pt idx="2308">
                  <c:v>6.040379561277911</c:v>
                </c:pt>
                <c:pt idx="2309">
                  <c:v>6.0181989059761891</c:v>
                </c:pt>
                <c:pt idx="2310">
                  <c:v>6.0326246563043968</c:v>
                </c:pt>
                <c:pt idx="2311">
                  <c:v>6.0731867093505754</c:v>
                </c:pt>
                <c:pt idx="2312">
                  <c:v>6.087003404161881</c:v>
                </c:pt>
                <c:pt idx="2313">
                  <c:v>6.0953309486737446</c:v>
                </c:pt>
                <c:pt idx="2314">
                  <c:v>6.0949874481893644</c:v>
                </c:pt>
                <c:pt idx="2315">
                  <c:v>6.0910406494766294</c:v>
                </c:pt>
                <c:pt idx="2316">
                  <c:v>6.085062548341619</c:v>
                </c:pt>
                <c:pt idx="2317">
                  <c:v>6.061103751108007</c:v>
                </c:pt>
                <c:pt idx="2318">
                  <c:v>6.0588189435044466</c:v>
                </c:pt>
                <c:pt idx="2319">
                  <c:v>6.0654528081485832</c:v>
                </c:pt>
                <c:pt idx="2320">
                  <c:v>6.0682553377347803</c:v>
                </c:pt>
                <c:pt idx="2321">
                  <c:v>6.1079488734938101</c:v>
                </c:pt>
                <c:pt idx="2322">
                  <c:v>6.1143032816434566</c:v>
                </c:pt>
                <c:pt idx="2323">
                  <c:v>6.1182348261753434</c:v>
                </c:pt>
                <c:pt idx="2324">
                  <c:v>6.1350995070329528</c:v>
                </c:pt>
                <c:pt idx="2325">
                  <c:v>6.1538720264244748</c:v>
                </c:pt>
                <c:pt idx="2326">
                  <c:v>6.1607568938848809</c:v>
                </c:pt>
                <c:pt idx="2327">
                  <c:v>6.1435771747003631</c:v>
                </c:pt>
                <c:pt idx="2328">
                  <c:v>6.1088483670484504</c:v>
                </c:pt>
                <c:pt idx="2329">
                  <c:v>6.1216026922321767</c:v>
                </c:pt>
                <c:pt idx="2330">
                  <c:v>6.1131976778442807</c:v>
                </c:pt>
                <c:pt idx="2331">
                  <c:v>6.0943667111723574</c:v>
                </c:pt>
                <c:pt idx="2332">
                  <c:v>6.1536445202521746</c:v>
                </c:pt>
                <c:pt idx="2333">
                  <c:v>6.1579033925459594</c:v>
                </c:pt>
                <c:pt idx="2334">
                  <c:v>6.1830524184669802</c:v>
                </c:pt>
                <c:pt idx="2335">
                  <c:v>6.2136956518132136</c:v>
                </c:pt>
                <c:pt idx="2336">
                  <c:v>6.2395677717512932</c:v>
                </c:pt>
                <c:pt idx="2337">
                  <c:v>6.2332692562207432</c:v>
                </c:pt>
                <c:pt idx="2338">
                  <c:v>6.2653744439659542</c:v>
                </c:pt>
                <c:pt idx="2339">
                  <c:v>6.3089321462989352</c:v>
                </c:pt>
                <c:pt idx="2340">
                  <c:v>6.3265477361776323</c:v>
                </c:pt>
                <c:pt idx="2341">
                  <c:v>6.3236044895666499</c:v>
                </c:pt>
                <c:pt idx="2342">
                  <c:v>6.3214289933172561</c:v>
                </c:pt>
                <c:pt idx="2343">
                  <c:v>6.3596206865373412</c:v>
                </c:pt>
                <c:pt idx="2344">
                  <c:v>6.3598716435926104</c:v>
                </c:pt>
                <c:pt idx="2345">
                  <c:v>6.3735883923381191</c:v>
                </c:pt>
                <c:pt idx="2346">
                  <c:v>6.3641675159598643</c:v>
                </c:pt>
                <c:pt idx="2347">
                  <c:v>6.3397354930316956</c:v>
                </c:pt>
                <c:pt idx="2348">
                  <c:v>6.3375176411097884</c:v>
                </c:pt>
                <c:pt idx="2349">
                  <c:v>6.3494993678460299</c:v>
                </c:pt>
                <c:pt idx="2350">
                  <c:v>6.3360762723319368</c:v>
                </c:pt>
                <c:pt idx="2351">
                  <c:v>6.3553360972587214</c:v>
                </c:pt>
                <c:pt idx="2352">
                  <c:v>6.3559283631289816</c:v>
                </c:pt>
                <c:pt idx="2353">
                  <c:v>6.3338788019463728</c:v>
                </c:pt>
                <c:pt idx="2354">
                  <c:v>6.3187525823007586</c:v>
                </c:pt>
                <c:pt idx="2355">
                  <c:v>6.3161693551191904</c:v>
                </c:pt>
                <c:pt idx="2356">
                  <c:v>6.3030981970831403</c:v>
                </c:pt>
                <c:pt idx="2357">
                  <c:v>6.3173884122914226</c:v>
                </c:pt>
                <c:pt idx="2358">
                  <c:v>6.2857908810674319</c:v>
                </c:pt>
                <c:pt idx="2359">
                  <c:v>6.2918660321488549</c:v>
                </c:pt>
                <c:pt idx="2360">
                  <c:v>6.2979751591768149</c:v>
                </c:pt>
                <c:pt idx="2361">
                  <c:v>6.3088849283943098</c:v>
                </c:pt>
                <c:pt idx="2362">
                  <c:v>6.3519417007108787</c:v>
                </c:pt>
                <c:pt idx="2363">
                  <c:v>6.3467285168098568</c:v>
                </c:pt>
                <c:pt idx="2364">
                  <c:v>6.3482476519750621</c:v>
                </c:pt>
                <c:pt idx="2365">
                  <c:v>6.3505819445582592</c:v>
                </c:pt>
                <c:pt idx="2366">
                  <c:v>6.3834662374895066</c:v>
                </c:pt>
                <c:pt idx="2367">
                  <c:v>6.3947490492888948</c:v>
                </c:pt>
                <c:pt idx="2368">
                  <c:v>6.3908586775031173</c:v>
                </c:pt>
                <c:pt idx="2369">
                  <c:v>6.38907192965927</c:v>
                </c:pt>
                <c:pt idx="2370">
                  <c:v>6.414665578356213</c:v>
                </c:pt>
                <c:pt idx="2371">
                  <c:v>6.4345266266890819</c:v>
                </c:pt>
                <c:pt idx="2372">
                  <c:v>6.4630887348211141</c:v>
                </c:pt>
                <c:pt idx="2373">
                  <c:v>6.5166342011197367</c:v>
                </c:pt>
                <c:pt idx="2374">
                  <c:v>6.5342440405294777</c:v>
                </c:pt>
                <c:pt idx="2375">
                  <c:v>6.5024493352312236</c:v>
                </c:pt>
                <c:pt idx="2376">
                  <c:v>6.5147416894831824</c:v>
                </c:pt>
                <c:pt idx="2377">
                  <c:v>6.5407702785123822</c:v>
                </c:pt>
                <c:pt idx="2378">
                  <c:v>6.5647011529609927</c:v>
                </c:pt>
                <c:pt idx="2379">
                  <c:v>6.5675132907281952</c:v>
                </c:pt>
                <c:pt idx="2380">
                  <c:v>6.5644504732443103</c:v>
                </c:pt>
                <c:pt idx="2381">
                  <c:v>6.5870220429779227</c:v>
                </c:pt>
                <c:pt idx="2382">
                  <c:v>6.5631156169940672</c:v>
                </c:pt>
                <c:pt idx="2383">
                  <c:v>6.5492095567579831</c:v>
                </c:pt>
                <c:pt idx="2384">
                  <c:v>6.5612730696223451</c:v>
                </c:pt>
                <c:pt idx="2385">
                  <c:v>6.5238461320145662</c:v>
                </c:pt>
                <c:pt idx="2386">
                  <c:v>6.5610602825701756</c:v>
                </c:pt>
                <c:pt idx="2387">
                  <c:v>6.6032123973891297</c:v>
                </c:pt>
                <c:pt idx="2388">
                  <c:v>6.5820038144147777</c:v>
                </c:pt>
                <c:pt idx="2389">
                  <c:v>6.5822594531548946</c:v>
                </c:pt>
                <c:pt idx="2390">
                  <c:v>6.6350405589140644</c:v>
                </c:pt>
                <c:pt idx="2391">
                  <c:v>6.6204351387687757</c:v>
                </c:pt>
                <c:pt idx="2392">
                  <c:v>6.6487030373714564</c:v>
                </c:pt>
                <c:pt idx="2393">
                  <c:v>6.6530078399170716</c:v>
                </c:pt>
                <c:pt idx="2394">
                  <c:v>6.660750253739721</c:v>
                </c:pt>
                <c:pt idx="2395">
                  <c:v>6.6932247917217831</c:v>
                </c:pt>
                <c:pt idx="2396">
                  <c:v>6.6944155681188446</c:v>
                </c:pt>
                <c:pt idx="2397">
                  <c:v>6.7437376209178854</c:v>
                </c:pt>
                <c:pt idx="2398">
                  <c:v>6.7656166737489443</c:v>
                </c:pt>
                <c:pt idx="2399">
                  <c:v>6.7506218010576182</c:v>
                </c:pt>
                <c:pt idx="2400">
                  <c:v>6.7738327855463298</c:v>
                </c:pt>
                <c:pt idx="2401">
                  <c:v>6.8162086985671806</c:v>
                </c:pt>
                <c:pt idx="2402">
                  <c:v>6.8180959043823322</c:v>
                </c:pt>
                <c:pt idx="2403">
                  <c:v>6.7885413446014491</c:v>
                </c:pt>
                <c:pt idx="2404">
                  <c:v>6.6891188799119936</c:v>
                </c:pt>
                <c:pt idx="2405">
                  <c:v>6.6247698086417044</c:v>
                </c:pt>
                <c:pt idx="2406">
                  <c:v>6.6900978472908337</c:v>
                </c:pt>
                <c:pt idx="2407">
                  <c:v>6.6782392419589636</c:v>
                </c:pt>
                <c:pt idx="2408">
                  <c:v>6.6874796896850599</c:v>
                </c:pt>
                <c:pt idx="2409">
                  <c:v>6.6469847582835699</c:v>
                </c:pt>
                <c:pt idx="2410">
                  <c:v>6.6412877977042584</c:v>
                </c:pt>
                <c:pt idx="2411">
                  <c:v>6.6509391749032973</c:v>
                </c:pt>
                <c:pt idx="2412">
                  <c:v>6.647693873276622</c:v>
                </c:pt>
                <c:pt idx="2413">
                  <c:v>6.7242558975014779</c:v>
                </c:pt>
                <c:pt idx="2414">
                  <c:v>6.7255972147421952</c:v>
                </c:pt>
                <c:pt idx="2415">
                  <c:v>6.7235209959879416</c:v>
                </c:pt>
                <c:pt idx="2416">
                  <c:v>6.7293111840781537</c:v>
                </c:pt>
                <c:pt idx="2417">
                  <c:v>6.7304345661202758</c:v>
                </c:pt>
                <c:pt idx="2418">
                  <c:v>6.7410849512202891</c:v>
                </c:pt>
                <c:pt idx="2419">
                  <c:v>6.7783708422371856</c:v>
                </c:pt>
                <c:pt idx="2420">
                  <c:v>6.7654728154764596</c:v>
                </c:pt>
                <c:pt idx="2421">
                  <c:v>6.7246837023486821</c:v>
                </c:pt>
                <c:pt idx="2422">
                  <c:v>6.6913189890069544</c:v>
                </c:pt>
                <c:pt idx="2423">
                  <c:v>6.696225949192141</c:v>
                </c:pt>
                <c:pt idx="2424">
                  <c:v>6.727632600940388</c:v>
                </c:pt>
                <c:pt idx="2425">
                  <c:v>6.7450449367780596</c:v>
                </c:pt>
                <c:pt idx="2426">
                  <c:v>6.745968551753343</c:v>
                </c:pt>
                <c:pt idx="2427">
                  <c:v>6.7573971747306922</c:v>
                </c:pt>
                <c:pt idx="2428">
                  <c:v>6.7447333972947723</c:v>
                </c:pt>
                <c:pt idx="2429">
                  <c:v>6.7207290970392446</c:v>
                </c:pt>
                <c:pt idx="2430">
                  <c:v>6.7061117816354887</c:v>
                </c:pt>
                <c:pt idx="2431">
                  <c:v>6.730879364643668</c:v>
                </c:pt>
                <c:pt idx="2432">
                  <c:v>6.7475890018999722</c:v>
                </c:pt>
                <c:pt idx="2433">
                  <c:v>6.7134795285801587</c:v>
                </c:pt>
                <c:pt idx="2434">
                  <c:v>6.7100474490811433</c:v>
                </c:pt>
                <c:pt idx="2435">
                  <c:v>6.7324362114085998</c:v>
                </c:pt>
                <c:pt idx="2436">
                  <c:v>6.7482981788937222</c:v>
                </c:pt>
                <c:pt idx="2437">
                  <c:v>6.7820382274810393</c:v>
                </c:pt>
                <c:pt idx="2438">
                  <c:v>6.8346668504338686</c:v>
                </c:pt>
                <c:pt idx="2439">
                  <c:v>6.8621961572294747</c:v>
                </c:pt>
                <c:pt idx="2440">
                  <c:v>6.8593321030875742</c:v>
                </c:pt>
                <c:pt idx="2441">
                  <c:v>6.8948509678511787</c:v>
                </c:pt>
                <c:pt idx="2442">
                  <c:v>6.9183687076168301</c:v>
                </c:pt>
                <c:pt idx="2443">
                  <c:v>6.9419934611755068</c:v>
                </c:pt>
                <c:pt idx="2444">
                  <c:v>6.9760116603986546</c:v>
                </c:pt>
                <c:pt idx="2445">
                  <c:v>6.9645185037944488</c:v>
                </c:pt>
                <c:pt idx="2446">
                  <c:v>6.962614706146196</c:v>
                </c:pt>
                <c:pt idx="2447">
                  <c:v>6.9157600366209904</c:v>
                </c:pt>
                <c:pt idx="2448">
                  <c:v>6.9795981781170653</c:v>
                </c:pt>
                <c:pt idx="2449">
                  <c:v>7.1464962873624041</c:v>
                </c:pt>
                <c:pt idx="2450">
                  <c:v>7.1418160934795507</c:v>
                </c:pt>
                <c:pt idx="2451">
                  <c:v>7.18114880140309</c:v>
                </c:pt>
                <c:pt idx="2452">
                  <c:v>7.2430456533683092</c:v>
                </c:pt>
                <c:pt idx="2453">
                  <c:v>7.2684000075476947</c:v>
                </c:pt>
                <c:pt idx="2454">
                  <c:v>7.2539691396395147</c:v>
                </c:pt>
                <c:pt idx="2455">
                  <c:v>7.2864170677457549</c:v>
                </c:pt>
                <c:pt idx="2456">
                  <c:v>7.2473525944271531</c:v>
                </c:pt>
                <c:pt idx="2457">
                  <c:v>7.2257752939281952</c:v>
                </c:pt>
                <c:pt idx="2458">
                  <c:v>7.2621579719499829</c:v>
                </c:pt>
                <c:pt idx="2459">
                  <c:v>7.2725867882766249</c:v>
                </c:pt>
                <c:pt idx="2460">
                  <c:v>7.3085168087204568</c:v>
                </c:pt>
                <c:pt idx="2461">
                  <c:v>7.2982714243367646</c:v>
                </c:pt>
                <c:pt idx="2462">
                  <c:v>7.3607717676445876</c:v>
                </c:pt>
                <c:pt idx="2463">
                  <c:v>7.3779311563380947</c:v>
                </c:pt>
                <c:pt idx="2464">
                  <c:v>7.3250700366924661</c:v>
                </c:pt>
                <c:pt idx="2465">
                  <c:v>7.3169559982190258</c:v>
                </c:pt>
                <c:pt idx="2466">
                  <c:v>7.4147670910695336</c:v>
                </c:pt>
                <c:pt idx="2467">
                  <c:v>7.4338286152993689</c:v>
                </c:pt>
                <c:pt idx="2468">
                  <c:v>7.4162990335641572</c:v>
                </c:pt>
                <c:pt idx="2469">
                  <c:v>7.4478299686881524</c:v>
                </c:pt>
                <c:pt idx="2470">
                  <c:v>7.443678744683587</c:v>
                </c:pt>
                <c:pt idx="2471">
                  <c:v>7.4183739653851983</c:v>
                </c:pt>
                <c:pt idx="2472">
                  <c:v>7.4118827130300948</c:v>
                </c:pt>
                <c:pt idx="2473">
                  <c:v>7.3825866401660472</c:v>
                </c:pt>
                <c:pt idx="2474">
                  <c:v>7.3530121633990886</c:v>
                </c:pt>
                <c:pt idx="2475">
                  <c:v>7.3507649500025423</c:v>
                </c:pt>
                <c:pt idx="2476">
                  <c:v>7.2890724809189082</c:v>
                </c:pt>
                <c:pt idx="2477">
                  <c:v>7.2721604601054688</c:v>
                </c:pt>
                <c:pt idx="2478">
                  <c:v>7.2613089361443324</c:v>
                </c:pt>
                <c:pt idx="2479">
                  <c:v>7.3198148404238719</c:v>
                </c:pt>
                <c:pt idx="2480">
                  <c:v>7.4279624705473566</c:v>
                </c:pt>
                <c:pt idx="2481">
                  <c:v>7.3948440199310737</c:v>
                </c:pt>
                <c:pt idx="2482">
                  <c:v>7.3966398398397972</c:v>
                </c:pt>
                <c:pt idx="2483">
                  <c:v>7.3951875751562914</c:v>
                </c:pt>
                <c:pt idx="2484">
                  <c:v>7.400538372381364</c:v>
                </c:pt>
                <c:pt idx="2485">
                  <c:v>7.4399146481559493</c:v>
                </c:pt>
                <c:pt idx="2486">
                  <c:v>7.472640423929426</c:v>
                </c:pt>
                <c:pt idx="2487">
                  <c:v>7.473440283846533</c:v>
                </c:pt>
                <c:pt idx="2488">
                  <c:v>7.4916447357556963</c:v>
                </c:pt>
                <c:pt idx="2489">
                  <c:v>7.5894641769277396</c:v>
                </c:pt>
                <c:pt idx="2490">
                  <c:v>7.6346118824058724</c:v>
                </c:pt>
                <c:pt idx="2491">
                  <c:v>7.6138724754817444</c:v>
                </c:pt>
                <c:pt idx="2492">
                  <c:v>7.6439494157395034</c:v>
                </c:pt>
                <c:pt idx="2493">
                  <c:v>7.6974216011672709</c:v>
                </c:pt>
                <c:pt idx="2494">
                  <c:v>7.6880178065934279</c:v>
                </c:pt>
                <c:pt idx="2495">
                  <c:v>7.7041460385389504</c:v>
                </c:pt>
                <c:pt idx="2496">
                  <c:v>7.6800946857494461</c:v>
                </c:pt>
                <c:pt idx="2497">
                  <c:v>7.6964401252064896</c:v>
                </c:pt>
                <c:pt idx="2498">
                  <c:v>7.664450375228812</c:v>
                </c:pt>
                <c:pt idx="2499">
                  <c:v>7.7213335252055311</c:v>
                </c:pt>
                <c:pt idx="2500">
                  <c:v>7.6848944771160914</c:v>
                </c:pt>
                <c:pt idx="2501">
                  <c:v>7.8021889637940296</c:v>
                </c:pt>
                <c:pt idx="2502">
                  <c:v>7.8587555852924176</c:v>
                </c:pt>
                <c:pt idx="2503">
                  <c:v>7.8644957055990599</c:v>
                </c:pt>
                <c:pt idx="2504">
                  <c:v>7.8634668668134111</c:v>
                </c:pt>
                <c:pt idx="2505">
                  <c:v>7.8696962227262466</c:v>
                </c:pt>
                <c:pt idx="2506">
                  <c:v>7.8070160802613264</c:v>
                </c:pt>
                <c:pt idx="2507">
                  <c:v>7.8514213486399393</c:v>
                </c:pt>
                <c:pt idx="2508">
                  <c:v>7.8767340291904917</c:v>
                </c:pt>
                <c:pt idx="2509">
                  <c:v>7.8527993067783548</c:v>
                </c:pt>
                <c:pt idx="2510">
                  <c:v>7.7852179070085326</c:v>
                </c:pt>
                <c:pt idx="2511">
                  <c:v>7.786004807088303</c:v>
                </c:pt>
                <c:pt idx="2512">
                  <c:v>7.8215376748274226</c:v>
                </c:pt>
                <c:pt idx="2513">
                  <c:v>7.826676700367611</c:v>
                </c:pt>
                <c:pt idx="2514">
                  <c:v>7.8054701625979162</c:v>
                </c:pt>
                <c:pt idx="2515">
                  <c:v>7.8404503944379744</c:v>
                </c:pt>
                <c:pt idx="2516">
                  <c:v>7.9049278707794528</c:v>
                </c:pt>
                <c:pt idx="2517">
                  <c:v>7.8853922168178041</c:v>
                </c:pt>
                <c:pt idx="2518">
                  <c:v>7.8675426897606471</c:v>
                </c:pt>
                <c:pt idx="2519">
                  <c:v>7.9115318025197672</c:v>
                </c:pt>
                <c:pt idx="2520">
                  <c:v>7.9342908192671482</c:v>
                </c:pt>
                <c:pt idx="2521">
                  <c:v>7.8833376991529258</c:v>
                </c:pt>
                <c:pt idx="2522">
                  <c:v>7.8813105445477589</c:v>
                </c:pt>
                <c:pt idx="2523">
                  <c:v>7.8583386916299309</c:v>
                </c:pt>
                <c:pt idx="2524">
                  <c:v>7.89064890044133</c:v>
                </c:pt>
                <c:pt idx="2525">
                  <c:v>7.9351839579900849</c:v>
                </c:pt>
                <c:pt idx="2526">
                  <c:v>7.9410580477802544</c:v>
                </c:pt>
                <c:pt idx="2527">
                  <c:v>7.9463434961497734</c:v>
                </c:pt>
                <c:pt idx="2528">
                  <c:v>7.9991601243472807</c:v>
                </c:pt>
                <c:pt idx="2529">
                  <c:v>8.0338002409722389</c:v>
                </c:pt>
                <c:pt idx="2530">
                  <c:v>7.9697478392039027</c:v>
                </c:pt>
                <c:pt idx="2531">
                  <c:v>7.9940241280199</c:v>
                </c:pt>
                <c:pt idx="2532">
                  <c:v>8.0064787587770354</c:v>
                </c:pt>
                <c:pt idx="2533">
                  <c:v>8.0143910072150977</c:v>
                </c:pt>
                <c:pt idx="2534">
                  <c:v>8.0078946827603819</c:v>
                </c:pt>
                <c:pt idx="2535">
                  <c:v>8.0443689035835373</c:v>
                </c:pt>
                <c:pt idx="2536">
                  <c:v>8.1045340021110643</c:v>
                </c:pt>
                <c:pt idx="2537">
                  <c:v>8.1005469255139992</c:v>
                </c:pt>
                <c:pt idx="2538">
                  <c:v>8.1327508567151394</c:v>
                </c:pt>
                <c:pt idx="2539">
                  <c:v>8.1158113086533561</c:v>
                </c:pt>
                <c:pt idx="2540">
                  <c:v>8.1816363181202085</c:v>
                </c:pt>
                <c:pt idx="2541">
                  <c:v>8.1354262506110953</c:v>
                </c:pt>
                <c:pt idx="2542">
                  <c:v>8.1475087613979778</c:v>
                </c:pt>
                <c:pt idx="2543">
                  <c:v>8.1977776442586041</c:v>
                </c:pt>
                <c:pt idx="2544">
                  <c:v>8.235591215200408</c:v>
                </c:pt>
                <c:pt idx="2545">
                  <c:v>8.3031611772061265</c:v>
                </c:pt>
                <c:pt idx="2546">
                  <c:v>8.3559758640537147</c:v>
                </c:pt>
                <c:pt idx="2547">
                  <c:v>8.4066108171160128</c:v>
                </c:pt>
                <c:pt idx="2548">
                  <c:v>8.4561235953266856</c:v>
                </c:pt>
                <c:pt idx="2549">
                  <c:v>8.4697060022177713</c:v>
                </c:pt>
                <c:pt idx="2550">
                  <c:v>8.3645738719342173</c:v>
                </c:pt>
                <c:pt idx="2551">
                  <c:v>8.3386329916522346</c:v>
                </c:pt>
                <c:pt idx="2552">
                  <c:v>8.2443339248836711</c:v>
                </c:pt>
                <c:pt idx="2553">
                  <c:v>8.2827677324202877</c:v>
                </c:pt>
                <c:pt idx="2554">
                  <c:v>8.2296245522033598</c:v>
                </c:pt>
                <c:pt idx="2555">
                  <c:v>8.2577351774916252</c:v>
                </c:pt>
                <c:pt idx="2556">
                  <c:v>8.2879074443253966</c:v>
                </c:pt>
                <c:pt idx="2557">
                  <c:v>8.2807689369249484</c:v>
                </c:pt>
                <c:pt idx="2558">
                  <c:v>8.3334596532011442</c:v>
                </c:pt>
                <c:pt idx="2559">
                  <c:v>8.4512569430917477</c:v>
                </c:pt>
                <c:pt idx="2560">
                  <c:v>8.379174457522101</c:v>
                </c:pt>
                <c:pt idx="2561">
                  <c:v>8.4950819126384207</c:v>
                </c:pt>
                <c:pt idx="2562">
                  <c:v>8.4312000343906544</c:v>
                </c:pt>
                <c:pt idx="2563">
                  <c:v>8.4794569748995201</c:v>
                </c:pt>
                <c:pt idx="2564">
                  <c:v>8.5016664232838188</c:v>
                </c:pt>
                <c:pt idx="2565">
                  <c:v>8.530018094506719</c:v>
                </c:pt>
                <c:pt idx="2566">
                  <c:v>8.4706659040177499</c:v>
                </c:pt>
                <c:pt idx="2567">
                  <c:v>8.4746046963161277</c:v>
                </c:pt>
                <c:pt idx="2568">
                  <c:v>8.5452570392328511</c:v>
                </c:pt>
                <c:pt idx="2569">
                  <c:v>8.5705611464176208</c:v>
                </c:pt>
                <c:pt idx="2570">
                  <c:v>8.5796515297988893</c:v>
                </c:pt>
                <c:pt idx="2571">
                  <c:v>8.5950481299486388</c:v>
                </c:pt>
                <c:pt idx="2572">
                  <c:v>8.6053693638439253</c:v>
                </c:pt>
                <c:pt idx="2573">
                  <c:v>8.5744248128407481</c:v>
                </c:pt>
                <c:pt idx="2574">
                  <c:v>8.6151043148384101</c:v>
                </c:pt>
                <c:pt idx="2575">
                  <c:v>8.549974603583733</c:v>
                </c:pt>
                <c:pt idx="2576">
                  <c:v>8.5253548072042715</c:v>
                </c:pt>
                <c:pt idx="2577">
                  <c:v>8.4601747103174443</c:v>
                </c:pt>
                <c:pt idx="2578">
                  <c:v>8.4791346012616415</c:v>
                </c:pt>
                <c:pt idx="2579">
                  <c:v>8.4000446689214492</c:v>
                </c:pt>
                <c:pt idx="2580">
                  <c:v>8.3403714118154966</c:v>
                </c:pt>
                <c:pt idx="2581">
                  <c:v>8.3647154417055454</c:v>
                </c:pt>
                <c:pt idx="2582">
                  <c:v>8.3511669154386556</c:v>
                </c:pt>
                <c:pt idx="2583">
                  <c:v>8.3837193162020984</c:v>
                </c:pt>
                <c:pt idx="2584">
                  <c:v>8.3299720703253755</c:v>
                </c:pt>
                <c:pt idx="2585">
                  <c:v>8.366338679903194</c:v>
                </c:pt>
                <c:pt idx="2586">
                  <c:v>8.3991043599894279</c:v>
                </c:pt>
                <c:pt idx="2587">
                  <c:v>8.4853351782150561</c:v>
                </c:pt>
                <c:pt idx="2588">
                  <c:v>8.5278349150864834</c:v>
                </c:pt>
                <c:pt idx="2589">
                  <c:v>8.5268391664393661</c:v>
                </c:pt>
                <c:pt idx="2590">
                  <c:v>8.5544793271975816</c:v>
                </c:pt>
                <c:pt idx="2591">
                  <c:v>8.5735423091051306</c:v>
                </c:pt>
                <c:pt idx="2592">
                  <c:v>8.5996352522684596</c:v>
                </c:pt>
              </c:numCache>
            </c:numRef>
          </c:val>
          <c:smooth val="0"/>
          <c:extLst>
            <c:ext xmlns:c16="http://schemas.microsoft.com/office/drawing/2014/chart" uri="{C3380CC4-5D6E-409C-BE32-E72D297353CC}">
              <c16:uniqueId val="{00000002-36D6-49AE-AE3B-0A5974A4608B}"/>
            </c:ext>
          </c:extLst>
        </c:ser>
        <c:dLbls>
          <c:showLegendKey val="0"/>
          <c:showVal val="0"/>
          <c:showCatName val="0"/>
          <c:showSerName val="0"/>
          <c:showPercent val="0"/>
          <c:showBubbleSize val="0"/>
        </c:dLbls>
        <c:marker val="1"/>
        <c:smooth val="0"/>
        <c:axId val="605399000"/>
        <c:axId val="605398016"/>
      </c:lineChart>
      <c:dateAx>
        <c:axId val="12430052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crossAx val="1243004576"/>
        <c:crosses val="autoZero"/>
        <c:auto val="1"/>
        <c:lblOffset val="100"/>
        <c:baseTimeUnit val="days"/>
        <c:majorUnit val="2"/>
      </c:date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crossAx val="1243005232"/>
        <c:crosses val="autoZero"/>
        <c:crossBetween val="between"/>
      </c:valAx>
      <c:valAx>
        <c:axId val="60539801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crossAx val="605399000"/>
        <c:crosses val="max"/>
        <c:crossBetween val="between"/>
      </c:valAx>
      <c:dateAx>
        <c:axId val="605399000"/>
        <c:scaling>
          <c:orientation val="minMax"/>
        </c:scaling>
        <c:delete val="1"/>
        <c:axPos val="b"/>
        <c:numFmt formatCode="yyyymmdd" sourceLinked="1"/>
        <c:majorTickMark val="out"/>
        <c:minorTickMark val="none"/>
        <c:tickLblPos val="nextTo"/>
        <c:crossAx val="605398016"/>
        <c:crosses val="autoZero"/>
        <c:auto val="1"/>
        <c:lblOffset val="100"/>
        <c:baseTimeUnit val="days"/>
      </c:dateAx>
      <c:spPr>
        <a:noFill/>
        <a:ln>
          <a:noFill/>
        </a:ln>
        <a:effectLst/>
      </c:spPr>
    </c:plotArea>
    <c:legend>
      <c:legendPos val="b"/>
      <c:layout>
        <c:manualLayout>
          <c:xMode val="edge"/>
          <c:yMode val="edge"/>
          <c:x val="4.8401137357830283E-3"/>
          <c:y val="0.92407844852726739"/>
          <c:w val="0.9903195538057743"/>
          <c:h val="7.592155147273257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Times New Roman" panose="02020603050405020304" pitchFamily="18" charset="0"/>
          <a:ea typeface="楷体" panose="02010609060101010101" pitchFamily="49" charset="-122"/>
          <a:cs typeface="Times New Roman" panose="02020603050405020304" pitchFamily="18" charset="0"/>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[报告图表.xlsx]朝阳永续超预期事件数量!$D$1</c:f>
              <c:strCache>
                <c:ptCount val="1"/>
                <c:pt idx="0">
                  <c:v>样本占比</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E1-4FE2-9DEE-100C78D68CC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E1-4FE2-9DEE-100C78D68CC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E1-4FE2-9DEE-100C78D68CC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E1-4FE2-9DEE-100C78D68CC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1E1-4FE2-9DEE-100C78D68CC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1E1-4FE2-9DEE-100C78D68CC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1E1-4FE2-9DEE-100C78D68CC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1E1-4FE2-9DEE-100C78D68CC6}"/>
              </c:ext>
            </c:extLst>
          </c:dPt>
          <c:dLbls>
            <c:dLbl>
              <c:idx val="0"/>
              <c:layout>
                <c:manualLayout>
                  <c:x val="0.28769902248078871"/>
                  <c:y val="0.15882941470735368"/>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FB7E51A6-EA23-4E29-AEC0-4C8048F3BF7E}" type="CATEGORYNAME">
                      <a:rPr lang="zh-CN" altLang="en-US" sz="1200"/>
                      <a:pPr>
                        <a:defRPr sz="1200"/>
                      </a:pPr>
                      <a:t>[类别名称]</a:t>
                    </a:fld>
                    <a:r>
                      <a:rPr lang="zh-CN" altLang="en-US" sz="1200"/>
                      <a:t> </a:t>
                    </a:r>
                    <a:r>
                      <a:rPr lang="en-US" altLang="zh-CN" sz="1200"/>
                      <a:t>14476, </a:t>
                    </a:r>
                    <a:fld id="{6B430923-B32C-4336-A65D-5C25A50250FA}" type="PERCENTAGE">
                      <a:rPr lang="en-US" altLang="zh-CN" sz="1200"/>
                      <a:pPr>
                        <a:defRPr sz="1200"/>
                      </a:pPr>
                      <a:t>[百分比]</a:t>
                    </a:fld>
                    <a:endParaRPr lang="en-US" altLang="zh-CN" sz="1200"/>
                  </a:p>
                </c:rich>
              </c:tx>
              <c:spPr>
                <a:xfrm>
                  <a:off x="5301445" y="1667579"/>
                  <a:ext cx="1406786" cy="443803"/>
                </a:xfrm>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14848"/>
                        <a:gd name="adj2" fmla="val -4368"/>
                        <a:gd name="adj3" fmla="val -35577"/>
                        <a:gd name="adj4" fmla="val -53553"/>
                      </a:avLst>
                    </a:prstGeom>
                    <a:noFill/>
                    <a:ln>
                      <a:noFill/>
                    </a:ln>
                  </c15:spPr>
                  <c15:layout>
                    <c:manualLayout>
                      <c:w val="0.20920755541026423"/>
                      <c:h val="0.11421389266061602"/>
                    </c:manualLayout>
                  </c15:layout>
                  <c15:dlblFieldTable/>
                  <c15:showDataLabelsRange val="0"/>
                </c:ext>
                <c:ext xmlns:c16="http://schemas.microsoft.com/office/drawing/2014/chart" uri="{C3380CC4-5D6E-409C-BE32-E72D297353CC}">
                  <c16:uniqueId val="{00000001-D1E1-4FE2-9DEE-100C78D68CC6}"/>
                </c:ext>
              </c:extLst>
            </c:dLbl>
            <c:dLbl>
              <c:idx val="1"/>
              <c:layout>
                <c:manualLayout>
                  <c:x val="0.2983257349011747"/>
                  <c:y val="0.12706353176588295"/>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EF497530-F5FD-46A5-A554-9D3092A5E2A5}" type="CATEGORYNAME">
                      <a:rPr lang="zh-CN" altLang="en-US" sz="1200"/>
                      <a:pPr>
                        <a:defRPr sz="1200"/>
                      </a:pPr>
                      <a:t>[类别名称]</a:t>
                    </a:fld>
                    <a:r>
                      <a:rPr lang="zh-CN" altLang="en-US" sz="1200"/>
                      <a:t> </a:t>
                    </a:r>
                    <a:r>
                      <a:rPr lang="en-US" altLang="zh-CN" sz="1200"/>
                      <a:t>14042, </a:t>
                    </a:r>
                    <a:fld id="{9973BF63-BAB3-47FB-9A7B-D91F0E7E0359}" type="PERCENTAGE">
                      <a:rPr lang="en-US" altLang="zh-CN" sz="1200"/>
                      <a:pPr>
                        <a:defRPr sz="1200"/>
                      </a:pPr>
                      <a:t>[百分比]</a:t>
                    </a:fld>
                    <a:endParaRPr lang="en-US" altLang="zh-CN" sz="1200"/>
                  </a:p>
                </c:rich>
              </c:tx>
              <c:spPr>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12958"/>
                        <a:gd name="adj2" fmla="val 2651"/>
                        <a:gd name="adj3" fmla="val -77603"/>
                        <a:gd name="adj4" fmla="val -85369"/>
                      </a:avLst>
                    </a:prstGeom>
                    <a:noFill/>
                    <a:ln>
                      <a:noFill/>
                    </a:ln>
                  </c15:spPr>
                  <c15:dlblFieldTable/>
                  <c15:showDataLabelsRange val="0"/>
                </c:ext>
                <c:ext xmlns:c16="http://schemas.microsoft.com/office/drawing/2014/chart" uri="{C3380CC4-5D6E-409C-BE32-E72D297353CC}">
                  <c16:uniqueId val="{00000003-D1E1-4FE2-9DEE-100C78D68CC6}"/>
                </c:ext>
              </c:extLst>
            </c:dLbl>
            <c:dLbl>
              <c:idx val="2"/>
              <c:layout>
                <c:manualLayout>
                  <c:x val="-0.30087431420942018"/>
                  <c:y val="0.14521555850653162"/>
                </c:manualLayout>
              </c:layout>
              <c:tx>
                <c:rich>
                  <a:bodyPr rot="0" spcFirstLastPara="1" vertOverflow="clip" horzOverflow="clip" vert="horz" wrap="square" lIns="36576" tIns="18288" rIns="36576" bIns="18288" anchor="ctr" anchorCtr="0">
                    <a:spAutoFit/>
                  </a:bodyPr>
                  <a:lstStyle/>
                  <a:p>
                    <a:pPr algn="ct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E9D6FC24-D7D5-42B9-A1E5-29E2FDD4F7A1}" type="CATEGORYNAME">
                      <a:rPr lang="zh-CN" altLang="en-US" sz="1200"/>
                      <a:pPr algn="ctr">
                        <a:defRPr sz="1200"/>
                      </a:pPr>
                      <a:t>[类别名称]</a:t>
                    </a:fld>
                    <a:r>
                      <a:rPr lang="zh-CN" altLang="en-US" sz="1200"/>
                      <a:t> </a:t>
                    </a:r>
                    <a:r>
                      <a:rPr lang="en-US" altLang="zh-CN" sz="1200"/>
                      <a:t>13310, </a:t>
                    </a:r>
                    <a:fld id="{07D0FB30-419D-40C6-BED6-B9A46C6EED30}" type="PERCENTAGE">
                      <a:rPr lang="en-US" altLang="zh-CN" sz="1200"/>
                      <a:pPr algn="ctr">
                        <a:defRPr sz="1200"/>
                      </a:pPr>
                      <a:t>[百分比]</a:t>
                    </a:fld>
                    <a:endParaRPr lang="en-US" altLang="zh-CN" sz="1200"/>
                  </a:p>
                </c:rich>
              </c:tx>
              <c:spPr>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0">
                  <a:spAutoFit/>
                </a:bodyPr>
                <a:lstStyle/>
                <a:p>
                  <a:pPr algn="ct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7166"/>
                        <a:gd name="adj2" fmla="val 98213"/>
                        <a:gd name="adj3" fmla="val -67536"/>
                        <a:gd name="adj4" fmla="val 182961"/>
                      </a:avLst>
                    </a:prstGeom>
                    <a:noFill/>
                    <a:ln>
                      <a:noFill/>
                    </a:ln>
                  </c15:spPr>
                  <c15:layout>
                    <c:manualLayout>
                      <c:w val="0.18871952008620035"/>
                      <c:h val="0.11421389266061602"/>
                    </c:manualLayout>
                  </c15:layout>
                  <c15:dlblFieldTable/>
                  <c15:showDataLabelsRange val="0"/>
                </c:ext>
                <c:ext xmlns:c16="http://schemas.microsoft.com/office/drawing/2014/chart" uri="{C3380CC4-5D6E-409C-BE32-E72D297353CC}">
                  <c16:uniqueId val="{00000005-D1E1-4FE2-9DEE-100C78D68CC6}"/>
                </c:ext>
              </c:extLst>
            </c:dLbl>
            <c:dLbl>
              <c:idx val="3"/>
              <c:layout>
                <c:manualLayout>
                  <c:x val="-0.25547316580024748"/>
                  <c:y val="0.16790555992281855"/>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4A8683F4-7FAA-4736-945D-B605FED967D4}" type="CATEGORYNAME">
                      <a:rPr lang="zh-CN" altLang="en-US" sz="1200"/>
                      <a:pPr>
                        <a:defRPr sz="1200"/>
                      </a:pPr>
                      <a:t>[类别名称]</a:t>
                    </a:fld>
                    <a:r>
                      <a:rPr lang="zh-CN" altLang="en-US" sz="1200"/>
                      <a:t> </a:t>
                    </a:r>
                    <a:r>
                      <a:rPr lang="en-US" altLang="zh-CN" sz="1200"/>
                      <a:t>9155, </a:t>
                    </a:r>
                    <a:fld id="{23430EA9-270E-45E8-845D-B852731E0835}" type="PERCENTAGE">
                      <a:rPr lang="en-US" altLang="zh-CN" sz="1200"/>
                      <a:pPr>
                        <a:defRPr sz="1200"/>
                      </a:pPr>
                      <a:t>[百分比]</a:t>
                    </a:fld>
                    <a:endParaRPr lang="en-US" altLang="zh-CN" sz="1200"/>
                  </a:p>
                </c:rich>
              </c:tx>
              <c:spPr>
                <a:xfrm>
                  <a:off x="3538" y="1143448"/>
                  <a:ext cx="1049957" cy="804386"/>
                </a:xfrm>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19958"/>
                        <a:gd name="adj2" fmla="val 101916"/>
                        <a:gd name="adj3" fmla="val 2570"/>
                        <a:gd name="adj4" fmla="val 138592"/>
                      </a:avLst>
                    </a:prstGeom>
                    <a:noFill/>
                    <a:ln>
                      <a:noFill/>
                    </a:ln>
                  </c15:spPr>
                  <c15:layout>
                    <c:manualLayout>
                      <c:w val="0.22836795856326009"/>
                      <c:h val="0.28742478382048164"/>
                    </c:manualLayout>
                  </c15:layout>
                  <c15:dlblFieldTable/>
                  <c15:showDataLabelsRange val="0"/>
                </c:ext>
                <c:ext xmlns:c16="http://schemas.microsoft.com/office/drawing/2014/chart" uri="{C3380CC4-5D6E-409C-BE32-E72D297353CC}">
                  <c16:uniqueId val="{00000007-D1E1-4FE2-9DEE-100C78D68CC6}"/>
                </c:ext>
              </c:extLst>
            </c:dLbl>
            <c:dLbl>
              <c:idx val="4"/>
              <c:layout>
                <c:manualLayout>
                  <c:x val="-0.35224820819245861"/>
                  <c:y val="5.5725322462761087E-2"/>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4397EEB9-B58D-4BEF-B227-3BCD47C026F8}" type="CATEGORYNAME">
                      <a:rPr lang="zh-CN" altLang="en-US" sz="1200"/>
                      <a:pPr>
                        <a:defRPr sz="1200"/>
                      </a:pPr>
                      <a:t>[类别名称]</a:t>
                    </a:fld>
                    <a:r>
                      <a:rPr lang="zh-CN" altLang="en-US" sz="1200"/>
                      <a:t> </a:t>
                    </a:r>
                    <a:r>
                      <a:rPr lang="en-US" altLang="zh-CN" sz="1200"/>
                      <a:t>3159, </a:t>
                    </a:r>
                    <a:fld id="{8D5E42A3-3FA1-4918-AA3D-6A30F0DB6537}" type="PERCENTAGE">
                      <a:rPr lang="en-US" altLang="zh-CN" sz="1200"/>
                      <a:pPr>
                        <a:defRPr sz="1200"/>
                      </a:pPr>
                      <a:t>[百分比]</a:t>
                    </a:fld>
                    <a:endParaRPr lang="en-US" altLang="zh-CN" sz="1200"/>
                  </a:p>
                </c:rich>
              </c:tx>
              <c:spPr>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50607"/>
                        <a:gd name="adj2" fmla="val 102607"/>
                        <a:gd name="adj3" fmla="val -72206"/>
                        <a:gd name="adj4" fmla="val 243880"/>
                      </a:avLst>
                    </a:prstGeom>
                    <a:noFill/>
                    <a:ln>
                      <a:noFill/>
                    </a:ln>
                  </c15:spPr>
                  <c15:dlblFieldTable/>
                  <c15:showDataLabelsRange val="0"/>
                </c:ext>
                <c:ext xmlns:c16="http://schemas.microsoft.com/office/drawing/2014/chart" uri="{C3380CC4-5D6E-409C-BE32-E72D297353CC}">
                  <c16:uniqueId val="{00000009-D1E1-4FE2-9DEE-100C78D68CC6}"/>
                </c:ext>
              </c:extLst>
            </c:dLbl>
            <c:dLbl>
              <c:idx val="5"/>
              <c:layout>
                <c:manualLayout>
                  <c:x val="-0.30661266962164874"/>
                  <c:y val="-0.12252519116701208"/>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BD524B87-817C-48B0-A8D7-C698076C6B0C}" type="CATEGORYNAME">
                      <a:rPr lang="zh-CN" altLang="en-US" sz="1200"/>
                      <a:pPr>
                        <a:defRPr sz="1200"/>
                      </a:pPr>
                      <a:t>[类别名称]</a:t>
                    </a:fld>
                    <a:r>
                      <a:rPr lang="zh-CN" altLang="en-US" sz="1200"/>
                      <a:t> </a:t>
                    </a:r>
                    <a:r>
                      <a:rPr lang="en-US" altLang="zh-CN" sz="1200"/>
                      <a:t>721, </a:t>
                    </a:r>
                    <a:fld id="{10826BD1-0941-42B2-B8E8-7B31E9A5BE59}" type="PERCENTAGE">
                      <a:rPr lang="en-US" altLang="zh-CN" sz="1200"/>
                      <a:pPr>
                        <a:defRPr sz="1200"/>
                      </a:pPr>
                      <a:t>[百分比]</a:t>
                    </a:fld>
                    <a:endParaRPr lang="en-US" altLang="zh-CN" sz="1200"/>
                  </a:p>
                </c:rich>
              </c:tx>
              <c:spPr>
                <a:xfrm>
                  <a:off x="23396" y="62144"/>
                  <a:ext cx="1519857" cy="651987"/>
                </a:xfrm>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50166"/>
                        <a:gd name="adj2" fmla="val 99311"/>
                        <a:gd name="adj3" fmla="val 73756"/>
                        <a:gd name="adj4" fmla="val 140698"/>
                      </a:avLst>
                    </a:prstGeom>
                    <a:noFill/>
                    <a:ln>
                      <a:noFill/>
                    </a:ln>
                  </c15:spPr>
                  <c15:layout>
                    <c:manualLayout>
                      <c:w val="0.33057214552014402"/>
                      <c:h val="0.23296898449224612"/>
                    </c:manualLayout>
                  </c15:layout>
                  <c15:dlblFieldTable/>
                  <c15:showDataLabelsRange val="0"/>
                </c:ext>
                <c:ext xmlns:c16="http://schemas.microsoft.com/office/drawing/2014/chart" uri="{C3380CC4-5D6E-409C-BE32-E72D297353CC}">
                  <c16:uniqueId val="{0000000B-D1E1-4FE2-9DEE-100C78D68CC6}"/>
                </c:ext>
              </c:extLst>
            </c:dLbl>
            <c:dLbl>
              <c:idx val="6"/>
              <c:layout>
                <c:manualLayout>
                  <c:x val="0.13805559424509242"/>
                  <c:y val="-0.18832626665780902"/>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03C69EF3-97D8-499E-AE90-FAAC3E104D73}" type="CATEGORYNAME">
                      <a:rPr lang="zh-CN" altLang="en-US" sz="1200"/>
                      <a:pPr>
                        <a:defRPr sz="1200"/>
                      </a:pPr>
                      <a:t>[类别名称]</a:t>
                    </a:fld>
                    <a:r>
                      <a:rPr lang="zh-CN" altLang="en-US" sz="1200"/>
                      <a:t> </a:t>
                    </a:r>
                    <a:r>
                      <a:rPr lang="en-US" altLang="zh-CN" sz="1200"/>
                      <a:t>592, </a:t>
                    </a:r>
                    <a:fld id="{A2DFB6C1-20AC-468F-9121-91495B76B3E3}" type="PERCENTAGE">
                      <a:rPr lang="en-US" altLang="zh-CN" sz="1200"/>
                      <a:pPr>
                        <a:defRPr sz="1200"/>
                      </a:pPr>
                      <a:t>[百分比]</a:t>
                    </a:fld>
                    <a:endParaRPr lang="en-US" altLang="zh-CN" sz="1200"/>
                  </a:p>
                </c:rich>
              </c:tx>
              <c:spPr>
                <a:xfrm>
                  <a:off x="2242744" y="781"/>
                  <a:ext cx="1456357" cy="402966"/>
                </a:xfrm>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70127"/>
                        <a:gd name="adj2" fmla="val 21324"/>
                        <a:gd name="adj3" fmla="val 129820"/>
                        <a:gd name="adj4" fmla="val -750"/>
                      </a:avLst>
                    </a:prstGeom>
                    <a:noFill/>
                    <a:ln>
                      <a:noFill/>
                    </a:ln>
                  </c15:spPr>
                  <c15:layout>
                    <c:manualLayout>
                      <c:w val="0.2752102952312459"/>
                      <c:h val="0.14398850148749781"/>
                    </c:manualLayout>
                  </c15:layout>
                  <c15:dlblFieldTable/>
                  <c15:showDataLabelsRange val="0"/>
                </c:ext>
                <c:ext xmlns:c16="http://schemas.microsoft.com/office/drawing/2014/chart" uri="{C3380CC4-5D6E-409C-BE32-E72D297353CC}">
                  <c16:uniqueId val="{0000000D-D1E1-4FE2-9DEE-100C78D68CC6}"/>
                </c:ext>
              </c:extLst>
            </c:dLbl>
            <c:dLbl>
              <c:idx val="7"/>
              <c:layout>
                <c:manualLayout>
                  <c:x val="0.37857501969649587"/>
                  <c:y val="-8.1683659272183989E-2"/>
                </c:manualLayout>
              </c:layout>
              <c:tx>
                <c:rich>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fld id="{2EC0FE46-4F3B-47FB-A25F-12FECDDF2736}" type="CATEGORYNAME">
                      <a:rPr lang="zh-CN" altLang="en-US" sz="1200"/>
                      <a:pPr>
                        <a:defRPr sz="1200"/>
                      </a:pPr>
                      <a:t>[类别名称]</a:t>
                    </a:fld>
                    <a:r>
                      <a:rPr lang="zh-CN" altLang="en-US" sz="1200"/>
                      <a:t> </a:t>
                    </a:r>
                    <a:r>
                      <a:rPr lang="en-US" altLang="zh-CN" sz="1200"/>
                      <a:t>510, </a:t>
                    </a:r>
                    <a:fld id="{1AAAC145-8829-41F6-9991-F0F7CEA55065}" type="PERCENTAGE">
                      <a:rPr lang="en-US" altLang="zh-CN" sz="1200"/>
                      <a:pPr>
                        <a:defRPr sz="1200"/>
                      </a:pPr>
                      <a:t>[百分比]</a:t>
                    </a:fld>
                    <a:endParaRPr lang="en-US" altLang="zh-CN" sz="1200"/>
                  </a:p>
                </c:rich>
              </c:tx>
              <c:spPr>
                <a:xfrm>
                  <a:off x="5176169" y="344472"/>
                  <a:ext cx="1407533" cy="612398"/>
                </a:xfrm>
                <a:no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callout1">
                      <a:avLst>
                        <a:gd name="adj1" fmla="val 77456"/>
                        <a:gd name="adj2" fmla="val 9542"/>
                        <a:gd name="adj3" fmla="val 57470"/>
                        <a:gd name="adj4" fmla="val -131591"/>
                      </a:avLst>
                    </a:prstGeom>
                    <a:noFill/>
                    <a:ln>
                      <a:noFill/>
                    </a:ln>
                  </c15:spPr>
                  <c15:layout>
                    <c:manualLayout>
                      <c:w val="0.20931863214856561"/>
                      <c:h val="0.15760245205521753"/>
                    </c:manualLayout>
                  </c15:layout>
                  <c15:dlblFieldTable/>
                  <c15:showDataLabelsRange val="0"/>
                </c:ext>
                <c:ext xmlns:c16="http://schemas.microsoft.com/office/drawing/2014/chart" uri="{C3380CC4-5D6E-409C-BE32-E72D297353CC}">
                  <c16:uniqueId val="{0000000F-D1E1-4FE2-9DEE-100C78D68CC6}"/>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[报告图表.xlsx]朝阳永续超预期事件数量!$B$2:$B$9</c:f>
              <c:strCache>
                <c:ptCount val="8"/>
                <c:pt idx="0">
                  <c:v>文本标题超预期</c:v>
                </c:pt>
                <c:pt idx="1">
                  <c:v>文本摘要超预期</c:v>
                </c:pt>
                <c:pt idx="2">
                  <c:v>分析师调升</c:v>
                </c:pt>
                <c:pt idx="3">
                  <c:v>本次预告业绩同比增速超年度一致预期业绩同比增速</c:v>
                </c:pt>
                <c:pt idx="4">
                  <c:v>核心研究员调升</c:v>
                </c:pt>
                <c:pt idx="5">
                  <c:v>本期财报业绩同比增速超年度一致预期业绩同比增速</c:v>
                </c:pt>
                <c:pt idx="6">
                  <c:v>业绩预告超预期（年报）</c:v>
                </c:pt>
                <c:pt idx="7">
                  <c:v>业绩预告超预期（季报）</c:v>
                </c:pt>
              </c:strCache>
            </c:strRef>
          </c:cat>
          <c:val>
            <c:numRef>
              <c:f>[报告图表.xlsx]朝阳永续超预期事件数量!$D$2:$D$9</c:f>
              <c:numCache>
                <c:formatCode>0.00%</c:formatCode>
                <c:ptCount val="8"/>
                <c:pt idx="0">
                  <c:v>0.25866166353971232</c:v>
                </c:pt>
                <c:pt idx="1">
                  <c:v>0.25090681676047527</c:v>
                </c:pt>
                <c:pt idx="2">
                  <c:v>0.23782721343696953</c:v>
                </c:pt>
                <c:pt idx="3">
                  <c:v>0.16358438309657822</c:v>
                </c:pt>
                <c:pt idx="4">
                  <c:v>5.6445993031358888E-2</c:v>
                </c:pt>
                <c:pt idx="5">
                  <c:v>1.2883051907442152E-2</c:v>
                </c:pt>
                <c:pt idx="6">
                  <c:v>1.0578039846332529E-2</c:v>
                </c:pt>
                <c:pt idx="7">
                  <c:v>9.112838381131064E-3</c:v>
                </c:pt>
              </c:numCache>
            </c:numRef>
          </c:val>
          <c:extLst>
            <c:ext xmlns:c16="http://schemas.microsoft.com/office/drawing/2014/chart" uri="{C3380CC4-5D6E-409C-BE32-E72D297353CC}">
              <c16:uniqueId val="{00000010-D1E1-4FE2-9DEE-100C78D68CC6}"/>
            </c:ext>
          </c:extLst>
        </c:ser>
        <c:dLbls>
          <c:showLegendKey val="0"/>
          <c:showVal val="0"/>
          <c:showCatName val="0"/>
          <c:showSerName val="0"/>
          <c:showPercent val="0"/>
          <c:showBubbleSize val="0"/>
          <c:showLeaderLines val="1"/>
        </c:dLbls>
        <c:firstSliceAng val="0"/>
        <c:holeSize val="2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016469816272966"/>
          <c:h val="0.69900955088947214"/>
        </c:manualLayout>
      </c:layout>
      <c:barChart>
        <c:barDir val="col"/>
        <c:grouping val="stacked"/>
        <c:varyColors val="0"/>
        <c:ser>
          <c:idx val="0"/>
          <c:order val="0"/>
          <c:tx>
            <c:strRef>
              <c:f>[报告图表.xlsx]超预期事件股票池成分股占比!$F$1</c:f>
              <c:strCache>
                <c:ptCount val="1"/>
                <c:pt idx="0">
                  <c:v>沪深300成分股</c:v>
                </c:pt>
              </c:strCache>
            </c:strRef>
          </c:tx>
          <c:spPr>
            <a:solidFill>
              <a:schemeClr val="accent1"/>
            </a:solidFill>
            <a:ln>
              <a:noFill/>
            </a:ln>
            <a:effectLst/>
          </c:spPr>
          <c:invertIfNegative val="0"/>
          <c:cat>
            <c:numRef>
              <c:f>[报告图表.xlsx]超预期事件股票池成分股占比!$A$2:$A$55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[报告图表.xlsx]超预期事件股票池成分股占比!$F$2:$F$55</c:f>
              <c:numCache>
                <c:formatCode>0%</c:formatCode>
                <c:ptCount val="54"/>
                <c:pt idx="0">
                  <c:v>0.29787234042553101</c:v>
                </c:pt>
                <c:pt idx="1">
                  <c:v>0.27272727272727199</c:v>
                </c:pt>
                <c:pt idx="2">
                  <c:v>0.49275362318840499</c:v>
                </c:pt>
                <c:pt idx="3">
                  <c:v>0.40909090909090901</c:v>
                </c:pt>
                <c:pt idx="4">
                  <c:v>0.38129496402877699</c:v>
                </c:pt>
                <c:pt idx="5">
                  <c:v>0.40909090909090901</c:v>
                </c:pt>
                <c:pt idx="6">
                  <c:v>0.46153846153846101</c:v>
                </c:pt>
                <c:pt idx="7">
                  <c:v>0.42514970059880203</c:v>
                </c:pt>
                <c:pt idx="8">
                  <c:v>0.157894736842105</c:v>
                </c:pt>
                <c:pt idx="9">
                  <c:v>0.336842105263157</c:v>
                </c:pt>
                <c:pt idx="10">
                  <c:v>0.20754716981131999</c:v>
                </c:pt>
                <c:pt idx="11">
                  <c:v>5.2631578947368397E-2</c:v>
                </c:pt>
                <c:pt idx="12">
                  <c:v>0.36</c:v>
                </c:pt>
                <c:pt idx="13">
                  <c:v>0.19047619047618999</c:v>
                </c:pt>
                <c:pt idx="14">
                  <c:v>0.31874999999999998</c:v>
                </c:pt>
                <c:pt idx="15">
                  <c:v>0.25</c:v>
                </c:pt>
                <c:pt idx="16">
                  <c:v>0.21052631578947301</c:v>
                </c:pt>
                <c:pt idx="17">
                  <c:v>0.33333333333333298</c:v>
                </c:pt>
                <c:pt idx="18">
                  <c:v>0.206349206349206</c:v>
                </c:pt>
                <c:pt idx="19">
                  <c:v>0.28977272727272702</c:v>
                </c:pt>
                <c:pt idx="20">
                  <c:v>0.12</c:v>
                </c:pt>
                <c:pt idx="21">
                  <c:v>0.238095238095238</c:v>
                </c:pt>
                <c:pt idx="22">
                  <c:v>0.31125827814569501</c:v>
                </c:pt>
                <c:pt idx="23">
                  <c:v>0.23913043478260801</c:v>
                </c:pt>
                <c:pt idx="24">
                  <c:v>0.24812030075187899</c:v>
                </c:pt>
                <c:pt idx="25">
                  <c:v>0.35416666666666602</c:v>
                </c:pt>
                <c:pt idx="26">
                  <c:v>0.11764705882352899</c:v>
                </c:pt>
                <c:pt idx="27">
                  <c:v>0.36065573770491799</c:v>
                </c:pt>
                <c:pt idx="28">
                  <c:v>0.36111111111111099</c:v>
                </c:pt>
                <c:pt idx="29">
                  <c:v>0.35555555555555501</c:v>
                </c:pt>
                <c:pt idx="30">
                  <c:v>0.34782608695652101</c:v>
                </c:pt>
                <c:pt idx="31">
                  <c:v>0.26086956521739102</c:v>
                </c:pt>
                <c:pt idx="32">
                  <c:v>0.226190476190476</c:v>
                </c:pt>
                <c:pt idx="33">
                  <c:v>0.19298245614035001</c:v>
                </c:pt>
                <c:pt idx="34">
                  <c:v>0.19642857142857101</c:v>
                </c:pt>
                <c:pt idx="35">
                  <c:v>0.19178082191780799</c:v>
                </c:pt>
                <c:pt idx="36">
                  <c:v>0.20754716981131999</c:v>
                </c:pt>
                <c:pt idx="37">
                  <c:v>0.20657276995305099</c:v>
                </c:pt>
                <c:pt idx="38">
                  <c:v>0.10344827586206801</c:v>
                </c:pt>
                <c:pt idx="39">
                  <c:v>0.191387559808612</c:v>
                </c:pt>
                <c:pt idx="40">
                  <c:v>0.15384615384615299</c:v>
                </c:pt>
                <c:pt idx="41">
                  <c:v>0.26190476190476097</c:v>
                </c:pt>
                <c:pt idx="42">
                  <c:v>0.28372093023255801</c:v>
                </c:pt>
                <c:pt idx="43">
                  <c:v>0.15384615384615299</c:v>
                </c:pt>
                <c:pt idx="44">
                  <c:v>0.23645320197044301</c:v>
                </c:pt>
                <c:pt idx="45">
                  <c:v>0.128205128205128</c:v>
                </c:pt>
                <c:pt idx="46">
                  <c:v>0.15384615384615299</c:v>
                </c:pt>
                <c:pt idx="47">
                  <c:v>0.261061946902654</c:v>
                </c:pt>
                <c:pt idx="48">
                  <c:v>0.12676056338028099</c:v>
                </c:pt>
                <c:pt idx="49">
                  <c:v>0.21296296296296199</c:v>
                </c:pt>
                <c:pt idx="50">
                  <c:v>0.19008264462809901</c:v>
                </c:pt>
                <c:pt idx="51">
                  <c:v>0.23076923076923</c:v>
                </c:pt>
                <c:pt idx="52">
                  <c:v>0.23012552301255201</c:v>
                </c:pt>
                <c:pt idx="53">
                  <c:v>0.17886178861788599</c:v>
                </c:pt>
              </c:numCache>
            </c:numRef>
          </c:val>
          <c:extLst>
            <c:ext xmlns:c16="http://schemas.microsoft.com/office/drawing/2014/chart" uri="{C3380CC4-5D6E-409C-BE32-E72D297353CC}">
              <c16:uniqueId val="{00000000-190C-474C-A435-3879330BED7C}"/>
            </c:ext>
          </c:extLst>
        </c:ser>
        <c:ser>
          <c:idx val="1"/>
          <c:order val="1"/>
          <c:tx>
            <c:strRef>
              <c:f>[报告图表.xlsx]超预期事件股票池成分股占比!$G$1</c:f>
              <c:strCache>
                <c:ptCount val="1"/>
                <c:pt idx="0">
                  <c:v>中证500成分股</c:v>
                </c:pt>
              </c:strCache>
            </c:strRef>
          </c:tx>
          <c:spPr>
            <a:solidFill>
              <a:schemeClr val="accent2"/>
            </a:solidFill>
            <a:ln>
              <a:noFill/>
            </a:ln>
            <a:effectLst/>
          </c:spPr>
          <c:invertIfNegative val="0"/>
          <c:cat>
            <c:numRef>
              <c:f>[报告图表.xlsx]超预期事件股票池成分股占比!$A$2:$A$55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[报告图表.xlsx]超预期事件股票池成分股占比!$G$2:$G$55</c:f>
              <c:numCache>
                <c:formatCode>0%</c:formatCode>
                <c:ptCount val="54"/>
                <c:pt idx="0">
                  <c:v>0.340425531914893</c:v>
                </c:pt>
                <c:pt idx="1">
                  <c:v>0.18181818181818099</c:v>
                </c:pt>
                <c:pt idx="2">
                  <c:v>0.26811594202898498</c:v>
                </c:pt>
                <c:pt idx="3">
                  <c:v>0.18181818181818099</c:v>
                </c:pt>
                <c:pt idx="4">
                  <c:v>0.33812949640287698</c:v>
                </c:pt>
                <c:pt idx="5">
                  <c:v>0.37878787878787801</c:v>
                </c:pt>
                <c:pt idx="6">
                  <c:v>0.30769230769230699</c:v>
                </c:pt>
                <c:pt idx="7">
                  <c:v>0.26347305389221498</c:v>
                </c:pt>
                <c:pt idx="8">
                  <c:v>0.23684210526315699</c:v>
                </c:pt>
                <c:pt idx="9">
                  <c:v>0.231578947368421</c:v>
                </c:pt>
                <c:pt idx="10">
                  <c:v>0.30188679245283001</c:v>
                </c:pt>
                <c:pt idx="11">
                  <c:v>0.21052631578947301</c:v>
                </c:pt>
                <c:pt idx="12">
                  <c:v>0.24666666666666601</c:v>
                </c:pt>
                <c:pt idx="13">
                  <c:v>0.119047619047619</c:v>
                </c:pt>
                <c:pt idx="14">
                  <c:v>0.22500000000000001</c:v>
                </c:pt>
                <c:pt idx="15">
                  <c:v>0.2</c:v>
                </c:pt>
                <c:pt idx="16">
                  <c:v>0.18421052631578899</c:v>
                </c:pt>
                <c:pt idx="17">
                  <c:v>0.24183006535947699</c:v>
                </c:pt>
                <c:pt idx="18">
                  <c:v>0.19047619047618999</c:v>
                </c:pt>
                <c:pt idx="19">
                  <c:v>0.27840909090909</c:v>
                </c:pt>
                <c:pt idx="20">
                  <c:v>0.33333333333333298</c:v>
                </c:pt>
                <c:pt idx="21">
                  <c:v>0.14285714285714199</c:v>
                </c:pt>
                <c:pt idx="22">
                  <c:v>0.26490066225165498</c:v>
                </c:pt>
                <c:pt idx="23">
                  <c:v>0.34782608695652101</c:v>
                </c:pt>
                <c:pt idx="24">
                  <c:v>0.30827067669172897</c:v>
                </c:pt>
                <c:pt idx="25">
                  <c:v>0.14583333333333301</c:v>
                </c:pt>
                <c:pt idx="26">
                  <c:v>0.29411764705882298</c:v>
                </c:pt>
                <c:pt idx="27">
                  <c:v>0.23770491803278601</c:v>
                </c:pt>
                <c:pt idx="28">
                  <c:v>0.27777777777777701</c:v>
                </c:pt>
                <c:pt idx="29">
                  <c:v>0.24444444444444399</c:v>
                </c:pt>
                <c:pt idx="30">
                  <c:v>0.19565217391304299</c:v>
                </c:pt>
                <c:pt idx="31">
                  <c:v>0.217391304347826</c:v>
                </c:pt>
                <c:pt idx="32">
                  <c:v>0.25595238095237999</c:v>
                </c:pt>
                <c:pt idx="33">
                  <c:v>0.175438596491228</c:v>
                </c:pt>
                <c:pt idx="34">
                  <c:v>0.26190476190476097</c:v>
                </c:pt>
                <c:pt idx="35">
                  <c:v>0.26027397260273899</c:v>
                </c:pt>
                <c:pt idx="36">
                  <c:v>0.20754716981131999</c:v>
                </c:pt>
                <c:pt idx="37">
                  <c:v>0.248826291079812</c:v>
                </c:pt>
                <c:pt idx="38">
                  <c:v>0.32183908045977</c:v>
                </c:pt>
                <c:pt idx="39">
                  <c:v>0.26315789473684198</c:v>
                </c:pt>
                <c:pt idx="40">
                  <c:v>0.27472527472527403</c:v>
                </c:pt>
                <c:pt idx="41">
                  <c:v>0.214285714285714</c:v>
                </c:pt>
                <c:pt idx="42">
                  <c:v>0.186046511627906</c:v>
                </c:pt>
                <c:pt idx="43">
                  <c:v>0.23076923076923</c:v>
                </c:pt>
                <c:pt idx="44">
                  <c:v>0.201970443349753</c:v>
                </c:pt>
                <c:pt idx="45">
                  <c:v>0.269230769230769</c:v>
                </c:pt>
                <c:pt idx="46">
                  <c:v>0.30769230769230699</c:v>
                </c:pt>
                <c:pt idx="47">
                  <c:v>0.17699115044247701</c:v>
                </c:pt>
                <c:pt idx="48">
                  <c:v>0.169014084507042</c:v>
                </c:pt>
                <c:pt idx="49">
                  <c:v>0.22222222222222199</c:v>
                </c:pt>
                <c:pt idx="50">
                  <c:v>0.19008264462809901</c:v>
                </c:pt>
                <c:pt idx="51">
                  <c:v>7.69230769230769E-2</c:v>
                </c:pt>
                <c:pt idx="52">
                  <c:v>0.18410041841004099</c:v>
                </c:pt>
                <c:pt idx="53">
                  <c:v>0.25203252032520301</c:v>
                </c:pt>
              </c:numCache>
            </c:numRef>
          </c:val>
          <c:extLst>
            <c:ext xmlns:c16="http://schemas.microsoft.com/office/drawing/2014/chart" uri="{C3380CC4-5D6E-409C-BE32-E72D297353CC}">
              <c16:uniqueId val="{00000001-190C-474C-A435-3879330BED7C}"/>
            </c:ext>
          </c:extLst>
        </c:ser>
        <c:ser>
          <c:idx val="2"/>
          <c:order val="2"/>
          <c:tx>
            <c:strRef>
              <c:f>[报告图表.xlsx]超预期事件股票池成分股占比!$H$1</c:f>
              <c:strCache>
                <c:ptCount val="1"/>
                <c:pt idx="0">
                  <c:v>中证1000成分股</c:v>
                </c:pt>
              </c:strCache>
            </c:strRef>
          </c:tx>
          <c:spPr>
            <a:solidFill>
              <a:srgbClr val="FFC000"/>
            </a:solidFill>
            <a:ln>
              <a:noFill/>
            </a:ln>
            <a:effectLst/>
          </c:spPr>
          <c:invertIfNegative val="0"/>
          <c:cat>
            <c:numRef>
              <c:f>[报告图表.xlsx]超预期事件股票池成分股占比!$A$2:$A$55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[报告图表.xlsx]超预期事件股票池成分股占比!$H$2:$H$55</c:f>
              <c:numCache>
                <c:formatCode>0%</c:formatCode>
                <c:ptCount val="5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0.4375</c:v>
                </c:pt>
                <c:pt idx="26">
                  <c:v>0.41176470588235198</c:v>
                </c:pt>
                <c:pt idx="27">
                  <c:v>0.31967213114754101</c:v>
                </c:pt>
                <c:pt idx="28">
                  <c:v>0.194444444444444</c:v>
                </c:pt>
                <c:pt idx="29">
                  <c:v>0.27777777777777701</c:v>
                </c:pt>
                <c:pt idx="30">
                  <c:v>0.282608695652173</c:v>
                </c:pt>
                <c:pt idx="31">
                  <c:v>0.39130434782608697</c:v>
                </c:pt>
                <c:pt idx="32">
                  <c:v>0.33333333333333298</c:v>
                </c:pt>
                <c:pt idx="33">
                  <c:v>0.33333333333333298</c:v>
                </c:pt>
                <c:pt idx="34">
                  <c:v>0.30357142857142799</c:v>
                </c:pt>
                <c:pt idx="35">
                  <c:v>0.28767123287671198</c:v>
                </c:pt>
                <c:pt idx="36">
                  <c:v>0.35849056603773499</c:v>
                </c:pt>
                <c:pt idx="37">
                  <c:v>0.31924882629107898</c:v>
                </c:pt>
                <c:pt idx="38">
                  <c:v>0.25287356321839</c:v>
                </c:pt>
                <c:pt idx="39">
                  <c:v>0.27272727272727199</c:v>
                </c:pt>
                <c:pt idx="40">
                  <c:v>0.25274725274725202</c:v>
                </c:pt>
                <c:pt idx="41">
                  <c:v>0.28571428571428498</c:v>
                </c:pt>
                <c:pt idx="42">
                  <c:v>0.25581395348837199</c:v>
                </c:pt>
                <c:pt idx="43">
                  <c:v>0.38461538461538403</c:v>
                </c:pt>
                <c:pt idx="44">
                  <c:v>0.330049261083743</c:v>
                </c:pt>
                <c:pt idx="45">
                  <c:v>0.37179487179487097</c:v>
                </c:pt>
                <c:pt idx="46">
                  <c:v>0.34615384615384598</c:v>
                </c:pt>
                <c:pt idx="47">
                  <c:v>0.31858407079646001</c:v>
                </c:pt>
                <c:pt idx="48">
                  <c:v>0.45070422535211202</c:v>
                </c:pt>
                <c:pt idx="49">
                  <c:v>0.33796296296296202</c:v>
                </c:pt>
                <c:pt idx="50">
                  <c:v>0.34710743801652799</c:v>
                </c:pt>
                <c:pt idx="51">
                  <c:v>0.38461538461538403</c:v>
                </c:pt>
                <c:pt idx="52">
                  <c:v>0.36401673640167298</c:v>
                </c:pt>
                <c:pt idx="53">
                  <c:v>0.30081300813008099</c:v>
                </c:pt>
              </c:numCache>
            </c:numRef>
          </c:val>
          <c:extLst>
            <c:ext xmlns:c16="http://schemas.microsoft.com/office/drawing/2014/chart" uri="{C3380CC4-5D6E-409C-BE32-E72D297353CC}">
              <c16:uniqueId val="{00000002-190C-474C-A435-3879330BED7C}"/>
            </c:ext>
          </c:extLst>
        </c:ser>
        <c:ser>
          <c:idx val="3"/>
          <c:order val="3"/>
          <c:tx>
            <c:strRef>
              <c:f>[报告图表.xlsx]超预期事件股票池成分股占比!$I$1</c:f>
              <c:strCache>
                <c:ptCount val="1"/>
                <c:pt idx="0">
                  <c:v>其他股票</c:v>
                </c:pt>
              </c:strCache>
            </c:strRef>
          </c:tx>
          <c:spPr>
            <a:solidFill>
              <a:srgbClr val="A5A5A5"/>
            </a:solidFill>
            <a:ln>
              <a:noFill/>
            </a:ln>
            <a:effectLst/>
          </c:spPr>
          <c:invertIfNegative val="0"/>
          <c:cat>
            <c:numRef>
              <c:f>[报告图表.xlsx]超预期事件股票池成分股占比!$A$2:$A$55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[报告图表.xlsx]超预期事件股票池成分股占比!$I$2:$I$55</c:f>
              <c:numCache>
                <c:formatCode>0%</c:formatCode>
                <c:ptCount val="54"/>
                <c:pt idx="0">
                  <c:v>0.36170212765957399</c:v>
                </c:pt>
                <c:pt idx="1">
                  <c:v>0.54545454545454497</c:v>
                </c:pt>
                <c:pt idx="2">
                  <c:v>0.23913043478260801</c:v>
                </c:pt>
                <c:pt idx="3">
                  <c:v>0.40909090909090901</c:v>
                </c:pt>
                <c:pt idx="4">
                  <c:v>0.28057553956834502</c:v>
                </c:pt>
                <c:pt idx="5">
                  <c:v>0.21212121212121199</c:v>
                </c:pt>
                <c:pt idx="6">
                  <c:v>0.23076923076923</c:v>
                </c:pt>
                <c:pt idx="7">
                  <c:v>0.31137724550898199</c:v>
                </c:pt>
                <c:pt idx="8">
                  <c:v>0.60526315789473595</c:v>
                </c:pt>
                <c:pt idx="9">
                  <c:v>0.43157894736842101</c:v>
                </c:pt>
                <c:pt idx="10">
                  <c:v>0.490566037735849</c:v>
                </c:pt>
                <c:pt idx="11">
                  <c:v>0.73684210526315697</c:v>
                </c:pt>
                <c:pt idx="12">
                  <c:v>0.39333333333333298</c:v>
                </c:pt>
                <c:pt idx="13">
                  <c:v>0.69047619047619002</c:v>
                </c:pt>
                <c:pt idx="14">
                  <c:v>0.45624999999999999</c:v>
                </c:pt>
                <c:pt idx="15">
                  <c:v>0.55000000000000004</c:v>
                </c:pt>
                <c:pt idx="16">
                  <c:v>0.60526315789473595</c:v>
                </c:pt>
                <c:pt idx="17">
                  <c:v>0.42483660130718898</c:v>
                </c:pt>
                <c:pt idx="18">
                  <c:v>0.60317460317460303</c:v>
                </c:pt>
                <c:pt idx="19">
                  <c:v>0.43181818181818099</c:v>
                </c:pt>
                <c:pt idx="20">
                  <c:v>0.54666666666666597</c:v>
                </c:pt>
                <c:pt idx="21">
                  <c:v>0.61904761904761896</c:v>
                </c:pt>
                <c:pt idx="22">
                  <c:v>0.42384105960264901</c:v>
                </c:pt>
                <c:pt idx="23">
                  <c:v>0.41304347826086901</c:v>
                </c:pt>
                <c:pt idx="24">
                  <c:v>0.44360902255639001</c:v>
                </c:pt>
                <c:pt idx="25">
                  <c:v>6.25E-2</c:v>
                </c:pt>
                <c:pt idx="26">
                  <c:v>0.17647058823529399</c:v>
                </c:pt>
                <c:pt idx="27">
                  <c:v>8.1967213114753995E-2</c:v>
                </c:pt>
                <c:pt idx="28">
                  <c:v>0.16666666666666599</c:v>
                </c:pt>
                <c:pt idx="29">
                  <c:v>0.122222222222222</c:v>
                </c:pt>
                <c:pt idx="30">
                  <c:v>0.17391304347826</c:v>
                </c:pt>
                <c:pt idx="31">
                  <c:v>0.13043478260869501</c:v>
                </c:pt>
                <c:pt idx="32">
                  <c:v>0.18452380952380901</c:v>
                </c:pt>
                <c:pt idx="33">
                  <c:v>0.29824561403508698</c:v>
                </c:pt>
                <c:pt idx="34">
                  <c:v>0.238095238095238</c:v>
                </c:pt>
                <c:pt idx="35">
                  <c:v>0.26027397260273899</c:v>
                </c:pt>
                <c:pt idx="36">
                  <c:v>0.22641509433962201</c:v>
                </c:pt>
                <c:pt idx="37">
                  <c:v>0.22535211267605601</c:v>
                </c:pt>
                <c:pt idx="38">
                  <c:v>0.32183908045977</c:v>
                </c:pt>
                <c:pt idx="39">
                  <c:v>0.27272727272727199</c:v>
                </c:pt>
                <c:pt idx="40">
                  <c:v>0.31868131868131799</c:v>
                </c:pt>
                <c:pt idx="41">
                  <c:v>0.238095238095238</c:v>
                </c:pt>
                <c:pt idx="42">
                  <c:v>0.27441860465116202</c:v>
                </c:pt>
                <c:pt idx="43">
                  <c:v>0.23076923076923</c:v>
                </c:pt>
                <c:pt idx="44">
                  <c:v>0.231527093596059</c:v>
                </c:pt>
                <c:pt idx="45">
                  <c:v>0.23076923076923</c:v>
                </c:pt>
                <c:pt idx="46">
                  <c:v>0.19230769230769201</c:v>
                </c:pt>
                <c:pt idx="47">
                  <c:v>0.24336283185840701</c:v>
                </c:pt>
                <c:pt idx="48">
                  <c:v>0.25352112676056299</c:v>
                </c:pt>
                <c:pt idx="49">
                  <c:v>0.226851851851851</c:v>
                </c:pt>
                <c:pt idx="50">
                  <c:v>0.27272727272727199</c:v>
                </c:pt>
                <c:pt idx="51">
                  <c:v>0.30769230769230699</c:v>
                </c:pt>
                <c:pt idx="52">
                  <c:v>0.22175732217573199</c:v>
                </c:pt>
                <c:pt idx="53">
                  <c:v>0.26829268292682901</c:v>
                </c:pt>
              </c:numCache>
            </c:numRef>
          </c:val>
          <c:extLst>
            <c:ext xmlns:c16="http://schemas.microsoft.com/office/drawing/2014/chart" uri="{C3380CC4-5D6E-409C-BE32-E72D297353CC}">
              <c16:uniqueId val="{00000003-190C-474C-A435-3879330BED7C}"/>
            </c:ext>
          </c:extLst>
        </c:ser>
        <c:dLbls>
          <c:showLegendKey val="0"/>
          <c:showVal val="0"/>
          <c:showCatName val="0"/>
          <c:showSerName val="0"/>
          <c:showPercent val="0"/>
          <c:showBubbleSize val="0"/>
        </c:dLbls>
        <c:gapWidth val="219"/>
        <c:overlap val="100"/>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9.9819335083114621E-2"/>
          <c:y val="0.91027594828637626"/>
          <c:w val="0.80036132983377073"/>
          <c:h val="8.509452372240516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[报告图表.xlsx]SUE全市场!$B$1</c:f>
              <c:strCache>
                <c:ptCount val="1"/>
                <c:pt idx="0">
                  <c:v>月度超额均值</c:v>
                </c:pt>
              </c:strCache>
            </c:strRef>
          </c:tx>
          <c:spPr>
            <a:solidFill>
              <a:srgbClr val="054477"/>
            </a:solidFill>
            <a:ln>
              <a:noFill/>
            </a:ln>
            <a:effectLst/>
          </c:spPr>
          <c:invertIfNegative val="0"/>
          <c:cat>
            <c:numRef>
              <c:f>[报告图表.xlsx]SUE全市场!$A$2:$A$11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[报告图表.xlsx]SUE全市场!$B$2:$B$11</c:f>
              <c:numCache>
                <c:formatCode>0.0%</c:formatCode>
                <c:ptCount val="10"/>
                <c:pt idx="0">
                  <c:v>-5.6218407729703096E-3</c:v>
                </c:pt>
                <c:pt idx="1">
                  <c:v>-4.4304342808143002E-3</c:v>
                </c:pt>
                <c:pt idx="2">
                  <c:v>-3.4320766524149498E-3</c:v>
                </c:pt>
                <c:pt idx="3">
                  <c:v>-1.6989721822595299E-3</c:v>
                </c:pt>
                <c:pt idx="4">
                  <c:v>-3.2813546895848799E-3</c:v>
                </c:pt>
                <c:pt idx="5">
                  <c:v>-1.04374210746904E-3</c:v>
                </c:pt>
                <c:pt idx="6">
                  <c:v>4.3315839396680899E-4</c:v>
                </c:pt>
                <c:pt idx="7">
                  <c:v>2.7328319636022798E-3</c:v>
                </c:pt>
                <c:pt idx="8">
                  <c:v>5.1879672062156296E-3</c:v>
                </c:pt>
                <c:pt idx="9">
                  <c:v>1.1184075582188001E-2</c:v>
                </c:pt>
              </c:numCache>
            </c:numRef>
          </c:val>
          <c:extLst>
            <c:ext xmlns:c16="http://schemas.microsoft.com/office/drawing/2014/chart" uri="{C3380CC4-5D6E-409C-BE32-E72D297353CC}">
              <c16:uniqueId val="{00000000-399E-43C3-9C08-695F9ECD1D67}"/>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2000000000000002E-2"/>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8510717410323707"/>
        </c:manualLayout>
      </c:layout>
      <c:lineChart>
        <c:grouping val="standard"/>
        <c:varyColors val="0"/>
        <c:ser>
          <c:idx val="0"/>
          <c:order val="0"/>
          <c:tx>
            <c:strRef>
              <c:f>[报告图表.xlsx]SUE全市场!$AD$1</c:f>
              <c:strCache>
                <c:ptCount val="1"/>
                <c:pt idx="0">
                  <c:v>第1组</c:v>
                </c:pt>
              </c:strCache>
            </c:strRef>
          </c:tx>
          <c:spPr>
            <a:ln w="19050" cap="rnd">
              <a:solidFill>
                <a:srgbClr val="054477"/>
              </a:solidFill>
              <a:round/>
            </a:ln>
            <a:effectLst/>
          </c:spPr>
          <c:marker>
            <c:symbol val="none"/>
          </c:marker>
          <c:cat>
            <c:numRef>
              <c:f>[报告图表.xlsx]SUE全市场!$AB$2:$AB$2594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[报告图表.xlsx]SUE全市场!$AD$2:$AD$2594</c:f>
              <c:numCache>
                <c:formatCode>General</c:formatCode>
                <c:ptCount val="2593"/>
                <c:pt idx="0">
                  <c:v>1</c:v>
                </c:pt>
                <c:pt idx="1">
                  <c:v>1.0023298121882041</c:v>
                </c:pt>
                <c:pt idx="2">
                  <c:v>1.0166369576777321</c:v>
                </c:pt>
                <c:pt idx="3">
                  <c:v>1.009783922873245</c:v>
                </c:pt>
                <c:pt idx="4">
                  <c:v>0.9863322440582214</c:v>
                </c:pt>
                <c:pt idx="5">
                  <c:v>0.99577894419220769</c:v>
                </c:pt>
                <c:pt idx="6">
                  <c:v>1.011478120457767</c:v>
                </c:pt>
                <c:pt idx="7">
                  <c:v>1.0327383837884609</c:v>
                </c:pt>
                <c:pt idx="8">
                  <c:v>1.024848136082408</c:v>
                </c:pt>
                <c:pt idx="9">
                  <c:v>1.041602402497998</c:v>
                </c:pt>
                <c:pt idx="10">
                  <c:v>1.0518002090298031</c:v>
                </c:pt>
                <c:pt idx="11">
                  <c:v>1.0744216789046279</c:v>
                </c:pt>
                <c:pt idx="12">
                  <c:v>1.0775235208906011</c:v>
                </c:pt>
                <c:pt idx="13">
                  <c:v>1.0314688203927149</c:v>
                </c:pt>
                <c:pt idx="14">
                  <c:v>1.0391937631636901</c:v>
                </c:pt>
                <c:pt idx="15">
                  <c:v>1.0078722260424691</c:v>
                </c:pt>
                <c:pt idx="16">
                  <c:v>0.99318889931618326</c:v>
                </c:pt>
                <c:pt idx="17">
                  <c:v>0.96046325428470614</c:v>
                </c:pt>
                <c:pt idx="18">
                  <c:v>0.95755884791877477</c:v>
                </c:pt>
                <c:pt idx="19">
                  <c:v>0.96780070777917526</c:v>
                </c:pt>
                <c:pt idx="20">
                  <c:v>0.97253892761953187</c:v>
                </c:pt>
                <c:pt idx="21">
                  <c:v>0.95555840903602018</c:v>
                </c:pt>
                <c:pt idx="22">
                  <c:v>0.94827382279249584</c:v>
                </c:pt>
                <c:pt idx="23">
                  <c:v>0.96599754701817175</c:v>
                </c:pt>
                <c:pt idx="24">
                  <c:v>0.96999810069712822</c:v>
                </c:pt>
                <c:pt idx="25">
                  <c:v>0.96472577131279313</c:v>
                </c:pt>
                <c:pt idx="26">
                  <c:v>0.96579562571820488</c:v>
                </c:pt>
                <c:pt idx="27">
                  <c:v>0.95911046555770119</c:v>
                </c:pt>
                <c:pt idx="28">
                  <c:v>0.96732398639413419</c:v>
                </c:pt>
                <c:pt idx="29">
                  <c:v>0.96371444510045279</c:v>
                </c:pt>
                <c:pt idx="30">
                  <c:v>0.97732264610317199</c:v>
                </c:pt>
                <c:pt idx="31">
                  <c:v>0.98022855446496016</c:v>
                </c:pt>
                <c:pt idx="32">
                  <c:v>0.98086842277581143</c:v>
                </c:pt>
                <c:pt idx="33">
                  <c:v>1.002923716354102</c:v>
                </c:pt>
                <c:pt idx="34">
                  <c:v>1.0452159877125251</c:v>
                </c:pt>
                <c:pt idx="35">
                  <c:v>1.019562205374867</c:v>
                </c:pt>
                <c:pt idx="36">
                  <c:v>1.028346516182689</c:v>
                </c:pt>
                <c:pt idx="37">
                  <c:v>1.0404751847511069</c:v>
                </c:pt>
                <c:pt idx="38">
                  <c:v>1.036827655201374</c:v>
                </c:pt>
                <c:pt idx="39">
                  <c:v>1.012806363098069</c:v>
                </c:pt>
                <c:pt idx="40">
                  <c:v>1.026332694191892</c:v>
                </c:pt>
                <c:pt idx="41">
                  <c:v>1.0432617759810969</c:v>
                </c:pt>
                <c:pt idx="42">
                  <c:v>1.0473581891403541</c:v>
                </c:pt>
                <c:pt idx="43">
                  <c:v>1.0379683849492061</c:v>
                </c:pt>
                <c:pt idx="44">
                  <c:v>1.0290058616868769</c:v>
                </c:pt>
                <c:pt idx="45">
                  <c:v>1.006869934846887</c:v>
                </c:pt>
                <c:pt idx="46">
                  <c:v>1.0101421806178681</c:v>
                </c:pt>
                <c:pt idx="47">
                  <c:v>1.0146458758020711</c:v>
                </c:pt>
                <c:pt idx="48">
                  <c:v>1.0341065289823219</c:v>
                </c:pt>
                <c:pt idx="49">
                  <c:v>1.0363746751980141</c:v>
                </c:pt>
                <c:pt idx="50">
                  <c:v>1.0469578052880459</c:v>
                </c:pt>
                <c:pt idx="51">
                  <c:v>1.0379936975714981</c:v>
                </c:pt>
                <c:pt idx="52">
                  <c:v>1.00845842749272</c:v>
                </c:pt>
                <c:pt idx="53">
                  <c:v>1.0054629974675111</c:v>
                </c:pt>
                <c:pt idx="54">
                  <c:v>1.007195385608163</c:v>
                </c:pt>
                <c:pt idx="55">
                  <c:v>1.0210894066940499</c:v>
                </c:pt>
                <c:pt idx="56">
                  <c:v>1.022466761153785</c:v>
                </c:pt>
                <c:pt idx="57">
                  <c:v>1.025901780611935</c:v>
                </c:pt>
                <c:pt idx="58">
                  <c:v>1.032577917112431</c:v>
                </c:pt>
                <c:pt idx="59">
                  <c:v>1.0436586817631659</c:v>
                </c:pt>
                <c:pt idx="60">
                  <c:v>1.034769893589897</c:v>
                </c:pt>
                <c:pt idx="61">
                  <c:v>1.0384789656602409</c:v>
                </c:pt>
                <c:pt idx="62">
                  <c:v>1.0565912869446381</c:v>
                </c:pt>
                <c:pt idx="63">
                  <c:v>1.060436564110051</c:v>
                </c:pt>
                <c:pt idx="64">
                  <c:v>1.0782556454281029</c:v>
                </c:pt>
                <c:pt idx="65">
                  <c:v>1.103149585354289</c:v>
                </c:pt>
                <c:pt idx="66">
                  <c:v>1.0953228838962319</c:v>
                </c:pt>
                <c:pt idx="67">
                  <c:v>1.118439491285238</c:v>
                </c:pt>
                <c:pt idx="68">
                  <c:v>1.091558800348279</c:v>
                </c:pt>
                <c:pt idx="69">
                  <c:v>1.0708252507511291</c:v>
                </c:pt>
                <c:pt idx="70">
                  <c:v>1.052174176386764</c:v>
                </c:pt>
                <c:pt idx="71">
                  <c:v>1.085560713640811</c:v>
                </c:pt>
                <c:pt idx="72">
                  <c:v>1.10174158523123</c:v>
                </c:pt>
                <c:pt idx="73">
                  <c:v>1.1129054950832811</c:v>
                </c:pt>
                <c:pt idx="74">
                  <c:v>1.1232886554572019</c:v>
                </c:pt>
                <c:pt idx="75">
                  <c:v>1.151393588472944</c:v>
                </c:pt>
                <c:pt idx="76">
                  <c:v>1.1137054898833969</c:v>
                </c:pt>
                <c:pt idx="77">
                  <c:v>1.11895155983743</c:v>
                </c:pt>
                <c:pt idx="78">
                  <c:v>1.0840720609334391</c:v>
                </c:pt>
                <c:pt idx="79">
                  <c:v>1.051008898960222</c:v>
                </c:pt>
                <c:pt idx="80">
                  <c:v>1.0457167779011221</c:v>
                </c:pt>
                <c:pt idx="81">
                  <c:v>1.0704229897008639</c:v>
                </c:pt>
                <c:pt idx="82">
                  <c:v>1.0361070600995661</c:v>
                </c:pt>
                <c:pt idx="83">
                  <c:v>1.016925699850046</c:v>
                </c:pt>
                <c:pt idx="84">
                  <c:v>1.0037392807451331</c:v>
                </c:pt>
                <c:pt idx="85">
                  <c:v>0.97444488988701528</c:v>
                </c:pt>
                <c:pt idx="86">
                  <c:v>0.96540122387209748</c:v>
                </c:pt>
                <c:pt idx="87">
                  <c:v>0.98786124750876192</c:v>
                </c:pt>
                <c:pt idx="88">
                  <c:v>0.99517706727554156</c:v>
                </c:pt>
                <c:pt idx="89">
                  <c:v>0.94651433789185324</c:v>
                </c:pt>
                <c:pt idx="90">
                  <c:v>0.95967011504335831</c:v>
                </c:pt>
                <c:pt idx="91">
                  <c:v>0.96129776771342867</c:v>
                </c:pt>
                <c:pt idx="92">
                  <c:v>0.94945934540216648</c:v>
                </c:pt>
                <c:pt idx="93">
                  <c:v>0.9654158343974143</c:v>
                </c:pt>
                <c:pt idx="94">
                  <c:v>1.003717972898525</c:v>
                </c:pt>
                <c:pt idx="95">
                  <c:v>0.99760571330754766</c:v>
                </c:pt>
                <c:pt idx="96">
                  <c:v>0.99779992138749218</c:v>
                </c:pt>
                <c:pt idx="97">
                  <c:v>1.015844807150394</c:v>
                </c:pt>
                <c:pt idx="98">
                  <c:v>1.019477551535807</c:v>
                </c:pt>
                <c:pt idx="99">
                  <c:v>0.99898498277597847</c:v>
                </c:pt>
                <c:pt idx="100">
                  <c:v>0.98355707246014357</c:v>
                </c:pt>
                <c:pt idx="101">
                  <c:v>0.99232217461510297</c:v>
                </c:pt>
                <c:pt idx="102">
                  <c:v>0.98981188077610471</c:v>
                </c:pt>
                <c:pt idx="103">
                  <c:v>0.99935087093527364</c:v>
                </c:pt>
                <c:pt idx="104">
                  <c:v>1.0001963009670269</c:v>
                </c:pt>
                <c:pt idx="105">
                  <c:v>1.0057017539197579</c:v>
                </c:pt>
                <c:pt idx="106">
                  <c:v>1.0288881194202151</c:v>
                </c:pt>
                <c:pt idx="107">
                  <c:v>1.0330520607617959</c:v>
                </c:pt>
                <c:pt idx="108">
                  <c:v>1.026011816403148</c:v>
                </c:pt>
                <c:pt idx="109">
                  <c:v>1.004579059912047</c:v>
                </c:pt>
                <c:pt idx="110">
                  <c:v>0.97112697939980386</c:v>
                </c:pt>
                <c:pt idx="111">
                  <c:v>0.99909209008537914</c:v>
                </c:pt>
                <c:pt idx="112">
                  <c:v>1.002539275673765</c:v>
                </c:pt>
                <c:pt idx="113">
                  <c:v>1.004811376091838</c:v>
                </c:pt>
                <c:pt idx="114">
                  <c:v>1.007045220340036</c:v>
                </c:pt>
                <c:pt idx="115">
                  <c:v>0.99611310050351354</c:v>
                </c:pt>
                <c:pt idx="116">
                  <c:v>0.98291304471847107</c:v>
                </c:pt>
                <c:pt idx="117">
                  <c:v>0.93574054335710677</c:v>
                </c:pt>
                <c:pt idx="118">
                  <c:v>0.93082275044892948</c:v>
                </c:pt>
                <c:pt idx="119">
                  <c:v>0.91459391083992114</c:v>
                </c:pt>
                <c:pt idx="120">
                  <c:v>0.90459030398242157</c:v>
                </c:pt>
                <c:pt idx="121">
                  <c:v>0.90384678030031618</c:v>
                </c:pt>
                <c:pt idx="122">
                  <c:v>0.92475775651956604</c:v>
                </c:pt>
                <c:pt idx="123">
                  <c:v>0.93497121562502628</c:v>
                </c:pt>
                <c:pt idx="124">
                  <c:v>0.92993891332977097</c:v>
                </c:pt>
                <c:pt idx="125">
                  <c:v>0.95370970126665799</c:v>
                </c:pt>
                <c:pt idx="126">
                  <c:v>0.96639368744219933</c:v>
                </c:pt>
                <c:pt idx="127">
                  <c:v>0.95228826458634719</c:v>
                </c:pt>
                <c:pt idx="128">
                  <c:v>0.96068231179226515</c:v>
                </c:pt>
                <c:pt idx="129">
                  <c:v>0.94346950840229304</c:v>
                </c:pt>
                <c:pt idx="130">
                  <c:v>0.94701247679039657</c:v>
                </c:pt>
                <c:pt idx="131">
                  <c:v>0.96806356569791074</c:v>
                </c:pt>
                <c:pt idx="132">
                  <c:v>0.99042960473145469</c:v>
                </c:pt>
                <c:pt idx="133">
                  <c:v>0.99284759114515542</c:v>
                </c:pt>
                <c:pt idx="134">
                  <c:v>1.007202062094025</c:v>
                </c:pt>
                <c:pt idx="135">
                  <c:v>1.0103502900235211</c:v>
                </c:pt>
                <c:pt idx="136">
                  <c:v>1.019759714636459</c:v>
                </c:pt>
                <c:pt idx="137">
                  <c:v>1.0216200479663911</c:v>
                </c:pt>
                <c:pt idx="138">
                  <c:v>1.045739705975542</c:v>
                </c:pt>
                <c:pt idx="139">
                  <c:v>1.0464826615812881</c:v>
                </c:pt>
                <c:pt idx="140">
                  <c:v>1.0439761700124151</c:v>
                </c:pt>
                <c:pt idx="141">
                  <c:v>1.070056774950914</c:v>
                </c:pt>
                <c:pt idx="142">
                  <c:v>1.042846771220284</c:v>
                </c:pt>
                <c:pt idx="143">
                  <c:v>1.0545887762193189</c:v>
                </c:pt>
                <c:pt idx="144">
                  <c:v>1.0518428837368681</c:v>
                </c:pt>
                <c:pt idx="145">
                  <c:v>1.074661912971111</c:v>
                </c:pt>
                <c:pt idx="146">
                  <c:v>1.083929152313039</c:v>
                </c:pt>
                <c:pt idx="147">
                  <c:v>1.070085203265257</c:v>
                </c:pt>
                <c:pt idx="148">
                  <c:v>1.098013604189009</c:v>
                </c:pt>
                <c:pt idx="149">
                  <c:v>1.0853689424284669</c:v>
                </c:pt>
                <c:pt idx="150">
                  <c:v>1.114211671901322</c:v>
                </c:pt>
                <c:pt idx="151">
                  <c:v>1.145805503047435</c:v>
                </c:pt>
                <c:pt idx="152">
                  <c:v>1.144640617754098</c:v>
                </c:pt>
                <c:pt idx="153">
                  <c:v>1.134835622799961</c:v>
                </c:pt>
                <c:pt idx="154">
                  <c:v>1.129596430252835</c:v>
                </c:pt>
                <c:pt idx="155">
                  <c:v>1.099152052394524</c:v>
                </c:pt>
                <c:pt idx="156">
                  <c:v>1.1154031809599669</c:v>
                </c:pt>
                <c:pt idx="157">
                  <c:v>1.117478679031489</c:v>
                </c:pt>
                <c:pt idx="158">
                  <c:v>1.105997764720559</c:v>
                </c:pt>
                <c:pt idx="159">
                  <c:v>1.107977452794586</c:v>
                </c:pt>
                <c:pt idx="160">
                  <c:v>1.1135481578891731</c:v>
                </c:pt>
                <c:pt idx="161">
                  <c:v>1.155457031329024</c:v>
                </c:pt>
                <c:pt idx="162">
                  <c:v>1.1703489808596601</c:v>
                </c:pt>
                <c:pt idx="163">
                  <c:v>1.162320278848473</c:v>
                </c:pt>
                <c:pt idx="164">
                  <c:v>1.1854011052952551</c:v>
                </c:pt>
                <c:pt idx="165">
                  <c:v>1.186333901319349</c:v>
                </c:pt>
                <c:pt idx="166">
                  <c:v>1.19096571496629</c:v>
                </c:pt>
                <c:pt idx="167">
                  <c:v>1.199891728255623</c:v>
                </c:pt>
                <c:pt idx="168">
                  <c:v>1.2054014936850079</c:v>
                </c:pt>
                <c:pt idx="169">
                  <c:v>1.1974979696561789</c:v>
                </c:pt>
                <c:pt idx="170">
                  <c:v>1.211566044789731</c:v>
                </c:pt>
                <c:pt idx="171">
                  <c:v>1.2304679772007749</c:v>
                </c:pt>
                <c:pt idx="172">
                  <c:v>1.2358278623054451</c:v>
                </c:pt>
                <c:pt idx="173">
                  <c:v>1.220732498861886</c:v>
                </c:pt>
                <c:pt idx="174">
                  <c:v>1.193161418837908</c:v>
                </c:pt>
                <c:pt idx="175">
                  <c:v>1.1940149568234231</c:v>
                </c:pt>
                <c:pt idx="176">
                  <c:v>1.1816585062149241</c:v>
                </c:pt>
                <c:pt idx="177">
                  <c:v>1.181362610805893</c:v>
                </c:pt>
                <c:pt idx="178">
                  <c:v>1.204213200197175</c:v>
                </c:pt>
                <c:pt idx="179">
                  <c:v>1.19629632380795</c:v>
                </c:pt>
                <c:pt idx="180">
                  <c:v>1.1842596814144479</c:v>
                </c:pt>
                <c:pt idx="181">
                  <c:v>1.2022287052369729</c:v>
                </c:pt>
                <c:pt idx="182">
                  <c:v>1.233548174274808</c:v>
                </c:pt>
                <c:pt idx="183">
                  <c:v>1.2319622842125819</c:v>
                </c:pt>
                <c:pt idx="184">
                  <c:v>1.237478307272754</c:v>
                </c:pt>
                <c:pt idx="185">
                  <c:v>1.2415699242436851</c:v>
                </c:pt>
                <c:pt idx="186">
                  <c:v>1.213036689491052</c:v>
                </c:pt>
                <c:pt idx="187">
                  <c:v>1.2311675238819371</c:v>
                </c:pt>
                <c:pt idx="188">
                  <c:v>1.220111855086468</c:v>
                </c:pt>
                <c:pt idx="189">
                  <c:v>1.251003514306968</c:v>
                </c:pt>
                <c:pt idx="190">
                  <c:v>1.269607138308207</c:v>
                </c:pt>
                <c:pt idx="191">
                  <c:v>1.2802154840054369</c:v>
                </c:pt>
                <c:pt idx="192">
                  <c:v>1.2860561729904449</c:v>
                </c:pt>
                <c:pt idx="193">
                  <c:v>1.3236737563723231</c:v>
                </c:pt>
                <c:pt idx="194">
                  <c:v>1.324574010179665</c:v>
                </c:pt>
                <c:pt idx="195">
                  <c:v>1.312452717753082</c:v>
                </c:pt>
                <c:pt idx="196">
                  <c:v>1.311347065578238</c:v>
                </c:pt>
                <c:pt idx="197">
                  <c:v>1.313413841300126</c:v>
                </c:pt>
                <c:pt idx="198">
                  <c:v>1.3600923776460581</c:v>
                </c:pt>
                <c:pt idx="199">
                  <c:v>1.343652818968013</c:v>
                </c:pt>
                <c:pt idx="200">
                  <c:v>1.3060360008502541</c:v>
                </c:pt>
                <c:pt idx="201">
                  <c:v>1.3314613370300989</c:v>
                </c:pt>
                <c:pt idx="202">
                  <c:v>1.3454794299715569</c:v>
                </c:pt>
                <c:pt idx="203">
                  <c:v>1.3833337888622059</c:v>
                </c:pt>
                <c:pt idx="204">
                  <c:v>1.394038963421719</c:v>
                </c:pt>
                <c:pt idx="205">
                  <c:v>1.3738269687319351</c:v>
                </c:pt>
                <c:pt idx="206">
                  <c:v>1.3747667422105989</c:v>
                </c:pt>
                <c:pt idx="207">
                  <c:v>1.270891817405817</c:v>
                </c:pt>
                <c:pt idx="208">
                  <c:v>1.2912126029363939</c:v>
                </c:pt>
                <c:pt idx="209">
                  <c:v>1.2298797580422129</c:v>
                </c:pt>
                <c:pt idx="210">
                  <c:v>1.191924436867317</c:v>
                </c:pt>
                <c:pt idx="211">
                  <c:v>1.218256957363292</c:v>
                </c:pt>
                <c:pt idx="212">
                  <c:v>1.242428822347931</c:v>
                </c:pt>
                <c:pt idx="213">
                  <c:v>1.248878669432798</c:v>
                </c:pt>
                <c:pt idx="214">
                  <c:v>1.2320163649734179</c:v>
                </c:pt>
                <c:pt idx="215">
                  <c:v>1.2768184335942629</c:v>
                </c:pt>
                <c:pt idx="216">
                  <c:v>1.2899755120637879</c:v>
                </c:pt>
                <c:pt idx="217">
                  <c:v>1.283639671129527</c:v>
                </c:pt>
                <c:pt idx="218">
                  <c:v>1.2788140780451589</c:v>
                </c:pt>
                <c:pt idx="219">
                  <c:v>1.2553382015604759</c:v>
                </c:pt>
                <c:pt idx="220">
                  <c:v>1.248699753364779</c:v>
                </c:pt>
                <c:pt idx="221">
                  <c:v>1.2523981461431339</c:v>
                </c:pt>
                <c:pt idx="222">
                  <c:v>1.2494474699840801</c:v>
                </c:pt>
                <c:pt idx="223">
                  <c:v>1.252032768769741</c:v>
                </c:pt>
                <c:pt idx="224">
                  <c:v>1.2656507069073251</c:v>
                </c:pt>
                <c:pt idx="225">
                  <c:v>1.253796870613213</c:v>
                </c:pt>
                <c:pt idx="226">
                  <c:v>1.231999541032613</c:v>
                </c:pt>
                <c:pt idx="227">
                  <c:v>1.250173919024766</c:v>
                </c:pt>
                <c:pt idx="228">
                  <c:v>1.2978255225819839</c:v>
                </c:pt>
                <c:pt idx="229">
                  <c:v>1.308535081133162</c:v>
                </c:pt>
                <c:pt idx="230">
                  <c:v>1.29807007550481</c:v>
                </c:pt>
                <c:pt idx="231">
                  <c:v>1.2902566914475939</c:v>
                </c:pt>
                <c:pt idx="232">
                  <c:v>1.2947541859992611</c:v>
                </c:pt>
                <c:pt idx="233">
                  <c:v>1.2740383715054051</c:v>
                </c:pt>
                <c:pt idx="234">
                  <c:v>1.2924338503017041</c:v>
                </c:pt>
                <c:pt idx="235">
                  <c:v>1.2817486087383101</c:v>
                </c:pt>
                <c:pt idx="236">
                  <c:v>1.2567091346548189</c:v>
                </c:pt>
                <c:pt idx="237">
                  <c:v>1.233513736711737</c:v>
                </c:pt>
                <c:pt idx="238">
                  <c:v>1.205302936739018</c:v>
                </c:pt>
                <c:pt idx="239">
                  <c:v>1.1725966776393331</c:v>
                </c:pt>
                <c:pt idx="240">
                  <c:v>1.186475891987677</c:v>
                </c:pt>
                <c:pt idx="241">
                  <c:v>1.1926531599172849</c:v>
                </c:pt>
                <c:pt idx="242">
                  <c:v>1.219612050678224</c:v>
                </c:pt>
                <c:pt idx="243">
                  <c:v>1.24340862584573</c:v>
                </c:pt>
                <c:pt idx="244">
                  <c:v>1.2455438385482931</c:v>
                </c:pt>
                <c:pt idx="245">
                  <c:v>1.245030009375496</c:v>
                </c:pt>
                <c:pt idx="246">
                  <c:v>1.243770569837896</c:v>
                </c:pt>
                <c:pt idx="247">
                  <c:v>1.2128175346159691</c:v>
                </c:pt>
                <c:pt idx="248">
                  <c:v>1.211232058065558</c:v>
                </c:pt>
                <c:pt idx="249">
                  <c:v>1.223109536600437</c:v>
                </c:pt>
                <c:pt idx="250">
                  <c:v>1.2169247308892399</c:v>
                </c:pt>
                <c:pt idx="251">
                  <c:v>1.1890842626478419</c:v>
                </c:pt>
                <c:pt idx="252">
                  <c:v>1.142359362607742</c:v>
                </c:pt>
                <c:pt idx="253">
                  <c:v>1.147925511046114</c:v>
                </c:pt>
                <c:pt idx="254">
                  <c:v>1.1775536972765619</c:v>
                </c:pt>
                <c:pt idx="255">
                  <c:v>1.1401312025716801</c:v>
                </c:pt>
                <c:pt idx="256">
                  <c:v>1.161445715247055</c:v>
                </c:pt>
                <c:pt idx="257">
                  <c:v>1.1391851662477801</c:v>
                </c:pt>
                <c:pt idx="258">
                  <c:v>1.1307179746988509</c:v>
                </c:pt>
                <c:pt idx="259">
                  <c:v>1.148760944777564</c:v>
                </c:pt>
                <c:pt idx="260">
                  <c:v>1.1762711858644579</c:v>
                </c:pt>
                <c:pt idx="261">
                  <c:v>1.201196407756995</c:v>
                </c:pt>
                <c:pt idx="262">
                  <c:v>1.2171179502753069</c:v>
                </c:pt>
                <c:pt idx="263">
                  <c:v>1.2123220507639829</c:v>
                </c:pt>
                <c:pt idx="264">
                  <c:v>1.1947431948570331</c:v>
                </c:pt>
                <c:pt idx="265">
                  <c:v>1.230609825040351</c:v>
                </c:pt>
                <c:pt idx="266">
                  <c:v>1.248692140307613</c:v>
                </c:pt>
                <c:pt idx="267">
                  <c:v>1.2763399295102009</c:v>
                </c:pt>
                <c:pt idx="268">
                  <c:v>1.2718877977340679</c:v>
                </c:pt>
                <c:pt idx="269">
                  <c:v>1.2981922548197391</c:v>
                </c:pt>
                <c:pt idx="270">
                  <c:v>1.295807898348919</c:v>
                </c:pt>
                <c:pt idx="271">
                  <c:v>1.2824871774585209</c:v>
                </c:pt>
                <c:pt idx="272">
                  <c:v>1.303186540116569</c:v>
                </c:pt>
                <c:pt idx="273">
                  <c:v>1.26261475625342</c:v>
                </c:pt>
                <c:pt idx="274">
                  <c:v>1.259976325963597</c:v>
                </c:pt>
                <c:pt idx="275">
                  <c:v>1.2708361907494701</c:v>
                </c:pt>
                <c:pt idx="276">
                  <c:v>1.272293084378106</c:v>
                </c:pt>
                <c:pt idx="277">
                  <c:v>1.2969742003746589</c:v>
                </c:pt>
                <c:pt idx="278">
                  <c:v>1.3104666373702969</c:v>
                </c:pt>
                <c:pt idx="279">
                  <c:v>1.303518446599877</c:v>
                </c:pt>
                <c:pt idx="280">
                  <c:v>1.2861382575937299</c:v>
                </c:pt>
                <c:pt idx="281">
                  <c:v>1.300511383473439</c:v>
                </c:pt>
                <c:pt idx="282">
                  <c:v>1.326766618177444</c:v>
                </c:pt>
                <c:pt idx="283">
                  <c:v>1.320937039582877</c:v>
                </c:pt>
                <c:pt idx="284">
                  <c:v>1.327303602803972</c:v>
                </c:pt>
                <c:pt idx="285">
                  <c:v>1.3173136447702971</c:v>
                </c:pt>
                <c:pt idx="286">
                  <c:v>1.3025547561573321</c:v>
                </c:pt>
                <c:pt idx="287">
                  <c:v>1.3122564621928401</c:v>
                </c:pt>
                <c:pt idx="288">
                  <c:v>1.2880854707096061</c:v>
                </c:pt>
                <c:pt idx="289">
                  <c:v>1.300761703042993</c:v>
                </c:pt>
                <c:pt idx="290">
                  <c:v>1.2841170295406461</c:v>
                </c:pt>
                <c:pt idx="291">
                  <c:v>1.295448233997099</c:v>
                </c:pt>
                <c:pt idx="292">
                  <c:v>1.29713188791976</c:v>
                </c:pt>
                <c:pt idx="293">
                  <c:v>1.2950207936540159</c:v>
                </c:pt>
                <c:pt idx="294">
                  <c:v>1.3233674717576871</c:v>
                </c:pt>
                <c:pt idx="295">
                  <c:v>1.3230995416750171</c:v>
                </c:pt>
                <c:pt idx="296">
                  <c:v>1.3397091120381901</c:v>
                </c:pt>
                <c:pt idx="297">
                  <c:v>1.3276718638429359</c:v>
                </c:pt>
                <c:pt idx="298">
                  <c:v>1.3117263422204981</c:v>
                </c:pt>
                <c:pt idx="299">
                  <c:v>1.298141717543942</c:v>
                </c:pt>
                <c:pt idx="300">
                  <c:v>1.285789157736134</c:v>
                </c:pt>
                <c:pt idx="301">
                  <c:v>1.3118336738545091</c:v>
                </c:pt>
                <c:pt idx="302">
                  <c:v>1.3220898208696601</c:v>
                </c:pt>
                <c:pt idx="303">
                  <c:v>1.32309774616441</c:v>
                </c:pt>
                <c:pt idx="304">
                  <c:v>1.331274274758836</c:v>
                </c:pt>
                <c:pt idx="305">
                  <c:v>1.3196854235986391</c:v>
                </c:pt>
                <c:pt idx="306">
                  <c:v>1.313085924615224</c:v>
                </c:pt>
                <c:pt idx="307">
                  <c:v>1.327587375093858</c:v>
                </c:pt>
                <c:pt idx="308">
                  <c:v>1.313262990979341</c:v>
                </c:pt>
                <c:pt idx="309">
                  <c:v>1.32629835263866</c:v>
                </c:pt>
                <c:pt idx="310">
                  <c:v>1.3306763243858191</c:v>
                </c:pt>
                <c:pt idx="311">
                  <c:v>1.305742268099686</c:v>
                </c:pt>
                <c:pt idx="312">
                  <c:v>1.3066661217841871</c:v>
                </c:pt>
                <c:pt idx="313">
                  <c:v>1.3256434900203691</c:v>
                </c:pt>
                <c:pt idx="314">
                  <c:v>1.321058227480556</c:v>
                </c:pt>
                <c:pt idx="315">
                  <c:v>1.298782905263272</c:v>
                </c:pt>
                <c:pt idx="316">
                  <c:v>1.293935316810257</c:v>
                </c:pt>
                <c:pt idx="317">
                  <c:v>1.278268144672946</c:v>
                </c:pt>
                <c:pt idx="318">
                  <c:v>1.2644011714194581</c:v>
                </c:pt>
                <c:pt idx="319">
                  <c:v>1.285470092607973</c:v>
                </c:pt>
                <c:pt idx="320">
                  <c:v>1.2992291298873631</c:v>
                </c:pt>
                <c:pt idx="321">
                  <c:v>1.2713248298701301</c:v>
                </c:pt>
                <c:pt idx="322">
                  <c:v>1.275739469754396</c:v>
                </c:pt>
                <c:pt idx="323">
                  <c:v>1.283321202635173</c:v>
                </c:pt>
                <c:pt idx="324">
                  <c:v>1.2942545467920641</c:v>
                </c:pt>
                <c:pt idx="325">
                  <c:v>1.3015663893784191</c:v>
                </c:pt>
                <c:pt idx="326">
                  <c:v>1.3018731743656691</c:v>
                </c:pt>
                <c:pt idx="327">
                  <c:v>1.281623095520728</c:v>
                </c:pt>
                <c:pt idx="328">
                  <c:v>1.2901102742700721</c:v>
                </c:pt>
                <c:pt idx="329">
                  <c:v>1.2851277761854221</c:v>
                </c:pt>
                <c:pt idx="330">
                  <c:v>1.279751259088421</c:v>
                </c:pt>
                <c:pt idx="331">
                  <c:v>1.2870804467053221</c:v>
                </c:pt>
                <c:pt idx="332">
                  <c:v>1.278080158351341</c:v>
                </c:pt>
                <c:pt idx="333">
                  <c:v>1.2664599868372319</c:v>
                </c:pt>
                <c:pt idx="334">
                  <c:v>1.222411051510935</c:v>
                </c:pt>
                <c:pt idx="335">
                  <c:v>1.2233254966139691</c:v>
                </c:pt>
                <c:pt idx="336">
                  <c:v>1.201995709134003</c:v>
                </c:pt>
                <c:pt idx="337">
                  <c:v>1.189780664368185</c:v>
                </c:pt>
                <c:pt idx="338">
                  <c:v>1.174282126387119</c:v>
                </c:pt>
                <c:pt idx="339">
                  <c:v>1.1646039390730401</c:v>
                </c:pt>
                <c:pt idx="340">
                  <c:v>1.186327391378619</c:v>
                </c:pt>
                <c:pt idx="341">
                  <c:v>1.198298149937028</c:v>
                </c:pt>
                <c:pt idx="342">
                  <c:v>1.1792710460941791</c:v>
                </c:pt>
                <c:pt idx="343">
                  <c:v>1.1962666533514921</c:v>
                </c:pt>
                <c:pt idx="344">
                  <c:v>1.2022723390960699</c:v>
                </c:pt>
                <c:pt idx="345">
                  <c:v>1.207315547678949</c:v>
                </c:pt>
                <c:pt idx="346">
                  <c:v>1.1809593285022071</c:v>
                </c:pt>
                <c:pt idx="347">
                  <c:v>1.1867518993636481</c:v>
                </c:pt>
                <c:pt idx="348">
                  <c:v>1.1836584063713109</c:v>
                </c:pt>
                <c:pt idx="349">
                  <c:v>1.204991718370737</c:v>
                </c:pt>
                <c:pt idx="350">
                  <c:v>1.1965620552106779</c:v>
                </c:pt>
                <c:pt idx="351">
                  <c:v>1.1760331808047571</c:v>
                </c:pt>
                <c:pt idx="352">
                  <c:v>1.1650429990731941</c:v>
                </c:pt>
                <c:pt idx="353">
                  <c:v>1.153184550960942</c:v>
                </c:pt>
                <c:pt idx="354">
                  <c:v>1.170353771883305</c:v>
                </c:pt>
                <c:pt idx="355">
                  <c:v>1.171040797295964</c:v>
                </c:pt>
                <c:pt idx="356">
                  <c:v>1.19306850034654</c:v>
                </c:pt>
                <c:pt idx="357">
                  <c:v>1.2241905608574131</c:v>
                </c:pt>
                <c:pt idx="358">
                  <c:v>1.234678293282325</c:v>
                </c:pt>
                <c:pt idx="359">
                  <c:v>1.233928873177357</c:v>
                </c:pt>
                <c:pt idx="360">
                  <c:v>1.216044474056468</c:v>
                </c:pt>
                <c:pt idx="361">
                  <c:v>1.232317297497177</c:v>
                </c:pt>
                <c:pt idx="362">
                  <c:v>1.2395261859499009</c:v>
                </c:pt>
                <c:pt idx="363">
                  <c:v>1.2674908191480621</c:v>
                </c:pt>
                <c:pt idx="364">
                  <c:v>1.273626374327046</c:v>
                </c:pt>
                <c:pt idx="365">
                  <c:v>1.2704591194165971</c:v>
                </c:pt>
                <c:pt idx="366">
                  <c:v>1.272871762856459</c:v>
                </c:pt>
                <c:pt idx="367">
                  <c:v>1.271498307643125</c:v>
                </c:pt>
                <c:pt idx="368">
                  <c:v>1.276051888479272</c:v>
                </c:pt>
                <c:pt idx="369">
                  <c:v>1.25453764199177</c:v>
                </c:pt>
                <c:pt idx="370">
                  <c:v>1.27578655779698</c:v>
                </c:pt>
                <c:pt idx="371">
                  <c:v>1.2814699784253629</c:v>
                </c:pt>
                <c:pt idx="372">
                  <c:v>1.2839804077638011</c:v>
                </c:pt>
                <c:pt idx="373">
                  <c:v>1.2845812559289329</c:v>
                </c:pt>
                <c:pt idx="374">
                  <c:v>1.265878974575094</c:v>
                </c:pt>
                <c:pt idx="375">
                  <c:v>1.2670161482012989</c:v>
                </c:pt>
                <c:pt idx="376">
                  <c:v>1.25330920094863</c:v>
                </c:pt>
                <c:pt idx="377">
                  <c:v>1.2592941501439381</c:v>
                </c:pt>
                <c:pt idx="378">
                  <c:v>1.2054734730522629</c:v>
                </c:pt>
                <c:pt idx="379">
                  <c:v>1.2108081859945481</c:v>
                </c:pt>
                <c:pt idx="380">
                  <c:v>1.228141558736243</c:v>
                </c:pt>
                <c:pt idx="381">
                  <c:v>1.224674820867989</c:v>
                </c:pt>
                <c:pt idx="382">
                  <c:v>1.2134429758430061</c:v>
                </c:pt>
                <c:pt idx="383">
                  <c:v>1.222755236992128</c:v>
                </c:pt>
                <c:pt idx="384">
                  <c:v>1.215928831167213</c:v>
                </c:pt>
                <c:pt idx="385">
                  <c:v>1.235016028245139</c:v>
                </c:pt>
                <c:pt idx="386">
                  <c:v>1.2434185744862769</c:v>
                </c:pt>
                <c:pt idx="387">
                  <c:v>1.225684865682475</c:v>
                </c:pt>
                <c:pt idx="388">
                  <c:v>1.1804580141982459</c:v>
                </c:pt>
                <c:pt idx="389">
                  <c:v>1.1922624411881499</c:v>
                </c:pt>
                <c:pt idx="390">
                  <c:v>1.214068621069353</c:v>
                </c:pt>
                <c:pt idx="391">
                  <c:v>1.2494276689653889</c:v>
                </c:pt>
                <c:pt idx="392">
                  <c:v>1.263147075550874</c:v>
                </c:pt>
                <c:pt idx="393">
                  <c:v>1.266763327018843</c:v>
                </c:pt>
                <c:pt idx="394">
                  <c:v>1.2495136535207401</c:v>
                </c:pt>
                <c:pt idx="395">
                  <c:v>1.2571018357347059</c:v>
                </c:pt>
                <c:pt idx="396">
                  <c:v>1.2447724304218251</c:v>
                </c:pt>
                <c:pt idx="397">
                  <c:v>1.2392982592058499</c:v>
                </c:pt>
                <c:pt idx="398">
                  <c:v>1.2241519043882569</c:v>
                </c:pt>
                <c:pt idx="399">
                  <c:v>1.2444128093311511</c:v>
                </c:pt>
                <c:pt idx="400">
                  <c:v>1.2365454997694461</c:v>
                </c:pt>
                <c:pt idx="401">
                  <c:v>1.249553379036253</c:v>
                </c:pt>
                <c:pt idx="402">
                  <c:v>1.2543423318207021</c:v>
                </c:pt>
                <c:pt idx="403">
                  <c:v>1.2513708801365531</c:v>
                </c:pt>
                <c:pt idx="404">
                  <c:v>1.2333113027662581</c:v>
                </c:pt>
                <c:pt idx="405">
                  <c:v>1.2067932367973311</c:v>
                </c:pt>
                <c:pt idx="406">
                  <c:v>1.1953086129802271</c:v>
                </c:pt>
                <c:pt idx="407">
                  <c:v>1.1799645568205239</c:v>
                </c:pt>
                <c:pt idx="408">
                  <c:v>1.158797586586376</c:v>
                </c:pt>
                <c:pt idx="409">
                  <c:v>1.151380972627198</c:v>
                </c:pt>
                <c:pt idx="410">
                  <c:v>1.177104124018898</c:v>
                </c:pt>
                <c:pt idx="411">
                  <c:v>1.1646294803694051</c:v>
                </c:pt>
                <c:pt idx="412">
                  <c:v>1.15972472061462</c:v>
                </c:pt>
                <c:pt idx="413">
                  <c:v>1.142797736739978</c:v>
                </c:pt>
                <c:pt idx="414">
                  <c:v>1.152208718451921</c:v>
                </c:pt>
                <c:pt idx="415">
                  <c:v>1.1533784519534029</c:v>
                </c:pt>
                <c:pt idx="416">
                  <c:v>1.1536492249722801</c:v>
                </c:pt>
                <c:pt idx="417">
                  <c:v>1.1339912123936531</c:v>
                </c:pt>
                <c:pt idx="418">
                  <c:v>1.1386892462629421</c:v>
                </c:pt>
                <c:pt idx="419">
                  <c:v>1.172008218289029</c:v>
                </c:pt>
                <c:pt idx="420">
                  <c:v>1.1459031670843041</c:v>
                </c:pt>
                <c:pt idx="421">
                  <c:v>1.14028796619923</c:v>
                </c:pt>
                <c:pt idx="422">
                  <c:v>1.123423869288902</c:v>
                </c:pt>
                <c:pt idx="423">
                  <c:v>1.1272188983262159</c:v>
                </c:pt>
                <c:pt idx="424">
                  <c:v>1.1119325199717129</c:v>
                </c:pt>
                <c:pt idx="425">
                  <c:v>1.0874953603034301</c:v>
                </c:pt>
                <c:pt idx="426">
                  <c:v>1.082215215084936</c:v>
                </c:pt>
                <c:pt idx="427">
                  <c:v>1.0736452886572609</c:v>
                </c:pt>
                <c:pt idx="428">
                  <c:v>1.063569765583853</c:v>
                </c:pt>
                <c:pt idx="429">
                  <c:v>1.0979057708189019</c:v>
                </c:pt>
                <c:pt idx="430">
                  <c:v>1.112943848629369</c:v>
                </c:pt>
                <c:pt idx="431">
                  <c:v>1.1073383200738129</c:v>
                </c:pt>
                <c:pt idx="432">
                  <c:v>1.112847510510327</c:v>
                </c:pt>
                <c:pt idx="433">
                  <c:v>1.084114714652868</c:v>
                </c:pt>
                <c:pt idx="434">
                  <c:v>1.076867732493584</c:v>
                </c:pt>
                <c:pt idx="435">
                  <c:v>1.0448794593059381</c:v>
                </c:pt>
                <c:pt idx="436">
                  <c:v>1.0282001158391321</c:v>
                </c:pt>
                <c:pt idx="437">
                  <c:v>1.0475212652077719</c:v>
                </c:pt>
                <c:pt idx="438">
                  <c:v>1.07319787757749</c:v>
                </c:pt>
                <c:pt idx="439">
                  <c:v>1.086499835468814</c:v>
                </c:pt>
                <c:pt idx="440">
                  <c:v>1.0855804072835169</c:v>
                </c:pt>
                <c:pt idx="441">
                  <c:v>1.10696608678946</c:v>
                </c:pt>
                <c:pt idx="442">
                  <c:v>1.1158689323032469</c:v>
                </c:pt>
                <c:pt idx="443">
                  <c:v>1.105977088092813</c:v>
                </c:pt>
                <c:pt idx="444">
                  <c:v>1.1306102596666809</c:v>
                </c:pt>
                <c:pt idx="445">
                  <c:v>1.132145606753586</c:v>
                </c:pt>
                <c:pt idx="446">
                  <c:v>1.138655555867786</c:v>
                </c:pt>
                <c:pt idx="447">
                  <c:v>1.1398645297059851</c:v>
                </c:pt>
                <c:pt idx="448">
                  <c:v>1.12539500529549</c:v>
                </c:pt>
                <c:pt idx="449">
                  <c:v>1.138763812254644</c:v>
                </c:pt>
                <c:pt idx="450">
                  <c:v>1.1266403449853639</c:v>
                </c:pt>
                <c:pt idx="451">
                  <c:v>1.1197991086354011</c:v>
                </c:pt>
                <c:pt idx="452">
                  <c:v>1.1470735678149699</c:v>
                </c:pt>
                <c:pt idx="453">
                  <c:v>1.1570877452637229</c:v>
                </c:pt>
                <c:pt idx="454">
                  <c:v>1.122912369830861</c:v>
                </c:pt>
                <c:pt idx="455">
                  <c:v>1.130940490551724</c:v>
                </c:pt>
                <c:pt idx="456">
                  <c:v>1.1053075886554471</c:v>
                </c:pt>
                <c:pt idx="457">
                  <c:v>1.0962210436361861</c:v>
                </c:pt>
                <c:pt idx="458">
                  <c:v>1.0940865891940379</c:v>
                </c:pt>
                <c:pt idx="459">
                  <c:v>1.096697426512103</c:v>
                </c:pt>
                <c:pt idx="460">
                  <c:v>1.093075113816576</c:v>
                </c:pt>
                <c:pt idx="461">
                  <c:v>1.0907788029695009</c:v>
                </c:pt>
                <c:pt idx="462">
                  <c:v>1.097505409616589</c:v>
                </c:pt>
                <c:pt idx="463">
                  <c:v>1.1144653669249991</c:v>
                </c:pt>
                <c:pt idx="464">
                  <c:v>1.0724575343116849</c:v>
                </c:pt>
                <c:pt idx="465">
                  <c:v>1.09641685193577</c:v>
                </c:pt>
                <c:pt idx="466">
                  <c:v>1.079256661391979</c:v>
                </c:pt>
                <c:pt idx="467">
                  <c:v>1.043583157629284</c:v>
                </c:pt>
                <c:pt idx="468">
                  <c:v>1.0433137177720331</c:v>
                </c:pt>
                <c:pt idx="469">
                  <c:v>1.050767273686072</c:v>
                </c:pt>
                <c:pt idx="470">
                  <c:v>1.051483851153906</c:v>
                </c:pt>
                <c:pt idx="471">
                  <c:v>1.0493795770430989</c:v>
                </c:pt>
                <c:pt idx="472">
                  <c:v>1.0407696144326679</c:v>
                </c:pt>
                <c:pt idx="473">
                  <c:v>1.0105140904817651</c:v>
                </c:pt>
                <c:pt idx="474">
                  <c:v>0.99381589296962314</c:v>
                </c:pt>
                <c:pt idx="475">
                  <c:v>0.97695225528492335</c:v>
                </c:pt>
                <c:pt idx="476">
                  <c:v>1.009798303320766</c:v>
                </c:pt>
                <c:pt idx="477">
                  <c:v>1.014560594502768</c:v>
                </c:pt>
                <c:pt idx="478">
                  <c:v>1.017807746195917</c:v>
                </c:pt>
                <c:pt idx="479">
                  <c:v>0.99465344998188865</c:v>
                </c:pt>
                <c:pt idx="480">
                  <c:v>0.99940477859085186</c:v>
                </c:pt>
                <c:pt idx="481">
                  <c:v>1.0102166142938951</c:v>
                </c:pt>
                <c:pt idx="482">
                  <c:v>1.00176499865655</c:v>
                </c:pt>
                <c:pt idx="483">
                  <c:v>0.97245585931664213</c:v>
                </c:pt>
                <c:pt idx="484">
                  <c:v>0.97903991730253892</c:v>
                </c:pt>
                <c:pt idx="485">
                  <c:v>0.98330562974780145</c:v>
                </c:pt>
                <c:pt idx="486">
                  <c:v>1.0008277143113971</c:v>
                </c:pt>
                <c:pt idx="487">
                  <c:v>0.96897687776432218</c:v>
                </c:pt>
                <c:pt idx="488">
                  <c:v>0.91859171835622466</c:v>
                </c:pt>
                <c:pt idx="489">
                  <c:v>0.91671290861339227</c:v>
                </c:pt>
                <c:pt idx="490">
                  <c:v>0.9437767744956933</c:v>
                </c:pt>
                <c:pt idx="491">
                  <c:v>0.97670058559424655</c:v>
                </c:pt>
                <c:pt idx="492">
                  <c:v>0.97093165477363863</c:v>
                </c:pt>
                <c:pt idx="493">
                  <c:v>0.96604917826645142</c:v>
                </c:pt>
                <c:pt idx="494">
                  <c:v>0.93577855241264696</c:v>
                </c:pt>
                <c:pt idx="495">
                  <c:v>0.90330691810885744</c:v>
                </c:pt>
                <c:pt idx="496">
                  <c:v>0.9456995010416509</c:v>
                </c:pt>
                <c:pt idx="497">
                  <c:v>0.91466851002641925</c:v>
                </c:pt>
                <c:pt idx="498">
                  <c:v>0.92202750690128343</c:v>
                </c:pt>
                <c:pt idx="499">
                  <c:v>0.94303414428914989</c:v>
                </c:pt>
                <c:pt idx="500">
                  <c:v>0.94253442388711839</c:v>
                </c:pt>
                <c:pt idx="501">
                  <c:v>0.94279274188929185</c:v>
                </c:pt>
                <c:pt idx="502">
                  <c:v>0.94438965837070565</c:v>
                </c:pt>
                <c:pt idx="503">
                  <c:v>0.96345479285736102</c:v>
                </c:pt>
                <c:pt idx="504">
                  <c:v>0.97714393687942902</c:v>
                </c:pt>
                <c:pt idx="505">
                  <c:v>0.98641152210140592</c:v>
                </c:pt>
                <c:pt idx="506">
                  <c:v>0.97006752842886124</c:v>
                </c:pt>
                <c:pt idx="507">
                  <c:v>0.98940116179642446</c:v>
                </c:pt>
                <c:pt idx="508">
                  <c:v>0.9927083022610389</c:v>
                </c:pt>
                <c:pt idx="509">
                  <c:v>0.99945278660321468</c:v>
                </c:pt>
                <c:pt idx="510">
                  <c:v>1.0141778354223669</c:v>
                </c:pt>
                <c:pt idx="511">
                  <c:v>1.010620403200623</c:v>
                </c:pt>
                <c:pt idx="512">
                  <c:v>1.0266259635307089</c:v>
                </c:pt>
                <c:pt idx="513">
                  <c:v>1.013027152692203</c:v>
                </c:pt>
                <c:pt idx="514">
                  <c:v>1.0198659881480341</c:v>
                </c:pt>
                <c:pt idx="515">
                  <c:v>1.0327927463250921</c:v>
                </c:pt>
                <c:pt idx="516">
                  <c:v>1.0488492378995751</c:v>
                </c:pt>
                <c:pt idx="517">
                  <c:v>1.080763946969121</c:v>
                </c:pt>
                <c:pt idx="518">
                  <c:v>1.077334020808655</c:v>
                </c:pt>
                <c:pt idx="519">
                  <c:v>1.0875295605660531</c:v>
                </c:pt>
                <c:pt idx="520">
                  <c:v>1.1152263608866611</c:v>
                </c:pt>
                <c:pt idx="521">
                  <c:v>1.1018415774105981</c:v>
                </c:pt>
                <c:pt idx="522">
                  <c:v>1.100800324739194</c:v>
                </c:pt>
                <c:pt idx="523">
                  <c:v>1.1037715512627371</c:v>
                </c:pt>
                <c:pt idx="524">
                  <c:v>1.133319184388196</c:v>
                </c:pt>
                <c:pt idx="525">
                  <c:v>1.1433071217249791</c:v>
                </c:pt>
                <c:pt idx="526">
                  <c:v>1.135541109095493</c:v>
                </c:pt>
                <c:pt idx="527">
                  <c:v>1.127975000195395</c:v>
                </c:pt>
                <c:pt idx="528">
                  <c:v>1.1415097863949351</c:v>
                </c:pt>
                <c:pt idx="529">
                  <c:v>1.1633391537618041</c:v>
                </c:pt>
                <c:pt idx="530">
                  <c:v>1.193786784496512</c:v>
                </c:pt>
                <c:pt idx="531">
                  <c:v>1.1807448456567859</c:v>
                </c:pt>
                <c:pt idx="532">
                  <c:v>1.121435851749166</c:v>
                </c:pt>
                <c:pt idx="533">
                  <c:v>1.124042692286223</c:v>
                </c:pt>
                <c:pt idx="534">
                  <c:v>1.1452263436336521</c:v>
                </c:pt>
                <c:pt idx="535">
                  <c:v>1.1513057247412539</c:v>
                </c:pt>
                <c:pt idx="536">
                  <c:v>1.1227307678672871</c:v>
                </c:pt>
                <c:pt idx="537">
                  <c:v>1.1258609882865429</c:v>
                </c:pt>
                <c:pt idx="538">
                  <c:v>1.1428327249998591</c:v>
                </c:pt>
                <c:pt idx="539">
                  <c:v>1.1365891613409</c:v>
                </c:pt>
                <c:pt idx="540">
                  <c:v>1.155561696119326</c:v>
                </c:pt>
                <c:pt idx="541">
                  <c:v>1.14396860975905</c:v>
                </c:pt>
                <c:pt idx="542">
                  <c:v>1.100967897711749</c:v>
                </c:pt>
                <c:pt idx="543">
                  <c:v>1.0944578769172439</c:v>
                </c:pt>
                <c:pt idx="544">
                  <c:v>1.0855597633135501</c:v>
                </c:pt>
                <c:pt idx="545">
                  <c:v>1.0993323098239141</c:v>
                </c:pt>
                <c:pt idx="546">
                  <c:v>1.119412126194854</c:v>
                </c:pt>
                <c:pt idx="547">
                  <c:v>1.087395123809511</c:v>
                </c:pt>
                <c:pt idx="548">
                  <c:v>1.095177845034069</c:v>
                </c:pt>
                <c:pt idx="549">
                  <c:v>1.126853669896261</c:v>
                </c:pt>
                <c:pt idx="550">
                  <c:v>1.1480170911061589</c:v>
                </c:pt>
                <c:pt idx="551">
                  <c:v>1.153801617959235</c:v>
                </c:pt>
                <c:pt idx="552">
                  <c:v>1.14929112148044</c:v>
                </c:pt>
                <c:pt idx="553">
                  <c:v>1.1427672767586221</c:v>
                </c:pt>
                <c:pt idx="554">
                  <c:v>1.169630351902007</c:v>
                </c:pt>
                <c:pt idx="555">
                  <c:v>1.157596510786062</c:v>
                </c:pt>
                <c:pt idx="556">
                  <c:v>1.1542613291030359</c:v>
                </c:pt>
                <c:pt idx="557">
                  <c:v>1.0968974067242689</c:v>
                </c:pt>
                <c:pt idx="558">
                  <c:v>1.096769825736557</c:v>
                </c:pt>
                <c:pt idx="559">
                  <c:v>1.088510160288078</c:v>
                </c:pt>
                <c:pt idx="560">
                  <c:v>1.08694865591315</c:v>
                </c:pt>
                <c:pt idx="561">
                  <c:v>1.097708679216328</c:v>
                </c:pt>
                <c:pt idx="562">
                  <c:v>1.1203379304573351</c:v>
                </c:pt>
                <c:pt idx="563">
                  <c:v>1.125149110652689</c:v>
                </c:pt>
                <c:pt idx="564">
                  <c:v>1.1376501303370179</c:v>
                </c:pt>
                <c:pt idx="565">
                  <c:v>1.146848952325549</c:v>
                </c:pt>
                <c:pt idx="566">
                  <c:v>1.1440068105075349</c:v>
                </c:pt>
                <c:pt idx="567">
                  <c:v>1.119190078673487</c:v>
                </c:pt>
                <c:pt idx="568">
                  <c:v>1.1204207588074839</c:v>
                </c:pt>
                <c:pt idx="569">
                  <c:v>1.1206063586823609</c:v>
                </c:pt>
                <c:pt idx="570">
                  <c:v>1.1185060121939689</c:v>
                </c:pt>
                <c:pt idx="571">
                  <c:v>1.1207484764228</c:v>
                </c:pt>
                <c:pt idx="572">
                  <c:v>1.106901960660756</c:v>
                </c:pt>
                <c:pt idx="573">
                  <c:v>1.120633582521678</c:v>
                </c:pt>
                <c:pt idx="574">
                  <c:v>1.099154993707369</c:v>
                </c:pt>
                <c:pt idx="575">
                  <c:v>1.100748914975382</c:v>
                </c:pt>
                <c:pt idx="576">
                  <c:v>1.117346983267256</c:v>
                </c:pt>
                <c:pt idx="577">
                  <c:v>1.1139773120457961</c:v>
                </c:pt>
                <c:pt idx="578">
                  <c:v>1.1088023965221661</c:v>
                </c:pt>
                <c:pt idx="579">
                  <c:v>1.0920866543124419</c:v>
                </c:pt>
                <c:pt idx="580">
                  <c:v>1.1088693869903401</c:v>
                </c:pt>
                <c:pt idx="581">
                  <c:v>1.1239643014907379</c:v>
                </c:pt>
                <c:pt idx="582">
                  <c:v>1.122881947847608</c:v>
                </c:pt>
                <c:pt idx="583">
                  <c:v>1.122215467723279</c:v>
                </c:pt>
                <c:pt idx="584">
                  <c:v>1.1222839324216549</c:v>
                </c:pt>
                <c:pt idx="585">
                  <c:v>1.095241136647741</c:v>
                </c:pt>
                <c:pt idx="586">
                  <c:v>1.092377655382351</c:v>
                </c:pt>
                <c:pt idx="587">
                  <c:v>1.0857880315268049</c:v>
                </c:pt>
                <c:pt idx="588">
                  <c:v>1.0822585476261879</c:v>
                </c:pt>
                <c:pt idx="589">
                  <c:v>1.0760621687607019</c:v>
                </c:pt>
                <c:pt idx="590">
                  <c:v>1.094228604997082</c:v>
                </c:pt>
                <c:pt idx="591">
                  <c:v>1.085678344066624</c:v>
                </c:pt>
                <c:pt idx="592">
                  <c:v>1.1057477831903739</c:v>
                </c:pt>
                <c:pt idx="593">
                  <c:v>1.102218077946413</c:v>
                </c:pt>
                <c:pt idx="594">
                  <c:v>1.098168822796191</c:v>
                </c:pt>
                <c:pt idx="595">
                  <c:v>1.1057154044176869</c:v>
                </c:pt>
                <c:pt idx="596">
                  <c:v>1.0993053443065579</c:v>
                </c:pt>
                <c:pt idx="597">
                  <c:v>1.099426342550869</c:v>
                </c:pt>
                <c:pt idx="598">
                  <c:v>1.083263390727832</c:v>
                </c:pt>
                <c:pt idx="599">
                  <c:v>1.0527143159099981</c:v>
                </c:pt>
                <c:pt idx="600">
                  <c:v>1.0549594279063881</c:v>
                </c:pt>
                <c:pt idx="601">
                  <c:v>1.0523924618051761</c:v>
                </c:pt>
                <c:pt idx="602">
                  <c:v>1.040739235854903</c:v>
                </c:pt>
                <c:pt idx="603">
                  <c:v>1.05256680379559</c:v>
                </c:pt>
                <c:pt idx="604">
                  <c:v>1.063746439905825</c:v>
                </c:pt>
                <c:pt idx="605">
                  <c:v>1.0651249175340149</c:v>
                </c:pt>
                <c:pt idx="606">
                  <c:v>1.056341104572355</c:v>
                </c:pt>
                <c:pt idx="607">
                  <c:v>1.0337354841695769</c:v>
                </c:pt>
                <c:pt idx="608">
                  <c:v>1.054811020673925</c:v>
                </c:pt>
                <c:pt idx="609">
                  <c:v>1.0323134283522899</c:v>
                </c:pt>
                <c:pt idx="610">
                  <c:v>1.023597246223197</c:v>
                </c:pt>
                <c:pt idx="611">
                  <c:v>1.0322421001113959</c:v>
                </c:pt>
                <c:pt idx="612">
                  <c:v>1.0483111063015691</c:v>
                </c:pt>
                <c:pt idx="613">
                  <c:v>1.0459320690526921</c:v>
                </c:pt>
                <c:pt idx="614">
                  <c:v>1.014109739613348</c:v>
                </c:pt>
                <c:pt idx="615">
                  <c:v>1.0180905133600351</c:v>
                </c:pt>
                <c:pt idx="616">
                  <c:v>1.02524782164281</c:v>
                </c:pt>
                <c:pt idx="617">
                  <c:v>1.030410328018164</c:v>
                </c:pt>
                <c:pt idx="618">
                  <c:v>1.0238790023801949</c:v>
                </c:pt>
                <c:pt idx="619">
                  <c:v>1.0128132369801479</c:v>
                </c:pt>
                <c:pt idx="620">
                  <c:v>1.0161589738863399</c:v>
                </c:pt>
                <c:pt idx="621">
                  <c:v>1.006826336620946</c:v>
                </c:pt>
                <c:pt idx="622">
                  <c:v>0.9967051365437315</c:v>
                </c:pt>
                <c:pt idx="623">
                  <c:v>0.99350528439112962</c:v>
                </c:pt>
                <c:pt idx="624">
                  <c:v>0.98654030537775317</c:v>
                </c:pt>
                <c:pt idx="625">
                  <c:v>0.97999976505127773</c:v>
                </c:pt>
                <c:pt idx="626">
                  <c:v>1.0018934043187011</c:v>
                </c:pt>
                <c:pt idx="627">
                  <c:v>0.99359389032751644</c:v>
                </c:pt>
                <c:pt idx="628">
                  <c:v>1.020414640644584</c:v>
                </c:pt>
                <c:pt idx="629">
                  <c:v>1.040447714769043</c:v>
                </c:pt>
                <c:pt idx="630">
                  <c:v>1.044517801556244</c:v>
                </c:pt>
                <c:pt idx="631">
                  <c:v>1.0415652185109621</c:v>
                </c:pt>
                <c:pt idx="632">
                  <c:v>1.058100455508699</c:v>
                </c:pt>
                <c:pt idx="633">
                  <c:v>1.0587573763894671</c:v>
                </c:pt>
                <c:pt idx="634">
                  <c:v>1.0448936817442029</c:v>
                </c:pt>
                <c:pt idx="635">
                  <c:v>1.0558557066108509</c:v>
                </c:pt>
                <c:pt idx="636">
                  <c:v>1.041982337950661</c:v>
                </c:pt>
                <c:pt idx="637">
                  <c:v>1.032789134596336</c:v>
                </c:pt>
                <c:pt idx="638">
                  <c:v>1.034141501673238</c:v>
                </c:pt>
                <c:pt idx="639">
                  <c:v>1.034230702111846</c:v>
                </c:pt>
                <c:pt idx="640">
                  <c:v>1.0501929300861099</c:v>
                </c:pt>
                <c:pt idx="641">
                  <c:v>1.045007082946581</c:v>
                </c:pt>
                <c:pt idx="642">
                  <c:v>1.0472180963571689</c:v>
                </c:pt>
                <c:pt idx="643">
                  <c:v>1.025752917548336</c:v>
                </c:pt>
                <c:pt idx="644">
                  <c:v>1.005091266103797</c:v>
                </c:pt>
                <c:pt idx="645">
                  <c:v>1.0043583505112521</c:v>
                </c:pt>
                <c:pt idx="646">
                  <c:v>1.0038856133489511</c:v>
                </c:pt>
                <c:pt idx="647">
                  <c:v>0.97167928095899558</c:v>
                </c:pt>
                <c:pt idx="648">
                  <c:v>0.98497806471259297</c:v>
                </c:pt>
                <c:pt idx="649">
                  <c:v>1.0042324945992089</c:v>
                </c:pt>
                <c:pt idx="650">
                  <c:v>0.9962092417720837</c:v>
                </c:pt>
                <c:pt idx="651">
                  <c:v>1.0011791263909831</c:v>
                </c:pt>
                <c:pt idx="652">
                  <c:v>1.011249653352799</c:v>
                </c:pt>
                <c:pt idx="653">
                  <c:v>1.0529570294751851</c:v>
                </c:pt>
                <c:pt idx="654">
                  <c:v>1.0614682028408799</c:v>
                </c:pt>
                <c:pt idx="655">
                  <c:v>1.057256755557813</c:v>
                </c:pt>
                <c:pt idx="656">
                  <c:v>1.066305777817194</c:v>
                </c:pt>
                <c:pt idx="657">
                  <c:v>1.051762772198803</c:v>
                </c:pt>
                <c:pt idx="658">
                  <c:v>1.055936675459062</c:v>
                </c:pt>
                <c:pt idx="659">
                  <c:v>1.023627231881475</c:v>
                </c:pt>
                <c:pt idx="660">
                  <c:v>1.016865676663441</c:v>
                </c:pt>
                <c:pt idx="661">
                  <c:v>1.025763291044697</c:v>
                </c:pt>
                <c:pt idx="662">
                  <c:v>0.99865463452798864</c:v>
                </c:pt>
                <c:pt idx="663">
                  <c:v>0.99223672570027976</c:v>
                </c:pt>
                <c:pt idx="664">
                  <c:v>1.0006248245019651</c:v>
                </c:pt>
                <c:pt idx="665">
                  <c:v>0.9945348589970664</c:v>
                </c:pt>
                <c:pt idx="666">
                  <c:v>0.97238192154992087</c:v>
                </c:pt>
                <c:pt idx="667">
                  <c:v>1.001229248597455</c:v>
                </c:pt>
                <c:pt idx="668">
                  <c:v>1.020729103161881</c:v>
                </c:pt>
                <c:pt idx="669">
                  <c:v>1.014127970463863</c:v>
                </c:pt>
                <c:pt idx="670">
                  <c:v>1.0397523016130741</c:v>
                </c:pt>
                <c:pt idx="671">
                  <c:v>1.0453321688766151</c:v>
                </c:pt>
                <c:pt idx="672">
                  <c:v>1.030296641242336</c:v>
                </c:pt>
                <c:pt idx="673">
                  <c:v>1.02929888499253</c:v>
                </c:pt>
                <c:pt idx="674">
                  <c:v>1.0212372861518471</c:v>
                </c:pt>
                <c:pt idx="675">
                  <c:v>1.0218658940347241</c:v>
                </c:pt>
                <c:pt idx="676">
                  <c:v>1.023672973047314</c:v>
                </c:pt>
                <c:pt idx="677">
                  <c:v>1.046394465442853</c:v>
                </c:pt>
                <c:pt idx="678">
                  <c:v>1.0440033953753629</c:v>
                </c:pt>
                <c:pt idx="679">
                  <c:v>1.0508011077482211</c:v>
                </c:pt>
                <c:pt idx="680">
                  <c:v>1.035388641137966</c:v>
                </c:pt>
                <c:pt idx="681">
                  <c:v>1.03229226340643</c:v>
                </c:pt>
                <c:pt idx="682">
                  <c:v>1.018745763419671</c:v>
                </c:pt>
                <c:pt idx="683">
                  <c:v>0.99759933765726716</c:v>
                </c:pt>
                <c:pt idx="684">
                  <c:v>0.99713984348146489</c:v>
                </c:pt>
                <c:pt idx="685">
                  <c:v>0.99791155021951039</c:v>
                </c:pt>
                <c:pt idx="686">
                  <c:v>1.0019663348793051</c:v>
                </c:pt>
                <c:pt idx="687">
                  <c:v>1.0245674938048019</c:v>
                </c:pt>
                <c:pt idx="688">
                  <c:v>1.027186822827904</c:v>
                </c:pt>
                <c:pt idx="689">
                  <c:v>1.0238254957899029</c:v>
                </c:pt>
                <c:pt idx="690">
                  <c:v>1.0189910168314069</c:v>
                </c:pt>
                <c:pt idx="691">
                  <c:v>1.017631007950939</c:v>
                </c:pt>
                <c:pt idx="692">
                  <c:v>0.99744589406774031</c:v>
                </c:pt>
                <c:pt idx="693">
                  <c:v>0.99737418880187889</c:v>
                </c:pt>
                <c:pt idx="694">
                  <c:v>1.002485343000733</c:v>
                </c:pt>
                <c:pt idx="695">
                  <c:v>0.97999362206372553</c:v>
                </c:pt>
                <c:pt idx="696">
                  <c:v>0.98539343492133047</c:v>
                </c:pt>
                <c:pt idx="697">
                  <c:v>0.97121995895610491</c:v>
                </c:pt>
                <c:pt idx="698">
                  <c:v>0.96526479952988331</c:v>
                </c:pt>
                <c:pt idx="699">
                  <c:v>0.96711404289382219</c:v>
                </c:pt>
                <c:pt idx="700">
                  <c:v>0.96259523983907358</c:v>
                </c:pt>
                <c:pt idx="701">
                  <c:v>0.97293186733780423</c:v>
                </c:pt>
                <c:pt idx="702">
                  <c:v>0.95957518181345458</c:v>
                </c:pt>
                <c:pt idx="703">
                  <c:v>0.96370269421457921</c:v>
                </c:pt>
                <c:pt idx="704">
                  <c:v>0.94703275084845762</c:v>
                </c:pt>
                <c:pt idx="705">
                  <c:v>0.91847175122269498</c:v>
                </c:pt>
                <c:pt idx="706">
                  <c:v>0.90316737546284476</c:v>
                </c:pt>
                <c:pt idx="707">
                  <c:v>0.89998064754290896</c:v>
                </c:pt>
                <c:pt idx="708">
                  <c:v>0.91034566818612195</c:v>
                </c:pt>
                <c:pt idx="709">
                  <c:v>0.88828805617037865</c:v>
                </c:pt>
                <c:pt idx="710">
                  <c:v>0.8951393051659422</c:v>
                </c:pt>
                <c:pt idx="711">
                  <c:v>0.93243453769803208</c:v>
                </c:pt>
                <c:pt idx="712">
                  <c:v>0.9249032360253574</c:v>
                </c:pt>
                <c:pt idx="713">
                  <c:v>0.94288112460292062</c:v>
                </c:pt>
                <c:pt idx="714">
                  <c:v>0.95889946586126706</c:v>
                </c:pt>
                <c:pt idx="715">
                  <c:v>0.95615526075210566</c:v>
                </c:pt>
                <c:pt idx="716">
                  <c:v>0.95530229495062347</c:v>
                </c:pt>
                <c:pt idx="717">
                  <c:v>0.94167485813378637</c:v>
                </c:pt>
                <c:pt idx="718">
                  <c:v>0.982885771971028</c:v>
                </c:pt>
                <c:pt idx="719">
                  <c:v>0.99236443770603644</c:v>
                </c:pt>
                <c:pt idx="720">
                  <c:v>0.98781142781465392</c:v>
                </c:pt>
                <c:pt idx="721">
                  <c:v>0.99350621606487666</c:v>
                </c:pt>
                <c:pt idx="722">
                  <c:v>1.0033760828707381</c:v>
                </c:pt>
                <c:pt idx="723">
                  <c:v>1.003911293988782</c:v>
                </c:pt>
                <c:pt idx="724">
                  <c:v>1.0120193892642959</c:v>
                </c:pt>
                <c:pt idx="725">
                  <c:v>1.040121251920717</c:v>
                </c:pt>
                <c:pt idx="726">
                  <c:v>1.0549314845206339</c:v>
                </c:pt>
                <c:pt idx="727">
                  <c:v>1.0509211946211181</c:v>
                </c:pt>
                <c:pt idx="728">
                  <c:v>1.0644687902188741</c:v>
                </c:pt>
                <c:pt idx="729">
                  <c:v>1.0836430911607391</c:v>
                </c:pt>
                <c:pt idx="730">
                  <c:v>1.0790014264837851</c:v>
                </c:pt>
                <c:pt idx="731">
                  <c:v>1.08988955308596</c:v>
                </c:pt>
                <c:pt idx="732">
                  <c:v>1.1026623610775621</c:v>
                </c:pt>
                <c:pt idx="733">
                  <c:v>1.103881456258931</c:v>
                </c:pt>
                <c:pt idx="734">
                  <c:v>1.10613869861182</c:v>
                </c:pt>
                <c:pt idx="735">
                  <c:v>1.084053481320582</c:v>
                </c:pt>
                <c:pt idx="736">
                  <c:v>1.129193523066633</c:v>
                </c:pt>
                <c:pt idx="737">
                  <c:v>1.149675059448753</c:v>
                </c:pt>
                <c:pt idx="738">
                  <c:v>1.1422421334408219</c:v>
                </c:pt>
                <c:pt idx="739">
                  <c:v>1.130062278405787</c:v>
                </c:pt>
                <c:pt idx="740">
                  <c:v>1.146716232395746</c:v>
                </c:pt>
                <c:pt idx="741">
                  <c:v>1.154177200108057</c:v>
                </c:pt>
                <c:pt idx="742">
                  <c:v>1.1391673587179509</c:v>
                </c:pt>
                <c:pt idx="743">
                  <c:v>1.1366264628565279</c:v>
                </c:pt>
                <c:pt idx="744">
                  <c:v>1.108453799949934</c:v>
                </c:pt>
                <c:pt idx="745">
                  <c:v>1.105676952257143</c:v>
                </c:pt>
                <c:pt idx="746">
                  <c:v>1.129625279865903</c:v>
                </c:pt>
                <c:pt idx="747">
                  <c:v>1.1421652461561951</c:v>
                </c:pt>
                <c:pt idx="748">
                  <c:v>1.137469827222533</c:v>
                </c:pt>
                <c:pt idx="749">
                  <c:v>1.1245214601961371</c:v>
                </c:pt>
                <c:pt idx="750">
                  <c:v>1.1276714247494271</c:v>
                </c:pt>
                <c:pt idx="751">
                  <c:v>1.123105370302562</c:v>
                </c:pt>
                <c:pt idx="752">
                  <c:v>1.1432966001920619</c:v>
                </c:pt>
                <c:pt idx="753">
                  <c:v>1.1473062827408289</c:v>
                </c:pt>
                <c:pt idx="754">
                  <c:v>1.161923683788435</c:v>
                </c:pt>
                <c:pt idx="755">
                  <c:v>1.186630826566013</c:v>
                </c:pt>
                <c:pt idx="756">
                  <c:v>1.192376729709071</c:v>
                </c:pt>
                <c:pt idx="757">
                  <c:v>1.177540626117819</c:v>
                </c:pt>
                <c:pt idx="758">
                  <c:v>1.20532273056895</c:v>
                </c:pt>
                <c:pt idx="759">
                  <c:v>1.171457260285973</c:v>
                </c:pt>
                <c:pt idx="760">
                  <c:v>1.174479589241642</c:v>
                </c:pt>
                <c:pt idx="761">
                  <c:v>1.167630946037687</c:v>
                </c:pt>
                <c:pt idx="762">
                  <c:v>1.156865921454397</c:v>
                </c:pt>
                <c:pt idx="763">
                  <c:v>1.153536319753713</c:v>
                </c:pt>
                <c:pt idx="764">
                  <c:v>1.1725008045977301</c:v>
                </c:pt>
                <c:pt idx="765">
                  <c:v>1.190679714149995</c:v>
                </c:pt>
                <c:pt idx="766">
                  <c:v>1.168887501208963</c:v>
                </c:pt>
                <c:pt idx="767">
                  <c:v>1.197866724903216</c:v>
                </c:pt>
                <c:pt idx="768">
                  <c:v>1.2257523409247431</c:v>
                </c:pt>
                <c:pt idx="769">
                  <c:v>1.2051916486817249</c:v>
                </c:pt>
                <c:pt idx="770">
                  <c:v>1.192369289745129</c:v>
                </c:pt>
                <c:pt idx="771">
                  <c:v>1.186544836892677</c:v>
                </c:pt>
                <c:pt idx="772">
                  <c:v>1.147333093421699</c:v>
                </c:pt>
                <c:pt idx="773">
                  <c:v>1.149066711145722</c:v>
                </c:pt>
                <c:pt idx="774">
                  <c:v>1.1582405218193239</c:v>
                </c:pt>
                <c:pt idx="775">
                  <c:v>1.1722475106902011</c:v>
                </c:pt>
                <c:pt idx="776">
                  <c:v>1.151707864831667</c:v>
                </c:pt>
                <c:pt idx="777">
                  <c:v>1.13838638038619</c:v>
                </c:pt>
                <c:pt idx="778">
                  <c:v>1.164015101219797</c:v>
                </c:pt>
                <c:pt idx="779">
                  <c:v>1.172544047991751</c:v>
                </c:pt>
                <c:pt idx="780">
                  <c:v>1.1783627086200219</c:v>
                </c:pt>
                <c:pt idx="781">
                  <c:v>1.1690740700344739</c:v>
                </c:pt>
                <c:pt idx="782">
                  <c:v>1.1604024401702591</c:v>
                </c:pt>
                <c:pt idx="783">
                  <c:v>1.1679611698426391</c:v>
                </c:pt>
                <c:pt idx="784">
                  <c:v>1.155968612650115</c:v>
                </c:pt>
                <c:pt idx="785">
                  <c:v>1.1732504759193481</c:v>
                </c:pt>
                <c:pt idx="786">
                  <c:v>1.1684478842404991</c:v>
                </c:pt>
                <c:pt idx="787">
                  <c:v>1.135106160608335</c:v>
                </c:pt>
                <c:pt idx="788">
                  <c:v>1.127784219518073</c:v>
                </c:pt>
                <c:pt idx="789">
                  <c:v>1.1354177230622891</c:v>
                </c:pt>
                <c:pt idx="790">
                  <c:v>1.132199134337087</c:v>
                </c:pt>
                <c:pt idx="791">
                  <c:v>1.1242031448019369</c:v>
                </c:pt>
                <c:pt idx="792">
                  <c:v>1.1379636262188819</c:v>
                </c:pt>
                <c:pt idx="793">
                  <c:v>1.124872255613097</c:v>
                </c:pt>
                <c:pt idx="794">
                  <c:v>1.1044978249898709</c:v>
                </c:pt>
                <c:pt idx="795">
                  <c:v>1.110766201276401</c:v>
                </c:pt>
                <c:pt idx="796">
                  <c:v>1.126173394712439</c:v>
                </c:pt>
                <c:pt idx="797">
                  <c:v>1.1273966543694081</c:v>
                </c:pt>
                <c:pt idx="798">
                  <c:v>1.154148390841319</c:v>
                </c:pt>
                <c:pt idx="799">
                  <c:v>1.1639566148365881</c:v>
                </c:pt>
                <c:pt idx="800">
                  <c:v>1.1375173400935521</c:v>
                </c:pt>
                <c:pt idx="801">
                  <c:v>1.174116131363526</c:v>
                </c:pt>
                <c:pt idx="802">
                  <c:v>1.1595392479573861</c:v>
                </c:pt>
                <c:pt idx="803">
                  <c:v>1.14924141098221</c:v>
                </c:pt>
                <c:pt idx="804">
                  <c:v>1.1492843060407429</c:v>
                </c:pt>
                <c:pt idx="805">
                  <c:v>1.17236016158954</c:v>
                </c:pt>
                <c:pt idx="806">
                  <c:v>1.1927224377669079</c:v>
                </c:pt>
                <c:pt idx="807">
                  <c:v>1.198639366819269</c:v>
                </c:pt>
                <c:pt idx="808">
                  <c:v>1.2130387573494961</c:v>
                </c:pt>
                <c:pt idx="809">
                  <c:v>1.2124513617786989</c:v>
                </c:pt>
                <c:pt idx="810">
                  <c:v>1.213522740097327</c:v>
                </c:pt>
                <c:pt idx="811">
                  <c:v>1.215453818763391</c:v>
                </c:pt>
                <c:pt idx="812">
                  <c:v>1.196917096108908</c:v>
                </c:pt>
                <c:pt idx="813">
                  <c:v>1.2154655378767949</c:v>
                </c:pt>
                <c:pt idx="814">
                  <c:v>1.2247871091233891</c:v>
                </c:pt>
                <c:pt idx="815">
                  <c:v>1.242657865164519</c:v>
                </c:pt>
                <c:pt idx="816">
                  <c:v>1.2634997736327309</c:v>
                </c:pt>
                <c:pt idx="817">
                  <c:v>1.2773780501529171</c:v>
                </c:pt>
                <c:pt idx="818">
                  <c:v>1.2642171530855979</c:v>
                </c:pt>
                <c:pt idx="819">
                  <c:v>1.2516777073354239</c:v>
                </c:pt>
                <c:pt idx="820">
                  <c:v>1.2708542225652959</c:v>
                </c:pt>
                <c:pt idx="821">
                  <c:v>1.2718423103224781</c:v>
                </c:pt>
                <c:pt idx="822">
                  <c:v>1.268658789331099</c:v>
                </c:pt>
                <c:pt idx="823">
                  <c:v>1.274859816365477</c:v>
                </c:pt>
                <c:pt idx="824">
                  <c:v>1.2743919073819221</c:v>
                </c:pt>
                <c:pt idx="825">
                  <c:v>1.26245063828361</c:v>
                </c:pt>
                <c:pt idx="826">
                  <c:v>1.254817774083568</c:v>
                </c:pt>
                <c:pt idx="827">
                  <c:v>1.2300622423211649</c:v>
                </c:pt>
                <c:pt idx="828">
                  <c:v>1.2329538870713139</c:v>
                </c:pt>
                <c:pt idx="829">
                  <c:v>1.2155091207325119</c:v>
                </c:pt>
                <c:pt idx="830">
                  <c:v>1.196952172367338</c:v>
                </c:pt>
                <c:pt idx="831">
                  <c:v>1.1617864178242521</c:v>
                </c:pt>
                <c:pt idx="832">
                  <c:v>1.1829985233410949</c:v>
                </c:pt>
                <c:pt idx="833">
                  <c:v>1.1896843103900401</c:v>
                </c:pt>
                <c:pt idx="834">
                  <c:v>1.1905954040055271</c:v>
                </c:pt>
                <c:pt idx="835">
                  <c:v>1.179001612281382</c:v>
                </c:pt>
                <c:pt idx="836">
                  <c:v>1.134602250439299</c:v>
                </c:pt>
                <c:pt idx="837">
                  <c:v>1.125433371565546</c:v>
                </c:pt>
                <c:pt idx="838">
                  <c:v>1.0608224659765539</c:v>
                </c:pt>
                <c:pt idx="839">
                  <c:v>1.0634161449640629</c:v>
                </c:pt>
                <c:pt idx="840">
                  <c:v>1.0864745623379111</c:v>
                </c:pt>
                <c:pt idx="841">
                  <c:v>1.069475071981828</c:v>
                </c:pt>
                <c:pt idx="842">
                  <c:v>1.074668403447429</c:v>
                </c:pt>
                <c:pt idx="843">
                  <c:v>1.096331589284204</c:v>
                </c:pt>
                <c:pt idx="844">
                  <c:v>1.109475285830072</c:v>
                </c:pt>
                <c:pt idx="845">
                  <c:v>1.106464949932922</c:v>
                </c:pt>
                <c:pt idx="846">
                  <c:v>1.10962891483729</c:v>
                </c:pt>
                <c:pt idx="847">
                  <c:v>1.1023566618621159</c:v>
                </c:pt>
                <c:pt idx="848">
                  <c:v>1.0582648096675851</c:v>
                </c:pt>
                <c:pt idx="849">
                  <c:v>1.065374377639283</c:v>
                </c:pt>
                <c:pt idx="850">
                  <c:v>1.093100703950558</c:v>
                </c:pt>
                <c:pt idx="851">
                  <c:v>1.1290667552521669</c:v>
                </c:pt>
                <c:pt idx="852">
                  <c:v>1.1172825429633</c:v>
                </c:pt>
                <c:pt idx="853">
                  <c:v>1.1421948351672551</c:v>
                </c:pt>
                <c:pt idx="854">
                  <c:v>1.1536549971250689</c:v>
                </c:pt>
                <c:pt idx="855">
                  <c:v>1.1416326742041221</c:v>
                </c:pt>
                <c:pt idx="856">
                  <c:v>1.1317501484353909</c:v>
                </c:pt>
                <c:pt idx="857">
                  <c:v>1.1067944341413221</c:v>
                </c:pt>
                <c:pt idx="858">
                  <c:v>1.128105849463376</c:v>
                </c:pt>
                <c:pt idx="859">
                  <c:v>1.161005229804976</c:v>
                </c:pt>
                <c:pt idx="860">
                  <c:v>1.166729811901315</c:v>
                </c:pt>
                <c:pt idx="861">
                  <c:v>1.152255771611258</c:v>
                </c:pt>
                <c:pt idx="862">
                  <c:v>1.147337821836123</c:v>
                </c:pt>
                <c:pt idx="863">
                  <c:v>1.123526983700023</c:v>
                </c:pt>
                <c:pt idx="864">
                  <c:v>1.120896001501007</c:v>
                </c:pt>
                <c:pt idx="865">
                  <c:v>1.1164625544749349</c:v>
                </c:pt>
                <c:pt idx="866">
                  <c:v>1.1565161594265361</c:v>
                </c:pt>
                <c:pt idx="867">
                  <c:v>1.1560617676123961</c:v>
                </c:pt>
                <c:pt idx="868">
                  <c:v>1.181474076676966</c:v>
                </c:pt>
                <c:pt idx="869">
                  <c:v>1.2036272913653949</c:v>
                </c:pt>
                <c:pt idx="870">
                  <c:v>1.1821275319270379</c:v>
                </c:pt>
                <c:pt idx="871">
                  <c:v>1.1803946149600371</c:v>
                </c:pt>
                <c:pt idx="872">
                  <c:v>1.179588362626627</c:v>
                </c:pt>
                <c:pt idx="873">
                  <c:v>1.193474643545483</c:v>
                </c:pt>
                <c:pt idx="874">
                  <c:v>1.1932348204677481</c:v>
                </c:pt>
                <c:pt idx="875">
                  <c:v>1.20399203858611</c:v>
                </c:pt>
                <c:pt idx="876">
                  <c:v>1.2005097610480431</c:v>
                </c:pt>
                <c:pt idx="877">
                  <c:v>1.1666966968233949</c:v>
                </c:pt>
                <c:pt idx="878">
                  <c:v>1.194884211778571</c:v>
                </c:pt>
                <c:pt idx="879">
                  <c:v>1.1935841322616609</c:v>
                </c:pt>
                <c:pt idx="880">
                  <c:v>1.1884131777727081</c:v>
                </c:pt>
                <c:pt idx="881">
                  <c:v>1.2029421833420599</c:v>
                </c:pt>
                <c:pt idx="882">
                  <c:v>1.211004290761448</c:v>
                </c:pt>
                <c:pt idx="883">
                  <c:v>1.244280053069551</c:v>
                </c:pt>
                <c:pt idx="884">
                  <c:v>1.2540207390306111</c:v>
                </c:pt>
                <c:pt idx="885">
                  <c:v>1.2365282280074761</c:v>
                </c:pt>
                <c:pt idx="886">
                  <c:v>1.230937449207949</c:v>
                </c:pt>
                <c:pt idx="887">
                  <c:v>1.1921194478924031</c:v>
                </c:pt>
                <c:pt idx="888">
                  <c:v>1.20352070768929</c:v>
                </c:pt>
                <c:pt idx="889">
                  <c:v>1.227595978510849</c:v>
                </c:pt>
                <c:pt idx="890">
                  <c:v>1.2284796532470561</c:v>
                </c:pt>
                <c:pt idx="891">
                  <c:v>1.2317115755753969</c:v>
                </c:pt>
                <c:pt idx="892">
                  <c:v>1.2381092735742101</c:v>
                </c:pt>
                <c:pt idx="893">
                  <c:v>1.254250800231651</c:v>
                </c:pt>
                <c:pt idx="894">
                  <c:v>1.257948161257626</c:v>
                </c:pt>
                <c:pt idx="895">
                  <c:v>1.2482920053747371</c:v>
                </c:pt>
                <c:pt idx="896">
                  <c:v>1.2525709522396109</c:v>
                </c:pt>
                <c:pt idx="897">
                  <c:v>1.259621105411922</c:v>
                </c:pt>
                <c:pt idx="898">
                  <c:v>1.2604335174686121</c:v>
                </c:pt>
                <c:pt idx="899">
                  <c:v>1.237421745991393</c:v>
                </c:pt>
                <c:pt idx="900">
                  <c:v>1.2446117485084389</c:v>
                </c:pt>
                <c:pt idx="901">
                  <c:v>1.2722042258456501</c:v>
                </c:pt>
                <c:pt idx="902">
                  <c:v>1.2732485527973549</c:v>
                </c:pt>
                <c:pt idx="903">
                  <c:v>1.269425077777425</c:v>
                </c:pt>
                <c:pt idx="904">
                  <c:v>1.249410319236733</c:v>
                </c:pt>
                <c:pt idx="905">
                  <c:v>1.255720340653242</c:v>
                </c:pt>
                <c:pt idx="906">
                  <c:v>1.2696112504649979</c:v>
                </c:pt>
                <c:pt idx="907">
                  <c:v>1.2923479659916379</c:v>
                </c:pt>
                <c:pt idx="908">
                  <c:v>1.3065311158514881</c:v>
                </c:pt>
                <c:pt idx="909">
                  <c:v>1.30418785612669</c:v>
                </c:pt>
                <c:pt idx="910">
                  <c:v>1.323614340696015</c:v>
                </c:pt>
                <c:pt idx="911">
                  <c:v>1.3332951605741401</c:v>
                </c:pt>
                <c:pt idx="912">
                  <c:v>1.33493685157139</c:v>
                </c:pt>
                <c:pt idx="913">
                  <c:v>1.3089437375116491</c:v>
                </c:pt>
                <c:pt idx="914">
                  <c:v>1.3077345597046559</c:v>
                </c:pt>
                <c:pt idx="915">
                  <c:v>1.3149108053003959</c:v>
                </c:pt>
                <c:pt idx="916">
                  <c:v>1.3560974213215811</c:v>
                </c:pt>
                <c:pt idx="917">
                  <c:v>1.3425692503869811</c:v>
                </c:pt>
                <c:pt idx="918">
                  <c:v>1.3107729766348331</c:v>
                </c:pt>
                <c:pt idx="919">
                  <c:v>1.3027566478018231</c:v>
                </c:pt>
                <c:pt idx="920">
                  <c:v>1.2822906807675609</c:v>
                </c:pt>
                <c:pt idx="921">
                  <c:v>1.2821118369840161</c:v>
                </c:pt>
                <c:pt idx="922">
                  <c:v>1.2536347967123951</c:v>
                </c:pt>
                <c:pt idx="923">
                  <c:v>1.276175980480114</c:v>
                </c:pt>
                <c:pt idx="924">
                  <c:v>1.2528919186864571</c:v>
                </c:pt>
                <c:pt idx="925">
                  <c:v>1.232436268265952</c:v>
                </c:pt>
                <c:pt idx="926">
                  <c:v>1.2393945599462439</c:v>
                </c:pt>
                <c:pt idx="927">
                  <c:v>1.261575811466503</c:v>
                </c:pt>
                <c:pt idx="928">
                  <c:v>1.239710168594983</c:v>
                </c:pt>
                <c:pt idx="929">
                  <c:v>1.20644519126706</c:v>
                </c:pt>
                <c:pt idx="930">
                  <c:v>1.1890916194534651</c:v>
                </c:pt>
                <c:pt idx="931">
                  <c:v>1.2086873382107559</c:v>
                </c:pt>
                <c:pt idx="932">
                  <c:v>1.2268724453104729</c:v>
                </c:pt>
                <c:pt idx="933">
                  <c:v>1.2098681868965111</c:v>
                </c:pt>
                <c:pt idx="934">
                  <c:v>1.239191102362541</c:v>
                </c:pt>
                <c:pt idx="935">
                  <c:v>1.2687335747827631</c:v>
                </c:pt>
                <c:pt idx="936">
                  <c:v>1.2913921536572801</c:v>
                </c:pt>
                <c:pt idx="937">
                  <c:v>1.294642956966781</c:v>
                </c:pt>
                <c:pt idx="938">
                  <c:v>1.3017011773836831</c:v>
                </c:pt>
                <c:pt idx="939">
                  <c:v>1.296005749697865</c:v>
                </c:pt>
                <c:pt idx="940">
                  <c:v>1.2991989419048191</c:v>
                </c:pt>
                <c:pt idx="941">
                  <c:v>1.3079773150260889</c:v>
                </c:pt>
                <c:pt idx="942">
                  <c:v>1.311070173989638</c:v>
                </c:pt>
                <c:pt idx="943">
                  <c:v>1.3284590965856271</c:v>
                </c:pt>
                <c:pt idx="944">
                  <c:v>1.349641381233645</c:v>
                </c:pt>
                <c:pt idx="945">
                  <c:v>1.363493915610442</c:v>
                </c:pt>
                <c:pt idx="946">
                  <c:v>1.2880573622905289</c:v>
                </c:pt>
                <c:pt idx="947">
                  <c:v>1.317515261674443</c:v>
                </c:pt>
                <c:pt idx="948">
                  <c:v>1.3329898154068569</c:v>
                </c:pt>
                <c:pt idx="949">
                  <c:v>1.326572072381474</c:v>
                </c:pt>
                <c:pt idx="950">
                  <c:v>1.323989181359043</c:v>
                </c:pt>
                <c:pt idx="951">
                  <c:v>1.3521614118999501</c:v>
                </c:pt>
                <c:pt idx="952">
                  <c:v>1.3652017401923</c:v>
                </c:pt>
                <c:pt idx="953">
                  <c:v>1.345988062546043</c:v>
                </c:pt>
                <c:pt idx="954">
                  <c:v>1.363049652019386</c:v>
                </c:pt>
                <c:pt idx="955">
                  <c:v>1.3616277919612889</c:v>
                </c:pt>
                <c:pt idx="956">
                  <c:v>1.3378741914083929</c:v>
                </c:pt>
                <c:pt idx="957">
                  <c:v>1.325506234312644</c:v>
                </c:pt>
                <c:pt idx="958">
                  <c:v>1.3221611902544059</c:v>
                </c:pt>
                <c:pt idx="959">
                  <c:v>1.30815199350704</c:v>
                </c:pt>
                <c:pt idx="960">
                  <c:v>1.2954989524677101</c:v>
                </c:pt>
                <c:pt idx="961">
                  <c:v>1.294423624047123</c:v>
                </c:pt>
                <c:pt idx="962">
                  <c:v>1.304331685079205</c:v>
                </c:pt>
                <c:pt idx="963">
                  <c:v>1.339305271109851</c:v>
                </c:pt>
                <c:pt idx="964">
                  <c:v>1.320142312392653</c:v>
                </c:pt>
                <c:pt idx="965">
                  <c:v>1.3497074340818691</c:v>
                </c:pt>
                <c:pt idx="966">
                  <c:v>1.367473814415731</c:v>
                </c:pt>
                <c:pt idx="967">
                  <c:v>1.3723943066509829</c:v>
                </c:pt>
                <c:pt idx="968">
                  <c:v>1.3831791735028609</c:v>
                </c:pt>
                <c:pt idx="969">
                  <c:v>1.3745776103021989</c:v>
                </c:pt>
                <c:pt idx="970">
                  <c:v>1.340212349595955</c:v>
                </c:pt>
                <c:pt idx="971">
                  <c:v>1.348772099240257</c:v>
                </c:pt>
                <c:pt idx="972">
                  <c:v>1.3650766915836481</c:v>
                </c:pt>
                <c:pt idx="973">
                  <c:v>1.348184571788358</c:v>
                </c:pt>
                <c:pt idx="974">
                  <c:v>1.3238915707575349</c:v>
                </c:pt>
                <c:pt idx="975">
                  <c:v>1.330062169465229</c:v>
                </c:pt>
                <c:pt idx="976">
                  <c:v>1.3625501763622421</c:v>
                </c:pt>
                <c:pt idx="977">
                  <c:v>1.3776547183934229</c:v>
                </c:pt>
                <c:pt idx="978">
                  <c:v>1.375271753299206</c:v>
                </c:pt>
                <c:pt idx="979">
                  <c:v>1.36368090354436</c:v>
                </c:pt>
                <c:pt idx="980">
                  <c:v>1.3418210140041169</c:v>
                </c:pt>
                <c:pt idx="981">
                  <c:v>1.3535551182850329</c:v>
                </c:pt>
                <c:pt idx="982">
                  <c:v>1.375748697927804</c:v>
                </c:pt>
                <c:pt idx="983">
                  <c:v>1.3963999771697111</c:v>
                </c:pt>
                <c:pt idx="984">
                  <c:v>1.4259168069706449</c:v>
                </c:pt>
                <c:pt idx="985">
                  <c:v>1.4165671924634089</c:v>
                </c:pt>
                <c:pt idx="986">
                  <c:v>1.4180639205062959</c:v>
                </c:pt>
                <c:pt idx="987">
                  <c:v>1.4320824177983831</c:v>
                </c:pt>
                <c:pt idx="988">
                  <c:v>1.415609240227937</c:v>
                </c:pt>
                <c:pt idx="989">
                  <c:v>1.430549024627255</c:v>
                </c:pt>
                <c:pt idx="990">
                  <c:v>1.4744025480649099</c:v>
                </c:pt>
                <c:pt idx="991">
                  <c:v>1.473363505129762</c:v>
                </c:pt>
                <c:pt idx="992">
                  <c:v>1.482251260029632</c:v>
                </c:pt>
                <c:pt idx="993">
                  <c:v>1.449372956177537</c:v>
                </c:pt>
                <c:pt idx="994">
                  <c:v>1.459679287735882</c:v>
                </c:pt>
                <c:pt idx="995">
                  <c:v>1.499056656319478</c:v>
                </c:pt>
                <c:pt idx="996">
                  <c:v>1.501639484721254</c:v>
                </c:pt>
                <c:pt idx="997">
                  <c:v>1.4927850911439651</c:v>
                </c:pt>
                <c:pt idx="998">
                  <c:v>1.479595465093138</c:v>
                </c:pt>
                <c:pt idx="999">
                  <c:v>1.4567004721180259</c:v>
                </c:pt>
                <c:pt idx="1000">
                  <c:v>1.426013929273128</c:v>
                </c:pt>
                <c:pt idx="1001">
                  <c:v>1.3703689177651439</c:v>
                </c:pt>
                <c:pt idx="1002">
                  <c:v>1.3732973344199959</c:v>
                </c:pt>
                <c:pt idx="1003">
                  <c:v>1.3695785984180551</c:v>
                </c:pt>
                <c:pt idx="1004">
                  <c:v>1.385565298765028</c:v>
                </c:pt>
                <c:pt idx="1005">
                  <c:v>1.417394058004946</c:v>
                </c:pt>
                <c:pt idx="1006">
                  <c:v>1.41011343614143</c:v>
                </c:pt>
                <c:pt idx="1007">
                  <c:v>1.4008927560119</c:v>
                </c:pt>
                <c:pt idx="1008">
                  <c:v>1.3905108552164329</c:v>
                </c:pt>
                <c:pt idx="1009">
                  <c:v>1.3932707907017221</c:v>
                </c:pt>
                <c:pt idx="1010">
                  <c:v>1.3539653047343869</c:v>
                </c:pt>
                <c:pt idx="1011">
                  <c:v>1.361113753451398</c:v>
                </c:pt>
                <c:pt idx="1012">
                  <c:v>1.370401818260117</c:v>
                </c:pt>
                <c:pt idx="1013">
                  <c:v>1.3893937117375861</c:v>
                </c:pt>
                <c:pt idx="1014">
                  <c:v>1.375949942506415</c:v>
                </c:pt>
                <c:pt idx="1015">
                  <c:v>1.401921699682857</c:v>
                </c:pt>
                <c:pt idx="1016">
                  <c:v>1.401109260610601</c:v>
                </c:pt>
                <c:pt idx="1017">
                  <c:v>1.381210601192965</c:v>
                </c:pt>
                <c:pt idx="1018">
                  <c:v>1.364098163905842</c:v>
                </c:pt>
                <c:pt idx="1019">
                  <c:v>1.4079590021704509</c:v>
                </c:pt>
                <c:pt idx="1020">
                  <c:v>1.4306955807875421</c:v>
                </c:pt>
                <c:pt idx="1021">
                  <c:v>1.4472842582912071</c:v>
                </c:pt>
                <c:pt idx="1022">
                  <c:v>1.450309500667899</c:v>
                </c:pt>
                <c:pt idx="1023">
                  <c:v>1.43569956498717</c:v>
                </c:pt>
                <c:pt idx="1024">
                  <c:v>1.3983281659985389</c:v>
                </c:pt>
                <c:pt idx="1025">
                  <c:v>1.4198070876596329</c:v>
                </c:pt>
                <c:pt idx="1026">
                  <c:v>1.4367529584834511</c:v>
                </c:pt>
                <c:pt idx="1027">
                  <c:v>1.4467251056493771</c:v>
                </c:pt>
                <c:pt idx="1028">
                  <c:v>1.4433580784700051</c:v>
                </c:pt>
                <c:pt idx="1029">
                  <c:v>1.467110755999806</c:v>
                </c:pt>
                <c:pt idx="1030">
                  <c:v>1.491814081940976</c:v>
                </c:pt>
                <c:pt idx="1031">
                  <c:v>1.4936717883663471</c:v>
                </c:pt>
                <c:pt idx="1032">
                  <c:v>1.493487762378189</c:v>
                </c:pt>
                <c:pt idx="1033">
                  <c:v>1.4877886359587711</c:v>
                </c:pt>
                <c:pt idx="1034">
                  <c:v>1.512927216820614</c:v>
                </c:pt>
                <c:pt idx="1035">
                  <c:v>1.491748229026792</c:v>
                </c:pt>
                <c:pt idx="1036">
                  <c:v>1.491521586220723</c:v>
                </c:pt>
                <c:pt idx="1037">
                  <c:v>1.4853235068223021</c:v>
                </c:pt>
                <c:pt idx="1038">
                  <c:v>1.484093045185686</c:v>
                </c:pt>
                <c:pt idx="1039">
                  <c:v>1.4417881037160969</c:v>
                </c:pt>
                <c:pt idx="1040">
                  <c:v>1.431959137635022</c:v>
                </c:pt>
                <c:pt idx="1041">
                  <c:v>1.4310816374932041</c:v>
                </c:pt>
                <c:pt idx="1042">
                  <c:v>1.421518731204974</c:v>
                </c:pt>
                <c:pt idx="1043">
                  <c:v>1.393945805788958</c:v>
                </c:pt>
                <c:pt idx="1044">
                  <c:v>1.3432879680087191</c:v>
                </c:pt>
                <c:pt idx="1045">
                  <c:v>1.3806128104279201</c:v>
                </c:pt>
                <c:pt idx="1046">
                  <c:v>1.3932689454209319</c:v>
                </c:pt>
                <c:pt idx="1047">
                  <c:v>1.4011107064238151</c:v>
                </c:pt>
                <c:pt idx="1048">
                  <c:v>1.4105171787092681</c:v>
                </c:pt>
                <c:pt idx="1049">
                  <c:v>1.3896120968511201</c:v>
                </c:pt>
                <c:pt idx="1050">
                  <c:v>1.3828468114403161</c:v>
                </c:pt>
                <c:pt idx="1051">
                  <c:v>1.3632821196056111</c:v>
                </c:pt>
                <c:pt idx="1052">
                  <c:v>1.3943086990878679</c:v>
                </c:pt>
                <c:pt idx="1053">
                  <c:v>1.394126919992609</c:v>
                </c:pt>
                <c:pt idx="1054">
                  <c:v>1.3914715694769111</c:v>
                </c:pt>
                <c:pt idx="1055">
                  <c:v>1.369805216649217</c:v>
                </c:pt>
                <c:pt idx="1056">
                  <c:v>1.368327358382593</c:v>
                </c:pt>
                <c:pt idx="1057">
                  <c:v>1.3587173190954711</c:v>
                </c:pt>
                <c:pt idx="1058">
                  <c:v>1.3664911296063551</c:v>
                </c:pt>
                <c:pt idx="1059">
                  <c:v>1.3815451965045531</c:v>
                </c:pt>
                <c:pt idx="1060">
                  <c:v>1.380502345424599</c:v>
                </c:pt>
                <c:pt idx="1061">
                  <c:v>1.3979957549440309</c:v>
                </c:pt>
                <c:pt idx="1062">
                  <c:v>1.4106106841838639</c:v>
                </c:pt>
                <c:pt idx="1063">
                  <c:v>1.4015356333245319</c:v>
                </c:pt>
                <c:pt idx="1064">
                  <c:v>1.4279215795687821</c:v>
                </c:pt>
                <c:pt idx="1065">
                  <c:v>1.4111154812275939</c:v>
                </c:pt>
                <c:pt idx="1066">
                  <c:v>1.4155962822996691</c:v>
                </c:pt>
                <c:pt idx="1067">
                  <c:v>1.4130993945859049</c:v>
                </c:pt>
                <c:pt idx="1068">
                  <c:v>1.394566005233612</c:v>
                </c:pt>
                <c:pt idx="1069">
                  <c:v>1.4065946593883301</c:v>
                </c:pt>
                <c:pt idx="1070">
                  <c:v>1.400446197364801</c:v>
                </c:pt>
                <c:pt idx="1071">
                  <c:v>1.3952728108544341</c:v>
                </c:pt>
                <c:pt idx="1072">
                  <c:v>1.412078783744211</c:v>
                </c:pt>
                <c:pt idx="1073">
                  <c:v>1.4197285634483141</c:v>
                </c:pt>
                <c:pt idx="1074">
                  <c:v>1.4267804134544819</c:v>
                </c:pt>
                <c:pt idx="1075">
                  <c:v>1.436794037000074</c:v>
                </c:pt>
                <c:pt idx="1076">
                  <c:v>1.44298672506346</c:v>
                </c:pt>
                <c:pt idx="1077">
                  <c:v>1.4279505588448369</c:v>
                </c:pt>
                <c:pt idx="1078">
                  <c:v>1.420811557213026</c:v>
                </c:pt>
                <c:pt idx="1079">
                  <c:v>1.3909334005908021</c:v>
                </c:pt>
                <c:pt idx="1080">
                  <c:v>1.405921280384447</c:v>
                </c:pt>
                <c:pt idx="1081">
                  <c:v>1.423527841776286</c:v>
                </c:pt>
                <c:pt idx="1082">
                  <c:v>1.4360260853011351</c:v>
                </c:pt>
                <c:pt idx="1083">
                  <c:v>1.428576133793255</c:v>
                </c:pt>
                <c:pt idx="1084">
                  <c:v>1.4432578874059501</c:v>
                </c:pt>
                <c:pt idx="1085">
                  <c:v>1.4530911471602359</c:v>
                </c:pt>
                <c:pt idx="1086">
                  <c:v>1.4700421330470961</c:v>
                </c:pt>
                <c:pt idx="1087">
                  <c:v>1.479544773557528</c:v>
                </c:pt>
                <c:pt idx="1088">
                  <c:v>1.4832874467950949</c:v>
                </c:pt>
                <c:pt idx="1089">
                  <c:v>1.4981371533439649</c:v>
                </c:pt>
                <c:pt idx="1090">
                  <c:v>1.4919733438421221</c:v>
                </c:pt>
                <c:pt idx="1091">
                  <c:v>1.4892932864660451</c:v>
                </c:pt>
                <c:pt idx="1092">
                  <c:v>1.5007928678454481</c:v>
                </c:pt>
                <c:pt idx="1093">
                  <c:v>1.4736779216820679</c:v>
                </c:pt>
                <c:pt idx="1094">
                  <c:v>1.4703405466166219</c:v>
                </c:pt>
                <c:pt idx="1095">
                  <c:v>1.4745858612539471</c:v>
                </c:pt>
                <c:pt idx="1096">
                  <c:v>1.4966965841842179</c:v>
                </c:pt>
                <c:pt idx="1097">
                  <c:v>1.5014257949533489</c:v>
                </c:pt>
                <c:pt idx="1098">
                  <c:v>1.4935679920720859</c:v>
                </c:pt>
                <c:pt idx="1099">
                  <c:v>1.48636483176136</c:v>
                </c:pt>
                <c:pt idx="1100">
                  <c:v>1.4934490941716481</c:v>
                </c:pt>
                <c:pt idx="1101">
                  <c:v>1.501823129611221</c:v>
                </c:pt>
                <c:pt idx="1102">
                  <c:v>1.5169810420073979</c:v>
                </c:pt>
                <c:pt idx="1103">
                  <c:v>1.507484315382519</c:v>
                </c:pt>
                <c:pt idx="1104">
                  <c:v>1.5073180109839071</c:v>
                </c:pt>
                <c:pt idx="1105">
                  <c:v>1.522033138205902</c:v>
                </c:pt>
                <c:pt idx="1106">
                  <c:v>1.544807354215447</c:v>
                </c:pt>
                <c:pt idx="1107">
                  <c:v>1.556183153923971</c:v>
                </c:pt>
                <c:pt idx="1108">
                  <c:v>1.549758094508068</c:v>
                </c:pt>
                <c:pt idx="1109">
                  <c:v>1.55335688837993</c:v>
                </c:pt>
                <c:pt idx="1110">
                  <c:v>1.5436970055710599</c:v>
                </c:pt>
                <c:pt idx="1111">
                  <c:v>1.5650845362635479</c:v>
                </c:pt>
                <c:pt idx="1112">
                  <c:v>1.5769842510039671</c:v>
                </c:pt>
                <c:pt idx="1113">
                  <c:v>1.5796157668336219</c:v>
                </c:pt>
                <c:pt idx="1114">
                  <c:v>1.5680088197034621</c:v>
                </c:pt>
                <c:pt idx="1115">
                  <c:v>1.5835036127675419</c:v>
                </c:pt>
                <c:pt idx="1116">
                  <c:v>1.6095488262197151</c:v>
                </c:pt>
                <c:pt idx="1117">
                  <c:v>1.6209625304581949</c:v>
                </c:pt>
                <c:pt idx="1118">
                  <c:v>1.6220032578413219</c:v>
                </c:pt>
                <c:pt idx="1119">
                  <c:v>1.6039030188818451</c:v>
                </c:pt>
                <c:pt idx="1120">
                  <c:v>1.6205853364702769</c:v>
                </c:pt>
                <c:pt idx="1121">
                  <c:v>1.6405206884960699</c:v>
                </c:pt>
                <c:pt idx="1122">
                  <c:v>1.6371245471821509</c:v>
                </c:pt>
                <c:pt idx="1123">
                  <c:v>1.6307965368842801</c:v>
                </c:pt>
                <c:pt idx="1124">
                  <c:v>1.615832427687413</c:v>
                </c:pt>
                <c:pt idx="1125">
                  <c:v>1.633913223316926</c:v>
                </c:pt>
                <c:pt idx="1126">
                  <c:v>1.62556540154484</c:v>
                </c:pt>
                <c:pt idx="1127">
                  <c:v>1.609341754755601</c:v>
                </c:pt>
                <c:pt idx="1128">
                  <c:v>1.6303495453098189</c:v>
                </c:pt>
                <c:pt idx="1129">
                  <c:v>1.6255235851586629</c:v>
                </c:pt>
                <c:pt idx="1130">
                  <c:v>1.6359137802268131</c:v>
                </c:pt>
                <c:pt idx="1131">
                  <c:v>1.6578127903400051</c:v>
                </c:pt>
                <c:pt idx="1132">
                  <c:v>1.679361022173095</c:v>
                </c:pt>
                <c:pt idx="1133">
                  <c:v>1.6882890179943251</c:v>
                </c:pt>
                <c:pt idx="1134">
                  <c:v>1.699144165430146</c:v>
                </c:pt>
                <c:pt idx="1135">
                  <c:v>1.7041399212230071</c:v>
                </c:pt>
                <c:pt idx="1136">
                  <c:v>1.7076497006176321</c:v>
                </c:pt>
                <c:pt idx="1137">
                  <c:v>1.704881147312187</c:v>
                </c:pt>
                <c:pt idx="1138">
                  <c:v>1.7011979150089831</c:v>
                </c:pt>
                <c:pt idx="1139">
                  <c:v>1.715798509533371</c:v>
                </c:pt>
                <c:pt idx="1140">
                  <c:v>1.7284808999684631</c:v>
                </c:pt>
                <c:pt idx="1141">
                  <c:v>1.672009696853773</c:v>
                </c:pt>
                <c:pt idx="1142">
                  <c:v>1.682741912164069</c:v>
                </c:pt>
                <c:pt idx="1143">
                  <c:v>1.69297563841346</c:v>
                </c:pt>
                <c:pt idx="1144">
                  <c:v>1.7078543050296811</c:v>
                </c:pt>
                <c:pt idx="1145">
                  <c:v>1.6852764693423099</c:v>
                </c:pt>
                <c:pt idx="1146">
                  <c:v>1.706973735279872</c:v>
                </c:pt>
                <c:pt idx="1147">
                  <c:v>1.7351907731599361</c:v>
                </c:pt>
                <c:pt idx="1148">
                  <c:v>1.734916487631091</c:v>
                </c:pt>
                <c:pt idx="1149">
                  <c:v>1.740915564212888</c:v>
                </c:pt>
                <c:pt idx="1150">
                  <c:v>1.763226682854147</c:v>
                </c:pt>
                <c:pt idx="1151">
                  <c:v>1.7633218275042619</c:v>
                </c:pt>
                <c:pt idx="1152">
                  <c:v>1.7846015291056521</c:v>
                </c:pt>
                <c:pt idx="1153">
                  <c:v>1.7864641210982031</c:v>
                </c:pt>
                <c:pt idx="1154">
                  <c:v>1.7837066906764321</c:v>
                </c:pt>
                <c:pt idx="1155">
                  <c:v>1.778566836544218</c:v>
                </c:pt>
                <c:pt idx="1156">
                  <c:v>1.770069517571577</c:v>
                </c:pt>
                <c:pt idx="1157">
                  <c:v>1.779025163892608</c:v>
                </c:pt>
                <c:pt idx="1158">
                  <c:v>1.765935686594527</c:v>
                </c:pt>
                <c:pt idx="1159">
                  <c:v>1.7541565992168919</c:v>
                </c:pt>
                <c:pt idx="1160">
                  <c:v>1.780907556986151</c:v>
                </c:pt>
                <c:pt idx="1161">
                  <c:v>1.7670613869633169</c:v>
                </c:pt>
                <c:pt idx="1162">
                  <c:v>1.7504563633653629</c:v>
                </c:pt>
                <c:pt idx="1163">
                  <c:v>1.735895997880484</c:v>
                </c:pt>
                <c:pt idx="1164">
                  <c:v>1.736387666020448</c:v>
                </c:pt>
                <c:pt idx="1165">
                  <c:v>1.735714837191944</c:v>
                </c:pt>
                <c:pt idx="1166">
                  <c:v>1.775955911982227</c:v>
                </c:pt>
                <c:pt idx="1167">
                  <c:v>1.806725299939816</c:v>
                </c:pt>
                <c:pt idx="1168">
                  <c:v>1.815212717201153</c:v>
                </c:pt>
                <c:pt idx="1169">
                  <c:v>1.820718607934017</c:v>
                </c:pt>
                <c:pt idx="1170">
                  <c:v>1.8323735168633499</c:v>
                </c:pt>
                <c:pt idx="1171">
                  <c:v>1.8370244486813321</c:v>
                </c:pt>
                <c:pt idx="1172">
                  <c:v>1.8279544776025991</c:v>
                </c:pt>
                <c:pt idx="1173">
                  <c:v>1.825379270673297</c:v>
                </c:pt>
                <c:pt idx="1174">
                  <c:v>1.808610295951238</c:v>
                </c:pt>
                <c:pt idx="1175">
                  <c:v>1.8342078787293881</c:v>
                </c:pt>
                <c:pt idx="1176">
                  <c:v>1.813595421610589</c:v>
                </c:pt>
                <c:pt idx="1177">
                  <c:v>1.8298130256916121</c:v>
                </c:pt>
                <c:pt idx="1178">
                  <c:v>1.8158666982255049</c:v>
                </c:pt>
                <c:pt idx="1179">
                  <c:v>1.8210961749153021</c:v>
                </c:pt>
                <c:pt idx="1180">
                  <c:v>1.825932059351935</c:v>
                </c:pt>
                <c:pt idx="1181">
                  <c:v>1.815249215198723</c:v>
                </c:pt>
                <c:pt idx="1182">
                  <c:v>1.8171498486179929</c:v>
                </c:pt>
                <c:pt idx="1183">
                  <c:v>1.810964860570611</c:v>
                </c:pt>
                <c:pt idx="1184">
                  <c:v>1.82213144365311</c:v>
                </c:pt>
                <c:pt idx="1185">
                  <c:v>1.8371135028897101</c:v>
                </c:pt>
                <c:pt idx="1186">
                  <c:v>1.880073661058925</c:v>
                </c:pt>
                <c:pt idx="1187">
                  <c:v>1.903434853841119</c:v>
                </c:pt>
                <c:pt idx="1188">
                  <c:v>1.8936678738717241</c:v>
                </c:pt>
                <c:pt idx="1189">
                  <c:v>1.9002865209694091</c:v>
                </c:pt>
                <c:pt idx="1190">
                  <c:v>1.913142912901177</c:v>
                </c:pt>
                <c:pt idx="1191">
                  <c:v>1.9484391566228281</c:v>
                </c:pt>
                <c:pt idx="1192">
                  <c:v>1.9632912700769369</c:v>
                </c:pt>
                <c:pt idx="1193">
                  <c:v>2.0244339260014481</c:v>
                </c:pt>
                <c:pt idx="1194">
                  <c:v>2.0000569480287012</c:v>
                </c:pt>
                <c:pt idx="1195">
                  <c:v>2.0579705659312491</c:v>
                </c:pt>
                <c:pt idx="1196">
                  <c:v>1.966084702864336</c:v>
                </c:pt>
                <c:pt idx="1197">
                  <c:v>2.0407975373112701</c:v>
                </c:pt>
                <c:pt idx="1198">
                  <c:v>2.0301743375559682</c:v>
                </c:pt>
                <c:pt idx="1199">
                  <c:v>2.0510906815798369</c:v>
                </c:pt>
                <c:pt idx="1200">
                  <c:v>2.082612275607528</c:v>
                </c:pt>
                <c:pt idx="1201">
                  <c:v>2.1007436805998401</c:v>
                </c:pt>
                <c:pt idx="1202">
                  <c:v>2.0787026229459551</c:v>
                </c:pt>
                <c:pt idx="1203">
                  <c:v>2.089056800710491</c:v>
                </c:pt>
                <c:pt idx="1204">
                  <c:v>2.110977556684555</c:v>
                </c:pt>
                <c:pt idx="1205">
                  <c:v>2.1127551319325431</c:v>
                </c:pt>
                <c:pt idx="1206">
                  <c:v>2.0675412634509489</c:v>
                </c:pt>
                <c:pt idx="1207">
                  <c:v>2.066368488475069</c:v>
                </c:pt>
                <c:pt idx="1208">
                  <c:v>2.109663911248739</c:v>
                </c:pt>
                <c:pt idx="1209">
                  <c:v>2.1192007350334792</c:v>
                </c:pt>
                <c:pt idx="1210">
                  <c:v>2.1106840156660689</c:v>
                </c:pt>
                <c:pt idx="1211">
                  <c:v>2.073185689776567</c:v>
                </c:pt>
                <c:pt idx="1212">
                  <c:v>2.1062316308170148</c:v>
                </c:pt>
                <c:pt idx="1213">
                  <c:v>2.17782225756459</c:v>
                </c:pt>
                <c:pt idx="1214">
                  <c:v>2.2285531749737419</c:v>
                </c:pt>
                <c:pt idx="1215">
                  <c:v>2.2327026062179849</c:v>
                </c:pt>
                <c:pt idx="1216">
                  <c:v>2.2133231906731479</c:v>
                </c:pt>
                <c:pt idx="1217">
                  <c:v>2.182420512179613</c:v>
                </c:pt>
                <c:pt idx="1218">
                  <c:v>2.174788691685122</c:v>
                </c:pt>
                <c:pt idx="1219">
                  <c:v>2.1903531375178571</c:v>
                </c:pt>
                <c:pt idx="1220">
                  <c:v>2.18006418948301</c:v>
                </c:pt>
                <c:pt idx="1221">
                  <c:v>2.209412481718259</c:v>
                </c:pt>
                <c:pt idx="1222">
                  <c:v>2.243514795658172</c:v>
                </c:pt>
                <c:pt idx="1223">
                  <c:v>2.1250316767130641</c:v>
                </c:pt>
                <c:pt idx="1224">
                  <c:v>2.1825955747094801</c:v>
                </c:pt>
                <c:pt idx="1225">
                  <c:v>2.2425124601201811</c:v>
                </c:pt>
                <c:pt idx="1226">
                  <c:v>2.256949327308154</c:v>
                </c:pt>
                <c:pt idx="1227">
                  <c:v>2.2541530656804381</c:v>
                </c:pt>
                <c:pt idx="1228">
                  <c:v>2.287193971240423</c:v>
                </c:pt>
                <c:pt idx="1229">
                  <c:v>2.2895519796654011</c:v>
                </c:pt>
                <c:pt idx="1230">
                  <c:v>2.2549454882440298</c:v>
                </c:pt>
                <c:pt idx="1231">
                  <c:v>2.2153788604586002</c:v>
                </c:pt>
                <c:pt idx="1232">
                  <c:v>2.1961159875350691</c:v>
                </c:pt>
                <c:pt idx="1233">
                  <c:v>2.210406514225407</c:v>
                </c:pt>
                <c:pt idx="1234">
                  <c:v>2.2473652423371862</c:v>
                </c:pt>
                <c:pt idx="1235">
                  <c:v>2.262619157377836</c:v>
                </c:pt>
                <c:pt idx="1236">
                  <c:v>2.2280341727131918</c:v>
                </c:pt>
                <c:pt idx="1237">
                  <c:v>2.1916238840304918</c:v>
                </c:pt>
                <c:pt idx="1238">
                  <c:v>2.1743387351159882</c:v>
                </c:pt>
                <c:pt idx="1239">
                  <c:v>2.2172547422103048</c:v>
                </c:pt>
                <c:pt idx="1240">
                  <c:v>2.2218322702151951</c:v>
                </c:pt>
                <c:pt idx="1241">
                  <c:v>2.2330794018207838</c:v>
                </c:pt>
                <c:pt idx="1242">
                  <c:v>2.2821711840299179</c:v>
                </c:pt>
                <c:pt idx="1243">
                  <c:v>2.327708752015432</c:v>
                </c:pt>
                <c:pt idx="1244">
                  <c:v>2.3203009320310799</c:v>
                </c:pt>
                <c:pt idx="1245">
                  <c:v>2.2784289730742242</c:v>
                </c:pt>
                <c:pt idx="1246">
                  <c:v>2.3164465932375542</c:v>
                </c:pt>
                <c:pt idx="1247">
                  <c:v>2.381885949237148</c:v>
                </c:pt>
                <c:pt idx="1248">
                  <c:v>2.429392888364601</c:v>
                </c:pt>
                <c:pt idx="1249">
                  <c:v>2.3699033501208859</c:v>
                </c:pt>
                <c:pt idx="1250">
                  <c:v>2.4274997788130439</c:v>
                </c:pt>
                <c:pt idx="1251">
                  <c:v>2.3884597349796941</c:v>
                </c:pt>
                <c:pt idx="1252">
                  <c:v>2.3533822308163019</c:v>
                </c:pt>
                <c:pt idx="1253">
                  <c:v>2.4095331450172388</c:v>
                </c:pt>
                <c:pt idx="1254">
                  <c:v>2.438111999299533</c:v>
                </c:pt>
                <c:pt idx="1255">
                  <c:v>2.4308518854232939</c:v>
                </c:pt>
                <c:pt idx="1256">
                  <c:v>2.4059205761472202</c:v>
                </c:pt>
                <c:pt idx="1257">
                  <c:v>2.432244752452017</c:v>
                </c:pt>
                <c:pt idx="1258">
                  <c:v>2.495970277777821</c:v>
                </c:pt>
                <c:pt idx="1259">
                  <c:v>2.5278757919604939</c:v>
                </c:pt>
                <c:pt idx="1260">
                  <c:v>2.5902115394672092</c:v>
                </c:pt>
                <c:pt idx="1261">
                  <c:v>2.5679274472301432</c:v>
                </c:pt>
                <c:pt idx="1262">
                  <c:v>2.5907062318845981</c:v>
                </c:pt>
                <c:pt idx="1263">
                  <c:v>2.648775152572366</c:v>
                </c:pt>
                <c:pt idx="1264">
                  <c:v>2.623411275408245</c:v>
                </c:pt>
                <c:pt idx="1265">
                  <c:v>2.6985292822709108</c:v>
                </c:pt>
                <c:pt idx="1266">
                  <c:v>2.766086422373609</c:v>
                </c:pt>
                <c:pt idx="1267">
                  <c:v>2.8391932490453011</c:v>
                </c:pt>
                <c:pt idx="1268">
                  <c:v>2.9749211824187518</c:v>
                </c:pt>
                <c:pt idx="1269">
                  <c:v>2.9462783972048729</c:v>
                </c:pt>
                <c:pt idx="1270">
                  <c:v>2.984531923029353</c:v>
                </c:pt>
                <c:pt idx="1271">
                  <c:v>3.0792168266379352</c:v>
                </c:pt>
                <c:pt idx="1272">
                  <c:v>3.076492039021411</c:v>
                </c:pt>
                <c:pt idx="1273">
                  <c:v>3.121400769588123</c:v>
                </c:pt>
                <c:pt idx="1274">
                  <c:v>3.0828745555640502</c:v>
                </c:pt>
                <c:pt idx="1275">
                  <c:v>2.9797825511936109</c:v>
                </c:pt>
                <c:pt idx="1276">
                  <c:v>3.1244684594740662</c:v>
                </c:pt>
                <c:pt idx="1277">
                  <c:v>3.241189218999768</c:v>
                </c:pt>
                <c:pt idx="1278">
                  <c:v>3.2225404458290972</c:v>
                </c:pt>
                <c:pt idx="1279">
                  <c:v>3.1441220111682</c:v>
                </c:pt>
                <c:pt idx="1280">
                  <c:v>3.1948260466495859</c:v>
                </c:pt>
                <c:pt idx="1281">
                  <c:v>3.212622355039616</c:v>
                </c:pt>
                <c:pt idx="1282">
                  <c:v>3.166997765589485</c:v>
                </c:pt>
                <c:pt idx="1283">
                  <c:v>3.377959106131267</c:v>
                </c:pt>
                <c:pt idx="1284">
                  <c:v>3.5034554201170862</c:v>
                </c:pt>
                <c:pt idx="1285">
                  <c:v>3.5545141911115761</c:v>
                </c:pt>
                <c:pt idx="1286">
                  <c:v>3.5611482426217358</c:v>
                </c:pt>
                <c:pt idx="1287">
                  <c:v>3.5438727540322739</c:v>
                </c:pt>
                <c:pt idx="1288">
                  <c:v>3.383445175925587</c:v>
                </c:pt>
                <c:pt idx="1289">
                  <c:v>3.438739986361651</c:v>
                </c:pt>
                <c:pt idx="1290">
                  <c:v>3.47210597422777</c:v>
                </c:pt>
                <c:pt idx="1291">
                  <c:v>3.491352433098398</c:v>
                </c:pt>
                <c:pt idx="1292">
                  <c:v>3.3655948615385878</c:v>
                </c:pt>
                <c:pt idx="1293">
                  <c:v>3.302493942640607</c:v>
                </c:pt>
                <c:pt idx="1294">
                  <c:v>3.2542046959876219</c:v>
                </c:pt>
                <c:pt idx="1295">
                  <c:v>3.3981923713275139</c:v>
                </c:pt>
                <c:pt idx="1296">
                  <c:v>3.5066946137616419</c:v>
                </c:pt>
                <c:pt idx="1297">
                  <c:v>3.5771265320452481</c:v>
                </c:pt>
                <c:pt idx="1298">
                  <c:v>3.5840063207502499</c:v>
                </c:pt>
                <c:pt idx="1299">
                  <c:v>3.5899499029117541</c:v>
                </c:pt>
                <c:pt idx="1300">
                  <c:v>3.5499308227747339</c:v>
                </c:pt>
                <c:pt idx="1301">
                  <c:v>3.597615299143829</c:v>
                </c:pt>
                <c:pt idx="1302">
                  <c:v>3.6835980303578899</c:v>
                </c:pt>
                <c:pt idx="1303">
                  <c:v>3.743915911395157</c:v>
                </c:pt>
                <c:pt idx="1304">
                  <c:v>3.870358993903273</c:v>
                </c:pt>
                <c:pt idx="1305">
                  <c:v>3.9511327881482612</c:v>
                </c:pt>
                <c:pt idx="1306">
                  <c:v>4.0492748679671422</c:v>
                </c:pt>
                <c:pt idx="1307">
                  <c:v>4.1682479127336647</c:v>
                </c:pt>
                <c:pt idx="1308">
                  <c:v>4.2088524014915087</c:v>
                </c:pt>
                <c:pt idx="1309">
                  <c:v>3.9632070960518582</c:v>
                </c:pt>
                <c:pt idx="1310">
                  <c:v>3.9753545275760569</c:v>
                </c:pt>
                <c:pt idx="1311">
                  <c:v>4.1845576936583413</c:v>
                </c:pt>
                <c:pt idx="1312">
                  <c:v>4.3129955218514464</c:v>
                </c:pt>
                <c:pt idx="1313">
                  <c:v>4.2639437315051811</c:v>
                </c:pt>
                <c:pt idx="1314">
                  <c:v>4.2779891291426058</c:v>
                </c:pt>
                <c:pt idx="1315">
                  <c:v>4.3623875784794341</c:v>
                </c:pt>
                <c:pt idx="1316">
                  <c:v>4.3023288953828702</c:v>
                </c:pt>
                <c:pt idx="1317">
                  <c:v>4.2804248585490159</c:v>
                </c:pt>
                <c:pt idx="1318">
                  <c:v>4.3567817446636594</c:v>
                </c:pt>
                <c:pt idx="1319">
                  <c:v>4.4357668960574523</c:v>
                </c:pt>
                <c:pt idx="1320">
                  <c:v>4.5176134632556142</c:v>
                </c:pt>
                <c:pt idx="1321">
                  <c:v>4.4469000017865499</c:v>
                </c:pt>
                <c:pt idx="1322">
                  <c:v>4.2403070270319061</c:v>
                </c:pt>
                <c:pt idx="1323">
                  <c:v>4.3319582645233616</c:v>
                </c:pt>
                <c:pt idx="1324">
                  <c:v>4.1623629501916017</c:v>
                </c:pt>
                <c:pt idx="1325">
                  <c:v>3.902780334403408</c:v>
                </c:pt>
                <c:pt idx="1326">
                  <c:v>3.99984676691296</c:v>
                </c:pt>
                <c:pt idx="1327">
                  <c:v>4.0881749382578647</c:v>
                </c:pt>
                <c:pt idx="1328">
                  <c:v>3.8859533418320602</c:v>
                </c:pt>
                <c:pt idx="1329">
                  <c:v>3.542203190983169</c:v>
                </c:pt>
                <c:pt idx="1330">
                  <c:v>3.3629301034336829</c:v>
                </c:pt>
                <c:pt idx="1331">
                  <c:v>3.5930552538256362</c:v>
                </c:pt>
                <c:pt idx="1332">
                  <c:v>3.4171134703274428</c:v>
                </c:pt>
                <c:pt idx="1333">
                  <c:v>3.250445026638431</c:v>
                </c:pt>
                <c:pt idx="1334">
                  <c:v>3.049082287831975</c:v>
                </c:pt>
                <c:pt idx="1335">
                  <c:v>3.0014194783595798</c:v>
                </c:pt>
                <c:pt idx="1336">
                  <c:v>2.8069189113292481</c:v>
                </c:pt>
                <c:pt idx="1337">
                  <c:v>2.6906327112203292</c:v>
                </c:pt>
                <c:pt idx="1338">
                  <c:v>2.8272955038044949</c:v>
                </c:pt>
                <c:pt idx="1339">
                  <c:v>2.974149584831042</c:v>
                </c:pt>
                <c:pt idx="1340">
                  <c:v>3.121156205064421</c:v>
                </c:pt>
                <c:pt idx="1341">
                  <c:v>3.1433187327473662</c:v>
                </c:pt>
                <c:pt idx="1342">
                  <c:v>3.0136117728346599</c:v>
                </c:pt>
                <c:pt idx="1343">
                  <c:v>3.0796698006021481</c:v>
                </c:pt>
                <c:pt idx="1344">
                  <c:v>3.2571023056847039</c:v>
                </c:pt>
                <c:pt idx="1345">
                  <c:v>3.3267838675451311</c:v>
                </c:pt>
                <c:pt idx="1346">
                  <c:v>3.3463953294065578</c:v>
                </c:pt>
                <c:pt idx="1347">
                  <c:v>3.3714289249818421</c:v>
                </c:pt>
                <c:pt idx="1348">
                  <c:v>3.4708630336414612</c:v>
                </c:pt>
                <c:pt idx="1349">
                  <c:v>3.4350945053979141</c:v>
                </c:pt>
                <c:pt idx="1350">
                  <c:v>3.1407652122256922</c:v>
                </c:pt>
                <c:pt idx="1351">
                  <c:v>3.04946861854545</c:v>
                </c:pt>
                <c:pt idx="1352">
                  <c:v>3.20212686396252</c:v>
                </c:pt>
                <c:pt idx="1353">
                  <c:v>3.127635377505857</c:v>
                </c:pt>
                <c:pt idx="1354">
                  <c:v>3.0972183549176888</c:v>
                </c:pt>
                <c:pt idx="1355">
                  <c:v>2.9231406972761049</c:v>
                </c:pt>
                <c:pt idx="1356">
                  <c:v>3.1218762302241161</c:v>
                </c:pt>
                <c:pt idx="1357">
                  <c:v>3.104589905535188</c:v>
                </c:pt>
                <c:pt idx="1358">
                  <c:v>3.1226458634768348</c:v>
                </c:pt>
                <c:pt idx="1359">
                  <c:v>3.2415488658334088</c:v>
                </c:pt>
                <c:pt idx="1360">
                  <c:v>3.4515432711465399</c:v>
                </c:pt>
                <c:pt idx="1361">
                  <c:v>3.478502126502192</c:v>
                </c:pt>
                <c:pt idx="1362">
                  <c:v>3.3774665597851121</c:v>
                </c:pt>
                <c:pt idx="1363">
                  <c:v>3.4756783533590898</c:v>
                </c:pt>
                <c:pt idx="1364">
                  <c:v>3.469045772505877</c:v>
                </c:pt>
                <c:pt idx="1365">
                  <c:v>3.4690512369204338</c:v>
                </c:pt>
                <c:pt idx="1366">
                  <c:v>3.1484239622279309</c:v>
                </c:pt>
                <c:pt idx="1367">
                  <c:v>3.254585242102058</c:v>
                </c:pt>
                <c:pt idx="1368">
                  <c:v>3.1290089526960059</c:v>
                </c:pt>
                <c:pt idx="1369">
                  <c:v>2.9485202814427329</c:v>
                </c:pt>
                <c:pt idx="1370">
                  <c:v>2.684372143323408</c:v>
                </c:pt>
                <c:pt idx="1371">
                  <c:v>2.443664626785766</c:v>
                </c:pt>
                <c:pt idx="1372">
                  <c:v>2.4156535024110459</c:v>
                </c:pt>
                <c:pt idx="1373">
                  <c:v>2.516735701260445</c:v>
                </c:pt>
                <c:pt idx="1374">
                  <c:v>2.7026215341559641</c:v>
                </c:pt>
                <c:pt idx="1375">
                  <c:v>2.5235447848600181</c:v>
                </c:pt>
                <c:pt idx="1376">
                  <c:v>2.3898155819743749</c:v>
                </c:pt>
                <c:pt idx="1377">
                  <c:v>2.367869547519303</c:v>
                </c:pt>
                <c:pt idx="1378">
                  <c:v>2.3693567245965421</c:v>
                </c:pt>
                <c:pt idx="1379">
                  <c:v>2.4828824206087838</c:v>
                </c:pt>
                <c:pt idx="1380">
                  <c:v>2.5708106620065472</c:v>
                </c:pt>
                <c:pt idx="1381">
                  <c:v>2.5419443106032391</c:v>
                </c:pt>
                <c:pt idx="1382">
                  <c:v>2.5452442650793001</c:v>
                </c:pt>
                <c:pt idx="1383">
                  <c:v>2.3927839435956311</c:v>
                </c:pt>
                <c:pt idx="1384">
                  <c:v>2.2663109704315549</c:v>
                </c:pt>
                <c:pt idx="1385">
                  <c:v>2.4399124918558539</c:v>
                </c:pt>
                <c:pt idx="1386">
                  <c:v>2.4253839440253402</c:v>
                </c:pt>
                <c:pt idx="1387">
                  <c:v>2.4771718432961531</c:v>
                </c:pt>
                <c:pt idx="1388">
                  <c:v>2.565496650808007</c:v>
                </c:pt>
                <c:pt idx="1389">
                  <c:v>2.5627892471620282</c:v>
                </c:pt>
                <c:pt idx="1390">
                  <c:v>2.5383321668061449</c:v>
                </c:pt>
                <c:pt idx="1391">
                  <c:v>2.5469602594566498</c:v>
                </c:pt>
                <c:pt idx="1392">
                  <c:v>2.456780474116246</c:v>
                </c:pt>
                <c:pt idx="1393">
                  <c:v>2.503441616818463</c:v>
                </c:pt>
                <c:pt idx="1394">
                  <c:v>2.44865919575125</c:v>
                </c:pt>
                <c:pt idx="1395">
                  <c:v>2.4804600473531568</c:v>
                </c:pt>
                <c:pt idx="1396">
                  <c:v>2.5865171336938801</c:v>
                </c:pt>
                <c:pt idx="1397">
                  <c:v>2.6236480186991118</c:v>
                </c:pt>
                <c:pt idx="1398">
                  <c:v>2.7523272849600948</c:v>
                </c:pt>
                <c:pt idx="1399">
                  <c:v>2.7755051700543709</c:v>
                </c:pt>
                <c:pt idx="1400">
                  <c:v>2.7292939907878639</c:v>
                </c:pt>
                <c:pt idx="1401">
                  <c:v>2.7973746974286868</c:v>
                </c:pt>
                <c:pt idx="1402">
                  <c:v>2.8217192433052962</c:v>
                </c:pt>
                <c:pt idx="1403">
                  <c:v>2.806084706083007</c:v>
                </c:pt>
                <c:pt idx="1404">
                  <c:v>2.8710077448121609</c:v>
                </c:pt>
                <c:pt idx="1405">
                  <c:v>2.7207826442363672</c:v>
                </c:pt>
                <c:pt idx="1406">
                  <c:v>2.83539335577411</c:v>
                </c:pt>
                <c:pt idx="1407">
                  <c:v>2.9083992267966932</c:v>
                </c:pt>
                <c:pt idx="1408">
                  <c:v>2.934959674279801</c:v>
                </c:pt>
                <c:pt idx="1409">
                  <c:v>2.9636048073483141</c:v>
                </c:pt>
                <c:pt idx="1410">
                  <c:v>2.8787653257467838</c:v>
                </c:pt>
                <c:pt idx="1411">
                  <c:v>2.8809835016279379</c:v>
                </c:pt>
                <c:pt idx="1412">
                  <c:v>2.8569511000862482</c:v>
                </c:pt>
                <c:pt idx="1413">
                  <c:v>2.8159652573490921</c:v>
                </c:pt>
                <c:pt idx="1414">
                  <c:v>2.8048023120821588</c:v>
                </c:pt>
                <c:pt idx="1415">
                  <c:v>2.9509811636110919</c:v>
                </c:pt>
                <c:pt idx="1416">
                  <c:v>2.9316830587937091</c:v>
                </c:pt>
                <c:pt idx="1417">
                  <c:v>2.980358795613975</c:v>
                </c:pt>
                <c:pt idx="1418">
                  <c:v>3.029628276486545</c:v>
                </c:pt>
                <c:pt idx="1419">
                  <c:v>3.0407889228714788</c:v>
                </c:pt>
                <c:pt idx="1420">
                  <c:v>3.0233337916132679</c:v>
                </c:pt>
                <c:pt idx="1421">
                  <c:v>3.0043317317110549</c:v>
                </c:pt>
                <c:pt idx="1422">
                  <c:v>2.955731857996748</c:v>
                </c:pt>
                <c:pt idx="1423">
                  <c:v>3.0209858181449798</c:v>
                </c:pt>
                <c:pt idx="1424">
                  <c:v>2.9982617466528589</c:v>
                </c:pt>
                <c:pt idx="1425">
                  <c:v>2.951327650132868</c:v>
                </c:pt>
                <c:pt idx="1426">
                  <c:v>3.024317749598914</c:v>
                </c:pt>
                <c:pt idx="1427">
                  <c:v>3.0308729933731899</c:v>
                </c:pt>
                <c:pt idx="1428">
                  <c:v>3.0185742909283149</c:v>
                </c:pt>
                <c:pt idx="1429">
                  <c:v>3.04771161070025</c:v>
                </c:pt>
                <c:pt idx="1430">
                  <c:v>3.1097754281112642</c:v>
                </c:pt>
                <c:pt idx="1431">
                  <c:v>3.0786188993236521</c:v>
                </c:pt>
                <c:pt idx="1432">
                  <c:v>2.9146681208663661</c:v>
                </c:pt>
                <c:pt idx="1433">
                  <c:v>2.905380978166618</c:v>
                </c:pt>
                <c:pt idx="1434">
                  <c:v>2.9150710698761748</c:v>
                </c:pt>
                <c:pt idx="1435">
                  <c:v>2.9491653752438109</c:v>
                </c:pt>
                <c:pt idx="1436">
                  <c:v>2.975614036965966</c:v>
                </c:pt>
                <c:pt idx="1437">
                  <c:v>2.9242610635255319</c:v>
                </c:pt>
                <c:pt idx="1438">
                  <c:v>2.9294344116238431</c:v>
                </c:pt>
                <c:pt idx="1439">
                  <c:v>2.8761252720534451</c:v>
                </c:pt>
                <c:pt idx="1440">
                  <c:v>2.8840795497298042</c:v>
                </c:pt>
                <c:pt idx="1441">
                  <c:v>2.8855009886088259</c:v>
                </c:pt>
                <c:pt idx="1442">
                  <c:v>2.8351019660540868</c:v>
                </c:pt>
                <c:pt idx="1443">
                  <c:v>2.8842085303896692</c:v>
                </c:pt>
                <c:pt idx="1444">
                  <c:v>2.9101641974753658</c:v>
                </c:pt>
                <c:pt idx="1445">
                  <c:v>2.906582210909634</c:v>
                </c:pt>
                <c:pt idx="1446">
                  <c:v>2.9916053399072409</c:v>
                </c:pt>
                <c:pt idx="1447">
                  <c:v>2.972392318050606</c:v>
                </c:pt>
                <c:pt idx="1448">
                  <c:v>3.022126197413713</c:v>
                </c:pt>
                <c:pt idx="1449">
                  <c:v>3.0581923232030199</c:v>
                </c:pt>
                <c:pt idx="1450">
                  <c:v>2.9904245295074818</c:v>
                </c:pt>
                <c:pt idx="1451">
                  <c:v>2.982920784049286</c:v>
                </c:pt>
                <c:pt idx="1452">
                  <c:v>2.9740015719399051</c:v>
                </c:pt>
                <c:pt idx="1453">
                  <c:v>2.9156226312683131</c:v>
                </c:pt>
                <c:pt idx="1454">
                  <c:v>2.9677264998479491</c:v>
                </c:pt>
                <c:pt idx="1455">
                  <c:v>2.9879364945248259</c:v>
                </c:pt>
                <c:pt idx="1456">
                  <c:v>2.9363532314924252</c:v>
                </c:pt>
                <c:pt idx="1457">
                  <c:v>2.7024413921154502</c:v>
                </c:pt>
                <c:pt idx="1458">
                  <c:v>2.7004424351554772</c:v>
                </c:pt>
                <c:pt idx="1459">
                  <c:v>2.7589848883705019</c:v>
                </c:pt>
                <c:pt idx="1460">
                  <c:v>2.539298263206923</c:v>
                </c:pt>
                <c:pt idx="1461">
                  <c:v>2.5811430485372231</c:v>
                </c:pt>
                <c:pt idx="1462">
                  <c:v>2.405949143701176</c:v>
                </c:pt>
                <c:pt idx="1463">
                  <c:v>2.4381828629110491</c:v>
                </c:pt>
                <c:pt idx="1464">
                  <c:v>2.4024427526466718</c:v>
                </c:pt>
                <c:pt idx="1465">
                  <c:v>2.487576483411551</c:v>
                </c:pt>
                <c:pt idx="1466">
                  <c:v>2.4305665817054871</c:v>
                </c:pt>
                <c:pt idx="1467">
                  <c:v>2.4509640264907362</c:v>
                </c:pt>
                <c:pt idx="1468">
                  <c:v>2.5265827941334531</c:v>
                </c:pt>
                <c:pt idx="1469">
                  <c:v>2.4912156987593148</c:v>
                </c:pt>
                <c:pt idx="1470">
                  <c:v>2.412840705397489</c:v>
                </c:pt>
                <c:pt idx="1471">
                  <c:v>2.4477869472417009</c:v>
                </c:pt>
                <c:pt idx="1472">
                  <c:v>2.4652597640788869</c:v>
                </c:pt>
                <c:pt idx="1473">
                  <c:v>2.305815803901043</c:v>
                </c:pt>
                <c:pt idx="1474">
                  <c:v>2.3036551589071599</c:v>
                </c:pt>
                <c:pt idx="1475">
                  <c:v>2.2235579258629858</c:v>
                </c:pt>
                <c:pt idx="1476">
                  <c:v>2.2887653859776762</c:v>
                </c:pt>
                <c:pt idx="1477">
                  <c:v>2.3213740895458819</c:v>
                </c:pt>
                <c:pt idx="1478">
                  <c:v>2.4058693108574452</c:v>
                </c:pt>
                <c:pt idx="1479">
                  <c:v>2.433782967133101</c:v>
                </c:pt>
                <c:pt idx="1480">
                  <c:v>2.5121768350364508</c:v>
                </c:pt>
                <c:pt idx="1481">
                  <c:v>2.4301043930677491</c:v>
                </c:pt>
                <c:pt idx="1482">
                  <c:v>2.4473224248195291</c:v>
                </c:pt>
                <c:pt idx="1483">
                  <c:v>2.561701884953576</c:v>
                </c:pt>
                <c:pt idx="1484">
                  <c:v>2.5608176426991429</c:v>
                </c:pt>
                <c:pt idx="1485">
                  <c:v>2.5695188109928262</c:v>
                </c:pt>
                <c:pt idx="1486">
                  <c:v>2.5726022384927658</c:v>
                </c:pt>
                <c:pt idx="1487">
                  <c:v>2.62224227186447</c:v>
                </c:pt>
                <c:pt idx="1488">
                  <c:v>2.5659342894955759</c:v>
                </c:pt>
                <c:pt idx="1489">
                  <c:v>2.550823592646688</c:v>
                </c:pt>
                <c:pt idx="1490">
                  <c:v>2.3249398044272569</c:v>
                </c:pt>
                <c:pt idx="1491">
                  <c:v>2.3445568587708578</c:v>
                </c:pt>
                <c:pt idx="1492">
                  <c:v>2.2571051010225349</c:v>
                </c:pt>
                <c:pt idx="1493">
                  <c:v>2.306272338019987</c:v>
                </c:pt>
                <c:pt idx="1494">
                  <c:v>2.4323268088688268</c:v>
                </c:pt>
                <c:pt idx="1495">
                  <c:v>2.4143932682100289</c:v>
                </c:pt>
                <c:pt idx="1496">
                  <c:v>2.3294776751840138</c:v>
                </c:pt>
                <c:pt idx="1497">
                  <c:v>2.3397455027906942</c:v>
                </c:pt>
                <c:pt idx="1498">
                  <c:v>2.3550318709717128</c:v>
                </c:pt>
                <c:pt idx="1499">
                  <c:v>2.3044023562515559</c:v>
                </c:pt>
                <c:pt idx="1500">
                  <c:v>2.272031902298981</c:v>
                </c:pt>
                <c:pt idx="1501">
                  <c:v>2.2607123073911639</c:v>
                </c:pt>
                <c:pt idx="1502">
                  <c:v>2.3641216248757089</c:v>
                </c:pt>
                <c:pt idx="1503">
                  <c:v>2.377772636001799</c:v>
                </c:pt>
                <c:pt idx="1504">
                  <c:v>2.3434435071109978</c:v>
                </c:pt>
                <c:pt idx="1505">
                  <c:v>2.4471537694270009</c:v>
                </c:pt>
                <c:pt idx="1506">
                  <c:v>2.52475832463647</c:v>
                </c:pt>
                <c:pt idx="1507">
                  <c:v>2.5730683307469548</c:v>
                </c:pt>
                <c:pt idx="1508">
                  <c:v>2.5526896376934571</c:v>
                </c:pt>
                <c:pt idx="1509">
                  <c:v>2.5400310507127082</c:v>
                </c:pt>
                <c:pt idx="1510">
                  <c:v>2.5207354238464572</c:v>
                </c:pt>
                <c:pt idx="1511">
                  <c:v>2.5379634338234469</c:v>
                </c:pt>
                <c:pt idx="1512">
                  <c:v>2.5919668944092069</c:v>
                </c:pt>
                <c:pt idx="1513">
                  <c:v>2.5254746910472168</c:v>
                </c:pt>
                <c:pt idx="1514">
                  <c:v>2.6417334875358311</c:v>
                </c:pt>
                <c:pt idx="1515">
                  <c:v>2.647376758554234</c:v>
                </c:pt>
                <c:pt idx="1516">
                  <c:v>2.6191039641258689</c:v>
                </c:pt>
                <c:pt idx="1517">
                  <c:v>2.6611717718406438</c:v>
                </c:pt>
                <c:pt idx="1518">
                  <c:v>2.6911851429292359</c:v>
                </c:pt>
                <c:pt idx="1519">
                  <c:v>2.6599768014167529</c:v>
                </c:pt>
                <c:pt idx="1520">
                  <c:v>2.6248420282837772</c:v>
                </c:pt>
                <c:pt idx="1521">
                  <c:v>2.6626388827661862</c:v>
                </c:pt>
                <c:pt idx="1522">
                  <c:v>2.6287922361440308</c:v>
                </c:pt>
                <c:pt idx="1523">
                  <c:v>2.6615837244275742</c:v>
                </c:pt>
                <c:pt idx="1524">
                  <c:v>2.678366787412787</c:v>
                </c:pt>
                <c:pt idx="1525">
                  <c:v>2.6919422407671152</c:v>
                </c:pt>
                <c:pt idx="1526">
                  <c:v>2.715334513744077</c:v>
                </c:pt>
                <c:pt idx="1527">
                  <c:v>2.7420797432340009</c:v>
                </c:pt>
                <c:pt idx="1528">
                  <c:v>2.651059035476599</c:v>
                </c:pt>
                <c:pt idx="1529">
                  <c:v>2.6000224013723479</c:v>
                </c:pt>
                <c:pt idx="1530">
                  <c:v>2.6532390048430869</c:v>
                </c:pt>
                <c:pt idx="1531">
                  <c:v>2.662193253669169</c:v>
                </c:pt>
                <c:pt idx="1532">
                  <c:v>2.6865778533478681</c:v>
                </c:pt>
                <c:pt idx="1533">
                  <c:v>2.671241944837774</c:v>
                </c:pt>
                <c:pt idx="1534">
                  <c:v>2.6742023205525949</c:v>
                </c:pt>
                <c:pt idx="1535">
                  <c:v>2.6568716275442892</c:v>
                </c:pt>
                <c:pt idx="1536">
                  <c:v>2.7406459439843669</c:v>
                </c:pt>
                <c:pt idx="1537">
                  <c:v>2.732486200992708</c:v>
                </c:pt>
                <c:pt idx="1538">
                  <c:v>2.751256847494377</c:v>
                </c:pt>
                <c:pt idx="1539">
                  <c:v>2.6379739220198868</c:v>
                </c:pt>
                <c:pt idx="1540">
                  <c:v>2.5553221391709129</c:v>
                </c:pt>
                <c:pt idx="1541">
                  <c:v>2.561587976605237</c:v>
                </c:pt>
                <c:pt idx="1542">
                  <c:v>2.5642760289146249</c:v>
                </c:pt>
                <c:pt idx="1543">
                  <c:v>2.5795788990173141</c:v>
                </c:pt>
                <c:pt idx="1544">
                  <c:v>2.5811000148213381</c:v>
                </c:pt>
                <c:pt idx="1545">
                  <c:v>2.625295935428412</c:v>
                </c:pt>
                <c:pt idx="1546">
                  <c:v>2.6251312273327438</c:v>
                </c:pt>
                <c:pt idx="1547">
                  <c:v>2.5471011834436799</c:v>
                </c:pt>
                <c:pt idx="1548">
                  <c:v>2.559902082322485</c:v>
                </c:pt>
                <c:pt idx="1549">
                  <c:v>2.586548895526255</c:v>
                </c:pt>
                <c:pt idx="1550">
                  <c:v>2.6290129265195379</c:v>
                </c:pt>
                <c:pt idx="1551">
                  <c:v>2.591352909021063</c:v>
                </c:pt>
                <c:pt idx="1552">
                  <c:v>2.578815829319776</c:v>
                </c:pt>
                <c:pt idx="1553">
                  <c:v>2.5987193557226682</c:v>
                </c:pt>
                <c:pt idx="1554">
                  <c:v>2.5861781380838602</c:v>
                </c:pt>
                <c:pt idx="1555">
                  <c:v>2.5833244656316259</c:v>
                </c:pt>
                <c:pt idx="1556">
                  <c:v>2.6958700112262202</c:v>
                </c:pt>
                <c:pt idx="1557">
                  <c:v>2.69435706279002</c:v>
                </c:pt>
                <c:pt idx="1558">
                  <c:v>2.7062735808986189</c:v>
                </c:pt>
                <c:pt idx="1559">
                  <c:v>2.7272825524716788</c:v>
                </c:pt>
                <c:pt idx="1560">
                  <c:v>2.7338720405515051</c:v>
                </c:pt>
                <c:pt idx="1561">
                  <c:v>2.7351313372300221</c:v>
                </c:pt>
                <c:pt idx="1562">
                  <c:v>2.724700300567664</c:v>
                </c:pt>
                <c:pt idx="1563">
                  <c:v>2.6052419300388938</c:v>
                </c:pt>
                <c:pt idx="1564">
                  <c:v>2.611711632012395</c:v>
                </c:pt>
                <c:pt idx="1565">
                  <c:v>2.6834804485576988</c:v>
                </c:pt>
                <c:pt idx="1566">
                  <c:v>2.667620044894373</c:v>
                </c:pt>
                <c:pt idx="1567">
                  <c:v>2.696000278543532</c:v>
                </c:pt>
                <c:pt idx="1568">
                  <c:v>2.7205302126494479</c:v>
                </c:pt>
                <c:pt idx="1569">
                  <c:v>2.7109172881717649</c:v>
                </c:pt>
                <c:pt idx="1570">
                  <c:v>2.7504585686700569</c:v>
                </c:pt>
                <c:pt idx="1571">
                  <c:v>2.7461085435211259</c:v>
                </c:pt>
                <c:pt idx="1572">
                  <c:v>2.7273123391700569</c:v>
                </c:pt>
                <c:pt idx="1573">
                  <c:v>2.795055707922248</c:v>
                </c:pt>
                <c:pt idx="1574">
                  <c:v>2.807071310719051</c:v>
                </c:pt>
                <c:pt idx="1575">
                  <c:v>2.811634385396756</c:v>
                </c:pt>
                <c:pt idx="1576">
                  <c:v>2.8111956936363609</c:v>
                </c:pt>
                <c:pt idx="1577">
                  <c:v>2.806712864447257</c:v>
                </c:pt>
                <c:pt idx="1578">
                  <c:v>2.8554002273706511</c:v>
                </c:pt>
                <c:pt idx="1579">
                  <c:v>2.8621594471371972</c:v>
                </c:pt>
                <c:pt idx="1580">
                  <c:v>2.864359017535056</c:v>
                </c:pt>
                <c:pt idx="1581">
                  <c:v>2.8641106855638121</c:v>
                </c:pt>
                <c:pt idx="1582">
                  <c:v>2.8561681769604901</c:v>
                </c:pt>
                <c:pt idx="1583">
                  <c:v>2.8466048901373049</c:v>
                </c:pt>
                <c:pt idx="1584">
                  <c:v>2.8904317659564929</c:v>
                </c:pt>
                <c:pt idx="1585">
                  <c:v>2.910109092928522</c:v>
                </c:pt>
                <c:pt idx="1586">
                  <c:v>2.9125361765744029</c:v>
                </c:pt>
                <c:pt idx="1587">
                  <c:v>2.9009437959274851</c:v>
                </c:pt>
                <c:pt idx="1588">
                  <c:v>2.8874057899031489</c:v>
                </c:pt>
                <c:pt idx="1589">
                  <c:v>2.8869718020774</c:v>
                </c:pt>
                <c:pt idx="1590">
                  <c:v>2.8757167879751981</c:v>
                </c:pt>
                <c:pt idx="1591">
                  <c:v>2.8916789596809691</c:v>
                </c:pt>
                <c:pt idx="1592">
                  <c:v>2.8812286028680818</c:v>
                </c:pt>
                <c:pt idx="1593">
                  <c:v>2.882463520613487</c:v>
                </c:pt>
                <c:pt idx="1594">
                  <c:v>2.9151345286038568</c:v>
                </c:pt>
                <c:pt idx="1595">
                  <c:v>2.809489009956661</c:v>
                </c:pt>
                <c:pt idx="1596">
                  <c:v>2.8209456011485239</c:v>
                </c:pt>
                <c:pt idx="1597">
                  <c:v>2.7992327597490272</c:v>
                </c:pt>
                <c:pt idx="1598">
                  <c:v>2.7794761144603242</c:v>
                </c:pt>
                <c:pt idx="1599">
                  <c:v>2.8086454301894248</c:v>
                </c:pt>
                <c:pt idx="1600">
                  <c:v>2.835302795319063</c:v>
                </c:pt>
                <c:pt idx="1601">
                  <c:v>2.856791343122759</c:v>
                </c:pt>
                <c:pt idx="1602">
                  <c:v>2.8419032178741568</c:v>
                </c:pt>
                <c:pt idx="1603">
                  <c:v>2.877854244991159</c:v>
                </c:pt>
                <c:pt idx="1604">
                  <c:v>2.9034816062808559</c:v>
                </c:pt>
                <c:pt idx="1605">
                  <c:v>2.8938859414577358</c:v>
                </c:pt>
                <c:pt idx="1606">
                  <c:v>2.8356262102216849</c:v>
                </c:pt>
                <c:pt idx="1607">
                  <c:v>2.868376504113789</c:v>
                </c:pt>
                <c:pt idx="1608">
                  <c:v>2.9576260124194098</c:v>
                </c:pt>
                <c:pt idx="1609">
                  <c:v>2.9853727419414628</c:v>
                </c:pt>
                <c:pt idx="1610">
                  <c:v>3.0276603226492722</c:v>
                </c:pt>
                <c:pt idx="1611">
                  <c:v>3.0207566088266939</c:v>
                </c:pt>
                <c:pt idx="1612">
                  <c:v>3.0513389170445731</c:v>
                </c:pt>
                <c:pt idx="1613">
                  <c:v>2.98514263174234</c:v>
                </c:pt>
                <c:pt idx="1614">
                  <c:v>2.9902193586421668</c:v>
                </c:pt>
                <c:pt idx="1615">
                  <c:v>2.9890012066925871</c:v>
                </c:pt>
                <c:pt idx="1616">
                  <c:v>2.9652033164961709</c:v>
                </c:pt>
                <c:pt idx="1617">
                  <c:v>2.9597947859835432</c:v>
                </c:pt>
                <c:pt idx="1618">
                  <c:v>2.9538562280269649</c:v>
                </c:pt>
                <c:pt idx="1619">
                  <c:v>2.9488593097400071</c:v>
                </c:pt>
                <c:pt idx="1620">
                  <c:v>2.93942939482843</c:v>
                </c:pt>
                <c:pt idx="1621">
                  <c:v>2.917438749004909</c:v>
                </c:pt>
                <c:pt idx="1622">
                  <c:v>2.904680178263527</c:v>
                </c:pt>
                <c:pt idx="1623">
                  <c:v>2.919154435656393</c:v>
                </c:pt>
                <c:pt idx="1624">
                  <c:v>2.956274051753744</c:v>
                </c:pt>
                <c:pt idx="1625">
                  <c:v>2.9577381294424758</c:v>
                </c:pt>
                <c:pt idx="1626">
                  <c:v>2.9746915547739952</c:v>
                </c:pt>
                <c:pt idx="1627">
                  <c:v>2.9503144534915462</c:v>
                </c:pt>
                <c:pt idx="1628">
                  <c:v>2.872047682881874</c:v>
                </c:pt>
                <c:pt idx="1629">
                  <c:v>2.8858934649660331</c:v>
                </c:pt>
                <c:pt idx="1630">
                  <c:v>2.871817012407555</c:v>
                </c:pt>
                <c:pt idx="1631">
                  <c:v>2.9045926458613791</c:v>
                </c:pt>
                <c:pt idx="1632">
                  <c:v>2.91170224448582</c:v>
                </c:pt>
                <c:pt idx="1633">
                  <c:v>2.9187393914444919</c:v>
                </c:pt>
                <c:pt idx="1634">
                  <c:v>2.930464928438127</c:v>
                </c:pt>
                <c:pt idx="1635">
                  <c:v>2.9237807440979302</c:v>
                </c:pt>
                <c:pt idx="1636">
                  <c:v>2.8579654353801982</c:v>
                </c:pt>
                <c:pt idx="1637">
                  <c:v>2.886553837255303</c:v>
                </c:pt>
                <c:pt idx="1638">
                  <c:v>2.8804305029226018</c:v>
                </c:pt>
                <c:pt idx="1639">
                  <c:v>2.908115012664914</c:v>
                </c:pt>
                <c:pt idx="1640">
                  <c:v>2.9210606413959459</c:v>
                </c:pt>
                <c:pt idx="1641">
                  <c:v>2.9663831995880869</c:v>
                </c:pt>
                <c:pt idx="1642">
                  <c:v>2.9820464781700742</c:v>
                </c:pt>
                <c:pt idx="1643">
                  <c:v>2.982898483578138</c:v>
                </c:pt>
                <c:pt idx="1644">
                  <c:v>2.9823714412626532</c:v>
                </c:pt>
                <c:pt idx="1645">
                  <c:v>2.9868761550688858</c:v>
                </c:pt>
                <c:pt idx="1646">
                  <c:v>2.9566583923533059</c:v>
                </c:pt>
                <c:pt idx="1647">
                  <c:v>2.997948337836235</c:v>
                </c:pt>
                <c:pt idx="1648">
                  <c:v>2.995604840327605</c:v>
                </c:pt>
                <c:pt idx="1649">
                  <c:v>2.990569140471012</c:v>
                </c:pt>
                <c:pt idx="1650">
                  <c:v>2.9820994061994872</c:v>
                </c:pt>
                <c:pt idx="1651">
                  <c:v>3.005495436490691</c:v>
                </c:pt>
                <c:pt idx="1652">
                  <c:v>3.0082401239003582</c:v>
                </c:pt>
                <c:pt idx="1653">
                  <c:v>3.0011740881746491</c:v>
                </c:pt>
                <c:pt idx="1654">
                  <c:v>2.9934477594971698</c:v>
                </c:pt>
                <c:pt idx="1655">
                  <c:v>2.9739191281837472</c:v>
                </c:pt>
                <c:pt idx="1656">
                  <c:v>2.9683044868379809</c:v>
                </c:pt>
                <c:pt idx="1657">
                  <c:v>3.0025149842777128</c:v>
                </c:pt>
                <c:pt idx="1658">
                  <c:v>2.979017694901867</c:v>
                </c:pt>
                <c:pt idx="1659">
                  <c:v>2.985658880199765</c:v>
                </c:pt>
                <c:pt idx="1660">
                  <c:v>2.9752385441105531</c:v>
                </c:pt>
                <c:pt idx="1661">
                  <c:v>2.9785912524450082</c:v>
                </c:pt>
                <c:pt idx="1662">
                  <c:v>3.0000489457888899</c:v>
                </c:pt>
                <c:pt idx="1663">
                  <c:v>2.962449424289848</c:v>
                </c:pt>
                <c:pt idx="1664">
                  <c:v>3.0055369895138231</c:v>
                </c:pt>
                <c:pt idx="1665">
                  <c:v>3.0303881838820379</c:v>
                </c:pt>
                <c:pt idx="1666">
                  <c:v>3.0370530770943618</c:v>
                </c:pt>
                <c:pt idx="1667">
                  <c:v>3.0663770518293991</c:v>
                </c:pt>
                <c:pt idx="1668">
                  <c:v>3.0741216628498589</c:v>
                </c:pt>
                <c:pt idx="1669">
                  <c:v>3.040148421479123</c:v>
                </c:pt>
                <c:pt idx="1670">
                  <c:v>3.0419868079336552</c:v>
                </c:pt>
                <c:pt idx="1671">
                  <c:v>3.081256583542773</c:v>
                </c:pt>
                <c:pt idx="1672">
                  <c:v>3.096780244367888</c:v>
                </c:pt>
                <c:pt idx="1673">
                  <c:v>3.0678861967377431</c:v>
                </c:pt>
                <c:pt idx="1674">
                  <c:v>3.0628566803856541</c:v>
                </c:pt>
                <c:pt idx="1675">
                  <c:v>3.090192305722701</c:v>
                </c:pt>
                <c:pt idx="1676">
                  <c:v>3.0718406337866901</c:v>
                </c:pt>
                <c:pt idx="1677">
                  <c:v>3.0476078298275322</c:v>
                </c:pt>
                <c:pt idx="1678">
                  <c:v>3.029647876946135</c:v>
                </c:pt>
                <c:pt idx="1679">
                  <c:v>3.054447516985185</c:v>
                </c:pt>
                <c:pt idx="1680">
                  <c:v>2.9944877936866989</c:v>
                </c:pt>
                <c:pt idx="1681">
                  <c:v>2.9620163510016342</c:v>
                </c:pt>
                <c:pt idx="1682">
                  <c:v>2.953737004202027</c:v>
                </c:pt>
                <c:pt idx="1683">
                  <c:v>2.972408986831323</c:v>
                </c:pt>
                <c:pt idx="1684">
                  <c:v>2.949477825836432</c:v>
                </c:pt>
                <c:pt idx="1685">
                  <c:v>2.9520656423892651</c:v>
                </c:pt>
                <c:pt idx="1686">
                  <c:v>2.8094045750347338</c:v>
                </c:pt>
                <c:pt idx="1687">
                  <c:v>2.816223585075587</c:v>
                </c:pt>
                <c:pt idx="1688">
                  <c:v>2.7942475407214489</c:v>
                </c:pt>
                <c:pt idx="1689">
                  <c:v>2.7867757245644849</c:v>
                </c:pt>
                <c:pt idx="1690">
                  <c:v>2.8129277465047111</c:v>
                </c:pt>
                <c:pt idx="1691">
                  <c:v>2.7955658069183822</c:v>
                </c:pt>
                <c:pt idx="1692">
                  <c:v>2.8005118224881551</c:v>
                </c:pt>
                <c:pt idx="1693">
                  <c:v>2.832379659518065</c:v>
                </c:pt>
                <c:pt idx="1694">
                  <c:v>2.8395154648346521</c:v>
                </c:pt>
                <c:pt idx="1695">
                  <c:v>2.80531432902109</c:v>
                </c:pt>
                <c:pt idx="1696">
                  <c:v>2.82183604535079</c:v>
                </c:pt>
                <c:pt idx="1697">
                  <c:v>2.8162675162564081</c:v>
                </c:pt>
                <c:pt idx="1698">
                  <c:v>2.7995923061809398</c:v>
                </c:pt>
                <c:pt idx="1699">
                  <c:v>2.785337103393799</c:v>
                </c:pt>
                <c:pt idx="1700">
                  <c:v>2.7932657238305429</c:v>
                </c:pt>
                <c:pt idx="1701">
                  <c:v>2.822222941283294</c:v>
                </c:pt>
                <c:pt idx="1702">
                  <c:v>2.862097084093163</c:v>
                </c:pt>
                <c:pt idx="1703">
                  <c:v>2.8684412973779732</c:v>
                </c:pt>
                <c:pt idx="1704">
                  <c:v>2.8454353818365572</c:v>
                </c:pt>
                <c:pt idx="1705">
                  <c:v>2.8742488825582151</c:v>
                </c:pt>
                <c:pt idx="1706">
                  <c:v>2.8790572660692888</c:v>
                </c:pt>
                <c:pt idx="1707">
                  <c:v>2.8468121639663382</c:v>
                </c:pt>
                <c:pt idx="1708">
                  <c:v>2.8170911393575122</c:v>
                </c:pt>
                <c:pt idx="1709">
                  <c:v>2.7690225043891878</c:v>
                </c:pt>
                <c:pt idx="1710">
                  <c:v>2.696264576569499</c:v>
                </c:pt>
                <c:pt idx="1711">
                  <c:v>2.7337780972628032</c:v>
                </c:pt>
                <c:pt idx="1712">
                  <c:v>2.741183328180548</c:v>
                </c:pt>
                <c:pt idx="1713">
                  <c:v>2.7218806473345758</c:v>
                </c:pt>
                <c:pt idx="1714">
                  <c:v>2.7806808597696562</c:v>
                </c:pt>
                <c:pt idx="1715">
                  <c:v>2.7875719089469788</c:v>
                </c:pt>
                <c:pt idx="1716">
                  <c:v>2.7634600368900579</c:v>
                </c:pt>
                <c:pt idx="1717">
                  <c:v>2.775300409360451</c:v>
                </c:pt>
                <c:pt idx="1718">
                  <c:v>2.7826047699562251</c:v>
                </c:pt>
                <c:pt idx="1719">
                  <c:v>2.782409785297705</c:v>
                </c:pt>
                <c:pt idx="1720">
                  <c:v>2.81144816322462</c:v>
                </c:pt>
                <c:pt idx="1721">
                  <c:v>2.8023880523142268</c:v>
                </c:pt>
                <c:pt idx="1722">
                  <c:v>2.8345286558536191</c:v>
                </c:pt>
                <c:pt idx="1723">
                  <c:v>2.8501032860966551</c:v>
                </c:pt>
                <c:pt idx="1724">
                  <c:v>2.8464397824767231</c:v>
                </c:pt>
                <c:pt idx="1725">
                  <c:v>2.8812896361684901</c:v>
                </c:pt>
                <c:pt idx="1726">
                  <c:v>2.8837939502922141</c:v>
                </c:pt>
                <c:pt idx="1727">
                  <c:v>2.834296343191093</c:v>
                </c:pt>
                <c:pt idx="1728">
                  <c:v>2.857680248949007</c:v>
                </c:pt>
                <c:pt idx="1729">
                  <c:v>2.8203730909913789</c:v>
                </c:pt>
                <c:pt idx="1730">
                  <c:v>2.893916048617851</c:v>
                </c:pt>
                <c:pt idx="1731">
                  <c:v>2.9143451541653871</c:v>
                </c:pt>
                <c:pt idx="1732">
                  <c:v>2.957825395800032</c:v>
                </c:pt>
                <c:pt idx="1733">
                  <c:v>2.9424179900392522</c:v>
                </c:pt>
                <c:pt idx="1734">
                  <c:v>2.9159816880815952</c:v>
                </c:pt>
                <c:pt idx="1735">
                  <c:v>2.882130703166808</c:v>
                </c:pt>
                <c:pt idx="1736">
                  <c:v>2.899212012311843</c:v>
                </c:pt>
                <c:pt idx="1737">
                  <c:v>2.9178246196339428</c:v>
                </c:pt>
                <c:pt idx="1738">
                  <c:v>2.8821558407424019</c:v>
                </c:pt>
                <c:pt idx="1739">
                  <c:v>2.904110843775503</c:v>
                </c:pt>
                <c:pt idx="1740">
                  <c:v>2.939574614076319</c:v>
                </c:pt>
                <c:pt idx="1741">
                  <c:v>2.9129521282031021</c:v>
                </c:pt>
                <c:pt idx="1742">
                  <c:v>2.9088307993610432</c:v>
                </c:pt>
                <c:pt idx="1743">
                  <c:v>2.8824319808975489</c:v>
                </c:pt>
                <c:pt idx="1744">
                  <c:v>2.9125974033219442</c:v>
                </c:pt>
                <c:pt idx="1745">
                  <c:v>2.941000603952165</c:v>
                </c:pt>
                <c:pt idx="1746">
                  <c:v>2.9408160475002618</c:v>
                </c:pt>
                <c:pt idx="1747">
                  <c:v>2.9501236261806101</c:v>
                </c:pt>
                <c:pt idx="1748">
                  <c:v>2.9890656076627051</c:v>
                </c:pt>
                <c:pt idx="1749">
                  <c:v>2.9557766160101031</c:v>
                </c:pt>
                <c:pt idx="1750">
                  <c:v>2.9464690062317231</c:v>
                </c:pt>
                <c:pt idx="1751">
                  <c:v>2.9825536694666899</c:v>
                </c:pt>
                <c:pt idx="1752">
                  <c:v>2.959337516857572</c:v>
                </c:pt>
                <c:pt idx="1753">
                  <c:v>2.9511029239296649</c:v>
                </c:pt>
                <c:pt idx="1754">
                  <c:v>2.973255430561851</c:v>
                </c:pt>
                <c:pt idx="1755">
                  <c:v>2.956288178630941</c:v>
                </c:pt>
                <c:pt idx="1756">
                  <c:v>2.9423261471857431</c:v>
                </c:pt>
                <c:pt idx="1757">
                  <c:v>2.9091982329711392</c:v>
                </c:pt>
                <c:pt idx="1758">
                  <c:v>2.880428656063899</c:v>
                </c:pt>
                <c:pt idx="1759">
                  <c:v>2.91697146586732</c:v>
                </c:pt>
                <c:pt idx="1760">
                  <c:v>2.978843746851497</c:v>
                </c:pt>
                <c:pt idx="1761">
                  <c:v>2.984946590441</c:v>
                </c:pt>
                <c:pt idx="1762">
                  <c:v>3.0165989756153211</c:v>
                </c:pt>
                <c:pt idx="1763">
                  <c:v>2.9904070834545049</c:v>
                </c:pt>
                <c:pt idx="1764">
                  <c:v>3.0247133746508541</c:v>
                </c:pt>
                <c:pt idx="1765">
                  <c:v>2.998908735912313</c:v>
                </c:pt>
                <c:pt idx="1766">
                  <c:v>3.014750529345358</c:v>
                </c:pt>
                <c:pt idx="1767">
                  <c:v>2.9668691802438021</c:v>
                </c:pt>
                <c:pt idx="1768">
                  <c:v>2.9755910585958301</c:v>
                </c:pt>
                <c:pt idx="1769">
                  <c:v>2.973549483183235</c:v>
                </c:pt>
                <c:pt idx="1770">
                  <c:v>2.9751514464542459</c:v>
                </c:pt>
                <c:pt idx="1771">
                  <c:v>2.9536953076790549</c:v>
                </c:pt>
                <c:pt idx="1772">
                  <c:v>2.947961172718947</c:v>
                </c:pt>
                <c:pt idx="1773">
                  <c:v>2.8620034662126161</c:v>
                </c:pt>
                <c:pt idx="1774">
                  <c:v>2.8846010167759149</c:v>
                </c:pt>
                <c:pt idx="1775">
                  <c:v>2.8850354977422752</c:v>
                </c:pt>
                <c:pt idx="1776">
                  <c:v>2.9083124159052609</c:v>
                </c:pt>
                <c:pt idx="1777">
                  <c:v>2.9029999354062141</c:v>
                </c:pt>
                <c:pt idx="1778">
                  <c:v>2.8945977938338059</c:v>
                </c:pt>
                <c:pt idx="1779">
                  <c:v>2.8717663023592319</c:v>
                </c:pt>
                <c:pt idx="1780">
                  <c:v>2.867257567640737</c:v>
                </c:pt>
                <c:pt idx="1781">
                  <c:v>2.8343297730332169</c:v>
                </c:pt>
                <c:pt idx="1782">
                  <c:v>2.7877398812376102</c:v>
                </c:pt>
                <c:pt idx="1783">
                  <c:v>2.8028627369946051</c:v>
                </c:pt>
                <c:pt idx="1784">
                  <c:v>2.7703801920590672</c:v>
                </c:pt>
                <c:pt idx="1785">
                  <c:v>2.7824544522610659</c:v>
                </c:pt>
                <c:pt idx="1786">
                  <c:v>2.7852181037744401</c:v>
                </c:pt>
                <c:pt idx="1787">
                  <c:v>2.7991821849221532</c:v>
                </c:pt>
                <c:pt idx="1788">
                  <c:v>2.8516059753905512</c:v>
                </c:pt>
                <c:pt idx="1789">
                  <c:v>2.8489003498760952</c:v>
                </c:pt>
                <c:pt idx="1790">
                  <c:v>2.8342011598949441</c:v>
                </c:pt>
                <c:pt idx="1791">
                  <c:v>2.8369598009953432</c:v>
                </c:pt>
                <c:pt idx="1792">
                  <c:v>2.813036658897528</c:v>
                </c:pt>
                <c:pt idx="1793">
                  <c:v>2.764872867991365</c:v>
                </c:pt>
                <c:pt idx="1794">
                  <c:v>2.7799698190606552</c:v>
                </c:pt>
                <c:pt idx="1795">
                  <c:v>2.795944723379753</c:v>
                </c:pt>
                <c:pt idx="1796">
                  <c:v>2.7901449471741091</c:v>
                </c:pt>
                <c:pt idx="1797">
                  <c:v>2.7908748825931489</c:v>
                </c:pt>
                <c:pt idx="1798">
                  <c:v>2.7437867756939021</c:v>
                </c:pt>
                <c:pt idx="1799">
                  <c:v>2.7604869159756249</c:v>
                </c:pt>
                <c:pt idx="1800">
                  <c:v>2.7781862499656782</c:v>
                </c:pt>
                <c:pt idx="1801">
                  <c:v>2.8030075549820541</c:v>
                </c:pt>
                <c:pt idx="1802">
                  <c:v>2.866893387353477</c:v>
                </c:pt>
                <c:pt idx="1803">
                  <c:v>2.8867731362109632</c:v>
                </c:pt>
                <c:pt idx="1804">
                  <c:v>2.899414252669736</c:v>
                </c:pt>
                <c:pt idx="1805">
                  <c:v>2.8847961671813032</c:v>
                </c:pt>
                <c:pt idx="1806">
                  <c:v>2.9091296365231218</c:v>
                </c:pt>
                <c:pt idx="1807">
                  <c:v>2.8838416433860541</c:v>
                </c:pt>
                <c:pt idx="1808">
                  <c:v>2.906884018578725</c:v>
                </c:pt>
                <c:pt idx="1809">
                  <c:v>2.9016505644867299</c:v>
                </c:pt>
                <c:pt idx="1810">
                  <c:v>2.92798445249371</c:v>
                </c:pt>
                <c:pt idx="1811">
                  <c:v>2.9217003062745359</c:v>
                </c:pt>
                <c:pt idx="1812">
                  <c:v>2.944231649436281</c:v>
                </c:pt>
                <c:pt idx="1813">
                  <c:v>2.9062916914688031</c:v>
                </c:pt>
                <c:pt idx="1814">
                  <c:v>2.9186127784565539</c:v>
                </c:pt>
                <c:pt idx="1815">
                  <c:v>2.9646206699093218</c:v>
                </c:pt>
                <c:pt idx="1816">
                  <c:v>2.9693124803031292</c:v>
                </c:pt>
                <c:pt idx="1817">
                  <c:v>2.9460482050038719</c:v>
                </c:pt>
                <c:pt idx="1818">
                  <c:v>2.9572422123821389</c:v>
                </c:pt>
                <c:pt idx="1819">
                  <c:v>2.9681912060520208</c:v>
                </c:pt>
                <c:pt idx="1820">
                  <c:v>2.9697913283299862</c:v>
                </c:pt>
                <c:pt idx="1821">
                  <c:v>2.9490807963268311</c:v>
                </c:pt>
                <c:pt idx="1822">
                  <c:v>2.9752191553497731</c:v>
                </c:pt>
                <c:pt idx="1823">
                  <c:v>2.9778457753282961</c:v>
                </c:pt>
                <c:pt idx="1824">
                  <c:v>2.970069253279557</c:v>
                </c:pt>
                <c:pt idx="1825">
                  <c:v>2.9523673890058748</c:v>
                </c:pt>
                <c:pt idx="1826">
                  <c:v>2.939831624128439</c:v>
                </c:pt>
                <c:pt idx="1827">
                  <c:v>2.9379885570063058</c:v>
                </c:pt>
                <c:pt idx="1828">
                  <c:v>2.9298997292462872</c:v>
                </c:pt>
                <c:pt idx="1829">
                  <c:v>2.936074722189395</c:v>
                </c:pt>
                <c:pt idx="1830">
                  <c:v>2.833369586819301</c:v>
                </c:pt>
                <c:pt idx="1831">
                  <c:v>2.8387020429602741</c:v>
                </c:pt>
                <c:pt idx="1832">
                  <c:v>2.8699730760568638</c:v>
                </c:pt>
                <c:pt idx="1833">
                  <c:v>2.8917194344574089</c:v>
                </c:pt>
                <c:pt idx="1834">
                  <c:v>2.8916203270844352</c:v>
                </c:pt>
                <c:pt idx="1835">
                  <c:v>2.906628492532406</c:v>
                </c:pt>
                <c:pt idx="1836">
                  <c:v>2.8989433917126108</c:v>
                </c:pt>
                <c:pt idx="1837">
                  <c:v>2.8873643448803521</c:v>
                </c:pt>
                <c:pt idx="1838">
                  <c:v>2.920997251044025</c:v>
                </c:pt>
                <c:pt idx="1839">
                  <c:v>2.9219971318660458</c:v>
                </c:pt>
                <c:pt idx="1840">
                  <c:v>2.9365430827801302</c:v>
                </c:pt>
                <c:pt idx="1841">
                  <c:v>2.905098693421591</c:v>
                </c:pt>
                <c:pt idx="1842">
                  <c:v>2.903949844295032</c:v>
                </c:pt>
                <c:pt idx="1843">
                  <c:v>2.9111461456594698</c:v>
                </c:pt>
                <c:pt idx="1844">
                  <c:v>2.8819529415250651</c:v>
                </c:pt>
                <c:pt idx="1845">
                  <c:v>2.9242422763076452</c:v>
                </c:pt>
                <c:pt idx="1846">
                  <c:v>2.897782372235751</c:v>
                </c:pt>
                <c:pt idx="1847">
                  <c:v>2.9211596261222348</c:v>
                </c:pt>
                <c:pt idx="1848">
                  <c:v>2.8899279390624981</c:v>
                </c:pt>
                <c:pt idx="1849">
                  <c:v>2.8041701852812779</c:v>
                </c:pt>
                <c:pt idx="1850">
                  <c:v>2.864615094905175</c:v>
                </c:pt>
                <c:pt idx="1851">
                  <c:v>2.890879106195221</c:v>
                </c:pt>
                <c:pt idx="1852">
                  <c:v>2.9066163082141552</c:v>
                </c:pt>
                <c:pt idx="1853">
                  <c:v>2.9260178747240908</c:v>
                </c:pt>
                <c:pt idx="1854">
                  <c:v>2.920183150715622</c:v>
                </c:pt>
                <c:pt idx="1855">
                  <c:v>2.952833112406795</c:v>
                </c:pt>
                <c:pt idx="1856">
                  <c:v>2.9343273706284112</c:v>
                </c:pt>
                <c:pt idx="1857">
                  <c:v>2.926492728992089</c:v>
                </c:pt>
                <c:pt idx="1858">
                  <c:v>2.9112162360942211</c:v>
                </c:pt>
                <c:pt idx="1859">
                  <c:v>2.957597083798829</c:v>
                </c:pt>
                <c:pt idx="1860">
                  <c:v>2.9918550479011161</c:v>
                </c:pt>
                <c:pt idx="1861">
                  <c:v>3.0227441203135088</c:v>
                </c:pt>
                <c:pt idx="1862">
                  <c:v>3.0809462527130749</c:v>
                </c:pt>
                <c:pt idx="1863">
                  <c:v>3.0819247137007388</c:v>
                </c:pt>
                <c:pt idx="1864">
                  <c:v>3.1049649593348829</c:v>
                </c:pt>
                <c:pt idx="1865">
                  <c:v>3.12913634643188</c:v>
                </c:pt>
                <c:pt idx="1866">
                  <c:v>3.1180996777226739</c:v>
                </c:pt>
                <c:pt idx="1867">
                  <c:v>3.12320263527748</c:v>
                </c:pt>
                <c:pt idx="1868">
                  <c:v>3.1036953562373379</c:v>
                </c:pt>
                <c:pt idx="1869">
                  <c:v>3.101899674567913</c:v>
                </c:pt>
                <c:pt idx="1870">
                  <c:v>3.1324607979893591</c:v>
                </c:pt>
                <c:pt idx="1871">
                  <c:v>3.145171562547012</c:v>
                </c:pt>
                <c:pt idx="1872">
                  <c:v>3.168552355456399</c:v>
                </c:pt>
                <c:pt idx="1873">
                  <c:v>3.147298593133157</c:v>
                </c:pt>
                <c:pt idx="1874">
                  <c:v>3.131933925197977</c:v>
                </c:pt>
                <c:pt idx="1875">
                  <c:v>3.1640797218353138</c:v>
                </c:pt>
                <c:pt idx="1876">
                  <c:v>3.1486896848003121</c:v>
                </c:pt>
                <c:pt idx="1877">
                  <c:v>3.1769666248283439</c:v>
                </c:pt>
                <c:pt idx="1878">
                  <c:v>3.1423830335609599</c:v>
                </c:pt>
                <c:pt idx="1879">
                  <c:v>3.138356853954491</c:v>
                </c:pt>
                <c:pt idx="1880">
                  <c:v>3.0929475592086049</c:v>
                </c:pt>
                <c:pt idx="1881">
                  <c:v>3.106432879582484</c:v>
                </c:pt>
                <c:pt idx="1882">
                  <c:v>3.129258956093647</c:v>
                </c:pt>
                <c:pt idx="1883">
                  <c:v>3.126183516663037</c:v>
                </c:pt>
                <c:pt idx="1884">
                  <c:v>3.1554630858744241</c:v>
                </c:pt>
                <c:pt idx="1885">
                  <c:v>3.1975089177572689</c:v>
                </c:pt>
                <c:pt idx="1886">
                  <c:v>3.221958389737209</c:v>
                </c:pt>
                <c:pt idx="1887">
                  <c:v>3.2215315399774558</c:v>
                </c:pt>
                <c:pt idx="1888">
                  <c:v>3.2186673710387872</c:v>
                </c:pt>
                <c:pt idx="1889">
                  <c:v>3.23202314988953</c:v>
                </c:pt>
                <c:pt idx="1890">
                  <c:v>3.18854878726441</c:v>
                </c:pt>
                <c:pt idx="1891">
                  <c:v>3.191541908815156</c:v>
                </c:pt>
                <c:pt idx="1892">
                  <c:v>3.1788764958119522</c:v>
                </c:pt>
                <c:pt idx="1893">
                  <c:v>3.1541519834571612</c:v>
                </c:pt>
                <c:pt idx="1894">
                  <c:v>3.1664338046492282</c:v>
                </c:pt>
                <c:pt idx="1895">
                  <c:v>3.2030978782162021</c:v>
                </c:pt>
                <c:pt idx="1896">
                  <c:v>3.203862960128363</c:v>
                </c:pt>
                <c:pt idx="1897">
                  <c:v>3.2258064453595461</c:v>
                </c:pt>
                <c:pt idx="1898">
                  <c:v>3.2409371156984501</c:v>
                </c:pt>
                <c:pt idx="1899">
                  <c:v>3.224352956134334</c:v>
                </c:pt>
                <c:pt idx="1900">
                  <c:v>3.1818491405469538</c:v>
                </c:pt>
                <c:pt idx="1901">
                  <c:v>3.1969733113750038</c:v>
                </c:pt>
                <c:pt idx="1902">
                  <c:v>3.1951381385507491</c:v>
                </c:pt>
                <c:pt idx="1903">
                  <c:v>3.1572147206627341</c:v>
                </c:pt>
                <c:pt idx="1904">
                  <c:v>3.1340583777087829</c:v>
                </c:pt>
                <c:pt idx="1905">
                  <c:v>3.2167964820912718</c:v>
                </c:pt>
                <c:pt idx="1906">
                  <c:v>3.209125566269345</c:v>
                </c:pt>
                <c:pt idx="1907">
                  <c:v>3.212272287321122</c:v>
                </c:pt>
                <c:pt idx="1908">
                  <c:v>3.241476346052468</c:v>
                </c:pt>
                <c:pt idx="1909">
                  <c:v>3.2700871452360989</c:v>
                </c:pt>
                <c:pt idx="1910">
                  <c:v>3.2948545816746431</c:v>
                </c:pt>
                <c:pt idx="1911">
                  <c:v>3.2599437344995632</c:v>
                </c:pt>
                <c:pt idx="1912">
                  <c:v>3.2164493426822589</c:v>
                </c:pt>
                <c:pt idx="1913">
                  <c:v>3.2523959740242172</c:v>
                </c:pt>
                <c:pt idx="1914">
                  <c:v>3.1618382451203271</c:v>
                </c:pt>
                <c:pt idx="1915">
                  <c:v>3.226869394029948</c:v>
                </c:pt>
                <c:pt idx="1916">
                  <c:v>3.230840358392316</c:v>
                </c:pt>
                <c:pt idx="1917">
                  <c:v>3.2255193220427172</c:v>
                </c:pt>
                <c:pt idx="1918">
                  <c:v>3.1182614194442411</c:v>
                </c:pt>
                <c:pt idx="1919">
                  <c:v>3.1209652665270129</c:v>
                </c:pt>
                <c:pt idx="1920">
                  <c:v>3.0560753629339081</c:v>
                </c:pt>
                <c:pt idx="1921">
                  <c:v>3.1011800860179721</c:v>
                </c:pt>
                <c:pt idx="1922">
                  <c:v>3.115851464502938</c:v>
                </c:pt>
                <c:pt idx="1923">
                  <c:v>3.081548416180762</c:v>
                </c:pt>
                <c:pt idx="1924">
                  <c:v>3.1102149588953441</c:v>
                </c:pt>
                <c:pt idx="1925">
                  <c:v>3.0975178198785049</c:v>
                </c:pt>
                <c:pt idx="1926">
                  <c:v>3.0450710779680259</c:v>
                </c:pt>
                <c:pt idx="1927">
                  <c:v>3.0733239523602891</c:v>
                </c:pt>
                <c:pt idx="1928">
                  <c:v>3.0571065420347039</c:v>
                </c:pt>
                <c:pt idx="1929">
                  <c:v>3.0891070255566171</c:v>
                </c:pt>
                <c:pt idx="1930">
                  <c:v>3.1423025702675349</c:v>
                </c:pt>
                <c:pt idx="1931">
                  <c:v>3.105876745276769</c:v>
                </c:pt>
                <c:pt idx="1932">
                  <c:v>3.1172882768797141</c:v>
                </c:pt>
                <c:pt idx="1933">
                  <c:v>3.1219033089602699</c:v>
                </c:pt>
                <c:pt idx="1934">
                  <c:v>3.0952164873304091</c:v>
                </c:pt>
                <c:pt idx="1935">
                  <c:v>3.0809655227955939</c:v>
                </c:pt>
                <c:pt idx="1936">
                  <c:v>3.1130988608860299</c:v>
                </c:pt>
                <c:pt idx="1937">
                  <c:v>3.0986959482259429</c:v>
                </c:pt>
                <c:pt idx="1938">
                  <c:v>3.1356559545304501</c:v>
                </c:pt>
                <c:pt idx="1939">
                  <c:v>3.1242008494746418</c:v>
                </c:pt>
                <c:pt idx="1940">
                  <c:v>3.0758327034365518</c:v>
                </c:pt>
                <c:pt idx="1941">
                  <c:v>3.0932460081369308</c:v>
                </c:pt>
                <c:pt idx="1942">
                  <c:v>3.057672749201116</c:v>
                </c:pt>
                <c:pt idx="1943">
                  <c:v>3.0642428763785281</c:v>
                </c:pt>
                <c:pt idx="1944">
                  <c:v>3.0993288303974129</c:v>
                </c:pt>
                <c:pt idx="1945">
                  <c:v>3.123824809306079</c:v>
                </c:pt>
                <c:pt idx="1946">
                  <c:v>3.145995096455025</c:v>
                </c:pt>
                <c:pt idx="1947">
                  <c:v>3.1559049636471239</c:v>
                </c:pt>
                <c:pt idx="1948">
                  <c:v>3.1376262050585768</c:v>
                </c:pt>
                <c:pt idx="1949">
                  <c:v>3.136707522958313</c:v>
                </c:pt>
                <c:pt idx="1950">
                  <c:v>3.159896063263949</c:v>
                </c:pt>
                <c:pt idx="1951">
                  <c:v>3.137995925170932</c:v>
                </c:pt>
                <c:pt idx="1952">
                  <c:v>3.1573134215204641</c:v>
                </c:pt>
                <c:pt idx="1953">
                  <c:v>3.135153926105688</c:v>
                </c:pt>
                <c:pt idx="1954">
                  <c:v>3.0641351813503528</c:v>
                </c:pt>
                <c:pt idx="1955">
                  <c:v>3.097175202961977</c:v>
                </c:pt>
                <c:pt idx="1956">
                  <c:v>3.1026927835319711</c:v>
                </c:pt>
                <c:pt idx="1957">
                  <c:v>3.1251222310964031</c:v>
                </c:pt>
                <c:pt idx="1958">
                  <c:v>3.119432217796839</c:v>
                </c:pt>
                <c:pt idx="1959">
                  <c:v>3.1548250661230841</c:v>
                </c:pt>
                <c:pt idx="1960">
                  <c:v>3.1554868109432128</c:v>
                </c:pt>
                <c:pt idx="1961">
                  <c:v>3.177704444523302</c:v>
                </c:pt>
                <c:pt idx="1962">
                  <c:v>3.1739151674853758</c:v>
                </c:pt>
                <c:pt idx="1963">
                  <c:v>3.1764640366269838</c:v>
                </c:pt>
                <c:pt idx="1964">
                  <c:v>3.1292894538474769</c:v>
                </c:pt>
                <c:pt idx="1965">
                  <c:v>3.1208730127617992</c:v>
                </c:pt>
                <c:pt idx="1966">
                  <c:v>3.0853862646920831</c:v>
                </c:pt>
                <c:pt idx="1967">
                  <c:v>3.0320499071369178</c:v>
                </c:pt>
                <c:pt idx="1968">
                  <c:v>3.0911202297527369</c:v>
                </c:pt>
                <c:pt idx="1969">
                  <c:v>3.0854835920046861</c:v>
                </c:pt>
                <c:pt idx="1970">
                  <c:v>2.896790929577318</c:v>
                </c:pt>
                <c:pt idx="1971">
                  <c:v>2.9026228160998668</c:v>
                </c:pt>
                <c:pt idx="1972">
                  <c:v>2.9408434639551708</c:v>
                </c:pt>
                <c:pt idx="1973">
                  <c:v>2.8159931049147979</c:v>
                </c:pt>
                <c:pt idx="1974">
                  <c:v>2.9267682228369858</c:v>
                </c:pt>
                <c:pt idx="1975">
                  <c:v>2.9222943493998921</c:v>
                </c:pt>
                <c:pt idx="1976">
                  <c:v>2.9517023769057151</c:v>
                </c:pt>
                <c:pt idx="1977">
                  <c:v>3.0072529874082421</c:v>
                </c:pt>
                <c:pt idx="1978">
                  <c:v>2.9975884559988399</c:v>
                </c:pt>
                <c:pt idx="1979">
                  <c:v>3.0781943704400279</c:v>
                </c:pt>
                <c:pt idx="1980">
                  <c:v>3.092735749970652</c:v>
                </c:pt>
                <c:pt idx="1981">
                  <c:v>3.0933226987391409</c:v>
                </c:pt>
                <c:pt idx="1982">
                  <c:v>3.0964891325126631</c:v>
                </c:pt>
                <c:pt idx="1983">
                  <c:v>3.0495245026975222</c:v>
                </c:pt>
                <c:pt idx="1984">
                  <c:v>3.0709684399213848</c:v>
                </c:pt>
                <c:pt idx="1985">
                  <c:v>3.0878775609664828</c:v>
                </c:pt>
                <c:pt idx="1986">
                  <c:v>3.0483901585277011</c:v>
                </c:pt>
                <c:pt idx="1987">
                  <c:v>3.0539492315003161</c:v>
                </c:pt>
                <c:pt idx="1988">
                  <c:v>3.0977375250537338</c:v>
                </c:pt>
                <c:pt idx="1989">
                  <c:v>3.1274673692796728</c:v>
                </c:pt>
                <c:pt idx="1990">
                  <c:v>3.098529257278217</c:v>
                </c:pt>
                <c:pt idx="1991">
                  <c:v>3.0818693535683108</c:v>
                </c:pt>
                <c:pt idx="1992">
                  <c:v>3.069724178132534</c:v>
                </c:pt>
                <c:pt idx="1993">
                  <c:v>3.0488273958210041</c:v>
                </c:pt>
                <c:pt idx="1994">
                  <c:v>3.0535529339225169</c:v>
                </c:pt>
                <c:pt idx="1995">
                  <c:v>3.0729986621987382</c:v>
                </c:pt>
                <c:pt idx="1996">
                  <c:v>3.0293431751585049</c:v>
                </c:pt>
                <c:pt idx="1997">
                  <c:v>3.0216272553772709</c:v>
                </c:pt>
                <c:pt idx="1998">
                  <c:v>2.888487127364423</c:v>
                </c:pt>
                <c:pt idx="1999">
                  <c:v>2.936769693480628</c:v>
                </c:pt>
                <c:pt idx="2000">
                  <c:v>3.003575938903849</c:v>
                </c:pt>
                <c:pt idx="2001">
                  <c:v>2.9573314321770869</c:v>
                </c:pt>
                <c:pt idx="2002">
                  <c:v>2.982287796112209</c:v>
                </c:pt>
                <c:pt idx="2003">
                  <c:v>3.0278214315038539</c:v>
                </c:pt>
                <c:pt idx="2004">
                  <c:v>3.015468742354622</c:v>
                </c:pt>
                <c:pt idx="2005">
                  <c:v>2.9712993303231761</c:v>
                </c:pt>
                <c:pt idx="2006">
                  <c:v>2.9426053712415179</c:v>
                </c:pt>
                <c:pt idx="2007">
                  <c:v>2.9794227233474651</c:v>
                </c:pt>
                <c:pt idx="2008">
                  <c:v>2.9854164589664509</c:v>
                </c:pt>
                <c:pt idx="2009">
                  <c:v>3.0233856543535111</c:v>
                </c:pt>
                <c:pt idx="2010">
                  <c:v>3.0188139726258152</c:v>
                </c:pt>
                <c:pt idx="2011">
                  <c:v>3.00475242523417</c:v>
                </c:pt>
                <c:pt idx="2012">
                  <c:v>2.9825860449104078</c:v>
                </c:pt>
                <c:pt idx="2013">
                  <c:v>2.918337315114826</c:v>
                </c:pt>
                <c:pt idx="2014">
                  <c:v>2.9819015707795509</c:v>
                </c:pt>
                <c:pt idx="2015">
                  <c:v>2.9899917621755439</c:v>
                </c:pt>
                <c:pt idx="2016">
                  <c:v>2.9354607542974138</c:v>
                </c:pt>
                <c:pt idx="2017">
                  <c:v>2.8847672576717658</c:v>
                </c:pt>
                <c:pt idx="2018">
                  <c:v>2.996863112884538</c:v>
                </c:pt>
                <c:pt idx="2019">
                  <c:v>2.9876839024218622</c:v>
                </c:pt>
                <c:pt idx="2020">
                  <c:v>2.9340285149896879</c:v>
                </c:pt>
                <c:pt idx="2021">
                  <c:v>2.9319239031026978</c:v>
                </c:pt>
                <c:pt idx="2022">
                  <c:v>2.926661571000849</c:v>
                </c:pt>
                <c:pt idx="2023">
                  <c:v>2.9558981932647219</c:v>
                </c:pt>
                <c:pt idx="2024">
                  <c:v>2.9522152729885969</c:v>
                </c:pt>
                <c:pt idx="2025">
                  <c:v>3.0217444990717031</c:v>
                </c:pt>
                <c:pt idx="2026">
                  <c:v>3.0391758937458611</c:v>
                </c:pt>
                <c:pt idx="2027">
                  <c:v>3.0303397576712179</c:v>
                </c:pt>
                <c:pt idx="2028">
                  <c:v>3.0479833951171291</c:v>
                </c:pt>
                <c:pt idx="2029">
                  <c:v>3.0336457615705421</c:v>
                </c:pt>
                <c:pt idx="2030">
                  <c:v>3.0275752829689511</c:v>
                </c:pt>
                <c:pt idx="2031">
                  <c:v>3.06129405943827</c:v>
                </c:pt>
                <c:pt idx="2032">
                  <c:v>3.0531403567785769</c:v>
                </c:pt>
                <c:pt idx="2033">
                  <c:v>3.0416876936575661</c:v>
                </c:pt>
                <c:pt idx="2034">
                  <c:v>3.065286024803294</c:v>
                </c:pt>
                <c:pt idx="2035">
                  <c:v>3.0973435503198661</c:v>
                </c:pt>
                <c:pt idx="2036">
                  <c:v>3.1071615482374049</c:v>
                </c:pt>
                <c:pt idx="2037">
                  <c:v>3.0718602117965732</c:v>
                </c:pt>
                <c:pt idx="2038">
                  <c:v>3.0651169493660801</c:v>
                </c:pt>
                <c:pt idx="2039">
                  <c:v>3.0292826062628508</c:v>
                </c:pt>
                <c:pt idx="2040">
                  <c:v>3.0348481911692722</c:v>
                </c:pt>
                <c:pt idx="2041">
                  <c:v>2.998741782926194</c:v>
                </c:pt>
                <c:pt idx="2042">
                  <c:v>2.936906967066609</c:v>
                </c:pt>
                <c:pt idx="2043">
                  <c:v>2.9929718319442431</c:v>
                </c:pt>
                <c:pt idx="2044">
                  <c:v>2.954658039103216</c:v>
                </c:pt>
                <c:pt idx="2045">
                  <c:v>2.9606602462503462</c:v>
                </c:pt>
                <c:pt idx="2046">
                  <c:v>3.0132521592592321</c:v>
                </c:pt>
                <c:pt idx="2047">
                  <c:v>3.025664783968403</c:v>
                </c:pt>
                <c:pt idx="2048">
                  <c:v>3.00434460358434</c:v>
                </c:pt>
                <c:pt idx="2049">
                  <c:v>2.9850553799336361</c:v>
                </c:pt>
                <c:pt idx="2050">
                  <c:v>2.9617385102438298</c:v>
                </c:pt>
                <c:pt idx="2051">
                  <c:v>2.9965528845037208</c:v>
                </c:pt>
                <c:pt idx="2052">
                  <c:v>2.95182952762047</c:v>
                </c:pt>
                <c:pt idx="2053">
                  <c:v>2.939662741945237</c:v>
                </c:pt>
                <c:pt idx="2054">
                  <c:v>2.887682432870089</c:v>
                </c:pt>
                <c:pt idx="2055">
                  <c:v>2.7235971106565349</c:v>
                </c:pt>
                <c:pt idx="2056">
                  <c:v>2.77402422388107</c:v>
                </c:pt>
                <c:pt idx="2057">
                  <c:v>2.7309143309716819</c:v>
                </c:pt>
                <c:pt idx="2058">
                  <c:v>2.7790047652760301</c:v>
                </c:pt>
                <c:pt idx="2059">
                  <c:v>2.7548559341107319</c:v>
                </c:pt>
                <c:pt idx="2060">
                  <c:v>2.7554332782149529</c:v>
                </c:pt>
                <c:pt idx="2061">
                  <c:v>2.707735701099633</c:v>
                </c:pt>
                <c:pt idx="2062">
                  <c:v>2.6722127432998728</c:v>
                </c:pt>
                <c:pt idx="2063">
                  <c:v>2.768454576524253</c:v>
                </c:pt>
                <c:pt idx="2064">
                  <c:v>2.7169868605515162</c:v>
                </c:pt>
                <c:pt idx="2065">
                  <c:v>2.7380894491019552</c:v>
                </c:pt>
                <c:pt idx="2066">
                  <c:v>2.681009283146623</c:v>
                </c:pt>
                <c:pt idx="2067">
                  <c:v>2.617271178882679</c:v>
                </c:pt>
                <c:pt idx="2068">
                  <c:v>2.616353437399352</c:v>
                </c:pt>
                <c:pt idx="2069">
                  <c:v>2.6847576787766858</c:v>
                </c:pt>
                <c:pt idx="2070">
                  <c:v>2.7023145965831552</c:v>
                </c:pt>
                <c:pt idx="2071">
                  <c:v>2.66366387869438</c:v>
                </c:pt>
                <c:pt idx="2072">
                  <c:v>2.7351332819537051</c:v>
                </c:pt>
                <c:pt idx="2073">
                  <c:v>2.745102459252025</c:v>
                </c:pt>
                <c:pt idx="2074">
                  <c:v>2.7402891241618641</c:v>
                </c:pt>
                <c:pt idx="2075">
                  <c:v>2.7448365916284652</c:v>
                </c:pt>
                <c:pt idx="2076">
                  <c:v>2.7227179877789989</c:v>
                </c:pt>
                <c:pt idx="2077">
                  <c:v>2.7085856599395499</c:v>
                </c:pt>
                <c:pt idx="2078">
                  <c:v>2.7474059952632852</c:v>
                </c:pt>
                <c:pt idx="2079">
                  <c:v>2.7870372579910869</c:v>
                </c:pt>
                <c:pt idx="2080">
                  <c:v>2.8460931956849249</c:v>
                </c:pt>
                <c:pt idx="2081">
                  <c:v>2.8336060918742061</c:v>
                </c:pt>
                <c:pt idx="2082">
                  <c:v>2.794370707846233</c:v>
                </c:pt>
                <c:pt idx="2083">
                  <c:v>2.782345938244084</c:v>
                </c:pt>
                <c:pt idx="2084">
                  <c:v>2.7712084974666631</c:v>
                </c:pt>
                <c:pt idx="2085">
                  <c:v>2.7602941160492378</c:v>
                </c:pt>
                <c:pt idx="2086">
                  <c:v>2.712104571813124</c:v>
                </c:pt>
                <c:pt idx="2087">
                  <c:v>2.6642201976325328</c:v>
                </c:pt>
                <c:pt idx="2088">
                  <c:v>2.6071348979072271</c:v>
                </c:pt>
                <c:pt idx="2089">
                  <c:v>2.5536592997256311</c:v>
                </c:pt>
                <c:pt idx="2090">
                  <c:v>2.6195724647869572</c:v>
                </c:pt>
                <c:pt idx="2091">
                  <c:v>2.5739307163815259</c:v>
                </c:pt>
                <c:pt idx="2092">
                  <c:v>2.6513358298339198</c:v>
                </c:pt>
                <c:pt idx="2093">
                  <c:v>2.6695711802568831</c:v>
                </c:pt>
                <c:pt idx="2094">
                  <c:v>2.6929183314772378</c:v>
                </c:pt>
                <c:pt idx="2095">
                  <c:v>2.685724528689919</c:v>
                </c:pt>
                <c:pt idx="2096">
                  <c:v>2.63002556747825</c:v>
                </c:pt>
                <c:pt idx="2097">
                  <c:v>2.5937796820183778</c:v>
                </c:pt>
                <c:pt idx="2098">
                  <c:v>2.5233863920478048</c:v>
                </c:pt>
                <c:pt idx="2099">
                  <c:v>2.5045916651960578</c:v>
                </c:pt>
                <c:pt idx="2100">
                  <c:v>2.5520771748551798</c:v>
                </c:pt>
                <c:pt idx="2101">
                  <c:v>2.5245306925570441</c:v>
                </c:pt>
                <c:pt idx="2102">
                  <c:v>2.5415953656062928</c:v>
                </c:pt>
                <c:pt idx="2103">
                  <c:v>2.540090943240545</c:v>
                </c:pt>
                <c:pt idx="2104">
                  <c:v>2.6139631034010988</c:v>
                </c:pt>
                <c:pt idx="2105">
                  <c:v>2.631785946777629</c:v>
                </c:pt>
                <c:pt idx="2106">
                  <c:v>2.6193880373293661</c:v>
                </c:pt>
                <c:pt idx="2107">
                  <c:v>2.5736821631336562</c:v>
                </c:pt>
                <c:pt idx="2108">
                  <c:v>2.5314062853499348</c:v>
                </c:pt>
                <c:pt idx="2109">
                  <c:v>2.529076755591444</c:v>
                </c:pt>
                <c:pt idx="2110">
                  <c:v>2.5583358367239621</c:v>
                </c:pt>
                <c:pt idx="2111">
                  <c:v>2.5096230393361139</c:v>
                </c:pt>
                <c:pt idx="2112">
                  <c:v>2.492947871090831</c:v>
                </c:pt>
                <c:pt idx="2113">
                  <c:v>2.50205719428449</c:v>
                </c:pt>
                <c:pt idx="2114">
                  <c:v>2.440943136455799</c:v>
                </c:pt>
                <c:pt idx="2115">
                  <c:v>2.4332695785494152</c:v>
                </c:pt>
                <c:pt idx="2116">
                  <c:v>2.4257691449044252</c:v>
                </c:pt>
                <c:pt idx="2117">
                  <c:v>2.4471412061594768</c:v>
                </c:pt>
                <c:pt idx="2118">
                  <c:v>2.4354254345600701</c:v>
                </c:pt>
                <c:pt idx="2119">
                  <c:v>2.395208967703002</c:v>
                </c:pt>
                <c:pt idx="2120">
                  <c:v>2.443092119381931</c:v>
                </c:pt>
                <c:pt idx="2121">
                  <c:v>2.476227167534589</c:v>
                </c:pt>
                <c:pt idx="2122">
                  <c:v>2.4669925771959171</c:v>
                </c:pt>
                <c:pt idx="2123">
                  <c:v>2.5196682505416188</c:v>
                </c:pt>
                <c:pt idx="2124">
                  <c:v>2.5082104290472231</c:v>
                </c:pt>
                <c:pt idx="2125">
                  <c:v>2.5360385213709322</c:v>
                </c:pt>
                <c:pt idx="2126">
                  <c:v>2.5129022393073952</c:v>
                </c:pt>
                <c:pt idx="2127">
                  <c:v>2.5358854105768232</c:v>
                </c:pt>
                <c:pt idx="2128">
                  <c:v>2.4388437491851218</c:v>
                </c:pt>
                <c:pt idx="2129">
                  <c:v>2.4279985420186772</c:v>
                </c:pt>
                <c:pt idx="2130">
                  <c:v>2.4348067623692868</c:v>
                </c:pt>
                <c:pt idx="2131">
                  <c:v>2.2851425161294401</c:v>
                </c:pt>
                <c:pt idx="2132">
                  <c:v>2.3117799591592552</c:v>
                </c:pt>
                <c:pt idx="2133">
                  <c:v>2.2853750547384641</c:v>
                </c:pt>
                <c:pt idx="2134">
                  <c:v>2.2277518167213568</c:v>
                </c:pt>
                <c:pt idx="2135">
                  <c:v>2.2419477088925048</c:v>
                </c:pt>
                <c:pt idx="2136">
                  <c:v>2.1885051799239479</c:v>
                </c:pt>
                <c:pt idx="2137">
                  <c:v>2.2574553941022448</c:v>
                </c:pt>
                <c:pt idx="2138">
                  <c:v>2.3779995049638232</c:v>
                </c:pt>
                <c:pt idx="2139">
                  <c:v>2.331507716013999</c:v>
                </c:pt>
                <c:pt idx="2140">
                  <c:v>2.3253099097935741</c:v>
                </c:pt>
                <c:pt idx="2141">
                  <c:v>2.306013038137773</c:v>
                </c:pt>
                <c:pt idx="2142">
                  <c:v>2.2963340461344641</c:v>
                </c:pt>
                <c:pt idx="2143">
                  <c:v>2.2418203856773191</c:v>
                </c:pt>
                <c:pt idx="2144">
                  <c:v>2.24773566803837</c:v>
                </c:pt>
                <c:pt idx="2145">
                  <c:v>2.273998633587818</c:v>
                </c:pt>
                <c:pt idx="2146">
                  <c:v>2.30489402004982</c:v>
                </c:pt>
                <c:pt idx="2147">
                  <c:v>2.3810100669580172</c:v>
                </c:pt>
                <c:pt idx="2148">
                  <c:v>2.3692363239888521</c:v>
                </c:pt>
                <c:pt idx="2149">
                  <c:v>2.3635952793505539</c:v>
                </c:pt>
                <c:pt idx="2150">
                  <c:v>2.3599825310094982</c:v>
                </c:pt>
                <c:pt idx="2151">
                  <c:v>2.324458048125063</c:v>
                </c:pt>
                <c:pt idx="2152">
                  <c:v>2.3156432668454259</c:v>
                </c:pt>
                <c:pt idx="2153">
                  <c:v>2.382362655472821</c:v>
                </c:pt>
                <c:pt idx="2154">
                  <c:v>2.401400018603371</c:v>
                </c:pt>
                <c:pt idx="2155">
                  <c:v>2.3945521857330938</c:v>
                </c:pt>
                <c:pt idx="2156">
                  <c:v>2.4247975337702319</c:v>
                </c:pt>
                <c:pt idx="2157">
                  <c:v>2.418631758251347</c:v>
                </c:pt>
                <c:pt idx="2158">
                  <c:v>2.4291714379928329</c:v>
                </c:pt>
                <c:pt idx="2159">
                  <c:v>2.3699809960140499</c:v>
                </c:pt>
                <c:pt idx="2160">
                  <c:v>2.367202658187487</c:v>
                </c:pt>
                <c:pt idx="2161">
                  <c:v>2.3636645511668508</c:v>
                </c:pt>
                <c:pt idx="2162">
                  <c:v>2.2858938159730449</c:v>
                </c:pt>
                <c:pt idx="2163">
                  <c:v>2.2736821508443201</c:v>
                </c:pt>
                <c:pt idx="2164">
                  <c:v>2.2786401007221779</c:v>
                </c:pt>
                <c:pt idx="2165">
                  <c:v>2.3124870514694842</c:v>
                </c:pt>
                <c:pt idx="2166">
                  <c:v>2.2655313582740448</c:v>
                </c:pt>
                <c:pt idx="2167">
                  <c:v>2.2880515277458739</c:v>
                </c:pt>
                <c:pt idx="2168">
                  <c:v>2.3602624385676299</c:v>
                </c:pt>
                <c:pt idx="2169">
                  <c:v>2.3726766956082268</c:v>
                </c:pt>
                <c:pt idx="2170">
                  <c:v>2.3713160736896808</c:v>
                </c:pt>
                <c:pt idx="2171">
                  <c:v>2.3118124123747612</c:v>
                </c:pt>
                <c:pt idx="2172">
                  <c:v>2.2980709286033951</c:v>
                </c:pt>
                <c:pt idx="2173">
                  <c:v>2.2580209911523199</c:v>
                </c:pt>
                <c:pt idx="2174">
                  <c:v>2.276190084613738</c:v>
                </c:pt>
                <c:pt idx="2175">
                  <c:v>2.2798389910912951</c:v>
                </c:pt>
                <c:pt idx="2176">
                  <c:v>2.3024945971816821</c:v>
                </c:pt>
                <c:pt idx="2177">
                  <c:v>2.2533414213911289</c:v>
                </c:pt>
                <c:pt idx="2178">
                  <c:v>2.24486908414677</c:v>
                </c:pt>
                <c:pt idx="2179">
                  <c:v>2.2337739526627591</c:v>
                </c:pt>
                <c:pt idx="2180">
                  <c:v>2.2051939745752569</c:v>
                </c:pt>
                <c:pt idx="2181">
                  <c:v>2.219014536024333</c:v>
                </c:pt>
                <c:pt idx="2182">
                  <c:v>2.1975570383364431</c:v>
                </c:pt>
                <c:pt idx="2183">
                  <c:v>2.239062012355745</c:v>
                </c:pt>
                <c:pt idx="2184">
                  <c:v>2.2253377162106842</c:v>
                </c:pt>
                <c:pt idx="2185">
                  <c:v>2.209058166889482</c:v>
                </c:pt>
                <c:pt idx="2186">
                  <c:v>2.1848193963936491</c:v>
                </c:pt>
                <c:pt idx="2187">
                  <c:v>2.177889493520063</c:v>
                </c:pt>
                <c:pt idx="2188">
                  <c:v>2.1417963957883348</c:v>
                </c:pt>
                <c:pt idx="2189">
                  <c:v>2.121485042214498</c:v>
                </c:pt>
                <c:pt idx="2190">
                  <c:v>2.1608834450779102</c:v>
                </c:pt>
                <c:pt idx="2191">
                  <c:v>2.2133758424990049</c:v>
                </c:pt>
                <c:pt idx="2192">
                  <c:v>2.2160148286607999</c:v>
                </c:pt>
                <c:pt idx="2193">
                  <c:v>2.2247938375741332</c:v>
                </c:pt>
                <c:pt idx="2194">
                  <c:v>2.2190210419866112</c:v>
                </c:pt>
                <c:pt idx="2195">
                  <c:v>2.2371698616601301</c:v>
                </c:pt>
                <c:pt idx="2196">
                  <c:v>2.2189832104415421</c:v>
                </c:pt>
                <c:pt idx="2197">
                  <c:v>2.24974169540085</c:v>
                </c:pt>
                <c:pt idx="2198">
                  <c:v>2.258961603160011</c:v>
                </c:pt>
                <c:pt idx="2199">
                  <c:v>2.2453218532458878</c:v>
                </c:pt>
                <c:pt idx="2200">
                  <c:v>2.278625785519925</c:v>
                </c:pt>
                <c:pt idx="2201">
                  <c:v>2.2947114696767321</c:v>
                </c:pt>
                <c:pt idx="2202">
                  <c:v>2.2556368948299341</c:v>
                </c:pt>
                <c:pt idx="2203">
                  <c:v>2.2679372818913479</c:v>
                </c:pt>
                <c:pt idx="2204">
                  <c:v>2.2855434427962429</c:v>
                </c:pt>
                <c:pt idx="2205">
                  <c:v>2.2821676772590012</c:v>
                </c:pt>
                <c:pt idx="2206">
                  <c:v>2.2775063064676102</c:v>
                </c:pt>
                <c:pt idx="2207">
                  <c:v>2.2785752600500611</c:v>
                </c:pt>
                <c:pt idx="2208">
                  <c:v>2.2481937924768491</c:v>
                </c:pt>
                <c:pt idx="2209">
                  <c:v>2.2357462321174308</c:v>
                </c:pt>
                <c:pt idx="2210">
                  <c:v>2.3027046170804639</c:v>
                </c:pt>
                <c:pt idx="2211">
                  <c:v>2.3560278507966759</c:v>
                </c:pt>
                <c:pt idx="2212">
                  <c:v>2.3444367212505548</c:v>
                </c:pt>
                <c:pt idx="2213">
                  <c:v>2.3684062521883038</c:v>
                </c:pt>
                <c:pt idx="2214">
                  <c:v>2.3919493816893529</c:v>
                </c:pt>
                <c:pt idx="2215">
                  <c:v>2.3586163763712271</c:v>
                </c:pt>
                <c:pt idx="2216">
                  <c:v>2.4203137891585902</c:v>
                </c:pt>
                <c:pt idx="2217">
                  <c:v>2.413124665599967</c:v>
                </c:pt>
                <c:pt idx="2218">
                  <c:v>2.4216363698786099</c:v>
                </c:pt>
                <c:pt idx="2219">
                  <c:v>2.4329813666163602</c:v>
                </c:pt>
                <c:pt idx="2220">
                  <c:v>2.512225070260329</c:v>
                </c:pt>
                <c:pt idx="2221">
                  <c:v>2.670741661676602</c:v>
                </c:pt>
                <c:pt idx="2222">
                  <c:v>2.691926573684349</c:v>
                </c:pt>
                <c:pt idx="2223">
                  <c:v>2.6306615590723839</c:v>
                </c:pt>
                <c:pt idx="2224">
                  <c:v>2.696956105061461</c:v>
                </c:pt>
                <c:pt idx="2225">
                  <c:v>2.747374285345471</c:v>
                </c:pt>
                <c:pt idx="2226">
                  <c:v>2.815272159371315</c:v>
                </c:pt>
                <c:pt idx="2227">
                  <c:v>2.8415522004144962</c:v>
                </c:pt>
                <c:pt idx="2228">
                  <c:v>2.8911366008128669</c:v>
                </c:pt>
                <c:pt idx="2229">
                  <c:v>2.8512417308040119</c:v>
                </c:pt>
                <c:pt idx="2230">
                  <c:v>2.8051150166241521</c:v>
                </c:pt>
                <c:pt idx="2231">
                  <c:v>2.9394499258135989</c:v>
                </c:pt>
                <c:pt idx="2232">
                  <c:v>2.999573028116453</c:v>
                </c:pt>
                <c:pt idx="2233">
                  <c:v>2.9455509744505401</c:v>
                </c:pt>
                <c:pt idx="2234">
                  <c:v>2.9351732849801211</c:v>
                </c:pt>
                <c:pt idx="2235">
                  <c:v>2.9612408082668589</c:v>
                </c:pt>
                <c:pt idx="2236">
                  <c:v>3.038662602748488</c:v>
                </c:pt>
                <c:pt idx="2237">
                  <c:v>3.0445850152026361</c:v>
                </c:pt>
                <c:pt idx="2238">
                  <c:v>3.016383585765146</c:v>
                </c:pt>
                <c:pt idx="2239">
                  <c:v>3.0301138852659881</c:v>
                </c:pt>
                <c:pt idx="2240">
                  <c:v>2.9876087681624059</c:v>
                </c:pt>
                <c:pt idx="2241">
                  <c:v>2.9233203644745829</c:v>
                </c:pt>
                <c:pt idx="2242">
                  <c:v>2.8814075918935829</c:v>
                </c:pt>
                <c:pt idx="2243">
                  <c:v>2.8836286173315431</c:v>
                </c:pt>
                <c:pt idx="2244">
                  <c:v>2.8799825668874588</c:v>
                </c:pt>
                <c:pt idx="2245">
                  <c:v>2.96829540498734</c:v>
                </c:pt>
                <c:pt idx="2246">
                  <c:v>3.0769682703717329</c:v>
                </c:pt>
                <c:pt idx="2247">
                  <c:v>3.0835652492990651</c:v>
                </c:pt>
                <c:pt idx="2248">
                  <c:v>3.0769221287989672</c:v>
                </c:pt>
                <c:pt idx="2249">
                  <c:v>3.0579311569593899</c:v>
                </c:pt>
                <c:pt idx="2250">
                  <c:v>3.0717614687356409</c:v>
                </c:pt>
                <c:pt idx="2251">
                  <c:v>3.0859911966244482</c:v>
                </c:pt>
                <c:pt idx="2252">
                  <c:v>3.0500091986165589</c:v>
                </c:pt>
                <c:pt idx="2253">
                  <c:v>3.0078858405615851</c:v>
                </c:pt>
                <c:pt idx="2254">
                  <c:v>2.9452020975191302</c:v>
                </c:pt>
                <c:pt idx="2255">
                  <c:v>2.9641188597173089</c:v>
                </c:pt>
                <c:pt idx="2256">
                  <c:v>3.1045512361580858</c:v>
                </c:pt>
                <c:pt idx="2257">
                  <c:v>3.1568824760326568</c:v>
                </c:pt>
                <c:pt idx="2258">
                  <c:v>3.1013885228531248</c:v>
                </c:pt>
                <c:pt idx="2259">
                  <c:v>3.0848938267577819</c:v>
                </c:pt>
                <c:pt idx="2260">
                  <c:v>2.9779423585320939</c:v>
                </c:pt>
                <c:pt idx="2261">
                  <c:v>2.9329846752463489</c:v>
                </c:pt>
                <c:pt idx="2262">
                  <c:v>2.9750524635227129</c:v>
                </c:pt>
                <c:pt idx="2263">
                  <c:v>2.8910605088618211</c:v>
                </c:pt>
                <c:pt idx="2264">
                  <c:v>2.8581273860692602</c:v>
                </c:pt>
                <c:pt idx="2265">
                  <c:v>2.8081593609702402</c:v>
                </c:pt>
                <c:pt idx="2266">
                  <c:v>2.7860649380255369</c:v>
                </c:pt>
                <c:pt idx="2267">
                  <c:v>2.5873170494794882</c:v>
                </c:pt>
                <c:pt idx="2268">
                  <c:v>2.6215608058119231</c:v>
                </c:pt>
                <c:pt idx="2269">
                  <c:v>2.6064245536067849</c:v>
                </c:pt>
                <c:pt idx="2270">
                  <c:v>2.5696387470999751</c:v>
                </c:pt>
                <c:pt idx="2271">
                  <c:v>2.6558900023618759</c:v>
                </c:pt>
                <c:pt idx="2272">
                  <c:v>2.63685529556721</c:v>
                </c:pt>
                <c:pt idx="2273">
                  <c:v>2.6157491461858151</c:v>
                </c:pt>
                <c:pt idx="2274">
                  <c:v>2.6669541717630918</c:v>
                </c:pt>
                <c:pt idx="2275">
                  <c:v>2.6807176236577019</c:v>
                </c:pt>
                <c:pt idx="2276">
                  <c:v>2.5954472813439722</c:v>
                </c:pt>
                <c:pt idx="2277">
                  <c:v>2.578425667233156</c:v>
                </c:pt>
                <c:pt idx="2278">
                  <c:v>2.6263093693097632</c:v>
                </c:pt>
                <c:pt idx="2279">
                  <c:v>2.6167474757596469</c:v>
                </c:pt>
                <c:pt idx="2280">
                  <c:v>2.566701630021615</c:v>
                </c:pt>
                <c:pt idx="2281">
                  <c:v>2.5532064486306498</c:v>
                </c:pt>
                <c:pt idx="2282">
                  <c:v>2.6060892868840648</c:v>
                </c:pt>
                <c:pt idx="2283">
                  <c:v>2.6138818430137878</c:v>
                </c:pt>
                <c:pt idx="2284">
                  <c:v>2.6123259710730951</c:v>
                </c:pt>
                <c:pt idx="2285">
                  <c:v>2.6034223024225178</c:v>
                </c:pt>
                <c:pt idx="2286">
                  <c:v>2.5996076849947012</c:v>
                </c:pt>
                <c:pt idx="2287">
                  <c:v>2.5707591591158421</c:v>
                </c:pt>
                <c:pt idx="2288">
                  <c:v>2.5400124203148642</c:v>
                </c:pt>
                <c:pt idx="2289">
                  <c:v>2.5368276289001481</c:v>
                </c:pt>
                <c:pt idx="2290">
                  <c:v>2.5003884787832842</c:v>
                </c:pt>
                <c:pt idx="2291">
                  <c:v>2.526662636528433</c:v>
                </c:pt>
                <c:pt idx="2292">
                  <c:v>2.611587688592317</c:v>
                </c:pt>
                <c:pt idx="2293">
                  <c:v>2.5932025360251738</c:v>
                </c:pt>
                <c:pt idx="2294">
                  <c:v>2.5998874824438309</c:v>
                </c:pt>
                <c:pt idx="2295">
                  <c:v>2.5632943858295181</c:v>
                </c:pt>
                <c:pt idx="2296">
                  <c:v>2.564448178604152</c:v>
                </c:pt>
                <c:pt idx="2297">
                  <c:v>2.565103830643404</c:v>
                </c:pt>
                <c:pt idx="2298">
                  <c:v>2.595605851018941</c:v>
                </c:pt>
                <c:pt idx="2299">
                  <c:v>2.6468089613430781</c:v>
                </c:pt>
                <c:pt idx="2300">
                  <c:v>2.6671296886606402</c:v>
                </c:pt>
                <c:pt idx="2301">
                  <c:v>2.6726215032265919</c:v>
                </c:pt>
                <c:pt idx="2302">
                  <c:v>2.650681452628195</c:v>
                </c:pt>
                <c:pt idx="2303">
                  <c:v>2.6521708464645348</c:v>
                </c:pt>
                <c:pt idx="2304">
                  <c:v>2.669916793813607</c:v>
                </c:pt>
                <c:pt idx="2305">
                  <c:v>2.6525297316904228</c:v>
                </c:pt>
                <c:pt idx="2306">
                  <c:v>2.7259979741744709</c:v>
                </c:pt>
                <c:pt idx="2307">
                  <c:v>2.7254355230027421</c:v>
                </c:pt>
                <c:pt idx="2308">
                  <c:v>2.7019027412509158</c:v>
                </c:pt>
                <c:pt idx="2309">
                  <c:v>2.6899421824545389</c:v>
                </c:pt>
                <c:pt idx="2310">
                  <c:v>2.6903345525049711</c:v>
                </c:pt>
                <c:pt idx="2311">
                  <c:v>2.612064028654387</c:v>
                </c:pt>
                <c:pt idx="2312">
                  <c:v>2.6147085659063038</c:v>
                </c:pt>
                <c:pt idx="2313">
                  <c:v>2.5984964263389232</c:v>
                </c:pt>
                <c:pt idx="2314">
                  <c:v>2.5954752551106361</c:v>
                </c:pt>
                <c:pt idx="2315">
                  <c:v>2.6060426299890809</c:v>
                </c:pt>
                <c:pt idx="2316">
                  <c:v>2.6328982851574119</c:v>
                </c:pt>
                <c:pt idx="2317">
                  <c:v>2.63301235896291</c:v>
                </c:pt>
                <c:pt idx="2318">
                  <c:v>2.632794270305689</c:v>
                </c:pt>
                <c:pt idx="2319">
                  <c:v>2.5858940363242162</c:v>
                </c:pt>
                <c:pt idx="2320">
                  <c:v>2.6100731219086399</c:v>
                </c:pt>
                <c:pt idx="2321">
                  <c:v>2.581853062545278</c:v>
                </c:pt>
                <c:pt idx="2322">
                  <c:v>2.6031791693395578</c:v>
                </c:pt>
                <c:pt idx="2323">
                  <c:v>2.6258928936397541</c:v>
                </c:pt>
                <c:pt idx="2324">
                  <c:v>2.642649937117441</c:v>
                </c:pt>
                <c:pt idx="2325">
                  <c:v>2.6481296534832128</c:v>
                </c:pt>
                <c:pt idx="2326">
                  <c:v>2.6490465216948929</c:v>
                </c:pt>
                <c:pt idx="2327">
                  <c:v>2.6584165799478781</c:v>
                </c:pt>
                <c:pt idx="2328">
                  <c:v>2.6247890951845019</c:v>
                </c:pt>
                <c:pt idx="2329">
                  <c:v>2.6174135566612691</c:v>
                </c:pt>
                <c:pt idx="2330">
                  <c:v>2.58615523515908</c:v>
                </c:pt>
                <c:pt idx="2331">
                  <c:v>2.530404895444839</c:v>
                </c:pt>
                <c:pt idx="2332">
                  <c:v>2.5023462067804698</c:v>
                </c:pt>
                <c:pt idx="2333">
                  <c:v>2.4991538794597639</c:v>
                </c:pt>
                <c:pt idx="2334">
                  <c:v>2.51850824174499</c:v>
                </c:pt>
                <c:pt idx="2335">
                  <c:v>2.494415136057305</c:v>
                </c:pt>
                <c:pt idx="2336">
                  <c:v>2.550714681965037</c:v>
                </c:pt>
                <c:pt idx="2337">
                  <c:v>2.5231651143802352</c:v>
                </c:pt>
                <c:pt idx="2338">
                  <c:v>2.5635077715903472</c:v>
                </c:pt>
                <c:pt idx="2339">
                  <c:v>2.589733945430106</c:v>
                </c:pt>
                <c:pt idx="2340">
                  <c:v>2.620967364233826</c:v>
                </c:pt>
                <c:pt idx="2341">
                  <c:v>2.7034673242110081</c:v>
                </c:pt>
                <c:pt idx="2342">
                  <c:v>2.7147448523408131</c:v>
                </c:pt>
                <c:pt idx="2343">
                  <c:v>2.7196668730739311</c:v>
                </c:pt>
                <c:pt idx="2344">
                  <c:v>2.7197998688566312</c:v>
                </c:pt>
                <c:pt idx="2345">
                  <c:v>2.7309170633328952</c:v>
                </c:pt>
                <c:pt idx="2346">
                  <c:v>2.7052919553351189</c:v>
                </c:pt>
                <c:pt idx="2347">
                  <c:v>2.731006069563287</c:v>
                </c:pt>
                <c:pt idx="2348">
                  <c:v>2.7112204232863331</c:v>
                </c:pt>
                <c:pt idx="2349">
                  <c:v>2.7004994612843949</c:v>
                </c:pt>
                <c:pt idx="2350">
                  <c:v>2.700492180886402</c:v>
                </c:pt>
                <c:pt idx="2351">
                  <c:v>2.7630489761273509</c:v>
                </c:pt>
                <c:pt idx="2352">
                  <c:v>2.778298316202831</c:v>
                </c:pt>
                <c:pt idx="2353">
                  <c:v>2.7913080735267362</c:v>
                </c:pt>
                <c:pt idx="2354">
                  <c:v>2.8097783809188379</c:v>
                </c:pt>
                <c:pt idx="2355">
                  <c:v>2.81709772101155</c:v>
                </c:pt>
                <c:pt idx="2356">
                  <c:v>2.8631859987768271</c:v>
                </c:pt>
                <c:pt idx="2357">
                  <c:v>2.867082357595875</c:v>
                </c:pt>
                <c:pt idx="2358">
                  <c:v>2.8400307009820631</c:v>
                </c:pt>
                <c:pt idx="2359">
                  <c:v>2.857434527118679</c:v>
                </c:pt>
                <c:pt idx="2360">
                  <c:v>2.8675291696303238</c:v>
                </c:pt>
                <c:pt idx="2361">
                  <c:v>2.820701711850822</c:v>
                </c:pt>
                <c:pt idx="2362">
                  <c:v>2.8383027434917829</c:v>
                </c:pt>
                <c:pt idx="2363">
                  <c:v>2.861972552526288</c:v>
                </c:pt>
                <c:pt idx="2364">
                  <c:v>2.8694310793013709</c:v>
                </c:pt>
                <c:pt idx="2365">
                  <c:v>2.8559948523503942</c:v>
                </c:pt>
                <c:pt idx="2366">
                  <c:v>2.8730021001606478</c:v>
                </c:pt>
                <c:pt idx="2367">
                  <c:v>2.828424141291181</c:v>
                </c:pt>
                <c:pt idx="2368">
                  <c:v>2.7794957048058211</c:v>
                </c:pt>
                <c:pt idx="2369">
                  <c:v>2.7996166671799281</c:v>
                </c:pt>
                <c:pt idx="2370">
                  <c:v>2.7698757116650969</c:v>
                </c:pt>
                <c:pt idx="2371">
                  <c:v>2.776212601670478</c:v>
                </c:pt>
                <c:pt idx="2372">
                  <c:v>2.8062008377029319</c:v>
                </c:pt>
                <c:pt idx="2373">
                  <c:v>2.848793374891931</c:v>
                </c:pt>
                <c:pt idx="2374">
                  <c:v>2.865842513597483</c:v>
                </c:pt>
                <c:pt idx="2375">
                  <c:v>2.892494438392383</c:v>
                </c:pt>
                <c:pt idx="2376">
                  <c:v>2.8579101808010319</c:v>
                </c:pt>
                <c:pt idx="2377">
                  <c:v>2.8586489572770311</c:v>
                </c:pt>
                <c:pt idx="2378">
                  <c:v>2.8654203105936911</c:v>
                </c:pt>
                <c:pt idx="2379">
                  <c:v>2.8294360768739271</c:v>
                </c:pt>
                <c:pt idx="2380">
                  <c:v>2.8260539187062079</c:v>
                </c:pt>
                <c:pt idx="2381">
                  <c:v>2.8626735052282219</c:v>
                </c:pt>
                <c:pt idx="2382">
                  <c:v>2.8296991815310242</c:v>
                </c:pt>
                <c:pt idx="2383">
                  <c:v>2.8193187863460452</c:v>
                </c:pt>
                <c:pt idx="2384">
                  <c:v>2.8396457527180932</c:v>
                </c:pt>
                <c:pt idx="2385">
                  <c:v>2.8827101779883471</c:v>
                </c:pt>
                <c:pt idx="2386">
                  <c:v>2.8493620736075558</c:v>
                </c:pt>
                <c:pt idx="2387">
                  <c:v>2.8297110949770019</c:v>
                </c:pt>
                <c:pt idx="2388">
                  <c:v>2.8103584883172541</c:v>
                </c:pt>
                <c:pt idx="2389">
                  <c:v>2.8295957450271332</c:v>
                </c:pt>
                <c:pt idx="2390">
                  <c:v>2.868322416068958</c:v>
                </c:pt>
                <c:pt idx="2391">
                  <c:v>2.8948844385772459</c:v>
                </c:pt>
                <c:pt idx="2392">
                  <c:v>2.8756698460271091</c:v>
                </c:pt>
                <c:pt idx="2393">
                  <c:v>2.8949073791291808</c:v>
                </c:pt>
                <c:pt idx="2394">
                  <c:v>2.8937690285721489</c:v>
                </c:pt>
                <c:pt idx="2395">
                  <c:v>2.839374132256804</c:v>
                </c:pt>
                <c:pt idx="2396">
                  <c:v>2.8392737139481419</c:v>
                </c:pt>
                <c:pt idx="2397">
                  <c:v>2.8521133373410801</c:v>
                </c:pt>
                <c:pt idx="2398">
                  <c:v>2.8865013168225842</c:v>
                </c:pt>
                <c:pt idx="2399">
                  <c:v>2.8569552720788458</c:v>
                </c:pt>
                <c:pt idx="2400">
                  <c:v>2.8799391547717201</c:v>
                </c:pt>
                <c:pt idx="2401">
                  <c:v>2.9515261060824729</c:v>
                </c:pt>
                <c:pt idx="2402">
                  <c:v>2.934773359725189</c:v>
                </c:pt>
                <c:pt idx="2403">
                  <c:v>2.9288238293433908</c:v>
                </c:pt>
                <c:pt idx="2404">
                  <c:v>2.873494899117301</c:v>
                </c:pt>
                <c:pt idx="2405">
                  <c:v>2.8625055497515541</c:v>
                </c:pt>
                <c:pt idx="2406">
                  <c:v>2.854937018603092</c:v>
                </c:pt>
                <c:pt idx="2407">
                  <c:v>2.8762783695031411</c:v>
                </c:pt>
                <c:pt idx="2408">
                  <c:v>2.8738253134195428</c:v>
                </c:pt>
                <c:pt idx="2409">
                  <c:v>2.8734960675024759</c:v>
                </c:pt>
                <c:pt idx="2410">
                  <c:v>2.8779257172205241</c:v>
                </c:pt>
                <c:pt idx="2411">
                  <c:v>2.887968306071413</c:v>
                </c:pt>
                <c:pt idx="2412">
                  <c:v>2.8786735549245992</c:v>
                </c:pt>
                <c:pt idx="2413">
                  <c:v>2.9494348264393868</c:v>
                </c:pt>
                <c:pt idx="2414">
                  <c:v>2.9951394371440379</c:v>
                </c:pt>
                <c:pt idx="2415">
                  <c:v>3.0052298376563811</c:v>
                </c:pt>
                <c:pt idx="2416">
                  <c:v>3.022276242342131</c:v>
                </c:pt>
                <c:pt idx="2417">
                  <c:v>3.0146193075698382</c:v>
                </c:pt>
                <c:pt idx="2418">
                  <c:v>3.0177472338188238</c:v>
                </c:pt>
                <c:pt idx="2419">
                  <c:v>3.0805640263631591</c:v>
                </c:pt>
                <c:pt idx="2420">
                  <c:v>3.1284302501482362</c:v>
                </c:pt>
                <c:pt idx="2421">
                  <c:v>3.1522956103577728</c:v>
                </c:pt>
                <c:pt idx="2422">
                  <c:v>3.1499275323099298</c:v>
                </c:pt>
                <c:pt idx="2423">
                  <c:v>3.156458415977736</c:v>
                </c:pt>
                <c:pt idx="2424">
                  <c:v>3.1373967018118529</c:v>
                </c:pt>
                <c:pt idx="2425">
                  <c:v>3.0825319178313229</c:v>
                </c:pt>
                <c:pt idx="2426">
                  <c:v>3.1353857811047079</c:v>
                </c:pt>
                <c:pt idx="2427">
                  <c:v>3.1657671877466518</c:v>
                </c:pt>
                <c:pt idx="2428">
                  <c:v>3.1761262791594538</c:v>
                </c:pt>
                <c:pt idx="2429">
                  <c:v>3.1425924185553651</c:v>
                </c:pt>
                <c:pt idx="2430">
                  <c:v>3.1749860273591608</c:v>
                </c:pt>
                <c:pt idx="2431">
                  <c:v>3.2121704383452041</c:v>
                </c:pt>
                <c:pt idx="2432">
                  <c:v>3.3031382279218149</c:v>
                </c:pt>
                <c:pt idx="2433">
                  <c:v>3.3074612070047968</c:v>
                </c:pt>
                <c:pt idx="2434">
                  <c:v>3.355775969252107</c:v>
                </c:pt>
                <c:pt idx="2435">
                  <c:v>3.396063418626575</c:v>
                </c:pt>
                <c:pt idx="2436">
                  <c:v>3.3624044444902461</c:v>
                </c:pt>
                <c:pt idx="2437">
                  <c:v>3.4194388234226838</c:v>
                </c:pt>
                <c:pt idx="2438">
                  <c:v>3.4242505895339179</c:v>
                </c:pt>
                <c:pt idx="2439">
                  <c:v>3.4845180451933531</c:v>
                </c:pt>
                <c:pt idx="2440">
                  <c:v>3.4703006611642331</c:v>
                </c:pt>
                <c:pt idx="2441">
                  <c:v>3.4733691212143358</c:v>
                </c:pt>
                <c:pt idx="2442">
                  <c:v>3.4962655802193319</c:v>
                </c:pt>
                <c:pt idx="2443">
                  <c:v>3.485726821318456</c:v>
                </c:pt>
                <c:pt idx="2444">
                  <c:v>3.5604536381833372</c:v>
                </c:pt>
                <c:pt idx="2445">
                  <c:v>3.509139296170376</c:v>
                </c:pt>
                <c:pt idx="2446">
                  <c:v>3.533091229952412</c:v>
                </c:pt>
                <c:pt idx="2447">
                  <c:v>3.3874123693616491</c:v>
                </c:pt>
                <c:pt idx="2448">
                  <c:v>3.1835214283014239</c:v>
                </c:pt>
                <c:pt idx="2449">
                  <c:v>3.3803554145353321</c:v>
                </c:pt>
                <c:pt idx="2450">
                  <c:v>3.462423062306812</c:v>
                </c:pt>
                <c:pt idx="2451">
                  <c:v>3.589623425508107</c:v>
                </c:pt>
                <c:pt idx="2452">
                  <c:v>3.70158169318616</c:v>
                </c:pt>
                <c:pt idx="2453">
                  <c:v>3.79640882184902</c:v>
                </c:pt>
                <c:pt idx="2454">
                  <c:v>3.727433395251019</c:v>
                </c:pt>
                <c:pt idx="2455">
                  <c:v>3.833179294386392</c:v>
                </c:pt>
                <c:pt idx="2456">
                  <c:v>3.76507816524453</c:v>
                </c:pt>
                <c:pt idx="2457">
                  <c:v>3.7235713621681179</c:v>
                </c:pt>
                <c:pt idx="2458">
                  <c:v>3.832200083720509</c:v>
                </c:pt>
                <c:pt idx="2459">
                  <c:v>3.8347749070461159</c:v>
                </c:pt>
                <c:pt idx="2460">
                  <c:v>3.758547314055062</c:v>
                </c:pt>
                <c:pt idx="2461">
                  <c:v>3.8117535164342251</c:v>
                </c:pt>
                <c:pt idx="2462">
                  <c:v>3.891105923362804</c:v>
                </c:pt>
                <c:pt idx="2463">
                  <c:v>3.9167980890115999</c:v>
                </c:pt>
                <c:pt idx="2464">
                  <c:v>3.9015043522711279</c:v>
                </c:pt>
                <c:pt idx="2465">
                  <c:v>3.8974040551540741</c:v>
                </c:pt>
                <c:pt idx="2466">
                  <c:v>3.9283975140240259</c:v>
                </c:pt>
                <c:pt idx="2467">
                  <c:v>3.7722056316877608</c:v>
                </c:pt>
                <c:pt idx="2468">
                  <c:v>3.930196290221379</c:v>
                </c:pt>
                <c:pt idx="2469">
                  <c:v>3.991041276984741</c:v>
                </c:pt>
                <c:pt idx="2470">
                  <c:v>3.9990262516643131</c:v>
                </c:pt>
                <c:pt idx="2471">
                  <c:v>4.0088882486923403</c:v>
                </c:pt>
                <c:pt idx="2472">
                  <c:v>3.9615100022941392</c:v>
                </c:pt>
                <c:pt idx="2473">
                  <c:v>3.8037091504720379</c:v>
                </c:pt>
                <c:pt idx="2474">
                  <c:v>3.8927487042561331</c:v>
                </c:pt>
                <c:pt idx="2475">
                  <c:v>3.849197141945218</c:v>
                </c:pt>
                <c:pt idx="2476">
                  <c:v>3.763389536269016</c:v>
                </c:pt>
                <c:pt idx="2477">
                  <c:v>3.716264355132044</c:v>
                </c:pt>
                <c:pt idx="2478">
                  <c:v>3.5997168217829119</c:v>
                </c:pt>
                <c:pt idx="2479">
                  <c:v>3.6695859132349118</c:v>
                </c:pt>
                <c:pt idx="2480">
                  <c:v>3.6293187168087799</c:v>
                </c:pt>
                <c:pt idx="2481">
                  <c:v>3.607638693224704</c:v>
                </c:pt>
                <c:pt idx="2482">
                  <c:v>3.6824432561743459</c:v>
                </c:pt>
                <c:pt idx="2483">
                  <c:v>3.542767353354888</c:v>
                </c:pt>
                <c:pt idx="2484">
                  <c:v>3.6406888548166951</c:v>
                </c:pt>
                <c:pt idx="2485">
                  <c:v>3.7462922397237008</c:v>
                </c:pt>
                <c:pt idx="2486">
                  <c:v>3.7194848101570051</c:v>
                </c:pt>
                <c:pt idx="2487">
                  <c:v>3.7345613431612379</c:v>
                </c:pt>
                <c:pt idx="2488">
                  <c:v>3.696670962879212</c:v>
                </c:pt>
                <c:pt idx="2489">
                  <c:v>3.7428087794738949</c:v>
                </c:pt>
                <c:pt idx="2490">
                  <c:v>3.710596541283679</c:v>
                </c:pt>
                <c:pt idx="2491">
                  <c:v>3.778375801978648</c:v>
                </c:pt>
                <c:pt idx="2492">
                  <c:v>3.763143289201583</c:v>
                </c:pt>
                <c:pt idx="2493">
                  <c:v>3.9157944943724678</c:v>
                </c:pt>
                <c:pt idx="2494">
                  <c:v>3.864005078495071</c:v>
                </c:pt>
                <c:pt idx="2495">
                  <c:v>3.8713698771008671</c:v>
                </c:pt>
                <c:pt idx="2496">
                  <c:v>3.7977745883812788</c:v>
                </c:pt>
                <c:pt idx="2497">
                  <c:v>3.7729663961219559</c:v>
                </c:pt>
                <c:pt idx="2498">
                  <c:v>3.847389512967768</c:v>
                </c:pt>
                <c:pt idx="2499">
                  <c:v>3.870520724646441</c:v>
                </c:pt>
                <c:pt idx="2500">
                  <c:v>3.912718215413542</c:v>
                </c:pt>
                <c:pt idx="2501">
                  <c:v>4.0121074301594613</c:v>
                </c:pt>
                <c:pt idx="2502">
                  <c:v>4.1246166203210226</c:v>
                </c:pt>
                <c:pt idx="2503">
                  <c:v>4.1326884764950904</c:v>
                </c:pt>
                <c:pt idx="2504">
                  <c:v>4.1491149031521797</c:v>
                </c:pt>
                <c:pt idx="2505">
                  <c:v>4.1285133500894258</c:v>
                </c:pt>
                <c:pt idx="2506">
                  <c:v>3.9974333259010031</c:v>
                </c:pt>
                <c:pt idx="2507">
                  <c:v>3.988247479366875</c:v>
                </c:pt>
                <c:pt idx="2508">
                  <c:v>4.0469854112799979</c:v>
                </c:pt>
                <c:pt idx="2509">
                  <c:v>4.0743680696474867</c:v>
                </c:pt>
                <c:pt idx="2510">
                  <c:v>4.1185465811350861</c:v>
                </c:pt>
                <c:pt idx="2511">
                  <c:v>4.1729326309182806</c:v>
                </c:pt>
                <c:pt idx="2512">
                  <c:v>4.1968125953233937</c:v>
                </c:pt>
                <c:pt idx="2513">
                  <c:v>4.2559299285640444</c:v>
                </c:pt>
                <c:pt idx="2514">
                  <c:v>4.2426783210520913</c:v>
                </c:pt>
                <c:pt idx="2515">
                  <c:v>4.26012954996758</c:v>
                </c:pt>
                <c:pt idx="2516">
                  <c:v>4.2994535408192611</c:v>
                </c:pt>
                <c:pt idx="2517">
                  <c:v>4.2613357046124536</c:v>
                </c:pt>
                <c:pt idx="2518">
                  <c:v>4.2452012960323673</c:v>
                </c:pt>
                <c:pt idx="2519">
                  <c:v>4.2757774433260707</c:v>
                </c:pt>
                <c:pt idx="2520">
                  <c:v>4.3265183829473672</c:v>
                </c:pt>
                <c:pt idx="2521">
                  <c:v>4.2621275132923699</c:v>
                </c:pt>
                <c:pt idx="2522">
                  <c:v>4.2297152694185076</c:v>
                </c:pt>
                <c:pt idx="2523">
                  <c:v>4.1342873600920331</c:v>
                </c:pt>
                <c:pt idx="2524">
                  <c:v>4.1296823481258436</c:v>
                </c:pt>
                <c:pt idx="2525">
                  <c:v>4.2341311945528979</c:v>
                </c:pt>
                <c:pt idx="2526">
                  <c:v>4.2308945323515896</c:v>
                </c:pt>
                <c:pt idx="2527">
                  <c:v>4.2251271863188977</c:v>
                </c:pt>
                <c:pt idx="2528">
                  <c:v>4.2696216324091951</c:v>
                </c:pt>
                <c:pt idx="2529">
                  <c:v>4.4073955393109143</c:v>
                </c:pt>
                <c:pt idx="2530">
                  <c:v>4.3635750406446796</c:v>
                </c:pt>
                <c:pt idx="2531">
                  <c:v>4.3601561938707336</c:v>
                </c:pt>
                <c:pt idx="2532">
                  <c:v>4.3704614644610587</c:v>
                </c:pt>
                <c:pt idx="2533">
                  <c:v>4.3614954074940577</c:v>
                </c:pt>
                <c:pt idx="2534">
                  <c:v>4.3361772258831799</c:v>
                </c:pt>
                <c:pt idx="2535">
                  <c:v>4.3871183692774718</c:v>
                </c:pt>
                <c:pt idx="2536">
                  <c:v>4.4163141189368398</c:v>
                </c:pt>
                <c:pt idx="2537">
                  <c:v>4.3882785418050769</c:v>
                </c:pt>
                <c:pt idx="2538">
                  <c:v>4.4057179045734092</c:v>
                </c:pt>
                <c:pt idx="2539">
                  <c:v>4.3813763942278774</c:v>
                </c:pt>
                <c:pt idx="2540">
                  <c:v>4.4786232991099642</c:v>
                </c:pt>
                <c:pt idx="2541">
                  <c:v>4.478949943344082</c:v>
                </c:pt>
                <c:pt idx="2542">
                  <c:v>4.4895483447512943</c:v>
                </c:pt>
                <c:pt idx="2543">
                  <c:v>4.5414444356262109</c:v>
                </c:pt>
                <c:pt idx="2544">
                  <c:v>4.5518008466965361</c:v>
                </c:pt>
                <c:pt idx="2545">
                  <c:v>4.5932757504726593</c:v>
                </c:pt>
                <c:pt idx="2546">
                  <c:v>4.6210761662001536</c:v>
                </c:pt>
                <c:pt idx="2547">
                  <c:v>4.6106546985476404</c:v>
                </c:pt>
                <c:pt idx="2548">
                  <c:v>4.7010445963086287</c:v>
                </c:pt>
                <c:pt idx="2549">
                  <c:v>4.7830966287652563</c:v>
                </c:pt>
                <c:pt idx="2550">
                  <c:v>4.8129887637701536</c:v>
                </c:pt>
                <c:pt idx="2551">
                  <c:v>4.8806697984963154</c:v>
                </c:pt>
                <c:pt idx="2552">
                  <c:v>5.0207705095650548</c:v>
                </c:pt>
                <c:pt idx="2553">
                  <c:v>5.0993389606647046</c:v>
                </c:pt>
                <c:pt idx="2554">
                  <c:v>5.1787942994627292</c:v>
                </c:pt>
                <c:pt idx="2555">
                  <c:v>5.3101218246833888</c:v>
                </c:pt>
                <c:pt idx="2556">
                  <c:v>5.3013952713271113</c:v>
                </c:pt>
                <c:pt idx="2557">
                  <c:v>5.4492067368070183</c:v>
                </c:pt>
                <c:pt idx="2558">
                  <c:v>5.4044627573104691</c:v>
                </c:pt>
                <c:pt idx="2559">
                  <c:v>5.3780534512684781</c:v>
                </c:pt>
                <c:pt idx="2560">
                  <c:v>5.1071242722272547</c:v>
                </c:pt>
                <c:pt idx="2561">
                  <c:v>5.2099074903408207</c:v>
                </c:pt>
                <c:pt idx="2562">
                  <c:v>5.3770264875605154</c:v>
                </c:pt>
                <c:pt idx="2563">
                  <c:v>5.4482248019712909</c:v>
                </c:pt>
                <c:pt idx="2564">
                  <c:v>5.4889057578453757</c:v>
                </c:pt>
                <c:pt idx="2565">
                  <c:v>5.5209783563706347</c:v>
                </c:pt>
                <c:pt idx="2566">
                  <c:v>5.2222392132110667</c:v>
                </c:pt>
                <c:pt idx="2567">
                  <c:v>5.2439594272495222</c:v>
                </c:pt>
                <c:pt idx="2568">
                  <c:v>5.3009395915099526</c:v>
                </c:pt>
                <c:pt idx="2569">
                  <c:v>5.4468393416175331</c:v>
                </c:pt>
                <c:pt idx="2570">
                  <c:v>5.4709515056722902</c:v>
                </c:pt>
                <c:pt idx="2571">
                  <c:v>5.5346248119035044</c:v>
                </c:pt>
                <c:pt idx="2572">
                  <c:v>5.691932470357389</c:v>
                </c:pt>
                <c:pt idx="2573">
                  <c:v>5.6118640290924624</c:v>
                </c:pt>
                <c:pt idx="2574">
                  <c:v>5.6777154914377963</c:v>
                </c:pt>
                <c:pt idx="2575">
                  <c:v>5.6269412748390932</c:v>
                </c:pt>
                <c:pt idx="2576">
                  <c:v>5.5121489178706211</c:v>
                </c:pt>
                <c:pt idx="2577">
                  <c:v>5.5344924163126894</c:v>
                </c:pt>
                <c:pt idx="2578">
                  <c:v>5.44137868695642</c:v>
                </c:pt>
                <c:pt idx="2579">
                  <c:v>5.3477094746938976</c:v>
                </c:pt>
                <c:pt idx="2580">
                  <c:v>5.3216221212763619</c:v>
                </c:pt>
                <c:pt idx="2581">
                  <c:v>5.4020797050889078</c:v>
                </c:pt>
                <c:pt idx="2582">
                  <c:v>5.4974945648893012</c:v>
                </c:pt>
                <c:pt idx="2583">
                  <c:v>5.5336270150540354</c:v>
                </c:pt>
                <c:pt idx="2584">
                  <c:v>5.3842294348769242</c:v>
                </c:pt>
                <c:pt idx="2585">
                  <c:v>5.3328172376593956</c:v>
                </c:pt>
                <c:pt idx="2586">
                  <c:v>5.3679080495264673</c:v>
                </c:pt>
                <c:pt idx="2587">
                  <c:v>5.4480533296328799</c:v>
                </c:pt>
                <c:pt idx="2588">
                  <c:v>5.467054693735748</c:v>
                </c:pt>
                <c:pt idx="2589">
                  <c:v>5.3639590795061727</c:v>
                </c:pt>
                <c:pt idx="2590">
                  <c:v>5.423441545883354</c:v>
                </c:pt>
                <c:pt idx="2591">
                  <c:v>5.5424901267336502</c:v>
                </c:pt>
                <c:pt idx="2592">
                  <c:v>5.5447752533151498</c:v>
                </c:pt>
              </c:numCache>
            </c:numRef>
          </c:val>
          <c:smooth val="0"/>
          <c:extLst>
            <c:ext xmlns:c16="http://schemas.microsoft.com/office/drawing/2014/chart" uri="{C3380CC4-5D6E-409C-BE32-E72D297353CC}">
              <c16:uniqueId val="{00000000-88A2-4A10-B493-3BA5C9F28D3D}"/>
            </c:ext>
          </c:extLst>
        </c:ser>
        <c:ser>
          <c:idx val="1"/>
          <c:order val="1"/>
          <c:tx>
            <c:strRef>
              <c:f>[报告图表.xlsx]SUE全市场!$AE$1</c:f>
              <c:strCache>
                <c:ptCount val="1"/>
                <c:pt idx="0">
                  <c:v>第2组</c:v>
                </c:pt>
              </c:strCache>
            </c:strRef>
          </c:tx>
          <c:spPr>
            <a:ln w="19050" cap="rnd">
              <a:solidFill>
                <a:srgbClr val="D80C18"/>
              </a:solidFill>
              <a:round/>
            </a:ln>
            <a:effectLst/>
          </c:spPr>
          <c:marker>
            <c:symbol val="none"/>
          </c:marker>
          <c:cat>
            <c:numRef>
              <c:f>[报告图表.xlsx]SUE全市场!$AB$2:$AB$2594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[报告图表.xlsx]SUE全市场!$AE$2:$AE$2594</c:f>
              <c:numCache>
                <c:formatCode>General</c:formatCode>
                <c:ptCount val="2593"/>
                <c:pt idx="0">
                  <c:v>1</c:v>
                </c:pt>
                <c:pt idx="1">
                  <c:v>1.00448383445968</c:v>
                </c:pt>
                <c:pt idx="2">
                  <c:v>1.0110752582732581</c:v>
                </c:pt>
                <c:pt idx="3">
                  <c:v>1.0059069459018219</c:v>
                </c:pt>
                <c:pt idx="4">
                  <c:v>0.99205106468000159</c:v>
                </c:pt>
                <c:pt idx="5">
                  <c:v>0.99754446748995007</c:v>
                </c:pt>
                <c:pt idx="6">
                  <c:v>1.0020104383665169</c:v>
                </c:pt>
                <c:pt idx="7">
                  <c:v>1.032041070868879</c:v>
                </c:pt>
                <c:pt idx="8">
                  <c:v>1.026180408332189</c:v>
                </c:pt>
                <c:pt idx="9">
                  <c:v>1.0488926792234909</c:v>
                </c:pt>
                <c:pt idx="10">
                  <c:v>1.061229574685685</c:v>
                </c:pt>
                <c:pt idx="11">
                  <c:v>1.0842065733649751</c:v>
                </c:pt>
                <c:pt idx="12">
                  <c:v>1.080651103213883</c:v>
                </c:pt>
                <c:pt idx="13">
                  <c:v>1.057354421168579</c:v>
                </c:pt>
                <c:pt idx="14">
                  <c:v>1.064101618300229</c:v>
                </c:pt>
                <c:pt idx="15">
                  <c:v>1.0381716462365089</c:v>
                </c:pt>
                <c:pt idx="16">
                  <c:v>1.0237677111990111</c:v>
                </c:pt>
                <c:pt idx="17">
                  <c:v>0.99057887164740921</c:v>
                </c:pt>
                <c:pt idx="18">
                  <c:v>0.99053087734871004</c:v>
                </c:pt>
                <c:pt idx="19">
                  <c:v>1.006931422883143</c:v>
                </c:pt>
                <c:pt idx="20">
                  <c:v>1.0047287813741139</c:v>
                </c:pt>
                <c:pt idx="21">
                  <c:v>1.0169432922308519</c:v>
                </c:pt>
                <c:pt idx="22">
                  <c:v>1.02164532585885</c:v>
                </c:pt>
                <c:pt idx="23">
                  <c:v>1.0375272411898919</c:v>
                </c:pt>
                <c:pt idx="24">
                  <c:v>1.0308477253189909</c:v>
                </c:pt>
                <c:pt idx="25">
                  <c:v>1.0143830095210451</c:v>
                </c:pt>
                <c:pt idx="26">
                  <c:v>1.010840408517137</c:v>
                </c:pt>
                <c:pt idx="27">
                  <c:v>1.012799385830889</c:v>
                </c:pt>
                <c:pt idx="28">
                  <c:v>1.0371314213542</c:v>
                </c:pt>
                <c:pt idx="29">
                  <c:v>1.050943614257464</c:v>
                </c:pt>
                <c:pt idx="30">
                  <c:v>1.06650239699475</c:v>
                </c:pt>
                <c:pt idx="31">
                  <c:v>1.046541117941393</c:v>
                </c:pt>
                <c:pt idx="32">
                  <c:v>1.071221722850231</c:v>
                </c:pt>
                <c:pt idx="33">
                  <c:v>1.0882422752175049</c:v>
                </c:pt>
                <c:pt idx="34">
                  <c:v>1.0945881484135289</c:v>
                </c:pt>
                <c:pt idx="35">
                  <c:v>1.099676734441017</c:v>
                </c:pt>
                <c:pt idx="36">
                  <c:v>1.1015956177416071</c:v>
                </c:pt>
                <c:pt idx="37">
                  <c:v>1.12443297600202</c:v>
                </c:pt>
                <c:pt idx="38">
                  <c:v>1.1333892419384921</c:v>
                </c:pt>
                <c:pt idx="39">
                  <c:v>1.103011035218963</c:v>
                </c:pt>
                <c:pt idx="40">
                  <c:v>1.1008490426630599</c:v>
                </c:pt>
                <c:pt idx="41">
                  <c:v>1.1159951774575609</c:v>
                </c:pt>
                <c:pt idx="42">
                  <c:v>1.136110993629611</c:v>
                </c:pt>
                <c:pt idx="43">
                  <c:v>1.112103992096499</c:v>
                </c:pt>
                <c:pt idx="44">
                  <c:v>1.0912334562816151</c:v>
                </c:pt>
                <c:pt idx="45">
                  <c:v>1.075295352439968</c:v>
                </c:pt>
                <c:pt idx="46">
                  <c:v>1.064590400641902</c:v>
                </c:pt>
                <c:pt idx="47">
                  <c:v>1.0588933976962329</c:v>
                </c:pt>
                <c:pt idx="48">
                  <c:v>1.098907013229405</c:v>
                </c:pt>
                <c:pt idx="49">
                  <c:v>1.0906038095984369</c:v>
                </c:pt>
                <c:pt idx="50">
                  <c:v>1.103382750737556</c:v>
                </c:pt>
                <c:pt idx="51">
                  <c:v>1.111992094167308</c:v>
                </c:pt>
                <c:pt idx="52">
                  <c:v>1.1055230494080699</c:v>
                </c:pt>
                <c:pt idx="53">
                  <c:v>1.107397167548333</c:v>
                </c:pt>
                <c:pt idx="54">
                  <c:v>1.1080619825798761</c:v>
                </c:pt>
                <c:pt idx="55">
                  <c:v>1.1206855481892719</c:v>
                </c:pt>
                <c:pt idx="56">
                  <c:v>1.138010892909032</c:v>
                </c:pt>
                <c:pt idx="57">
                  <c:v>1.138267716173329</c:v>
                </c:pt>
                <c:pt idx="58">
                  <c:v>1.1429605123083759</c:v>
                </c:pt>
                <c:pt idx="59">
                  <c:v>1.1624144029726109</c:v>
                </c:pt>
                <c:pt idx="60">
                  <c:v>1.156750397489605</c:v>
                </c:pt>
                <c:pt idx="61">
                  <c:v>1.1535867133561679</c:v>
                </c:pt>
                <c:pt idx="62">
                  <c:v>1.155019737465145</c:v>
                </c:pt>
                <c:pt idx="63">
                  <c:v>1.1689294255938429</c:v>
                </c:pt>
                <c:pt idx="64">
                  <c:v>1.190814468697712</c:v>
                </c:pt>
                <c:pt idx="65">
                  <c:v>1.208979407205421</c:v>
                </c:pt>
                <c:pt idx="66">
                  <c:v>1.2174813891085161</c:v>
                </c:pt>
                <c:pt idx="67">
                  <c:v>1.2240581547134231</c:v>
                </c:pt>
                <c:pt idx="68">
                  <c:v>1.225912420478237</c:v>
                </c:pt>
                <c:pt idx="69">
                  <c:v>1.230678278145857</c:v>
                </c:pt>
                <c:pt idx="70">
                  <c:v>1.1861828466245701</c:v>
                </c:pt>
                <c:pt idx="71">
                  <c:v>1.1927220334494031</c:v>
                </c:pt>
                <c:pt idx="72">
                  <c:v>1.2483686310959741</c:v>
                </c:pt>
                <c:pt idx="73">
                  <c:v>1.273851924735836</c:v>
                </c:pt>
                <c:pt idx="74">
                  <c:v>1.246698456438645</c:v>
                </c:pt>
                <c:pt idx="75">
                  <c:v>1.256027905113011</c:v>
                </c:pt>
                <c:pt idx="76">
                  <c:v>1.238022968367313</c:v>
                </c:pt>
                <c:pt idx="77">
                  <c:v>1.2407869999289221</c:v>
                </c:pt>
                <c:pt idx="78">
                  <c:v>1.2025402757539869</c:v>
                </c:pt>
                <c:pt idx="79">
                  <c:v>1.1765520959327771</c:v>
                </c:pt>
                <c:pt idx="80">
                  <c:v>1.175963770081202</c:v>
                </c:pt>
                <c:pt idx="81">
                  <c:v>1.2018923325573909</c:v>
                </c:pt>
                <c:pt idx="82">
                  <c:v>1.1521828607400579</c:v>
                </c:pt>
                <c:pt idx="83">
                  <c:v>1.129363536557054</c:v>
                </c:pt>
                <c:pt idx="84">
                  <c:v>1.1120108342463231</c:v>
                </c:pt>
                <c:pt idx="85">
                  <c:v>1.08630136748577</c:v>
                </c:pt>
                <c:pt idx="86">
                  <c:v>1.077978626257994</c:v>
                </c:pt>
                <c:pt idx="87">
                  <c:v>1.1102263372087471</c:v>
                </c:pt>
                <c:pt idx="88">
                  <c:v>1.110845627746597</c:v>
                </c:pt>
                <c:pt idx="89">
                  <c:v>1.047832516679613</c:v>
                </c:pt>
                <c:pt idx="90">
                  <c:v>1.0634141897105931</c:v>
                </c:pt>
                <c:pt idx="91">
                  <c:v>1.065792552709353</c:v>
                </c:pt>
                <c:pt idx="92">
                  <c:v>1.055166463096991</c:v>
                </c:pt>
                <c:pt idx="93">
                  <c:v>1.083072337869732</c:v>
                </c:pt>
                <c:pt idx="94">
                  <c:v>1.126649432715539</c:v>
                </c:pt>
                <c:pt idx="95">
                  <c:v>1.110424426409812</c:v>
                </c:pt>
                <c:pt idx="96">
                  <c:v>1.109603022281725</c:v>
                </c:pt>
                <c:pt idx="97">
                  <c:v>1.1364861061169209</c:v>
                </c:pt>
                <c:pt idx="98">
                  <c:v>1.139696849864849</c:v>
                </c:pt>
                <c:pt idx="99">
                  <c:v>1.1075998455148801</c:v>
                </c:pt>
                <c:pt idx="100">
                  <c:v>1.0965342798543449</c:v>
                </c:pt>
                <c:pt idx="101">
                  <c:v>1.109441272119525</c:v>
                </c:pt>
                <c:pt idx="102">
                  <c:v>1.1057235111194801</c:v>
                </c:pt>
                <c:pt idx="103">
                  <c:v>1.1175544630046379</c:v>
                </c:pt>
                <c:pt idx="104">
                  <c:v>1.1112396895590939</c:v>
                </c:pt>
                <c:pt idx="105">
                  <c:v>1.11015284469028</c:v>
                </c:pt>
                <c:pt idx="106">
                  <c:v>1.1374656551920359</c:v>
                </c:pt>
                <c:pt idx="107">
                  <c:v>1.1410511659978779</c:v>
                </c:pt>
                <c:pt idx="108">
                  <c:v>1.1392260808039989</c:v>
                </c:pt>
                <c:pt idx="109">
                  <c:v>1.119675072244444</c:v>
                </c:pt>
                <c:pt idx="110">
                  <c:v>1.0796810305379041</c:v>
                </c:pt>
                <c:pt idx="111">
                  <c:v>1.1164753513383039</c:v>
                </c:pt>
                <c:pt idx="112">
                  <c:v>1.116547736153614</c:v>
                </c:pt>
                <c:pt idx="113">
                  <c:v>1.1091953110162089</c:v>
                </c:pt>
                <c:pt idx="114">
                  <c:v>1.1099078271269209</c:v>
                </c:pt>
                <c:pt idx="115">
                  <c:v>1.090220300129914</c:v>
                </c:pt>
                <c:pt idx="116">
                  <c:v>1.075952809313645</c:v>
                </c:pt>
                <c:pt idx="117">
                  <c:v>1.0267564750076059</c:v>
                </c:pt>
                <c:pt idx="118">
                  <c:v>1.0194675061199101</c:v>
                </c:pt>
                <c:pt idx="119">
                  <c:v>0.99973070944270925</c:v>
                </c:pt>
                <c:pt idx="120">
                  <c:v>0.99505499240695761</c:v>
                </c:pt>
                <c:pt idx="121">
                  <c:v>0.98806756422622888</c:v>
                </c:pt>
                <c:pt idx="122">
                  <c:v>1.0158925065404409</c:v>
                </c:pt>
                <c:pt idx="123">
                  <c:v>1.0280513274037499</c:v>
                </c:pt>
                <c:pt idx="124">
                  <c:v>1.02068043629686</c:v>
                </c:pt>
                <c:pt idx="125">
                  <c:v>1.051091913300364</c:v>
                </c:pt>
                <c:pt idx="126">
                  <c:v>1.052282477436421</c:v>
                </c:pt>
                <c:pt idx="127">
                  <c:v>1.0350257340955531</c:v>
                </c:pt>
                <c:pt idx="128">
                  <c:v>1.041961307424113</c:v>
                </c:pt>
                <c:pt idx="129">
                  <c:v>1.019774344676228</c:v>
                </c:pt>
                <c:pt idx="130">
                  <c:v>1.0226810868629781</c:v>
                </c:pt>
                <c:pt idx="131">
                  <c:v>1.049611156437898</c:v>
                </c:pt>
                <c:pt idx="132">
                  <c:v>1.0790607390826681</c:v>
                </c:pt>
                <c:pt idx="133">
                  <c:v>1.077871604600904</c:v>
                </c:pt>
                <c:pt idx="134">
                  <c:v>1.0890226116296591</c:v>
                </c:pt>
                <c:pt idx="135">
                  <c:v>1.095342404006491</c:v>
                </c:pt>
                <c:pt idx="136">
                  <c:v>1.1037777197515071</c:v>
                </c:pt>
                <c:pt idx="137">
                  <c:v>1.1010087041158689</c:v>
                </c:pt>
                <c:pt idx="138">
                  <c:v>1.130340714031739</c:v>
                </c:pt>
                <c:pt idx="139">
                  <c:v>1.139995384632023</c:v>
                </c:pt>
                <c:pt idx="140">
                  <c:v>1.135459891989318</c:v>
                </c:pt>
                <c:pt idx="141">
                  <c:v>1.1734767101572581</c:v>
                </c:pt>
                <c:pt idx="142">
                  <c:v>1.1637970051205251</c:v>
                </c:pt>
                <c:pt idx="143">
                  <c:v>1.1852711710179</c:v>
                </c:pt>
                <c:pt idx="144">
                  <c:v>1.196670078978525</c:v>
                </c:pt>
                <c:pt idx="145">
                  <c:v>1.2165874127821521</c:v>
                </c:pt>
                <c:pt idx="146">
                  <c:v>1.239534508542478</c:v>
                </c:pt>
                <c:pt idx="147">
                  <c:v>1.193999700499693</c:v>
                </c:pt>
                <c:pt idx="148">
                  <c:v>1.2101580732052399</c:v>
                </c:pt>
                <c:pt idx="149">
                  <c:v>1.1938186406845139</c:v>
                </c:pt>
                <c:pt idx="150">
                  <c:v>1.2168037331914441</c:v>
                </c:pt>
                <c:pt idx="151">
                  <c:v>1.24450266534222</c:v>
                </c:pt>
                <c:pt idx="152">
                  <c:v>1.25779798802534</c:v>
                </c:pt>
                <c:pt idx="153">
                  <c:v>1.2445401786696559</c:v>
                </c:pt>
                <c:pt idx="154">
                  <c:v>1.244421953677932</c:v>
                </c:pt>
                <c:pt idx="155">
                  <c:v>1.206182820703017</c:v>
                </c:pt>
                <c:pt idx="156">
                  <c:v>1.2150697473093941</c:v>
                </c:pt>
                <c:pt idx="157">
                  <c:v>1.234854972322792</c:v>
                </c:pt>
                <c:pt idx="158">
                  <c:v>1.214428211399937</c:v>
                </c:pt>
                <c:pt idx="159">
                  <c:v>1.2400482477606849</c:v>
                </c:pt>
                <c:pt idx="160">
                  <c:v>1.2460337311943139</c:v>
                </c:pt>
                <c:pt idx="161">
                  <c:v>1.2952479682136611</c:v>
                </c:pt>
                <c:pt idx="162">
                  <c:v>1.29897965350672</c:v>
                </c:pt>
                <c:pt idx="163">
                  <c:v>1.2777124095450441</c:v>
                </c:pt>
                <c:pt idx="164">
                  <c:v>1.299325694347522</c:v>
                </c:pt>
                <c:pt idx="165">
                  <c:v>1.3082848453791369</c:v>
                </c:pt>
                <c:pt idx="166">
                  <c:v>1.3184974315900091</c:v>
                </c:pt>
                <c:pt idx="167">
                  <c:v>1.333478053881048</c:v>
                </c:pt>
                <c:pt idx="168">
                  <c:v>1.3479343216066211</c:v>
                </c:pt>
                <c:pt idx="169">
                  <c:v>1.3279005405583519</c:v>
                </c:pt>
                <c:pt idx="170">
                  <c:v>1.3325489546723559</c:v>
                </c:pt>
                <c:pt idx="171">
                  <c:v>1.357096576198044</c:v>
                </c:pt>
                <c:pt idx="172">
                  <c:v>1.355811530881968</c:v>
                </c:pt>
                <c:pt idx="173">
                  <c:v>1.3247019790854579</c:v>
                </c:pt>
                <c:pt idx="174">
                  <c:v>1.294660850601661</c:v>
                </c:pt>
                <c:pt idx="175">
                  <c:v>1.297557161218087</c:v>
                </c:pt>
                <c:pt idx="176">
                  <c:v>1.2847654101391821</c:v>
                </c:pt>
                <c:pt idx="177">
                  <c:v>1.2821885043670349</c:v>
                </c:pt>
                <c:pt idx="178">
                  <c:v>1.3139758296643409</c:v>
                </c:pt>
                <c:pt idx="179">
                  <c:v>1.302259196598909</c:v>
                </c:pt>
                <c:pt idx="180">
                  <c:v>1.285488546216575</c:v>
                </c:pt>
                <c:pt idx="181">
                  <c:v>1.307700601545088</c:v>
                </c:pt>
                <c:pt idx="182">
                  <c:v>1.350438691990784</c:v>
                </c:pt>
                <c:pt idx="183">
                  <c:v>1.376534143473126</c:v>
                </c:pt>
                <c:pt idx="184">
                  <c:v>1.396885722362202</c:v>
                </c:pt>
                <c:pt idx="185">
                  <c:v>1.403129791131478</c:v>
                </c:pt>
                <c:pt idx="186">
                  <c:v>1.3867146859659421</c:v>
                </c:pt>
                <c:pt idx="187">
                  <c:v>1.408887018715054</c:v>
                </c:pt>
                <c:pt idx="188">
                  <c:v>1.38721029684832</c:v>
                </c:pt>
                <c:pt idx="189">
                  <c:v>1.4380809432270589</c:v>
                </c:pt>
                <c:pt idx="190">
                  <c:v>1.4462107737923291</c:v>
                </c:pt>
                <c:pt idx="191">
                  <c:v>1.4503460703212481</c:v>
                </c:pt>
                <c:pt idx="192">
                  <c:v>1.4575499623473971</c:v>
                </c:pt>
                <c:pt idx="193">
                  <c:v>1.5060778368217429</c:v>
                </c:pt>
                <c:pt idx="194">
                  <c:v>1.501371417452863</c:v>
                </c:pt>
                <c:pt idx="195">
                  <c:v>1.478251281282269</c:v>
                </c:pt>
                <c:pt idx="196">
                  <c:v>1.484731011776989</c:v>
                </c:pt>
                <c:pt idx="197">
                  <c:v>1.4930081887306159</c:v>
                </c:pt>
                <c:pt idx="198">
                  <c:v>1.533704946601633</c:v>
                </c:pt>
                <c:pt idx="199">
                  <c:v>1.524612245198264</c:v>
                </c:pt>
                <c:pt idx="200">
                  <c:v>1.4936252914301791</c:v>
                </c:pt>
                <c:pt idx="201">
                  <c:v>1.5345071327844459</c:v>
                </c:pt>
                <c:pt idx="202">
                  <c:v>1.5523480948890731</c:v>
                </c:pt>
                <c:pt idx="203">
                  <c:v>1.580019657233976</c:v>
                </c:pt>
                <c:pt idx="204">
                  <c:v>1.5847469918011501</c:v>
                </c:pt>
                <c:pt idx="205">
                  <c:v>1.5926150947044371</c:v>
                </c:pt>
                <c:pt idx="206">
                  <c:v>1.5845737804226141</c:v>
                </c:pt>
                <c:pt idx="207">
                  <c:v>1.498278667032239</c:v>
                </c:pt>
                <c:pt idx="208">
                  <c:v>1.5420112494967031</c:v>
                </c:pt>
                <c:pt idx="209">
                  <c:v>1.4824134092226551</c:v>
                </c:pt>
                <c:pt idx="210">
                  <c:v>1.414540076895654</c:v>
                </c:pt>
                <c:pt idx="211">
                  <c:v>1.437198989884261</c:v>
                </c:pt>
                <c:pt idx="212">
                  <c:v>1.4857630416565411</c:v>
                </c:pt>
                <c:pt idx="213">
                  <c:v>1.5046245517255259</c:v>
                </c:pt>
                <c:pt idx="214">
                  <c:v>1.491454775402536</c:v>
                </c:pt>
                <c:pt idx="215">
                  <c:v>1.5196757067524691</c:v>
                </c:pt>
                <c:pt idx="216">
                  <c:v>1.5269776498137</c:v>
                </c:pt>
                <c:pt idx="217">
                  <c:v>1.518896965448336</c:v>
                </c:pt>
                <c:pt idx="218">
                  <c:v>1.5271107832319231</c:v>
                </c:pt>
                <c:pt idx="219">
                  <c:v>1.485943226632531</c:v>
                </c:pt>
                <c:pt idx="220">
                  <c:v>1.497851129687144</c:v>
                </c:pt>
                <c:pt idx="221">
                  <c:v>1.5040381182927249</c:v>
                </c:pt>
                <c:pt idx="222">
                  <c:v>1.4955700230827009</c:v>
                </c:pt>
                <c:pt idx="223">
                  <c:v>1.4744082451963141</c:v>
                </c:pt>
                <c:pt idx="224">
                  <c:v>1.510140169775716</c:v>
                </c:pt>
                <c:pt idx="225">
                  <c:v>1.5012760640295051</c:v>
                </c:pt>
                <c:pt idx="226">
                  <c:v>1.485089260275116</c:v>
                </c:pt>
                <c:pt idx="227">
                  <c:v>1.5090293088703111</c:v>
                </c:pt>
                <c:pt idx="228">
                  <c:v>1.550197447951162</c:v>
                </c:pt>
                <c:pt idx="229">
                  <c:v>1.564689873819646</c:v>
                </c:pt>
                <c:pt idx="230">
                  <c:v>1.559866530937172</c:v>
                </c:pt>
                <c:pt idx="231">
                  <c:v>1.558087207838655</c:v>
                </c:pt>
                <c:pt idx="232">
                  <c:v>1.563893277840825</c:v>
                </c:pt>
                <c:pt idx="233">
                  <c:v>1.5466711901501951</c:v>
                </c:pt>
                <c:pt idx="234">
                  <c:v>1.5569889269147379</c:v>
                </c:pt>
                <c:pt idx="235">
                  <c:v>1.5320753374178411</c:v>
                </c:pt>
                <c:pt idx="236">
                  <c:v>1.5088040301214549</c:v>
                </c:pt>
                <c:pt idx="237">
                  <c:v>1.491906255162557</c:v>
                </c:pt>
                <c:pt idx="238">
                  <c:v>1.463290793750144</c:v>
                </c:pt>
                <c:pt idx="239">
                  <c:v>1.429575444248083</c:v>
                </c:pt>
                <c:pt idx="240">
                  <c:v>1.457471638140222</c:v>
                </c:pt>
                <c:pt idx="241">
                  <c:v>1.4659562127214929</c:v>
                </c:pt>
                <c:pt idx="242">
                  <c:v>1.4984589895385729</c:v>
                </c:pt>
                <c:pt idx="243">
                  <c:v>1.5082909367672199</c:v>
                </c:pt>
                <c:pt idx="244">
                  <c:v>1.503478090686017</c:v>
                </c:pt>
                <c:pt idx="245">
                  <c:v>1.492616198934495</c:v>
                </c:pt>
                <c:pt idx="246">
                  <c:v>1.4783403509980879</c:v>
                </c:pt>
                <c:pt idx="247">
                  <c:v>1.4329455565682281</c:v>
                </c:pt>
                <c:pt idx="248">
                  <c:v>1.4246147166417431</c:v>
                </c:pt>
                <c:pt idx="249">
                  <c:v>1.429833564434138</c:v>
                </c:pt>
                <c:pt idx="250">
                  <c:v>1.4313845224410731</c:v>
                </c:pt>
                <c:pt idx="251">
                  <c:v>1.3910880870870339</c:v>
                </c:pt>
                <c:pt idx="252">
                  <c:v>1.328297318071318</c:v>
                </c:pt>
                <c:pt idx="253">
                  <c:v>1.3372881216246439</c:v>
                </c:pt>
                <c:pt idx="254">
                  <c:v>1.3674330458601911</c:v>
                </c:pt>
                <c:pt idx="255">
                  <c:v>1.32484514867579</c:v>
                </c:pt>
                <c:pt idx="256">
                  <c:v>1.331688072078129</c:v>
                </c:pt>
                <c:pt idx="257">
                  <c:v>1.2906366679444581</c:v>
                </c:pt>
                <c:pt idx="258">
                  <c:v>1.278091372419498</c:v>
                </c:pt>
                <c:pt idx="259">
                  <c:v>1.2984894038542829</c:v>
                </c:pt>
                <c:pt idx="260">
                  <c:v>1.3236278918690849</c:v>
                </c:pt>
                <c:pt idx="261">
                  <c:v>1.341672629448748</c:v>
                </c:pt>
                <c:pt idx="262">
                  <c:v>1.3476822218862989</c:v>
                </c:pt>
                <c:pt idx="263">
                  <c:v>1.3415684888291191</c:v>
                </c:pt>
                <c:pt idx="264">
                  <c:v>1.3350174695681141</c:v>
                </c:pt>
                <c:pt idx="265">
                  <c:v>1.3699676823702529</c:v>
                </c:pt>
                <c:pt idx="266">
                  <c:v>1.3857699908136749</c:v>
                </c:pt>
                <c:pt idx="267">
                  <c:v>1.4327520205526429</c:v>
                </c:pt>
                <c:pt idx="268">
                  <c:v>1.4383564231232779</c:v>
                </c:pt>
                <c:pt idx="269">
                  <c:v>1.4782163408313489</c:v>
                </c:pt>
                <c:pt idx="270">
                  <c:v>1.4866240240964159</c:v>
                </c:pt>
                <c:pt idx="271">
                  <c:v>1.466876239377765</c:v>
                </c:pt>
                <c:pt idx="272">
                  <c:v>1.5098356376821429</c:v>
                </c:pt>
                <c:pt idx="273">
                  <c:v>1.476712879571392</c:v>
                </c:pt>
                <c:pt idx="274">
                  <c:v>1.513737636362364</c:v>
                </c:pt>
                <c:pt idx="275">
                  <c:v>1.5360706812164651</c:v>
                </c:pt>
                <c:pt idx="276">
                  <c:v>1.565792728280514</c:v>
                </c:pt>
                <c:pt idx="277">
                  <c:v>1.597050167032261</c:v>
                </c:pt>
                <c:pt idx="278">
                  <c:v>1.5830067833527619</c:v>
                </c:pt>
                <c:pt idx="279">
                  <c:v>1.557136168417329</c:v>
                </c:pt>
                <c:pt idx="280">
                  <c:v>1.523429746185891</c:v>
                </c:pt>
                <c:pt idx="281">
                  <c:v>1.5449392872346981</c:v>
                </c:pt>
                <c:pt idx="282">
                  <c:v>1.590526479414121</c:v>
                </c:pt>
                <c:pt idx="283">
                  <c:v>1.578395025485317</c:v>
                </c:pt>
                <c:pt idx="284">
                  <c:v>1.6007969517024081</c:v>
                </c:pt>
                <c:pt idx="285">
                  <c:v>1.6268399106195279</c:v>
                </c:pt>
                <c:pt idx="286">
                  <c:v>1.591785100563996</c:v>
                </c:pt>
                <c:pt idx="287">
                  <c:v>1.591915633759168</c:v>
                </c:pt>
                <c:pt idx="288">
                  <c:v>1.5892717140140109</c:v>
                </c:pt>
                <c:pt idx="289">
                  <c:v>1.6177707353264059</c:v>
                </c:pt>
                <c:pt idx="290">
                  <c:v>1.5689899380759429</c:v>
                </c:pt>
                <c:pt idx="291">
                  <c:v>1.5696250222345129</c:v>
                </c:pt>
                <c:pt idx="292">
                  <c:v>1.5477921002561901</c:v>
                </c:pt>
                <c:pt idx="293">
                  <c:v>1.5779881836390119</c:v>
                </c:pt>
                <c:pt idx="294">
                  <c:v>1.590967480793501</c:v>
                </c:pt>
                <c:pt idx="295">
                  <c:v>1.5779592655157739</c:v>
                </c:pt>
                <c:pt idx="296">
                  <c:v>1.597599069158973</c:v>
                </c:pt>
                <c:pt idx="297">
                  <c:v>1.576076615364858</c:v>
                </c:pt>
                <c:pt idx="298">
                  <c:v>1.56613998674373</c:v>
                </c:pt>
                <c:pt idx="299">
                  <c:v>1.56344801070072</c:v>
                </c:pt>
                <c:pt idx="300">
                  <c:v>1.548308087935689</c:v>
                </c:pt>
                <c:pt idx="301">
                  <c:v>1.547150338822636</c:v>
                </c:pt>
                <c:pt idx="302">
                  <c:v>1.540235533587702</c:v>
                </c:pt>
                <c:pt idx="303">
                  <c:v>1.5602649286134129</c:v>
                </c:pt>
                <c:pt idx="304">
                  <c:v>1.595064666764564</c:v>
                </c:pt>
                <c:pt idx="305">
                  <c:v>1.5627146450872</c:v>
                </c:pt>
                <c:pt idx="306">
                  <c:v>1.54280386457184</c:v>
                </c:pt>
                <c:pt idx="307">
                  <c:v>1.560979085765213</c:v>
                </c:pt>
                <c:pt idx="308">
                  <c:v>1.555240324372686</c:v>
                </c:pt>
                <c:pt idx="309">
                  <c:v>1.551439027032032</c:v>
                </c:pt>
                <c:pt idx="310">
                  <c:v>1.547790574021908</c:v>
                </c:pt>
                <c:pt idx="311">
                  <c:v>1.527346585486302</c:v>
                </c:pt>
                <c:pt idx="312">
                  <c:v>1.525560349161543</c:v>
                </c:pt>
                <c:pt idx="313">
                  <c:v>1.5383576428779031</c:v>
                </c:pt>
                <c:pt idx="314">
                  <c:v>1.5344835481784029</c:v>
                </c:pt>
                <c:pt idx="315">
                  <c:v>1.479933093332217</c:v>
                </c:pt>
                <c:pt idx="316">
                  <c:v>1.4774576919420259</c:v>
                </c:pt>
                <c:pt idx="317">
                  <c:v>1.4529709899418031</c:v>
                </c:pt>
                <c:pt idx="318">
                  <c:v>1.397381259918705</c:v>
                </c:pt>
                <c:pt idx="319">
                  <c:v>1.415641988379581</c:v>
                </c:pt>
                <c:pt idx="320">
                  <c:v>1.432210744343402</c:v>
                </c:pt>
                <c:pt idx="321">
                  <c:v>1.3958097869308881</c:v>
                </c:pt>
                <c:pt idx="322">
                  <c:v>1.4043552553258449</c:v>
                </c:pt>
                <c:pt idx="323">
                  <c:v>1.408951136591472</c:v>
                </c:pt>
                <c:pt idx="324">
                  <c:v>1.4155893885225319</c:v>
                </c:pt>
                <c:pt idx="325">
                  <c:v>1.4208451712061001</c:v>
                </c:pt>
                <c:pt idx="326">
                  <c:v>1.4209242548738581</c:v>
                </c:pt>
                <c:pt idx="327">
                  <c:v>1.399672807740802</c:v>
                </c:pt>
                <c:pt idx="328">
                  <c:v>1.406718308560539</c:v>
                </c:pt>
                <c:pt idx="329">
                  <c:v>1.3973847816214351</c:v>
                </c:pt>
                <c:pt idx="330">
                  <c:v>1.3981432661789439</c:v>
                </c:pt>
                <c:pt idx="331">
                  <c:v>1.406056883547357</c:v>
                </c:pt>
                <c:pt idx="332">
                  <c:v>1.3953816232347991</c:v>
                </c:pt>
                <c:pt idx="333">
                  <c:v>1.3882477220499621</c:v>
                </c:pt>
                <c:pt idx="334">
                  <c:v>1.3431874389412179</c:v>
                </c:pt>
                <c:pt idx="335">
                  <c:v>1.352847680740465</c:v>
                </c:pt>
                <c:pt idx="336">
                  <c:v>1.3334361284951319</c:v>
                </c:pt>
                <c:pt idx="337">
                  <c:v>1.315005391084767</c:v>
                </c:pt>
                <c:pt idx="338">
                  <c:v>1.284932615662977</c:v>
                </c:pt>
                <c:pt idx="339">
                  <c:v>1.2785524674525151</c:v>
                </c:pt>
                <c:pt idx="340">
                  <c:v>1.3054590113629541</c:v>
                </c:pt>
                <c:pt idx="341">
                  <c:v>1.314563561201054</c:v>
                </c:pt>
                <c:pt idx="342">
                  <c:v>1.299883880250994</c:v>
                </c:pt>
                <c:pt idx="343">
                  <c:v>1.320772662362826</c:v>
                </c:pt>
                <c:pt idx="344">
                  <c:v>1.327266580311615</c:v>
                </c:pt>
                <c:pt idx="345">
                  <c:v>1.327125562576877</c:v>
                </c:pt>
                <c:pt idx="346">
                  <c:v>1.299773805668943</c:v>
                </c:pt>
                <c:pt idx="347">
                  <c:v>1.299122563430229</c:v>
                </c:pt>
                <c:pt idx="348">
                  <c:v>1.293152739955894</c:v>
                </c:pt>
                <c:pt idx="349">
                  <c:v>1.3181993322880581</c:v>
                </c:pt>
                <c:pt idx="350">
                  <c:v>1.306655629055848</c:v>
                </c:pt>
                <c:pt idx="351">
                  <c:v>1.284033497055634</c:v>
                </c:pt>
                <c:pt idx="352">
                  <c:v>1.2671150767798309</c:v>
                </c:pt>
                <c:pt idx="353">
                  <c:v>1.258027186190019</c:v>
                </c:pt>
                <c:pt idx="354">
                  <c:v>1.2758061273270369</c:v>
                </c:pt>
                <c:pt idx="355">
                  <c:v>1.27206413920372</c:v>
                </c:pt>
                <c:pt idx="356">
                  <c:v>1.2997642820046409</c:v>
                </c:pt>
                <c:pt idx="357">
                  <c:v>1.333821241471332</c:v>
                </c:pt>
                <c:pt idx="358">
                  <c:v>1.3492022538487161</c:v>
                </c:pt>
                <c:pt idx="359">
                  <c:v>1.353774795609384</c:v>
                </c:pt>
                <c:pt idx="360">
                  <c:v>1.3398128299096721</c:v>
                </c:pt>
                <c:pt idx="361">
                  <c:v>1.361776026868446</c:v>
                </c:pt>
                <c:pt idx="362">
                  <c:v>1.364913074446277</c:v>
                </c:pt>
                <c:pt idx="363">
                  <c:v>1.399409330839493</c:v>
                </c:pt>
                <c:pt idx="364">
                  <c:v>1.404364767845774</c:v>
                </c:pt>
                <c:pt idx="365">
                  <c:v>1.406146559147347</c:v>
                </c:pt>
                <c:pt idx="366">
                  <c:v>1.4069487312461639</c:v>
                </c:pt>
                <c:pt idx="367">
                  <c:v>1.402831927548972</c:v>
                </c:pt>
                <c:pt idx="368">
                  <c:v>1.414296481839229</c:v>
                </c:pt>
                <c:pt idx="369">
                  <c:v>1.3988473996205071</c:v>
                </c:pt>
                <c:pt idx="370">
                  <c:v>1.4258150433618679</c:v>
                </c:pt>
                <c:pt idx="371">
                  <c:v>1.443626070746018</c:v>
                </c:pt>
                <c:pt idx="372">
                  <c:v>1.4558693445943309</c:v>
                </c:pt>
                <c:pt idx="373">
                  <c:v>1.451497477998811</c:v>
                </c:pt>
                <c:pt idx="374">
                  <c:v>1.4323346857118251</c:v>
                </c:pt>
                <c:pt idx="375">
                  <c:v>1.431981770426505</c:v>
                </c:pt>
                <c:pt idx="376">
                  <c:v>1.4150760117525401</c:v>
                </c:pt>
                <c:pt idx="377">
                  <c:v>1.4213959930754561</c:v>
                </c:pt>
                <c:pt idx="378">
                  <c:v>1.3698654387892171</c:v>
                </c:pt>
                <c:pt idx="379">
                  <c:v>1.3745377035997921</c:v>
                </c:pt>
                <c:pt idx="380">
                  <c:v>1.4036265851550609</c:v>
                </c:pt>
                <c:pt idx="381">
                  <c:v>1.4024171259582801</c:v>
                </c:pt>
                <c:pt idx="382">
                  <c:v>1.3872229970462571</c:v>
                </c:pt>
                <c:pt idx="383">
                  <c:v>1.3950110718951121</c:v>
                </c:pt>
                <c:pt idx="384">
                  <c:v>1.393773093982676</c:v>
                </c:pt>
                <c:pt idx="385">
                  <c:v>1.3998441716551291</c:v>
                </c:pt>
                <c:pt idx="386">
                  <c:v>1.3950999581991219</c:v>
                </c:pt>
                <c:pt idx="387">
                  <c:v>1.3712527455117609</c:v>
                </c:pt>
                <c:pt idx="388">
                  <c:v>1.342893212445883</c:v>
                </c:pt>
                <c:pt idx="389">
                  <c:v>1.37085089037232</c:v>
                </c:pt>
                <c:pt idx="390">
                  <c:v>1.3881954354734589</c:v>
                </c:pt>
                <c:pt idx="391">
                  <c:v>1.410802603125036</c:v>
                </c:pt>
                <c:pt idx="392">
                  <c:v>1.437346775744994</c:v>
                </c:pt>
                <c:pt idx="393">
                  <c:v>1.446036001887216</c:v>
                </c:pt>
                <c:pt idx="394">
                  <c:v>1.428606990945843</c:v>
                </c:pt>
                <c:pt idx="395">
                  <c:v>1.427592720302435</c:v>
                </c:pt>
                <c:pt idx="396">
                  <c:v>1.3984606555381589</c:v>
                </c:pt>
                <c:pt idx="397">
                  <c:v>1.390493097139188</c:v>
                </c:pt>
                <c:pt idx="398">
                  <c:v>1.3856654800263311</c:v>
                </c:pt>
                <c:pt idx="399">
                  <c:v>1.4080855825553851</c:v>
                </c:pt>
                <c:pt idx="400">
                  <c:v>1.4138973920768261</c:v>
                </c:pt>
                <c:pt idx="401">
                  <c:v>1.4270384323070431</c:v>
                </c:pt>
                <c:pt idx="402">
                  <c:v>1.4322764083867789</c:v>
                </c:pt>
                <c:pt idx="403">
                  <c:v>1.436552497908963</c:v>
                </c:pt>
                <c:pt idx="404">
                  <c:v>1.419308039740196</c:v>
                </c:pt>
                <c:pt idx="405">
                  <c:v>1.399881006157683</c:v>
                </c:pt>
                <c:pt idx="406">
                  <c:v>1.393854668931586</c:v>
                </c:pt>
                <c:pt idx="407">
                  <c:v>1.37637054713643</c:v>
                </c:pt>
                <c:pt idx="408">
                  <c:v>1.344067625840595</c:v>
                </c:pt>
                <c:pt idx="409">
                  <c:v>1.3348265244266899</c:v>
                </c:pt>
                <c:pt idx="410">
                  <c:v>1.368170292763943</c:v>
                </c:pt>
                <c:pt idx="411">
                  <c:v>1.353342846026619</c:v>
                </c:pt>
                <c:pt idx="412">
                  <c:v>1.3441755871662191</c:v>
                </c:pt>
                <c:pt idx="413">
                  <c:v>1.325234552346706</c:v>
                </c:pt>
                <c:pt idx="414">
                  <c:v>1.3368002028820629</c:v>
                </c:pt>
                <c:pt idx="415">
                  <c:v>1.337215830476991</c:v>
                </c:pt>
                <c:pt idx="416">
                  <c:v>1.337262214842396</c:v>
                </c:pt>
                <c:pt idx="417">
                  <c:v>1.312950104404216</c:v>
                </c:pt>
                <c:pt idx="418">
                  <c:v>1.319987822640049</c:v>
                </c:pt>
                <c:pt idx="419">
                  <c:v>1.3568101985264549</c:v>
                </c:pt>
                <c:pt idx="420">
                  <c:v>1.3157890190803161</c:v>
                </c:pt>
                <c:pt idx="421">
                  <c:v>1.305472294933075</c:v>
                </c:pt>
                <c:pt idx="422">
                  <c:v>1.284294107814232</c:v>
                </c:pt>
                <c:pt idx="423">
                  <c:v>1.285434741767953</c:v>
                </c:pt>
                <c:pt idx="424">
                  <c:v>1.267600153259417</c:v>
                </c:pt>
                <c:pt idx="425">
                  <c:v>1.2469259878572401</c:v>
                </c:pt>
                <c:pt idx="426">
                  <c:v>1.249257487613997</c:v>
                </c:pt>
                <c:pt idx="427">
                  <c:v>1.2420328465574491</c:v>
                </c:pt>
                <c:pt idx="428">
                  <c:v>1.235210556958579</c:v>
                </c:pt>
                <c:pt idx="429">
                  <c:v>1.280620719571028</c:v>
                </c:pt>
                <c:pt idx="430">
                  <c:v>1.301080766202539</c:v>
                </c:pt>
                <c:pt idx="431">
                  <c:v>1.294234807624336</c:v>
                </c:pt>
                <c:pt idx="432">
                  <c:v>1.303926691113523</c:v>
                </c:pt>
                <c:pt idx="433">
                  <c:v>1.2697570500905819</c:v>
                </c:pt>
                <c:pt idx="434">
                  <c:v>1.259841841682481</c:v>
                </c:pt>
                <c:pt idx="435">
                  <c:v>1.2277822151377109</c:v>
                </c:pt>
                <c:pt idx="436">
                  <c:v>1.211708382278758</c:v>
                </c:pt>
                <c:pt idx="437">
                  <c:v>1.240369917656251</c:v>
                </c:pt>
                <c:pt idx="438">
                  <c:v>1.2720001848631739</c:v>
                </c:pt>
                <c:pt idx="439">
                  <c:v>1.28203484539566</c:v>
                </c:pt>
                <c:pt idx="440">
                  <c:v>1.2808485939244461</c:v>
                </c:pt>
                <c:pt idx="441">
                  <c:v>1.3071773633852439</c:v>
                </c:pt>
                <c:pt idx="442">
                  <c:v>1.31602991581297</c:v>
                </c:pt>
                <c:pt idx="443">
                  <c:v>1.320772240241646</c:v>
                </c:pt>
                <c:pt idx="444">
                  <c:v>1.3636846365955271</c:v>
                </c:pt>
                <c:pt idx="445">
                  <c:v>1.3486263229071991</c:v>
                </c:pt>
                <c:pt idx="446">
                  <c:v>1.351079750640096</c:v>
                </c:pt>
                <c:pt idx="447">
                  <c:v>1.350529692725462</c:v>
                </c:pt>
                <c:pt idx="448">
                  <c:v>1.3424694063353499</c:v>
                </c:pt>
                <c:pt idx="449">
                  <c:v>1.383297298383938</c:v>
                </c:pt>
                <c:pt idx="450">
                  <c:v>1.3694091357069069</c:v>
                </c:pt>
                <c:pt idx="451">
                  <c:v>1.3667938178005801</c:v>
                </c:pt>
                <c:pt idx="452">
                  <c:v>1.392348274716892</c:v>
                </c:pt>
                <c:pt idx="453">
                  <c:v>1.395196049637704</c:v>
                </c:pt>
                <c:pt idx="454">
                  <c:v>1.360651609009164</c:v>
                </c:pt>
                <c:pt idx="455">
                  <c:v>1.3671756361384959</c:v>
                </c:pt>
                <c:pt idx="456">
                  <c:v>1.323584563964288</c:v>
                </c:pt>
                <c:pt idx="457">
                  <c:v>1.3297310957536861</c:v>
                </c:pt>
                <c:pt idx="458">
                  <c:v>1.3402608685939981</c:v>
                </c:pt>
                <c:pt idx="459">
                  <c:v>1.334267986263127</c:v>
                </c:pt>
                <c:pt idx="460">
                  <c:v>1.3423485192748379</c:v>
                </c:pt>
                <c:pt idx="461">
                  <c:v>1.3476716681158849</c:v>
                </c:pt>
                <c:pt idx="462">
                  <c:v>1.351629751902538</c:v>
                </c:pt>
                <c:pt idx="463">
                  <c:v>1.363212179109391</c:v>
                </c:pt>
                <c:pt idx="464">
                  <c:v>1.3052845595954581</c:v>
                </c:pt>
                <c:pt idx="465">
                  <c:v>1.320735486043076</c:v>
                </c:pt>
                <c:pt idx="466">
                  <c:v>1.292878588199402</c:v>
                </c:pt>
                <c:pt idx="467">
                  <c:v>1.2590356716557261</c:v>
                </c:pt>
                <c:pt idx="468">
                  <c:v>1.2655157410424711</c:v>
                </c:pt>
                <c:pt idx="469">
                  <c:v>1.26936575859529</c:v>
                </c:pt>
                <c:pt idx="470">
                  <c:v>1.2779219869837619</c:v>
                </c:pt>
                <c:pt idx="471">
                  <c:v>1.265337421733564</c:v>
                </c:pt>
                <c:pt idx="472">
                  <c:v>1.2543958528304151</c:v>
                </c:pt>
                <c:pt idx="473">
                  <c:v>1.228805857558714</c:v>
                </c:pt>
                <c:pt idx="474">
                  <c:v>1.197493956102851</c:v>
                </c:pt>
                <c:pt idx="475">
                  <c:v>1.1882128585688381</c:v>
                </c:pt>
                <c:pt idx="476">
                  <c:v>1.228677248368742</c:v>
                </c:pt>
                <c:pt idx="477">
                  <c:v>1.2397440926982981</c:v>
                </c:pt>
                <c:pt idx="478">
                  <c:v>1.2281605411633409</c:v>
                </c:pt>
                <c:pt idx="479">
                  <c:v>1.207958831679099</c:v>
                </c:pt>
                <c:pt idx="480">
                  <c:v>1.2069089227649059</c:v>
                </c:pt>
                <c:pt idx="481">
                  <c:v>1.210445209198028</c:v>
                </c:pt>
                <c:pt idx="482">
                  <c:v>1.2010150205279571</c:v>
                </c:pt>
                <c:pt idx="483">
                  <c:v>1.1643695898064561</c:v>
                </c:pt>
                <c:pt idx="484">
                  <c:v>1.162781615810742</c:v>
                </c:pt>
                <c:pt idx="485">
                  <c:v>1.1719449595862079</c:v>
                </c:pt>
                <c:pt idx="486">
                  <c:v>1.199303566544514</c:v>
                </c:pt>
                <c:pt idx="487">
                  <c:v>1.172352123242941</c:v>
                </c:pt>
                <c:pt idx="488">
                  <c:v>1.13105164297239</c:v>
                </c:pt>
                <c:pt idx="489">
                  <c:v>1.135109774528879</c:v>
                </c:pt>
                <c:pt idx="490">
                  <c:v>1.175670159288011</c:v>
                </c:pt>
                <c:pt idx="491">
                  <c:v>1.220792518403746</c:v>
                </c:pt>
                <c:pt idx="492">
                  <c:v>1.224065367789464</c:v>
                </c:pt>
                <c:pt idx="493">
                  <c:v>1.2080402016572489</c:v>
                </c:pt>
                <c:pt idx="494">
                  <c:v>1.1540105797443041</c:v>
                </c:pt>
                <c:pt idx="495">
                  <c:v>1.106982863625749</c:v>
                </c:pt>
                <c:pt idx="496">
                  <c:v>1.154035253952546</c:v>
                </c:pt>
                <c:pt idx="497">
                  <c:v>1.100711531416779</c:v>
                </c:pt>
                <c:pt idx="498">
                  <c:v>1.103755998387923</c:v>
                </c:pt>
                <c:pt idx="499">
                  <c:v>1.113235356802182</c:v>
                </c:pt>
                <c:pt idx="500">
                  <c:v>1.116752695256245</c:v>
                </c:pt>
                <c:pt idx="501">
                  <c:v>1.1198260254756169</c:v>
                </c:pt>
                <c:pt idx="502">
                  <c:v>1.119871936171877</c:v>
                </c:pt>
                <c:pt idx="503">
                  <c:v>1.1418307207196099</c:v>
                </c:pt>
                <c:pt idx="504">
                  <c:v>1.1637293774957711</c:v>
                </c:pt>
                <c:pt idx="505">
                  <c:v>1.1722147243146941</c:v>
                </c:pt>
                <c:pt idx="506">
                  <c:v>1.152238821292227</c:v>
                </c:pt>
                <c:pt idx="507">
                  <c:v>1.184798882870185</c:v>
                </c:pt>
                <c:pt idx="508">
                  <c:v>1.1918501294958439</c:v>
                </c:pt>
                <c:pt idx="509">
                  <c:v>1.1886655491234619</c:v>
                </c:pt>
                <c:pt idx="510">
                  <c:v>1.21477744395597</c:v>
                </c:pt>
                <c:pt idx="511">
                  <c:v>1.2119657781365349</c:v>
                </c:pt>
                <c:pt idx="512">
                  <c:v>1.2337201505098641</c:v>
                </c:pt>
                <c:pt idx="513">
                  <c:v>1.2340006206998559</c:v>
                </c:pt>
                <c:pt idx="514">
                  <c:v>1.2253967537554309</c:v>
                </c:pt>
                <c:pt idx="515">
                  <c:v>1.2421885881312309</c:v>
                </c:pt>
                <c:pt idx="516">
                  <c:v>1.250503374544278</c:v>
                </c:pt>
                <c:pt idx="517">
                  <c:v>1.28378338970608</c:v>
                </c:pt>
                <c:pt idx="518">
                  <c:v>1.2817301903928171</c:v>
                </c:pt>
                <c:pt idx="519">
                  <c:v>1.301939596084168</c:v>
                </c:pt>
                <c:pt idx="520">
                  <c:v>1.302721045749651</c:v>
                </c:pt>
                <c:pt idx="521">
                  <c:v>1.2966368939794859</c:v>
                </c:pt>
                <c:pt idx="522">
                  <c:v>1.2731925585551349</c:v>
                </c:pt>
                <c:pt idx="523">
                  <c:v>1.284613030584598</c:v>
                </c:pt>
                <c:pt idx="524">
                  <c:v>1.316057352111176</c:v>
                </c:pt>
                <c:pt idx="525">
                  <c:v>1.328742787860451</c:v>
                </c:pt>
                <c:pt idx="526">
                  <c:v>1.31503131980262</c:v>
                </c:pt>
                <c:pt idx="527">
                  <c:v>1.317752209929911</c:v>
                </c:pt>
                <c:pt idx="528">
                  <c:v>1.330398532035366</c:v>
                </c:pt>
                <c:pt idx="529">
                  <c:v>1.3627347692351459</c:v>
                </c:pt>
                <c:pt idx="530">
                  <c:v>1.3678386102769899</c:v>
                </c:pt>
                <c:pt idx="531">
                  <c:v>1.378975541762167</c:v>
                </c:pt>
                <c:pt idx="532">
                  <c:v>1.312883228742546</c:v>
                </c:pt>
                <c:pt idx="533">
                  <c:v>1.3308560370739819</c:v>
                </c:pt>
                <c:pt idx="534">
                  <c:v>1.3658285961643279</c:v>
                </c:pt>
                <c:pt idx="535">
                  <c:v>1.4117735112999521</c:v>
                </c:pt>
                <c:pt idx="536">
                  <c:v>1.381403702531238</c:v>
                </c:pt>
                <c:pt idx="537">
                  <c:v>1.373947057894169</c:v>
                </c:pt>
                <c:pt idx="538">
                  <c:v>1.4024898723648229</c:v>
                </c:pt>
                <c:pt idx="539">
                  <c:v>1.385193454184579</c:v>
                </c:pt>
                <c:pt idx="540">
                  <c:v>1.4047850956925809</c:v>
                </c:pt>
                <c:pt idx="541">
                  <c:v>1.405538800924705</c:v>
                </c:pt>
                <c:pt idx="542">
                  <c:v>1.351280679051069</c:v>
                </c:pt>
                <c:pt idx="543">
                  <c:v>1.291892573626209</c:v>
                </c:pt>
                <c:pt idx="544">
                  <c:v>1.296590927660866</c:v>
                </c:pt>
                <c:pt idx="545">
                  <c:v>1.3348564639795071</c:v>
                </c:pt>
                <c:pt idx="546">
                  <c:v>1.332841733090685</c:v>
                </c:pt>
                <c:pt idx="547">
                  <c:v>1.311888500698414</c:v>
                </c:pt>
                <c:pt idx="548">
                  <c:v>1.348466254362559</c:v>
                </c:pt>
                <c:pt idx="549">
                  <c:v>1.3496770641523039</c:v>
                </c:pt>
                <c:pt idx="550">
                  <c:v>1.3930390993612181</c:v>
                </c:pt>
                <c:pt idx="551">
                  <c:v>1.3894435364924429</c:v>
                </c:pt>
                <c:pt idx="552">
                  <c:v>1.3865830119916489</c:v>
                </c:pt>
                <c:pt idx="553">
                  <c:v>1.4033777387301889</c:v>
                </c:pt>
                <c:pt idx="554">
                  <c:v>1.429691097752001</c:v>
                </c:pt>
                <c:pt idx="555">
                  <c:v>1.401656671655241</c:v>
                </c:pt>
                <c:pt idx="556">
                  <c:v>1.432654768357889</c:v>
                </c:pt>
                <c:pt idx="557">
                  <c:v>1.3937603211348779</c:v>
                </c:pt>
                <c:pt idx="558">
                  <c:v>1.381570391620832</c:v>
                </c:pt>
                <c:pt idx="559">
                  <c:v>1.3828191358603581</c:v>
                </c:pt>
                <c:pt idx="560">
                  <c:v>1.364584835688293</c:v>
                </c:pt>
                <c:pt idx="561">
                  <c:v>1.3804465339673839</c:v>
                </c:pt>
                <c:pt idx="562">
                  <c:v>1.408186058569119</c:v>
                </c:pt>
                <c:pt idx="563">
                  <c:v>1.413108379103537</c:v>
                </c:pt>
                <c:pt idx="564">
                  <c:v>1.430484323212581</c:v>
                </c:pt>
                <c:pt idx="565">
                  <c:v>1.4470462821463681</c:v>
                </c:pt>
                <c:pt idx="566">
                  <c:v>1.444060025383689</c:v>
                </c:pt>
                <c:pt idx="567">
                  <c:v>1.4167076680191391</c:v>
                </c:pt>
                <c:pt idx="568">
                  <c:v>1.419175069389649</c:v>
                </c:pt>
                <c:pt idx="569">
                  <c:v>1.4127267912201309</c:v>
                </c:pt>
                <c:pt idx="570">
                  <c:v>1.408595741046011</c:v>
                </c:pt>
                <c:pt idx="571">
                  <c:v>1.411945965298063</c:v>
                </c:pt>
                <c:pt idx="572">
                  <c:v>1.393649126702009</c:v>
                </c:pt>
                <c:pt idx="573">
                  <c:v>1.4152489812495219</c:v>
                </c:pt>
                <c:pt idx="574">
                  <c:v>1.3964671117653329</c:v>
                </c:pt>
                <c:pt idx="575">
                  <c:v>1.3949678324396879</c:v>
                </c:pt>
                <c:pt idx="576">
                  <c:v>1.4157746554628301</c:v>
                </c:pt>
                <c:pt idx="577">
                  <c:v>1.416014686720197</c:v>
                </c:pt>
                <c:pt idx="578">
                  <c:v>1.408195163752364</c:v>
                </c:pt>
                <c:pt idx="579">
                  <c:v>1.391995813795704</c:v>
                </c:pt>
                <c:pt idx="580">
                  <c:v>1.4001345888923169</c:v>
                </c:pt>
                <c:pt idx="581">
                  <c:v>1.4237058722965019</c:v>
                </c:pt>
                <c:pt idx="582">
                  <c:v>1.430148602624123</c:v>
                </c:pt>
                <c:pt idx="583">
                  <c:v>1.4331208190927001</c:v>
                </c:pt>
                <c:pt idx="584">
                  <c:v>1.4350329250807989</c:v>
                </c:pt>
                <c:pt idx="585">
                  <c:v>1.3995688315650741</c:v>
                </c:pt>
                <c:pt idx="586">
                  <c:v>1.3970021380049611</c:v>
                </c:pt>
                <c:pt idx="587">
                  <c:v>1.3952788162007559</c:v>
                </c:pt>
                <c:pt idx="588">
                  <c:v>1.388014448562525</c:v>
                </c:pt>
                <c:pt idx="589">
                  <c:v>1.3851083335184771</c:v>
                </c:pt>
                <c:pt idx="590">
                  <c:v>1.4105502217621331</c:v>
                </c:pt>
                <c:pt idx="591">
                  <c:v>1.4034803839742851</c:v>
                </c:pt>
                <c:pt idx="592">
                  <c:v>1.419162508403341</c:v>
                </c:pt>
                <c:pt idx="593">
                  <c:v>1.4175950181077319</c:v>
                </c:pt>
                <c:pt idx="594">
                  <c:v>1.4227543342548821</c:v>
                </c:pt>
                <c:pt idx="595">
                  <c:v>1.4333895996904349</c:v>
                </c:pt>
                <c:pt idx="596">
                  <c:v>1.4251306207691761</c:v>
                </c:pt>
                <c:pt idx="597">
                  <c:v>1.4201056432764201</c:v>
                </c:pt>
                <c:pt idx="598">
                  <c:v>1.3993252534703171</c:v>
                </c:pt>
                <c:pt idx="599">
                  <c:v>1.367441350919026</c:v>
                </c:pt>
                <c:pt idx="600">
                  <c:v>1.3685715473264479</c:v>
                </c:pt>
                <c:pt idx="601">
                  <c:v>1.371087879647104</c:v>
                </c:pt>
                <c:pt idx="602">
                  <c:v>1.358500747230976</c:v>
                </c:pt>
                <c:pt idx="603">
                  <c:v>1.385394396632843</c:v>
                </c:pt>
                <c:pt idx="604">
                  <c:v>1.3981586555871759</c:v>
                </c:pt>
                <c:pt idx="605">
                  <c:v>1.40002556828447</c:v>
                </c:pt>
                <c:pt idx="606">
                  <c:v>1.3919608163493951</c:v>
                </c:pt>
                <c:pt idx="607">
                  <c:v>1.369574551274056</c:v>
                </c:pt>
                <c:pt idx="608">
                  <c:v>1.394656164170516</c:v>
                </c:pt>
                <c:pt idx="609">
                  <c:v>1.3640310019960691</c:v>
                </c:pt>
                <c:pt idx="610">
                  <c:v>1.3590235083458559</c:v>
                </c:pt>
                <c:pt idx="611">
                  <c:v>1.3655794556136149</c:v>
                </c:pt>
                <c:pt idx="612">
                  <c:v>1.385358003910425</c:v>
                </c:pt>
                <c:pt idx="613">
                  <c:v>1.376075858689042</c:v>
                </c:pt>
                <c:pt idx="614">
                  <c:v>1.335187889269962</c:v>
                </c:pt>
                <c:pt idx="615">
                  <c:v>1.3427142887111949</c:v>
                </c:pt>
                <c:pt idx="616">
                  <c:v>1.349052249033722</c:v>
                </c:pt>
                <c:pt idx="617">
                  <c:v>1.358514873307425</c:v>
                </c:pt>
                <c:pt idx="618">
                  <c:v>1.359068083653642</c:v>
                </c:pt>
                <c:pt idx="619">
                  <c:v>1.3510175488293401</c:v>
                </c:pt>
                <c:pt idx="620">
                  <c:v>1.353364441760345</c:v>
                </c:pt>
                <c:pt idx="621">
                  <c:v>1.345838861628045</c:v>
                </c:pt>
                <c:pt idx="622">
                  <c:v>1.334218897147021</c:v>
                </c:pt>
                <c:pt idx="623">
                  <c:v>1.3278856373468959</c:v>
                </c:pt>
                <c:pt idx="624">
                  <c:v>1.3100257915254889</c:v>
                </c:pt>
                <c:pt idx="625">
                  <c:v>1.2993100505151689</c:v>
                </c:pt>
                <c:pt idx="626">
                  <c:v>1.321646187096043</c:v>
                </c:pt>
                <c:pt idx="627">
                  <c:v>1.336814852202711</c:v>
                </c:pt>
                <c:pt idx="628">
                  <c:v>1.3641451181040329</c:v>
                </c:pt>
                <c:pt idx="629">
                  <c:v>1.39835447274689</c:v>
                </c:pt>
                <c:pt idx="630">
                  <c:v>1.409967381857534</c:v>
                </c:pt>
                <c:pt idx="631">
                  <c:v>1.4003455261683959</c:v>
                </c:pt>
                <c:pt idx="632">
                  <c:v>1.4349677617749801</c:v>
                </c:pt>
                <c:pt idx="633">
                  <c:v>1.424904403694607</c:v>
                </c:pt>
                <c:pt idx="634">
                  <c:v>1.40414981948883</c:v>
                </c:pt>
                <c:pt idx="635">
                  <c:v>1.4229611337850481</c:v>
                </c:pt>
                <c:pt idx="636">
                  <c:v>1.4174097385222519</c:v>
                </c:pt>
                <c:pt idx="637">
                  <c:v>1.395167963037325</c:v>
                </c:pt>
                <c:pt idx="638">
                  <c:v>1.3778064673174659</c:v>
                </c:pt>
                <c:pt idx="639">
                  <c:v>1.3962943329303039</c:v>
                </c:pt>
                <c:pt idx="640">
                  <c:v>1.432973765446742</c:v>
                </c:pt>
                <c:pt idx="641">
                  <c:v>1.4226227050425859</c:v>
                </c:pt>
                <c:pt idx="642">
                  <c:v>1.423022630578554</c:v>
                </c:pt>
                <c:pt idx="643">
                  <c:v>1.412421732881789</c:v>
                </c:pt>
                <c:pt idx="644">
                  <c:v>1.3950831055386841</c:v>
                </c:pt>
                <c:pt idx="645">
                  <c:v>1.407665143707961</c:v>
                </c:pt>
                <c:pt idx="646">
                  <c:v>1.4040389736897581</c:v>
                </c:pt>
                <c:pt idx="647">
                  <c:v>1.363775456934105</c:v>
                </c:pt>
                <c:pt idx="648">
                  <c:v>1.3766585541074601</c:v>
                </c:pt>
                <c:pt idx="649">
                  <c:v>1.4117243393755701</c:v>
                </c:pt>
                <c:pt idx="650">
                  <c:v>1.399155117085163</c:v>
                </c:pt>
                <c:pt idx="651">
                  <c:v>1.409273861692687</c:v>
                </c:pt>
                <c:pt idx="652">
                  <c:v>1.41799800156443</c:v>
                </c:pt>
                <c:pt idx="653">
                  <c:v>1.4619814609644339</c:v>
                </c:pt>
                <c:pt idx="654">
                  <c:v>1.471354688781207</c:v>
                </c:pt>
                <c:pt idx="655">
                  <c:v>1.4703793863427479</c:v>
                </c:pt>
                <c:pt idx="656">
                  <c:v>1.47182731769792</c:v>
                </c:pt>
                <c:pt idx="657">
                  <c:v>1.4522259052529689</c:v>
                </c:pt>
                <c:pt idx="658">
                  <c:v>1.453379380590601</c:v>
                </c:pt>
                <c:pt idx="659">
                  <c:v>1.416115096908525</c:v>
                </c:pt>
                <c:pt idx="660">
                  <c:v>1.4120590040109291</c:v>
                </c:pt>
                <c:pt idx="661">
                  <c:v>1.4231721838626969</c:v>
                </c:pt>
                <c:pt idx="662">
                  <c:v>1.3816350312620349</c:v>
                </c:pt>
                <c:pt idx="663">
                  <c:v>1.371350776582535</c:v>
                </c:pt>
                <c:pt idx="664">
                  <c:v>1.380587823658354</c:v>
                </c:pt>
                <c:pt idx="665">
                  <c:v>1.365870963271411</c:v>
                </c:pt>
                <c:pt idx="666">
                  <c:v>1.333194086385294</c:v>
                </c:pt>
                <c:pt idx="667">
                  <c:v>1.36696867820015</c:v>
                </c:pt>
                <c:pt idx="668">
                  <c:v>1.3934391363958381</c:v>
                </c:pt>
                <c:pt idx="669">
                  <c:v>1.400140811123592</c:v>
                </c:pt>
                <c:pt idx="670">
                  <c:v>1.436390311409101</c:v>
                </c:pt>
                <c:pt idx="671">
                  <c:v>1.448904446762902</c:v>
                </c:pt>
                <c:pt idx="672">
                  <c:v>1.4296885112761619</c:v>
                </c:pt>
                <c:pt idx="673">
                  <c:v>1.4270698652410381</c:v>
                </c:pt>
                <c:pt idx="674">
                  <c:v>1.4239877495122979</c:v>
                </c:pt>
                <c:pt idx="675">
                  <c:v>1.4287205225919131</c:v>
                </c:pt>
                <c:pt idx="676">
                  <c:v>1.428085373200892</c:v>
                </c:pt>
                <c:pt idx="677">
                  <c:v>1.45356047806253</c:v>
                </c:pt>
                <c:pt idx="678">
                  <c:v>1.4497294952119399</c:v>
                </c:pt>
                <c:pt idx="679">
                  <c:v>1.457860240974421</c:v>
                </c:pt>
                <c:pt idx="680">
                  <c:v>1.4339165470672299</c:v>
                </c:pt>
                <c:pt idx="681">
                  <c:v>1.4210821005529379</c:v>
                </c:pt>
                <c:pt idx="682">
                  <c:v>1.4090816201896841</c:v>
                </c:pt>
                <c:pt idx="683">
                  <c:v>1.3859232894094189</c:v>
                </c:pt>
                <c:pt idx="684">
                  <c:v>1.3904212590857381</c:v>
                </c:pt>
                <c:pt idx="685">
                  <c:v>1.39167085362666</c:v>
                </c:pt>
                <c:pt idx="686">
                  <c:v>1.393660102933536</c:v>
                </c:pt>
                <c:pt idx="687">
                  <c:v>1.419379350747936</c:v>
                </c:pt>
                <c:pt idx="688">
                  <c:v>1.4173048302920259</c:v>
                </c:pt>
                <c:pt idx="689">
                  <c:v>1.400925236109857</c:v>
                </c:pt>
                <c:pt idx="690">
                  <c:v>1.392012804366489</c:v>
                </c:pt>
                <c:pt idx="691">
                  <c:v>1.3882271023833621</c:v>
                </c:pt>
                <c:pt idx="692">
                  <c:v>1.352935832459959</c:v>
                </c:pt>
                <c:pt idx="693">
                  <c:v>1.3433182983345719</c:v>
                </c:pt>
                <c:pt idx="694">
                  <c:v>1.347372474887637</c:v>
                </c:pt>
                <c:pt idx="695">
                  <c:v>1.3143001561827039</c:v>
                </c:pt>
                <c:pt idx="696">
                  <c:v>1.3182146272994459</c:v>
                </c:pt>
                <c:pt idx="697">
                  <c:v>1.297625639661441</c:v>
                </c:pt>
                <c:pt idx="698">
                  <c:v>1.297072303639708</c:v>
                </c:pt>
                <c:pt idx="699">
                  <c:v>1.299955088113091</c:v>
                </c:pt>
                <c:pt idx="700">
                  <c:v>1.290125141148301</c:v>
                </c:pt>
                <c:pt idx="701">
                  <c:v>1.3019611600299339</c:v>
                </c:pt>
                <c:pt idx="702">
                  <c:v>1.287663977822137</c:v>
                </c:pt>
                <c:pt idx="703">
                  <c:v>1.287635622669774</c:v>
                </c:pt>
                <c:pt idx="704">
                  <c:v>1.2613060505685481</c:v>
                </c:pt>
                <c:pt idx="705">
                  <c:v>1.2141475055995039</c:v>
                </c:pt>
                <c:pt idx="706">
                  <c:v>1.193605084310309</c:v>
                </c:pt>
                <c:pt idx="707">
                  <c:v>1.1870205482744729</c:v>
                </c:pt>
                <c:pt idx="708">
                  <c:v>1.2089387775310501</c:v>
                </c:pt>
                <c:pt idx="709">
                  <c:v>1.1809596831798419</c:v>
                </c:pt>
                <c:pt idx="710">
                  <c:v>1.1996621665879941</c:v>
                </c:pt>
                <c:pt idx="711">
                  <c:v>1.2458957584995931</c:v>
                </c:pt>
                <c:pt idx="712">
                  <c:v>1.245771420757114</c:v>
                </c:pt>
                <c:pt idx="713">
                  <c:v>1.2693651631554439</c:v>
                </c:pt>
                <c:pt idx="714">
                  <c:v>1.2804207875400619</c:v>
                </c:pt>
                <c:pt idx="715">
                  <c:v>1.2729015506642629</c:v>
                </c:pt>
                <c:pt idx="716">
                  <c:v>1.275440418290215</c:v>
                </c:pt>
                <c:pt idx="717">
                  <c:v>1.2593066177510419</c:v>
                </c:pt>
                <c:pt idx="718">
                  <c:v>1.311883156605399</c:v>
                </c:pt>
                <c:pt idx="719">
                  <c:v>1.309323240670289</c:v>
                </c:pt>
                <c:pt idx="720">
                  <c:v>1.298667160350881</c:v>
                </c:pt>
                <c:pt idx="721">
                  <c:v>1.3106404181699509</c:v>
                </c:pt>
                <c:pt idx="722">
                  <c:v>1.327395901031629</c:v>
                </c:pt>
                <c:pt idx="723">
                  <c:v>1.339146880015748</c:v>
                </c:pt>
                <c:pt idx="724">
                  <c:v>1.358893992796522</c:v>
                </c:pt>
                <c:pt idx="725">
                  <c:v>1.3990504796991849</c:v>
                </c:pt>
                <c:pt idx="726">
                  <c:v>1.4268993384362221</c:v>
                </c:pt>
                <c:pt idx="727">
                  <c:v>1.398072710977097</c:v>
                </c:pt>
                <c:pt idx="728">
                  <c:v>1.4208997428353221</c:v>
                </c:pt>
                <c:pt idx="729">
                  <c:v>1.430204137035274</c:v>
                </c:pt>
                <c:pt idx="730">
                  <c:v>1.4246468882011289</c:v>
                </c:pt>
                <c:pt idx="731">
                  <c:v>1.4419962669334701</c:v>
                </c:pt>
                <c:pt idx="732">
                  <c:v>1.462761069295913</c:v>
                </c:pt>
                <c:pt idx="733">
                  <c:v>1.471634557833404</c:v>
                </c:pt>
                <c:pt idx="734">
                  <c:v>1.474526642796762</c:v>
                </c:pt>
                <c:pt idx="735">
                  <c:v>1.453339925352001</c:v>
                </c:pt>
                <c:pt idx="736">
                  <c:v>1.5068856225469669</c:v>
                </c:pt>
                <c:pt idx="737">
                  <c:v>1.5334237703565541</c:v>
                </c:pt>
                <c:pt idx="738">
                  <c:v>1.523864413016448</c:v>
                </c:pt>
                <c:pt idx="739">
                  <c:v>1.5068182027807511</c:v>
                </c:pt>
                <c:pt idx="740">
                  <c:v>1.522482253494938</c:v>
                </c:pt>
                <c:pt idx="741">
                  <c:v>1.5466980648043289</c:v>
                </c:pt>
                <c:pt idx="742">
                  <c:v>1.512061254162089</c:v>
                </c:pt>
                <c:pt idx="743">
                  <c:v>1.509176840265865</c:v>
                </c:pt>
                <c:pt idx="744">
                  <c:v>1.475350986981204</c:v>
                </c:pt>
                <c:pt idx="745">
                  <c:v>1.4791468616747669</c:v>
                </c:pt>
                <c:pt idx="746">
                  <c:v>1.5201879462625369</c:v>
                </c:pt>
                <c:pt idx="747">
                  <c:v>1.5433450832134139</c:v>
                </c:pt>
                <c:pt idx="748">
                  <c:v>1.542192403936818</c:v>
                </c:pt>
                <c:pt idx="749">
                  <c:v>1.5283239927772709</c:v>
                </c:pt>
                <c:pt idx="750">
                  <c:v>1.5339572924534399</c:v>
                </c:pt>
                <c:pt idx="751">
                  <c:v>1.4880825021475179</c:v>
                </c:pt>
                <c:pt idx="752">
                  <c:v>1.5011345535755549</c:v>
                </c:pt>
                <c:pt idx="753">
                  <c:v>1.509452555183681</c:v>
                </c:pt>
                <c:pt idx="754">
                  <c:v>1.535743921759529</c:v>
                </c:pt>
                <c:pt idx="755">
                  <c:v>1.572379394538594</c:v>
                </c:pt>
                <c:pt idx="756">
                  <c:v>1.5864401992710579</c:v>
                </c:pt>
                <c:pt idx="757">
                  <c:v>1.5528583219752079</c:v>
                </c:pt>
                <c:pt idx="758">
                  <c:v>1.609553436206089</c:v>
                </c:pt>
                <c:pt idx="759">
                  <c:v>1.596515455484133</c:v>
                </c:pt>
                <c:pt idx="760">
                  <c:v>1.5894029728312069</c:v>
                </c:pt>
                <c:pt idx="761">
                  <c:v>1.6008633106704599</c:v>
                </c:pt>
                <c:pt idx="762">
                  <c:v>1.587068496940049</c:v>
                </c:pt>
                <c:pt idx="763">
                  <c:v>1.555907488829815</c:v>
                </c:pt>
                <c:pt idx="764">
                  <c:v>1.5932034929670991</c:v>
                </c:pt>
                <c:pt idx="765">
                  <c:v>1.628025386272949</c:v>
                </c:pt>
                <c:pt idx="766">
                  <c:v>1.5945243034198839</c:v>
                </c:pt>
                <c:pt idx="767">
                  <c:v>1.645949202454468</c:v>
                </c:pt>
                <c:pt idx="768">
                  <c:v>1.6894838619589689</c:v>
                </c:pt>
                <c:pt idx="769">
                  <c:v>1.659608410455756</c:v>
                </c:pt>
                <c:pt idx="770">
                  <c:v>1.6350724905953291</c:v>
                </c:pt>
                <c:pt idx="771">
                  <c:v>1.6331942265166211</c:v>
                </c:pt>
                <c:pt idx="772">
                  <c:v>1.6015037240022061</c:v>
                </c:pt>
                <c:pt idx="773">
                  <c:v>1.597259338958305</c:v>
                </c:pt>
                <c:pt idx="774">
                  <c:v>1.610864940932939</c:v>
                </c:pt>
                <c:pt idx="775">
                  <c:v>1.6284231990493041</c:v>
                </c:pt>
                <c:pt idx="776">
                  <c:v>1.6218608683909601</c:v>
                </c:pt>
                <c:pt idx="777">
                  <c:v>1.608781621539467</c:v>
                </c:pt>
                <c:pt idx="778">
                  <c:v>1.6607560979680851</c:v>
                </c:pt>
                <c:pt idx="779">
                  <c:v>1.6908824677199761</c:v>
                </c:pt>
                <c:pt idx="780">
                  <c:v>1.6888409540199689</c:v>
                </c:pt>
                <c:pt idx="781">
                  <c:v>1.684258143268456</c:v>
                </c:pt>
                <c:pt idx="782">
                  <c:v>1.6854015493059771</c:v>
                </c:pt>
                <c:pt idx="783">
                  <c:v>1.7075377270618799</c:v>
                </c:pt>
                <c:pt idx="784">
                  <c:v>1.678674119092866</c:v>
                </c:pt>
                <c:pt idx="785">
                  <c:v>1.6706882786449231</c:v>
                </c:pt>
                <c:pt idx="786">
                  <c:v>1.691049459252155</c:v>
                </c:pt>
                <c:pt idx="787">
                  <c:v>1.6295265161876771</c:v>
                </c:pt>
                <c:pt idx="788">
                  <c:v>1.593246868301083</c:v>
                </c:pt>
                <c:pt idx="789">
                  <c:v>1.631626218704066</c:v>
                </c:pt>
                <c:pt idx="790">
                  <c:v>1.6481741118315421</c:v>
                </c:pt>
                <c:pt idx="791">
                  <c:v>1.6278855761495801</c:v>
                </c:pt>
                <c:pt idx="792">
                  <c:v>1.6255210038029351</c:v>
                </c:pt>
                <c:pt idx="793">
                  <c:v>1.6282777830669379</c:v>
                </c:pt>
                <c:pt idx="794">
                  <c:v>1.6059707877800911</c:v>
                </c:pt>
                <c:pt idx="795">
                  <c:v>1.6333030502543879</c:v>
                </c:pt>
                <c:pt idx="796">
                  <c:v>1.671261596851807</c:v>
                </c:pt>
                <c:pt idx="797">
                  <c:v>1.6750389788046911</c:v>
                </c:pt>
                <c:pt idx="798">
                  <c:v>1.7451671746995929</c:v>
                </c:pt>
                <c:pt idx="799">
                  <c:v>1.800393182485263</c:v>
                </c:pt>
                <c:pt idx="800">
                  <c:v>1.750664581346365</c:v>
                </c:pt>
                <c:pt idx="801">
                  <c:v>1.820096522546593</c:v>
                </c:pt>
                <c:pt idx="802">
                  <c:v>1.793992286551368</c:v>
                </c:pt>
                <c:pt idx="803">
                  <c:v>1.748893814764295</c:v>
                </c:pt>
                <c:pt idx="804">
                  <c:v>1.768622042039004</c:v>
                </c:pt>
                <c:pt idx="805">
                  <c:v>1.806699203481789</c:v>
                </c:pt>
                <c:pt idx="806">
                  <c:v>1.843643879807511</c:v>
                </c:pt>
                <c:pt idx="807">
                  <c:v>1.8396830141582241</c:v>
                </c:pt>
                <c:pt idx="808">
                  <c:v>1.8635899649295149</c:v>
                </c:pt>
                <c:pt idx="809">
                  <c:v>1.8735308237553621</c:v>
                </c:pt>
                <c:pt idx="810">
                  <c:v>1.8742888896730909</c:v>
                </c:pt>
                <c:pt idx="811">
                  <c:v>1.8818212555264759</c:v>
                </c:pt>
                <c:pt idx="812">
                  <c:v>1.8485785739537111</c:v>
                </c:pt>
                <c:pt idx="813">
                  <c:v>1.8734394075204039</c:v>
                </c:pt>
                <c:pt idx="814">
                  <c:v>1.8883380626476141</c:v>
                </c:pt>
                <c:pt idx="815">
                  <c:v>1.9225851615468681</c:v>
                </c:pt>
                <c:pt idx="816">
                  <c:v>1.939824058112062</c:v>
                </c:pt>
                <c:pt idx="817">
                  <c:v>1.966221855274378</c:v>
                </c:pt>
                <c:pt idx="818">
                  <c:v>1.934545927631603</c:v>
                </c:pt>
                <c:pt idx="819">
                  <c:v>1.929201939017452</c:v>
                </c:pt>
                <c:pt idx="820">
                  <c:v>1.958172049930698</c:v>
                </c:pt>
                <c:pt idx="821">
                  <c:v>1.976436864817436</c:v>
                </c:pt>
                <c:pt idx="822">
                  <c:v>1.956915889789145</c:v>
                </c:pt>
                <c:pt idx="823">
                  <c:v>1.9787171086179089</c:v>
                </c:pt>
                <c:pt idx="824">
                  <c:v>1.992503003336116</c:v>
                </c:pt>
                <c:pt idx="825">
                  <c:v>1.9814679121089289</c:v>
                </c:pt>
                <c:pt idx="826">
                  <c:v>1.967123373045754</c:v>
                </c:pt>
                <c:pt idx="827">
                  <c:v>1.923571303131804</c:v>
                </c:pt>
                <c:pt idx="828">
                  <c:v>1.936878895049249</c:v>
                </c:pt>
                <c:pt idx="829">
                  <c:v>1.905559298500203</c:v>
                </c:pt>
                <c:pt idx="830">
                  <c:v>1.8715166748353029</c:v>
                </c:pt>
                <c:pt idx="831">
                  <c:v>1.826540660713093</c:v>
                </c:pt>
                <c:pt idx="832">
                  <c:v>1.877731271325294</c:v>
                </c:pt>
                <c:pt idx="833">
                  <c:v>1.8966893822845809</c:v>
                </c:pt>
                <c:pt idx="834">
                  <c:v>1.8988342738499251</c:v>
                </c:pt>
                <c:pt idx="835">
                  <c:v>1.889278627460236</c:v>
                </c:pt>
                <c:pt idx="836">
                  <c:v>1.8138814406520209</c:v>
                </c:pt>
                <c:pt idx="837">
                  <c:v>1.808914331352995</c:v>
                </c:pt>
                <c:pt idx="838">
                  <c:v>1.707509480050208</c:v>
                </c:pt>
                <c:pt idx="839">
                  <c:v>1.7215434482582299</c:v>
                </c:pt>
                <c:pt idx="840">
                  <c:v>1.786025295187547</c:v>
                </c:pt>
                <c:pt idx="841">
                  <c:v>1.764420750107295</c:v>
                </c:pt>
                <c:pt idx="842">
                  <c:v>1.7694158943021321</c:v>
                </c:pt>
                <c:pt idx="843">
                  <c:v>1.8278859708642941</c:v>
                </c:pt>
                <c:pt idx="844">
                  <c:v>1.871046740597923</c:v>
                </c:pt>
                <c:pt idx="845">
                  <c:v>1.8904946856295359</c:v>
                </c:pt>
                <c:pt idx="846">
                  <c:v>1.8839781182654449</c:v>
                </c:pt>
                <c:pt idx="847">
                  <c:v>1.8562105182058899</c:v>
                </c:pt>
                <c:pt idx="848">
                  <c:v>1.793948269053083</c:v>
                </c:pt>
                <c:pt idx="849">
                  <c:v>1.815547879307843</c:v>
                </c:pt>
                <c:pt idx="850">
                  <c:v>1.8647132475456389</c:v>
                </c:pt>
                <c:pt idx="851">
                  <c:v>1.9189663333015889</c:v>
                </c:pt>
                <c:pt idx="852">
                  <c:v>1.931897296085177</c:v>
                </c:pt>
                <c:pt idx="853">
                  <c:v>2.0014614774657211</c:v>
                </c:pt>
                <c:pt idx="854">
                  <c:v>2.0087253675469681</c:v>
                </c:pt>
                <c:pt idx="855">
                  <c:v>1.991523529081946</c:v>
                </c:pt>
                <c:pt idx="856">
                  <c:v>1.998592252756815</c:v>
                </c:pt>
                <c:pt idx="857">
                  <c:v>1.9669383869321</c:v>
                </c:pt>
                <c:pt idx="858">
                  <c:v>2.0240594339815581</c:v>
                </c:pt>
                <c:pt idx="859">
                  <c:v>2.0813822834955018</c:v>
                </c:pt>
                <c:pt idx="860">
                  <c:v>2.1012140670511501</c:v>
                </c:pt>
                <c:pt idx="861">
                  <c:v>2.0356736906721369</c:v>
                </c:pt>
                <c:pt idx="862">
                  <c:v>2.035475743084008</c:v>
                </c:pt>
                <c:pt idx="863">
                  <c:v>1.995852511447483</c:v>
                </c:pt>
                <c:pt idx="864">
                  <c:v>1.9861325397471039</c:v>
                </c:pt>
                <c:pt idx="865">
                  <c:v>1.996655778532938</c:v>
                </c:pt>
                <c:pt idx="866">
                  <c:v>2.0714164241432358</c:v>
                </c:pt>
                <c:pt idx="867">
                  <c:v>2.0775912498852658</c:v>
                </c:pt>
                <c:pt idx="868">
                  <c:v>2.1040958327641239</c:v>
                </c:pt>
                <c:pt idx="869">
                  <c:v>2.13679270609641</c:v>
                </c:pt>
                <c:pt idx="870">
                  <c:v>2.0870217656042649</c:v>
                </c:pt>
                <c:pt idx="871">
                  <c:v>2.096957948686085</c:v>
                </c:pt>
                <c:pt idx="872">
                  <c:v>2.108067177225045</c:v>
                </c:pt>
                <c:pt idx="873">
                  <c:v>2.125081346672832</c:v>
                </c:pt>
                <c:pt idx="874">
                  <c:v>2.143621092876586</c:v>
                </c:pt>
                <c:pt idx="875">
                  <c:v>2.143356337372591</c:v>
                </c:pt>
                <c:pt idx="876">
                  <c:v>2.1200833866076079</c:v>
                </c:pt>
                <c:pt idx="877">
                  <c:v>2.0488039964989668</c:v>
                </c:pt>
                <c:pt idx="878">
                  <c:v>2.0996022071501859</c:v>
                </c:pt>
                <c:pt idx="879">
                  <c:v>2.1279854931336288</c:v>
                </c:pt>
                <c:pt idx="880">
                  <c:v>2.1230017012039548</c:v>
                </c:pt>
                <c:pt idx="881">
                  <c:v>2.151177124394025</c:v>
                </c:pt>
                <c:pt idx="882">
                  <c:v>2.1412939066941989</c:v>
                </c:pt>
                <c:pt idx="883">
                  <c:v>2.1956371740857841</c:v>
                </c:pt>
                <c:pt idx="884">
                  <c:v>2.222739061995445</c:v>
                </c:pt>
                <c:pt idx="885">
                  <c:v>2.2010408867032392</c:v>
                </c:pt>
                <c:pt idx="886">
                  <c:v>2.2054161390620348</c:v>
                </c:pt>
                <c:pt idx="887">
                  <c:v>2.1265562591497229</c:v>
                </c:pt>
                <c:pt idx="888">
                  <c:v>2.146855484675263</c:v>
                </c:pt>
                <c:pt idx="889">
                  <c:v>2.1841620884304618</c:v>
                </c:pt>
                <c:pt idx="890">
                  <c:v>2.1840405847170041</c:v>
                </c:pt>
                <c:pt idx="891">
                  <c:v>2.1921293355155091</c:v>
                </c:pt>
                <c:pt idx="892">
                  <c:v>2.2039236994643878</c:v>
                </c:pt>
                <c:pt idx="893">
                  <c:v>2.2222025288029248</c:v>
                </c:pt>
                <c:pt idx="894">
                  <c:v>2.225785119471714</c:v>
                </c:pt>
                <c:pt idx="895">
                  <c:v>2.2012343526896969</c:v>
                </c:pt>
                <c:pt idx="896">
                  <c:v>2.211571584243329</c:v>
                </c:pt>
                <c:pt idx="897">
                  <c:v>2.223698870766329</c:v>
                </c:pt>
                <c:pt idx="898">
                  <c:v>2.2344731295455751</c:v>
                </c:pt>
                <c:pt idx="899">
                  <c:v>2.1961749761776259</c:v>
                </c:pt>
                <c:pt idx="900">
                  <c:v>2.208537563114926</c:v>
                </c:pt>
                <c:pt idx="901">
                  <c:v>2.2689872166752409</c:v>
                </c:pt>
                <c:pt idx="902">
                  <c:v>2.2692336192618998</c:v>
                </c:pt>
                <c:pt idx="903">
                  <c:v>2.2479789618329611</c:v>
                </c:pt>
                <c:pt idx="904">
                  <c:v>2.2099506286001431</c:v>
                </c:pt>
                <c:pt idx="905">
                  <c:v>2.220664783998171</c:v>
                </c:pt>
                <c:pt idx="906">
                  <c:v>2.259125402550163</c:v>
                </c:pt>
                <c:pt idx="907">
                  <c:v>2.299614531720942</c:v>
                </c:pt>
                <c:pt idx="908">
                  <c:v>2.3237184637925661</c:v>
                </c:pt>
                <c:pt idx="909">
                  <c:v>2.2896103608112619</c:v>
                </c:pt>
                <c:pt idx="910">
                  <c:v>2.340201835330864</c:v>
                </c:pt>
                <c:pt idx="911">
                  <c:v>2.3749407431484202</c:v>
                </c:pt>
                <c:pt idx="912">
                  <c:v>2.3828122467287018</c:v>
                </c:pt>
                <c:pt idx="913">
                  <c:v>2.3268831849904541</c:v>
                </c:pt>
                <c:pt idx="914">
                  <c:v>2.3130494979707241</c:v>
                </c:pt>
                <c:pt idx="915">
                  <c:v>2.3347729862183142</c:v>
                </c:pt>
                <c:pt idx="916">
                  <c:v>2.4005836264382281</c:v>
                </c:pt>
                <c:pt idx="917">
                  <c:v>2.3753762923478261</c:v>
                </c:pt>
                <c:pt idx="918">
                  <c:v>2.3128177285225591</c:v>
                </c:pt>
                <c:pt idx="919">
                  <c:v>2.2928604657498179</c:v>
                </c:pt>
                <c:pt idx="920">
                  <c:v>2.2430281172606898</c:v>
                </c:pt>
                <c:pt idx="921">
                  <c:v>2.2483525244692131</c:v>
                </c:pt>
                <c:pt idx="922">
                  <c:v>2.2076648712544751</c:v>
                </c:pt>
                <c:pt idx="923">
                  <c:v>2.2531246070906739</c:v>
                </c:pt>
                <c:pt idx="924">
                  <c:v>2.2161389788029742</c:v>
                </c:pt>
                <c:pt idx="925">
                  <c:v>2.213914821740989</c:v>
                </c:pt>
                <c:pt idx="926">
                  <c:v>2.2416419933246319</c:v>
                </c:pt>
                <c:pt idx="927">
                  <c:v>2.2701096296195939</c:v>
                </c:pt>
                <c:pt idx="928">
                  <c:v>2.24481165517907</c:v>
                </c:pt>
                <c:pt idx="929">
                  <c:v>2.210346384613064</c:v>
                </c:pt>
                <c:pt idx="930">
                  <c:v>2.1808147788585979</c:v>
                </c:pt>
                <c:pt idx="931">
                  <c:v>2.186714830034175</c:v>
                </c:pt>
                <c:pt idx="932">
                  <c:v>2.1948222460537861</c:v>
                </c:pt>
                <c:pt idx="933">
                  <c:v>2.1427800364426179</c:v>
                </c:pt>
                <c:pt idx="934">
                  <c:v>2.1731910238474659</c:v>
                </c:pt>
                <c:pt idx="935">
                  <c:v>2.2190549466245608</c:v>
                </c:pt>
                <c:pt idx="936">
                  <c:v>2.264052796038067</c:v>
                </c:pt>
                <c:pt idx="937">
                  <c:v>2.272256237566229</c:v>
                </c:pt>
                <c:pt idx="938">
                  <c:v>2.289880190418581</c:v>
                </c:pt>
                <c:pt idx="939">
                  <c:v>2.2724254256290961</c:v>
                </c:pt>
                <c:pt idx="940">
                  <c:v>2.2749509564958439</c:v>
                </c:pt>
                <c:pt idx="941">
                  <c:v>2.2791026301180439</c:v>
                </c:pt>
                <c:pt idx="942">
                  <c:v>2.2816300708175121</c:v>
                </c:pt>
                <c:pt idx="943">
                  <c:v>2.3074718852606391</c:v>
                </c:pt>
                <c:pt idx="944">
                  <c:v>2.3238878331425799</c:v>
                </c:pt>
                <c:pt idx="945">
                  <c:v>2.347128945262789</c:v>
                </c:pt>
                <c:pt idx="946">
                  <c:v>2.238601110334701</c:v>
                </c:pt>
                <c:pt idx="947">
                  <c:v>2.3107708928751749</c:v>
                </c:pt>
                <c:pt idx="948">
                  <c:v>2.3269504893262871</c:v>
                </c:pt>
                <c:pt idx="949">
                  <c:v>2.3365097304589568</c:v>
                </c:pt>
                <c:pt idx="950">
                  <c:v>2.3339061111004731</c:v>
                </c:pt>
                <c:pt idx="951">
                  <c:v>2.3689141759393491</c:v>
                </c:pt>
                <c:pt idx="952">
                  <c:v>2.3816824534027661</c:v>
                </c:pt>
                <c:pt idx="953">
                  <c:v>2.3593592278024191</c:v>
                </c:pt>
                <c:pt idx="954">
                  <c:v>2.3654222752200851</c:v>
                </c:pt>
                <c:pt idx="955">
                  <c:v>2.384494558246657</c:v>
                </c:pt>
                <c:pt idx="956">
                  <c:v>2.3632514503744049</c:v>
                </c:pt>
                <c:pt idx="957">
                  <c:v>2.334364735137644</c:v>
                </c:pt>
                <c:pt idx="958">
                  <c:v>2.333200678335158</c:v>
                </c:pt>
                <c:pt idx="959">
                  <c:v>2.3341689470127118</c:v>
                </c:pt>
                <c:pt idx="960">
                  <c:v>2.2940002995144129</c:v>
                </c:pt>
                <c:pt idx="961">
                  <c:v>2.3093529879323</c:v>
                </c:pt>
                <c:pt idx="962">
                  <c:v>2.3461443687052652</c:v>
                </c:pt>
                <c:pt idx="963">
                  <c:v>2.3784543957985882</c:v>
                </c:pt>
                <c:pt idx="964">
                  <c:v>2.342213668783002</c:v>
                </c:pt>
                <c:pt idx="965">
                  <c:v>2.3913248410567678</c:v>
                </c:pt>
                <c:pt idx="966">
                  <c:v>2.4107185979143102</c:v>
                </c:pt>
                <c:pt idx="967">
                  <c:v>2.4147470075203752</c:v>
                </c:pt>
                <c:pt idx="968">
                  <c:v>2.4178235994287141</c:v>
                </c:pt>
                <c:pt idx="969">
                  <c:v>2.4144831919244929</c:v>
                </c:pt>
                <c:pt idx="970">
                  <c:v>2.34677932479052</c:v>
                </c:pt>
                <c:pt idx="971">
                  <c:v>2.3923717155870832</c:v>
                </c:pt>
                <c:pt idx="972">
                  <c:v>2.4092073478333011</c:v>
                </c:pt>
                <c:pt idx="973">
                  <c:v>2.3698505608677749</c:v>
                </c:pt>
                <c:pt idx="974">
                  <c:v>2.324239715693373</c:v>
                </c:pt>
                <c:pt idx="975">
                  <c:v>2.3201965007558472</c:v>
                </c:pt>
                <c:pt idx="976">
                  <c:v>2.3763628812972768</c:v>
                </c:pt>
                <c:pt idx="977">
                  <c:v>2.3888948348490668</c:v>
                </c:pt>
                <c:pt idx="978">
                  <c:v>2.376722612324897</c:v>
                </c:pt>
                <c:pt idx="979">
                  <c:v>2.348493562020086</c:v>
                </c:pt>
                <c:pt idx="980">
                  <c:v>2.337425569550081</c:v>
                </c:pt>
                <c:pt idx="981">
                  <c:v>2.3807347580817169</c:v>
                </c:pt>
                <c:pt idx="982">
                  <c:v>2.4609983951783372</c:v>
                </c:pt>
                <c:pt idx="983">
                  <c:v>2.4590078816575618</c:v>
                </c:pt>
                <c:pt idx="984">
                  <c:v>2.4839002065275739</c:v>
                </c:pt>
                <c:pt idx="985">
                  <c:v>2.4926798836646502</c:v>
                </c:pt>
                <c:pt idx="986">
                  <c:v>2.4968174509431571</c:v>
                </c:pt>
                <c:pt idx="987">
                  <c:v>2.509452673057849</c:v>
                </c:pt>
                <c:pt idx="988">
                  <c:v>2.4819288741626182</c:v>
                </c:pt>
                <c:pt idx="989">
                  <c:v>2.579658539697133</c:v>
                </c:pt>
                <c:pt idx="990">
                  <c:v>2.6550472232516231</c:v>
                </c:pt>
                <c:pt idx="991">
                  <c:v>2.6430543010373082</c:v>
                </c:pt>
                <c:pt idx="992">
                  <c:v>2.6855386347642178</c:v>
                </c:pt>
                <c:pt idx="993">
                  <c:v>2.6005174082998419</c:v>
                </c:pt>
                <c:pt idx="994">
                  <c:v>2.6173860399333901</c:v>
                </c:pt>
                <c:pt idx="995">
                  <c:v>2.666884624051105</c:v>
                </c:pt>
                <c:pt idx="996">
                  <c:v>2.6806702269686871</c:v>
                </c:pt>
                <c:pt idx="997">
                  <c:v>2.6940224241007811</c:v>
                </c:pt>
                <c:pt idx="998">
                  <c:v>2.6043338856450369</c:v>
                </c:pt>
                <c:pt idx="999">
                  <c:v>2.573694486809794</c:v>
                </c:pt>
                <c:pt idx="1000">
                  <c:v>2.542967024686658</c:v>
                </c:pt>
                <c:pt idx="1001">
                  <c:v>2.408829149254665</c:v>
                </c:pt>
                <c:pt idx="1002">
                  <c:v>2.422135317627212</c:v>
                </c:pt>
                <c:pt idx="1003">
                  <c:v>2.3617141278891398</c:v>
                </c:pt>
                <c:pt idx="1004">
                  <c:v>2.3933944677555439</c:v>
                </c:pt>
                <c:pt idx="1005">
                  <c:v>2.462241150074802</c:v>
                </c:pt>
                <c:pt idx="1006">
                  <c:v>2.4320514086853269</c:v>
                </c:pt>
                <c:pt idx="1007">
                  <c:v>2.4228098143626129</c:v>
                </c:pt>
                <c:pt idx="1008">
                  <c:v>2.4271180999161639</c:v>
                </c:pt>
                <c:pt idx="1009">
                  <c:v>2.4082740779188052</c:v>
                </c:pt>
                <c:pt idx="1010">
                  <c:v>2.3079064868451828</c:v>
                </c:pt>
                <c:pt idx="1011">
                  <c:v>2.3334596654834838</c:v>
                </c:pt>
                <c:pt idx="1012">
                  <c:v>2.353051718223977</c:v>
                </c:pt>
                <c:pt idx="1013">
                  <c:v>2.3944106297598129</c:v>
                </c:pt>
                <c:pt idx="1014">
                  <c:v>2.3684374017070229</c:v>
                </c:pt>
                <c:pt idx="1015">
                  <c:v>2.4475299633271561</c:v>
                </c:pt>
                <c:pt idx="1016">
                  <c:v>2.456040951476179</c:v>
                </c:pt>
                <c:pt idx="1017">
                  <c:v>2.4836020132321028</c:v>
                </c:pt>
                <c:pt idx="1018">
                  <c:v>2.435728521175228</c:v>
                </c:pt>
                <c:pt idx="1019">
                  <c:v>2.5028899232301631</c:v>
                </c:pt>
                <c:pt idx="1020">
                  <c:v>2.5398624609358058</c:v>
                </c:pt>
                <c:pt idx="1021">
                  <c:v>2.5177926428739399</c:v>
                </c:pt>
                <c:pt idx="1022">
                  <c:v>2.5257495001277821</c:v>
                </c:pt>
                <c:pt idx="1023">
                  <c:v>2.4852235865654562</c:v>
                </c:pt>
                <c:pt idx="1024">
                  <c:v>2.4419071953057161</c:v>
                </c:pt>
                <c:pt idx="1025">
                  <c:v>2.4126678696069419</c:v>
                </c:pt>
                <c:pt idx="1026">
                  <c:v>2.4670742966282302</c:v>
                </c:pt>
                <c:pt idx="1027">
                  <c:v>2.503640088456637</c:v>
                </c:pt>
                <c:pt idx="1028">
                  <c:v>2.4934819237409318</c:v>
                </c:pt>
                <c:pt idx="1029">
                  <c:v>2.541774503638119</c:v>
                </c:pt>
                <c:pt idx="1030">
                  <c:v>2.568238356423354</c:v>
                </c:pt>
                <c:pt idx="1031">
                  <c:v>2.5895778113467598</c:v>
                </c:pt>
                <c:pt idx="1032">
                  <c:v>2.6240188306778132</c:v>
                </c:pt>
                <c:pt idx="1033">
                  <c:v>2.5667451162591228</c:v>
                </c:pt>
                <c:pt idx="1034">
                  <c:v>2.6040550079999591</c:v>
                </c:pt>
                <c:pt idx="1035">
                  <c:v>2.5513224914208479</c:v>
                </c:pt>
                <c:pt idx="1036">
                  <c:v>2.5430843473031071</c:v>
                </c:pt>
                <c:pt idx="1037">
                  <c:v>2.544873741747371</c:v>
                </c:pt>
                <c:pt idx="1038">
                  <c:v>2.5512357912436019</c:v>
                </c:pt>
                <c:pt idx="1039">
                  <c:v>2.5141840663193991</c:v>
                </c:pt>
                <c:pt idx="1040">
                  <c:v>2.5038045493412988</c:v>
                </c:pt>
                <c:pt idx="1041">
                  <c:v>2.5094817361211579</c:v>
                </c:pt>
                <c:pt idx="1042">
                  <c:v>2.4783710180042728</c:v>
                </c:pt>
                <c:pt idx="1043">
                  <c:v>2.4009416098756242</c:v>
                </c:pt>
                <c:pt idx="1044">
                  <c:v>2.3246909860215439</c:v>
                </c:pt>
                <c:pt idx="1045">
                  <c:v>2.3776489758952408</c:v>
                </c:pt>
                <c:pt idx="1046">
                  <c:v>2.4015198644162088</c:v>
                </c:pt>
                <c:pt idx="1047">
                  <c:v>2.415199551845042</c:v>
                </c:pt>
                <c:pt idx="1048">
                  <c:v>2.4244715975448599</c:v>
                </c:pt>
                <c:pt idx="1049">
                  <c:v>2.3877932965452531</c:v>
                </c:pt>
                <c:pt idx="1050">
                  <c:v>2.3915171562808779</c:v>
                </c:pt>
                <c:pt idx="1051">
                  <c:v>2.3763088521361122</c:v>
                </c:pt>
                <c:pt idx="1052">
                  <c:v>2.4308310621534268</c:v>
                </c:pt>
                <c:pt idx="1053">
                  <c:v>2.427380076254801</c:v>
                </c:pt>
                <c:pt idx="1054">
                  <c:v>2.427328161487281</c:v>
                </c:pt>
                <c:pt idx="1055">
                  <c:v>2.382541742901072</c:v>
                </c:pt>
                <c:pt idx="1056">
                  <c:v>2.373230400225697</c:v>
                </c:pt>
                <c:pt idx="1057">
                  <c:v>2.3501524008558969</c:v>
                </c:pt>
                <c:pt idx="1058">
                  <c:v>2.3597597941476218</c:v>
                </c:pt>
                <c:pt idx="1059">
                  <c:v>2.3784942792872288</c:v>
                </c:pt>
                <c:pt idx="1060">
                  <c:v>2.371976055262889</c:v>
                </c:pt>
                <c:pt idx="1061">
                  <c:v>2.396689674366459</c:v>
                </c:pt>
                <c:pt idx="1062">
                  <c:v>2.4280362623483591</c:v>
                </c:pt>
                <c:pt idx="1063">
                  <c:v>2.4154031938097389</c:v>
                </c:pt>
                <c:pt idx="1064">
                  <c:v>2.4521859974151141</c:v>
                </c:pt>
                <c:pt idx="1065">
                  <c:v>2.4308279069440442</c:v>
                </c:pt>
                <c:pt idx="1066">
                  <c:v>2.4294857003639541</c:v>
                </c:pt>
                <c:pt idx="1067">
                  <c:v>2.4222407335512801</c:v>
                </c:pt>
                <c:pt idx="1068">
                  <c:v>2.4046743063163221</c:v>
                </c:pt>
                <c:pt idx="1069">
                  <c:v>2.4327487137498891</c:v>
                </c:pt>
                <c:pt idx="1070">
                  <c:v>2.425245634972689</c:v>
                </c:pt>
                <c:pt idx="1071">
                  <c:v>2.4122940821571781</c:v>
                </c:pt>
                <c:pt idx="1072">
                  <c:v>2.4503021120410802</c:v>
                </c:pt>
                <c:pt idx="1073">
                  <c:v>2.4663058670086309</c:v>
                </c:pt>
                <c:pt idx="1074">
                  <c:v>2.4666159759710382</c:v>
                </c:pt>
                <c:pt idx="1075">
                  <c:v>2.5028635908898011</c:v>
                </c:pt>
                <c:pt idx="1076">
                  <c:v>2.528672131606386</c:v>
                </c:pt>
                <c:pt idx="1077">
                  <c:v>2.4927130873867469</c:v>
                </c:pt>
                <c:pt idx="1078">
                  <c:v>2.468784993596906</c:v>
                </c:pt>
                <c:pt idx="1079">
                  <c:v>2.400568675382003</c:v>
                </c:pt>
                <c:pt idx="1080">
                  <c:v>2.4147956515426992</c:v>
                </c:pt>
                <c:pt idx="1081">
                  <c:v>2.4318378175922688</c:v>
                </c:pt>
                <c:pt idx="1082">
                  <c:v>2.4556416521708688</c:v>
                </c:pt>
                <c:pt idx="1083">
                  <c:v>2.4513007875856219</c:v>
                </c:pt>
                <c:pt idx="1084">
                  <c:v>2.4843267844909791</c:v>
                </c:pt>
                <c:pt idx="1085">
                  <c:v>2.4992477453008881</c:v>
                </c:pt>
                <c:pt idx="1086">
                  <c:v>2.523402176634892</c:v>
                </c:pt>
                <c:pt idx="1087">
                  <c:v>2.529721942252809</c:v>
                </c:pt>
                <c:pt idx="1088">
                  <c:v>2.5449348573888941</c:v>
                </c:pt>
                <c:pt idx="1089">
                  <c:v>2.563209927596195</c:v>
                </c:pt>
                <c:pt idx="1090">
                  <c:v>2.567596046289772</c:v>
                </c:pt>
                <c:pt idx="1091">
                  <c:v>2.554605199544274</c:v>
                </c:pt>
                <c:pt idx="1092">
                  <c:v>2.5652564737597672</c:v>
                </c:pt>
                <c:pt idx="1093">
                  <c:v>2.532545087167656</c:v>
                </c:pt>
                <c:pt idx="1094">
                  <c:v>2.5356048453761439</c:v>
                </c:pt>
                <c:pt idx="1095">
                  <c:v>2.548481525925745</c:v>
                </c:pt>
                <c:pt idx="1096">
                  <c:v>2.592446438847205</c:v>
                </c:pt>
                <c:pt idx="1097">
                  <c:v>2.5891162249834259</c:v>
                </c:pt>
                <c:pt idx="1098">
                  <c:v>2.565590895498727</c:v>
                </c:pt>
                <c:pt idx="1099">
                  <c:v>2.551635346529801</c:v>
                </c:pt>
                <c:pt idx="1100">
                  <c:v>2.5575080774530008</c:v>
                </c:pt>
                <c:pt idx="1101">
                  <c:v>2.5413933054077988</c:v>
                </c:pt>
                <c:pt idx="1102">
                  <c:v>2.5798701945331759</c:v>
                </c:pt>
                <c:pt idx="1103">
                  <c:v>2.5747031706538959</c:v>
                </c:pt>
                <c:pt idx="1104">
                  <c:v>2.586894473332003</c:v>
                </c:pt>
                <c:pt idx="1105">
                  <c:v>2.61628079916292</c:v>
                </c:pt>
                <c:pt idx="1106">
                  <c:v>2.6783666216849511</c:v>
                </c:pt>
                <c:pt idx="1107">
                  <c:v>2.6909043517346332</c:v>
                </c:pt>
                <c:pt idx="1108">
                  <c:v>2.6837285558828832</c:v>
                </c:pt>
                <c:pt idx="1109">
                  <c:v>2.705283556095202</c:v>
                </c:pt>
                <c:pt idx="1110">
                  <c:v>2.6710813777135871</c:v>
                </c:pt>
                <c:pt idx="1111">
                  <c:v>2.7048029204002342</c:v>
                </c:pt>
                <c:pt idx="1112">
                  <c:v>2.7353263991067212</c:v>
                </c:pt>
                <c:pt idx="1113">
                  <c:v>2.7610520024802159</c:v>
                </c:pt>
                <c:pt idx="1114">
                  <c:v>2.7415125076183049</c:v>
                </c:pt>
                <c:pt idx="1115">
                  <c:v>2.744101400173931</c:v>
                </c:pt>
                <c:pt idx="1116">
                  <c:v>2.787337693549786</c:v>
                </c:pt>
                <c:pt idx="1117">
                  <c:v>2.7994050023657548</c:v>
                </c:pt>
                <c:pt idx="1118">
                  <c:v>2.8000220964157552</c:v>
                </c:pt>
                <c:pt idx="1119">
                  <c:v>2.781071681544192</c:v>
                </c:pt>
                <c:pt idx="1120">
                  <c:v>2.8142854882118589</c:v>
                </c:pt>
                <c:pt idx="1121">
                  <c:v>2.8550075358587268</c:v>
                </c:pt>
                <c:pt idx="1122">
                  <c:v>2.8520387765241639</c:v>
                </c:pt>
                <c:pt idx="1123">
                  <c:v>2.8536754060482559</c:v>
                </c:pt>
                <c:pt idx="1124">
                  <c:v>2.865703058737572</c:v>
                </c:pt>
                <c:pt idx="1125">
                  <c:v>2.879679344046655</c:v>
                </c:pt>
                <c:pt idx="1126">
                  <c:v>2.8583704484976602</c:v>
                </c:pt>
                <c:pt idx="1127">
                  <c:v>2.8110589801788048</c:v>
                </c:pt>
                <c:pt idx="1128">
                  <c:v>2.804471096732656</c:v>
                </c:pt>
                <c:pt idx="1129">
                  <c:v>2.770770591465324</c:v>
                </c:pt>
                <c:pt idx="1130">
                  <c:v>2.7935794664824081</c:v>
                </c:pt>
                <c:pt idx="1131">
                  <c:v>2.84245222128256</c:v>
                </c:pt>
                <c:pt idx="1132">
                  <c:v>2.88101005872283</c:v>
                </c:pt>
                <c:pt idx="1133">
                  <c:v>2.90684906546793</c:v>
                </c:pt>
                <c:pt idx="1134">
                  <c:v>2.9238398648987398</c:v>
                </c:pt>
                <c:pt idx="1135">
                  <c:v>2.933962228941208</c:v>
                </c:pt>
                <c:pt idx="1136">
                  <c:v>2.9263083009798319</c:v>
                </c:pt>
                <c:pt idx="1137">
                  <c:v>2.9206992504762961</c:v>
                </c:pt>
                <c:pt idx="1138">
                  <c:v>2.9281783346812702</c:v>
                </c:pt>
                <c:pt idx="1139">
                  <c:v>2.9500636650807039</c:v>
                </c:pt>
                <c:pt idx="1140">
                  <c:v>2.963084053879518</c:v>
                </c:pt>
                <c:pt idx="1141">
                  <c:v>2.8660094301833841</c:v>
                </c:pt>
                <c:pt idx="1142">
                  <c:v>2.8716967603560999</c:v>
                </c:pt>
                <c:pt idx="1143">
                  <c:v>2.9033836766469441</c:v>
                </c:pt>
                <c:pt idx="1144">
                  <c:v>2.919858528018668</c:v>
                </c:pt>
                <c:pt idx="1145">
                  <c:v>2.8749790314440031</c:v>
                </c:pt>
                <c:pt idx="1146">
                  <c:v>2.9047553489498399</c:v>
                </c:pt>
                <c:pt idx="1147">
                  <c:v>2.9407363402024749</c:v>
                </c:pt>
                <c:pt idx="1148">
                  <c:v>2.9359075411616811</c:v>
                </c:pt>
                <c:pt idx="1149">
                  <c:v>2.9369899335141598</c:v>
                </c:pt>
                <c:pt idx="1150">
                  <c:v>2.9650748709894761</c:v>
                </c:pt>
                <c:pt idx="1151">
                  <c:v>2.9857861966487191</c:v>
                </c:pt>
                <c:pt idx="1152">
                  <c:v>3.0171993818806371</c:v>
                </c:pt>
                <c:pt idx="1153">
                  <c:v>3.0315690195936988</c:v>
                </c:pt>
                <c:pt idx="1154">
                  <c:v>3.0018569750681969</c:v>
                </c:pt>
                <c:pt idx="1155">
                  <c:v>2.98826994374943</c:v>
                </c:pt>
                <c:pt idx="1156">
                  <c:v>2.9796003385671508</c:v>
                </c:pt>
                <c:pt idx="1157">
                  <c:v>2.99294483572326</c:v>
                </c:pt>
                <c:pt idx="1158">
                  <c:v>2.9460487367275019</c:v>
                </c:pt>
                <c:pt idx="1159">
                  <c:v>2.9522395504731112</c:v>
                </c:pt>
                <c:pt idx="1160">
                  <c:v>2.9862982991125109</c:v>
                </c:pt>
                <c:pt idx="1161">
                  <c:v>2.9573065821601769</c:v>
                </c:pt>
                <c:pt idx="1162">
                  <c:v>2.9344143718346438</c:v>
                </c:pt>
                <c:pt idx="1163">
                  <c:v>2.8939010253995709</c:v>
                </c:pt>
                <c:pt idx="1164">
                  <c:v>2.909080878502428</c:v>
                </c:pt>
                <c:pt idx="1165">
                  <c:v>2.933421998128324</c:v>
                </c:pt>
                <c:pt idx="1166">
                  <c:v>2.9876436389989638</c:v>
                </c:pt>
                <c:pt idx="1167">
                  <c:v>3.0241440670981712</c:v>
                </c:pt>
                <c:pt idx="1168">
                  <c:v>3.0395372674847572</c:v>
                </c:pt>
                <c:pt idx="1169">
                  <c:v>3.0307994824722861</c:v>
                </c:pt>
                <c:pt idx="1170">
                  <c:v>3.04850255727081</c:v>
                </c:pt>
                <c:pt idx="1171">
                  <c:v>3.027759689523827</c:v>
                </c:pt>
                <c:pt idx="1172">
                  <c:v>3.018437542651021</c:v>
                </c:pt>
                <c:pt idx="1173">
                  <c:v>3.0270599202268662</c:v>
                </c:pt>
                <c:pt idx="1174">
                  <c:v>2.9814048680786551</c:v>
                </c:pt>
                <c:pt idx="1175">
                  <c:v>3.002029071536517</c:v>
                </c:pt>
                <c:pt idx="1176">
                  <c:v>2.926545272029613</c:v>
                </c:pt>
                <c:pt idx="1177">
                  <c:v>2.9662324475555559</c:v>
                </c:pt>
                <c:pt idx="1178">
                  <c:v>2.925390344456031</c:v>
                </c:pt>
                <c:pt idx="1179">
                  <c:v>2.9052977818527621</c:v>
                </c:pt>
                <c:pt idx="1180">
                  <c:v>2.9483155850962821</c:v>
                </c:pt>
                <c:pt idx="1181">
                  <c:v>2.934109945456576</c:v>
                </c:pt>
                <c:pt idx="1182">
                  <c:v>2.9704791500364078</c:v>
                </c:pt>
                <c:pt idx="1183">
                  <c:v>2.964896678315101</c:v>
                </c:pt>
                <c:pt idx="1184">
                  <c:v>3.008415739387333</c:v>
                </c:pt>
                <c:pt idx="1185">
                  <c:v>3.0675904025481122</c:v>
                </c:pt>
                <c:pt idx="1186">
                  <c:v>3.092870784963849</c:v>
                </c:pt>
                <c:pt idx="1187">
                  <c:v>3.1269115726371139</c:v>
                </c:pt>
                <c:pt idx="1188">
                  <c:v>3.1530677336365009</c:v>
                </c:pt>
                <c:pt idx="1189">
                  <c:v>3.16530056535633</c:v>
                </c:pt>
                <c:pt idx="1190">
                  <c:v>3.149879830493497</c:v>
                </c:pt>
                <c:pt idx="1191">
                  <c:v>3.2010849277371021</c:v>
                </c:pt>
                <c:pt idx="1192">
                  <c:v>3.2234237229119702</c:v>
                </c:pt>
                <c:pt idx="1193">
                  <c:v>3.2945394233217891</c:v>
                </c:pt>
                <c:pt idx="1194">
                  <c:v>3.1774705422619318</c:v>
                </c:pt>
                <c:pt idx="1195">
                  <c:v>3.1811255717259401</c:v>
                </c:pt>
                <c:pt idx="1196">
                  <c:v>3.03563111747706</c:v>
                </c:pt>
                <c:pt idx="1197">
                  <c:v>3.1480992225920499</c:v>
                </c:pt>
                <c:pt idx="1198">
                  <c:v>3.1863998888855969</c:v>
                </c:pt>
                <c:pt idx="1199">
                  <c:v>3.2224949913772312</c:v>
                </c:pt>
                <c:pt idx="1200">
                  <c:v>3.25075538297255</c:v>
                </c:pt>
                <c:pt idx="1201">
                  <c:v>3.250652773927877</c:v>
                </c:pt>
                <c:pt idx="1202">
                  <c:v>3.2081803070463439</c:v>
                </c:pt>
                <c:pt idx="1203">
                  <c:v>3.2079470995399908</c:v>
                </c:pt>
                <c:pt idx="1204">
                  <c:v>3.208474054792303</c:v>
                </c:pt>
                <c:pt idx="1205">
                  <c:v>3.1217293642567769</c:v>
                </c:pt>
                <c:pt idx="1206">
                  <c:v>3.0297086403891931</c:v>
                </c:pt>
                <c:pt idx="1207">
                  <c:v>3.071100279956847</c:v>
                </c:pt>
                <c:pt idx="1208">
                  <c:v>3.1541539804421759</c:v>
                </c:pt>
                <c:pt idx="1209">
                  <c:v>3.1787948176635372</c:v>
                </c:pt>
                <c:pt idx="1210">
                  <c:v>3.140011387557033</c:v>
                </c:pt>
                <c:pt idx="1211">
                  <c:v>3.1187563439634909</c:v>
                </c:pt>
                <c:pt idx="1212">
                  <c:v>3.15839533117488</c:v>
                </c:pt>
                <c:pt idx="1213">
                  <c:v>3.265667272718157</c:v>
                </c:pt>
                <c:pt idx="1214">
                  <c:v>3.3079212324648331</c:v>
                </c:pt>
                <c:pt idx="1215">
                  <c:v>3.3022889240002171</c:v>
                </c:pt>
                <c:pt idx="1216">
                  <c:v>3.261993207289215</c:v>
                </c:pt>
                <c:pt idx="1217">
                  <c:v>3.2626790101041929</c:v>
                </c:pt>
                <c:pt idx="1218">
                  <c:v>3.2306656543118661</c:v>
                </c:pt>
                <c:pt idx="1219">
                  <c:v>3.255400418100419</c:v>
                </c:pt>
                <c:pt idx="1220">
                  <c:v>3.2356916797130042</c:v>
                </c:pt>
                <c:pt idx="1221">
                  <c:v>3.2978952968386501</c:v>
                </c:pt>
                <c:pt idx="1222">
                  <c:v>3.3492773856518312</c:v>
                </c:pt>
                <c:pt idx="1223">
                  <c:v>3.2166598019791048</c:v>
                </c:pt>
                <c:pt idx="1224">
                  <c:v>3.3178495494950382</c:v>
                </c:pt>
                <c:pt idx="1225">
                  <c:v>3.383357746905816</c:v>
                </c:pt>
                <c:pt idx="1226">
                  <c:v>3.4174036153526401</c:v>
                </c:pt>
                <c:pt idx="1227">
                  <c:v>3.4154530047679121</c:v>
                </c:pt>
                <c:pt idx="1228">
                  <c:v>3.44860493933357</c:v>
                </c:pt>
                <c:pt idx="1229">
                  <c:v>3.4623796503412261</c:v>
                </c:pt>
                <c:pt idx="1230">
                  <c:v>3.4329958545496049</c:v>
                </c:pt>
                <c:pt idx="1231">
                  <c:v>3.4096284172506119</c:v>
                </c:pt>
                <c:pt idx="1232">
                  <c:v>3.3448315836427072</c:v>
                </c:pt>
                <c:pt idx="1233">
                  <c:v>3.408337867334569</c:v>
                </c:pt>
                <c:pt idx="1234">
                  <c:v>3.502694556839713</c:v>
                </c:pt>
                <c:pt idx="1235">
                  <c:v>3.4890561053902718</c:v>
                </c:pt>
                <c:pt idx="1236">
                  <c:v>3.4688126087196181</c:v>
                </c:pt>
                <c:pt idx="1237">
                  <c:v>3.3670910844569462</c:v>
                </c:pt>
                <c:pt idx="1238">
                  <c:v>3.3467562375985351</c:v>
                </c:pt>
                <c:pt idx="1239">
                  <c:v>3.3867848850610769</c:v>
                </c:pt>
                <c:pt idx="1240">
                  <c:v>3.4425837010127021</c:v>
                </c:pt>
                <c:pt idx="1241">
                  <c:v>3.4367220971929329</c:v>
                </c:pt>
                <c:pt idx="1242">
                  <c:v>3.4526232900019478</c:v>
                </c:pt>
                <c:pt idx="1243">
                  <c:v>3.5252309392356969</c:v>
                </c:pt>
                <c:pt idx="1244">
                  <c:v>3.51992054667544</c:v>
                </c:pt>
                <c:pt idx="1245">
                  <c:v>3.598525489248352</c:v>
                </c:pt>
                <c:pt idx="1246">
                  <c:v>3.5983841376920029</c:v>
                </c:pt>
                <c:pt idx="1247">
                  <c:v>3.6089133732572631</c:v>
                </c:pt>
                <c:pt idx="1248">
                  <c:v>3.618405578842967</c:v>
                </c:pt>
                <c:pt idx="1249">
                  <c:v>3.5612899006910652</c:v>
                </c:pt>
                <c:pt idx="1250">
                  <c:v>3.6096620380871651</c:v>
                </c:pt>
                <c:pt idx="1251">
                  <c:v>3.705408757664491</c:v>
                </c:pt>
                <c:pt idx="1252">
                  <c:v>3.627471616464141</c:v>
                </c:pt>
                <c:pt idx="1253">
                  <c:v>3.6786975799790018</c:v>
                </c:pt>
                <c:pt idx="1254">
                  <c:v>3.7738312046253188</c:v>
                </c:pt>
                <c:pt idx="1255">
                  <c:v>3.7706890133569071</c:v>
                </c:pt>
                <c:pt idx="1256">
                  <c:v>3.7193592192488909</c:v>
                </c:pt>
                <c:pt idx="1257">
                  <c:v>3.7353835015514041</c:v>
                </c:pt>
                <c:pt idx="1258">
                  <c:v>3.8327993258251372</c:v>
                </c:pt>
                <c:pt idx="1259">
                  <c:v>3.8375585469993818</c:v>
                </c:pt>
                <c:pt idx="1260">
                  <c:v>3.8672560903165518</c:v>
                </c:pt>
                <c:pt idx="1261">
                  <c:v>3.9336055937762611</c:v>
                </c:pt>
                <c:pt idx="1262">
                  <c:v>3.9071047886750589</c:v>
                </c:pt>
                <c:pt idx="1263">
                  <c:v>4.0060520743243231</c:v>
                </c:pt>
                <c:pt idx="1264">
                  <c:v>3.9855740816020768</c:v>
                </c:pt>
                <c:pt idx="1265">
                  <c:v>3.9538032757957899</c:v>
                </c:pt>
                <c:pt idx="1266">
                  <c:v>3.9721258666195869</c:v>
                </c:pt>
                <c:pt idx="1267">
                  <c:v>3.9702299614570258</c:v>
                </c:pt>
                <c:pt idx="1268">
                  <c:v>3.9877542848173242</c:v>
                </c:pt>
                <c:pt idx="1269">
                  <c:v>4.0418091136401504</c:v>
                </c:pt>
                <c:pt idx="1270">
                  <c:v>4.1208864774372156</c:v>
                </c:pt>
                <c:pt idx="1271">
                  <c:v>4.1892313305676776</c:v>
                </c:pt>
                <c:pt idx="1272">
                  <c:v>4.2589916131896119</c:v>
                </c:pt>
                <c:pt idx="1273">
                  <c:v>4.4060221926033281</c:v>
                </c:pt>
                <c:pt idx="1274">
                  <c:v>4.3273017763753563</c:v>
                </c:pt>
                <c:pt idx="1275">
                  <c:v>4.3233570910524781</c:v>
                </c:pt>
                <c:pt idx="1276">
                  <c:v>4.4730040100208894</c:v>
                </c:pt>
                <c:pt idx="1277">
                  <c:v>4.6878624427682754</c:v>
                </c:pt>
                <c:pt idx="1278">
                  <c:v>4.8166694771313869</c:v>
                </c:pt>
                <c:pt idx="1279">
                  <c:v>4.5601891714949314</c:v>
                </c:pt>
                <c:pt idx="1280">
                  <c:v>4.7646371119590922</c:v>
                </c:pt>
                <c:pt idx="1281">
                  <c:v>4.874141464876387</c:v>
                </c:pt>
                <c:pt idx="1282">
                  <c:v>4.7396199200338094</c:v>
                </c:pt>
                <c:pt idx="1283">
                  <c:v>5.0261900444772403</c:v>
                </c:pt>
                <c:pt idx="1284">
                  <c:v>5.2518401601647478</c:v>
                </c:pt>
                <c:pt idx="1285">
                  <c:v>5.3970785852620571</c:v>
                </c:pt>
                <c:pt idx="1286">
                  <c:v>5.5260660073376986</c:v>
                </c:pt>
                <c:pt idx="1287">
                  <c:v>5.617611814483233</c:v>
                </c:pt>
                <c:pt idx="1288">
                  <c:v>5.6124643849161497</c:v>
                </c:pt>
                <c:pt idx="1289">
                  <c:v>5.8749766738364846</c:v>
                </c:pt>
                <c:pt idx="1290">
                  <c:v>5.9733224619216152</c:v>
                </c:pt>
                <c:pt idx="1291">
                  <c:v>6.0531584315746843</c:v>
                </c:pt>
                <c:pt idx="1292">
                  <c:v>5.8348770589163896</c:v>
                </c:pt>
                <c:pt idx="1293">
                  <c:v>5.7624297629497656</c:v>
                </c:pt>
                <c:pt idx="1294">
                  <c:v>5.634963822824667</c:v>
                </c:pt>
                <c:pt idx="1295">
                  <c:v>5.8928004074983349</c:v>
                </c:pt>
                <c:pt idx="1296">
                  <c:v>6.1638979252605779</c:v>
                </c:pt>
                <c:pt idx="1297">
                  <c:v>6.3083410217499942</c:v>
                </c:pt>
                <c:pt idx="1298">
                  <c:v>6.2898154472624013</c:v>
                </c:pt>
                <c:pt idx="1299">
                  <c:v>6.317040913289742</c:v>
                </c:pt>
                <c:pt idx="1300">
                  <c:v>6.2131623958751412</c:v>
                </c:pt>
                <c:pt idx="1301">
                  <c:v>6.3121508829575257</c:v>
                </c:pt>
                <c:pt idx="1302">
                  <c:v>6.501314755463703</c:v>
                </c:pt>
                <c:pt idx="1303">
                  <c:v>6.6778738625894407</c:v>
                </c:pt>
                <c:pt idx="1304">
                  <c:v>6.9302747099388693</c:v>
                </c:pt>
                <c:pt idx="1305">
                  <c:v>6.9850041228642121</c:v>
                </c:pt>
                <c:pt idx="1306">
                  <c:v>7.1585502999763246</c:v>
                </c:pt>
                <c:pt idx="1307">
                  <c:v>7.3800388904777856</c:v>
                </c:pt>
                <c:pt idx="1308">
                  <c:v>7.5201513315211503</c:v>
                </c:pt>
                <c:pt idx="1309">
                  <c:v>7.0016824646455964</c:v>
                </c:pt>
                <c:pt idx="1310">
                  <c:v>7.0782605503037717</c:v>
                </c:pt>
                <c:pt idx="1311">
                  <c:v>7.5331214608764752</c:v>
                </c:pt>
                <c:pt idx="1312">
                  <c:v>7.7968922357432398</c:v>
                </c:pt>
                <c:pt idx="1313">
                  <c:v>7.7738082504302941</c:v>
                </c:pt>
                <c:pt idx="1314">
                  <c:v>7.7360391710849434</c:v>
                </c:pt>
                <c:pt idx="1315">
                  <c:v>7.8689038107169411</c:v>
                </c:pt>
                <c:pt idx="1316">
                  <c:v>7.792684116627453</c:v>
                </c:pt>
                <c:pt idx="1317">
                  <c:v>7.8098592695480118</c:v>
                </c:pt>
                <c:pt idx="1318">
                  <c:v>7.9249795408851007</c:v>
                </c:pt>
                <c:pt idx="1319">
                  <c:v>8.0493509688990468</c:v>
                </c:pt>
                <c:pt idx="1320">
                  <c:v>8.1564728518797445</c:v>
                </c:pt>
                <c:pt idx="1321">
                  <c:v>8.0393346277288629</c:v>
                </c:pt>
                <c:pt idx="1322">
                  <c:v>7.6840541862498819</c:v>
                </c:pt>
                <c:pt idx="1323">
                  <c:v>7.8776335500891941</c:v>
                </c:pt>
                <c:pt idx="1324">
                  <c:v>7.5801251312527427</c:v>
                </c:pt>
                <c:pt idx="1325">
                  <c:v>6.9956013792052518</c:v>
                </c:pt>
                <c:pt idx="1326">
                  <c:v>7.0619271003258746</c:v>
                </c:pt>
                <c:pt idx="1327">
                  <c:v>7.2385433218428394</c:v>
                </c:pt>
                <c:pt idx="1328">
                  <c:v>6.9257556215065019</c:v>
                </c:pt>
                <c:pt idx="1329">
                  <c:v>6.2783888207312302</c:v>
                </c:pt>
                <c:pt idx="1330">
                  <c:v>5.9168404728854593</c:v>
                </c:pt>
                <c:pt idx="1331">
                  <c:v>6.2555120691764987</c:v>
                </c:pt>
                <c:pt idx="1332">
                  <c:v>5.9374850753519191</c:v>
                </c:pt>
                <c:pt idx="1333">
                  <c:v>5.5504561531078931</c:v>
                </c:pt>
                <c:pt idx="1334">
                  <c:v>5.200175886199232</c:v>
                </c:pt>
                <c:pt idx="1335">
                  <c:v>5.0610851548577767</c:v>
                </c:pt>
                <c:pt idx="1336">
                  <c:v>4.8269574512216407</c:v>
                </c:pt>
                <c:pt idx="1337">
                  <c:v>4.5764389112430912</c:v>
                </c:pt>
                <c:pt idx="1338">
                  <c:v>4.8426032884339278</c:v>
                </c:pt>
                <c:pt idx="1339">
                  <c:v>5.1315738524727621</c:v>
                </c:pt>
                <c:pt idx="1340">
                  <c:v>5.4066067001393794</c:v>
                </c:pt>
                <c:pt idx="1341">
                  <c:v>5.4907017319782288</c:v>
                </c:pt>
                <c:pt idx="1342">
                  <c:v>5.215320733773595</c:v>
                </c:pt>
                <c:pt idx="1343">
                  <c:v>5.3712026313077033</c:v>
                </c:pt>
                <c:pt idx="1344">
                  <c:v>5.6926576259485531</c:v>
                </c:pt>
                <c:pt idx="1345">
                  <c:v>5.8421796406936428</c:v>
                </c:pt>
                <c:pt idx="1346">
                  <c:v>5.9522088687112227</c:v>
                </c:pt>
                <c:pt idx="1347">
                  <c:v>6.0208145468798007</c:v>
                </c:pt>
                <c:pt idx="1348">
                  <c:v>6.1979281729322109</c:v>
                </c:pt>
                <c:pt idx="1349">
                  <c:v>6.1047742645886549</c:v>
                </c:pt>
                <c:pt idx="1350">
                  <c:v>5.6046658497979456</c:v>
                </c:pt>
                <c:pt idx="1351">
                  <c:v>5.4814843988889006</c:v>
                </c:pt>
                <c:pt idx="1352">
                  <c:v>5.7607166575810087</c:v>
                </c:pt>
                <c:pt idx="1353">
                  <c:v>5.6211195119707051</c:v>
                </c:pt>
                <c:pt idx="1354">
                  <c:v>5.5489596113350306</c:v>
                </c:pt>
                <c:pt idx="1355">
                  <c:v>5.2815421210292186</c:v>
                </c:pt>
                <c:pt idx="1356">
                  <c:v>5.6971064794991362</c:v>
                </c:pt>
                <c:pt idx="1357">
                  <c:v>5.570337354953649</c:v>
                </c:pt>
                <c:pt idx="1358">
                  <c:v>5.5496183025798382</c:v>
                </c:pt>
                <c:pt idx="1359">
                  <c:v>5.7822475020369533</c:v>
                </c:pt>
                <c:pt idx="1360">
                  <c:v>6.1613629052065413</c:v>
                </c:pt>
                <c:pt idx="1361">
                  <c:v>6.1376002885581071</c:v>
                </c:pt>
                <c:pt idx="1362">
                  <c:v>5.9646160067748841</c:v>
                </c:pt>
                <c:pt idx="1363">
                  <c:v>6.1688158251057716</c:v>
                </c:pt>
                <c:pt idx="1364">
                  <c:v>6.1929226858799096</c:v>
                </c:pt>
                <c:pt idx="1365">
                  <c:v>6.3317490443657807</c:v>
                </c:pt>
                <c:pt idx="1366">
                  <c:v>5.727461631239656</c:v>
                </c:pt>
                <c:pt idx="1367">
                  <c:v>5.8820909569568292</c:v>
                </c:pt>
                <c:pt idx="1368">
                  <c:v>5.6010899704986654</c:v>
                </c:pt>
                <c:pt idx="1369">
                  <c:v>5.2578714511478744</c:v>
                </c:pt>
                <c:pt idx="1370">
                  <c:v>4.7323516281789848</c:v>
                </c:pt>
                <c:pt idx="1371">
                  <c:v>4.3001084629164419</c:v>
                </c:pt>
                <c:pt idx="1372">
                  <c:v>4.1515451582826923</c:v>
                </c:pt>
                <c:pt idx="1373">
                  <c:v>4.4246953100229049</c:v>
                </c:pt>
                <c:pt idx="1374">
                  <c:v>4.7365386638572691</c:v>
                </c:pt>
                <c:pt idx="1375">
                  <c:v>4.6553479155388553</c:v>
                </c:pt>
                <c:pt idx="1376">
                  <c:v>4.4675347050102907</c:v>
                </c:pt>
                <c:pt idx="1377">
                  <c:v>4.4388784438977824</c:v>
                </c:pt>
                <c:pt idx="1378">
                  <c:v>4.4494425373782764</c:v>
                </c:pt>
                <c:pt idx="1379">
                  <c:v>4.6471316260635529</c:v>
                </c:pt>
                <c:pt idx="1380">
                  <c:v>4.7901687275657032</c:v>
                </c:pt>
                <c:pt idx="1381">
                  <c:v>4.6924261537787988</c:v>
                </c:pt>
                <c:pt idx="1382">
                  <c:v>4.7063527329027277</c:v>
                </c:pt>
                <c:pt idx="1383">
                  <c:v>4.4257656719769614</c:v>
                </c:pt>
                <c:pt idx="1384">
                  <c:v>4.1856791853135036</c:v>
                </c:pt>
                <c:pt idx="1385">
                  <c:v>4.5203507967609493</c:v>
                </c:pt>
                <c:pt idx="1386">
                  <c:v>4.4580067125172782</c:v>
                </c:pt>
                <c:pt idx="1387">
                  <c:v>4.5335374211464998</c:v>
                </c:pt>
                <c:pt idx="1388">
                  <c:v>4.6981317155890032</c:v>
                </c:pt>
                <c:pt idx="1389">
                  <c:v>4.7473261336964532</c:v>
                </c:pt>
                <c:pt idx="1390">
                  <c:v>4.6544598823397667</c:v>
                </c:pt>
                <c:pt idx="1391">
                  <c:v>4.6902064709931288</c:v>
                </c:pt>
                <c:pt idx="1392">
                  <c:v>4.5218769280620901</c:v>
                </c:pt>
                <c:pt idx="1393">
                  <c:v>4.6368861867581899</c:v>
                </c:pt>
                <c:pt idx="1394">
                  <c:v>4.57526899433139</c:v>
                </c:pt>
                <c:pt idx="1395">
                  <c:v>4.6028040426925152</c:v>
                </c:pt>
                <c:pt idx="1396">
                  <c:v>4.7846854488675508</c:v>
                </c:pt>
                <c:pt idx="1397">
                  <c:v>4.8916862402047743</c:v>
                </c:pt>
                <c:pt idx="1398">
                  <c:v>5.0950795353154259</c:v>
                </c:pt>
                <c:pt idx="1399">
                  <c:v>5.158745824141155</c:v>
                </c:pt>
                <c:pt idx="1400">
                  <c:v>5.0730632404490974</c:v>
                </c:pt>
                <c:pt idx="1401">
                  <c:v>5.2560193387261318</c:v>
                </c:pt>
                <c:pt idx="1402">
                  <c:v>5.294230123722885</c:v>
                </c:pt>
                <c:pt idx="1403">
                  <c:v>5.2629958352859436</c:v>
                </c:pt>
                <c:pt idx="1404">
                  <c:v>5.3512863821642194</c:v>
                </c:pt>
                <c:pt idx="1405">
                  <c:v>5.0499028300294597</c:v>
                </c:pt>
                <c:pt idx="1406">
                  <c:v>5.2433813783885226</c:v>
                </c:pt>
                <c:pt idx="1407">
                  <c:v>5.3725659026439736</c:v>
                </c:pt>
                <c:pt idx="1408">
                  <c:v>5.4454337603375382</c:v>
                </c:pt>
                <c:pt idx="1409">
                  <c:v>5.4419371022682954</c:v>
                </c:pt>
                <c:pt idx="1410">
                  <c:v>5.3682404854492116</c:v>
                </c:pt>
                <c:pt idx="1411">
                  <c:v>5.3898686386551704</c:v>
                </c:pt>
                <c:pt idx="1412">
                  <c:v>5.3905091557349403</c:v>
                </c:pt>
                <c:pt idx="1413">
                  <c:v>5.2037641936720096</c:v>
                </c:pt>
                <c:pt idx="1414">
                  <c:v>5.171100944256894</c:v>
                </c:pt>
                <c:pt idx="1415">
                  <c:v>5.5180282910096814</c:v>
                </c:pt>
                <c:pt idx="1416">
                  <c:v>5.4843750493444849</c:v>
                </c:pt>
                <c:pt idx="1417">
                  <c:v>5.6388700906990694</c:v>
                </c:pt>
                <c:pt idx="1418">
                  <c:v>5.8629949312253098</c:v>
                </c:pt>
                <c:pt idx="1419">
                  <c:v>5.9436763734874747</c:v>
                </c:pt>
                <c:pt idx="1420">
                  <c:v>6.0024819406821956</c:v>
                </c:pt>
                <c:pt idx="1421">
                  <c:v>6.0267540436009774</c:v>
                </c:pt>
                <c:pt idx="1422">
                  <c:v>5.8442767405978726</c:v>
                </c:pt>
                <c:pt idx="1423">
                  <c:v>5.9841604400434596</c:v>
                </c:pt>
                <c:pt idx="1424">
                  <c:v>5.8845089084372821</c:v>
                </c:pt>
                <c:pt idx="1425">
                  <c:v>5.6801198825355286</c:v>
                </c:pt>
                <c:pt idx="1426">
                  <c:v>5.8937899394758171</c:v>
                </c:pt>
                <c:pt idx="1427">
                  <c:v>6.0023856197170478</c:v>
                </c:pt>
                <c:pt idx="1428">
                  <c:v>5.8544824253618799</c:v>
                </c:pt>
                <c:pt idx="1429">
                  <c:v>5.9413532871457706</c:v>
                </c:pt>
                <c:pt idx="1430">
                  <c:v>6.1867224429014991</c:v>
                </c:pt>
                <c:pt idx="1431">
                  <c:v>6.039945104535672</c:v>
                </c:pt>
                <c:pt idx="1432">
                  <c:v>5.5654339265823047</c:v>
                </c:pt>
                <c:pt idx="1433">
                  <c:v>5.5748540343539341</c:v>
                </c:pt>
                <c:pt idx="1434">
                  <c:v>5.5863654109621539</c:v>
                </c:pt>
                <c:pt idx="1435">
                  <c:v>5.5538790598075467</c:v>
                </c:pt>
                <c:pt idx="1436">
                  <c:v>5.7242797976370996</c:v>
                </c:pt>
                <c:pt idx="1437">
                  <c:v>5.6326927658041308</c:v>
                </c:pt>
                <c:pt idx="1438">
                  <c:v>5.7261883159744116</c:v>
                </c:pt>
                <c:pt idx="1439">
                  <c:v>5.5888712937030478</c:v>
                </c:pt>
                <c:pt idx="1440">
                  <c:v>5.6430111807517953</c:v>
                </c:pt>
                <c:pt idx="1441">
                  <c:v>5.7615394183311999</c:v>
                </c:pt>
                <c:pt idx="1442">
                  <c:v>5.7545120041176911</c:v>
                </c:pt>
                <c:pt idx="1443">
                  <c:v>5.9180582556518626</c:v>
                </c:pt>
                <c:pt idx="1444">
                  <c:v>6.07995775604636</c:v>
                </c:pt>
                <c:pt idx="1445">
                  <c:v>6.178721514506285</c:v>
                </c:pt>
                <c:pt idx="1446">
                  <c:v>6.4845131766036239</c:v>
                </c:pt>
                <c:pt idx="1447">
                  <c:v>6.4557299614922341</c:v>
                </c:pt>
                <c:pt idx="1448">
                  <c:v>6.5954353856799539</c:v>
                </c:pt>
                <c:pt idx="1449">
                  <c:v>6.642964721515181</c:v>
                </c:pt>
                <c:pt idx="1450">
                  <c:v>6.5456847695076439</c:v>
                </c:pt>
                <c:pt idx="1451">
                  <c:v>6.4924175315841728</c:v>
                </c:pt>
                <c:pt idx="1452">
                  <c:v>6.598348423589468</c:v>
                </c:pt>
                <c:pt idx="1453">
                  <c:v>6.4877760177418233</c:v>
                </c:pt>
                <c:pt idx="1454">
                  <c:v>6.4579532614254429</c:v>
                </c:pt>
                <c:pt idx="1455">
                  <c:v>6.5185700850441348</c:v>
                </c:pt>
                <c:pt idx="1456">
                  <c:v>6.3891769481658391</c:v>
                </c:pt>
                <c:pt idx="1457">
                  <c:v>5.9520110630921561</c:v>
                </c:pt>
                <c:pt idx="1458">
                  <c:v>5.945921085729589</c:v>
                </c:pt>
                <c:pt idx="1459">
                  <c:v>6.1965486501437708</c:v>
                </c:pt>
                <c:pt idx="1460">
                  <c:v>5.6315166494112452</c:v>
                </c:pt>
                <c:pt idx="1461">
                  <c:v>5.8381231459573941</c:v>
                </c:pt>
                <c:pt idx="1462">
                  <c:v>5.3794033048484637</c:v>
                </c:pt>
                <c:pt idx="1463">
                  <c:v>5.2736734774073</c:v>
                </c:pt>
                <c:pt idx="1464">
                  <c:v>5.1789070504759929</c:v>
                </c:pt>
                <c:pt idx="1465">
                  <c:v>5.4417393326177868</c:v>
                </c:pt>
                <c:pt idx="1466">
                  <c:v>5.1620556551659407</c:v>
                </c:pt>
                <c:pt idx="1467">
                  <c:v>5.3701754718078361</c:v>
                </c:pt>
                <c:pt idx="1468">
                  <c:v>5.6676119729397803</c:v>
                </c:pt>
                <c:pt idx="1469">
                  <c:v>5.6053315988136516</c:v>
                </c:pt>
                <c:pt idx="1470">
                  <c:v>5.4102447638098257</c:v>
                </c:pt>
                <c:pt idx="1471">
                  <c:v>5.4801268977472217</c:v>
                </c:pt>
                <c:pt idx="1472">
                  <c:v>5.5558397663447039</c:v>
                </c:pt>
                <c:pt idx="1473">
                  <c:v>5.0795602942849136</c:v>
                </c:pt>
                <c:pt idx="1474">
                  <c:v>4.9999744829200958</c:v>
                </c:pt>
                <c:pt idx="1475">
                  <c:v>4.7256643540557333</c:v>
                </c:pt>
                <c:pt idx="1476">
                  <c:v>4.937845951878308</c:v>
                </c:pt>
                <c:pt idx="1477">
                  <c:v>4.9910208634241169</c:v>
                </c:pt>
                <c:pt idx="1478">
                  <c:v>5.2143211071003179</c:v>
                </c:pt>
                <c:pt idx="1479">
                  <c:v>5.2601578161868137</c:v>
                </c:pt>
                <c:pt idx="1480">
                  <c:v>5.3056628282630456</c:v>
                </c:pt>
                <c:pt idx="1481">
                  <c:v>5.2558657266695299</c:v>
                </c:pt>
                <c:pt idx="1482">
                  <c:v>5.2573337455709606</c:v>
                </c:pt>
                <c:pt idx="1483">
                  <c:v>5.5371006435909971</c:v>
                </c:pt>
                <c:pt idx="1484">
                  <c:v>5.5986302077448258</c:v>
                </c:pt>
                <c:pt idx="1485">
                  <c:v>5.4600028052091556</c:v>
                </c:pt>
                <c:pt idx="1486">
                  <c:v>5.4349278735075881</c:v>
                </c:pt>
                <c:pt idx="1487">
                  <c:v>5.4632526706815119</c:v>
                </c:pt>
                <c:pt idx="1488">
                  <c:v>5.3740746533906609</c:v>
                </c:pt>
                <c:pt idx="1489">
                  <c:v>5.3589872956797517</c:v>
                </c:pt>
                <c:pt idx="1490">
                  <c:v>4.8747673050841964</c:v>
                </c:pt>
                <c:pt idx="1491">
                  <c:v>4.9234983848754226</c:v>
                </c:pt>
                <c:pt idx="1492">
                  <c:v>4.5977117957193698</c:v>
                </c:pt>
                <c:pt idx="1493">
                  <c:v>4.7542528549937071</c:v>
                </c:pt>
                <c:pt idx="1494">
                  <c:v>4.925143331273266</c:v>
                </c:pt>
                <c:pt idx="1495">
                  <c:v>4.9085739535068607</c:v>
                </c:pt>
                <c:pt idx="1496">
                  <c:v>4.7063734910520081</c:v>
                </c:pt>
                <c:pt idx="1497">
                  <c:v>4.8068256748692164</c:v>
                </c:pt>
                <c:pt idx="1498">
                  <c:v>4.8512575594523577</c:v>
                </c:pt>
                <c:pt idx="1499">
                  <c:v>4.7804098278359994</c:v>
                </c:pt>
                <c:pt idx="1500">
                  <c:v>4.7155286480811753</c:v>
                </c:pt>
                <c:pt idx="1501">
                  <c:v>4.6867667458091757</c:v>
                </c:pt>
                <c:pt idx="1502">
                  <c:v>4.8777132656268769</c:v>
                </c:pt>
                <c:pt idx="1503">
                  <c:v>4.8125405843671514</c:v>
                </c:pt>
                <c:pt idx="1504">
                  <c:v>4.7973451276559382</c:v>
                </c:pt>
                <c:pt idx="1505">
                  <c:v>4.9937052168178706</c:v>
                </c:pt>
                <c:pt idx="1506">
                  <c:v>5.1874276651451057</c:v>
                </c:pt>
                <c:pt idx="1507">
                  <c:v>5.373629139191042</c:v>
                </c:pt>
                <c:pt idx="1508">
                  <c:v>5.3577203804416582</c:v>
                </c:pt>
                <c:pt idx="1509">
                  <c:v>5.4599458755917256</c:v>
                </c:pt>
                <c:pt idx="1510">
                  <c:v>5.4599742142639176</c:v>
                </c:pt>
                <c:pt idx="1511">
                  <c:v>5.4457178860127478</c:v>
                </c:pt>
                <c:pt idx="1512">
                  <c:v>5.372138920261543</c:v>
                </c:pt>
                <c:pt idx="1513">
                  <c:v>5.2661393362490863</c:v>
                </c:pt>
                <c:pt idx="1514">
                  <c:v>5.5179029590925976</c:v>
                </c:pt>
                <c:pt idx="1515">
                  <c:v>5.5394683943117506</c:v>
                </c:pt>
                <c:pt idx="1516">
                  <c:v>5.4820313716956486</c:v>
                </c:pt>
                <c:pt idx="1517">
                  <c:v>5.6798274410821454</c:v>
                </c:pt>
                <c:pt idx="1518">
                  <c:v>5.7625929298112597</c:v>
                </c:pt>
                <c:pt idx="1519">
                  <c:v>5.6985076294717363</c:v>
                </c:pt>
                <c:pt idx="1520">
                  <c:v>5.6623713235582924</c:v>
                </c:pt>
                <c:pt idx="1521">
                  <c:v>5.7768485012432897</c:v>
                </c:pt>
                <c:pt idx="1522">
                  <c:v>5.7431496154568658</c:v>
                </c:pt>
                <c:pt idx="1523">
                  <c:v>5.9402005123103514</c:v>
                </c:pt>
                <c:pt idx="1524">
                  <c:v>6.0294351228545704</c:v>
                </c:pt>
                <c:pt idx="1525">
                  <c:v>5.9802819061660104</c:v>
                </c:pt>
                <c:pt idx="1526">
                  <c:v>5.9296710558164198</c:v>
                </c:pt>
                <c:pt idx="1527">
                  <c:v>5.9964297356721898</c:v>
                </c:pt>
                <c:pt idx="1528">
                  <c:v>5.7880149471789117</c:v>
                </c:pt>
                <c:pt idx="1529">
                  <c:v>5.6694931177894592</c:v>
                </c:pt>
                <c:pt idx="1530">
                  <c:v>5.8514968524373971</c:v>
                </c:pt>
                <c:pt idx="1531">
                  <c:v>5.8518458301513281</c:v>
                </c:pt>
                <c:pt idx="1532">
                  <c:v>5.9979215943764892</c:v>
                </c:pt>
                <c:pt idx="1533">
                  <c:v>6.0748266120600052</c:v>
                </c:pt>
                <c:pt idx="1534">
                  <c:v>6.2058838891158743</c:v>
                </c:pt>
                <c:pt idx="1535">
                  <c:v>6.2463257121158513</c:v>
                </c:pt>
                <c:pt idx="1536">
                  <c:v>6.4928972995966374</c:v>
                </c:pt>
                <c:pt idx="1537">
                  <c:v>6.5180429187558611</c:v>
                </c:pt>
                <c:pt idx="1538">
                  <c:v>6.5572351815446366</c:v>
                </c:pt>
                <c:pt idx="1539">
                  <c:v>6.2781570954476296</c:v>
                </c:pt>
                <c:pt idx="1540">
                  <c:v>6.0673147842130586</c:v>
                </c:pt>
                <c:pt idx="1541">
                  <c:v>6.0537744408500309</c:v>
                </c:pt>
                <c:pt idx="1542">
                  <c:v>6.0245062396761524</c:v>
                </c:pt>
                <c:pt idx="1543">
                  <c:v>6.0630783718555081</c:v>
                </c:pt>
                <c:pt idx="1544">
                  <c:v>6.0531118737923677</c:v>
                </c:pt>
                <c:pt idx="1545">
                  <c:v>6.1568408734503901</c:v>
                </c:pt>
                <c:pt idx="1546">
                  <c:v>6.12069387914514</c:v>
                </c:pt>
                <c:pt idx="1547">
                  <c:v>5.9665025371335583</c:v>
                </c:pt>
                <c:pt idx="1548">
                  <c:v>5.9969272849276383</c:v>
                </c:pt>
                <c:pt idx="1549">
                  <c:v>6.0522318569960847</c:v>
                </c:pt>
                <c:pt idx="1550">
                  <c:v>6.1593445204774069</c:v>
                </c:pt>
                <c:pt idx="1551">
                  <c:v>6.0765085252403317</c:v>
                </c:pt>
                <c:pt idx="1552">
                  <c:v>6.0644623585333406</c:v>
                </c:pt>
                <c:pt idx="1553">
                  <c:v>6.1101169719010171</c:v>
                </c:pt>
                <c:pt idx="1554">
                  <c:v>6.1001273216700111</c:v>
                </c:pt>
                <c:pt idx="1555">
                  <c:v>6.0653816747211753</c:v>
                </c:pt>
                <c:pt idx="1556">
                  <c:v>6.339881919483612</c:v>
                </c:pt>
                <c:pt idx="1557">
                  <c:v>6.3727712355413182</c:v>
                </c:pt>
                <c:pt idx="1558">
                  <c:v>6.4345690874992796</c:v>
                </c:pt>
                <c:pt idx="1559">
                  <c:v>6.4760281529819901</c:v>
                </c:pt>
                <c:pt idx="1560">
                  <c:v>6.4933582400917524</c:v>
                </c:pt>
                <c:pt idx="1561">
                  <c:v>6.4972883033502153</c:v>
                </c:pt>
                <c:pt idx="1562">
                  <c:v>6.4719024408052714</c:v>
                </c:pt>
                <c:pt idx="1563">
                  <c:v>6.14671128980694</c:v>
                </c:pt>
                <c:pt idx="1564">
                  <c:v>6.2041279973323631</c:v>
                </c:pt>
                <c:pt idx="1565">
                  <c:v>6.4256661619694881</c:v>
                </c:pt>
                <c:pt idx="1566">
                  <c:v>6.4009962240245253</c:v>
                </c:pt>
                <c:pt idx="1567">
                  <c:v>6.4641325649963104</c:v>
                </c:pt>
                <c:pt idx="1568">
                  <c:v>6.4839057711754702</c:v>
                </c:pt>
                <c:pt idx="1569">
                  <c:v>6.3962266499215952</c:v>
                </c:pt>
                <c:pt idx="1570">
                  <c:v>6.5039387256488954</c:v>
                </c:pt>
                <c:pt idx="1571">
                  <c:v>6.5092708946730831</c:v>
                </c:pt>
                <c:pt idx="1572">
                  <c:v>6.458924382105149</c:v>
                </c:pt>
                <c:pt idx="1573">
                  <c:v>6.6086441979782524</c:v>
                </c:pt>
                <c:pt idx="1574">
                  <c:v>6.6944623689388374</c:v>
                </c:pt>
                <c:pt idx="1575">
                  <c:v>6.7120388632336248</c:v>
                </c:pt>
                <c:pt idx="1576">
                  <c:v>6.7186900163630963</c:v>
                </c:pt>
                <c:pt idx="1577">
                  <c:v>6.6787018305813266</c:v>
                </c:pt>
                <c:pt idx="1578">
                  <c:v>6.8380498594918766</c:v>
                </c:pt>
                <c:pt idx="1579">
                  <c:v>6.8487890594338481</c:v>
                </c:pt>
                <c:pt idx="1580">
                  <c:v>6.9086194321688916</c:v>
                </c:pt>
                <c:pt idx="1581">
                  <c:v>6.8723243481037954</c:v>
                </c:pt>
                <c:pt idx="1582">
                  <c:v>6.8504191430383496</c:v>
                </c:pt>
                <c:pt idx="1583">
                  <c:v>6.8224787373070148</c:v>
                </c:pt>
                <c:pt idx="1584">
                  <c:v>6.9166616527613032</c:v>
                </c:pt>
                <c:pt idx="1585">
                  <c:v>6.9670236506684358</c:v>
                </c:pt>
                <c:pt idx="1586">
                  <c:v>6.9908391371055139</c:v>
                </c:pt>
                <c:pt idx="1587">
                  <c:v>6.9668265056154492</c:v>
                </c:pt>
                <c:pt idx="1588">
                  <c:v>6.964562543509115</c:v>
                </c:pt>
                <c:pt idx="1589">
                  <c:v>6.9902944130654623</c:v>
                </c:pt>
                <c:pt idx="1590">
                  <c:v>6.972946137921503</c:v>
                </c:pt>
                <c:pt idx="1591">
                  <c:v>6.9829555343731062</c:v>
                </c:pt>
                <c:pt idx="1592">
                  <c:v>6.9180497141655213</c:v>
                </c:pt>
                <c:pt idx="1593">
                  <c:v>6.928972952468663</c:v>
                </c:pt>
                <c:pt idx="1594">
                  <c:v>7.0286082930852851</c:v>
                </c:pt>
                <c:pt idx="1595">
                  <c:v>6.7034887014527298</c:v>
                </c:pt>
                <c:pt idx="1596">
                  <c:v>6.7396068762041788</c:v>
                </c:pt>
                <c:pt idx="1597">
                  <c:v>6.6801993853542392</c:v>
                </c:pt>
                <c:pt idx="1598">
                  <c:v>6.5714331168260429</c:v>
                </c:pt>
                <c:pt idx="1599">
                  <c:v>6.6834548528463937</c:v>
                </c:pt>
                <c:pt idx="1600">
                  <c:v>6.7389492378829754</c:v>
                </c:pt>
                <c:pt idx="1601">
                  <c:v>6.7379855979155856</c:v>
                </c:pt>
                <c:pt idx="1602">
                  <c:v>6.7171975812851032</c:v>
                </c:pt>
                <c:pt idx="1603">
                  <c:v>6.8084936586638136</c:v>
                </c:pt>
                <c:pt idx="1604">
                  <c:v>6.864707472175466</c:v>
                </c:pt>
                <c:pt idx="1605">
                  <c:v>6.8387700881127893</c:v>
                </c:pt>
                <c:pt idx="1606">
                  <c:v>6.7322525340478956</c:v>
                </c:pt>
                <c:pt idx="1607">
                  <c:v>6.8479653586580707</c:v>
                </c:pt>
                <c:pt idx="1608">
                  <c:v>7.0183514956443203</c:v>
                </c:pt>
                <c:pt idx="1609">
                  <c:v>7.0708688010176326</c:v>
                </c:pt>
                <c:pt idx="1610">
                  <c:v>7.0561677115920363</c:v>
                </c:pt>
                <c:pt idx="1611">
                  <c:v>7.0718401831971871</c:v>
                </c:pt>
                <c:pt idx="1612">
                  <c:v>7.0939474506601456</c:v>
                </c:pt>
                <c:pt idx="1613">
                  <c:v>7.0015273810397849</c:v>
                </c:pt>
                <c:pt idx="1614">
                  <c:v>7.0167990051401947</c:v>
                </c:pt>
                <c:pt idx="1615">
                  <c:v>7.0305300396226089</c:v>
                </c:pt>
                <c:pt idx="1616">
                  <c:v>6.9956197192274514</c:v>
                </c:pt>
                <c:pt idx="1617">
                  <c:v>6.991942942669831</c:v>
                </c:pt>
                <c:pt idx="1618">
                  <c:v>7.0113935916913714</c:v>
                </c:pt>
                <c:pt idx="1619">
                  <c:v>6.99801436332978</c:v>
                </c:pt>
                <c:pt idx="1620">
                  <c:v>6.999711617900628</c:v>
                </c:pt>
                <c:pt idx="1621">
                  <c:v>6.9379230516982782</c:v>
                </c:pt>
                <c:pt idx="1622">
                  <c:v>6.9001679381050067</c:v>
                </c:pt>
                <c:pt idx="1623">
                  <c:v>6.9282406175824462</c:v>
                </c:pt>
                <c:pt idx="1624">
                  <c:v>7.0445644615704488</c:v>
                </c:pt>
                <c:pt idx="1625">
                  <c:v>7.0335565579845936</c:v>
                </c:pt>
                <c:pt idx="1626">
                  <c:v>7.0766482727937392</c:v>
                </c:pt>
                <c:pt idx="1627">
                  <c:v>6.9946182610909329</c:v>
                </c:pt>
                <c:pt idx="1628">
                  <c:v>6.844204666087319</c:v>
                </c:pt>
                <c:pt idx="1629">
                  <c:v>6.8403599875119756</c:v>
                </c:pt>
                <c:pt idx="1630">
                  <c:v>6.8068668937703594</c:v>
                </c:pt>
                <c:pt idx="1631">
                  <c:v>6.8750348003643538</c:v>
                </c:pt>
                <c:pt idx="1632">
                  <c:v>6.8617127057092482</c:v>
                </c:pt>
                <c:pt idx="1633">
                  <c:v>6.8758065306348994</c:v>
                </c:pt>
                <c:pt idx="1634">
                  <c:v>6.9223725548910284</c:v>
                </c:pt>
                <c:pt idx="1635">
                  <c:v>6.8910832318534352</c:v>
                </c:pt>
                <c:pt idx="1636">
                  <c:v>6.7366915517064676</c:v>
                </c:pt>
                <c:pt idx="1637">
                  <c:v>6.7846329538318164</c:v>
                </c:pt>
                <c:pt idx="1638">
                  <c:v>6.7439004027551084</c:v>
                </c:pt>
                <c:pt idx="1639">
                  <c:v>6.7702828484890922</c:v>
                </c:pt>
                <c:pt idx="1640">
                  <c:v>6.8150782896278503</c:v>
                </c:pt>
                <c:pt idx="1641">
                  <c:v>6.9460043472224049</c:v>
                </c:pt>
                <c:pt idx="1642">
                  <c:v>6.954187734549242</c:v>
                </c:pt>
                <c:pt idx="1643">
                  <c:v>6.9699963853065343</c:v>
                </c:pt>
                <c:pt idx="1644">
                  <c:v>6.976915499992268</c:v>
                </c:pt>
                <c:pt idx="1645">
                  <c:v>6.9522192654162573</c:v>
                </c:pt>
                <c:pt idx="1646">
                  <c:v>6.9091326673988256</c:v>
                </c:pt>
                <c:pt idx="1647">
                  <c:v>7.0206040137711758</c:v>
                </c:pt>
                <c:pt idx="1648">
                  <c:v>7.0010588612873983</c:v>
                </c:pt>
                <c:pt idx="1649">
                  <c:v>7.0319347160664103</c:v>
                </c:pt>
                <c:pt idx="1650">
                  <c:v>7.0147020385586618</c:v>
                </c:pt>
                <c:pt idx="1651">
                  <c:v>7.0678700308779936</c:v>
                </c:pt>
                <c:pt idx="1652">
                  <c:v>7.0971410787192379</c:v>
                </c:pt>
                <c:pt idx="1653">
                  <c:v>7.0687951704361636</c:v>
                </c:pt>
                <c:pt idx="1654">
                  <c:v>7.0619294042080556</c:v>
                </c:pt>
                <c:pt idx="1655">
                  <c:v>7.0082762849301607</c:v>
                </c:pt>
                <c:pt idx="1656">
                  <c:v>6.9893854244404192</c:v>
                </c:pt>
                <c:pt idx="1657">
                  <c:v>7.0767626399636807</c:v>
                </c:pt>
                <c:pt idx="1658">
                  <c:v>7.0122846849523901</c:v>
                </c:pt>
                <c:pt idx="1659">
                  <c:v>7.0189328719176887</c:v>
                </c:pt>
                <c:pt idx="1660">
                  <c:v>6.9608325743535682</c:v>
                </c:pt>
                <c:pt idx="1661">
                  <c:v>6.9595342062498222</c:v>
                </c:pt>
                <c:pt idx="1662">
                  <c:v>6.9861390875812193</c:v>
                </c:pt>
                <c:pt idx="1663">
                  <c:v>6.9106756552847459</c:v>
                </c:pt>
                <c:pt idx="1664">
                  <c:v>7.0261882357847867</c:v>
                </c:pt>
                <c:pt idx="1665">
                  <c:v>7.0423585757550224</c:v>
                </c:pt>
                <c:pt idx="1666">
                  <c:v>7.0134611281709702</c:v>
                </c:pt>
                <c:pt idx="1667">
                  <c:v>7.048398700543868</c:v>
                </c:pt>
                <c:pt idx="1668">
                  <c:v>7.0695346675357618</c:v>
                </c:pt>
                <c:pt idx="1669">
                  <c:v>7.0506591538925409</c:v>
                </c:pt>
                <c:pt idx="1670">
                  <c:v>7.0383360786857772</c:v>
                </c:pt>
                <c:pt idx="1671">
                  <c:v>7.064503269815086</c:v>
                </c:pt>
                <c:pt idx="1672">
                  <c:v>7.0936091561834589</c:v>
                </c:pt>
                <c:pt idx="1673">
                  <c:v>7.0380020003344228</c:v>
                </c:pt>
                <c:pt idx="1674">
                  <c:v>7.0146162206479854</c:v>
                </c:pt>
                <c:pt idx="1675">
                  <c:v>7.067168883862033</c:v>
                </c:pt>
                <c:pt idx="1676">
                  <c:v>7.0828420292870158</c:v>
                </c:pt>
                <c:pt idx="1677">
                  <c:v>6.9891793984634756</c:v>
                </c:pt>
                <c:pt idx="1678">
                  <c:v>6.9612712886969197</c:v>
                </c:pt>
                <c:pt idx="1679">
                  <c:v>6.9535120994038584</c:v>
                </c:pt>
                <c:pt idx="1680">
                  <c:v>6.8389577679585916</c:v>
                </c:pt>
                <c:pt idx="1681">
                  <c:v>6.8206432407104201</c:v>
                </c:pt>
                <c:pt idx="1682">
                  <c:v>6.8443236432721344</c:v>
                </c:pt>
                <c:pt idx="1683">
                  <c:v>6.8973230577346936</c:v>
                </c:pt>
                <c:pt idx="1684">
                  <c:v>6.8881722340497289</c:v>
                </c:pt>
                <c:pt idx="1685">
                  <c:v>6.8751464069955874</c:v>
                </c:pt>
                <c:pt idx="1686">
                  <c:v>6.5378214410476208</c:v>
                </c:pt>
                <c:pt idx="1687">
                  <c:v>6.6011308508788789</c:v>
                </c:pt>
                <c:pt idx="1688">
                  <c:v>6.5401448009714436</c:v>
                </c:pt>
                <c:pt idx="1689">
                  <c:v>6.5601998996903337</c:v>
                </c:pt>
                <c:pt idx="1690">
                  <c:v>6.6223296723709426</c:v>
                </c:pt>
                <c:pt idx="1691">
                  <c:v>6.6681315782685484</c:v>
                </c:pt>
                <c:pt idx="1692">
                  <c:v>6.6452484957168521</c:v>
                </c:pt>
                <c:pt idx="1693">
                  <c:v>6.6736515434462156</c:v>
                </c:pt>
                <c:pt idx="1694">
                  <c:v>6.6765714569760357</c:v>
                </c:pt>
                <c:pt idx="1695">
                  <c:v>6.5961016055906834</c:v>
                </c:pt>
                <c:pt idx="1696">
                  <c:v>6.6636951371878306</c:v>
                </c:pt>
                <c:pt idx="1697">
                  <c:v>6.6612608922744814</c:v>
                </c:pt>
                <c:pt idx="1698">
                  <c:v>6.6496989623253597</c:v>
                </c:pt>
                <c:pt idx="1699">
                  <c:v>6.6198622904123496</c:v>
                </c:pt>
                <c:pt idx="1700">
                  <c:v>6.6649739598159661</c:v>
                </c:pt>
                <c:pt idx="1701">
                  <c:v>6.6759530318786791</c:v>
                </c:pt>
                <c:pt idx="1702">
                  <c:v>6.7922343605833593</c:v>
                </c:pt>
                <c:pt idx="1703">
                  <c:v>6.7889222009501644</c:v>
                </c:pt>
                <c:pt idx="1704">
                  <c:v>6.7216148560816249</c:v>
                </c:pt>
                <c:pt idx="1705">
                  <c:v>6.761330359891998</c:v>
                </c:pt>
                <c:pt idx="1706">
                  <c:v>6.7372986595190651</c:v>
                </c:pt>
                <c:pt idx="1707">
                  <c:v>6.6696447903790874</c:v>
                </c:pt>
                <c:pt idx="1708">
                  <c:v>6.5960258364956186</c:v>
                </c:pt>
                <c:pt idx="1709">
                  <c:v>6.520441833263444</c:v>
                </c:pt>
                <c:pt idx="1710">
                  <c:v>6.3460522568811184</c:v>
                </c:pt>
                <c:pt idx="1711">
                  <c:v>6.4192195123930293</c:v>
                </c:pt>
                <c:pt idx="1712">
                  <c:v>6.4380220169150926</c:v>
                </c:pt>
                <c:pt idx="1713">
                  <c:v>6.4390470260934958</c:v>
                </c:pt>
                <c:pt idx="1714">
                  <c:v>6.5280506994492251</c:v>
                </c:pt>
                <c:pt idx="1715">
                  <c:v>6.5708561589555776</c:v>
                </c:pt>
                <c:pt idx="1716">
                  <c:v>6.6239505581806144</c:v>
                </c:pt>
                <c:pt idx="1717">
                  <c:v>6.6235126249619523</c:v>
                </c:pt>
                <c:pt idx="1718">
                  <c:v>6.6367751746311603</c:v>
                </c:pt>
                <c:pt idx="1719">
                  <c:v>6.5931558374416994</c:v>
                </c:pt>
                <c:pt idx="1720">
                  <c:v>6.6914163280450616</c:v>
                </c:pt>
                <c:pt idx="1721">
                  <c:v>6.7157373529456388</c:v>
                </c:pt>
                <c:pt idx="1722">
                  <c:v>6.7757055383590252</c:v>
                </c:pt>
                <c:pt idx="1723">
                  <c:v>6.8105643725054454</c:v>
                </c:pt>
                <c:pt idx="1724">
                  <c:v>6.8125221109251726</c:v>
                </c:pt>
                <c:pt idx="1725">
                  <c:v>6.870627567557948</c:v>
                </c:pt>
                <c:pt idx="1726">
                  <c:v>6.8656090667377523</c:v>
                </c:pt>
                <c:pt idx="1727">
                  <c:v>6.7628742341216208</c:v>
                </c:pt>
                <c:pt idx="1728">
                  <c:v>6.8373769862153146</c:v>
                </c:pt>
                <c:pt idx="1729">
                  <c:v>6.7403682586603493</c:v>
                </c:pt>
                <c:pt idx="1730">
                  <c:v>6.8604485052154232</c:v>
                </c:pt>
                <c:pt idx="1731">
                  <c:v>6.9348463115652006</c:v>
                </c:pt>
                <c:pt idx="1732">
                  <c:v>7.0480615008680312</c:v>
                </c:pt>
                <c:pt idx="1733">
                  <c:v>7.0676667852752626</c:v>
                </c:pt>
                <c:pt idx="1734">
                  <c:v>7.0515182647474326</c:v>
                </c:pt>
                <c:pt idx="1735">
                  <c:v>6.9851114368838596</c:v>
                </c:pt>
                <c:pt idx="1736">
                  <c:v>7.0150949943905294</c:v>
                </c:pt>
                <c:pt idx="1737">
                  <c:v>6.9964754786195602</c:v>
                </c:pt>
                <c:pt idx="1738">
                  <c:v>6.9600375484359009</c:v>
                </c:pt>
                <c:pt idx="1739">
                  <c:v>7.0369205910033781</c:v>
                </c:pt>
                <c:pt idx="1740">
                  <c:v>7.1529046027281442</c:v>
                </c:pt>
                <c:pt idx="1741">
                  <c:v>7.1943503530010799</c:v>
                </c:pt>
                <c:pt idx="1742">
                  <c:v>7.1284478231778996</c:v>
                </c:pt>
                <c:pt idx="1743">
                  <c:v>7.0674700178228109</c:v>
                </c:pt>
                <c:pt idx="1744">
                  <c:v>7.1234434004453</c:v>
                </c:pt>
                <c:pt idx="1745">
                  <c:v>7.2296572426461951</c:v>
                </c:pt>
                <c:pt idx="1746">
                  <c:v>7.2295326108492057</c:v>
                </c:pt>
                <c:pt idx="1747">
                  <c:v>7.2487797068227096</c:v>
                </c:pt>
                <c:pt idx="1748">
                  <c:v>7.3866529806936638</c:v>
                </c:pt>
                <c:pt idx="1749">
                  <c:v>7.2258761242824354</c:v>
                </c:pt>
                <c:pt idx="1750">
                  <c:v>7.1827125448181084</c:v>
                </c:pt>
                <c:pt idx="1751">
                  <c:v>7.2159653134999724</c:v>
                </c:pt>
                <c:pt idx="1752">
                  <c:v>7.1509259449683329</c:v>
                </c:pt>
                <c:pt idx="1753">
                  <c:v>7.1810818136132966</c:v>
                </c:pt>
                <c:pt idx="1754">
                  <c:v>7.230671749196814</c:v>
                </c:pt>
                <c:pt idx="1755">
                  <c:v>7.1736665707359597</c:v>
                </c:pt>
                <c:pt idx="1756">
                  <c:v>7.1472316918954917</c:v>
                </c:pt>
                <c:pt idx="1757">
                  <c:v>7.1129344454616428</c:v>
                </c:pt>
                <c:pt idx="1758">
                  <c:v>6.9911694823079911</c:v>
                </c:pt>
                <c:pt idx="1759">
                  <c:v>7.0778161091120824</c:v>
                </c:pt>
                <c:pt idx="1760">
                  <c:v>7.3269145357081458</c:v>
                </c:pt>
                <c:pt idx="1761">
                  <c:v>7.3342437975380834</c:v>
                </c:pt>
                <c:pt idx="1762">
                  <c:v>7.4367535203700328</c:v>
                </c:pt>
                <c:pt idx="1763">
                  <c:v>7.4156226366584352</c:v>
                </c:pt>
                <c:pt idx="1764">
                  <c:v>7.5195660672775162</c:v>
                </c:pt>
                <c:pt idx="1765">
                  <c:v>7.418751811583765</c:v>
                </c:pt>
                <c:pt idx="1766">
                  <c:v>7.4442000608140164</c:v>
                </c:pt>
                <c:pt idx="1767">
                  <c:v>7.2951174412839794</c:v>
                </c:pt>
                <c:pt idx="1768">
                  <c:v>7.1948521146587447</c:v>
                </c:pt>
                <c:pt idx="1769">
                  <c:v>7.1896386846818316</c:v>
                </c:pt>
                <c:pt idx="1770">
                  <c:v>7.1731450764860858</c:v>
                </c:pt>
                <c:pt idx="1771">
                  <c:v>7.1862695307194704</c:v>
                </c:pt>
                <c:pt idx="1772">
                  <c:v>7.1720263455481064</c:v>
                </c:pt>
                <c:pt idx="1773">
                  <c:v>7.0914225458717981</c:v>
                </c:pt>
                <c:pt idx="1774">
                  <c:v>7.0907182691788062</c:v>
                </c:pt>
                <c:pt idx="1775">
                  <c:v>7.0886826707903126</c:v>
                </c:pt>
                <c:pt idx="1776">
                  <c:v>7.0619042633428721</c:v>
                </c:pt>
                <c:pt idx="1777">
                  <c:v>7.0490914445966313</c:v>
                </c:pt>
                <c:pt idx="1778">
                  <c:v>7.049277897583198</c:v>
                </c:pt>
                <c:pt idx="1779">
                  <c:v>7.0317525773217202</c:v>
                </c:pt>
                <c:pt idx="1780">
                  <c:v>7.0170261952764807</c:v>
                </c:pt>
                <c:pt idx="1781">
                  <c:v>6.921498560369133</c:v>
                </c:pt>
                <c:pt idx="1782">
                  <c:v>6.7850567769376671</c:v>
                </c:pt>
                <c:pt idx="1783">
                  <c:v>6.8345213598343824</c:v>
                </c:pt>
                <c:pt idx="1784">
                  <c:v>6.7523339976895143</c:v>
                </c:pt>
                <c:pt idx="1785">
                  <c:v>6.7623738577336061</c:v>
                </c:pt>
                <c:pt idx="1786">
                  <c:v>6.7709546348636183</c:v>
                </c:pt>
                <c:pt idx="1787">
                  <c:v>6.8031964603988078</c:v>
                </c:pt>
                <c:pt idx="1788">
                  <c:v>6.9873606360825242</c:v>
                </c:pt>
                <c:pt idx="1789">
                  <c:v>7.0014863496624828</c:v>
                </c:pt>
                <c:pt idx="1790">
                  <c:v>6.9796418477939666</c:v>
                </c:pt>
                <c:pt idx="1791">
                  <c:v>6.966462794145543</c:v>
                </c:pt>
                <c:pt idx="1792">
                  <c:v>6.8723370640482946</c:v>
                </c:pt>
                <c:pt idx="1793">
                  <c:v>6.7507400377782929</c:v>
                </c:pt>
                <c:pt idx="1794">
                  <c:v>6.7748607153255982</c:v>
                </c:pt>
                <c:pt idx="1795">
                  <c:v>6.8377362672347619</c:v>
                </c:pt>
                <c:pt idx="1796">
                  <c:v>6.8108157989755229</c:v>
                </c:pt>
                <c:pt idx="1797">
                  <c:v>6.7913944734895422</c:v>
                </c:pt>
                <c:pt idx="1798">
                  <c:v>6.6492659713958764</c:v>
                </c:pt>
                <c:pt idx="1799">
                  <c:v>6.6851135553389156</c:v>
                </c:pt>
                <c:pt idx="1800">
                  <c:v>6.726209413319995</c:v>
                </c:pt>
                <c:pt idx="1801">
                  <c:v>6.7684265893323374</c:v>
                </c:pt>
                <c:pt idx="1802">
                  <c:v>6.9239110683769978</c:v>
                </c:pt>
                <c:pt idx="1803">
                  <c:v>6.9354868211971086</c:v>
                </c:pt>
                <c:pt idx="1804">
                  <c:v>6.9253635748957318</c:v>
                </c:pt>
                <c:pt idx="1805">
                  <c:v>6.8979432031621242</c:v>
                </c:pt>
                <c:pt idx="1806">
                  <c:v>6.9808172688554606</c:v>
                </c:pt>
                <c:pt idx="1807">
                  <c:v>6.9250066410383333</c:v>
                </c:pt>
                <c:pt idx="1808">
                  <c:v>7.0020657361817147</c:v>
                </c:pt>
                <c:pt idx="1809">
                  <c:v>6.9761283842233954</c:v>
                </c:pt>
                <c:pt idx="1810">
                  <c:v>7.0406312529823962</c:v>
                </c:pt>
                <c:pt idx="1811">
                  <c:v>7.0390239210673036</c:v>
                </c:pt>
                <c:pt idx="1812">
                  <c:v>7.0793147125621996</c:v>
                </c:pt>
                <c:pt idx="1813">
                  <c:v>6.9868984007392783</c:v>
                </c:pt>
                <c:pt idx="1814">
                  <c:v>7.02459619262034</c:v>
                </c:pt>
                <c:pt idx="1815">
                  <c:v>7.1544074289616253</c:v>
                </c:pt>
                <c:pt idx="1816">
                  <c:v>7.1935038983476627</c:v>
                </c:pt>
                <c:pt idx="1817">
                  <c:v>7.1412628648532346</c:v>
                </c:pt>
                <c:pt idx="1818">
                  <c:v>7.174003942312515</c:v>
                </c:pt>
                <c:pt idx="1819">
                  <c:v>7.1978714103712367</c:v>
                </c:pt>
                <c:pt idx="1820">
                  <c:v>7.2161551960507664</c:v>
                </c:pt>
                <c:pt idx="1821">
                  <c:v>7.1847417223126904</c:v>
                </c:pt>
                <c:pt idx="1822">
                  <c:v>7.2405513758490283</c:v>
                </c:pt>
                <c:pt idx="1823">
                  <c:v>7.2522651477218343</c:v>
                </c:pt>
                <c:pt idx="1824">
                  <c:v>7.2478045309900736</c:v>
                </c:pt>
                <c:pt idx="1825">
                  <c:v>7.1941526658377919</c:v>
                </c:pt>
                <c:pt idx="1826">
                  <c:v>7.1552978485344401</c:v>
                </c:pt>
                <c:pt idx="1827">
                  <c:v>7.1436140114389683</c:v>
                </c:pt>
                <c:pt idx="1828">
                  <c:v>7.1759156943503148</c:v>
                </c:pt>
                <c:pt idx="1829">
                  <c:v>7.1600095800510788</c:v>
                </c:pt>
                <c:pt idx="1830">
                  <c:v>6.873354085320778</c:v>
                </c:pt>
                <c:pt idx="1831">
                  <c:v>6.9171407850642259</c:v>
                </c:pt>
                <c:pt idx="1832">
                  <c:v>7.0226011700210966</c:v>
                </c:pt>
                <c:pt idx="1833">
                  <c:v>7.0594254521903377</c:v>
                </c:pt>
                <c:pt idx="1834">
                  <c:v>7.0661789900519976</c:v>
                </c:pt>
                <c:pt idx="1835">
                  <c:v>7.1090447265198007</c:v>
                </c:pt>
                <c:pt idx="1836">
                  <c:v>7.0704802753387366</c:v>
                </c:pt>
                <c:pt idx="1837">
                  <c:v>7.0591236139117246</c:v>
                </c:pt>
                <c:pt idx="1838">
                  <c:v>7.1326888711532366</c:v>
                </c:pt>
                <c:pt idx="1839">
                  <c:v>7.1593133102830837</c:v>
                </c:pt>
                <c:pt idx="1840">
                  <c:v>7.213517749658048</c:v>
                </c:pt>
                <c:pt idx="1841">
                  <c:v>7.1447373893624189</c:v>
                </c:pt>
                <c:pt idx="1842">
                  <c:v>7.1126316220589194</c:v>
                </c:pt>
                <c:pt idx="1843">
                  <c:v>7.1020002129271598</c:v>
                </c:pt>
                <c:pt idx="1844">
                  <c:v>7.0632750650643814</c:v>
                </c:pt>
                <c:pt idx="1845">
                  <c:v>7.1565165665177339</c:v>
                </c:pt>
                <c:pt idx="1846">
                  <c:v>7.1434891382900201</c:v>
                </c:pt>
                <c:pt idx="1847">
                  <c:v>7.2253555445792568</c:v>
                </c:pt>
                <c:pt idx="1848">
                  <c:v>7.2282952549990904</c:v>
                </c:pt>
                <c:pt idx="1849">
                  <c:v>6.9785115461612763</c:v>
                </c:pt>
                <c:pt idx="1850">
                  <c:v>7.1568197514253358</c:v>
                </c:pt>
                <c:pt idx="1851">
                  <c:v>7.2320942308440737</c:v>
                </c:pt>
                <c:pt idx="1852">
                  <c:v>7.2612253017913959</c:v>
                </c:pt>
                <c:pt idx="1853">
                  <c:v>7.3384530856878687</c:v>
                </c:pt>
                <c:pt idx="1854">
                  <c:v>7.2928130638499029</c:v>
                </c:pt>
                <c:pt idx="1855">
                  <c:v>7.3803770819504946</c:v>
                </c:pt>
                <c:pt idx="1856">
                  <c:v>7.3348174624760176</c:v>
                </c:pt>
                <c:pt idx="1857">
                  <c:v>7.2122599917108214</c:v>
                </c:pt>
                <c:pt idx="1858">
                  <c:v>7.1509556976446396</c:v>
                </c:pt>
                <c:pt idx="1859">
                  <c:v>7.2840871381822971</c:v>
                </c:pt>
                <c:pt idx="1860">
                  <c:v>7.3777485664182256</c:v>
                </c:pt>
                <c:pt idx="1861">
                  <c:v>7.3340638714584996</c:v>
                </c:pt>
                <c:pt idx="1862">
                  <c:v>7.4147455810094014</c:v>
                </c:pt>
                <c:pt idx="1863">
                  <c:v>7.4822492920341004</c:v>
                </c:pt>
                <c:pt idx="1864">
                  <c:v>7.5527313426606524</c:v>
                </c:pt>
                <c:pt idx="1865">
                  <c:v>7.574817629359381</c:v>
                </c:pt>
                <c:pt idx="1866">
                  <c:v>7.5688021564021497</c:v>
                </c:pt>
                <c:pt idx="1867">
                  <c:v>7.589473909591562</c:v>
                </c:pt>
                <c:pt idx="1868">
                  <c:v>7.5597909719440048</c:v>
                </c:pt>
                <c:pt idx="1869">
                  <c:v>7.5843368273148339</c:v>
                </c:pt>
                <c:pt idx="1870">
                  <c:v>7.6715115473197226</c:v>
                </c:pt>
                <c:pt idx="1871">
                  <c:v>7.631756623459264</c:v>
                </c:pt>
                <c:pt idx="1872">
                  <c:v>7.6711279810281852</c:v>
                </c:pt>
                <c:pt idx="1873">
                  <c:v>7.6512862103598138</c:v>
                </c:pt>
                <c:pt idx="1874">
                  <c:v>7.5821376763080464</c:v>
                </c:pt>
                <c:pt idx="1875">
                  <c:v>7.6569355888229316</c:v>
                </c:pt>
                <c:pt idx="1876">
                  <c:v>7.6137942712164843</c:v>
                </c:pt>
                <c:pt idx="1877">
                  <c:v>7.6815253860266246</c:v>
                </c:pt>
                <c:pt idx="1878">
                  <c:v>7.5942575290115082</c:v>
                </c:pt>
                <c:pt idx="1879">
                  <c:v>7.5724855575874184</c:v>
                </c:pt>
                <c:pt idx="1880">
                  <c:v>7.4927797424088878</c:v>
                </c:pt>
                <c:pt idx="1881">
                  <c:v>7.4970017983217767</c:v>
                </c:pt>
                <c:pt idx="1882">
                  <c:v>7.5745470198122407</c:v>
                </c:pt>
                <c:pt idx="1883">
                  <c:v>7.5777332027624249</c:v>
                </c:pt>
                <c:pt idx="1884">
                  <c:v>7.6114025106951324</c:v>
                </c:pt>
                <c:pt idx="1885">
                  <c:v>7.6911577309224661</c:v>
                </c:pt>
                <c:pt idx="1886">
                  <c:v>7.7427310337205153</c:v>
                </c:pt>
                <c:pt idx="1887">
                  <c:v>7.7175447753242903</c:v>
                </c:pt>
                <c:pt idx="1888">
                  <c:v>7.6990674116833606</c:v>
                </c:pt>
                <c:pt idx="1889">
                  <c:v>7.7573000664597682</c:v>
                </c:pt>
                <c:pt idx="1890">
                  <c:v>7.6150325586251189</c:v>
                </c:pt>
                <c:pt idx="1891">
                  <c:v>7.6399538346521991</c:v>
                </c:pt>
                <c:pt idx="1892">
                  <c:v>7.6020332396500256</c:v>
                </c:pt>
                <c:pt idx="1893">
                  <c:v>7.5736939907836343</c:v>
                </c:pt>
                <c:pt idx="1894">
                  <c:v>7.6656418366364383</c:v>
                </c:pt>
                <c:pt idx="1895">
                  <c:v>7.7588088912722357</c:v>
                </c:pt>
                <c:pt idx="1896">
                  <c:v>7.7575127121384231</c:v>
                </c:pt>
                <c:pt idx="1897">
                  <c:v>7.8916929814149892</c:v>
                </c:pt>
                <c:pt idx="1898">
                  <c:v>7.9617674879379203</c:v>
                </c:pt>
                <c:pt idx="1899">
                  <c:v>7.9157831862129333</c:v>
                </c:pt>
                <c:pt idx="1900">
                  <c:v>7.7949496321719156</c:v>
                </c:pt>
                <c:pt idx="1901">
                  <c:v>7.8349598110582326</c:v>
                </c:pt>
                <c:pt idx="1902">
                  <c:v>7.7824452256000338</c:v>
                </c:pt>
                <c:pt idx="1903">
                  <c:v>7.6948919884477052</c:v>
                </c:pt>
                <c:pt idx="1904">
                  <c:v>7.60468015144939</c:v>
                </c:pt>
                <c:pt idx="1905">
                  <c:v>7.7832033378274712</c:v>
                </c:pt>
                <c:pt idx="1906">
                  <c:v>7.8395007166562447</c:v>
                </c:pt>
                <c:pt idx="1907">
                  <c:v>7.8424153259002418</c:v>
                </c:pt>
                <c:pt idx="1908">
                  <c:v>7.9380846182561076</c:v>
                </c:pt>
                <c:pt idx="1909">
                  <c:v>7.9520711903139851</c:v>
                </c:pt>
                <c:pt idx="1910">
                  <c:v>8.028005358590022</c:v>
                </c:pt>
                <c:pt idx="1911">
                  <c:v>7.8995674392557031</c:v>
                </c:pt>
                <c:pt idx="1912">
                  <c:v>7.7581533801889799</c:v>
                </c:pt>
                <c:pt idx="1913">
                  <c:v>7.8020512397475352</c:v>
                </c:pt>
                <c:pt idx="1914">
                  <c:v>7.4590603993820492</c:v>
                </c:pt>
                <c:pt idx="1915">
                  <c:v>7.599682130688266</c:v>
                </c:pt>
                <c:pt idx="1916">
                  <c:v>7.6188872097722182</c:v>
                </c:pt>
                <c:pt idx="1917">
                  <c:v>7.5850831348351511</c:v>
                </c:pt>
                <c:pt idx="1918">
                  <c:v>7.2942338558974322</c:v>
                </c:pt>
                <c:pt idx="1919">
                  <c:v>7.2961480888825427</c:v>
                </c:pt>
                <c:pt idx="1920">
                  <c:v>7.2596232096999724</c:v>
                </c:pt>
                <c:pt idx="1921">
                  <c:v>7.4505938762479023</c:v>
                </c:pt>
                <c:pt idx="1922">
                  <c:v>7.5437218168901996</c:v>
                </c:pt>
                <c:pt idx="1923">
                  <c:v>7.4548564809814124</c:v>
                </c:pt>
                <c:pt idx="1924">
                  <c:v>7.5607346890245379</c:v>
                </c:pt>
                <c:pt idx="1925">
                  <c:v>7.4844693866177439</c:v>
                </c:pt>
                <c:pt idx="1926">
                  <c:v>7.2592853819026004</c:v>
                </c:pt>
                <c:pt idx="1927">
                  <c:v>7.3048891301812198</c:v>
                </c:pt>
                <c:pt idx="1928">
                  <c:v>7.2554939178987583</c:v>
                </c:pt>
                <c:pt idx="1929">
                  <c:v>7.3796428002997709</c:v>
                </c:pt>
                <c:pt idx="1930">
                  <c:v>7.5386576377962591</c:v>
                </c:pt>
                <c:pt idx="1931">
                  <c:v>7.4725093610441053</c:v>
                </c:pt>
                <c:pt idx="1932">
                  <c:v>7.5461431340380356</c:v>
                </c:pt>
                <c:pt idx="1933">
                  <c:v>7.5584404270090504</c:v>
                </c:pt>
                <c:pt idx="1934">
                  <c:v>7.4638582795113946</c:v>
                </c:pt>
                <c:pt idx="1935">
                  <c:v>7.3884697073311143</c:v>
                </c:pt>
                <c:pt idx="1936">
                  <c:v>7.4979586503794886</c:v>
                </c:pt>
                <c:pt idx="1937">
                  <c:v>7.4296466692441649</c:v>
                </c:pt>
                <c:pt idx="1938">
                  <c:v>7.528823754239415</c:v>
                </c:pt>
                <c:pt idx="1939">
                  <c:v>7.5319614338150087</c:v>
                </c:pt>
                <c:pt idx="1940">
                  <c:v>7.4100615922631681</c:v>
                </c:pt>
                <c:pt idx="1941">
                  <c:v>7.4648086556373352</c:v>
                </c:pt>
                <c:pt idx="1942">
                  <c:v>7.382050278681044</c:v>
                </c:pt>
                <c:pt idx="1943">
                  <c:v>7.4271860618299712</c:v>
                </c:pt>
                <c:pt idx="1944">
                  <c:v>7.4967613246554681</c:v>
                </c:pt>
                <c:pt idx="1945">
                  <c:v>7.6217863301830002</c:v>
                </c:pt>
                <c:pt idx="1946">
                  <c:v>7.6843972531960016</c:v>
                </c:pt>
                <c:pt idx="1947">
                  <c:v>7.6886085657632437</c:v>
                </c:pt>
                <c:pt idx="1948">
                  <c:v>7.6768500506880377</c:v>
                </c:pt>
                <c:pt idx="1949">
                  <c:v>7.657264055273715</c:v>
                </c:pt>
                <c:pt idx="1950">
                  <c:v>7.6713887503638496</c:v>
                </c:pt>
                <c:pt idx="1951">
                  <c:v>7.6396977725770139</c:v>
                </c:pt>
                <c:pt idx="1952">
                  <c:v>7.6064341723024107</c:v>
                </c:pt>
                <c:pt idx="1953">
                  <c:v>7.5548307816704581</c:v>
                </c:pt>
                <c:pt idx="1954">
                  <c:v>7.4574240313947726</c:v>
                </c:pt>
                <c:pt idx="1955">
                  <c:v>7.5085441237304842</c:v>
                </c:pt>
                <c:pt idx="1956">
                  <c:v>7.4286799014183504</c:v>
                </c:pt>
                <c:pt idx="1957">
                  <c:v>7.4295648352781338</c:v>
                </c:pt>
                <c:pt idx="1958">
                  <c:v>7.4126219508765852</c:v>
                </c:pt>
                <c:pt idx="1959">
                  <c:v>7.5623574984452491</c:v>
                </c:pt>
                <c:pt idx="1960">
                  <c:v>7.5599304994641274</c:v>
                </c:pt>
                <c:pt idx="1961">
                  <c:v>7.6007260313468121</c:v>
                </c:pt>
                <c:pt idx="1962">
                  <c:v>7.584468765206597</c:v>
                </c:pt>
                <c:pt idx="1963">
                  <c:v>7.5616193738176571</c:v>
                </c:pt>
                <c:pt idx="1964">
                  <c:v>7.4127796256420266</c:v>
                </c:pt>
                <c:pt idx="1965">
                  <c:v>7.388294862532474</c:v>
                </c:pt>
                <c:pt idx="1966">
                  <c:v>7.2819518886409869</c:v>
                </c:pt>
                <c:pt idx="1967">
                  <c:v>7.2303419139990819</c:v>
                </c:pt>
                <c:pt idx="1968">
                  <c:v>7.2972848874632499</c:v>
                </c:pt>
                <c:pt idx="1969">
                  <c:v>7.2135237033834771</c:v>
                </c:pt>
                <c:pt idx="1970">
                  <c:v>6.8198024505988046</c:v>
                </c:pt>
                <c:pt idx="1971">
                  <c:v>6.7573695342218629</c:v>
                </c:pt>
                <c:pt idx="1972">
                  <c:v>6.7357389088623361</c:v>
                </c:pt>
                <c:pt idx="1973">
                  <c:v>6.4728250705310222</c:v>
                </c:pt>
                <c:pt idx="1974">
                  <c:v>6.6714055731148996</c:v>
                </c:pt>
                <c:pt idx="1975">
                  <c:v>6.7114282982173172</c:v>
                </c:pt>
                <c:pt idx="1976">
                  <c:v>6.8021027418767392</c:v>
                </c:pt>
                <c:pt idx="1977">
                  <c:v>7.0160288637769419</c:v>
                </c:pt>
                <c:pt idx="1978">
                  <c:v>7.1100187579691951</c:v>
                </c:pt>
                <c:pt idx="1979">
                  <c:v>7.2469102187997176</c:v>
                </c:pt>
                <c:pt idx="1980">
                  <c:v>7.1553577493390792</c:v>
                </c:pt>
                <c:pt idx="1981">
                  <c:v>7.256386006262443</c:v>
                </c:pt>
                <c:pt idx="1982">
                  <c:v>7.3252318030007357</c:v>
                </c:pt>
                <c:pt idx="1983">
                  <c:v>7.2698403543970942</c:v>
                </c:pt>
                <c:pt idx="1984">
                  <c:v>7.3339513624462143</c:v>
                </c:pt>
                <c:pt idx="1985">
                  <c:v>7.5001651389541948</c:v>
                </c:pt>
                <c:pt idx="1986">
                  <c:v>7.4979850988488481</c:v>
                </c:pt>
                <c:pt idx="1987">
                  <c:v>7.5726170916269124</c:v>
                </c:pt>
                <c:pt idx="1988">
                  <c:v>7.6341984919176786</c:v>
                </c:pt>
                <c:pt idx="1989">
                  <c:v>7.7522588401047026</c:v>
                </c:pt>
                <c:pt idx="1990">
                  <c:v>7.7606812837389016</c:v>
                </c:pt>
                <c:pt idx="1991">
                  <c:v>7.7375984000983093</c:v>
                </c:pt>
                <c:pt idx="1992">
                  <c:v>7.7697701428796906</c:v>
                </c:pt>
                <c:pt idx="1993">
                  <c:v>7.7303809799342389</c:v>
                </c:pt>
                <c:pt idx="1994">
                  <c:v>7.7214028672982282</c:v>
                </c:pt>
                <c:pt idx="1995">
                  <c:v>7.7831665302267936</c:v>
                </c:pt>
                <c:pt idx="1996">
                  <c:v>7.7052758791391804</c:v>
                </c:pt>
                <c:pt idx="1997">
                  <c:v>7.6902995929057152</c:v>
                </c:pt>
                <c:pt idx="1998">
                  <c:v>7.287469648775299</c:v>
                </c:pt>
                <c:pt idx="1999">
                  <c:v>7.4766229427823259</c:v>
                </c:pt>
                <c:pt idx="2000">
                  <c:v>7.6704818447594514</c:v>
                </c:pt>
                <c:pt idx="2001">
                  <c:v>7.6166196795157184</c:v>
                </c:pt>
                <c:pt idx="2002">
                  <c:v>7.6576021631428066</c:v>
                </c:pt>
                <c:pt idx="2003">
                  <c:v>7.7906555247260636</c:v>
                </c:pt>
                <c:pt idx="2004">
                  <c:v>7.7270950439959876</c:v>
                </c:pt>
                <c:pt idx="2005">
                  <c:v>7.7371113759001799</c:v>
                </c:pt>
                <c:pt idx="2006">
                  <c:v>7.6660121198331463</c:v>
                </c:pt>
                <c:pt idx="2007">
                  <c:v>7.6931091886619773</c:v>
                </c:pt>
                <c:pt idx="2008">
                  <c:v>7.8953366467669062</c:v>
                </c:pt>
                <c:pt idx="2009">
                  <c:v>7.8876014524707632</c:v>
                </c:pt>
                <c:pt idx="2010">
                  <c:v>7.9162703070112004</c:v>
                </c:pt>
                <c:pt idx="2011">
                  <c:v>7.9205871169565372</c:v>
                </c:pt>
                <c:pt idx="2012">
                  <c:v>7.8730031133081688</c:v>
                </c:pt>
                <c:pt idx="2013">
                  <c:v>7.6488981956833788</c:v>
                </c:pt>
                <c:pt idx="2014">
                  <c:v>7.7760232638122311</c:v>
                </c:pt>
                <c:pt idx="2015">
                  <c:v>7.8625986845177742</c:v>
                </c:pt>
                <c:pt idx="2016">
                  <c:v>7.6967166467108692</c:v>
                </c:pt>
                <c:pt idx="2017">
                  <c:v>7.7134352288759906</c:v>
                </c:pt>
                <c:pt idx="2018">
                  <c:v>7.9348334845624953</c:v>
                </c:pt>
                <c:pt idx="2019">
                  <c:v>8.0093334295786107</c:v>
                </c:pt>
                <c:pt idx="2020">
                  <c:v>7.8541889281527402</c:v>
                </c:pt>
                <c:pt idx="2021">
                  <c:v>7.886820747172222</c:v>
                </c:pt>
                <c:pt idx="2022">
                  <c:v>7.9386681287503018</c:v>
                </c:pt>
                <c:pt idx="2023">
                  <c:v>8.0054155398271742</c:v>
                </c:pt>
                <c:pt idx="2024">
                  <c:v>8.0422959345758418</c:v>
                </c:pt>
                <c:pt idx="2025">
                  <c:v>8.2115152245944198</c:v>
                </c:pt>
                <c:pt idx="2026">
                  <c:v>8.2597104748485055</c:v>
                </c:pt>
                <c:pt idx="2027">
                  <c:v>8.2398308924403807</c:v>
                </c:pt>
                <c:pt idx="2028">
                  <c:v>8.2670356258945095</c:v>
                </c:pt>
                <c:pt idx="2029">
                  <c:v>8.1701532260957297</c:v>
                </c:pt>
                <c:pt idx="2030">
                  <c:v>8.169739021290102</c:v>
                </c:pt>
                <c:pt idx="2031">
                  <c:v>8.2853272404011697</c:v>
                </c:pt>
                <c:pt idx="2032">
                  <c:v>8.2316408213705436</c:v>
                </c:pt>
                <c:pt idx="2033">
                  <c:v>8.175191363262897</c:v>
                </c:pt>
                <c:pt idx="2034">
                  <c:v>8.2034118342447186</c:v>
                </c:pt>
                <c:pt idx="2035">
                  <c:v>8.3138655406901485</c:v>
                </c:pt>
                <c:pt idx="2036">
                  <c:v>8.3733450564603888</c:v>
                </c:pt>
                <c:pt idx="2037">
                  <c:v>8.2992300089983022</c:v>
                </c:pt>
                <c:pt idx="2038">
                  <c:v>8.272239916437659</c:v>
                </c:pt>
                <c:pt idx="2039">
                  <c:v>8.1928570343723184</c:v>
                </c:pt>
                <c:pt idx="2040">
                  <c:v>8.1668025322049136</c:v>
                </c:pt>
                <c:pt idx="2041">
                  <c:v>8.0754943097415151</c:v>
                </c:pt>
                <c:pt idx="2042">
                  <c:v>7.8558012172306979</c:v>
                </c:pt>
                <c:pt idx="2043">
                  <c:v>8.037941187306906</c:v>
                </c:pt>
                <c:pt idx="2044">
                  <c:v>7.9147492438600793</c:v>
                </c:pt>
                <c:pt idx="2045">
                  <c:v>7.9317160120633483</c:v>
                </c:pt>
                <c:pt idx="2046">
                  <c:v>8.1284622727993536</c:v>
                </c:pt>
                <c:pt idx="2047">
                  <c:v>8.1661048760622439</c:v>
                </c:pt>
                <c:pt idx="2048">
                  <c:v>8.1029928842283709</c:v>
                </c:pt>
                <c:pt idx="2049">
                  <c:v>8.0438452323706109</c:v>
                </c:pt>
                <c:pt idx="2050">
                  <c:v>7.9520079461641684</c:v>
                </c:pt>
                <c:pt idx="2051">
                  <c:v>8.0676121415613888</c:v>
                </c:pt>
                <c:pt idx="2052">
                  <c:v>7.9337130342065487</c:v>
                </c:pt>
                <c:pt idx="2053">
                  <c:v>7.9033244687807702</c:v>
                </c:pt>
                <c:pt idx="2054">
                  <c:v>7.73452844474504</c:v>
                </c:pt>
                <c:pt idx="2055">
                  <c:v>7.2993104966257274</c:v>
                </c:pt>
                <c:pt idx="2056">
                  <c:v>7.4453141989905447</c:v>
                </c:pt>
                <c:pt idx="2057">
                  <c:v>7.2687949861509624</c:v>
                </c:pt>
                <c:pt idx="2058">
                  <c:v>7.3804329952720487</c:v>
                </c:pt>
                <c:pt idx="2059">
                  <c:v>7.3347046811744097</c:v>
                </c:pt>
                <c:pt idx="2060">
                  <c:v>7.3845392891493393</c:v>
                </c:pt>
                <c:pt idx="2061">
                  <c:v>7.2904031345916058</c:v>
                </c:pt>
                <c:pt idx="2062">
                  <c:v>7.1946393609659216</c:v>
                </c:pt>
                <c:pt idx="2063">
                  <c:v>7.4546866242422887</c:v>
                </c:pt>
                <c:pt idx="2064">
                  <c:v>7.3461614428906019</c:v>
                </c:pt>
                <c:pt idx="2065">
                  <c:v>7.4466392360555602</c:v>
                </c:pt>
                <c:pt idx="2066">
                  <c:v>7.3171605865367946</c:v>
                </c:pt>
                <c:pt idx="2067">
                  <c:v>7.1153466614591316</c:v>
                </c:pt>
                <c:pt idx="2068">
                  <c:v>7.1263868270364581</c:v>
                </c:pt>
                <c:pt idx="2069">
                  <c:v>7.35028934733492</c:v>
                </c:pt>
                <c:pt idx="2070">
                  <c:v>7.4364033214921772</c:v>
                </c:pt>
                <c:pt idx="2071">
                  <c:v>7.3226972792127238</c:v>
                </c:pt>
                <c:pt idx="2072">
                  <c:v>7.541377413865253</c:v>
                </c:pt>
                <c:pt idx="2073">
                  <c:v>7.6240562276090031</c:v>
                </c:pt>
                <c:pt idx="2074">
                  <c:v>7.6398990555653192</c:v>
                </c:pt>
                <c:pt idx="2075">
                  <c:v>7.6374237054585983</c:v>
                </c:pt>
                <c:pt idx="2076">
                  <c:v>7.585166438463129</c:v>
                </c:pt>
                <c:pt idx="2077">
                  <c:v>7.5295867443620237</c:v>
                </c:pt>
                <c:pt idx="2078">
                  <c:v>7.6388556916664774</c:v>
                </c:pt>
                <c:pt idx="2079">
                  <c:v>7.6768531115531662</c:v>
                </c:pt>
                <c:pt idx="2080">
                  <c:v>7.8011255765383556</c:v>
                </c:pt>
                <c:pt idx="2081">
                  <c:v>7.8018926290352901</c:v>
                </c:pt>
                <c:pt idx="2082">
                  <c:v>7.6860743854682072</c:v>
                </c:pt>
                <c:pt idx="2083">
                  <c:v>7.6598373244250082</c:v>
                </c:pt>
                <c:pt idx="2084">
                  <c:v>7.5550807479956346</c:v>
                </c:pt>
                <c:pt idx="2085">
                  <c:v>7.5561316225139983</c:v>
                </c:pt>
                <c:pt idx="2086">
                  <c:v>7.4611370815992366</c:v>
                </c:pt>
                <c:pt idx="2087">
                  <c:v>7.4188361632480087</c:v>
                </c:pt>
                <c:pt idx="2088">
                  <c:v>7.2356450040516007</c:v>
                </c:pt>
                <c:pt idx="2089">
                  <c:v>7.0732649942599721</c:v>
                </c:pt>
                <c:pt idx="2090">
                  <c:v>7.3289666237682702</c:v>
                </c:pt>
                <c:pt idx="2091">
                  <c:v>7.2033897370609994</c:v>
                </c:pt>
                <c:pt idx="2092">
                  <c:v>7.4637902560453302</c:v>
                </c:pt>
                <c:pt idx="2093">
                  <c:v>7.5367924379742801</c:v>
                </c:pt>
                <c:pt idx="2094">
                  <c:v>7.6304686977225158</c:v>
                </c:pt>
                <c:pt idx="2095">
                  <c:v>7.6329939467725696</c:v>
                </c:pt>
                <c:pt idx="2096">
                  <c:v>7.4687502969459638</c:v>
                </c:pt>
                <c:pt idx="2097">
                  <c:v>7.395348800700221</c:v>
                </c:pt>
                <c:pt idx="2098">
                  <c:v>7.2226978799880337</c:v>
                </c:pt>
                <c:pt idx="2099">
                  <c:v>7.2614927244043663</c:v>
                </c:pt>
                <c:pt idx="2100">
                  <c:v>7.4108810917481582</c:v>
                </c:pt>
                <c:pt idx="2101">
                  <c:v>7.3695391028585373</c:v>
                </c:pt>
                <c:pt idx="2102">
                  <c:v>7.4907340640568361</c:v>
                </c:pt>
                <c:pt idx="2103">
                  <c:v>7.4994171064122828</c:v>
                </c:pt>
                <c:pt idx="2104">
                  <c:v>7.7741387738798489</c:v>
                </c:pt>
                <c:pt idx="2105">
                  <c:v>7.7648857056601539</c:v>
                </c:pt>
                <c:pt idx="2106">
                  <c:v>7.733707523733921</c:v>
                </c:pt>
                <c:pt idx="2107">
                  <c:v>7.6318224550178311</c:v>
                </c:pt>
                <c:pt idx="2108">
                  <c:v>7.5347204309093687</c:v>
                </c:pt>
                <c:pt idx="2109">
                  <c:v>7.5762506973679979</c:v>
                </c:pt>
                <c:pt idx="2110">
                  <c:v>7.676208512758846</c:v>
                </c:pt>
                <c:pt idx="2111">
                  <c:v>7.5113948030489306</c:v>
                </c:pt>
                <c:pt idx="2112">
                  <c:v>7.472349330328818</c:v>
                </c:pt>
                <c:pt idx="2113">
                  <c:v>7.4704666983635786</c:v>
                </c:pt>
                <c:pt idx="2114">
                  <c:v>7.3303297368506719</c:v>
                </c:pt>
                <c:pt idx="2115">
                  <c:v>7.316918040258849</c:v>
                </c:pt>
                <c:pt idx="2116">
                  <c:v>7.2605291971027777</c:v>
                </c:pt>
                <c:pt idx="2117">
                  <c:v>7.2857580621034561</c:v>
                </c:pt>
                <c:pt idx="2118">
                  <c:v>7.1805086514275507</c:v>
                </c:pt>
                <c:pt idx="2119">
                  <c:v>7.045881891761935</c:v>
                </c:pt>
                <c:pt idx="2120">
                  <c:v>7.1940115832298268</c:v>
                </c:pt>
                <c:pt idx="2121">
                  <c:v>7.3119058750096624</c:v>
                </c:pt>
                <c:pt idx="2122">
                  <c:v>7.2934055179646524</c:v>
                </c:pt>
                <c:pt idx="2123">
                  <c:v>7.4080886266112627</c:v>
                </c:pt>
                <c:pt idx="2124">
                  <c:v>7.3605495251358048</c:v>
                </c:pt>
                <c:pt idx="2125">
                  <c:v>7.4171563849857298</c:v>
                </c:pt>
                <c:pt idx="2126">
                  <c:v>7.3592060060576756</c:v>
                </c:pt>
                <c:pt idx="2127">
                  <c:v>7.4058157028699609</c:v>
                </c:pt>
                <c:pt idx="2128">
                  <c:v>7.1204560620298052</c:v>
                </c:pt>
                <c:pt idx="2129">
                  <c:v>7.0758891866662266</c:v>
                </c:pt>
                <c:pt idx="2130">
                  <c:v>7.029635441906021</c:v>
                </c:pt>
                <c:pt idx="2131">
                  <c:v>6.5810559224217382</c:v>
                </c:pt>
                <c:pt idx="2132">
                  <c:v>6.6683254477583258</c:v>
                </c:pt>
                <c:pt idx="2133">
                  <c:v>6.5679048404050766</c:v>
                </c:pt>
                <c:pt idx="2134">
                  <c:v>6.3805402346243971</c:v>
                </c:pt>
                <c:pt idx="2135">
                  <c:v>6.4165406056755021</c:v>
                </c:pt>
                <c:pt idx="2136">
                  <c:v>6.2570451760917898</c:v>
                </c:pt>
                <c:pt idx="2137">
                  <c:v>6.4861610277729538</c:v>
                </c:pt>
                <c:pt idx="2138">
                  <c:v>6.8295650578142251</c:v>
                </c:pt>
                <c:pt idx="2139">
                  <c:v>6.6893032721084511</c:v>
                </c:pt>
                <c:pt idx="2140">
                  <c:v>6.6448277392041266</c:v>
                </c:pt>
                <c:pt idx="2141">
                  <c:v>6.6006461953597784</c:v>
                </c:pt>
                <c:pt idx="2142">
                  <c:v>6.5492583367658721</c:v>
                </c:pt>
                <c:pt idx="2143">
                  <c:v>6.4257753236137072</c:v>
                </c:pt>
                <c:pt idx="2144">
                  <c:v>6.4654459830830637</c:v>
                </c:pt>
                <c:pt idx="2145">
                  <c:v>6.5449920673360644</c:v>
                </c:pt>
                <c:pt idx="2146">
                  <c:v>6.5701016665452228</c:v>
                </c:pt>
                <c:pt idx="2147">
                  <c:v>6.7963497645136002</c:v>
                </c:pt>
                <c:pt idx="2148">
                  <c:v>6.7845400111706606</c:v>
                </c:pt>
                <c:pt idx="2149">
                  <c:v>6.7900281807844767</c:v>
                </c:pt>
                <c:pt idx="2150">
                  <c:v>6.7324289199483216</c:v>
                </c:pt>
                <c:pt idx="2151">
                  <c:v>6.7013098565604343</c:v>
                </c:pt>
                <c:pt idx="2152">
                  <c:v>6.693956336757954</c:v>
                </c:pt>
                <c:pt idx="2153">
                  <c:v>6.8772760531203438</c:v>
                </c:pt>
                <c:pt idx="2154">
                  <c:v>6.930890395641355</c:v>
                </c:pt>
                <c:pt idx="2155">
                  <c:v>6.8816414505989769</c:v>
                </c:pt>
                <c:pt idx="2156">
                  <c:v>7.0196839214415236</c:v>
                </c:pt>
                <c:pt idx="2157">
                  <c:v>7.0592188094183532</c:v>
                </c:pt>
                <c:pt idx="2158">
                  <c:v>7.1131189689432812</c:v>
                </c:pt>
                <c:pt idx="2159">
                  <c:v>6.9376003207897323</c:v>
                </c:pt>
                <c:pt idx="2160">
                  <c:v>6.9187881333745169</c:v>
                </c:pt>
                <c:pt idx="2161">
                  <c:v>6.9051367516489472</c:v>
                </c:pt>
                <c:pt idx="2162">
                  <c:v>6.6993895756115514</c:v>
                </c:pt>
                <c:pt idx="2163">
                  <c:v>6.6696970315071082</c:v>
                </c:pt>
                <c:pt idx="2164">
                  <c:v>6.7379278776573539</c:v>
                </c:pt>
                <c:pt idx="2165">
                  <c:v>6.8618015433200803</c:v>
                </c:pt>
                <c:pt idx="2166">
                  <c:v>6.7693403652317414</c:v>
                </c:pt>
                <c:pt idx="2167">
                  <c:v>6.834759269606197</c:v>
                </c:pt>
                <c:pt idx="2168">
                  <c:v>7.0227430441361278</c:v>
                </c:pt>
                <c:pt idx="2169">
                  <c:v>7.0460739130087688</c:v>
                </c:pt>
                <c:pt idx="2170">
                  <c:v>6.9971929035309888</c:v>
                </c:pt>
                <c:pt idx="2171">
                  <c:v>6.8862038245922514</c:v>
                </c:pt>
                <c:pt idx="2172">
                  <c:v>6.8975097933940859</c:v>
                </c:pt>
                <c:pt idx="2173">
                  <c:v>6.8762465177357699</c:v>
                </c:pt>
                <c:pt idx="2174">
                  <c:v>6.9378273809356878</c:v>
                </c:pt>
                <c:pt idx="2175">
                  <c:v>6.9484473379134846</c:v>
                </c:pt>
                <c:pt idx="2176">
                  <c:v>7.0295414946833787</c:v>
                </c:pt>
                <c:pt idx="2177">
                  <c:v>6.8956460936789599</c:v>
                </c:pt>
                <c:pt idx="2178">
                  <c:v>6.8435077846475432</c:v>
                </c:pt>
                <c:pt idx="2179">
                  <c:v>6.8380651230904714</c:v>
                </c:pt>
                <c:pt idx="2180">
                  <c:v>6.7088161651996456</c:v>
                </c:pt>
                <c:pt idx="2181">
                  <c:v>6.7325151346842409</c:v>
                </c:pt>
                <c:pt idx="2182">
                  <c:v>6.6654836126327446</c:v>
                </c:pt>
                <c:pt idx="2183">
                  <c:v>6.7187604633237852</c:v>
                </c:pt>
                <c:pt idx="2184">
                  <c:v>6.6621080341436318</c:v>
                </c:pt>
                <c:pt idx="2185">
                  <c:v>6.6605856523562199</c:v>
                </c:pt>
                <c:pt idx="2186">
                  <c:v>6.6274312850181376</c:v>
                </c:pt>
                <c:pt idx="2187">
                  <c:v>6.6705373175940634</c:v>
                </c:pt>
                <c:pt idx="2188">
                  <c:v>6.5994087200483431</c:v>
                </c:pt>
                <c:pt idx="2189">
                  <c:v>6.5588921004023302</c:v>
                </c:pt>
                <c:pt idx="2190">
                  <c:v>6.7074393851869214</c:v>
                </c:pt>
                <c:pt idx="2191">
                  <c:v>6.7903844129912594</c:v>
                </c:pt>
                <c:pt idx="2192">
                  <c:v>6.8155595510041929</c:v>
                </c:pt>
                <c:pt idx="2193">
                  <c:v>6.7776839140840126</c:v>
                </c:pt>
                <c:pt idx="2194">
                  <c:v>6.7250752651070993</c:v>
                </c:pt>
                <c:pt idx="2195">
                  <c:v>6.7249810080637564</c:v>
                </c:pt>
                <c:pt idx="2196">
                  <c:v>6.7678960358383877</c:v>
                </c:pt>
                <c:pt idx="2197">
                  <c:v>6.7931406437829773</c:v>
                </c:pt>
                <c:pt idx="2198">
                  <c:v>6.7758111517687274</c:v>
                </c:pt>
                <c:pt idx="2199">
                  <c:v>6.7096889356066907</c:v>
                </c:pt>
                <c:pt idx="2200">
                  <c:v>6.7833295538776799</c:v>
                </c:pt>
                <c:pt idx="2201">
                  <c:v>6.8075595707253731</c:v>
                </c:pt>
                <c:pt idx="2202">
                  <c:v>6.7988191880172808</c:v>
                </c:pt>
                <c:pt idx="2203">
                  <c:v>6.8409758532096756</c:v>
                </c:pt>
                <c:pt idx="2204">
                  <c:v>6.8503852028514469</c:v>
                </c:pt>
                <c:pt idx="2205">
                  <c:v>6.8688478799884729</c:v>
                </c:pt>
                <c:pt idx="2206">
                  <c:v>6.8882134111638589</c:v>
                </c:pt>
                <c:pt idx="2207">
                  <c:v>6.8647502043220552</c:v>
                </c:pt>
                <c:pt idx="2208">
                  <c:v>6.812985727547062</c:v>
                </c:pt>
                <c:pt idx="2209">
                  <c:v>6.7670503991197766</c:v>
                </c:pt>
                <c:pt idx="2210">
                  <c:v>6.9028125522277124</c:v>
                </c:pt>
                <c:pt idx="2211">
                  <c:v>7.0745283964764001</c:v>
                </c:pt>
                <c:pt idx="2212">
                  <c:v>7.1640492081089553</c:v>
                </c:pt>
                <c:pt idx="2213">
                  <c:v>7.1876566970341482</c:v>
                </c:pt>
                <c:pt idx="2214">
                  <c:v>7.211076091512119</c:v>
                </c:pt>
                <c:pt idx="2215">
                  <c:v>7.1423786393444741</c:v>
                </c:pt>
                <c:pt idx="2216">
                  <c:v>7.3927526056124844</c:v>
                </c:pt>
                <c:pt idx="2217">
                  <c:v>7.3462230050271362</c:v>
                </c:pt>
                <c:pt idx="2218">
                  <c:v>7.2194486472747359</c:v>
                </c:pt>
                <c:pt idx="2219">
                  <c:v>7.2472901659596092</c:v>
                </c:pt>
                <c:pt idx="2220">
                  <c:v>7.3137340700728952</c:v>
                </c:pt>
                <c:pt idx="2221">
                  <c:v>7.7091180543962814</c:v>
                </c:pt>
                <c:pt idx="2222">
                  <c:v>7.6174429182276304</c:v>
                </c:pt>
                <c:pt idx="2223">
                  <c:v>7.5397072522500466</c:v>
                </c:pt>
                <c:pt idx="2224">
                  <c:v>7.6535926363190976</c:v>
                </c:pt>
                <c:pt idx="2225">
                  <c:v>7.8074471716866984</c:v>
                </c:pt>
                <c:pt idx="2226">
                  <c:v>8.0294640513592235</c:v>
                </c:pt>
                <c:pt idx="2227">
                  <c:v>8.1481516923731636</c:v>
                </c:pt>
                <c:pt idx="2228">
                  <c:v>8.1285594843401494</c:v>
                </c:pt>
                <c:pt idx="2229">
                  <c:v>8.0658472629150797</c:v>
                </c:pt>
                <c:pt idx="2230">
                  <c:v>7.923858408280287</c:v>
                </c:pt>
                <c:pt idx="2231">
                  <c:v>8.4521825015736098</c:v>
                </c:pt>
                <c:pt idx="2232">
                  <c:v>8.6788135885602049</c:v>
                </c:pt>
                <c:pt idx="2233">
                  <c:v>8.644998625846986</c:v>
                </c:pt>
                <c:pt idx="2234">
                  <c:v>8.6731448512620624</c:v>
                </c:pt>
                <c:pt idx="2235">
                  <c:v>8.7518358237054521</c:v>
                </c:pt>
                <c:pt idx="2236">
                  <c:v>9.0310865675887229</c:v>
                </c:pt>
                <c:pt idx="2237">
                  <c:v>8.9185054305063485</c:v>
                </c:pt>
                <c:pt idx="2238">
                  <c:v>8.8620808609174606</c:v>
                </c:pt>
                <c:pt idx="2239">
                  <c:v>8.8542970582530476</c:v>
                </c:pt>
                <c:pt idx="2240">
                  <c:v>8.9414046409841017</c:v>
                </c:pt>
                <c:pt idx="2241">
                  <c:v>8.8677478951922541</c:v>
                </c:pt>
                <c:pt idx="2242">
                  <c:v>8.6413456407640385</c:v>
                </c:pt>
                <c:pt idx="2243">
                  <c:v>8.7346556345310304</c:v>
                </c:pt>
                <c:pt idx="2244">
                  <c:v>8.5847076554597166</c:v>
                </c:pt>
                <c:pt idx="2245">
                  <c:v>8.9214485237513088</c:v>
                </c:pt>
                <c:pt idx="2246">
                  <c:v>9.4321180910511977</c:v>
                </c:pt>
                <c:pt idx="2247">
                  <c:v>9.4669837743541549</c:v>
                </c:pt>
                <c:pt idx="2248">
                  <c:v>9.5947326199932412</c:v>
                </c:pt>
                <c:pt idx="2249">
                  <c:v>9.6082004871659343</c:v>
                </c:pt>
                <c:pt idx="2250">
                  <c:v>9.5034761586699439</c:v>
                </c:pt>
                <c:pt idx="2251">
                  <c:v>9.4670467862180558</c:v>
                </c:pt>
                <c:pt idx="2252">
                  <c:v>9.6093312050366588</c:v>
                </c:pt>
                <c:pt idx="2253">
                  <c:v>9.3703397538508657</c:v>
                </c:pt>
                <c:pt idx="2254">
                  <c:v>9.2819336606328378</c:v>
                </c:pt>
                <c:pt idx="2255">
                  <c:v>9.2054108609943537</c:v>
                </c:pt>
                <c:pt idx="2256">
                  <c:v>9.5117619050581776</c:v>
                </c:pt>
                <c:pt idx="2257">
                  <c:v>9.5339029116145326</c:v>
                </c:pt>
                <c:pt idx="2258">
                  <c:v>9.4505265185912535</c:v>
                </c:pt>
                <c:pt idx="2259">
                  <c:v>9.5854229532247999</c:v>
                </c:pt>
                <c:pt idx="2260">
                  <c:v>9.3060996067671908</c:v>
                </c:pt>
                <c:pt idx="2261">
                  <c:v>9.1612516000119619</c:v>
                </c:pt>
                <c:pt idx="2262">
                  <c:v>9.3264548588932286</c:v>
                </c:pt>
                <c:pt idx="2263">
                  <c:v>9.0450196290340248</c:v>
                </c:pt>
                <c:pt idx="2264">
                  <c:v>9.1296550941088377</c:v>
                </c:pt>
                <c:pt idx="2265">
                  <c:v>9.1188663963784649</c:v>
                </c:pt>
                <c:pt idx="2266">
                  <c:v>8.9435405519835829</c:v>
                </c:pt>
                <c:pt idx="2267">
                  <c:v>8.2833483850902621</c:v>
                </c:pt>
                <c:pt idx="2268">
                  <c:v>8.3616996079317492</c:v>
                </c:pt>
                <c:pt idx="2269">
                  <c:v>8.2964798589497413</c:v>
                </c:pt>
                <c:pt idx="2270">
                  <c:v>8.1916917703854466</c:v>
                </c:pt>
                <c:pt idx="2271">
                  <c:v>8.5257725549004633</c:v>
                </c:pt>
                <c:pt idx="2272">
                  <c:v>8.4635227246824751</c:v>
                </c:pt>
                <c:pt idx="2273">
                  <c:v>8.4073544806030505</c:v>
                </c:pt>
                <c:pt idx="2274">
                  <c:v>8.6279746890836666</c:v>
                </c:pt>
                <c:pt idx="2275">
                  <c:v>8.6749284063414915</c:v>
                </c:pt>
                <c:pt idx="2276">
                  <c:v>8.4286487780974131</c:v>
                </c:pt>
                <c:pt idx="2277">
                  <c:v>8.3395608745239684</c:v>
                </c:pt>
                <c:pt idx="2278">
                  <c:v>8.5048816044526685</c:v>
                </c:pt>
                <c:pt idx="2279">
                  <c:v>8.4832188231186088</c:v>
                </c:pt>
                <c:pt idx="2280">
                  <c:v>8.2708823897899606</c:v>
                </c:pt>
                <c:pt idx="2281">
                  <c:v>8.2418961031994815</c:v>
                </c:pt>
                <c:pt idx="2282">
                  <c:v>8.4534297658784556</c:v>
                </c:pt>
                <c:pt idx="2283">
                  <c:v>8.4790752830052956</c:v>
                </c:pt>
                <c:pt idx="2284">
                  <c:v>8.4878475695146793</c:v>
                </c:pt>
                <c:pt idx="2285">
                  <c:v>8.4562483761923559</c:v>
                </c:pt>
                <c:pt idx="2286">
                  <c:v>8.4457620353195519</c:v>
                </c:pt>
                <c:pt idx="2287">
                  <c:v>8.4187322534185949</c:v>
                </c:pt>
                <c:pt idx="2288">
                  <c:v>8.2937151106912186</c:v>
                </c:pt>
                <c:pt idx="2289">
                  <c:v>8.3057126169896076</c:v>
                </c:pt>
                <c:pt idx="2290">
                  <c:v>8.151202196327004</c:v>
                </c:pt>
                <c:pt idx="2291">
                  <c:v>8.2882300087898972</c:v>
                </c:pt>
                <c:pt idx="2292">
                  <c:v>8.5871582040493344</c:v>
                </c:pt>
                <c:pt idx="2293">
                  <c:v>8.5446757339417054</c:v>
                </c:pt>
                <c:pt idx="2294">
                  <c:v>8.5690665096825587</c:v>
                </c:pt>
                <c:pt idx="2295">
                  <c:v>8.4413246349769224</c:v>
                </c:pt>
                <c:pt idx="2296">
                  <c:v>8.4365672536536493</c:v>
                </c:pt>
                <c:pt idx="2297">
                  <c:v>8.4360575329569265</c:v>
                </c:pt>
                <c:pt idx="2298">
                  <c:v>8.5705059798649863</c:v>
                </c:pt>
                <c:pt idx="2299">
                  <c:v>8.7936374551471204</c:v>
                </c:pt>
                <c:pt idx="2300">
                  <c:v>8.9029426425532563</c:v>
                </c:pt>
                <c:pt idx="2301">
                  <c:v>8.9232110661970427</c:v>
                </c:pt>
                <c:pt idx="2302">
                  <c:v>8.8548471534935373</c:v>
                </c:pt>
                <c:pt idx="2303">
                  <c:v>8.8961736719628384</c:v>
                </c:pt>
                <c:pt idx="2304">
                  <c:v>9.0096144673031056</c:v>
                </c:pt>
                <c:pt idx="2305">
                  <c:v>8.9243108955353776</c:v>
                </c:pt>
                <c:pt idx="2306">
                  <c:v>9.2066466493694801</c:v>
                </c:pt>
                <c:pt idx="2307">
                  <c:v>9.2386868107279607</c:v>
                </c:pt>
                <c:pt idx="2308">
                  <c:v>9.1448845984171037</c:v>
                </c:pt>
                <c:pt idx="2309">
                  <c:v>9.0758347227992342</c:v>
                </c:pt>
                <c:pt idx="2310">
                  <c:v>9.1496634733871787</c:v>
                </c:pt>
                <c:pt idx="2311">
                  <c:v>8.9048879597427497</c:v>
                </c:pt>
                <c:pt idx="2312">
                  <c:v>8.9291285002942882</c:v>
                </c:pt>
                <c:pt idx="2313">
                  <c:v>8.9018520247778312</c:v>
                </c:pt>
                <c:pt idx="2314">
                  <c:v>8.913164236284473</c:v>
                </c:pt>
                <c:pt idx="2315">
                  <c:v>8.9360406197096438</c:v>
                </c:pt>
                <c:pt idx="2316">
                  <c:v>9.0476039478446726</c:v>
                </c:pt>
                <c:pt idx="2317">
                  <c:v>9.0256930442499375</c:v>
                </c:pt>
                <c:pt idx="2318">
                  <c:v>9.0001447034257094</c:v>
                </c:pt>
                <c:pt idx="2319">
                  <c:v>8.8687462931344427</c:v>
                </c:pt>
                <c:pt idx="2320">
                  <c:v>8.9353047395064227</c:v>
                </c:pt>
                <c:pt idx="2321">
                  <c:v>8.8007636154618964</c:v>
                </c:pt>
                <c:pt idx="2322">
                  <c:v>8.8924464219949098</c:v>
                </c:pt>
                <c:pt idx="2323">
                  <c:v>8.9914679513431395</c:v>
                </c:pt>
                <c:pt idx="2324">
                  <c:v>9.0655027324667667</c:v>
                </c:pt>
                <c:pt idx="2325">
                  <c:v>9.1054862747182614</c:v>
                </c:pt>
                <c:pt idx="2326">
                  <c:v>9.0889768297591118</c:v>
                </c:pt>
                <c:pt idx="2327">
                  <c:v>9.1079226762480285</c:v>
                </c:pt>
                <c:pt idx="2328">
                  <c:v>9.0275079493579753</c:v>
                </c:pt>
                <c:pt idx="2329">
                  <c:v>9.0036207446263319</c:v>
                </c:pt>
                <c:pt idx="2330">
                  <c:v>8.8727129599439198</c:v>
                </c:pt>
                <c:pt idx="2331">
                  <c:v>8.7205488747171884</c:v>
                </c:pt>
                <c:pt idx="2332">
                  <c:v>8.6356272756303465</c:v>
                </c:pt>
                <c:pt idx="2333">
                  <c:v>8.5754166166453061</c:v>
                </c:pt>
                <c:pt idx="2334">
                  <c:v>8.6211164084133145</c:v>
                </c:pt>
                <c:pt idx="2335">
                  <c:v>8.5791446463964043</c:v>
                </c:pt>
                <c:pt idx="2336">
                  <c:v>8.7430660569327276</c:v>
                </c:pt>
                <c:pt idx="2337">
                  <c:v>8.6904255307076461</c:v>
                </c:pt>
                <c:pt idx="2338">
                  <c:v>8.7867277532807933</c:v>
                </c:pt>
                <c:pt idx="2339">
                  <c:v>8.8567156428468792</c:v>
                </c:pt>
                <c:pt idx="2340">
                  <c:v>8.8648226239081485</c:v>
                </c:pt>
                <c:pt idx="2341">
                  <c:v>9.0958996428575869</c:v>
                </c:pt>
                <c:pt idx="2342">
                  <c:v>9.0810052132793597</c:v>
                </c:pt>
                <c:pt idx="2343">
                  <c:v>9.2389743000586115</c:v>
                </c:pt>
                <c:pt idx="2344">
                  <c:v>9.228196551945965</c:v>
                </c:pt>
                <c:pt idx="2345">
                  <c:v>9.2321054218891039</c:v>
                </c:pt>
                <c:pt idx="2346">
                  <c:v>9.1276559966697004</c:v>
                </c:pt>
                <c:pt idx="2347">
                  <c:v>9.2797111428320722</c:v>
                </c:pt>
                <c:pt idx="2348">
                  <c:v>9.2231179378694996</c:v>
                </c:pt>
                <c:pt idx="2349">
                  <c:v>9.2578168571024513</c:v>
                </c:pt>
                <c:pt idx="2350">
                  <c:v>9.1121815314927783</c:v>
                </c:pt>
                <c:pt idx="2351">
                  <c:v>9.3929827480818222</c:v>
                </c:pt>
                <c:pt idx="2352">
                  <c:v>9.4751839988911257</c:v>
                </c:pt>
                <c:pt idx="2353">
                  <c:v>9.5456815070751784</c:v>
                </c:pt>
                <c:pt idx="2354">
                  <c:v>9.5899689265596795</c:v>
                </c:pt>
                <c:pt idx="2355">
                  <c:v>9.6036553477276492</c:v>
                </c:pt>
                <c:pt idx="2356">
                  <c:v>9.7858640519921583</c:v>
                </c:pt>
                <c:pt idx="2357">
                  <c:v>9.7917413508908862</c:v>
                </c:pt>
                <c:pt idx="2358">
                  <c:v>9.6919661574745462</c:v>
                </c:pt>
                <c:pt idx="2359">
                  <c:v>9.7177799537258558</c:v>
                </c:pt>
                <c:pt idx="2360">
                  <c:v>9.7320111173227826</c:v>
                </c:pt>
                <c:pt idx="2361">
                  <c:v>9.5173826691623606</c:v>
                </c:pt>
                <c:pt idx="2362">
                  <c:v>9.5873435359444414</c:v>
                </c:pt>
                <c:pt idx="2363">
                  <c:v>9.6598068933422692</c:v>
                </c:pt>
                <c:pt idx="2364">
                  <c:v>9.6781231088019339</c:v>
                </c:pt>
                <c:pt idx="2365">
                  <c:v>9.6054479619489932</c:v>
                </c:pt>
                <c:pt idx="2366">
                  <c:v>9.6673382781360147</c:v>
                </c:pt>
                <c:pt idx="2367">
                  <c:v>9.4832522622273849</c:v>
                </c:pt>
                <c:pt idx="2368">
                  <c:v>9.2996637365818398</c:v>
                </c:pt>
                <c:pt idx="2369">
                  <c:v>9.3519129432982258</c:v>
                </c:pt>
                <c:pt idx="2370">
                  <c:v>9.2553148976963762</c:v>
                </c:pt>
                <c:pt idx="2371">
                  <c:v>9.2843961923095328</c:v>
                </c:pt>
                <c:pt idx="2372">
                  <c:v>9.369735875827045</c:v>
                </c:pt>
                <c:pt idx="2373">
                  <c:v>9.5500780774664324</c:v>
                </c:pt>
                <c:pt idx="2374">
                  <c:v>9.5623939104352029</c:v>
                </c:pt>
                <c:pt idx="2375">
                  <c:v>9.6457633461643297</c:v>
                </c:pt>
                <c:pt idx="2376">
                  <c:v>9.5413554898206812</c:v>
                </c:pt>
                <c:pt idx="2377">
                  <c:v>9.5116653330352801</c:v>
                </c:pt>
                <c:pt idx="2378">
                  <c:v>9.5375431189850648</c:v>
                </c:pt>
                <c:pt idx="2379">
                  <c:v>9.431988703409294</c:v>
                </c:pt>
                <c:pt idx="2380">
                  <c:v>9.4184212120491182</c:v>
                </c:pt>
                <c:pt idx="2381">
                  <c:v>9.5436715726692487</c:v>
                </c:pt>
                <c:pt idx="2382">
                  <c:v>9.4363985766201139</c:v>
                </c:pt>
                <c:pt idx="2383">
                  <c:v>9.4012167803082143</c:v>
                </c:pt>
                <c:pt idx="2384">
                  <c:v>9.4725558773347753</c:v>
                </c:pt>
                <c:pt idx="2385">
                  <c:v>9.5927340924015176</c:v>
                </c:pt>
                <c:pt idx="2386">
                  <c:v>9.501734391921385</c:v>
                </c:pt>
                <c:pt idx="2387">
                  <c:v>9.4953048921411067</c:v>
                </c:pt>
                <c:pt idx="2388">
                  <c:v>9.3924869372976314</c:v>
                </c:pt>
                <c:pt idx="2389">
                  <c:v>9.4573500364319418</c:v>
                </c:pt>
                <c:pt idx="2390">
                  <c:v>9.5820686569999332</c:v>
                </c:pt>
                <c:pt idx="2391">
                  <c:v>9.6380838864667204</c:v>
                </c:pt>
                <c:pt idx="2392">
                  <c:v>9.6068521281021955</c:v>
                </c:pt>
                <c:pt idx="2393">
                  <c:v>9.6577736771150189</c:v>
                </c:pt>
                <c:pt idx="2394">
                  <c:v>9.6099781954908003</c:v>
                </c:pt>
                <c:pt idx="2395">
                  <c:v>9.4332497050225346</c:v>
                </c:pt>
                <c:pt idx="2396">
                  <c:v>9.4193925641509484</c:v>
                </c:pt>
                <c:pt idx="2397">
                  <c:v>9.4852809886439751</c:v>
                </c:pt>
                <c:pt idx="2398">
                  <c:v>9.5628127951169972</c:v>
                </c:pt>
                <c:pt idx="2399">
                  <c:v>9.4225836424773384</c:v>
                </c:pt>
                <c:pt idx="2400">
                  <c:v>9.5365010981142468</c:v>
                </c:pt>
                <c:pt idx="2401">
                  <c:v>9.7653826784884625</c:v>
                </c:pt>
                <c:pt idx="2402">
                  <c:v>9.7055548689292301</c:v>
                </c:pt>
                <c:pt idx="2403">
                  <c:v>9.6625865299120051</c:v>
                </c:pt>
                <c:pt idx="2404">
                  <c:v>9.4714446456741204</c:v>
                </c:pt>
                <c:pt idx="2405">
                  <c:v>9.3692536656528667</c:v>
                </c:pt>
                <c:pt idx="2406">
                  <c:v>9.4569500057271405</c:v>
                </c:pt>
                <c:pt idx="2407">
                  <c:v>9.4670543709706898</c:v>
                </c:pt>
                <c:pt idx="2408">
                  <c:v>9.4366634580572502</c:v>
                </c:pt>
                <c:pt idx="2409">
                  <c:v>9.4217338816403817</c:v>
                </c:pt>
                <c:pt idx="2410">
                  <c:v>9.4237647281647146</c:v>
                </c:pt>
                <c:pt idx="2411">
                  <c:v>9.5018661116289369</c:v>
                </c:pt>
                <c:pt idx="2412">
                  <c:v>9.4798536040372348</c:v>
                </c:pt>
                <c:pt idx="2413">
                  <c:v>9.6687764109429786</c:v>
                </c:pt>
                <c:pt idx="2414">
                  <c:v>9.7516095409857897</c:v>
                </c:pt>
                <c:pt idx="2415">
                  <c:v>9.8063153423971752</c:v>
                </c:pt>
                <c:pt idx="2416">
                  <c:v>9.8853115114963845</c:v>
                </c:pt>
                <c:pt idx="2417">
                  <c:v>9.8470532953981369</c:v>
                </c:pt>
                <c:pt idx="2418">
                  <c:v>9.7941801166333988</c:v>
                </c:pt>
                <c:pt idx="2419">
                  <c:v>9.9145672172701484</c:v>
                </c:pt>
                <c:pt idx="2420">
                  <c:v>10.08327877442748</c:v>
                </c:pt>
                <c:pt idx="2421">
                  <c:v>10.156590860188</c:v>
                </c:pt>
                <c:pt idx="2422">
                  <c:v>10.10094110555832</c:v>
                </c:pt>
                <c:pt idx="2423">
                  <c:v>10.121852555997039</c:v>
                </c:pt>
                <c:pt idx="2424">
                  <c:v>10.0643834608262</c:v>
                </c:pt>
                <c:pt idx="2425">
                  <c:v>9.8897940051597875</c:v>
                </c:pt>
                <c:pt idx="2426">
                  <c:v>10.06438953504515</c:v>
                </c:pt>
                <c:pt idx="2427">
                  <c:v>10.152795579023239</c:v>
                </c:pt>
                <c:pt idx="2428">
                  <c:v>10.196562831786579</c:v>
                </c:pt>
                <c:pt idx="2429">
                  <c:v>10.07335520817087</c:v>
                </c:pt>
                <c:pt idx="2430">
                  <c:v>10.16310128922933</c:v>
                </c:pt>
                <c:pt idx="2431">
                  <c:v>10.216858252854649</c:v>
                </c:pt>
                <c:pt idx="2432">
                  <c:v>10.402205094288879</c:v>
                </c:pt>
                <c:pt idx="2433">
                  <c:v>10.341168473171919</c:v>
                </c:pt>
                <c:pt idx="2434">
                  <c:v>10.416571825740609</c:v>
                </c:pt>
                <c:pt idx="2435">
                  <c:v>10.62180218901814</c:v>
                </c:pt>
                <c:pt idx="2436">
                  <c:v>10.5185494383245</c:v>
                </c:pt>
                <c:pt idx="2437">
                  <c:v>10.68467162872428</c:v>
                </c:pt>
                <c:pt idx="2438">
                  <c:v>10.741846824071111</c:v>
                </c:pt>
                <c:pt idx="2439">
                  <c:v>10.966102984690069</c:v>
                </c:pt>
                <c:pt idx="2440">
                  <c:v>10.954924238471669</c:v>
                </c:pt>
                <c:pt idx="2441">
                  <c:v>11.01062903896104</c:v>
                </c:pt>
                <c:pt idx="2442">
                  <c:v>11.02473022627443</c:v>
                </c:pt>
                <c:pt idx="2443">
                  <c:v>11.024815279335559</c:v>
                </c:pt>
                <c:pt idx="2444">
                  <c:v>11.21848508834672</c:v>
                </c:pt>
                <c:pt idx="2445">
                  <c:v>11.07932839924414</c:v>
                </c:pt>
                <c:pt idx="2446">
                  <c:v>11.286107254479839</c:v>
                </c:pt>
                <c:pt idx="2447">
                  <c:v>10.883607552081131</c:v>
                </c:pt>
                <c:pt idx="2448">
                  <c:v>9.8708183738936714</c:v>
                </c:pt>
                <c:pt idx="2449">
                  <c:v>10.08990960281856</c:v>
                </c:pt>
                <c:pt idx="2450">
                  <c:v>10.374121194150829</c:v>
                </c:pt>
                <c:pt idx="2451">
                  <c:v>10.71977439308238</c:v>
                </c:pt>
                <c:pt idx="2452">
                  <c:v>10.91212554917886</c:v>
                </c:pt>
                <c:pt idx="2453">
                  <c:v>11.03398175100665</c:v>
                </c:pt>
                <c:pt idx="2454">
                  <c:v>10.981592691660101</c:v>
                </c:pt>
                <c:pt idx="2455">
                  <c:v>11.214116033896969</c:v>
                </c:pt>
                <c:pt idx="2456">
                  <c:v>11.083216515509459</c:v>
                </c:pt>
                <c:pt idx="2457">
                  <c:v>11.014787963441011</c:v>
                </c:pt>
                <c:pt idx="2458">
                  <c:v>11.42175342646777</c:v>
                </c:pt>
                <c:pt idx="2459">
                  <c:v>11.65419687713443</c:v>
                </c:pt>
                <c:pt idx="2460">
                  <c:v>11.623373302136249</c:v>
                </c:pt>
                <c:pt idx="2461">
                  <c:v>11.89832211212066</c:v>
                </c:pt>
                <c:pt idx="2462">
                  <c:v>12.225714573192921</c:v>
                </c:pt>
                <c:pt idx="2463">
                  <c:v>12.36637124256359</c:v>
                </c:pt>
                <c:pt idx="2464">
                  <c:v>12.31183963202484</c:v>
                </c:pt>
                <c:pt idx="2465">
                  <c:v>11.84050781135393</c:v>
                </c:pt>
                <c:pt idx="2466">
                  <c:v>12.050076623803021</c:v>
                </c:pt>
                <c:pt idx="2467">
                  <c:v>11.28116846489621</c:v>
                </c:pt>
                <c:pt idx="2468">
                  <c:v>11.64472735576445</c:v>
                </c:pt>
                <c:pt idx="2469">
                  <c:v>11.703846019900229</c:v>
                </c:pt>
                <c:pt idx="2470">
                  <c:v>11.7041581010246</c:v>
                </c:pt>
                <c:pt idx="2471">
                  <c:v>11.95488025392611</c:v>
                </c:pt>
                <c:pt idx="2472">
                  <c:v>11.93353308664188</c:v>
                </c:pt>
                <c:pt idx="2473">
                  <c:v>11.24669442898144</c:v>
                </c:pt>
                <c:pt idx="2474">
                  <c:v>11.54189193458542</c:v>
                </c:pt>
                <c:pt idx="2475">
                  <c:v>11.294945594021099</c:v>
                </c:pt>
                <c:pt idx="2476">
                  <c:v>11.01322576138158</c:v>
                </c:pt>
                <c:pt idx="2477">
                  <c:v>10.87454492381767</c:v>
                </c:pt>
                <c:pt idx="2478">
                  <c:v>10.28742207371757</c:v>
                </c:pt>
                <c:pt idx="2479">
                  <c:v>10.29271522707632</c:v>
                </c:pt>
                <c:pt idx="2480">
                  <c:v>10.221230236109911</c:v>
                </c:pt>
                <c:pt idx="2481">
                  <c:v>10.268563870667659</c:v>
                </c:pt>
                <c:pt idx="2482">
                  <c:v>10.37046439580174</c:v>
                </c:pt>
                <c:pt idx="2483">
                  <c:v>9.9065924816877597</c:v>
                </c:pt>
                <c:pt idx="2484">
                  <c:v>10.083839490216681</c:v>
                </c:pt>
                <c:pt idx="2485">
                  <c:v>10.27712394552473</c:v>
                </c:pt>
                <c:pt idx="2486">
                  <c:v>10.223231467547681</c:v>
                </c:pt>
                <c:pt idx="2487">
                  <c:v>10.131604818699429</c:v>
                </c:pt>
                <c:pt idx="2488">
                  <c:v>9.9379502972547744</c:v>
                </c:pt>
                <c:pt idx="2489">
                  <c:v>10.09545635327901</c:v>
                </c:pt>
                <c:pt idx="2490">
                  <c:v>10.21984578156647</c:v>
                </c:pt>
                <c:pt idx="2491">
                  <c:v>10.53103911647953</c:v>
                </c:pt>
                <c:pt idx="2492">
                  <c:v>10.41031951071343</c:v>
                </c:pt>
                <c:pt idx="2493">
                  <c:v>10.75208771382519</c:v>
                </c:pt>
                <c:pt idx="2494">
                  <c:v>10.79471877387085</c:v>
                </c:pt>
                <c:pt idx="2495">
                  <c:v>10.83249071983178</c:v>
                </c:pt>
                <c:pt idx="2496">
                  <c:v>10.5231515579821</c:v>
                </c:pt>
                <c:pt idx="2497">
                  <c:v>10.49304086928754</c:v>
                </c:pt>
                <c:pt idx="2498">
                  <c:v>10.688054595347751</c:v>
                </c:pt>
                <c:pt idx="2499">
                  <c:v>10.7189288199048</c:v>
                </c:pt>
                <c:pt idx="2500">
                  <c:v>10.80397950927593</c:v>
                </c:pt>
                <c:pt idx="2501">
                  <c:v>10.90683384295035</c:v>
                </c:pt>
                <c:pt idx="2502">
                  <c:v>11.090039485150561</c:v>
                </c:pt>
                <c:pt idx="2503">
                  <c:v>11.007487640420321</c:v>
                </c:pt>
                <c:pt idx="2504">
                  <c:v>11.056085967017751</c:v>
                </c:pt>
                <c:pt idx="2505">
                  <c:v>11.006982891368031</c:v>
                </c:pt>
                <c:pt idx="2506">
                  <c:v>10.77540791845778</c:v>
                </c:pt>
                <c:pt idx="2507">
                  <c:v>10.80338488844478</c:v>
                </c:pt>
                <c:pt idx="2508">
                  <c:v>10.591220523133019</c:v>
                </c:pt>
                <c:pt idx="2509">
                  <c:v>10.60430801984044</c:v>
                </c:pt>
                <c:pt idx="2510">
                  <c:v>10.894414109366179</c:v>
                </c:pt>
                <c:pt idx="2511">
                  <c:v>11.141382073715359</c:v>
                </c:pt>
                <c:pt idx="2512">
                  <c:v>11.18258029361872</c:v>
                </c:pt>
                <c:pt idx="2513">
                  <c:v>11.29005234657955</c:v>
                </c:pt>
                <c:pt idx="2514">
                  <c:v>11.26713411891207</c:v>
                </c:pt>
                <c:pt idx="2515">
                  <c:v>11.34326966276948</c:v>
                </c:pt>
                <c:pt idx="2516">
                  <c:v>11.5337114203061</c:v>
                </c:pt>
                <c:pt idx="2517">
                  <c:v>11.384284907170899</c:v>
                </c:pt>
                <c:pt idx="2518">
                  <c:v>11.416640646406959</c:v>
                </c:pt>
                <c:pt idx="2519">
                  <c:v>11.381442255364689</c:v>
                </c:pt>
                <c:pt idx="2520">
                  <c:v>11.59699366251788</c:v>
                </c:pt>
                <c:pt idx="2521">
                  <c:v>11.420719987270671</c:v>
                </c:pt>
                <c:pt idx="2522">
                  <c:v>11.28449306895692</c:v>
                </c:pt>
                <c:pt idx="2523">
                  <c:v>11.0482078986816</c:v>
                </c:pt>
                <c:pt idx="2524">
                  <c:v>11.08536713909619</c:v>
                </c:pt>
                <c:pt idx="2525">
                  <c:v>11.36567681220755</c:v>
                </c:pt>
                <c:pt idx="2526">
                  <c:v>11.213437804448921</c:v>
                </c:pt>
                <c:pt idx="2527">
                  <c:v>11.23443095644916</c:v>
                </c:pt>
                <c:pt idx="2528">
                  <c:v>11.43000217585476</c:v>
                </c:pt>
                <c:pt idx="2529">
                  <c:v>11.808931857991951</c:v>
                </c:pt>
                <c:pt idx="2530">
                  <c:v>11.72832394320827</c:v>
                </c:pt>
                <c:pt idx="2531">
                  <c:v>11.763600881230539</c:v>
                </c:pt>
                <c:pt idx="2532">
                  <c:v>11.8173485708496</c:v>
                </c:pt>
                <c:pt idx="2533">
                  <c:v>11.90215084713906</c:v>
                </c:pt>
                <c:pt idx="2534">
                  <c:v>11.89732600148915</c:v>
                </c:pt>
                <c:pt idx="2535">
                  <c:v>12.00139461903535</c:v>
                </c:pt>
                <c:pt idx="2536">
                  <c:v>12.102253478420799</c:v>
                </c:pt>
                <c:pt idx="2537">
                  <c:v>12.056921523406251</c:v>
                </c:pt>
                <c:pt idx="2538">
                  <c:v>12.115928124770059</c:v>
                </c:pt>
                <c:pt idx="2539">
                  <c:v>12.071942220766701</c:v>
                </c:pt>
                <c:pt idx="2540">
                  <c:v>12.40713014895613</c:v>
                </c:pt>
                <c:pt idx="2541">
                  <c:v>12.436863343340869</c:v>
                </c:pt>
                <c:pt idx="2542">
                  <c:v>12.427470629019201</c:v>
                </c:pt>
                <c:pt idx="2543">
                  <c:v>12.64838853046211</c:v>
                </c:pt>
                <c:pt idx="2544">
                  <c:v>12.712932989078221</c:v>
                </c:pt>
                <c:pt idx="2545">
                  <c:v>12.91693082193783</c:v>
                </c:pt>
                <c:pt idx="2546">
                  <c:v>12.92277332070886</c:v>
                </c:pt>
                <c:pt idx="2547">
                  <c:v>12.944988816865051</c:v>
                </c:pt>
                <c:pt idx="2548">
                  <c:v>13.25094263686505</c:v>
                </c:pt>
                <c:pt idx="2549">
                  <c:v>13.194445221054179</c:v>
                </c:pt>
                <c:pt idx="2550">
                  <c:v>13.251140218698239</c:v>
                </c:pt>
                <c:pt idx="2551">
                  <c:v>13.316056902631409</c:v>
                </c:pt>
                <c:pt idx="2552">
                  <c:v>13.722016157357031</c:v>
                </c:pt>
                <c:pt idx="2553">
                  <c:v>13.908356234438999</c:v>
                </c:pt>
                <c:pt idx="2554">
                  <c:v>14.12028802066841</c:v>
                </c:pt>
                <c:pt idx="2555">
                  <c:v>14.46153335128907</c:v>
                </c:pt>
                <c:pt idx="2556">
                  <c:v>14.451731187431999</c:v>
                </c:pt>
                <c:pt idx="2557">
                  <c:v>14.87860165702476</c:v>
                </c:pt>
                <c:pt idx="2558">
                  <c:v>14.686073681916911</c:v>
                </c:pt>
                <c:pt idx="2559">
                  <c:v>14.57841669694789</c:v>
                </c:pt>
                <c:pt idx="2560">
                  <c:v>13.70520448934071</c:v>
                </c:pt>
                <c:pt idx="2561">
                  <c:v>13.82070224906863</c:v>
                </c:pt>
                <c:pt idx="2562">
                  <c:v>14.073044230136791</c:v>
                </c:pt>
                <c:pt idx="2563">
                  <c:v>14.278876152689071</c:v>
                </c:pt>
                <c:pt idx="2564">
                  <c:v>14.47157292706164</c:v>
                </c:pt>
                <c:pt idx="2565">
                  <c:v>14.48436767688397</c:v>
                </c:pt>
                <c:pt idx="2566">
                  <c:v>13.629875793487511</c:v>
                </c:pt>
                <c:pt idx="2567">
                  <c:v>13.626028188984471</c:v>
                </c:pt>
                <c:pt idx="2568">
                  <c:v>13.86992240609122</c:v>
                </c:pt>
                <c:pt idx="2569">
                  <c:v>14.272282456710601</c:v>
                </c:pt>
                <c:pt idx="2570">
                  <c:v>14.227439012637671</c:v>
                </c:pt>
                <c:pt idx="2571">
                  <c:v>14.366863422693379</c:v>
                </c:pt>
                <c:pt idx="2572">
                  <c:v>14.74235765556751</c:v>
                </c:pt>
                <c:pt idx="2573">
                  <c:v>14.67027423581774</c:v>
                </c:pt>
                <c:pt idx="2574">
                  <c:v>14.97413828395071</c:v>
                </c:pt>
                <c:pt idx="2575">
                  <c:v>14.9579483466632</c:v>
                </c:pt>
                <c:pt idx="2576">
                  <c:v>14.796180035368719</c:v>
                </c:pt>
                <c:pt idx="2577">
                  <c:v>14.74175670332499</c:v>
                </c:pt>
                <c:pt idx="2578">
                  <c:v>14.54307802989114</c:v>
                </c:pt>
                <c:pt idx="2579">
                  <c:v>14.23208919421687</c:v>
                </c:pt>
                <c:pt idx="2580">
                  <c:v>14.265126174991581</c:v>
                </c:pt>
                <c:pt idx="2581">
                  <c:v>14.417592496574819</c:v>
                </c:pt>
                <c:pt idx="2582">
                  <c:v>14.607119659201359</c:v>
                </c:pt>
                <c:pt idx="2583">
                  <c:v>14.77368002460571</c:v>
                </c:pt>
                <c:pt idx="2584">
                  <c:v>14.49448732353293</c:v>
                </c:pt>
                <c:pt idx="2585">
                  <c:v>14.399266161327221</c:v>
                </c:pt>
                <c:pt idx="2586">
                  <c:v>14.5902175749883</c:v>
                </c:pt>
                <c:pt idx="2587">
                  <c:v>14.91396765968442</c:v>
                </c:pt>
                <c:pt idx="2588">
                  <c:v>14.899190284502509</c:v>
                </c:pt>
                <c:pt idx="2589">
                  <c:v>14.576343501395961</c:v>
                </c:pt>
                <c:pt idx="2590">
                  <c:v>14.738574317490681</c:v>
                </c:pt>
                <c:pt idx="2591">
                  <c:v>14.97892802596475</c:v>
                </c:pt>
                <c:pt idx="2592">
                  <c:v>14.980046844857791</c:v>
                </c:pt>
              </c:numCache>
            </c:numRef>
          </c:val>
          <c:smooth val="0"/>
          <c:extLst>
            <c:ext xmlns:c16="http://schemas.microsoft.com/office/drawing/2014/chart" uri="{C3380CC4-5D6E-409C-BE32-E72D297353CC}">
              <c16:uniqueId val="{00000001-88A2-4A10-B493-3BA5C9F28D3D}"/>
            </c:ext>
          </c:extLst>
        </c:ser>
        <c:ser>
          <c:idx val="2"/>
          <c:order val="2"/>
          <c:tx>
            <c:strRef>
              <c:f>[报告图表.xlsx]SUE全市场!$AF$1</c:f>
              <c:strCache>
                <c:ptCount val="1"/>
                <c:pt idx="0">
                  <c:v>第3组</c:v>
                </c:pt>
              </c:strCache>
            </c:strRef>
          </c:tx>
          <c:spPr>
            <a:ln w="19050" cap="rnd">
              <a:solidFill>
                <a:srgbClr val="FF9900"/>
              </a:solidFill>
              <a:round/>
            </a:ln>
            <a:effectLst/>
          </c:spPr>
          <c:marker>
            <c:symbol val="none"/>
          </c:marker>
          <c:cat>
            <c:numRef>
              <c:f>[报告图表.xlsx]SUE全市场!$AB$2:$AB$2594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[报告图表.xlsx]SUE全市场!$AF$2:$AF$2594</c:f>
              <c:numCache>
                <c:formatCode>General</c:formatCode>
                <c:ptCount val="2593"/>
                <c:pt idx="0">
                  <c:v>1</c:v>
                </c:pt>
                <c:pt idx="1">
                  <c:v>1.011374704429032</c:v>
                </c:pt>
                <c:pt idx="2">
                  <c:v>1.021019457703273</c:v>
                </c:pt>
                <c:pt idx="3">
                  <c:v>1.002897346928979</c:v>
                </c:pt>
                <c:pt idx="4">
                  <c:v>0.97942657731116711</c:v>
                </c:pt>
                <c:pt idx="5">
                  <c:v>0.9978652297396714</c:v>
                </c:pt>
                <c:pt idx="6">
                  <c:v>1.0077132924708181</c:v>
                </c:pt>
                <c:pt idx="7">
                  <c:v>1.029606325001825</c:v>
                </c:pt>
                <c:pt idx="8">
                  <c:v>1.012454047353591</c:v>
                </c:pt>
                <c:pt idx="9">
                  <c:v>1.0414900577348249</c:v>
                </c:pt>
                <c:pt idx="10">
                  <c:v>1.045820621039447</c:v>
                </c:pt>
                <c:pt idx="11">
                  <c:v>1.0633140387198421</c:v>
                </c:pt>
                <c:pt idx="12">
                  <c:v>1.0621798061350149</c:v>
                </c:pt>
                <c:pt idx="13">
                  <c:v>1.00478754989785</c:v>
                </c:pt>
                <c:pt idx="14">
                  <c:v>1.0051405399155899</c:v>
                </c:pt>
                <c:pt idx="15">
                  <c:v>0.97995793102390261</c:v>
                </c:pt>
                <c:pt idx="16">
                  <c:v>0.9713933921288076</c:v>
                </c:pt>
                <c:pt idx="17">
                  <c:v>0.94931232904572826</c:v>
                </c:pt>
                <c:pt idx="18">
                  <c:v>0.95455942599616217</c:v>
                </c:pt>
                <c:pt idx="19">
                  <c:v>0.97866095204880477</c:v>
                </c:pt>
                <c:pt idx="20">
                  <c:v>0.98888390352013122</c:v>
                </c:pt>
                <c:pt idx="21">
                  <c:v>0.99208837777502112</c:v>
                </c:pt>
                <c:pt idx="22">
                  <c:v>0.99153878714345278</c:v>
                </c:pt>
                <c:pt idx="23">
                  <c:v>0.99314467867947287</c:v>
                </c:pt>
                <c:pt idx="24">
                  <c:v>1.0025060209300469</c:v>
                </c:pt>
                <c:pt idx="25">
                  <c:v>0.97834221677080724</c:v>
                </c:pt>
                <c:pt idx="26">
                  <c:v>0.97964717954907499</c:v>
                </c:pt>
                <c:pt idx="27">
                  <c:v>0.98048907866010337</c:v>
                </c:pt>
                <c:pt idx="28">
                  <c:v>0.99370481994225024</c:v>
                </c:pt>
                <c:pt idx="29">
                  <c:v>1.001005075756416</c:v>
                </c:pt>
                <c:pt idx="30">
                  <c:v>1.0225372047338901</c:v>
                </c:pt>
                <c:pt idx="31">
                  <c:v>1.028450936675176</c:v>
                </c:pt>
                <c:pt idx="32">
                  <c:v>1.075272442388566</c:v>
                </c:pt>
                <c:pt idx="33">
                  <c:v>1.092959603066274</c:v>
                </c:pt>
                <c:pt idx="34">
                  <c:v>1.1091358131533251</c:v>
                </c:pt>
                <c:pt idx="35">
                  <c:v>1.0942842082906341</c:v>
                </c:pt>
                <c:pt idx="36">
                  <c:v>1.1046498498010551</c:v>
                </c:pt>
                <c:pt idx="37">
                  <c:v>1.1100028215877891</c:v>
                </c:pt>
                <c:pt idx="38">
                  <c:v>1.137796013411895</c:v>
                </c:pt>
                <c:pt idx="39">
                  <c:v>1.0813330137711901</c:v>
                </c:pt>
                <c:pt idx="40">
                  <c:v>1.0918256754506359</c:v>
                </c:pt>
                <c:pt idx="41">
                  <c:v>1.110329566973862</c:v>
                </c:pt>
                <c:pt idx="42">
                  <c:v>1.117233010011732</c:v>
                </c:pt>
                <c:pt idx="43">
                  <c:v>1.086528462865711</c:v>
                </c:pt>
                <c:pt idx="44">
                  <c:v>1.0790805424211749</c:v>
                </c:pt>
                <c:pt idx="45">
                  <c:v>1.0656865455723581</c:v>
                </c:pt>
                <c:pt idx="46">
                  <c:v>1.0601264808093509</c:v>
                </c:pt>
                <c:pt idx="47">
                  <c:v>1.068970591626869</c:v>
                </c:pt>
                <c:pt idx="48">
                  <c:v>1.0972331686556289</c:v>
                </c:pt>
                <c:pt idx="49">
                  <c:v>1.1171244092407679</c:v>
                </c:pt>
                <c:pt idx="50">
                  <c:v>1.1067968443100169</c:v>
                </c:pt>
                <c:pt idx="51">
                  <c:v>1.1225958840668639</c:v>
                </c:pt>
                <c:pt idx="52">
                  <c:v>1.1164633738831751</c:v>
                </c:pt>
                <c:pt idx="53">
                  <c:v>1.1611104033456969</c:v>
                </c:pt>
                <c:pt idx="54">
                  <c:v>1.1714141556786359</c:v>
                </c:pt>
                <c:pt idx="55">
                  <c:v>1.1671477515512469</c:v>
                </c:pt>
                <c:pt idx="56">
                  <c:v>1.1627333438765619</c:v>
                </c:pt>
                <c:pt idx="57">
                  <c:v>1.1670539747118409</c:v>
                </c:pt>
                <c:pt idx="58">
                  <c:v>1.172245209448086</c:v>
                </c:pt>
                <c:pt idx="59">
                  <c:v>1.196276276057143</c:v>
                </c:pt>
                <c:pt idx="60">
                  <c:v>1.221631004817378</c:v>
                </c:pt>
                <c:pt idx="61">
                  <c:v>1.2310449970753681</c:v>
                </c:pt>
                <c:pt idx="62">
                  <c:v>1.2376207811250199</c:v>
                </c:pt>
                <c:pt idx="63">
                  <c:v>1.2222992311079739</c:v>
                </c:pt>
                <c:pt idx="64">
                  <c:v>1.26663920183707</c:v>
                </c:pt>
                <c:pt idx="65">
                  <c:v>1.274488517804139</c:v>
                </c:pt>
                <c:pt idx="66">
                  <c:v>1.2335464102740501</c:v>
                </c:pt>
                <c:pt idx="67">
                  <c:v>1.25243554719159</c:v>
                </c:pt>
                <c:pt idx="68">
                  <c:v>1.2493819793811289</c:v>
                </c:pt>
                <c:pt idx="69">
                  <c:v>1.2620652969107</c:v>
                </c:pt>
                <c:pt idx="70">
                  <c:v>1.215482462389617</c:v>
                </c:pt>
                <c:pt idx="71">
                  <c:v>1.203197328039558</c:v>
                </c:pt>
                <c:pt idx="72">
                  <c:v>1.2754068500493589</c:v>
                </c:pt>
                <c:pt idx="73">
                  <c:v>1.2607735960990361</c:v>
                </c:pt>
                <c:pt idx="74">
                  <c:v>1.247148487378875</c:v>
                </c:pt>
                <c:pt idx="75">
                  <c:v>1.2489383960692779</c:v>
                </c:pt>
                <c:pt idx="76">
                  <c:v>1.209468293154587</c:v>
                </c:pt>
                <c:pt idx="77">
                  <c:v>1.1668763233014281</c:v>
                </c:pt>
                <c:pt idx="78">
                  <c:v>1.1437221526597141</c:v>
                </c:pt>
                <c:pt idx="79">
                  <c:v>1.1231386806371471</c:v>
                </c:pt>
                <c:pt idx="80">
                  <c:v>1.121855952322061</c:v>
                </c:pt>
                <c:pt idx="81">
                  <c:v>1.1475017370216201</c:v>
                </c:pt>
                <c:pt idx="82">
                  <c:v>1.1073726431750091</c:v>
                </c:pt>
                <c:pt idx="83">
                  <c:v>1.0843737967104841</c:v>
                </c:pt>
                <c:pt idx="84">
                  <c:v>1.068420645516944</c:v>
                </c:pt>
                <c:pt idx="85">
                  <c:v>1.0446271748869289</c:v>
                </c:pt>
                <c:pt idx="86">
                  <c:v>1.0343073567661401</c:v>
                </c:pt>
                <c:pt idx="87">
                  <c:v>1.0683221392373199</c:v>
                </c:pt>
                <c:pt idx="88">
                  <c:v>1.067956261957969</c:v>
                </c:pt>
                <c:pt idx="89">
                  <c:v>1.000475211685367</c:v>
                </c:pt>
                <c:pt idx="90">
                  <c:v>1.030322159190199</c:v>
                </c:pt>
                <c:pt idx="91">
                  <c:v>1.0334448436603541</c:v>
                </c:pt>
                <c:pt idx="92">
                  <c:v>1.022070934262588</c:v>
                </c:pt>
                <c:pt idx="93">
                  <c:v>1.0486999593862589</c:v>
                </c:pt>
                <c:pt idx="94">
                  <c:v>1.091628916010615</c:v>
                </c:pt>
                <c:pt idx="95">
                  <c:v>1.078222423492835</c:v>
                </c:pt>
                <c:pt idx="96">
                  <c:v>1.077343440606003</c:v>
                </c:pt>
                <c:pt idx="97">
                  <c:v>1.092147049877507</c:v>
                </c:pt>
                <c:pt idx="98">
                  <c:v>1.0942598962164489</c:v>
                </c:pt>
                <c:pt idx="99">
                  <c:v>1.064172175418991</c:v>
                </c:pt>
                <c:pt idx="100">
                  <c:v>1.0428535828301739</c:v>
                </c:pt>
                <c:pt idx="101">
                  <c:v>1.0613002954702211</c:v>
                </c:pt>
                <c:pt idx="102">
                  <c:v>1.0526471846777461</c:v>
                </c:pt>
                <c:pt idx="103">
                  <c:v>1.063982929884117</c:v>
                </c:pt>
                <c:pt idx="104">
                  <c:v>1.0609110010809939</c:v>
                </c:pt>
                <c:pt idx="105">
                  <c:v>1.0720265620806091</c:v>
                </c:pt>
                <c:pt idx="106">
                  <c:v>1.099217578501847</c:v>
                </c:pt>
                <c:pt idx="107">
                  <c:v>1.0980217081613</c:v>
                </c:pt>
                <c:pt idx="108">
                  <c:v>1.09622520033296</c:v>
                </c:pt>
                <c:pt idx="109">
                  <c:v>1.0825325909288159</c:v>
                </c:pt>
                <c:pt idx="110">
                  <c:v>1.045249496371518</c:v>
                </c:pt>
                <c:pt idx="111">
                  <c:v>1.0773379050577001</c:v>
                </c:pt>
                <c:pt idx="112">
                  <c:v>1.084677943923491</c:v>
                </c:pt>
                <c:pt idx="113">
                  <c:v>1.080116974941427</c:v>
                </c:pt>
                <c:pt idx="114">
                  <c:v>1.080510039037561</c:v>
                </c:pt>
                <c:pt idx="115">
                  <c:v>1.067541978012063</c:v>
                </c:pt>
                <c:pt idx="116">
                  <c:v>1.054124734242579</c:v>
                </c:pt>
                <c:pt idx="117">
                  <c:v>0.9983600520495659</c:v>
                </c:pt>
                <c:pt idx="118">
                  <c:v>0.99561480241715183</c:v>
                </c:pt>
                <c:pt idx="119">
                  <c:v>0.98540166521665606</c:v>
                </c:pt>
                <c:pt idx="120">
                  <c:v>0.98175562373795511</c:v>
                </c:pt>
                <c:pt idx="121">
                  <c:v>0.9817827703881693</c:v>
                </c:pt>
                <c:pt idx="122">
                  <c:v>1.0049056080766849</c:v>
                </c:pt>
                <c:pt idx="123">
                  <c:v>1.0193605194592741</c:v>
                </c:pt>
                <c:pt idx="124">
                  <c:v>1.0177084372251211</c:v>
                </c:pt>
                <c:pt idx="125">
                  <c:v>1.0566867722514119</c:v>
                </c:pt>
                <c:pt idx="126">
                  <c:v>1.0672440923209081</c:v>
                </c:pt>
                <c:pt idx="127">
                  <c:v>1.050780949172829</c:v>
                </c:pt>
                <c:pt idx="128">
                  <c:v>1.0590621219969469</c:v>
                </c:pt>
                <c:pt idx="129">
                  <c:v>1.0420554790496659</c:v>
                </c:pt>
                <c:pt idx="130">
                  <c:v>1.048615841664333</c:v>
                </c:pt>
                <c:pt idx="131">
                  <c:v>1.076538508508722</c:v>
                </c:pt>
                <c:pt idx="132">
                  <c:v>1.0993598470024999</c:v>
                </c:pt>
                <c:pt idx="133">
                  <c:v>1.09971554577567</c:v>
                </c:pt>
                <c:pt idx="134">
                  <c:v>1.1166450674223301</c:v>
                </c:pt>
                <c:pt idx="135">
                  <c:v>1.1165270163876371</c:v>
                </c:pt>
                <c:pt idx="136">
                  <c:v>1.1310077697507639</c:v>
                </c:pt>
                <c:pt idx="137">
                  <c:v>1.136501577550779</c:v>
                </c:pt>
                <c:pt idx="138">
                  <c:v>1.161694873946465</c:v>
                </c:pt>
                <c:pt idx="139">
                  <c:v>1.171714417209053</c:v>
                </c:pt>
                <c:pt idx="140">
                  <c:v>1.1677076217608791</c:v>
                </c:pt>
                <c:pt idx="141">
                  <c:v>1.184195058994896</c:v>
                </c:pt>
                <c:pt idx="142">
                  <c:v>1.1695443085191111</c:v>
                </c:pt>
                <c:pt idx="143">
                  <c:v>1.183076069565306</c:v>
                </c:pt>
                <c:pt idx="144">
                  <c:v>1.1856031875395641</c:v>
                </c:pt>
                <c:pt idx="145">
                  <c:v>1.214132667739656</c:v>
                </c:pt>
                <c:pt idx="146">
                  <c:v>1.2211565801711759</c:v>
                </c:pt>
                <c:pt idx="147">
                  <c:v>1.180226377992633</c:v>
                </c:pt>
                <c:pt idx="148">
                  <c:v>1.19684057568</c:v>
                </c:pt>
                <c:pt idx="149">
                  <c:v>1.183956545760261</c:v>
                </c:pt>
                <c:pt idx="150">
                  <c:v>1.2057702797620631</c:v>
                </c:pt>
                <c:pt idx="151">
                  <c:v>1.248993123526513</c:v>
                </c:pt>
                <c:pt idx="152">
                  <c:v>1.2493363946622329</c:v>
                </c:pt>
                <c:pt idx="153">
                  <c:v>1.244094575863016</c:v>
                </c:pt>
                <c:pt idx="154">
                  <c:v>1.2423647611301081</c:v>
                </c:pt>
                <c:pt idx="155">
                  <c:v>1.218779625918595</c:v>
                </c:pt>
                <c:pt idx="156">
                  <c:v>1.223781139262629</c:v>
                </c:pt>
                <c:pt idx="157">
                  <c:v>1.234965030489706</c:v>
                </c:pt>
                <c:pt idx="158">
                  <c:v>1.2063749714950569</c:v>
                </c:pt>
                <c:pt idx="159">
                  <c:v>1.2080645830670229</c:v>
                </c:pt>
                <c:pt idx="160">
                  <c:v>1.2150323363546589</c:v>
                </c:pt>
                <c:pt idx="161">
                  <c:v>1.2485733263133969</c:v>
                </c:pt>
                <c:pt idx="162">
                  <c:v>1.242779585522809</c:v>
                </c:pt>
                <c:pt idx="163">
                  <c:v>1.2204916581305161</c:v>
                </c:pt>
                <c:pt idx="164">
                  <c:v>1.2530632988379271</c:v>
                </c:pt>
                <c:pt idx="165">
                  <c:v>1.2595472550630871</c:v>
                </c:pt>
                <c:pt idx="166">
                  <c:v>1.254038268200149</c:v>
                </c:pt>
                <c:pt idx="167">
                  <c:v>1.2624207449206331</c:v>
                </c:pt>
                <c:pt idx="168">
                  <c:v>1.276657353943172</c:v>
                </c:pt>
                <c:pt idx="169">
                  <c:v>1.2525102779727051</c:v>
                </c:pt>
                <c:pt idx="170">
                  <c:v>1.2624366530319859</c:v>
                </c:pt>
                <c:pt idx="171">
                  <c:v>1.2887359134198859</c:v>
                </c:pt>
                <c:pt idx="172">
                  <c:v>1.294378395740855</c:v>
                </c:pt>
                <c:pt idx="173">
                  <c:v>1.265829121976733</c:v>
                </c:pt>
                <c:pt idx="174">
                  <c:v>1.2407997170300891</c:v>
                </c:pt>
                <c:pt idx="175">
                  <c:v>1.2406709146624431</c:v>
                </c:pt>
                <c:pt idx="176">
                  <c:v>1.2327525189006809</c:v>
                </c:pt>
                <c:pt idx="177">
                  <c:v>1.2338607186954851</c:v>
                </c:pt>
                <c:pt idx="178">
                  <c:v>1.2720773932110949</c:v>
                </c:pt>
                <c:pt idx="179">
                  <c:v>1.268299004415165</c:v>
                </c:pt>
                <c:pt idx="180">
                  <c:v>1.259508954770574</c:v>
                </c:pt>
                <c:pt idx="181">
                  <c:v>1.289421962244832</c:v>
                </c:pt>
                <c:pt idx="182">
                  <c:v>1.3338581140498751</c:v>
                </c:pt>
                <c:pt idx="183">
                  <c:v>1.341328122968563</c:v>
                </c:pt>
                <c:pt idx="184">
                  <c:v>1.360134858797555</c:v>
                </c:pt>
                <c:pt idx="185">
                  <c:v>1.3763288272570771</c:v>
                </c:pt>
                <c:pt idx="186">
                  <c:v>1.358701085939876</c:v>
                </c:pt>
                <c:pt idx="187">
                  <c:v>1.381664413401698</c:v>
                </c:pt>
                <c:pt idx="188">
                  <c:v>1.3556139098498221</c:v>
                </c:pt>
                <c:pt idx="189">
                  <c:v>1.403602907210207</c:v>
                </c:pt>
                <c:pt idx="190">
                  <c:v>1.4210846837043649</c:v>
                </c:pt>
                <c:pt idx="191">
                  <c:v>1.4383414766390039</c:v>
                </c:pt>
                <c:pt idx="192">
                  <c:v>1.4653536587738121</c:v>
                </c:pt>
                <c:pt idx="193">
                  <c:v>1.503356968050467</c:v>
                </c:pt>
                <c:pt idx="194">
                  <c:v>1.506990351711776</c:v>
                </c:pt>
                <c:pt idx="195">
                  <c:v>1.4931251865541579</c:v>
                </c:pt>
                <c:pt idx="196">
                  <c:v>1.5001347606716831</c:v>
                </c:pt>
                <c:pt idx="197">
                  <c:v>1.516905071671292</c:v>
                </c:pt>
                <c:pt idx="198">
                  <c:v>1.56511976855136</c:v>
                </c:pt>
                <c:pt idx="199">
                  <c:v>1.537671670952208</c:v>
                </c:pt>
                <c:pt idx="200">
                  <c:v>1.514081428199213</c:v>
                </c:pt>
                <c:pt idx="201">
                  <c:v>1.5563405284999501</c:v>
                </c:pt>
                <c:pt idx="202">
                  <c:v>1.5841677262468881</c:v>
                </c:pt>
                <c:pt idx="203">
                  <c:v>1.6286293711175019</c:v>
                </c:pt>
                <c:pt idx="204">
                  <c:v>1.631035837571003</c:v>
                </c:pt>
                <c:pt idx="205">
                  <c:v>1.634728509074719</c:v>
                </c:pt>
                <c:pt idx="206">
                  <c:v>1.634990501782335</c:v>
                </c:pt>
                <c:pt idx="207">
                  <c:v>1.5482381156149549</c:v>
                </c:pt>
                <c:pt idx="208">
                  <c:v>1.616791857628515</c:v>
                </c:pt>
                <c:pt idx="209">
                  <c:v>1.570014814343242</c:v>
                </c:pt>
                <c:pt idx="210">
                  <c:v>1.5071397536846289</c:v>
                </c:pt>
                <c:pt idx="211">
                  <c:v>1.5426846625740771</c:v>
                </c:pt>
                <c:pt idx="212">
                  <c:v>1.607593163754812</c:v>
                </c:pt>
                <c:pt idx="213">
                  <c:v>1.623806529593611</c:v>
                </c:pt>
                <c:pt idx="214">
                  <c:v>1.605296193477078</c:v>
                </c:pt>
                <c:pt idx="215">
                  <c:v>1.652744704809554</c:v>
                </c:pt>
                <c:pt idx="216">
                  <c:v>1.6570607396899251</c:v>
                </c:pt>
                <c:pt idx="217">
                  <c:v>1.641466639803046</c:v>
                </c:pt>
                <c:pt idx="218">
                  <c:v>1.6584087348914991</c:v>
                </c:pt>
                <c:pt idx="219">
                  <c:v>1.6193607621087851</c:v>
                </c:pt>
                <c:pt idx="220">
                  <c:v>1.6188909473610009</c:v>
                </c:pt>
                <c:pt idx="221">
                  <c:v>1.610572238123094</c:v>
                </c:pt>
                <c:pt idx="222">
                  <c:v>1.596656619305534</c:v>
                </c:pt>
                <c:pt idx="223">
                  <c:v>1.5682675195529789</c:v>
                </c:pt>
                <c:pt idx="224">
                  <c:v>1.588491175123472</c:v>
                </c:pt>
                <c:pt idx="225">
                  <c:v>1.6061377231447149</c:v>
                </c:pt>
                <c:pt idx="226">
                  <c:v>1.6042172926380269</c:v>
                </c:pt>
                <c:pt idx="227">
                  <c:v>1.6116634805534</c:v>
                </c:pt>
                <c:pt idx="228">
                  <c:v>1.6831153347814829</c:v>
                </c:pt>
                <c:pt idx="229">
                  <c:v>1.7091752150166819</c:v>
                </c:pt>
                <c:pt idx="230">
                  <c:v>1.7075597570249199</c:v>
                </c:pt>
                <c:pt idx="231">
                  <c:v>1.7056384593601399</c:v>
                </c:pt>
                <c:pt idx="232">
                  <c:v>1.718735049413201</c:v>
                </c:pt>
                <c:pt idx="233">
                  <c:v>1.690309405728097</c:v>
                </c:pt>
                <c:pt idx="234">
                  <c:v>1.692668720973979</c:v>
                </c:pt>
                <c:pt idx="235">
                  <c:v>1.683746486141964</c:v>
                </c:pt>
                <c:pt idx="236">
                  <c:v>1.6373089414149531</c:v>
                </c:pt>
                <c:pt idx="237">
                  <c:v>1.615250157391755</c:v>
                </c:pt>
                <c:pt idx="238">
                  <c:v>1.561093430230303</c:v>
                </c:pt>
                <c:pt idx="239">
                  <c:v>1.544174645666526</c:v>
                </c:pt>
                <c:pt idx="240">
                  <c:v>1.575767019197214</c:v>
                </c:pt>
                <c:pt idx="241">
                  <c:v>1.5949616005861269</c:v>
                </c:pt>
                <c:pt idx="242">
                  <c:v>1.63390671444578</c:v>
                </c:pt>
                <c:pt idx="243">
                  <c:v>1.667527526927975</c:v>
                </c:pt>
                <c:pt idx="244">
                  <c:v>1.6528495323047789</c:v>
                </c:pt>
                <c:pt idx="245">
                  <c:v>1.651892234976774</c:v>
                </c:pt>
                <c:pt idx="246">
                  <c:v>1.641817316892183</c:v>
                </c:pt>
                <c:pt idx="247">
                  <c:v>1.602767198817882</c:v>
                </c:pt>
                <c:pt idx="248">
                  <c:v>1.5831590734329251</c:v>
                </c:pt>
                <c:pt idx="249">
                  <c:v>1.5832974406305289</c:v>
                </c:pt>
                <c:pt idx="250">
                  <c:v>1.592973971491819</c:v>
                </c:pt>
                <c:pt idx="251">
                  <c:v>1.573351885272531</c:v>
                </c:pt>
                <c:pt idx="252">
                  <c:v>1.494831517192226</c:v>
                </c:pt>
                <c:pt idx="253">
                  <c:v>1.490789750854661</c:v>
                </c:pt>
                <c:pt idx="254">
                  <c:v>1.5399707413142361</c:v>
                </c:pt>
                <c:pt idx="255">
                  <c:v>1.494074525164327</c:v>
                </c:pt>
                <c:pt idx="256">
                  <c:v>1.51777348323983</c:v>
                </c:pt>
                <c:pt idx="257">
                  <c:v>1.49080589807812</c:v>
                </c:pt>
                <c:pt idx="258">
                  <c:v>1.4735294703921791</c:v>
                </c:pt>
                <c:pt idx="259">
                  <c:v>1.509713885771985</c:v>
                </c:pt>
                <c:pt idx="260">
                  <c:v>1.570267231324042</c:v>
                </c:pt>
                <c:pt idx="261">
                  <c:v>1.5815615504076119</c:v>
                </c:pt>
                <c:pt idx="262">
                  <c:v>1.6123778661082711</c:v>
                </c:pt>
                <c:pt idx="263">
                  <c:v>1.6222174058188981</c:v>
                </c:pt>
                <c:pt idx="264">
                  <c:v>1.612686315779615</c:v>
                </c:pt>
                <c:pt idx="265">
                  <c:v>1.6875765649248851</c:v>
                </c:pt>
                <c:pt idx="266">
                  <c:v>1.716151514987085</c:v>
                </c:pt>
                <c:pt idx="267">
                  <c:v>1.7488610313129791</c:v>
                </c:pt>
                <c:pt idx="268">
                  <c:v>1.7494165674791129</c:v>
                </c:pt>
                <c:pt idx="269">
                  <c:v>1.77958267143675</c:v>
                </c:pt>
                <c:pt idx="270">
                  <c:v>1.818562776409604</c:v>
                </c:pt>
                <c:pt idx="271">
                  <c:v>1.789342059402276</c:v>
                </c:pt>
                <c:pt idx="272">
                  <c:v>1.8228227359459841</c:v>
                </c:pt>
                <c:pt idx="273">
                  <c:v>1.7627045783595789</c:v>
                </c:pt>
                <c:pt idx="274">
                  <c:v>1.7794208062368859</c:v>
                </c:pt>
                <c:pt idx="275">
                  <c:v>1.788948268304493</c:v>
                </c:pt>
                <c:pt idx="276">
                  <c:v>1.792878635023339</c:v>
                </c:pt>
                <c:pt idx="277">
                  <c:v>1.8279904812692791</c:v>
                </c:pt>
                <c:pt idx="278">
                  <c:v>1.812356145779868</c:v>
                </c:pt>
                <c:pt idx="279">
                  <c:v>1.7905392420026609</c:v>
                </c:pt>
                <c:pt idx="280">
                  <c:v>1.7322813208864101</c:v>
                </c:pt>
                <c:pt idx="281">
                  <c:v>1.7480633340440661</c:v>
                </c:pt>
                <c:pt idx="282">
                  <c:v>1.768799390577535</c:v>
                </c:pt>
                <c:pt idx="283">
                  <c:v>1.7803610035058579</c:v>
                </c:pt>
                <c:pt idx="284">
                  <c:v>1.811585069654112</c:v>
                </c:pt>
                <c:pt idx="285">
                  <c:v>1.8269140068125951</c:v>
                </c:pt>
                <c:pt idx="286">
                  <c:v>1.834664075101027</c:v>
                </c:pt>
                <c:pt idx="287">
                  <c:v>1.821789268570754</c:v>
                </c:pt>
                <c:pt idx="288">
                  <c:v>1.8048052555390639</c:v>
                </c:pt>
                <c:pt idx="289">
                  <c:v>1.8489483005747149</c:v>
                </c:pt>
                <c:pt idx="290">
                  <c:v>1.811542098612112</c:v>
                </c:pt>
                <c:pt idx="291">
                  <c:v>1.811611919047142</c:v>
                </c:pt>
                <c:pt idx="292">
                  <c:v>1.8055137191205359</c:v>
                </c:pt>
                <c:pt idx="293">
                  <c:v>1.820966415763136</c:v>
                </c:pt>
                <c:pt idx="294">
                  <c:v>1.8354114612925301</c:v>
                </c:pt>
                <c:pt idx="295">
                  <c:v>1.8619899217231639</c:v>
                </c:pt>
                <c:pt idx="296">
                  <c:v>1.863013742537946</c:v>
                </c:pt>
                <c:pt idx="297">
                  <c:v>1.832646934862473</c:v>
                </c:pt>
                <c:pt idx="298">
                  <c:v>1.7750502296038511</c:v>
                </c:pt>
                <c:pt idx="299">
                  <c:v>1.756051923450451</c:v>
                </c:pt>
                <c:pt idx="300">
                  <c:v>1.7520183157098119</c:v>
                </c:pt>
                <c:pt idx="301">
                  <c:v>1.790260020328295</c:v>
                </c:pt>
                <c:pt idx="302">
                  <c:v>1.76729196834627</c:v>
                </c:pt>
                <c:pt idx="303">
                  <c:v>1.7778170985984001</c:v>
                </c:pt>
                <c:pt idx="304">
                  <c:v>1.8342064941701379</c:v>
                </c:pt>
                <c:pt idx="305">
                  <c:v>1.834216933598569</c:v>
                </c:pt>
                <c:pt idx="306">
                  <c:v>1.8402682702221731</c:v>
                </c:pt>
                <c:pt idx="307">
                  <c:v>1.8537628472382821</c:v>
                </c:pt>
                <c:pt idx="308">
                  <c:v>1.8767994222350031</c:v>
                </c:pt>
                <c:pt idx="309">
                  <c:v>1.933784177569249</c:v>
                </c:pt>
                <c:pt idx="310">
                  <c:v>1.927427574759381</c:v>
                </c:pt>
                <c:pt idx="311">
                  <c:v>1.9044501885588401</c:v>
                </c:pt>
                <c:pt idx="312">
                  <c:v>1.9285959257967811</c:v>
                </c:pt>
                <c:pt idx="313">
                  <c:v>1.921750003310436</c:v>
                </c:pt>
                <c:pt idx="314">
                  <c:v>1.9030564828172509</c:v>
                </c:pt>
                <c:pt idx="315">
                  <c:v>1.8432922927322539</c:v>
                </c:pt>
                <c:pt idx="316">
                  <c:v>1.837023530084283</c:v>
                </c:pt>
                <c:pt idx="317">
                  <c:v>1.799834333685753</c:v>
                </c:pt>
                <c:pt idx="318">
                  <c:v>1.736624507534611</c:v>
                </c:pt>
                <c:pt idx="319">
                  <c:v>1.783514145287616</c:v>
                </c:pt>
                <c:pt idx="320">
                  <c:v>1.812196402954813</c:v>
                </c:pt>
                <c:pt idx="321">
                  <c:v>1.769770564883193</c:v>
                </c:pt>
                <c:pt idx="322">
                  <c:v>1.77152227262267</c:v>
                </c:pt>
                <c:pt idx="323">
                  <c:v>1.778639336713691</c:v>
                </c:pt>
                <c:pt idx="324">
                  <c:v>1.7886087488267799</c:v>
                </c:pt>
                <c:pt idx="325">
                  <c:v>1.7979200950226151</c:v>
                </c:pt>
                <c:pt idx="326">
                  <c:v>1.8024974798584099</c:v>
                </c:pt>
                <c:pt idx="327">
                  <c:v>1.7799509643351701</c:v>
                </c:pt>
                <c:pt idx="328">
                  <c:v>1.792799795026865</c:v>
                </c:pt>
                <c:pt idx="329">
                  <c:v>1.7913034100203431</c:v>
                </c:pt>
                <c:pt idx="330">
                  <c:v>1.787759986184138</c:v>
                </c:pt>
                <c:pt idx="331">
                  <c:v>1.7989626451312279</c:v>
                </c:pt>
                <c:pt idx="332">
                  <c:v>1.7964287162283881</c:v>
                </c:pt>
                <c:pt idx="333">
                  <c:v>1.7919052992667079</c:v>
                </c:pt>
                <c:pt idx="334">
                  <c:v>1.728869135188928</c:v>
                </c:pt>
                <c:pt idx="335">
                  <c:v>1.735472604814424</c:v>
                </c:pt>
                <c:pt idx="336">
                  <c:v>1.7152540114753121</c:v>
                </c:pt>
                <c:pt idx="337">
                  <c:v>1.699149628919099</c:v>
                </c:pt>
                <c:pt idx="338">
                  <c:v>1.663146121419901</c:v>
                </c:pt>
                <c:pt idx="339">
                  <c:v>1.650705788202139</c:v>
                </c:pt>
                <c:pt idx="340">
                  <c:v>1.6854991664257259</c:v>
                </c:pt>
                <c:pt idx="341">
                  <c:v>1.7025194358167339</c:v>
                </c:pt>
                <c:pt idx="342">
                  <c:v>1.6745325376907501</c:v>
                </c:pt>
                <c:pt idx="343">
                  <c:v>1.702879650804326</c:v>
                </c:pt>
                <c:pt idx="344">
                  <c:v>1.7180649573539299</c:v>
                </c:pt>
                <c:pt idx="345">
                  <c:v>1.7216363829060981</c:v>
                </c:pt>
                <c:pt idx="346">
                  <c:v>1.688560810738172</c:v>
                </c:pt>
                <c:pt idx="347">
                  <c:v>1.6896501412725751</c:v>
                </c:pt>
                <c:pt idx="348">
                  <c:v>1.6885514755204341</c:v>
                </c:pt>
                <c:pt idx="349">
                  <c:v>1.7142377405361571</c:v>
                </c:pt>
                <c:pt idx="350">
                  <c:v>1.698567392451872</c:v>
                </c:pt>
                <c:pt idx="351">
                  <c:v>1.663377968304792</c:v>
                </c:pt>
                <c:pt idx="352">
                  <c:v>1.6502643694194279</c:v>
                </c:pt>
                <c:pt idx="353">
                  <c:v>1.629419743622156</c:v>
                </c:pt>
                <c:pt idx="354">
                  <c:v>1.651745970055388</c:v>
                </c:pt>
                <c:pt idx="355">
                  <c:v>1.6471165899073019</c:v>
                </c:pt>
                <c:pt idx="356">
                  <c:v>1.686777689656342</c:v>
                </c:pt>
                <c:pt idx="357">
                  <c:v>1.7296077611610641</c:v>
                </c:pt>
                <c:pt idx="358">
                  <c:v>1.7435989020117411</c:v>
                </c:pt>
                <c:pt idx="359">
                  <c:v>1.755976762897222</c:v>
                </c:pt>
                <c:pt idx="360">
                  <c:v>1.7356460406395331</c:v>
                </c:pt>
                <c:pt idx="361">
                  <c:v>1.7647576632011639</c:v>
                </c:pt>
                <c:pt idx="362">
                  <c:v>1.7724784473594051</c:v>
                </c:pt>
                <c:pt idx="363">
                  <c:v>1.8115492747157</c:v>
                </c:pt>
                <c:pt idx="364">
                  <c:v>1.8166080729110841</c:v>
                </c:pt>
                <c:pt idx="365">
                  <c:v>1.8211702363416611</c:v>
                </c:pt>
                <c:pt idx="366">
                  <c:v>1.8218098149055251</c:v>
                </c:pt>
                <c:pt idx="367">
                  <c:v>1.825693121774705</c:v>
                </c:pt>
                <c:pt idx="368">
                  <c:v>1.8483620129074381</c:v>
                </c:pt>
                <c:pt idx="369">
                  <c:v>1.8335471365383491</c:v>
                </c:pt>
                <c:pt idx="370">
                  <c:v>1.8717632737234049</c:v>
                </c:pt>
                <c:pt idx="371">
                  <c:v>1.888704394563351</c:v>
                </c:pt>
                <c:pt idx="372">
                  <c:v>1.906078171838022</c:v>
                </c:pt>
                <c:pt idx="373">
                  <c:v>1.9132121680690171</c:v>
                </c:pt>
                <c:pt idx="374">
                  <c:v>1.8837351215391669</c:v>
                </c:pt>
                <c:pt idx="375">
                  <c:v>1.8845203310746359</c:v>
                </c:pt>
                <c:pt idx="376">
                  <c:v>1.865600264160451</c:v>
                </c:pt>
                <c:pt idx="377">
                  <c:v>1.870227913887536</c:v>
                </c:pt>
                <c:pt idx="378">
                  <c:v>1.8062060417671379</c:v>
                </c:pt>
                <c:pt idx="379">
                  <c:v>1.809702635961939</c:v>
                </c:pt>
                <c:pt idx="380">
                  <c:v>1.8401614276931371</c:v>
                </c:pt>
                <c:pt idx="381">
                  <c:v>1.8284885174878021</c:v>
                </c:pt>
                <c:pt idx="382">
                  <c:v>1.805268618558125</c:v>
                </c:pt>
                <c:pt idx="383">
                  <c:v>1.7992777641831681</c:v>
                </c:pt>
                <c:pt idx="384">
                  <c:v>1.787407390803373</c:v>
                </c:pt>
                <c:pt idx="385">
                  <c:v>1.806204345536941</c:v>
                </c:pt>
                <c:pt idx="386">
                  <c:v>1.8105097739405469</c:v>
                </c:pt>
                <c:pt idx="387">
                  <c:v>1.7979415162598329</c:v>
                </c:pt>
                <c:pt idx="388">
                  <c:v>1.742715721126656</c:v>
                </c:pt>
                <c:pt idx="389">
                  <c:v>1.7525554138359369</c:v>
                </c:pt>
                <c:pt idx="390">
                  <c:v>1.780248835240769</c:v>
                </c:pt>
                <c:pt idx="391">
                  <c:v>1.8234342452104719</c:v>
                </c:pt>
                <c:pt idx="392">
                  <c:v>1.828068936941962</c:v>
                </c:pt>
                <c:pt idx="393">
                  <c:v>1.8387068159382669</c:v>
                </c:pt>
                <c:pt idx="394">
                  <c:v>1.8400174296603331</c:v>
                </c:pt>
                <c:pt idx="395">
                  <c:v>1.8402666533607499</c:v>
                </c:pt>
                <c:pt idx="396">
                  <c:v>1.817161058705949</c:v>
                </c:pt>
                <c:pt idx="397">
                  <c:v>1.817492507190156</c:v>
                </c:pt>
                <c:pt idx="398">
                  <c:v>1.8040071874075589</c:v>
                </c:pt>
                <c:pt idx="399">
                  <c:v>1.818970301925209</c:v>
                </c:pt>
                <c:pt idx="400">
                  <c:v>1.8224813184027131</c:v>
                </c:pt>
                <c:pt idx="401">
                  <c:v>1.845544294232093</c:v>
                </c:pt>
                <c:pt idx="402">
                  <c:v>1.847486674722068</c:v>
                </c:pt>
                <c:pt idx="403">
                  <c:v>1.844942987219002</c:v>
                </c:pt>
                <c:pt idx="404">
                  <c:v>1.8238308345290291</c:v>
                </c:pt>
                <c:pt idx="405">
                  <c:v>1.8051356800739671</c:v>
                </c:pt>
                <c:pt idx="406">
                  <c:v>1.7930958297376309</c:v>
                </c:pt>
                <c:pt idx="407">
                  <c:v>1.7708422617069901</c:v>
                </c:pt>
                <c:pt idx="408">
                  <c:v>1.7263458219024019</c:v>
                </c:pt>
                <c:pt idx="409">
                  <c:v>1.712027282916295</c:v>
                </c:pt>
                <c:pt idx="410">
                  <c:v>1.7524908274790061</c:v>
                </c:pt>
                <c:pt idx="411">
                  <c:v>1.735533558001942</c:v>
                </c:pt>
                <c:pt idx="412">
                  <c:v>1.7214930175111209</c:v>
                </c:pt>
                <c:pt idx="413">
                  <c:v>1.694385755300003</c:v>
                </c:pt>
                <c:pt idx="414">
                  <c:v>1.7043586833996449</c:v>
                </c:pt>
                <c:pt idx="415">
                  <c:v>1.7063842859437841</c:v>
                </c:pt>
                <c:pt idx="416">
                  <c:v>1.7095694904607071</c:v>
                </c:pt>
                <c:pt idx="417">
                  <c:v>1.672591853051431</c:v>
                </c:pt>
                <c:pt idx="418">
                  <c:v>1.680376260083682</c:v>
                </c:pt>
                <c:pt idx="419">
                  <c:v>1.730475839086751</c:v>
                </c:pt>
                <c:pt idx="420">
                  <c:v>1.6809574393040121</c:v>
                </c:pt>
                <c:pt idx="421">
                  <c:v>1.6678835224169479</c:v>
                </c:pt>
                <c:pt idx="422">
                  <c:v>1.6450153833073009</c:v>
                </c:pt>
                <c:pt idx="423">
                  <c:v>1.6502345844449491</c:v>
                </c:pt>
                <c:pt idx="424">
                  <c:v>1.627289728769642</c:v>
                </c:pt>
                <c:pt idx="425">
                  <c:v>1.5834822744296111</c:v>
                </c:pt>
                <c:pt idx="426">
                  <c:v>1.578458683455906</c:v>
                </c:pt>
                <c:pt idx="427">
                  <c:v>1.567449793093429</c:v>
                </c:pt>
                <c:pt idx="428">
                  <c:v>1.5671739891837799</c:v>
                </c:pt>
                <c:pt idx="429">
                  <c:v>1.6285260131511099</c:v>
                </c:pt>
                <c:pt idx="430">
                  <c:v>1.6547992047310229</c:v>
                </c:pt>
                <c:pt idx="431">
                  <c:v>1.6516797472672651</c:v>
                </c:pt>
                <c:pt idx="432">
                  <c:v>1.6587546473244299</c:v>
                </c:pt>
                <c:pt idx="433">
                  <c:v>1.610704175987788</c:v>
                </c:pt>
                <c:pt idx="434">
                  <c:v>1.6083620629591451</c:v>
                </c:pt>
                <c:pt idx="435">
                  <c:v>1.5651636394367889</c:v>
                </c:pt>
                <c:pt idx="436">
                  <c:v>1.542111653825359</c:v>
                </c:pt>
                <c:pt idx="437">
                  <c:v>1.5760041649463641</c:v>
                </c:pt>
                <c:pt idx="438">
                  <c:v>1.6187454929990119</c:v>
                </c:pt>
                <c:pt idx="439">
                  <c:v>1.6440556884459041</c:v>
                </c:pt>
                <c:pt idx="440">
                  <c:v>1.6411289156011879</c:v>
                </c:pt>
                <c:pt idx="441">
                  <c:v>1.6740954704127691</c:v>
                </c:pt>
                <c:pt idx="442">
                  <c:v>1.6751568407565629</c:v>
                </c:pt>
                <c:pt idx="443">
                  <c:v>1.6710834994931241</c:v>
                </c:pt>
                <c:pt idx="444">
                  <c:v>1.6977750166140579</c:v>
                </c:pt>
                <c:pt idx="445">
                  <c:v>1.69959231755754</c:v>
                </c:pt>
                <c:pt idx="446">
                  <c:v>1.710598372225014</c:v>
                </c:pt>
                <c:pt idx="447">
                  <c:v>1.7030834224797531</c:v>
                </c:pt>
                <c:pt idx="448">
                  <c:v>1.6884320101707559</c:v>
                </c:pt>
                <c:pt idx="449">
                  <c:v>1.715638538780164</c:v>
                </c:pt>
                <c:pt idx="450">
                  <c:v>1.6990243870909929</c:v>
                </c:pt>
                <c:pt idx="451">
                  <c:v>1.6977719990119531</c:v>
                </c:pt>
                <c:pt idx="452">
                  <c:v>1.743649003185366</c:v>
                </c:pt>
                <c:pt idx="453">
                  <c:v>1.7487420221538359</c:v>
                </c:pt>
                <c:pt idx="454">
                  <c:v>1.695215668453224</c:v>
                </c:pt>
                <c:pt idx="455">
                  <c:v>1.700238328478523</c:v>
                </c:pt>
                <c:pt idx="456">
                  <c:v>1.6622594984234349</c:v>
                </c:pt>
                <c:pt idx="457">
                  <c:v>1.6710293712553861</c:v>
                </c:pt>
                <c:pt idx="458">
                  <c:v>1.679584628231825</c:v>
                </c:pt>
                <c:pt idx="459">
                  <c:v>1.6812524913064151</c:v>
                </c:pt>
                <c:pt idx="460">
                  <c:v>1.686893537880495</c:v>
                </c:pt>
                <c:pt idx="461">
                  <c:v>1.674279106838729</c:v>
                </c:pt>
                <c:pt idx="462">
                  <c:v>1.6907053295909951</c:v>
                </c:pt>
                <c:pt idx="463">
                  <c:v>1.7177394610390331</c:v>
                </c:pt>
                <c:pt idx="464">
                  <c:v>1.6671209996363749</c:v>
                </c:pt>
                <c:pt idx="465">
                  <c:v>1.68823620440483</c:v>
                </c:pt>
                <c:pt idx="466">
                  <c:v>1.641767278718733</c:v>
                </c:pt>
                <c:pt idx="467">
                  <c:v>1.5929356426971319</c:v>
                </c:pt>
                <c:pt idx="468">
                  <c:v>1.5950933058602661</c:v>
                </c:pt>
                <c:pt idx="469">
                  <c:v>1.5937083318887879</c:v>
                </c:pt>
                <c:pt idx="470">
                  <c:v>1.5808525592434659</c:v>
                </c:pt>
                <c:pt idx="471">
                  <c:v>1.565964331734069</c:v>
                </c:pt>
                <c:pt idx="472">
                  <c:v>1.5486355075819269</c:v>
                </c:pt>
                <c:pt idx="473">
                  <c:v>1.5092359139068789</c:v>
                </c:pt>
                <c:pt idx="474">
                  <c:v>1.493090727538785</c:v>
                </c:pt>
                <c:pt idx="475">
                  <c:v>1.4764415128663451</c:v>
                </c:pt>
                <c:pt idx="476">
                  <c:v>1.5208717099604641</c:v>
                </c:pt>
                <c:pt idx="477">
                  <c:v>1.521791507254683</c:v>
                </c:pt>
                <c:pt idx="478">
                  <c:v>1.51172283961722</c:v>
                </c:pt>
                <c:pt idx="479">
                  <c:v>1.469219054189713</c:v>
                </c:pt>
                <c:pt idx="480">
                  <c:v>1.453362880881941</c:v>
                </c:pt>
                <c:pt idx="481">
                  <c:v>1.469144762379093</c:v>
                </c:pt>
                <c:pt idx="482">
                  <c:v>1.4604132974092141</c:v>
                </c:pt>
                <c:pt idx="483">
                  <c:v>1.420853055251575</c:v>
                </c:pt>
                <c:pt idx="484">
                  <c:v>1.4224801640565741</c:v>
                </c:pt>
                <c:pt idx="485">
                  <c:v>1.4298089266426151</c:v>
                </c:pt>
                <c:pt idx="486">
                  <c:v>1.4664735576990979</c:v>
                </c:pt>
                <c:pt idx="487">
                  <c:v>1.417947864373152</c:v>
                </c:pt>
                <c:pt idx="488">
                  <c:v>1.359934164385165</c:v>
                </c:pt>
                <c:pt idx="489">
                  <c:v>1.366805222187391</c:v>
                </c:pt>
                <c:pt idx="490">
                  <c:v>1.426755484966715</c:v>
                </c:pt>
                <c:pt idx="491">
                  <c:v>1.4816017344993151</c:v>
                </c:pt>
                <c:pt idx="492">
                  <c:v>1.4868932051826149</c:v>
                </c:pt>
                <c:pt idx="493">
                  <c:v>1.4887739811644689</c:v>
                </c:pt>
                <c:pt idx="494">
                  <c:v>1.448527711575595</c:v>
                </c:pt>
                <c:pt idx="495">
                  <c:v>1.3966445476147229</c:v>
                </c:pt>
                <c:pt idx="496">
                  <c:v>1.478358494526383</c:v>
                </c:pt>
                <c:pt idx="497">
                  <c:v>1.436597860181702</c:v>
                </c:pt>
                <c:pt idx="498">
                  <c:v>1.4558754173807249</c:v>
                </c:pt>
                <c:pt idx="499">
                  <c:v>1.489377013443723</c:v>
                </c:pt>
                <c:pt idx="500">
                  <c:v>1.476429442457929</c:v>
                </c:pt>
                <c:pt idx="501">
                  <c:v>1.486283569745277</c:v>
                </c:pt>
                <c:pt idx="502">
                  <c:v>1.489598969138239</c:v>
                </c:pt>
                <c:pt idx="503">
                  <c:v>1.509150724471926</c:v>
                </c:pt>
                <c:pt idx="504">
                  <c:v>1.52302280639309</c:v>
                </c:pt>
                <c:pt idx="505">
                  <c:v>1.5551165918629311</c:v>
                </c:pt>
                <c:pt idx="506">
                  <c:v>1.545281248558511</c:v>
                </c:pt>
                <c:pt idx="507">
                  <c:v>1.5882928512628161</c:v>
                </c:pt>
                <c:pt idx="508">
                  <c:v>1.608893785675465</c:v>
                </c:pt>
                <c:pt idx="509">
                  <c:v>1.611426645331238</c:v>
                </c:pt>
                <c:pt idx="510">
                  <c:v>1.654712934248197</c:v>
                </c:pt>
                <c:pt idx="511">
                  <c:v>1.657818937819409</c:v>
                </c:pt>
                <c:pt idx="512">
                  <c:v>1.680729604708427</c:v>
                </c:pt>
                <c:pt idx="513">
                  <c:v>1.6829381090255839</c:v>
                </c:pt>
                <c:pt idx="514">
                  <c:v>1.699339433201849</c:v>
                </c:pt>
                <c:pt idx="515">
                  <c:v>1.7150449466676461</c:v>
                </c:pt>
                <c:pt idx="516">
                  <c:v>1.7853779055177841</c:v>
                </c:pt>
                <c:pt idx="517">
                  <c:v>1.8292557058866541</c:v>
                </c:pt>
                <c:pt idx="518">
                  <c:v>1.8345954912850251</c:v>
                </c:pt>
                <c:pt idx="519">
                  <c:v>1.8421412709674341</c:v>
                </c:pt>
                <c:pt idx="520">
                  <c:v>1.829007242137646</c:v>
                </c:pt>
                <c:pt idx="521">
                  <c:v>1.849326816602523</c:v>
                </c:pt>
                <c:pt idx="522">
                  <c:v>1.8290309250383709</c:v>
                </c:pt>
                <c:pt idx="523">
                  <c:v>1.8712185281643161</c:v>
                </c:pt>
                <c:pt idx="524">
                  <c:v>1.8967716693319161</c:v>
                </c:pt>
                <c:pt idx="525">
                  <c:v>2.0003043637740552</c:v>
                </c:pt>
                <c:pt idx="526">
                  <c:v>2.0097143893488609</c:v>
                </c:pt>
                <c:pt idx="527">
                  <c:v>1.959446015128482</c:v>
                </c:pt>
                <c:pt idx="528">
                  <c:v>1.979810091004075</c:v>
                </c:pt>
                <c:pt idx="529">
                  <c:v>2.0439295662217201</c:v>
                </c:pt>
                <c:pt idx="530">
                  <c:v>2.098483364281361</c:v>
                </c:pt>
                <c:pt idx="531">
                  <c:v>2.0894265151313389</c:v>
                </c:pt>
                <c:pt idx="532">
                  <c:v>1.994091618386596</c:v>
                </c:pt>
                <c:pt idx="533">
                  <c:v>1.9844621273277601</c:v>
                </c:pt>
                <c:pt idx="534">
                  <c:v>2.0368048224477189</c:v>
                </c:pt>
                <c:pt idx="535">
                  <c:v>2.040572027802154</c:v>
                </c:pt>
                <c:pt idx="536">
                  <c:v>1.9957560951725</c:v>
                </c:pt>
                <c:pt idx="537">
                  <c:v>1.970430805952528</c:v>
                </c:pt>
                <c:pt idx="538">
                  <c:v>1.9940982625919119</c:v>
                </c:pt>
                <c:pt idx="539">
                  <c:v>1.9335425619268329</c:v>
                </c:pt>
                <c:pt idx="540">
                  <c:v>1.951630274001642</c:v>
                </c:pt>
                <c:pt idx="541">
                  <c:v>1.9311433541522109</c:v>
                </c:pt>
                <c:pt idx="542">
                  <c:v>1.8890522248874519</c:v>
                </c:pt>
                <c:pt idx="543">
                  <c:v>1.8322384225370041</c:v>
                </c:pt>
                <c:pt idx="544">
                  <c:v>1.8257951675197921</c:v>
                </c:pt>
                <c:pt idx="545">
                  <c:v>1.965939441278278</c:v>
                </c:pt>
                <c:pt idx="546">
                  <c:v>1.9934473667093771</c:v>
                </c:pt>
                <c:pt idx="547">
                  <c:v>1.9911438059615021</c:v>
                </c:pt>
                <c:pt idx="548">
                  <c:v>2.017892402079315</c:v>
                </c:pt>
                <c:pt idx="549">
                  <c:v>1.9912220008756181</c:v>
                </c:pt>
                <c:pt idx="550">
                  <c:v>2.015788521848529</c:v>
                </c:pt>
                <c:pt idx="551">
                  <c:v>2.035136802085646</c:v>
                </c:pt>
                <c:pt idx="552">
                  <c:v>2.0404686734972408</c:v>
                </c:pt>
                <c:pt idx="553">
                  <c:v>2.0050744011841459</c:v>
                </c:pt>
                <c:pt idx="554">
                  <c:v>2.0257200437161198</c:v>
                </c:pt>
                <c:pt idx="555">
                  <c:v>2.0023218988655351</c:v>
                </c:pt>
                <c:pt idx="556">
                  <c:v>2.008172431708978</c:v>
                </c:pt>
                <c:pt idx="557">
                  <c:v>1.946448384451374</c:v>
                </c:pt>
                <c:pt idx="558">
                  <c:v>1.910974470263894</c:v>
                </c:pt>
                <c:pt idx="559">
                  <c:v>1.9047011887835601</c:v>
                </c:pt>
                <c:pt idx="560">
                  <c:v>1.91908261548423</c:v>
                </c:pt>
                <c:pt idx="561">
                  <c:v>1.9598813142557949</c:v>
                </c:pt>
                <c:pt idx="562">
                  <c:v>2.0075574243227359</c:v>
                </c:pt>
                <c:pt idx="563">
                  <c:v>2.0341379140198979</c:v>
                </c:pt>
                <c:pt idx="564">
                  <c:v>2.0586543848924941</c:v>
                </c:pt>
                <c:pt idx="565">
                  <c:v>2.0901402486118421</c:v>
                </c:pt>
                <c:pt idx="566">
                  <c:v>2.0827739324378078</c:v>
                </c:pt>
                <c:pt idx="567">
                  <c:v>2.0457032153263368</c:v>
                </c:pt>
                <c:pt idx="568">
                  <c:v>2.063715993294351</c:v>
                </c:pt>
                <c:pt idx="569">
                  <c:v>2.0530700863860121</c:v>
                </c:pt>
                <c:pt idx="570">
                  <c:v>2.030548738471353</c:v>
                </c:pt>
                <c:pt idx="571">
                  <c:v>2.038218555187254</c:v>
                </c:pt>
                <c:pt idx="572">
                  <c:v>2.0071348570042629</c:v>
                </c:pt>
                <c:pt idx="573">
                  <c:v>2.0328764228897138</c:v>
                </c:pt>
                <c:pt idx="574">
                  <c:v>1.9975742285296749</c:v>
                </c:pt>
                <c:pt idx="575">
                  <c:v>2.0234951879691541</c:v>
                </c:pt>
                <c:pt idx="576">
                  <c:v>2.0623464892936059</c:v>
                </c:pt>
                <c:pt idx="577">
                  <c:v>2.074249908217999</c:v>
                </c:pt>
                <c:pt idx="578">
                  <c:v>2.0531125302700768</c:v>
                </c:pt>
                <c:pt idx="579">
                  <c:v>2.0283723650394609</c:v>
                </c:pt>
                <c:pt idx="580">
                  <c:v>2.0523281799478319</c:v>
                </c:pt>
                <c:pt idx="581">
                  <c:v>2.1005478881129762</c:v>
                </c:pt>
                <c:pt idx="582">
                  <c:v>2.0965901176093129</c:v>
                </c:pt>
                <c:pt idx="583">
                  <c:v>2.1032205726781972</c:v>
                </c:pt>
                <c:pt idx="584">
                  <c:v>2.1122214407934541</c:v>
                </c:pt>
                <c:pt idx="585">
                  <c:v>2.07043468491488</c:v>
                </c:pt>
                <c:pt idx="586">
                  <c:v>2.0637379745535771</c:v>
                </c:pt>
                <c:pt idx="587">
                  <c:v>2.0611318348921399</c:v>
                </c:pt>
                <c:pt idx="588">
                  <c:v>2.0559732942965629</c:v>
                </c:pt>
                <c:pt idx="589">
                  <c:v>2.048916806307663</c:v>
                </c:pt>
                <c:pt idx="590">
                  <c:v>2.092827092495726</c:v>
                </c:pt>
                <c:pt idx="591">
                  <c:v>2.0931180764724702</c:v>
                </c:pt>
                <c:pt idx="592">
                  <c:v>2.1301822834125028</c:v>
                </c:pt>
                <c:pt idx="593">
                  <c:v>2.1223672010431631</c:v>
                </c:pt>
                <c:pt idx="594">
                  <c:v>2.1188517863454361</c:v>
                </c:pt>
                <c:pt idx="595">
                  <c:v>2.1502768511478272</c:v>
                </c:pt>
                <c:pt idx="596">
                  <c:v>2.1306735835391071</c:v>
                </c:pt>
                <c:pt idx="597">
                  <c:v>2.1246253032889708</c:v>
                </c:pt>
                <c:pt idx="598">
                  <c:v>2.0893963148941088</c:v>
                </c:pt>
                <c:pt idx="599">
                  <c:v>2.0463670824533668</c:v>
                </c:pt>
                <c:pt idx="600">
                  <c:v>2.03838228052307</c:v>
                </c:pt>
                <c:pt idx="601">
                  <c:v>2.0512424391093811</c:v>
                </c:pt>
                <c:pt idx="602">
                  <c:v>2.0318300326912531</c:v>
                </c:pt>
                <c:pt idx="603">
                  <c:v>2.0774608586251162</c:v>
                </c:pt>
                <c:pt idx="604">
                  <c:v>2.1191371314185461</c:v>
                </c:pt>
                <c:pt idx="605">
                  <c:v>2.1461204048141371</c:v>
                </c:pt>
                <c:pt idx="606">
                  <c:v>2.1507036458187461</c:v>
                </c:pt>
                <c:pt idx="607">
                  <c:v>2.1175525216186588</c:v>
                </c:pt>
                <c:pt idx="608">
                  <c:v>2.1880031899804102</c:v>
                </c:pt>
                <c:pt idx="609">
                  <c:v>2.1576212201345619</c:v>
                </c:pt>
                <c:pt idx="610">
                  <c:v>2.13220708545107</c:v>
                </c:pt>
                <c:pt idx="611">
                  <c:v>2.1628145286961802</c:v>
                </c:pt>
                <c:pt idx="612">
                  <c:v>2.210115667490558</c:v>
                </c:pt>
                <c:pt idx="613">
                  <c:v>2.2130625385733591</c:v>
                </c:pt>
                <c:pt idx="614">
                  <c:v>2.15652381209541</c:v>
                </c:pt>
                <c:pt idx="615">
                  <c:v>2.166823801348615</c:v>
                </c:pt>
                <c:pt idx="616">
                  <c:v>2.1710068383862802</c:v>
                </c:pt>
                <c:pt idx="617">
                  <c:v>2.17828341154283</c:v>
                </c:pt>
                <c:pt idx="618">
                  <c:v>2.157318678474021</c:v>
                </c:pt>
                <c:pt idx="619">
                  <c:v>2.1315387524681202</c:v>
                </c:pt>
                <c:pt idx="620">
                  <c:v>2.147820141215842</c:v>
                </c:pt>
                <c:pt idx="621">
                  <c:v>2.1307867534389309</c:v>
                </c:pt>
                <c:pt idx="622">
                  <c:v>2.1286224000955358</c:v>
                </c:pt>
                <c:pt idx="623">
                  <c:v>2.122933213600783</c:v>
                </c:pt>
                <c:pt idx="624">
                  <c:v>2.0963462283344372</c:v>
                </c:pt>
                <c:pt idx="625">
                  <c:v>2.055791360750546</c:v>
                </c:pt>
                <c:pt idx="626">
                  <c:v>2.1114065413975291</c:v>
                </c:pt>
                <c:pt idx="627">
                  <c:v>2.1691843722181079</c:v>
                </c:pt>
                <c:pt idx="628">
                  <c:v>2.2390933147534731</c:v>
                </c:pt>
                <c:pt idx="629">
                  <c:v>2.2882610338500982</c:v>
                </c:pt>
                <c:pt idx="630">
                  <c:v>2.309412976144503</c:v>
                </c:pt>
                <c:pt idx="631">
                  <c:v>2.2854485820892751</c:v>
                </c:pt>
                <c:pt idx="632">
                  <c:v>2.338484722100246</c:v>
                </c:pt>
                <c:pt idx="633">
                  <c:v>2.371967945316892</c:v>
                </c:pt>
                <c:pt idx="634">
                  <c:v>2.3516009779039848</c:v>
                </c:pt>
                <c:pt idx="635">
                  <c:v>2.3876570975159952</c:v>
                </c:pt>
                <c:pt idx="636">
                  <c:v>2.3452898799851161</c:v>
                </c:pt>
                <c:pt idx="637">
                  <c:v>2.2966488238408389</c:v>
                </c:pt>
                <c:pt idx="638">
                  <c:v>2.2965752942600859</c:v>
                </c:pt>
                <c:pt idx="639">
                  <c:v>2.3422778016705701</c:v>
                </c:pt>
                <c:pt idx="640">
                  <c:v>2.3863013034227878</c:v>
                </c:pt>
                <c:pt idx="641">
                  <c:v>2.3864653073847162</c:v>
                </c:pt>
                <c:pt idx="642">
                  <c:v>2.4094223960727539</c:v>
                </c:pt>
                <c:pt idx="643">
                  <c:v>2.3727726307823511</c:v>
                </c:pt>
                <c:pt idx="644">
                  <c:v>2.367377462344102</c:v>
                </c:pt>
                <c:pt idx="645">
                  <c:v>2.3783469274672009</c:v>
                </c:pt>
                <c:pt idx="646">
                  <c:v>2.3859954742821281</c:v>
                </c:pt>
                <c:pt idx="647">
                  <c:v>2.302657331036484</c:v>
                </c:pt>
                <c:pt idx="648">
                  <c:v>2.3210254326388382</c:v>
                </c:pt>
                <c:pt idx="649">
                  <c:v>2.363190470090617</c:v>
                </c:pt>
                <c:pt idx="650">
                  <c:v>2.3434019888487598</c:v>
                </c:pt>
                <c:pt idx="651">
                  <c:v>2.3505071094969692</c:v>
                </c:pt>
                <c:pt idx="652">
                  <c:v>2.374055326268353</c:v>
                </c:pt>
                <c:pt idx="653">
                  <c:v>2.4510287869815728</c:v>
                </c:pt>
                <c:pt idx="654">
                  <c:v>2.462761388282944</c:v>
                </c:pt>
                <c:pt idx="655">
                  <c:v>2.4598802696191</c:v>
                </c:pt>
                <c:pt idx="656">
                  <c:v>2.471355955863757</c:v>
                </c:pt>
                <c:pt idx="657">
                  <c:v>2.4380016235334669</c:v>
                </c:pt>
                <c:pt idx="658">
                  <c:v>2.431989691134302</c:v>
                </c:pt>
                <c:pt idx="659">
                  <c:v>2.373895685242664</c:v>
                </c:pt>
                <c:pt idx="660">
                  <c:v>2.3647764810629281</c:v>
                </c:pt>
                <c:pt idx="661">
                  <c:v>2.3825930710514061</c:v>
                </c:pt>
                <c:pt idx="662">
                  <c:v>2.3179700972451971</c:v>
                </c:pt>
                <c:pt idx="663">
                  <c:v>2.3032183648868529</c:v>
                </c:pt>
                <c:pt idx="664">
                  <c:v>2.3171212164864592</c:v>
                </c:pt>
                <c:pt idx="665">
                  <c:v>2.292811985602401</c:v>
                </c:pt>
                <c:pt idx="666">
                  <c:v>2.2473200462985572</c:v>
                </c:pt>
                <c:pt idx="667">
                  <c:v>2.3100972958746659</c:v>
                </c:pt>
                <c:pt idx="668">
                  <c:v>2.352876802098868</c:v>
                </c:pt>
                <c:pt idx="669">
                  <c:v>2.3409751367252771</c:v>
                </c:pt>
                <c:pt idx="670">
                  <c:v>2.401405389929288</c:v>
                </c:pt>
                <c:pt idx="671">
                  <c:v>2.4249877463199438</c:v>
                </c:pt>
                <c:pt idx="672">
                  <c:v>2.404967938421688</c:v>
                </c:pt>
                <c:pt idx="673">
                  <c:v>2.4001523283412189</c:v>
                </c:pt>
                <c:pt idx="674">
                  <c:v>2.4003389124933041</c:v>
                </c:pt>
                <c:pt idx="675">
                  <c:v>2.4233773424474041</c:v>
                </c:pt>
                <c:pt idx="676">
                  <c:v>2.4265428048031259</c:v>
                </c:pt>
                <c:pt idx="677">
                  <c:v>2.4556057251278212</c:v>
                </c:pt>
                <c:pt idx="678">
                  <c:v>2.448095925090203</c:v>
                </c:pt>
                <c:pt idx="679">
                  <c:v>2.465053746646741</c:v>
                </c:pt>
                <c:pt idx="680">
                  <c:v>2.413916966557506</c:v>
                </c:pt>
                <c:pt idx="681">
                  <c:v>2.3998244950708818</c:v>
                </c:pt>
                <c:pt idx="682">
                  <c:v>2.3752955531972009</c:v>
                </c:pt>
                <c:pt idx="683">
                  <c:v>2.3470781281211761</c:v>
                </c:pt>
                <c:pt idx="684">
                  <c:v>2.349246151865755</c:v>
                </c:pt>
                <c:pt idx="685">
                  <c:v>2.363339957196362</c:v>
                </c:pt>
                <c:pt idx="686">
                  <c:v>2.383625283311535</c:v>
                </c:pt>
                <c:pt idx="687">
                  <c:v>2.420782825673427</c:v>
                </c:pt>
                <c:pt idx="688">
                  <c:v>2.42923025557725</c:v>
                </c:pt>
                <c:pt idx="689">
                  <c:v>2.4001293365100831</c:v>
                </c:pt>
                <c:pt idx="690">
                  <c:v>2.3882856688320002</c:v>
                </c:pt>
                <c:pt idx="691">
                  <c:v>2.389240134873071</c:v>
                </c:pt>
                <c:pt idx="692">
                  <c:v>2.3462705880160768</c:v>
                </c:pt>
                <c:pt idx="693">
                  <c:v>2.3402669978280128</c:v>
                </c:pt>
                <c:pt idx="694">
                  <c:v>2.3322648314075898</c:v>
                </c:pt>
                <c:pt idx="695">
                  <c:v>2.3039228093226178</c:v>
                </c:pt>
                <c:pt idx="696">
                  <c:v>2.3035048821482338</c:v>
                </c:pt>
                <c:pt idx="697">
                  <c:v>2.2785086243291341</c:v>
                </c:pt>
                <c:pt idx="698">
                  <c:v>2.2610316300594961</c:v>
                </c:pt>
                <c:pt idx="699">
                  <c:v>2.2522202667958822</c:v>
                </c:pt>
                <c:pt idx="700">
                  <c:v>2.259226286539294</c:v>
                </c:pt>
                <c:pt idx="701">
                  <c:v>2.2740270272151011</c:v>
                </c:pt>
                <c:pt idx="702">
                  <c:v>2.2403382335684192</c:v>
                </c:pt>
                <c:pt idx="703">
                  <c:v>2.2494320948273732</c:v>
                </c:pt>
                <c:pt idx="704">
                  <c:v>2.2197145538739029</c:v>
                </c:pt>
                <c:pt idx="705">
                  <c:v>2.1585219972442831</c:v>
                </c:pt>
                <c:pt idx="706">
                  <c:v>2.1257213679074689</c:v>
                </c:pt>
                <c:pt idx="707">
                  <c:v>2.119911962861194</c:v>
                </c:pt>
                <c:pt idx="708">
                  <c:v>2.1528624814689028</c:v>
                </c:pt>
                <c:pt idx="709">
                  <c:v>2.0924684686781219</c:v>
                </c:pt>
                <c:pt idx="710">
                  <c:v>2.1143714060729</c:v>
                </c:pt>
                <c:pt idx="711">
                  <c:v>2.1841237477305189</c:v>
                </c:pt>
                <c:pt idx="712">
                  <c:v>2.1786497662996189</c:v>
                </c:pt>
                <c:pt idx="713">
                  <c:v>2.2139782964756791</c:v>
                </c:pt>
                <c:pt idx="714">
                  <c:v>2.2404643331467131</c:v>
                </c:pt>
                <c:pt idx="715">
                  <c:v>2.2304660426055758</c:v>
                </c:pt>
                <c:pt idx="716">
                  <c:v>2.2284081263237909</c:v>
                </c:pt>
                <c:pt idx="717">
                  <c:v>2.2043438130053219</c:v>
                </c:pt>
                <c:pt idx="718">
                  <c:v>2.2787736260342948</c:v>
                </c:pt>
                <c:pt idx="719">
                  <c:v>2.2610533570315678</c:v>
                </c:pt>
                <c:pt idx="720">
                  <c:v>2.247896162603662</c:v>
                </c:pt>
                <c:pt idx="721">
                  <c:v>2.2717266833890131</c:v>
                </c:pt>
                <c:pt idx="722">
                  <c:v>2.284706104984624</c:v>
                </c:pt>
                <c:pt idx="723">
                  <c:v>2.2977390889073699</c:v>
                </c:pt>
                <c:pt idx="724">
                  <c:v>2.3359020917608939</c:v>
                </c:pt>
                <c:pt idx="725">
                  <c:v>2.3805178158868681</c:v>
                </c:pt>
                <c:pt idx="726">
                  <c:v>2.4146986262615311</c:v>
                </c:pt>
                <c:pt idx="727">
                  <c:v>2.4111683169151061</c:v>
                </c:pt>
                <c:pt idx="728">
                  <c:v>2.438440828931288</c:v>
                </c:pt>
                <c:pt idx="729">
                  <c:v>2.4719239451361061</c:v>
                </c:pt>
                <c:pt idx="730">
                  <c:v>2.4639721890795649</c:v>
                </c:pt>
                <c:pt idx="731">
                  <c:v>2.486234279268833</c:v>
                </c:pt>
                <c:pt idx="732">
                  <c:v>2.5267703105367838</c:v>
                </c:pt>
                <c:pt idx="733">
                  <c:v>2.5391394983652731</c:v>
                </c:pt>
                <c:pt idx="734">
                  <c:v>2.5478166953399621</c:v>
                </c:pt>
                <c:pt idx="735">
                  <c:v>2.514365888073999</c:v>
                </c:pt>
                <c:pt idx="736">
                  <c:v>2.6064578403259699</c:v>
                </c:pt>
                <c:pt idx="737">
                  <c:v>2.650849154139995</c:v>
                </c:pt>
                <c:pt idx="738">
                  <c:v>2.6631914739812208</c:v>
                </c:pt>
                <c:pt idx="739">
                  <c:v>2.6490248777921059</c:v>
                </c:pt>
                <c:pt idx="740">
                  <c:v>2.7039877132339281</c:v>
                </c:pt>
                <c:pt idx="741">
                  <c:v>2.720089772721749</c:v>
                </c:pt>
                <c:pt idx="742">
                  <c:v>2.6712423932222462</c:v>
                </c:pt>
                <c:pt idx="743">
                  <c:v>2.6866878971858208</c:v>
                </c:pt>
                <c:pt idx="744">
                  <c:v>2.612180027023463</c:v>
                </c:pt>
                <c:pt idx="745">
                  <c:v>2.60542632746361</c:v>
                </c:pt>
                <c:pt idx="746">
                  <c:v>2.6637035811861649</c:v>
                </c:pt>
                <c:pt idx="747">
                  <c:v>2.6919860737881951</c:v>
                </c:pt>
                <c:pt idx="748">
                  <c:v>2.67703687511696</c:v>
                </c:pt>
                <c:pt idx="749">
                  <c:v>2.638597819159743</c:v>
                </c:pt>
                <c:pt idx="750">
                  <c:v>2.6586541877762788</c:v>
                </c:pt>
                <c:pt idx="751">
                  <c:v>2.6129015794460351</c:v>
                </c:pt>
                <c:pt idx="752">
                  <c:v>2.6663250662388922</c:v>
                </c:pt>
                <c:pt idx="753">
                  <c:v>2.7251638266358209</c:v>
                </c:pt>
                <c:pt idx="754">
                  <c:v>2.7429041976825008</c:v>
                </c:pt>
                <c:pt idx="755">
                  <c:v>2.809829375173504</c:v>
                </c:pt>
                <c:pt idx="756">
                  <c:v>2.8190887924471419</c:v>
                </c:pt>
                <c:pt idx="757">
                  <c:v>2.7463365046776711</c:v>
                </c:pt>
                <c:pt idx="758">
                  <c:v>2.8329892540888708</c:v>
                </c:pt>
                <c:pt idx="759">
                  <c:v>2.7888039043654849</c:v>
                </c:pt>
                <c:pt idx="760">
                  <c:v>2.8184287068872931</c:v>
                </c:pt>
                <c:pt idx="761">
                  <c:v>2.875672915817443</c:v>
                </c:pt>
                <c:pt idx="762">
                  <c:v>2.844264979780784</c:v>
                </c:pt>
                <c:pt idx="763">
                  <c:v>2.8299830955824969</c:v>
                </c:pt>
                <c:pt idx="764">
                  <c:v>2.879533028713559</c:v>
                </c:pt>
                <c:pt idx="765">
                  <c:v>2.923922578872499</c:v>
                </c:pt>
                <c:pt idx="766">
                  <c:v>2.8571226146351241</c:v>
                </c:pt>
                <c:pt idx="767">
                  <c:v>2.9229313980155212</c:v>
                </c:pt>
                <c:pt idx="768">
                  <c:v>3.002447439592193</c:v>
                </c:pt>
                <c:pt idx="769">
                  <c:v>2.947640836311654</c:v>
                </c:pt>
                <c:pt idx="770">
                  <c:v>2.911079025972481</c:v>
                </c:pt>
                <c:pt idx="771">
                  <c:v>2.9369272999816811</c:v>
                </c:pt>
                <c:pt idx="772">
                  <c:v>2.8736897193484618</c:v>
                </c:pt>
                <c:pt idx="773">
                  <c:v>2.8678737996264778</c:v>
                </c:pt>
                <c:pt idx="774">
                  <c:v>2.90087184720102</c:v>
                </c:pt>
                <c:pt idx="775">
                  <c:v>2.9403881096266629</c:v>
                </c:pt>
                <c:pt idx="776">
                  <c:v>2.908246835252307</c:v>
                </c:pt>
                <c:pt idx="777">
                  <c:v>2.8952879167883649</c:v>
                </c:pt>
                <c:pt idx="778">
                  <c:v>2.9832062032078261</c:v>
                </c:pt>
                <c:pt idx="779">
                  <c:v>3.0570342482454951</c:v>
                </c:pt>
                <c:pt idx="780">
                  <c:v>3.0751150541672558</c:v>
                </c:pt>
                <c:pt idx="781">
                  <c:v>3.0712068884167039</c:v>
                </c:pt>
                <c:pt idx="782">
                  <c:v>3.053858731252403</c:v>
                </c:pt>
                <c:pt idx="783">
                  <c:v>3.0603539238018951</c:v>
                </c:pt>
                <c:pt idx="784">
                  <c:v>3.0172977919619499</c:v>
                </c:pt>
                <c:pt idx="785">
                  <c:v>2.99521025870729</c:v>
                </c:pt>
                <c:pt idx="786">
                  <c:v>3.05945452970388</c:v>
                </c:pt>
                <c:pt idx="787">
                  <c:v>2.961005143269877</c:v>
                </c:pt>
                <c:pt idx="788">
                  <c:v>2.91300664469391</c:v>
                </c:pt>
                <c:pt idx="789">
                  <c:v>2.9558761664433022</c:v>
                </c:pt>
                <c:pt idx="790">
                  <c:v>2.9791646339260902</c:v>
                </c:pt>
                <c:pt idx="791">
                  <c:v>2.959288644982172</c:v>
                </c:pt>
                <c:pt idx="792">
                  <c:v>2.9478811005838321</c:v>
                </c:pt>
                <c:pt idx="793">
                  <c:v>2.9655059366960042</c:v>
                </c:pt>
                <c:pt idx="794">
                  <c:v>2.8860311610524838</c:v>
                </c:pt>
                <c:pt idx="795">
                  <c:v>2.8780294292507191</c:v>
                </c:pt>
                <c:pt idx="796">
                  <c:v>2.9613655880697389</c:v>
                </c:pt>
                <c:pt idx="797">
                  <c:v>2.9719656461080182</c:v>
                </c:pt>
                <c:pt idx="798">
                  <c:v>3.0336259389761899</c:v>
                </c:pt>
                <c:pt idx="799">
                  <c:v>3.0891928226152792</c:v>
                </c:pt>
                <c:pt idx="800">
                  <c:v>3.0387245863702188</c:v>
                </c:pt>
                <c:pt idx="801">
                  <c:v>3.1309572133979429</c:v>
                </c:pt>
                <c:pt idx="802">
                  <c:v>3.0563320861932661</c:v>
                </c:pt>
                <c:pt idx="803">
                  <c:v>2.9528320701391499</c:v>
                </c:pt>
                <c:pt idx="804">
                  <c:v>3.0150412614004471</c:v>
                </c:pt>
                <c:pt idx="805">
                  <c:v>3.0748384298297919</c:v>
                </c:pt>
                <c:pt idx="806">
                  <c:v>3.1164476294666712</c:v>
                </c:pt>
                <c:pt idx="807">
                  <c:v>3.1260671943082041</c:v>
                </c:pt>
                <c:pt idx="808">
                  <c:v>3.1624398793668109</c:v>
                </c:pt>
                <c:pt idx="809">
                  <c:v>3.1346794369634861</c:v>
                </c:pt>
                <c:pt idx="810">
                  <c:v>3.1464668281991308</c:v>
                </c:pt>
                <c:pt idx="811">
                  <c:v>3.1710262144531178</c:v>
                </c:pt>
                <c:pt idx="812">
                  <c:v>3.108634554353106</c:v>
                </c:pt>
                <c:pt idx="813">
                  <c:v>3.1675587890701582</c:v>
                </c:pt>
                <c:pt idx="814">
                  <c:v>3.2119706667026882</c:v>
                </c:pt>
                <c:pt idx="815">
                  <c:v>3.2647280763120139</c:v>
                </c:pt>
                <c:pt idx="816">
                  <c:v>3.312144133689976</c:v>
                </c:pt>
                <c:pt idx="817">
                  <c:v>3.3448489969115829</c:v>
                </c:pt>
                <c:pt idx="818">
                  <c:v>3.2911655465936152</c:v>
                </c:pt>
                <c:pt idx="819">
                  <c:v>3.269512162366814</c:v>
                </c:pt>
                <c:pt idx="820">
                  <c:v>3.329188047468846</c:v>
                </c:pt>
                <c:pt idx="821">
                  <c:v>3.375587774852268</c:v>
                </c:pt>
                <c:pt idx="822">
                  <c:v>3.3665717754066939</c:v>
                </c:pt>
                <c:pt idx="823">
                  <c:v>3.400100460601148</c:v>
                </c:pt>
                <c:pt idx="824">
                  <c:v>3.4031688883015971</c:v>
                </c:pt>
                <c:pt idx="825">
                  <c:v>3.3616071319004019</c:v>
                </c:pt>
                <c:pt idx="826">
                  <c:v>3.3014361869477442</c:v>
                </c:pt>
                <c:pt idx="827">
                  <c:v>3.2208123603058052</c:v>
                </c:pt>
                <c:pt idx="828">
                  <c:v>3.2394521275327679</c:v>
                </c:pt>
                <c:pt idx="829">
                  <c:v>3.184957974468797</c:v>
                </c:pt>
                <c:pt idx="830">
                  <c:v>3.1439052067566031</c:v>
                </c:pt>
                <c:pt idx="831">
                  <c:v>3.0812174329993489</c:v>
                </c:pt>
                <c:pt idx="832">
                  <c:v>3.1459915334300002</c:v>
                </c:pt>
                <c:pt idx="833">
                  <c:v>3.1680635325787012</c:v>
                </c:pt>
                <c:pt idx="834">
                  <c:v>3.1705571572128219</c:v>
                </c:pt>
                <c:pt idx="835">
                  <c:v>3.159792569343908</c:v>
                </c:pt>
                <c:pt idx="836">
                  <c:v>3.052089384238617</c:v>
                </c:pt>
                <c:pt idx="837">
                  <c:v>3.0373730402489212</c:v>
                </c:pt>
                <c:pt idx="838">
                  <c:v>2.879135938001212</c:v>
                </c:pt>
                <c:pt idx="839">
                  <c:v>2.890273126696695</c:v>
                </c:pt>
                <c:pt idx="840">
                  <c:v>2.979000513549277</c:v>
                </c:pt>
                <c:pt idx="841">
                  <c:v>2.947072711954557</c:v>
                </c:pt>
                <c:pt idx="842">
                  <c:v>2.9362276944601668</c:v>
                </c:pt>
                <c:pt idx="843">
                  <c:v>3.0207926325912902</c:v>
                </c:pt>
                <c:pt idx="844">
                  <c:v>3.0888844401126172</c:v>
                </c:pt>
                <c:pt idx="845">
                  <c:v>3.122835073716447</c:v>
                </c:pt>
                <c:pt idx="846">
                  <c:v>3.1106326861704372</c:v>
                </c:pt>
                <c:pt idx="847">
                  <c:v>3.0610863718934258</c:v>
                </c:pt>
                <c:pt idx="848">
                  <c:v>2.97188743560505</c:v>
                </c:pt>
                <c:pt idx="849">
                  <c:v>3.0113562687589002</c:v>
                </c:pt>
                <c:pt idx="850">
                  <c:v>3.0806978067188489</c:v>
                </c:pt>
                <c:pt idx="851">
                  <c:v>3.1644031415675289</c:v>
                </c:pt>
                <c:pt idx="852">
                  <c:v>3.1406610792738432</c:v>
                </c:pt>
                <c:pt idx="853">
                  <c:v>3.214373980930612</c:v>
                </c:pt>
                <c:pt idx="854">
                  <c:v>3.2583453946900689</c:v>
                </c:pt>
                <c:pt idx="855">
                  <c:v>3.2013452264155098</c:v>
                </c:pt>
                <c:pt idx="856">
                  <c:v>3.1997206986390379</c:v>
                </c:pt>
                <c:pt idx="857">
                  <c:v>3.1239957539268159</c:v>
                </c:pt>
                <c:pt idx="858">
                  <c:v>3.1902012933039741</c:v>
                </c:pt>
                <c:pt idx="859">
                  <c:v>3.2752846045777502</c:v>
                </c:pt>
                <c:pt idx="860">
                  <c:v>3.2931168476639812</c:v>
                </c:pt>
                <c:pt idx="861">
                  <c:v>3.204662405498667</c:v>
                </c:pt>
                <c:pt idx="862">
                  <c:v>3.1976451292388459</c:v>
                </c:pt>
                <c:pt idx="863">
                  <c:v>3.1413813836123938</c:v>
                </c:pt>
                <c:pt idx="864">
                  <c:v>3.1335005756941818</c:v>
                </c:pt>
                <c:pt idx="865">
                  <c:v>3.135587769951246</c:v>
                </c:pt>
                <c:pt idx="866">
                  <c:v>3.2606472309133281</c:v>
                </c:pt>
                <c:pt idx="867">
                  <c:v>3.260819691048737</c:v>
                </c:pt>
                <c:pt idx="868">
                  <c:v>3.326338060092672</c:v>
                </c:pt>
                <c:pt idx="869">
                  <c:v>3.3638346563619339</c:v>
                </c:pt>
                <c:pt idx="870">
                  <c:v>3.3195962197863329</c:v>
                </c:pt>
                <c:pt idx="871">
                  <c:v>3.3071529068539678</c:v>
                </c:pt>
                <c:pt idx="872">
                  <c:v>3.2776154108023059</c:v>
                </c:pt>
                <c:pt idx="873">
                  <c:v>3.2933174976309352</c:v>
                </c:pt>
                <c:pt idx="874">
                  <c:v>3.320014349731724</c:v>
                </c:pt>
                <c:pt idx="875">
                  <c:v>3.296588749033126</c:v>
                </c:pt>
                <c:pt idx="876">
                  <c:v>3.2708459989457821</c:v>
                </c:pt>
                <c:pt idx="877">
                  <c:v>3.199194615346526</c:v>
                </c:pt>
                <c:pt idx="878">
                  <c:v>3.2913277893249608</c:v>
                </c:pt>
                <c:pt idx="879">
                  <c:v>3.304743706934695</c:v>
                </c:pt>
                <c:pt idx="880">
                  <c:v>3.3107772930333752</c:v>
                </c:pt>
                <c:pt idx="881">
                  <c:v>3.3402748913253602</c:v>
                </c:pt>
                <c:pt idx="882">
                  <c:v>3.3546446884537819</c:v>
                </c:pt>
                <c:pt idx="883">
                  <c:v>3.4117368695885761</c:v>
                </c:pt>
                <c:pt idx="884">
                  <c:v>3.4446347484417541</c:v>
                </c:pt>
                <c:pt idx="885">
                  <c:v>3.410903181737174</c:v>
                </c:pt>
                <c:pt idx="886">
                  <c:v>3.3748552132262288</c:v>
                </c:pt>
                <c:pt idx="887">
                  <c:v>3.278968636234187</c:v>
                </c:pt>
                <c:pt idx="888">
                  <c:v>3.3358427132316031</c:v>
                </c:pt>
                <c:pt idx="889">
                  <c:v>3.394238619786647</c:v>
                </c:pt>
                <c:pt idx="890">
                  <c:v>3.390878420452569</c:v>
                </c:pt>
                <c:pt idx="891">
                  <c:v>3.405722187896723</c:v>
                </c:pt>
                <c:pt idx="892">
                  <c:v>3.4182738966615709</c:v>
                </c:pt>
                <c:pt idx="893">
                  <c:v>3.4301979905004729</c:v>
                </c:pt>
                <c:pt idx="894">
                  <c:v>3.427075407201885</c:v>
                </c:pt>
                <c:pt idx="895">
                  <c:v>3.3701228449078968</c:v>
                </c:pt>
                <c:pt idx="896">
                  <c:v>3.3761115747709001</c:v>
                </c:pt>
                <c:pt idx="897">
                  <c:v>3.405608046479617</c:v>
                </c:pt>
                <c:pt idx="898">
                  <c:v>3.45800073647974</c:v>
                </c:pt>
                <c:pt idx="899">
                  <c:v>3.4177582972949812</c:v>
                </c:pt>
                <c:pt idx="900">
                  <c:v>3.4542634716994449</c:v>
                </c:pt>
                <c:pt idx="901">
                  <c:v>3.5518084167940929</c:v>
                </c:pt>
                <c:pt idx="902">
                  <c:v>3.5617851597876848</c:v>
                </c:pt>
                <c:pt idx="903">
                  <c:v>3.5373242759050099</c:v>
                </c:pt>
                <c:pt idx="904">
                  <c:v>3.479409481817783</c:v>
                </c:pt>
                <c:pt idx="905">
                  <c:v>3.5166723530696129</c:v>
                </c:pt>
                <c:pt idx="906">
                  <c:v>3.5975995435742272</c:v>
                </c:pt>
                <c:pt idx="907">
                  <c:v>3.6600272833599101</c:v>
                </c:pt>
                <c:pt idx="908">
                  <c:v>3.701659553480102</c:v>
                </c:pt>
                <c:pt idx="909">
                  <c:v>3.6699576003633072</c:v>
                </c:pt>
                <c:pt idx="910">
                  <c:v>3.718759500610842</c:v>
                </c:pt>
                <c:pt idx="911">
                  <c:v>3.7648081030524039</c:v>
                </c:pt>
                <c:pt idx="912">
                  <c:v>3.774610875448468</c:v>
                </c:pt>
                <c:pt idx="913">
                  <c:v>3.6633319463746989</c:v>
                </c:pt>
                <c:pt idx="914">
                  <c:v>3.632472741559245</c:v>
                </c:pt>
                <c:pt idx="915">
                  <c:v>3.6472914170243542</c:v>
                </c:pt>
                <c:pt idx="916">
                  <c:v>3.7617829148979451</c:v>
                </c:pt>
                <c:pt idx="917">
                  <c:v>3.669208218362781</c:v>
                </c:pt>
                <c:pt idx="918">
                  <c:v>3.5613448535022392</c:v>
                </c:pt>
                <c:pt idx="919">
                  <c:v>3.5651124083266539</c:v>
                </c:pt>
                <c:pt idx="920">
                  <c:v>3.5131174937417868</c:v>
                </c:pt>
                <c:pt idx="921">
                  <c:v>3.5387444517454059</c:v>
                </c:pt>
                <c:pt idx="922">
                  <c:v>3.510789974383707</c:v>
                </c:pt>
                <c:pt idx="923">
                  <c:v>3.5742848673289509</c:v>
                </c:pt>
                <c:pt idx="924">
                  <c:v>3.4766835755352941</c:v>
                </c:pt>
                <c:pt idx="925">
                  <c:v>3.446030077839064</c:v>
                </c:pt>
                <c:pt idx="926">
                  <c:v>3.4509363804939088</c:v>
                </c:pt>
                <c:pt idx="927">
                  <c:v>3.516517521701358</c:v>
                </c:pt>
                <c:pt idx="928">
                  <c:v>3.4818698245993569</c:v>
                </c:pt>
                <c:pt idx="929">
                  <c:v>3.4166022336486659</c:v>
                </c:pt>
                <c:pt idx="930">
                  <c:v>3.3535125765246709</c:v>
                </c:pt>
                <c:pt idx="931">
                  <c:v>3.3959707146180742</c:v>
                </c:pt>
                <c:pt idx="932">
                  <c:v>3.412180443104428</c:v>
                </c:pt>
                <c:pt idx="933">
                  <c:v>3.3253298402629419</c:v>
                </c:pt>
                <c:pt idx="934">
                  <c:v>3.4015113292682688</c:v>
                </c:pt>
                <c:pt idx="935">
                  <c:v>3.4603755305132529</c:v>
                </c:pt>
                <c:pt idx="936">
                  <c:v>3.553022183664972</c:v>
                </c:pt>
                <c:pt idx="937">
                  <c:v>3.5295304748917191</c:v>
                </c:pt>
                <c:pt idx="938">
                  <c:v>3.5346054516199721</c:v>
                </c:pt>
                <c:pt idx="939">
                  <c:v>3.5156366516287809</c:v>
                </c:pt>
                <c:pt idx="940">
                  <c:v>3.4882809977320099</c:v>
                </c:pt>
                <c:pt idx="941">
                  <c:v>3.5003851798752472</c:v>
                </c:pt>
                <c:pt idx="942">
                  <c:v>3.5408383270810448</c:v>
                </c:pt>
                <c:pt idx="943">
                  <c:v>3.5899369882966372</c:v>
                </c:pt>
                <c:pt idx="944">
                  <c:v>3.641759666584099</c:v>
                </c:pt>
                <c:pt idx="945">
                  <c:v>3.6981559661201371</c:v>
                </c:pt>
                <c:pt idx="946">
                  <c:v>3.5258839766681791</c:v>
                </c:pt>
                <c:pt idx="947">
                  <c:v>3.6192743988470091</c:v>
                </c:pt>
                <c:pt idx="948">
                  <c:v>3.6188315143936149</c:v>
                </c:pt>
                <c:pt idx="949">
                  <c:v>3.5534744015994519</c:v>
                </c:pt>
                <c:pt idx="950">
                  <c:v>3.5456173429369682</c:v>
                </c:pt>
                <c:pt idx="951">
                  <c:v>3.5872347217171061</c:v>
                </c:pt>
                <c:pt idx="952">
                  <c:v>3.616154048680349</c:v>
                </c:pt>
                <c:pt idx="953">
                  <c:v>3.6000003459476999</c:v>
                </c:pt>
                <c:pt idx="954">
                  <c:v>3.619455622556619</c:v>
                </c:pt>
                <c:pt idx="955">
                  <c:v>3.6390998399896199</c:v>
                </c:pt>
                <c:pt idx="956">
                  <c:v>3.5747082700116501</c:v>
                </c:pt>
                <c:pt idx="957">
                  <c:v>3.5612928995567672</c:v>
                </c:pt>
                <c:pt idx="958">
                  <c:v>3.5472969965250929</c:v>
                </c:pt>
                <c:pt idx="959">
                  <c:v>3.560860790880827</c:v>
                </c:pt>
                <c:pt idx="960">
                  <c:v>3.51378036647005</c:v>
                </c:pt>
                <c:pt idx="961">
                  <c:v>3.512248680884499</c:v>
                </c:pt>
                <c:pt idx="962">
                  <c:v>3.550906890261524</c:v>
                </c:pt>
                <c:pt idx="963">
                  <c:v>3.6095051204517441</c:v>
                </c:pt>
                <c:pt idx="964">
                  <c:v>3.5426536974416809</c:v>
                </c:pt>
                <c:pt idx="965">
                  <c:v>3.594078459423975</c:v>
                </c:pt>
                <c:pt idx="966">
                  <c:v>3.588928508151815</c:v>
                </c:pt>
                <c:pt idx="967">
                  <c:v>3.610849290931462</c:v>
                </c:pt>
                <c:pt idx="968">
                  <c:v>3.6783256012761312</c:v>
                </c:pt>
                <c:pt idx="969">
                  <c:v>3.6691563347476732</c:v>
                </c:pt>
                <c:pt idx="970">
                  <c:v>3.5715253125779798</c:v>
                </c:pt>
                <c:pt idx="971">
                  <c:v>3.6377393815078269</c:v>
                </c:pt>
                <c:pt idx="972">
                  <c:v>3.6703582483868691</c:v>
                </c:pt>
                <c:pt idx="973">
                  <c:v>3.574905383848479</c:v>
                </c:pt>
                <c:pt idx="974">
                  <c:v>3.5383767582136172</c:v>
                </c:pt>
                <c:pt idx="975">
                  <c:v>3.5160753169508481</c:v>
                </c:pt>
                <c:pt idx="976">
                  <c:v>3.5960075473930009</c:v>
                </c:pt>
                <c:pt idx="977">
                  <c:v>3.647891274604274</c:v>
                </c:pt>
                <c:pt idx="978">
                  <c:v>3.634803106487277</c:v>
                </c:pt>
                <c:pt idx="979">
                  <c:v>3.6079405687449571</c:v>
                </c:pt>
                <c:pt idx="980">
                  <c:v>3.5526785689891152</c:v>
                </c:pt>
                <c:pt idx="981">
                  <c:v>3.6075704373675039</c:v>
                </c:pt>
                <c:pt idx="982">
                  <c:v>3.7066037777698728</c:v>
                </c:pt>
                <c:pt idx="983">
                  <c:v>3.748438454246918</c:v>
                </c:pt>
                <c:pt idx="984">
                  <c:v>3.8007307574939801</c:v>
                </c:pt>
                <c:pt idx="985">
                  <c:v>3.8331287789586139</c:v>
                </c:pt>
                <c:pt idx="986">
                  <c:v>3.8254828757998869</c:v>
                </c:pt>
                <c:pt idx="987">
                  <c:v>3.8418261410360861</c:v>
                </c:pt>
                <c:pt idx="988">
                  <c:v>3.8274258406324728</c:v>
                </c:pt>
                <c:pt idx="989">
                  <c:v>3.9375263783820591</c:v>
                </c:pt>
                <c:pt idx="990">
                  <c:v>4.027019948398828</c:v>
                </c:pt>
                <c:pt idx="991">
                  <c:v>4.0649217442301362</c:v>
                </c:pt>
                <c:pt idx="992">
                  <c:v>4.0644614546082707</c:v>
                </c:pt>
                <c:pt idx="993">
                  <c:v>3.909737005567639</c:v>
                </c:pt>
                <c:pt idx="994">
                  <c:v>4.0330188191041882</c:v>
                </c:pt>
                <c:pt idx="995">
                  <c:v>4.1636565975609967</c:v>
                </c:pt>
                <c:pt idx="996">
                  <c:v>4.1741688551249769</c:v>
                </c:pt>
                <c:pt idx="997">
                  <c:v>4.1740764452249666</c:v>
                </c:pt>
                <c:pt idx="998">
                  <c:v>4.1141615389890536</c:v>
                </c:pt>
                <c:pt idx="999">
                  <c:v>4.1486666558523648</c:v>
                </c:pt>
                <c:pt idx="1000">
                  <c:v>4.2125682402186246</c:v>
                </c:pt>
                <c:pt idx="1001">
                  <c:v>3.93786491050562</c:v>
                </c:pt>
                <c:pt idx="1002">
                  <c:v>3.9034705356067709</c:v>
                </c:pt>
                <c:pt idx="1003">
                  <c:v>3.7623118305563912</c:v>
                </c:pt>
                <c:pt idx="1004">
                  <c:v>3.8406805587434252</c:v>
                </c:pt>
                <c:pt idx="1005">
                  <c:v>3.9408041352110521</c:v>
                </c:pt>
                <c:pt idx="1006">
                  <c:v>3.950903766520744</c:v>
                </c:pt>
                <c:pt idx="1007">
                  <c:v>3.9290499413872739</c:v>
                </c:pt>
                <c:pt idx="1008">
                  <c:v>3.95884660193102</c:v>
                </c:pt>
                <c:pt idx="1009">
                  <c:v>3.9317774103793171</c:v>
                </c:pt>
                <c:pt idx="1010">
                  <c:v>3.7804425519084259</c:v>
                </c:pt>
                <c:pt idx="1011">
                  <c:v>3.7614132334948351</c:v>
                </c:pt>
                <c:pt idx="1012">
                  <c:v>3.7506711488757052</c:v>
                </c:pt>
                <c:pt idx="1013">
                  <c:v>3.8310495438866501</c:v>
                </c:pt>
                <c:pt idx="1014">
                  <c:v>3.833760864366806</c:v>
                </c:pt>
                <c:pt idx="1015">
                  <c:v>3.9545147758387391</c:v>
                </c:pt>
                <c:pt idx="1016">
                  <c:v>3.987653754668691</c:v>
                </c:pt>
                <c:pt idx="1017">
                  <c:v>3.9443398608510272</c:v>
                </c:pt>
                <c:pt idx="1018">
                  <c:v>3.7975277100750819</c:v>
                </c:pt>
                <c:pt idx="1019">
                  <c:v>3.81591576472653</c:v>
                </c:pt>
                <c:pt idx="1020">
                  <c:v>3.7984378767062048</c:v>
                </c:pt>
                <c:pt idx="1021">
                  <c:v>3.7913873158321461</c:v>
                </c:pt>
                <c:pt idx="1022">
                  <c:v>3.8575875292436002</c:v>
                </c:pt>
                <c:pt idx="1023">
                  <c:v>3.720363993296246</c:v>
                </c:pt>
                <c:pt idx="1024">
                  <c:v>3.58347648001652</c:v>
                </c:pt>
                <c:pt idx="1025">
                  <c:v>3.574062565688374</c:v>
                </c:pt>
                <c:pt idx="1026">
                  <c:v>3.67242841493076</c:v>
                </c:pt>
                <c:pt idx="1027">
                  <c:v>3.64738673341237</c:v>
                </c:pt>
                <c:pt idx="1028">
                  <c:v>3.6708833070628351</c:v>
                </c:pt>
                <c:pt idx="1029">
                  <c:v>3.7185459413575792</c:v>
                </c:pt>
                <c:pt idx="1030">
                  <c:v>3.7228081870807812</c:v>
                </c:pt>
                <c:pt idx="1031">
                  <c:v>3.768698021119512</c:v>
                </c:pt>
                <c:pt idx="1032">
                  <c:v>3.8175779533794292</c:v>
                </c:pt>
                <c:pt idx="1033">
                  <c:v>3.770947927611183</c:v>
                </c:pt>
                <c:pt idx="1034">
                  <c:v>3.8259189123441129</c:v>
                </c:pt>
                <c:pt idx="1035">
                  <c:v>3.811543379960098</c:v>
                </c:pt>
                <c:pt idx="1036">
                  <c:v>3.788020864401537</c:v>
                </c:pt>
                <c:pt idx="1037">
                  <c:v>3.7738514333074771</c:v>
                </c:pt>
                <c:pt idx="1038">
                  <c:v>3.7845952615096272</c:v>
                </c:pt>
                <c:pt idx="1039">
                  <c:v>3.747416026035622</c:v>
                </c:pt>
                <c:pt idx="1040">
                  <c:v>3.7018782165198889</c:v>
                </c:pt>
                <c:pt idx="1041">
                  <c:v>3.6586631203082511</c:v>
                </c:pt>
                <c:pt idx="1042">
                  <c:v>3.6254498843958891</c:v>
                </c:pt>
                <c:pt idx="1043">
                  <c:v>3.5600722836757308</c:v>
                </c:pt>
                <c:pt idx="1044">
                  <c:v>3.509671849252177</c:v>
                </c:pt>
                <c:pt idx="1045">
                  <c:v>3.5702506369439759</c:v>
                </c:pt>
                <c:pt idx="1046">
                  <c:v>3.611395298748191</c:v>
                </c:pt>
                <c:pt idx="1047">
                  <c:v>3.6604760643434409</c:v>
                </c:pt>
                <c:pt idx="1048">
                  <c:v>3.6703316828441772</c:v>
                </c:pt>
                <c:pt idx="1049">
                  <c:v>3.5959366803998409</c:v>
                </c:pt>
                <c:pt idx="1050">
                  <c:v>3.5788828900151439</c:v>
                </c:pt>
                <c:pt idx="1051">
                  <c:v>3.5333854316534672</c:v>
                </c:pt>
                <c:pt idx="1052">
                  <c:v>3.625206715907161</c:v>
                </c:pt>
                <c:pt idx="1053">
                  <c:v>3.6179715469095561</c:v>
                </c:pt>
                <c:pt idx="1054">
                  <c:v>3.6295776042424799</c:v>
                </c:pt>
                <c:pt idx="1055">
                  <c:v>3.552447057637842</c:v>
                </c:pt>
                <c:pt idx="1056">
                  <c:v>3.5355211606693868</c:v>
                </c:pt>
                <c:pt idx="1057">
                  <c:v>3.5154942912013012</c:v>
                </c:pt>
                <c:pt idx="1058">
                  <c:v>3.5176529135826939</c:v>
                </c:pt>
                <c:pt idx="1059">
                  <c:v>3.562182303226527</c:v>
                </c:pt>
                <c:pt idx="1060">
                  <c:v>3.5754478358215618</c:v>
                </c:pt>
                <c:pt idx="1061">
                  <c:v>3.620222639652563</c:v>
                </c:pt>
                <c:pt idx="1062">
                  <c:v>3.664836714568402</c:v>
                </c:pt>
                <c:pt idx="1063">
                  <c:v>3.6509363698017281</c:v>
                </c:pt>
                <c:pt idx="1064">
                  <c:v>3.703849897350981</c:v>
                </c:pt>
                <c:pt idx="1065">
                  <c:v>3.6592991211332131</c:v>
                </c:pt>
                <c:pt idx="1066">
                  <c:v>3.671226210269094</c:v>
                </c:pt>
                <c:pt idx="1067">
                  <c:v>3.6602882625100879</c:v>
                </c:pt>
                <c:pt idx="1068">
                  <c:v>3.6272262022342621</c:v>
                </c:pt>
                <c:pt idx="1069">
                  <c:v>3.665443525530637</c:v>
                </c:pt>
                <c:pt idx="1070">
                  <c:v>3.6399836949492439</c:v>
                </c:pt>
                <c:pt idx="1071">
                  <c:v>3.6282385912520012</c:v>
                </c:pt>
                <c:pt idx="1072">
                  <c:v>3.701083324944705</c:v>
                </c:pt>
                <c:pt idx="1073">
                  <c:v>3.7197616428937388</c:v>
                </c:pt>
                <c:pt idx="1074">
                  <c:v>3.7137394141768132</c:v>
                </c:pt>
                <c:pt idx="1075">
                  <c:v>3.7859782517450009</c:v>
                </c:pt>
                <c:pt idx="1076">
                  <c:v>3.8184215139937718</c:v>
                </c:pt>
                <c:pt idx="1077">
                  <c:v>3.7924956408619339</c:v>
                </c:pt>
                <c:pt idx="1078">
                  <c:v>3.760416793455803</c:v>
                </c:pt>
                <c:pt idx="1079">
                  <c:v>3.6668306482223492</c:v>
                </c:pt>
                <c:pt idx="1080">
                  <c:v>3.7162125254776708</c:v>
                </c:pt>
                <c:pt idx="1081">
                  <c:v>3.7492584325894551</c:v>
                </c:pt>
                <c:pt idx="1082">
                  <c:v>3.7915921130482801</c:v>
                </c:pt>
                <c:pt idx="1083">
                  <c:v>3.7687458931096169</c:v>
                </c:pt>
                <c:pt idx="1084">
                  <c:v>3.8234037291814391</c:v>
                </c:pt>
                <c:pt idx="1085">
                  <c:v>3.8662416556344819</c:v>
                </c:pt>
                <c:pt idx="1086">
                  <c:v>3.9206254260574309</c:v>
                </c:pt>
                <c:pt idx="1087">
                  <c:v>3.9155666694472591</c:v>
                </c:pt>
                <c:pt idx="1088">
                  <c:v>3.9428079177773312</c:v>
                </c:pt>
                <c:pt idx="1089">
                  <c:v>3.9705493446613689</c:v>
                </c:pt>
                <c:pt idx="1090">
                  <c:v>3.95354612148315</c:v>
                </c:pt>
                <c:pt idx="1091">
                  <c:v>3.9429755707583678</c:v>
                </c:pt>
                <c:pt idx="1092">
                  <c:v>3.9839194647333001</c:v>
                </c:pt>
                <c:pt idx="1093">
                  <c:v>3.9013110223391472</c:v>
                </c:pt>
                <c:pt idx="1094">
                  <c:v>3.874149750557526</c:v>
                </c:pt>
                <c:pt idx="1095">
                  <c:v>3.8955509394737522</c:v>
                </c:pt>
                <c:pt idx="1096">
                  <c:v>3.977459486167743</c:v>
                </c:pt>
                <c:pt idx="1097">
                  <c:v>3.9523156199058622</c:v>
                </c:pt>
                <c:pt idx="1098">
                  <c:v>3.908274049537789</c:v>
                </c:pt>
                <c:pt idx="1099">
                  <c:v>3.8889756868710812</c:v>
                </c:pt>
                <c:pt idx="1100">
                  <c:v>3.899078979746291</c:v>
                </c:pt>
                <c:pt idx="1101">
                  <c:v>3.8869776992303802</c:v>
                </c:pt>
                <c:pt idx="1102">
                  <c:v>3.9522450383820269</c:v>
                </c:pt>
                <c:pt idx="1103">
                  <c:v>3.918582364721066</c:v>
                </c:pt>
                <c:pt idx="1104">
                  <c:v>3.9089729048342692</c:v>
                </c:pt>
                <c:pt idx="1105">
                  <c:v>3.9335668325454578</c:v>
                </c:pt>
                <c:pt idx="1106">
                  <c:v>3.998965549568779</c:v>
                </c:pt>
                <c:pt idx="1107">
                  <c:v>4.0291169594665517</c:v>
                </c:pt>
                <c:pt idx="1108">
                  <c:v>4.0331399493676612</c:v>
                </c:pt>
                <c:pt idx="1109">
                  <c:v>4.0432098125313516</c:v>
                </c:pt>
                <c:pt idx="1110">
                  <c:v>4.0327963617369287</c:v>
                </c:pt>
                <c:pt idx="1111">
                  <c:v>4.0661986399208532</c:v>
                </c:pt>
                <c:pt idx="1112">
                  <c:v>4.0834445943399347</c:v>
                </c:pt>
                <c:pt idx="1113">
                  <c:v>4.0869026345265391</c:v>
                </c:pt>
                <c:pt idx="1114">
                  <c:v>4.0521288268744504</c:v>
                </c:pt>
                <c:pt idx="1115">
                  <c:v>4.0914337892394466</c:v>
                </c:pt>
                <c:pt idx="1116">
                  <c:v>4.1803117489332013</c:v>
                </c:pt>
                <c:pt idx="1117">
                  <c:v>4.1815363202085596</c:v>
                </c:pt>
                <c:pt idx="1118">
                  <c:v>4.1631528415774879</c:v>
                </c:pt>
                <c:pt idx="1119">
                  <c:v>4.121038097047264</c:v>
                </c:pt>
                <c:pt idx="1120">
                  <c:v>4.17290903723804</c:v>
                </c:pt>
                <c:pt idx="1121">
                  <c:v>4.215138575283909</c:v>
                </c:pt>
                <c:pt idx="1122">
                  <c:v>4.2243388136574964</c:v>
                </c:pt>
                <c:pt idx="1123">
                  <c:v>4.2092966698109784</c:v>
                </c:pt>
                <c:pt idx="1124">
                  <c:v>4.239804078851531</c:v>
                </c:pt>
                <c:pt idx="1125">
                  <c:v>4.2615044875995203</c:v>
                </c:pt>
                <c:pt idx="1126">
                  <c:v>4.2324547071804339</c:v>
                </c:pt>
                <c:pt idx="1127">
                  <c:v>4.1740986965036706</c:v>
                </c:pt>
                <c:pt idx="1128">
                  <c:v>4.1692277401314346</c:v>
                </c:pt>
                <c:pt idx="1129">
                  <c:v>4.1375475896099916</c:v>
                </c:pt>
                <c:pt idx="1130">
                  <c:v>4.1738211038355661</c:v>
                </c:pt>
                <c:pt idx="1131">
                  <c:v>4.245478939440769</c:v>
                </c:pt>
                <c:pt idx="1132">
                  <c:v>4.2900696931109721</c:v>
                </c:pt>
                <c:pt idx="1133">
                  <c:v>4.3660963678449356</c:v>
                </c:pt>
                <c:pt idx="1134">
                  <c:v>4.4000564597589511</c:v>
                </c:pt>
                <c:pt idx="1135">
                  <c:v>4.4198022497742002</c:v>
                </c:pt>
                <c:pt idx="1136">
                  <c:v>4.4559703431993514</c:v>
                </c:pt>
                <c:pt idx="1137">
                  <c:v>4.4739575772264457</c:v>
                </c:pt>
                <c:pt idx="1138">
                  <c:v>4.4629848441744144</c:v>
                </c:pt>
                <c:pt idx="1139">
                  <c:v>4.5066489361057114</c:v>
                </c:pt>
                <c:pt idx="1140">
                  <c:v>4.5263134968441117</c:v>
                </c:pt>
                <c:pt idx="1141">
                  <c:v>4.352179686776628</c:v>
                </c:pt>
                <c:pt idx="1142">
                  <c:v>4.3793375904486629</c:v>
                </c:pt>
                <c:pt idx="1143">
                  <c:v>4.4120946617300962</c:v>
                </c:pt>
                <c:pt idx="1144">
                  <c:v>4.4500703900576104</c:v>
                </c:pt>
                <c:pt idx="1145">
                  <c:v>4.4076230594663359</c:v>
                </c:pt>
                <c:pt idx="1146">
                  <c:v>4.4731276327112637</c:v>
                </c:pt>
                <c:pt idx="1147">
                  <c:v>4.54348486262601</c:v>
                </c:pt>
                <c:pt idx="1148">
                  <c:v>4.5288931280823892</c:v>
                </c:pt>
                <c:pt idx="1149">
                  <c:v>4.5317254668408546</c:v>
                </c:pt>
                <c:pt idx="1150">
                  <c:v>4.5605933104317158</c:v>
                </c:pt>
                <c:pt idx="1151">
                  <c:v>4.5894642492977278</c:v>
                </c:pt>
                <c:pt idx="1152">
                  <c:v>4.6708160064728999</c:v>
                </c:pt>
                <c:pt idx="1153">
                  <c:v>4.6688068199809676</c:v>
                </c:pt>
                <c:pt idx="1154">
                  <c:v>4.6499473374164468</c:v>
                </c:pt>
                <c:pt idx="1155">
                  <c:v>4.6691788489118196</c:v>
                </c:pt>
                <c:pt idx="1156">
                  <c:v>4.6612225858835661</c:v>
                </c:pt>
                <c:pt idx="1157">
                  <c:v>4.6796553659655089</c:v>
                </c:pt>
                <c:pt idx="1158">
                  <c:v>4.6203318199882357</c:v>
                </c:pt>
                <c:pt idx="1159">
                  <c:v>4.5873189748392678</c:v>
                </c:pt>
                <c:pt idx="1160">
                  <c:v>4.6371148184149353</c:v>
                </c:pt>
                <c:pt idx="1161">
                  <c:v>4.5839539536912941</c:v>
                </c:pt>
                <c:pt idx="1162">
                  <c:v>4.5231442764380452</c:v>
                </c:pt>
                <c:pt idx="1163">
                  <c:v>4.4837953452002823</c:v>
                </c:pt>
                <c:pt idx="1164">
                  <c:v>4.5150847700732282</c:v>
                </c:pt>
                <c:pt idx="1165">
                  <c:v>4.5499331654565243</c:v>
                </c:pt>
                <c:pt idx="1166">
                  <c:v>4.6590769990048129</c:v>
                </c:pt>
                <c:pt idx="1167">
                  <c:v>4.7189181386284309</c:v>
                </c:pt>
                <c:pt idx="1168">
                  <c:v>4.7077580575391558</c:v>
                </c:pt>
                <c:pt idx="1169">
                  <c:v>4.6861039313343884</c:v>
                </c:pt>
                <c:pt idx="1170">
                  <c:v>4.7789277354565964</c:v>
                </c:pt>
                <c:pt idx="1171">
                  <c:v>4.7126896419075699</c:v>
                </c:pt>
                <c:pt idx="1172">
                  <c:v>4.6921290565129228</c:v>
                </c:pt>
                <c:pt idx="1173">
                  <c:v>4.7435630774864039</c:v>
                </c:pt>
                <c:pt idx="1174">
                  <c:v>4.6993514592672874</c:v>
                </c:pt>
                <c:pt idx="1175">
                  <c:v>4.7471060128837612</c:v>
                </c:pt>
                <c:pt idx="1176">
                  <c:v>4.5868778938131722</c:v>
                </c:pt>
                <c:pt idx="1177">
                  <c:v>4.6676667050815386</c:v>
                </c:pt>
                <c:pt idx="1178">
                  <c:v>4.5564420727547947</c:v>
                </c:pt>
                <c:pt idx="1179">
                  <c:v>4.5691405051425198</c:v>
                </c:pt>
                <c:pt idx="1180">
                  <c:v>4.6317026751253341</c:v>
                </c:pt>
                <c:pt idx="1181">
                  <c:v>4.64197621192592</c:v>
                </c:pt>
                <c:pt idx="1182">
                  <c:v>4.7235471186199662</c:v>
                </c:pt>
                <c:pt idx="1183">
                  <c:v>4.7218923254325151</c:v>
                </c:pt>
                <c:pt idx="1184">
                  <c:v>4.7370271925488341</c:v>
                </c:pt>
                <c:pt idx="1185">
                  <c:v>4.8145983988890952</c:v>
                </c:pt>
                <c:pt idx="1186">
                  <c:v>4.8641063782939682</c:v>
                </c:pt>
                <c:pt idx="1187">
                  <c:v>4.8860049280133033</c:v>
                </c:pt>
                <c:pt idx="1188">
                  <c:v>4.8507281665290876</c:v>
                </c:pt>
                <c:pt idx="1189">
                  <c:v>4.9117672047538949</c:v>
                </c:pt>
                <c:pt idx="1190">
                  <c:v>4.8670106806930082</c:v>
                </c:pt>
                <c:pt idx="1191">
                  <c:v>4.9216183845372514</c:v>
                </c:pt>
                <c:pt idx="1192">
                  <c:v>4.9570912415978308</c:v>
                </c:pt>
                <c:pt idx="1193">
                  <c:v>5.0381897243189808</c:v>
                </c:pt>
                <c:pt idx="1194">
                  <c:v>4.9399371992976722</c:v>
                </c:pt>
                <c:pt idx="1195">
                  <c:v>4.925346382625345</c:v>
                </c:pt>
                <c:pt idx="1196">
                  <c:v>4.7482635231914569</c:v>
                </c:pt>
                <c:pt idx="1197">
                  <c:v>4.9706602943527232</c:v>
                </c:pt>
                <c:pt idx="1198">
                  <c:v>5.0685108697037951</c:v>
                </c:pt>
                <c:pt idx="1199">
                  <c:v>5.092572528375964</c:v>
                </c:pt>
                <c:pt idx="1200">
                  <c:v>5.1717361013229688</c:v>
                </c:pt>
                <c:pt idx="1201">
                  <c:v>5.1495210195115284</c:v>
                </c:pt>
                <c:pt idx="1202">
                  <c:v>5.0930034393709729</c:v>
                </c:pt>
                <c:pt idx="1203">
                  <c:v>5.0644664617232777</c:v>
                </c:pt>
                <c:pt idx="1204">
                  <c:v>5.0015718387754253</c:v>
                </c:pt>
                <c:pt idx="1205">
                  <c:v>4.8283986359863498</c:v>
                </c:pt>
                <c:pt idx="1206">
                  <c:v>4.8236001512216644</c:v>
                </c:pt>
                <c:pt idx="1207">
                  <c:v>4.928549410877026</c:v>
                </c:pt>
                <c:pt idx="1208">
                  <c:v>5.0337550803806588</c:v>
                </c:pt>
                <c:pt idx="1209">
                  <c:v>5.0194026403748708</c:v>
                </c:pt>
                <c:pt idx="1210">
                  <c:v>4.9743410186207502</c:v>
                </c:pt>
                <c:pt idx="1211">
                  <c:v>4.9436980516432838</c:v>
                </c:pt>
                <c:pt idx="1212">
                  <c:v>4.9564062774627136</c:v>
                </c:pt>
                <c:pt idx="1213">
                  <c:v>5.035640761139816</c:v>
                </c:pt>
                <c:pt idx="1214">
                  <c:v>5.1209988629396213</c:v>
                </c:pt>
                <c:pt idx="1215">
                  <c:v>5.1310210349931182</c:v>
                </c:pt>
                <c:pt idx="1216">
                  <c:v>5.0919469532865858</c:v>
                </c:pt>
                <c:pt idx="1217">
                  <c:v>5.0678389634776169</c:v>
                </c:pt>
                <c:pt idx="1218">
                  <c:v>5.0885070147645548</c:v>
                </c:pt>
                <c:pt idx="1219">
                  <c:v>5.2113083387641321</c:v>
                </c:pt>
                <c:pt idx="1220">
                  <c:v>5.2571110841360698</c:v>
                </c:pt>
                <c:pt idx="1221">
                  <c:v>5.2615308895415049</c:v>
                </c:pt>
                <c:pt idx="1222">
                  <c:v>5.3422568727159234</c:v>
                </c:pt>
                <c:pt idx="1223">
                  <c:v>5.1771529688528597</c:v>
                </c:pt>
                <c:pt idx="1224">
                  <c:v>5.3759759373890557</c:v>
                </c:pt>
                <c:pt idx="1225">
                  <c:v>5.4672390246223106</c:v>
                </c:pt>
                <c:pt idx="1226">
                  <c:v>5.5095803243280814</c:v>
                </c:pt>
                <c:pt idx="1227">
                  <c:v>5.44480283121377</c:v>
                </c:pt>
                <c:pt idx="1228">
                  <c:v>5.5737345292327873</c:v>
                </c:pt>
                <c:pt idx="1229">
                  <c:v>5.6743629477685156</c:v>
                </c:pt>
                <c:pt idx="1230">
                  <c:v>5.6078993085196212</c:v>
                </c:pt>
                <c:pt idx="1231">
                  <c:v>5.6244391926721757</c:v>
                </c:pt>
                <c:pt idx="1232">
                  <c:v>5.472404071626177</c:v>
                </c:pt>
                <c:pt idx="1233">
                  <c:v>5.3879462332515313</c:v>
                </c:pt>
                <c:pt idx="1234">
                  <c:v>5.4954247312350608</c:v>
                </c:pt>
                <c:pt idx="1235">
                  <c:v>5.4250909086200201</c:v>
                </c:pt>
                <c:pt idx="1236">
                  <c:v>5.3985623060467782</c:v>
                </c:pt>
                <c:pt idx="1237">
                  <c:v>5.3270871119236487</c:v>
                </c:pt>
                <c:pt idx="1238">
                  <c:v>5.3406259595060961</c:v>
                </c:pt>
                <c:pt idx="1239">
                  <c:v>5.441079960390411</c:v>
                </c:pt>
                <c:pt idx="1240">
                  <c:v>5.5614747574709256</c:v>
                </c:pt>
                <c:pt idx="1241">
                  <c:v>5.610508327965154</c:v>
                </c:pt>
                <c:pt idx="1242">
                  <c:v>5.7316757166534824</c:v>
                </c:pt>
                <c:pt idx="1243">
                  <c:v>5.8266399658717818</c:v>
                </c:pt>
                <c:pt idx="1244">
                  <c:v>5.7815872351218678</c:v>
                </c:pt>
                <c:pt idx="1245">
                  <c:v>5.8241140225251211</c:v>
                </c:pt>
                <c:pt idx="1246">
                  <c:v>5.8553391705362792</c:v>
                </c:pt>
                <c:pt idx="1247">
                  <c:v>6.0265908229921124</c:v>
                </c:pt>
                <c:pt idx="1248">
                  <c:v>6.1708231013923456</c:v>
                </c:pt>
                <c:pt idx="1249">
                  <c:v>6.1536144599818252</c:v>
                </c:pt>
                <c:pt idx="1250">
                  <c:v>6.2994497208178561</c:v>
                </c:pt>
                <c:pt idx="1251">
                  <c:v>6.2968938993190076</c:v>
                </c:pt>
                <c:pt idx="1252">
                  <c:v>6.4858969578714207</c:v>
                </c:pt>
                <c:pt idx="1253">
                  <c:v>6.5277780379594574</c:v>
                </c:pt>
                <c:pt idx="1254">
                  <c:v>6.5746558149662464</c:v>
                </c:pt>
                <c:pt idx="1255">
                  <c:v>6.6415805273692587</c:v>
                </c:pt>
                <c:pt idx="1256">
                  <c:v>6.344823021960476</c:v>
                </c:pt>
                <c:pt idx="1257">
                  <c:v>6.4419084895119356</c:v>
                </c:pt>
                <c:pt idx="1258">
                  <c:v>6.7567776349832158</c:v>
                </c:pt>
                <c:pt idx="1259">
                  <c:v>7.0609472706359924</c:v>
                </c:pt>
                <c:pt idx="1260">
                  <c:v>7.3399078351223714</c:v>
                </c:pt>
                <c:pt idx="1261">
                  <c:v>7.439945890377083</c:v>
                </c:pt>
                <c:pt idx="1262">
                  <c:v>7.6189451173095666</c:v>
                </c:pt>
                <c:pt idx="1263">
                  <c:v>7.955452699052203</c:v>
                </c:pt>
                <c:pt idx="1264">
                  <c:v>8.1568048284629828</c:v>
                </c:pt>
                <c:pt idx="1265">
                  <c:v>8.4344167009878728</c:v>
                </c:pt>
                <c:pt idx="1266">
                  <c:v>7.927362930409001</c:v>
                </c:pt>
                <c:pt idx="1267">
                  <c:v>7.9682038854784629</c:v>
                </c:pt>
                <c:pt idx="1268">
                  <c:v>7.9754030849610036</c:v>
                </c:pt>
                <c:pt idx="1269">
                  <c:v>8.3069580694156322</c:v>
                </c:pt>
                <c:pt idx="1270">
                  <c:v>8.6412459262534806</c:v>
                </c:pt>
                <c:pt idx="1271">
                  <c:v>8.9822655003935417</c:v>
                </c:pt>
                <c:pt idx="1272">
                  <c:v>9.554578243772804</c:v>
                </c:pt>
                <c:pt idx="1273">
                  <c:v>9.6302044134937628</c:v>
                </c:pt>
                <c:pt idx="1274">
                  <c:v>9.371988811103229</c:v>
                </c:pt>
                <c:pt idx="1275">
                  <c:v>9.5658503964295534</c:v>
                </c:pt>
                <c:pt idx="1276">
                  <c:v>9.5479280716457762</c:v>
                </c:pt>
                <c:pt idx="1277">
                  <c:v>9.549828008991545</c:v>
                </c:pt>
                <c:pt idx="1278">
                  <c:v>9.5246117618497284</c:v>
                </c:pt>
                <c:pt idx="1279">
                  <c:v>8.8681083873258775</c:v>
                </c:pt>
                <c:pt idx="1280">
                  <c:v>8.8766240521166733</c:v>
                </c:pt>
                <c:pt idx="1281">
                  <c:v>8.8097915836158354</c:v>
                </c:pt>
                <c:pt idx="1282">
                  <c:v>8.4570332879446593</c:v>
                </c:pt>
                <c:pt idx="1283">
                  <c:v>8.8483996360801989</c:v>
                </c:pt>
                <c:pt idx="1284">
                  <c:v>9.0880551651808368</c:v>
                </c:pt>
                <c:pt idx="1285">
                  <c:v>9.081792365254028</c:v>
                </c:pt>
                <c:pt idx="1286">
                  <c:v>9.1399331618579449</c:v>
                </c:pt>
                <c:pt idx="1287">
                  <c:v>9.0749990650355095</c:v>
                </c:pt>
                <c:pt idx="1288">
                  <c:v>8.9459127917664905</c:v>
                </c:pt>
                <c:pt idx="1289">
                  <c:v>8.9108899870925651</c:v>
                </c:pt>
                <c:pt idx="1290">
                  <c:v>8.9083653873277022</c:v>
                </c:pt>
                <c:pt idx="1291">
                  <c:v>9.0155780130859053</c:v>
                </c:pt>
                <c:pt idx="1292">
                  <c:v>8.7277672757688691</c:v>
                </c:pt>
                <c:pt idx="1293">
                  <c:v>8.7524431679544161</c:v>
                </c:pt>
                <c:pt idx="1294">
                  <c:v>8.6449054792179929</c:v>
                </c:pt>
                <c:pt idx="1295">
                  <c:v>8.9833268216331117</c:v>
                </c:pt>
                <c:pt idx="1296">
                  <c:v>9.3396829707232829</c:v>
                </c:pt>
                <c:pt idx="1297">
                  <c:v>9.4679146887185688</c:v>
                </c:pt>
                <c:pt idx="1298">
                  <c:v>9.3884713558638282</c:v>
                </c:pt>
                <c:pt idx="1299">
                  <c:v>9.4291648778517008</c:v>
                </c:pt>
                <c:pt idx="1300">
                  <c:v>9.349729406450173</c:v>
                </c:pt>
                <c:pt idx="1301">
                  <c:v>9.3770635170326404</c:v>
                </c:pt>
                <c:pt idx="1302">
                  <c:v>9.7720361272739016</c:v>
                </c:pt>
                <c:pt idx="1303">
                  <c:v>9.9888594170095537</c:v>
                </c:pt>
                <c:pt idx="1304">
                  <c:v>10.32776704856628</c:v>
                </c:pt>
                <c:pt idx="1305">
                  <c:v>10.46585140935453</c:v>
                </c:pt>
                <c:pt idx="1306">
                  <c:v>10.689858562884901</c:v>
                </c:pt>
                <c:pt idx="1307">
                  <c:v>11.02284806886275</c:v>
                </c:pt>
                <c:pt idx="1308">
                  <c:v>11.145017470722641</c:v>
                </c:pt>
                <c:pt idx="1309">
                  <c:v>10.55479395884478</c:v>
                </c:pt>
                <c:pt idx="1310">
                  <c:v>10.681806237126359</c:v>
                </c:pt>
                <c:pt idx="1311">
                  <c:v>11.252663479369771</c:v>
                </c:pt>
                <c:pt idx="1312">
                  <c:v>11.51313283462885</c:v>
                </c:pt>
                <c:pt idx="1313">
                  <c:v>11.500901431138869</c:v>
                </c:pt>
                <c:pt idx="1314">
                  <c:v>11.430301554675911</c:v>
                </c:pt>
                <c:pt idx="1315">
                  <c:v>11.44827285147338</c:v>
                </c:pt>
                <c:pt idx="1316">
                  <c:v>11.491317611697299</c:v>
                </c:pt>
                <c:pt idx="1317">
                  <c:v>11.47010053768442</c:v>
                </c:pt>
                <c:pt idx="1318">
                  <c:v>11.650412864032219</c:v>
                </c:pt>
                <c:pt idx="1319">
                  <c:v>11.75983815700779</c:v>
                </c:pt>
                <c:pt idx="1320">
                  <c:v>11.965359508914281</c:v>
                </c:pt>
                <c:pt idx="1321">
                  <c:v>11.78420950269058</c:v>
                </c:pt>
                <c:pt idx="1322">
                  <c:v>11.363934842152499</c:v>
                </c:pt>
                <c:pt idx="1323">
                  <c:v>11.539929431253549</c:v>
                </c:pt>
                <c:pt idx="1324">
                  <c:v>11.204293786672739</c:v>
                </c:pt>
                <c:pt idx="1325">
                  <c:v>10.60877077036181</c:v>
                </c:pt>
                <c:pt idx="1326">
                  <c:v>10.88277082230994</c:v>
                </c:pt>
                <c:pt idx="1327">
                  <c:v>11.13694563145077</c:v>
                </c:pt>
                <c:pt idx="1328">
                  <c:v>10.65461733481199</c:v>
                </c:pt>
                <c:pt idx="1329">
                  <c:v>9.7148368279122472</c:v>
                </c:pt>
                <c:pt idx="1330">
                  <c:v>9.2280627098621526</c:v>
                </c:pt>
                <c:pt idx="1331">
                  <c:v>9.6959886767177839</c:v>
                </c:pt>
                <c:pt idx="1332">
                  <c:v>9.2694219037195769</c:v>
                </c:pt>
                <c:pt idx="1333">
                  <c:v>8.803479456732088</c:v>
                </c:pt>
                <c:pt idx="1334">
                  <c:v>8.3395862531315483</c:v>
                </c:pt>
                <c:pt idx="1335">
                  <c:v>8.2893798712732263</c:v>
                </c:pt>
                <c:pt idx="1336">
                  <c:v>7.8872234414855722</c:v>
                </c:pt>
                <c:pt idx="1337">
                  <c:v>7.6029342812219349</c:v>
                </c:pt>
                <c:pt idx="1338">
                  <c:v>7.9718882984673014</c:v>
                </c:pt>
                <c:pt idx="1339">
                  <c:v>8.364411512928168</c:v>
                </c:pt>
                <c:pt idx="1340">
                  <c:v>8.8059517731471821</c:v>
                </c:pt>
                <c:pt idx="1341">
                  <c:v>8.8579805372069167</c:v>
                </c:pt>
                <c:pt idx="1342">
                  <c:v>8.5515566663230285</c:v>
                </c:pt>
                <c:pt idx="1343">
                  <c:v>8.7848685945794838</c:v>
                </c:pt>
                <c:pt idx="1344">
                  <c:v>9.2146327076216892</c:v>
                </c:pt>
                <c:pt idx="1345">
                  <c:v>9.3008725396449492</c:v>
                </c:pt>
                <c:pt idx="1346">
                  <c:v>9.5038759846074772</c:v>
                </c:pt>
                <c:pt idx="1347">
                  <c:v>9.5120141373758784</c:v>
                </c:pt>
                <c:pt idx="1348">
                  <c:v>9.701574777581266</c:v>
                </c:pt>
                <c:pt idx="1349">
                  <c:v>9.4837639683764543</c:v>
                </c:pt>
                <c:pt idx="1350">
                  <c:v>8.7638690453546157</c:v>
                </c:pt>
                <c:pt idx="1351">
                  <c:v>8.6492533790760486</c:v>
                </c:pt>
                <c:pt idx="1352">
                  <c:v>8.9989478241589183</c:v>
                </c:pt>
                <c:pt idx="1353">
                  <c:v>8.652128650278792</c:v>
                </c:pt>
                <c:pt idx="1354">
                  <c:v>8.5640790094848835</c:v>
                </c:pt>
                <c:pt idx="1355">
                  <c:v>8.0663643316844169</c:v>
                </c:pt>
                <c:pt idx="1356">
                  <c:v>8.6215926443312032</c:v>
                </c:pt>
                <c:pt idx="1357">
                  <c:v>8.4205848862196824</c:v>
                </c:pt>
                <c:pt idx="1358">
                  <c:v>8.3619703771751084</c:v>
                </c:pt>
                <c:pt idx="1359">
                  <c:v>8.710050296918908</c:v>
                </c:pt>
                <c:pt idx="1360">
                  <c:v>9.22228186860678</c:v>
                </c:pt>
                <c:pt idx="1361">
                  <c:v>9.3233927296847625</c:v>
                </c:pt>
                <c:pt idx="1362">
                  <c:v>9.0600443910843094</c:v>
                </c:pt>
                <c:pt idx="1363">
                  <c:v>9.3850089226074171</c:v>
                </c:pt>
                <c:pt idx="1364">
                  <c:v>9.4421653754487664</c:v>
                </c:pt>
                <c:pt idx="1365">
                  <c:v>9.4518656256820126</c:v>
                </c:pt>
                <c:pt idx="1366">
                  <c:v>8.5744583556595071</c:v>
                </c:pt>
                <c:pt idx="1367">
                  <c:v>8.7870952489229008</c:v>
                </c:pt>
                <c:pt idx="1368">
                  <c:v>8.479402186658529</c:v>
                </c:pt>
                <c:pt idx="1369">
                  <c:v>7.9336678988545657</c:v>
                </c:pt>
                <c:pt idx="1370">
                  <c:v>7.1406685326355719</c:v>
                </c:pt>
                <c:pt idx="1371">
                  <c:v>6.4267436101453299</c:v>
                </c:pt>
                <c:pt idx="1372">
                  <c:v>6.1449048264635344</c:v>
                </c:pt>
                <c:pt idx="1373">
                  <c:v>6.5954453069883918</c:v>
                </c:pt>
                <c:pt idx="1374">
                  <c:v>7.0785559880531546</c:v>
                </c:pt>
                <c:pt idx="1375">
                  <c:v>6.607125202748505</c:v>
                </c:pt>
                <c:pt idx="1376">
                  <c:v>6.1793793727461557</c:v>
                </c:pt>
                <c:pt idx="1377">
                  <c:v>6.0885392884210328</c:v>
                </c:pt>
                <c:pt idx="1378">
                  <c:v>6.1120594709857894</c:v>
                </c:pt>
                <c:pt idx="1379">
                  <c:v>6.4997374972296829</c:v>
                </c:pt>
                <c:pt idx="1380">
                  <c:v>6.8030519749385636</c:v>
                </c:pt>
                <c:pt idx="1381">
                  <c:v>6.6951108679715476</c:v>
                </c:pt>
                <c:pt idx="1382">
                  <c:v>6.6988832706560997</c:v>
                </c:pt>
                <c:pt idx="1383">
                  <c:v>6.1876666563720217</c:v>
                </c:pt>
                <c:pt idx="1384">
                  <c:v>5.8265504304072424</c:v>
                </c:pt>
                <c:pt idx="1385">
                  <c:v>6.3605211503717634</c:v>
                </c:pt>
                <c:pt idx="1386">
                  <c:v>6.2597337295436351</c:v>
                </c:pt>
                <c:pt idx="1387">
                  <c:v>6.3736370040125188</c:v>
                </c:pt>
                <c:pt idx="1388">
                  <c:v>6.6910473297156203</c:v>
                </c:pt>
                <c:pt idx="1389">
                  <c:v>6.751399956318676</c:v>
                </c:pt>
                <c:pt idx="1390">
                  <c:v>6.6763819186970839</c:v>
                </c:pt>
                <c:pt idx="1391">
                  <c:v>6.7524012015543331</c:v>
                </c:pt>
                <c:pt idx="1392">
                  <c:v>6.4203798264978369</c:v>
                </c:pt>
                <c:pt idx="1393">
                  <c:v>6.6407716351594388</c:v>
                </c:pt>
                <c:pt idx="1394">
                  <c:v>6.5226227737153959</c:v>
                </c:pt>
                <c:pt idx="1395">
                  <c:v>6.5088326779007586</c:v>
                </c:pt>
                <c:pt idx="1396">
                  <c:v>6.8596688388314266</c:v>
                </c:pt>
                <c:pt idx="1397">
                  <c:v>7.0118212020355291</c:v>
                </c:pt>
                <c:pt idx="1398">
                  <c:v>7.389885983514505</c:v>
                </c:pt>
                <c:pt idx="1399">
                  <c:v>7.4891879176930631</c:v>
                </c:pt>
                <c:pt idx="1400">
                  <c:v>7.4126663687962342</c:v>
                </c:pt>
                <c:pt idx="1401">
                  <c:v>7.7252845372576404</c:v>
                </c:pt>
                <c:pt idx="1402">
                  <c:v>7.8837931862491946</c:v>
                </c:pt>
                <c:pt idx="1403">
                  <c:v>7.8654188979915221</c:v>
                </c:pt>
                <c:pt idx="1404">
                  <c:v>8.0152061576667872</c:v>
                </c:pt>
                <c:pt idx="1405">
                  <c:v>7.398780848492776</c:v>
                </c:pt>
                <c:pt idx="1406">
                  <c:v>7.7498923166470677</c:v>
                </c:pt>
                <c:pt idx="1407">
                  <c:v>7.956878060047937</c:v>
                </c:pt>
                <c:pt idx="1408">
                  <c:v>7.9710855092538466</c:v>
                </c:pt>
                <c:pt idx="1409">
                  <c:v>8.0984103895430675</c:v>
                </c:pt>
                <c:pt idx="1410">
                  <c:v>7.8353366308250862</c:v>
                </c:pt>
                <c:pt idx="1411">
                  <c:v>7.8939113628806794</c:v>
                </c:pt>
                <c:pt idx="1412">
                  <c:v>7.8404109817377989</c:v>
                </c:pt>
                <c:pt idx="1413">
                  <c:v>7.7309338279195909</c:v>
                </c:pt>
                <c:pt idx="1414">
                  <c:v>7.7198398149164884</c:v>
                </c:pt>
                <c:pt idx="1415">
                  <c:v>8.2467387452990106</c:v>
                </c:pt>
                <c:pt idx="1416">
                  <c:v>8.2369599715267192</c:v>
                </c:pt>
                <c:pt idx="1417">
                  <c:v>8.4453741084900997</c:v>
                </c:pt>
                <c:pt idx="1418">
                  <c:v>8.5011707089987478</c:v>
                </c:pt>
                <c:pt idx="1419">
                  <c:v>8.5602952859768688</c:v>
                </c:pt>
                <c:pt idx="1420">
                  <c:v>8.6902371584577871</c:v>
                </c:pt>
                <c:pt idx="1421">
                  <c:v>8.5803813468413157</c:v>
                </c:pt>
                <c:pt idx="1422">
                  <c:v>8.2765577820944269</c:v>
                </c:pt>
                <c:pt idx="1423">
                  <c:v>8.5424931977296943</c:v>
                </c:pt>
                <c:pt idx="1424">
                  <c:v>8.4746612983812817</c:v>
                </c:pt>
                <c:pt idx="1425">
                  <c:v>8.2854945921512382</c:v>
                </c:pt>
                <c:pt idx="1426">
                  <c:v>8.6782930191307504</c:v>
                </c:pt>
                <c:pt idx="1427">
                  <c:v>8.8973493282178424</c:v>
                </c:pt>
                <c:pt idx="1428">
                  <c:v>8.7697145765148132</c:v>
                </c:pt>
                <c:pt idx="1429">
                  <c:v>9.0614471061375017</c:v>
                </c:pt>
                <c:pt idx="1430">
                  <c:v>9.4200847051892023</c:v>
                </c:pt>
                <c:pt idx="1431">
                  <c:v>9.1957690903935507</c:v>
                </c:pt>
                <c:pt idx="1432">
                  <c:v>8.6614648048440657</c:v>
                </c:pt>
                <c:pt idx="1433">
                  <c:v>8.9488874460483139</c:v>
                </c:pt>
                <c:pt idx="1434">
                  <c:v>8.8810095619286127</c:v>
                </c:pt>
                <c:pt idx="1435">
                  <c:v>8.7402472484477638</c:v>
                </c:pt>
                <c:pt idx="1436">
                  <c:v>9.0467333189902135</c:v>
                </c:pt>
                <c:pt idx="1437">
                  <c:v>8.9096634954097755</c:v>
                </c:pt>
                <c:pt idx="1438">
                  <c:v>9.0745127317870615</c:v>
                </c:pt>
                <c:pt idx="1439">
                  <c:v>9.0475008534247934</c:v>
                </c:pt>
                <c:pt idx="1440">
                  <c:v>8.906552513474189</c:v>
                </c:pt>
                <c:pt idx="1441">
                  <c:v>8.8173489424299021</c:v>
                </c:pt>
                <c:pt idx="1442">
                  <c:v>8.8220784886188319</c:v>
                </c:pt>
                <c:pt idx="1443">
                  <c:v>9.0673696705154043</c:v>
                </c:pt>
                <c:pt idx="1444">
                  <c:v>9.1463879262694245</c:v>
                </c:pt>
                <c:pt idx="1445">
                  <c:v>9.3760380237743917</c:v>
                </c:pt>
                <c:pt idx="1446">
                  <c:v>9.7697294151947212</c:v>
                </c:pt>
                <c:pt idx="1447">
                  <c:v>9.766184350726375</c:v>
                </c:pt>
                <c:pt idx="1448">
                  <c:v>9.8124921681477915</c:v>
                </c:pt>
                <c:pt idx="1449">
                  <c:v>9.9385775819943589</c:v>
                </c:pt>
                <c:pt idx="1450">
                  <c:v>9.6140409621268095</c:v>
                </c:pt>
                <c:pt idx="1451">
                  <c:v>9.7967144379520743</c:v>
                </c:pt>
                <c:pt idx="1452">
                  <c:v>9.8249454112333687</c:v>
                </c:pt>
                <c:pt idx="1453">
                  <c:v>9.6198856078644681</c:v>
                </c:pt>
                <c:pt idx="1454">
                  <c:v>9.7444700364054153</c:v>
                </c:pt>
                <c:pt idx="1455">
                  <c:v>10.00615033410187</c:v>
                </c:pt>
                <c:pt idx="1456">
                  <c:v>9.780131849638849</c:v>
                </c:pt>
                <c:pt idx="1457">
                  <c:v>8.904335586404212</c:v>
                </c:pt>
                <c:pt idx="1458">
                  <c:v>8.819199144064358</c:v>
                </c:pt>
                <c:pt idx="1459">
                  <c:v>9.1313849273119274</c:v>
                </c:pt>
                <c:pt idx="1460">
                  <c:v>8.4634850985037531</c:v>
                </c:pt>
                <c:pt idx="1461">
                  <c:v>8.4692798962508586</c:v>
                </c:pt>
                <c:pt idx="1462">
                  <c:v>7.8834323834518694</c:v>
                </c:pt>
                <c:pt idx="1463">
                  <c:v>8.0139066013169238</c:v>
                </c:pt>
                <c:pt idx="1464">
                  <c:v>7.7489337815342809</c:v>
                </c:pt>
                <c:pt idx="1465">
                  <c:v>8.1791246816693288</c:v>
                </c:pt>
                <c:pt idx="1466">
                  <c:v>8.0038273687815593</c:v>
                </c:pt>
                <c:pt idx="1467">
                  <c:v>8.3171730213043755</c:v>
                </c:pt>
                <c:pt idx="1468">
                  <c:v>8.5645821508546778</c:v>
                </c:pt>
                <c:pt idx="1469">
                  <c:v>8.6181206685461458</c:v>
                </c:pt>
                <c:pt idx="1470">
                  <c:v>8.2961966753286038</c:v>
                </c:pt>
                <c:pt idx="1471">
                  <c:v>8.4674264233420242</c:v>
                </c:pt>
                <c:pt idx="1472">
                  <c:v>8.645953262917919</c:v>
                </c:pt>
                <c:pt idx="1473">
                  <c:v>7.9347268380735061</c:v>
                </c:pt>
                <c:pt idx="1474">
                  <c:v>7.8273851098607157</c:v>
                </c:pt>
                <c:pt idx="1475">
                  <c:v>7.4630768034034007</c:v>
                </c:pt>
                <c:pt idx="1476">
                  <c:v>7.8232361384583351</c:v>
                </c:pt>
                <c:pt idx="1477">
                  <c:v>7.777282620412854</c:v>
                </c:pt>
                <c:pt idx="1478">
                  <c:v>8.1340657976684749</c:v>
                </c:pt>
                <c:pt idx="1479">
                  <c:v>8.214727380525396</c:v>
                </c:pt>
                <c:pt idx="1480">
                  <c:v>8.408762975096403</c:v>
                </c:pt>
                <c:pt idx="1481">
                  <c:v>8.4518528041760508</c:v>
                </c:pt>
                <c:pt idx="1482">
                  <c:v>8.4976977406538214</c:v>
                </c:pt>
                <c:pt idx="1483">
                  <c:v>8.9138432603502924</c:v>
                </c:pt>
                <c:pt idx="1484">
                  <c:v>8.9502303425937235</c:v>
                </c:pt>
                <c:pt idx="1485">
                  <c:v>8.7561243365398518</c:v>
                </c:pt>
                <c:pt idx="1486">
                  <c:v>8.9149807688473626</c:v>
                </c:pt>
                <c:pt idx="1487">
                  <c:v>9.1457932068597607</c:v>
                </c:pt>
                <c:pt idx="1488">
                  <c:v>9.0034599581216064</c:v>
                </c:pt>
                <c:pt idx="1489">
                  <c:v>8.9129674134470651</c:v>
                </c:pt>
                <c:pt idx="1490">
                  <c:v>8.2814072546419712</c:v>
                </c:pt>
                <c:pt idx="1491">
                  <c:v>8.1373328371818445</c:v>
                </c:pt>
                <c:pt idx="1492">
                  <c:v>7.626167787425266</c:v>
                </c:pt>
                <c:pt idx="1493">
                  <c:v>7.8115812061465526</c:v>
                </c:pt>
                <c:pt idx="1494">
                  <c:v>8.1649938250199536</c:v>
                </c:pt>
                <c:pt idx="1495">
                  <c:v>8.0627492907672806</c:v>
                </c:pt>
                <c:pt idx="1496">
                  <c:v>7.6418764760078792</c:v>
                </c:pt>
                <c:pt idx="1497">
                  <c:v>7.7855590006073676</c:v>
                </c:pt>
                <c:pt idx="1498">
                  <c:v>7.9216456117081462</c:v>
                </c:pt>
                <c:pt idx="1499">
                  <c:v>7.8389061240404319</c:v>
                </c:pt>
                <c:pt idx="1500">
                  <c:v>7.6688576632947703</c:v>
                </c:pt>
                <c:pt idx="1501">
                  <c:v>7.722134242016053</c:v>
                </c:pt>
                <c:pt idx="1502">
                  <c:v>8.1415671186358018</c:v>
                </c:pt>
                <c:pt idx="1503">
                  <c:v>8.1503052702581531</c:v>
                </c:pt>
                <c:pt idx="1504">
                  <c:v>8.0749412688452473</c:v>
                </c:pt>
                <c:pt idx="1505">
                  <c:v>8.4916316281995705</c:v>
                </c:pt>
                <c:pt idx="1506">
                  <c:v>8.830192220429474</c:v>
                </c:pt>
                <c:pt idx="1507">
                  <c:v>8.9547873044857091</c:v>
                </c:pt>
                <c:pt idx="1508">
                  <c:v>8.8415175443995171</c:v>
                </c:pt>
                <c:pt idx="1509">
                  <c:v>8.9443692028289465</c:v>
                </c:pt>
                <c:pt idx="1510">
                  <c:v>8.7655644713281653</c:v>
                </c:pt>
                <c:pt idx="1511">
                  <c:v>8.7824032742029328</c:v>
                </c:pt>
                <c:pt idx="1512">
                  <c:v>8.6816936703080412</c:v>
                </c:pt>
                <c:pt idx="1513">
                  <c:v>8.5775855965727281</c:v>
                </c:pt>
                <c:pt idx="1514">
                  <c:v>8.9707746413491378</c:v>
                </c:pt>
                <c:pt idx="1515">
                  <c:v>8.9396454383323238</c:v>
                </c:pt>
                <c:pt idx="1516">
                  <c:v>8.7995229236356494</c:v>
                </c:pt>
                <c:pt idx="1517">
                  <c:v>9.1428504465314226</c:v>
                </c:pt>
                <c:pt idx="1518">
                  <c:v>9.0920417336622723</c:v>
                </c:pt>
                <c:pt idx="1519">
                  <c:v>9.2140258640090504</c:v>
                </c:pt>
                <c:pt idx="1520">
                  <c:v>9.1277526125352555</c:v>
                </c:pt>
                <c:pt idx="1521">
                  <c:v>9.3099704024429162</c:v>
                </c:pt>
                <c:pt idx="1522">
                  <c:v>9.2437040708860607</c:v>
                </c:pt>
                <c:pt idx="1523">
                  <c:v>9.2587650670865571</c:v>
                </c:pt>
                <c:pt idx="1524">
                  <c:v>9.3438482512553538</c:v>
                </c:pt>
                <c:pt idx="1525">
                  <c:v>9.2597592212684674</c:v>
                </c:pt>
                <c:pt idx="1526">
                  <c:v>9.0874574598422093</c:v>
                </c:pt>
                <c:pt idx="1527">
                  <c:v>9.0753201722348535</c:v>
                </c:pt>
                <c:pt idx="1528">
                  <c:v>8.5082870414694849</c:v>
                </c:pt>
                <c:pt idx="1529">
                  <c:v>8.3605762739368537</c:v>
                </c:pt>
                <c:pt idx="1530">
                  <c:v>8.6312901065768148</c:v>
                </c:pt>
                <c:pt idx="1531">
                  <c:v>8.5458340812825746</c:v>
                </c:pt>
                <c:pt idx="1532">
                  <c:v>8.6741667027741087</c:v>
                </c:pt>
                <c:pt idx="1533">
                  <c:v>8.6787125400514906</c:v>
                </c:pt>
                <c:pt idx="1534">
                  <c:v>8.698843096403813</c:v>
                </c:pt>
                <c:pt idx="1535">
                  <c:v>8.6327676332570906</c:v>
                </c:pt>
                <c:pt idx="1536">
                  <c:v>8.9431602679042914</c:v>
                </c:pt>
                <c:pt idx="1537">
                  <c:v>8.920534360325977</c:v>
                </c:pt>
                <c:pt idx="1538">
                  <c:v>8.9669376403881369</c:v>
                </c:pt>
                <c:pt idx="1539">
                  <c:v>8.6098750537971576</c:v>
                </c:pt>
                <c:pt idx="1540">
                  <c:v>8.3631782739745102</c:v>
                </c:pt>
                <c:pt idx="1541">
                  <c:v>8.3533261934617791</c:v>
                </c:pt>
                <c:pt idx="1542">
                  <c:v>8.3813341829929566</c:v>
                </c:pt>
                <c:pt idx="1543">
                  <c:v>8.4590679406761033</c:v>
                </c:pt>
                <c:pt idx="1544">
                  <c:v>8.4644677175365661</c:v>
                </c:pt>
                <c:pt idx="1545">
                  <c:v>8.6334963737759978</c:v>
                </c:pt>
                <c:pt idx="1546">
                  <c:v>8.5745676433103739</c:v>
                </c:pt>
                <c:pt idx="1547">
                  <c:v>8.3609684401501401</c:v>
                </c:pt>
                <c:pt idx="1548">
                  <c:v>8.3846735846320328</c:v>
                </c:pt>
                <c:pt idx="1549">
                  <c:v>8.4188969747776472</c:v>
                </c:pt>
                <c:pt idx="1550">
                  <c:v>8.632797429690088</c:v>
                </c:pt>
                <c:pt idx="1551">
                  <c:v>8.5412679997601799</c:v>
                </c:pt>
                <c:pt idx="1552">
                  <c:v>8.4825486066263363</c:v>
                </c:pt>
                <c:pt idx="1553">
                  <c:v>8.5341259558072409</c:v>
                </c:pt>
                <c:pt idx="1554">
                  <c:v>8.5130670433071636</c:v>
                </c:pt>
                <c:pt idx="1555">
                  <c:v>8.4435652386919067</c:v>
                </c:pt>
                <c:pt idx="1556">
                  <c:v>8.8023787444895785</c:v>
                </c:pt>
                <c:pt idx="1557">
                  <c:v>8.8665587460886961</c:v>
                </c:pt>
                <c:pt idx="1558">
                  <c:v>8.9040446121926777</c:v>
                </c:pt>
                <c:pt idx="1559">
                  <c:v>8.9576987451199539</c:v>
                </c:pt>
                <c:pt idx="1560">
                  <c:v>8.9843815795055519</c:v>
                </c:pt>
                <c:pt idx="1561">
                  <c:v>8.9804010447684082</c:v>
                </c:pt>
                <c:pt idx="1562">
                  <c:v>8.9935732025946269</c:v>
                </c:pt>
                <c:pt idx="1563">
                  <c:v>8.5464855867265399</c:v>
                </c:pt>
                <c:pt idx="1564">
                  <c:v>8.5970131428727381</c:v>
                </c:pt>
                <c:pt idx="1565">
                  <c:v>8.9627579926788634</c:v>
                </c:pt>
                <c:pt idx="1566">
                  <c:v>8.9969511099534749</c:v>
                </c:pt>
                <c:pt idx="1567">
                  <c:v>9.0197564536142156</c:v>
                </c:pt>
                <c:pt idx="1568">
                  <c:v>9.1203915191015899</c:v>
                </c:pt>
                <c:pt idx="1569">
                  <c:v>8.9994910105007566</c:v>
                </c:pt>
                <c:pt idx="1570">
                  <c:v>9.1570474301963287</c:v>
                </c:pt>
                <c:pt idx="1571">
                  <c:v>9.0918102317158649</c:v>
                </c:pt>
                <c:pt idx="1572">
                  <c:v>9.0312704737713396</c:v>
                </c:pt>
                <c:pt idx="1573">
                  <c:v>9.2747095229581777</c:v>
                </c:pt>
                <c:pt idx="1574">
                  <c:v>9.3238938669583078</c:v>
                </c:pt>
                <c:pt idx="1575">
                  <c:v>9.3551786446456013</c:v>
                </c:pt>
                <c:pt idx="1576">
                  <c:v>9.3854180982866975</c:v>
                </c:pt>
                <c:pt idx="1577">
                  <c:v>9.3745603333700025</c:v>
                </c:pt>
                <c:pt idx="1578">
                  <c:v>9.5494311105736731</c:v>
                </c:pt>
                <c:pt idx="1579">
                  <c:v>9.568122983764388</c:v>
                </c:pt>
                <c:pt idx="1580">
                  <c:v>9.5929576198309015</c:v>
                </c:pt>
                <c:pt idx="1581">
                  <c:v>9.6939203889086638</c:v>
                </c:pt>
                <c:pt idx="1582">
                  <c:v>9.6304833161523167</c:v>
                </c:pt>
                <c:pt idx="1583">
                  <c:v>9.5687062487020551</c:v>
                </c:pt>
                <c:pt idx="1584">
                  <c:v>9.644516988241401</c:v>
                </c:pt>
                <c:pt idx="1585">
                  <c:v>9.7468063989513283</c:v>
                </c:pt>
                <c:pt idx="1586">
                  <c:v>9.7801884186330383</c:v>
                </c:pt>
                <c:pt idx="1587">
                  <c:v>9.8281296977562977</c:v>
                </c:pt>
                <c:pt idx="1588">
                  <c:v>9.8371356815400919</c:v>
                </c:pt>
                <c:pt idx="1589">
                  <c:v>9.8497769730807185</c:v>
                </c:pt>
                <c:pt idx="1590">
                  <c:v>9.8190878572480482</c:v>
                </c:pt>
                <c:pt idx="1591">
                  <c:v>9.8448183587577738</c:v>
                </c:pt>
                <c:pt idx="1592">
                  <c:v>9.7517934280370451</c:v>
                </c:pt>
                <c:pt idx="1593">
                  <c:v>9.7501418747412192</c:v>
                </c:pt>
                <c:pt idx="1594">
                  <c:v>9.8735648843732946</c:v>
                </c:pt>
                <c:pt idx="1595">
                  <c:v>9.5315095709399298</c:v>
                </c:pt>
                <c:pt idx="1596">
                  <c:v>9.6173910093361759</c:v>
                </c:pt>
                <c:pt idx="1597">
                  <c:v>9.5361586362149016</c:v>
                </c:pt>
                <c:pt idx="1598">
                  <c:v>9.4617977017611707</c:v>
                </c:pt>
                <c:pt idx="1599">
                  <c:v>9.5557888162670714</c:v>
                </c:pt>
                <c:pt idx="1600">
                  <c:v>9.6359127816262689</c:v>
                </c:pt>
                <c:pt idx="1601">
                  <c:v>9.7597546742716101</c:v>
                </c:pt>
                <c:pt idx="1602">
                  <c:v>9.6648816133878501</c:v>
                </c:pt>
                <c:pt idx="1603">
                  <c:v>9.7764548155161819</c:v>
                </c:pt>
                <c:pt idx="1604">
                  <c:v>9.980420553857698</c:v>
                </c:pt>
                <c:pt idx="1605">
                  <c:v>9.9414932159397971</c:v>
                </c:pt>
                <c:pt idx="1606">
                  <c:v>9.7797529377752674</c:v>
                </c:pt>
                <c:pt idx="1607">
                  <c:v>9.880538159603967</c:v>
                </c:pt>
                <c:pt idx="1608">
                  <c:v>10.111265216218079</c:v>
                </c:pt>
                <c:pt idx="1609">
                  <c:v>10.25373855142959</c:v>
                </c:pt>
                <c:pt idx="1610">
                  <c:v>10.319849917240489</c:v>
                </c:pt>
                <c:pt idx="1611">
                  <c:v>10.345596343519301</c:v>
                </c:pt>
                <c:pt idx="1612">
                  <c:v>10.37260066747106</c:v>
                </c:pt>
                <c:pt idx="1613">
                  <c:v>10.24588844786541</c:v>
                </c:pt>
                <c:pt idx="1614">
                  <c:v>10.264271440084981</c:v>
                </c:pt>
                <c:pt idx="1615">
                  <c:v>10.27961265815142</c:v>
                </c:pt>
                <c:pt idx="1616">
                  <c:v>10.24942224644365</c:v>
                </c:pt>
                <c:pt idx="1617">
                  <c:v>10.36259776633409</c:v>
                </c:pt>
                <c:pt idx="1618">
                  <c:v>10.43933344334814</c:v>
                </c:pt>
                <c:pt idx="1619">
                  <c:v>10.418002313289101</c:v>
                </c:pt>
                <c:pt idx="1620">
                  <c:v>10.41801336378467</c:v>
                </c:pt>
                <c:pt idx="1621">
                  <c:v>10.33042381691727</c:v>
                </c:pt>
                <c:pt idx="1622">
                  <c:v>10.24564264678642</c:v>
                </c:pt>
                <c:pt idx="1623">
                  <c:v>10.300071230199491</c:v>
                </c:pt>
                <c:pt idx="1624">
                  <c:v>10.538473498222331</c:v>
                </c:pt>
                <c:pt idx="1625">
                  <c:v>10.48031861566251</c:v>
                </c:pt>
                <c:pt idx="1626">
                  <c:v>10.56338008429683</c:v>
                </c:pt>
                <c:pt idx="1627">
                  <c:v>10.462453551046909</c:v>
                </c:pt>
                <c:pt idx="1628">
                  <c:v>10.142599851656319</c:v>
                </c:pt>
                <c:pt idx="1629">
                  <c:v>10.140163677190809</c:v>
                </c:pt>
                <c:pt idx="1630">
                  <c:v>10.03687334083738</c:v>
                </c:pt>
                <c:pt idx="1631">
                  <c:v>10.19466431562676</c:v>
                </c:pt>
                <c:pt idx="1632">
                  <c:v>10.230913920566</c:v>
                </c:pt>
                <c:pt idx="1633">
                  <c:v>10.240042659286919</c:v>
                </c:pt>
                <c:pt idx="1634">
                  <c:v>10.28555855188508</c:v>
                </c:pt>
                <c:pt idx="1635">
                  <c:v>10.23504430193783</c:v>
                </c:pt>
                <c:pt idx="1636">
                  <c:v>10.06806246879643</c:v>
                </c:pt>
                <c:pt idx="1637">
                  <c:v>10.139848298799601</c:v>
                </c:pt>
                <c:pt idx="1638">
                  <c:v>10.14185173305858</c:v>
                </c:pt>
                <c:pt idx="1639">
                  <c:v>10.17910489458075</c:v>
                </c:pt>
                <c:pt idx="1640">
                  <c:v>10.20434610886802</c:v>
                </c:pt>
                <c:pt idx="1641">
                  <c:v>10.47210795166321</c:v>
                </c:pt>
                <c:pt idx="1642">
                  <c:v>10.503217327013999</c:v>
                </c:pt>
                <c:pt idx="1643">
                  <c:v>10.534214109068881</c:v>
                </c:pt>
                <c:pt idx="1644">
                  <c:v>10.514458590126919</c:v>
                </c:pt>
                <c:pt idx="1645">
                  <c:v>10.499604745924501</c:v>
                </c:pt>
                <c:pt idx="1646">
                  <c:v>10.39860718868292</c:v>
                </c:pt>
                <c:pt idx="1647">
                  <c:v>10.60601261606957</c:v>
                </c:pt>
                <c:pt idx="1648">
                  <c:v>10.580685369256599</c:v>
                </c:pt>
                <c:pt idx="1649">
                  <c:v>10.595062220923809</c:v>
                </c:pt>
                <c:pt idx="1650">
                  <c:v>10.56762624578834</c:v>
                </c:pt>
                <c:pt idx="1651">
                  <c:v>10.65769768398293</c:v>
                </c:pt>
                <c:pt idx="1652">
                  <c:v>10.725869843284061</c:v>
                </c:pt>
                <c:pt idx="1653">
                  <c:v>10.65844327186768</c:v>
                </c:pt>
                <c:pt idx="1654">
                  <c:v>10.660118029775941</c:v>
                </c:pt>
                <c:pt idx="1655">
                  <c:v>10.614610080804701</c:v>
                </c:pt>
                <c:pt idx="1656">
                  <c:v>10.604673617890899</c:v>
                </c:pt>
                <c:pt idx="1657">
                  <c:v>10.74182210699229</c:v>
                </c:pt>
                <c:pt idx="1658">
                  <c:v>10.583549348830751</c:v>
                </c:pt>
                <c:pt idx="1659">
                  <c:v>10.593616479599349</c:v>
                </c:pt>
                <c:pt idx="1660">
                  <c:v>10.508822506449819</c:v>
                </c:pt>
                <c:pt idx="1661">
                  <c:v>10.55034103583055</c:v>
                </c:pt>
                <c:pt idx="1662">
                  <c:v>10.54405916287592</c:v>
                </c:pt>
                <c:pt idx="1663">
                  <c:v>10.468530332756741</c:v>
                </c:pt>
                <c:pt idx="1664">
                  <c:v>10.620361615793151</c:v>
                </c:pt>
                <c:pt idx="1665">
                  <c:v>10.650890824636299</c:v>
                </c:pt>
                <c:pt idx="1666">
                  <c:v>10.68847660904879</c:v>
                </c:pt>
                <c:pt idx="1667">
                  <c:v>10.737836266648531</c:v>
                </c:pt>
                <c:pt idx="1668">
                  <c:v>10.75234815984356</c:v>
                </c:pt>
                <c:pt idx="1669">
                  <c:v>10.724363973532061</c:v>
                </c:pt>
                <c:pt idx="1670">
                  <c:v>10.73806258041934</c:v>
                </c:pt>
                <c:pt idx="1671">
                  <c:v>10.743564299001941</c:v>
                </c:pt>
                <c:pt idx="1672">
                  <c:v>10.7893260601476</c:v>
                </c:pt>
                <c:pt idx="1673">
                  <c:v>10.71548540486782</c:v>
                </c:pt>
                <c:pt idx="1674">
                  <c:v>10.642340520238241</c:v>
                </c:pt>
                <c:pt idx="1675">
                  <c:v>10.67138700911525</c:v>
                </c:pt>
                <c:pt idx="1676">
                  <c:v>10.640735333260089</c:v>
                </c:pt>
                <c:pt idx="1677">
                  <c:v>10.63077557840719</c:v>
                </c:pt>
                <c:pt idx="1678">
                  <c:v>10.61831728581322</c:v>
                </c:pt>
                <c:pt idx="1679">
                  <c:v>10.671424433980651</c:v>
                </c:pt>
                <c:pt idx="1680">
                  <c:v>10.45095805477391</c:v>
                </c:pt>
                <c:pt idx="1681">
                  <c:v>10.409823650419041</c:v>
                </c:pt>
                <c:pt idx="1682">
                  <c:v>10.423483357569379</c:v>
                </c:pt>
                <c:pt idx="1683">
                  <c:v>10.464614785844169</c:v>
                </c:pt>
                <c:pt idx="1684">
                  <c:v>10.39803721448669</c:v>
                </c:pt>
                <c:pt idx="1685">
                  <c:v>10.363162507339339</c:v>
                </c:pt>
                <c:pt idx="1686">
                  <c:v>9.8277849275006126</c:v>
                </c:pt>
                <c:pt idx="1687">
                  <c:v>9.8265210415996158</c:v>
                </c:pt>
                <c:pt idx="1688">
                  <c:v>9.6856199788911113</c:v>
                </c:pt>
                <c:pt idx="1689">
                  <c:v>9.7187804639141451</c:v>
                </c:pt>
                <c:pt idx="1690">
                  <c:v>9.81950165386273</c:v>
                </c:pt>
                <c:pt idx="1691">
                  <c:v>9.7755874063570563</c:v>
                </c:pt>
                <c:pt idx="1692">
                  <c:v>9.8050522056753344</c:v>
                </c:pt>
                <c:pt idx="1693">
                  <c:v>9.8969101287519265</c:v>
                </c:pt>
                <c:pt idx="1694">
                  <c:v>9.8893113271947524</c:v>
                </c:pt>
                <c:pt idx="1695">
                  <c:v>9.8736818237513564</c:v>
                </c:pt>
                <c:pt idx="1696">
                  <c:v>9.9835870387954504</c:v>
                </c:pt>
                <c:pt idx="1697">
                  <c:v>9.9532573326654301</c:v>
                </c:pt>
                <c:pt idx="1698">
                  <c:v>9.8832084931105904</c:v>
                </c:pt>
                <c:pt idx="1699">
                  <c:v>9.8879369049390391</c:v>
                </c:pt>
                <c:pt idx="1700">
                  <c:v>9.976316527841453</c:v>
                </c:pt>
                <c:pt idx="1701">
                  <c:v>10.05473392021373</c:v>
                </c:pt>
                <c:pt idx="1702">
                  <c:v>10.19215670908504</c:v>
                </c:pt>
                <c:pt idx="1703">
                  <c:v>10.145846848802391</c:v>
                </c:pt>
                <c:pt idx="1704">
                  <c:v>10.07602853693705</c:v>
                </c:pt>
                <c:pt idx="1705">
                  <c:v>10.09548327774802</c:v>
                </c:pt>
                <c:pt idx="1706">
                  <c:v>10.055841022002349</c:v>
                </c:pt>
                <c:pt idx="1707">
                  <c:v>9.9846511586134099</c:v>
                </c:pt>
                <c:pt idx="1708">
                  <c:v>9.8884453405663475</c:v>
                </c:pt>
                <c:pt idx="1709">
                  <c:v>9.7695168877618777</c:v>
                </c:pt>
                <c:pt idx="1710">
                  <c:v>9.5017657581828487</c:v>
                </c:pt>
                <c:pt idx="1711">
                  <c:v>9.5605887183394778</c:v>
                </c:pt>
                <c:pt idx="1712">
                  <c:v>9.5542293356178885</c:v>
                </c:pt>
                <c:pt idx="1713">
                  <c:v>9.4636354828012337</c:v>
                </c:pt>
                <c:pt idx="1714">
                  <c:v>9.677444765930721</c:v>
                </c:pt>
                <c:pt idx="1715">
                  <c:v>9.7450866151281073</c:v>
                </c:pt>
                <c:pt idx="1716">
                  <c:v>9.7220835704186701</c:v>
                </c:pt>
                <c:pt idx="1717">
                  <c:v>9.7442375368484555</c:v>
                </c:pt>
                <c:pt idx="1718">
                  <c:v>9.7904235051207618</c:v>
                </c:pt>
                <c:pt idx="1719">
                  <c:v>9.8167850058262616</c:v>
                </c:pt>
                <c:pt idx="1720">
                  <c:v>9.9287646932003906</c:v>
                </c:pt>
                <c:pt idx="1721">
                  <c:v>9.9099403851967161</c:v>
                </c:pt>
                <c:pt idx="1722">
                  <c:v>9.9921521913588425</c:v>
                </c:pt>
                <c:pt idx="1723">
                  <c:v>10.03498345977234</c:v>
                </c:pt>
                <c:pt idx="1724">
                  <c:v>9.9633509513692378</c:v>
                </c:pt>
                <c:pt idx="1725">
                  <c:v>10.035050019336619</c:v>
                </c:pt>
                <c:pt idx="1726">
                  <c:v>10.05392801437409</c:v>
                </c:pt>
                <c:pt idx="1727">
                  <c:v>9.963144132712813</c:v>
                </c:pt>
                <c:pt idx="1728">
                  <c:v>10.005280559094221</c:v>
                </c:pt>
                <c:pt idx="1729">
                  <c:v>9.9236334622626803</c:v>
                </c:pt>
                <c:pt idx="1730">
                  <c:v>10.1284525169656</c:v>
                </c:pt>
                <c:pt idx="1731">
                  <c:v>10.25169408948183</c:v>
                </c:pt>
                <c:pt idx="1732">
                  <c:v>10.26736222464484</c:v>
                </c:pt>
                <c:pt idx="1733">
                  <c:v>10.281671398183089</c:v>
                </c:pt>
                <c:pt idx="1734">
                  <c:v>10.24234441016127</c:v>
                </c:pt>
                <c:pt idx="1735">
                  <c:v>10.14789707497806</c:v>
                </c:pt>
                <c:pt idx="1736">
                  <c:v>10.192849942375609</c:v>
                </c:pt>
                <c:pt idx="1737">
                  <c:v>10.26283758167023</c:v>
                </c:pt>
                <c:pt idx="1738">
                  <c:v>10.180492622052791</c:v>
                </c:pt>
                <c:pt idx="1739">
                  <c:v>10.20141350484127</c:v>
                </c:pt>
                <c:pt idx="1740">
                  <c:v>10.376008647485611</c:v>
                </c:pt>
                <c:pt idx="1741">
                  <c:v>10.431131260212361</c:v>
                </c:pt>
                <c:pt idx="1742">
                  <c:v>10.38734656637444</c:v>
                </c:pt>
                <c:pt idx="1743">
                  <c:v>10.310979163665509</c:v>
                </c:pt>
                <c:pt idx="1744">
                  <c:v>10.42098777484536</c:v>
                </c:pt>
                <c:pt idx="1745">
                  <c:v>10.532964922040129</c:v>
                </c:pt>
                <c:pt idx="1746">
                  <c:v>10.49490191353148</c:v>
                </c:pt>
                <c:pt idx="1747">
                  <c:v>10.51177096997168</c:v>
                </c:pt>
                <c:pt idx="1748">
                  <c:v>10.615228733225409</c:v>
                </c:pt>
                <c:pt idx="1749">
                  <c:v>10.497808908508739</c:v>
                </c:pt>
                <c:pt idx="1750">
                  <c:v>10.509355499698369</c:v>
                </c:pt>
                <c:pt idx="1751">
                  <c:v>10.689338088127149</c:v>
                </c:pt>
                <c:pt idx="1752">
                  <c:v>10.662098337575239</c:v>
                </c:pt>
                <c:pt idx="1753">
                  <c:v>10.66761344453532</c:v>
                </c:pt>
                <c:pt idx="1754">
                  <c:v>10.739067350868821</c:v>
                </c:pt>
                <c:pt idx="1755">
                  <c:v>10.685809881992171</c:v>
                </c:pt>
                <c:pt idx="1756">
                  <c:v>10.605116176258321</c:v>
                </c:pt>
                <c:pt idx="1757">
                  <c:v>10.56672696066385</c:v>
                </c:pt>
                <c:pt idx="1758">
                  <c:v>10.494112020734301</c:v>
                </c:pt>
                <c:pt idx="1759">
                  <c:v>10.584451508316571</c:v>
                </c:pt>
                <c:pt idx="1760">
                  <c:v>10.909847144131531</c:v>
                </c:pt>
                <c:pt idx="1761">
                  <c:v>10.96460177412021</c:v>
                </c:pt>
                <c:pt idx="1762">
                  <c:v>11.10038675225992</c:v>
                </c:pt>
                <c:pt idx="1763">
                  <c:v>11.13172858351912</c:v>
                </c:pt>
                <c:pt idx="1764">
                  <c:v>11.23443634165681</c:v>
                </c:pt>
                <c:pt idx="1765">
                  <c:v>11.1430521538273</c:v>
                </c:pt>
                <c:pt idx="1766">
                  <c:v>11.21288693611328</c:v>
                </c:pt>
                <c:pt idx="1767">
                  <c:v>11.00212849584557</c:v>
                </c:pt>
                <c:pt idx="1768">
                  <c:v>10.97965985431858</c:v>
                </c:pt>
                <c:pt idx="1769">
                  <c:v>11.03473018740819</c:v>
                </c:pt>
                <c:pt idx="1770">
                  <c:v>10.936081258275371</c:v>
                </c:pt>
                <c:pt idx="1771">
                  <c:v>10.941044082187609</c:v>
                </c:pt>
                <c:pt idx="1772">
                  <c:v>10.881101341839869</c:v>
                </c:pt>
                <c:pt idx="1773">
                  <c:v>10.520416298750961</c:v>
                </c:pt>
                <c:pt idx="1774">
                  <c:v>10.667672623848789</c:v>
                </c:pt>
                <c:pt idx="1775">
                  <c:v>10.719405401561559</c:v>
                </c:pt>
                <c:pt idx="1776">
                  <c:v>10.74572114471203</c:v>
                </c:pt>
                <c:pt idx="1777">
                  <c:v>10.80454095470318</c:v>
                </c:pt>
                <c:pt idx="1778">
                  <c:v>10.879331393246209</c:v>
                </c:pt>
                <c:pt idx="1779">
                  <c:v>10.84459254204665</c:v>
                </c:pt>
                <c:pt idx="1780">
                  <c:v>10.74106726266746</c:v>
                </c:pt>
                <c:pt idx="1781">
                  <c:v>10.62125988774903</c:v>
                </c:pt>
                <c:pt idx="1782">
                  <c:v>10.44133695843313</c:v>
                </c:pt>
                <c:pt idx="1783">
                  <c:v>10.516126071641141</c:v>
                </c:pt>
                <c:pt idx="1784">
                  <c:v>10.35614657855807</c:v>
                </c:pt>
                <c:pt idx="1785">
                  <c:v>10.41166415372791</c:v>
                </c:pt>
                <c:pt idx="1786">
                  <c:v>10.406308054861739</c:v>
                </c:pt>
                <c:pt idx="1787">
                  <c:v>10.47146839439297</c:v>
                </c:pt>
                <c:pt idx="1788">
                  <c:v>10.731261370096959</c:v>
                </c:pt>
                <c:pt idx="1789">
                  <c:v>10.706637681197691</c:v>
                </c:pt>
                <c:pt idx="1790">
                  <c:v>10.656356990074521</c:v>
                </c:pt>
                <c:pt idx="1791">
                  <c:v>10.60373671861883</c:v>
                </c:pt>
                <c:pt idx="1792">
                  <c:v>10.51439446542134</c:v>
                </c:pt>
                <c:pt idx="1793">
                  <c:v>10.33102503035391</c:v>
                </c:pt>
                <c:pt idx="1794">
                  <c:v>10.387102186241099</c:v>
                </c:pt>
                <c:pt idx="1795">
                  <c:v>10.43535546009859</c:v>
                </c:pt>
                <c:pt idx="1796">
                  <c:v>10.36263085487048</c:v>
                </c:pt>
                <c:pt idx="1797">
                  <c:v>10.327428164409641</c:v>
                </c:pt>
                <c:pt idx="1798">
                  <c:v>10.17109184933021</c:v>
                </c:pt>
                <c:pt idx="1799">
                  <c:v>10.25889438055388</c:v>
                </c:pt>
                <c:pt idx="1800">
                  <c:v>10.3425378611126</c:v>
                </c:pt>
                <c:pt idx="1801">
                  <c:v>10.400070524198981</c:v>
                </c:pt>
                <c:pt idx="1802">
                  <c:v>10.645471332119831</c:v>
                </c:pt>
                <c:pt idx="1803">
                  <c:v>10.650263454263021</c:v>
                </c:pt>
                <c:pt idx="1804">
                  <c:v>10.707556997042859</c:v>
                </c:pt>
                <c:pt idx="1805">
                  <c:v>10.632706451756111</c:v>
                </c:pt>
                <c:pt idx="1806">
                  <c:v>10.75179514041989</c:v>
                </c:pt>
                <c:pt idx="1807">
                  <c:v>10.67129113588577</c:v>
                </c:pt>
                <c:pt idx="1808">
                  <c:v>10.76536490048208</c:v>
                </c:pt>
                <c:pt idx="1809">
                  <c:v>10.76456537812382</c:v>
                </c:pt>
                <c:pt idx="1810">
                  <c:v>10.873297646844691</c:v>
                </c:pt>
                <c:pt idx="1811">
                  <c:v>10.90093435427311</c:v>
                </c:pt>
                <c:pt idx="1812">
                  <c:v>10.9869019124778</c:v>
                </c:pt>
                <c:pt idx="1813">
                  <c:v>10.85262504301045</c:v>
                </c:pt>
                <c:pt idx="1814">
                  <c:v>10.962847286974711</c:v>
                </c:pt>
                <c:pt idx="1815">
                  <c:v>11.185385393587101</c:v>
                </c:pt>
                <c:pt idx="1816">
                  <c:v>11.180384932510171</c:v>
                </c:pt>
                <c:pt idx="1817">
                  <c:v>11.09511335253101</c:v>
                </c:pt>
                <c:pt idx="1818">
                  <c:v>11.21207793980517</c:v>
                </c:pt>
                <c:pt idx="1819">
                  <c:v>11.28087136799377</c:v>
                </c:pt>
                <c:pt idx="1820">
                  <c:v>11.33040256348947</c:v>
                </c:pt>
                <c:pt idx="1821">
                  <c:v>11.256302801831829</c:v>
                </c:pt>
                <c:pt idx="1822">
                  <c:v>11.38539844199053</c:v>
                </c:pt>
                <c:pt idx="1823">
                  <c:v>11.436656726366911</c:v>
                </c:pt>
                <c:pt idx="1824">
                  <c:v>11.50728960758023</c:v>
                </c:pt>
                <c:pt idx="1825">
                  <c:v>11.44229493492805</c:v>
                </c:pt>
                <c:pt idx="1826">
                  <c:v>11.334099417561919</c:v>
                </c:pt>
                <c:pt idx="1827">
                  <c:v>11.354935830939491</c:v>
                </c:pt>
                <c:pt idx="1828">
                  <c:v>11.295964078008289</c:v>
                </c:pt>
                <c:pt idx="1829">
                  <c:v>11.269563366830999</c:v>
                </c:pt>
                <c:pt idx="1830">
                  <c:v>10.832501258546429</c:v>
                </c:pt>
                <c:pt idx="1831">
                  <c:v>10.950984763767741</c:v>
                </c:pt>
                <c:pt idx="1832">
                  <c:v>11.18592540227935</c:v>
                </c:pt>
                <c:pt idx="1833">
                  <c:v>11.233378295110811</c:v>
                </c:pt>
                <c:pt idx="1834">
                  <c:v>11.286857915668129</c:v>
                </c:pt>
                <c:pt idx="1835">
                  <c:v>11.331058874997479</c:v>
                </c:pt>
                <c:pt idx="1836">
                  <c:v>11.297156254203241</c:v>
                </c:pt>
                <c:pt idx="1837">
                  <c:v>11.30250693039579</c:v>
                </c:pt>
                <c:pt idx="1838">
                  <c:v>11.37501710201567</c:v>
                </c:pt>
                <c:pt idx="1839">
                  <c:v>11.46024226726867</c:v>
                </c:pt>
                <c:pt idx="1840">
                  <c:v>11.6422941469077</c:v>
                </c:pt>
                <c:pt idx="1841">
                  <c:v>11.60507587878082</c:v>
                </c:pt>
                <c:pt idx="1842">
                  <c:v>11.429025594894661</c:v>
                </c:pt>
                <c:pt idx="1843">
                  <c:v>11.48165232559286</c:v>
                </c:pt>
                <c:pt idx="1844">
                  <c:v>11.35971721116332</c:v>
                </c:pt>
                <c:pt idx="1845">
                  <c:v>11.47682981280099</c:v>
                </c:pt>
                <c:pt idx="1846">
                  <c:v>11.56140175523543</c:v>
                </c:pt>
                <c:pt idx="1847">
                  <c:v>11.67439819261087</c:v>
                </c:pt>
                <c:pt idx="1848">
                  <c:v>11.58448619052499</c:v>
                </c:pt>
                <c:pt idx="1849">
                  <c:v>11.38017245597562</c:v>
                </c:pt>
                <c:pt idx="1850">
                  <c:v>11.586176924130299</c:v>
                </c:pt>
                <c:pt idx="1851">
                  <c:v>11.5937819612905</c:v>
                </c:pt>
                <c:pt idx="1852">
                  <c:v>11.631932800694109</c:v>
                </c:pt>
                <c:pt idx="1853">
                  <c:v>11.724718206906751</c:v>
                </c:pt>
                <c:pt idx="1854">
                  <c:v>11.75031103661458</c:v>
                </c:pt>
                <c:pt idx="1855">
                  <c:v>11.76597070358603</c:v>
                </c:pt>
                <c:pt idx="1856">
                  <c:v>11.70496771714418</c:v>
                </c:pt>
                <c:pt idx="1857">
                  <c:v>11.74274974304852</c:v>
                </c:pt>
                <c:pt idx="1858">
                  <c:v>11.679652204346249</c:v>
                </c:pt>
                <c:pt idx="1859">
                  <c:v>11.803872034874599</c:v>
                </c:pt>
                <c:pt idx="1860">
                  <c:v>11.98119034326346</c:v>
                </c:pt>
                <c:pt idx="1861">
                  <c:v>11.93089004185636</c:v>
                </c:pt>
                <c:pt idx="1862">
                  <c:v>12.00046908586371</c:v>
                </c:pt>
                <c:pt idx="1863">
                  <c:v>11.96522320359276</c:v>
                </c:pt>
                <c:pt idx="1864">
                  <c:v>12.089951830665949</c:v>
                </c:pt>
                <c:pt idx="1865">
                  <c:v>12.17939431893728</c:v>
                </c:pt>
                <c:pt idx="1866">
                  <c:v>12.184511951467149</c:v>
                </c:pt>
                <c:pt idx="1867">
                  <c:v>12.1874264362289</c:v>
                </c:pt>
                <c:pt idx="1868">
                  <c:v>12.086835882228961</c:v>
                </c:pt>
                <c:pt idx="1869">
                  <c:v>12.1337025587595</c:v>
                </c:pt>
                <c:pt idx="1870">
                  <c:v>12.2666845261605</c:v>
                </c:pt>
                <c:pt idx="1871">
                  <c:v>12.283915632813139</c:v>
                </c:pt>
                <c:pt idx="1872">
                  <c:v>12.35900924864427</c:v>
                </c:pt>
                <c:pt idx="1873">
                  <c:v>12.345312854634241</c:v>
                </c:pt>
                <c:pt idx="1874">
                  <c:v>12.29000480920752</c:v>
                </c:pt>
                <c:pt idx="1875">
                  <c:v>12.42998151696314</c:v>
                </c:pt>
                <c:pt idx="1876">
                  <c:v>12.339686712223861</c:v>
                </c:pt>
                <c:pt idx="1877">
                  <c:v>12.477456150433831</c:v>
                </c:pt>
                <c:pt idx="1878">
                  <c:v>12.367220102150879</c:v>
                </c:pt>
                <c:pt idx="1879">
                  <c:v>12.293458502177501</c:v>
                </c:pt>
                <c:pt idx="1880">
                  <c:v>12.1610339606121</c:v>
                </c:pt>
                <c:pt idx="1881">
                  <c:v>12.223894077837169</c:v>
                </c:pt>
                <c:pt idx="1882">
                  <c:v>12.385888859631191</c:v>
                </c:pt>
                <c:pt idx="1883">
                  <c:v>12.38097556448405</c:v>
                </c:pt>
                <c:pt idx="1884">
                  <c:v>12.485813919613451</c:v>
                </c:pt>
                <c:pt idx="1885">
                  <c:v>12.622683121758801</c:v>
                </c:pt>
                <c:pt idx="1886">
                  <c:v>12.65664697755161</c:v>
                </c:pt>
                <c:pt idx="1887">
                  <c:v>12.54032122847511</c:v>
                </c:pt>
                <c:pt idx="1888">
                  <c:v>12.59005485822612</c:v>
                </c:pt>
                <c:pt idx="1889">
                  <c:v>12.70888032378048</c:v>
                </c:pt>
                <c:pt idx="1890">
                  <c:v>12.554953758917319</c:v>
                </c:pt>
                <c:pt idx="1891">
                  <c:v>12.60266581935872</c:v>
                </c:pt>
                <c:pt idx="1892">
                  <c:v>12.56224262428151</c:v>
                </c:pt>
                <c:pt idx="1893">
                  <c:v>12.483279078878811</c:v>
                </c:pt>
                <c:pt idx="1894">
                  <c:v>12.58174389691691</c:v>
                </c:pt>
                <c:pt idx="1895">
                  <c:v>12.735711081740201</c:v>
                </c:pt>
                <c:pt idx="1896">
                  <c:v>12.73392603743471</c:v>
                </c:pt>
                <c:pt idx="1897">
                  <c:v>12.86069186091296</c:v>
                </c:pt>
                <c:pt idx="1898">
                  <c:v>12.892324416267121</c:v>
                </c:pt>
                <c:pt idx="1899">
                  <c:v>12.823491360968911</c:v>
                </c:pt>
                <c:pt idx="1900">
                  <c:v>12.70564332303781</c:v>
                </c:pt>
                <c:pt idx="1901">
                  <c:v>12.78030450726777</c:v>
                </c:pt>
                <c:pt idx="1902">
                  <c:v>12.83721641481551</c:v>
                </c:pt>
                <c:pt idx="1903">
                  <c:v>12.62820690136452</c:v>
                </c:pt>
                <c:pt idx="1904">
                  <c:v>12.440522962589361</c:v>
                </c:pt>
                <c:pt idx="1905">
                  <c:v>12.78516538377322</c:v>
                </c:pt>
                <c:pt idx="1906">
                  <c:v>12.876322307482351</c:v>
                </c:pt>
                <c:pt idx="1907">
                  <c:v>12.896602511348441</c:v>
                </c:pt>
                <c:pt idx="1908">
                  <c:v>12.980139926325389</c:v>
                </c:pt>
                <c:pt idx="1909">
                  <c:v>13.07903824124835</c:v>
                </c:pt>
                <c:pt idx="1910">
                  <c:v>13.317914295060779</c:v>
                </c:pt>
                <c:pt idx="1911">
                  <c:v>13.182771862747799</c:v>
                </c:pt>
                <c:pt idx="1912">
                  <c:v>13.04420537064267</c:v>
                </c:pt>
                <c:pt idx="1913">
                  <c:v>13.13120780300404</c:v>
                </c:pt>
                <c:pt idx="1914">
                  <c:v>12.650743429279849</c:v>
                </c:pt>
                <c:pt idx="1915">
                  <c:v>12.79335057957333</c:v>
                </c:pt>
                <c:pt idx="1916">
                  <c:v>12.86979435794203</c:v>
                </c:pt>
                <c:pt idx="1917">
                  <c:v>12.826373038267279</c:v>
                </c:pt>
                <c:pt idx="1918">
                  <c:v>12.29606886103185</c:v>
                </c:pt>
                <c:pt idx="1919">
                  <c:v>12.18899182531562</c:v>
                </c:pt>
                <c:pt idx="1920">
                  <c:v>12.146178013635319</c:v>
                </c:pt>
                <c:pt idx="1921">
                  <c:v>12.477590980163111</c:v>
                </c:pt>
                <c:pt idx="1922">
                  <c:v>12.542668201431139</c:v>
                </c:pt>
                <c:pt idx="1923">
                  <c:v>12.44145234190408</c:v>
                </c:pt>
                <c:pt idx="1924">
                  <c:v>12.561324829072991</c:v>
                </c:pt>
                <c:pt idx="1925">
                  <c:v>12.505695379153989</c:v>
                </c:pt>
                <c:pt idx="1926">
                  <c:v>12.199719134192261</c:v>
                </c:pt>
                <c:pt idx="1927">
                  <c:v>12.2690579510388</c:v>
                </c:pt>
                <c:pt idx="1928">
                  <c:v>12.18412373743001</c:v>
                </c:pt>
                <c:pt idx="1929">
                  <c:v>12.372534171972321</c:v>
                </c:pt>
                <c:pt idx="1930">
                  <c:v>12.60589412937172</c:v>
                </c:pt>
                <c:pt idx="1931">
                  <c:v>12.43710225456546</c:v>
                </c:pt>
                <c:pt idx="1932">
                  <c:v>12.58193289681469</c:v>
                </c:pt>
                <c:pt idx="1933">
                  <c:v>12.578288229730781</c:v>
                </c:pt>
                <c:pt idx="1934">
                  <c:v>12.38894460704619</c:v>
                </c:pt>
                <c:pt idx="1935">
                  <c:v>12.31308190340873</c:v>
                </c:pt>
                <c:pt idx="1936">
                  <c:v>12.443990519192139</c:v>
                </c:pt>
                <c:pt idx="1937">
                  <c:v>12.336273295741069</c:v>
                </c:pt>
                <c:pt idx="1938">
                  <c:v>12.561203251297551</c:v>
                </c:pt>
                <c:pt idx="1939">
                  <c:v>12.57312340878673</c:v>
                </c:pt>
                <c:pt idx="1940">
                  <c:v>12.51447376175695</c:v>
                </c:pt>
                <c:pt idx="1941">
                  <c:v>12.53580763967685</c:v>
                </c:pt>
                <c:pt idx="1942">
                  <c:v>12.36023318251236</c:v>
                </c:pt>
                <c:pt idx="1943">
                  <c:v>12.371364760345299</c:v>
                </c:pt>
                <c:pt idx="1944">
                  <c:v>12.568471941620061</c:v>
                </c:pt>
                <c:pt idx="1945">
                  <c:v>12.79564212258134</c:v>
                </c:pt>
                <c:pt idx="1946">
                  <c:v>12.975082742847951</c:v>
                </c:pt>
                <c:pt idx="1947">
                  <c:v>13.033284344796771</c:v>
                </c:pt>
                <c:pt idx="1948">
                  <c:v>13.055361629678149</c:v>
                </c:pt>
                <c:pt idx="1949">
                  <c:v>13.1718799109522</c:v>
                </c:pt>
                <c:pt idx="1950">
                  <c:v>13.137706881631519</c:v>
                </c:pt>
                <c:pt idx="1951">
                  <c:v>13.018963711831599</c:v>
                </c:pt>
                <c:pt idx="1952">
                  <c:v>13.092957449181791</c:v>
                </c:pt>
                <c:pt idx="1953">
                  <c:v>12.99890728928025</c:v>
                </c:pt>
                <c:pt idx="1954">
                  <c:v>12.72450457422757</c:v>
                </c:pt>
                <c:pt idx="1955">
                  <c:v>12.87684505636769</c:v>
                </c:pt>
                <c:pt idx="1956">
                  <c:v>12.862768416895459</c:v>
                </c:pt>
                <c:pt idx="1957">
                  <c:v>12.97445705404999</c:v>
                </c:pt>
                <c:pt idx="1958">
                  <c:v>12.974056568529059</c:v>
                </c:pt>
                <c:pt idx="1959">
                  <c:v>13.183039039304431</c:v>
                </c:pt>
                <c:pt idx="1960">
                  <c:v>13.19855285098053</c:v>
                </c:pt>
                <c:pt idx="1961">
                  <c:v>13.34377443128964</c:v>
                </c:pt>
                <c:pt idx="1962">
                  <c:v>13.29307101421939</c:v>
                </c:pt>
                <c:pt idx="1963">
                  <c:v>13.24359216059911</c:v>
                </c:pt>
                <c:pt idx="1964">
                  <c:v>13.084966808293</c:v>
                </c:pt>
                <c:pt idx="1965">
                  <c:v>13.14413940734558</c:v>
                </c:pt>
                <c:pt idx="1966">
                  <c:v>12.978145751498079</c:v>
                </c:pt>
                <c:pt idx="1967">
                  <c:v>12.49169428101769</c:v>
                </c:pt>
                <c:pt idx="1968">
                  <c:v>12.366584296866669</c:v>
                </c:pt>
                <c:pt idx="1969">
                  <c:v>12.32522564405582</c:v>
                </c:pt>
                <c:pt idx="1970">
                  <c:v>11.60216799316705</c:v>
                </c:pt>
                <c:pt idx="1971">
                  <c:v>11.55320847224236</c:v>
                </c:pt>
                <c:pt idx="1972">
                  <c:v>11.719941279181789</c:v>
                </c:pt>
                <c:pt idx="1973">
                  <c:v>11.32809515009192</c:v>
                </c:pt>
                <c:pt idx="1974">
                  <c:v>11.776314411986499</c:v>
                </c:pt>
                <c:pt idx="1975">
                  <c:v>11.9056385178376</c:v>
                </c:pt>
                <c:pt idx="1976">
                  <c:v>11.955138203100409</c:v>
                </c:pt>
                <c:pt idx="1977">
                  <c:v>12.17128289649607</c:v>
                </c:pt>
                <c:pt idx="1978">
                  <c:v>12.22209436996995</c:v>
                </c:pt>
                <c:pt idx="1979">
                  <c:v>12.59872301540617</c:v>
                </c:pt>
                <c:pt idx="1980">
                  <c:v>12.66619548658173</c:v>
                </c:pt>
                <c:pt idx="1981">
                  <c:v>12.755028926691081</c:v>
                </c:pt>
                <c:pt idx="1982">
                  <c:v>12.79471691574094</c:v>
                </c:pt>
                <c:pt idx="1983">
                  <c:v>12.823777215641529</c:v>
                </c:pt>
                <c:pt idx="1984">
                  <c:v>12.99540023376972</c:v>
                </c:pt>
                <c:pt idx="1985">
                  <c:v>13.115214275683</c:v>
                </c:pt>
                <c:pt idx="1986">
                  <c:v>13.085483964247629</c:v>
                </c:pt>
                <c:pt idx="1987">
                  <c:v>13.090913787233241</c:v>
                </c:pt>
                <c:pt idx="1988">
                  <c:v>13.43353821456941</c:v>
                </c:pt>
                <c:pt idx="1989">
                  <c:v>13.57002386297661</c:v>
                </c:pt>
                <c:pt idx="1990">
                  <c:v>13.508516461507551</c:v>
                </c:pt>
                <c:pt idx="1991">
                  <c:v>13.30691559345844</c:v>
                </c:pt>
                <c:pt idx="1992">
                  <c:v>13.33886026925701</c:v>
                </c:pt>
                <c:pt idx="1993">
                  <c:v>13.316258679426751</c:v>
                </c:pt>
                <c:pt idx="1994">
                  <c:v>13.317565273749951</c:v>
                </c:pt>
                <c:pt idx="1995">
                  <c:v>13.241226559715519</c:v>
                </c:pt>
                <c:pt idx="1996">
                  <c:v>12.989996435477559</c:v>
                </c:pt>
                <c:pt idx="1997">
                  <c:v>13.01421719222316</c:v>
                </c:pt>
                <c:pt idx="1998">
                  <c:v>12.25128308045992</c:v>
                </c:pt>
                <c:pt idx="1999">
                  <c:v>12.682919363479069</c:v>
                </c:pt>
                <c:pt idx="2000">
                  <c:v>13.05507966298037</c:v>
                </c:pt>
                <c:pt idx="2001">
                  <c:v>12.99686043456386</c:v>
                </c:pt>
                <c:pt idx="2002">
                  <c:v>13.127500030652479</c:v>
                </c:pt>
                <c:pt idx="2003">
                  <c:v>13.313640904687871</c:v>
                </c:pt>
                <c:pt idx="2004">
                  <c:v>13.345333897941421</c:v>
                </c:pt>
                <c:pt idx="2005">
                  <c:v>13.19030071020032</c:v>
                </c:pt>
                <c:pt idx="2006">
                  <c:v>13.04224661589048</c:v>
                </c:pt>
                <c:pt idx="2007">
                  <c:v>13.00295728536144</c:v>
                </c:pt>
                <c:pt idx="2008">
                  <c:v>13.110486898404281</c:v>
                </c:pt>
                <c:pt idx="2009">
                  <c:v>13.236185117983251</c:v>
                </c:pt>
                <c:pt idx="2010">
                  <c:v>13.17518892769016</c:v>
                </c:pt>
                <c:pt idx="2011">
                  <c:v>13.13388088765894</c:v>
                </c:pt>
                <c:pt idx="2012">
                  <c:v>12.928334046184389</c:v>
                </c:pt>
                <c:pt idx="2013">
                  <c:v>12.624384965526479</c:v>
                </c:pt>
                <c:pt idx="2014">
                  <c:v>12.75464734169527</c:v>
                </c:pt>
                <c:pt idx="2015">
                  <c:v>12.767724722531391</c:v>
                </c:pt>
                <c:pt idx="2016">
                  <c:v>12.422738457569089</c:v>
                </c:pt>
                <c:pt idx="2017">
                  <c:v>12.458246637731261</c:v>
                </c:pt>
                <c:pt idx="2018">
                  <c:v>12.8826762908273</c:v>
                </c:pt>
                <c:pt idx="2019">
                  <c:v>12.843399779255551</c:v>
                </c:pt>
                <c:pt idx="2020">
                  <c:v>12.528843232458559</c:v>
                </c:pt>
                <c:pt idx="2021">
                  <c:v>12.569703712258271</c:v>
                </c:pt>
                <c:pt idx="2022">
                  <c:v>12.78380643890104</c:v>
                </c:pt>
                <c:pt idx="2023">
                  <c:v>12.881209142154461</c:v>
                </c:pt>
                <c:pt idx="2024">
                  <c:v>12.956465562450081</c:v>
                </c:pt>
                <c:pt idx="2025">
                  <c:v>13.30746982379533</c:v>
                </c:pt>
                <c:pt idx="2026">
                  <c:v>13.354129424162119</c:v>
                </c:pt>
                <c:pt idx="2027">
                  <c:v>13.38846984999453</c:v>
                </c:pt>
                <c:pt idx="2028">
                  <c:v>13.46461447826252</c:v>
                </c:pt>
                <c:pt idx="2029">
                  <c:v>13.202035158381371</c:v>
                </c:pt>
                <c:pt idx="2030">
                  <c:v>13.17424363355005</c:v>
                </c:pt>
                <c:pt idx="2031">
                  <c:v>13.37681715989862</c:v>
                </c:pt>
                <c:pt idx="2032">
                  <c:v>13.34927928157815</c:v>
                </c:pt>
                <c:pt idx="2033">
                  <c:v>13.24164789188089</c:v>
                </c:pt>
                <c:pt idx="2034">
                  <c:v>13.33725914064431</c:v>
                </c:pt>
                <c:pt idx="2035">
                  <c:v>13.472516099125279</c:v>
                </c:pt>
                <c:pt idx="2036">
                  <c:v>13.57968482281964</c:v>
                </c:pt>
                <c:pt idx="2037">
                  <c:v>13.420007959640831</c:v>
                </c:pt>
                <c:pt idx="2038">
                  <c:v>13.408025170761659</c:v>
                </c:pt>
                <c:pt idx="2039">
                  <c:v>13.33759757849092</c:v>
                </c:pt>
                <c:pt idx="2040">
                  <c:v>13.357903816713151</c:v>
                </c:pt>
                <c:pt idx="2041">
                  <c:v>13.130378281759871</c:v>
                </c:pt>
                <c:pt idx="2042">
                  <c:v>12.80002915288715</c:v>
                </c:pt>
                <c:pt idx="2043">
                  <c:v>13.11473820553601</c:v>
                </c:pt>
                <c:pt idx="2044">
                  <c:v>12.845045512585569</c:v>
                </c:pt>
                <c:pt idx="2045">
                  <c:v>12.85871341118045</c:v>
                </c:pt>
                <c:pt idx="2046">
                  <c:v>13.179311818753231</c:v>
                </c:pt>
                <c:pt idx="2047">
                  <c:v>13.213368846728899</c:v>
                </c:pt>
                <c:pt idx="2048">
                  <c:v>13.16921117167823</c:v>
                </c:pt>
                <c:pt idx="2049">
                  <c:v>13.03549892696326</c:v>
                </c:pt>
                <c:pt idx="2050">
                  <c:v>12.878222867099041</c:v>
                </c:pt>
                <c:pt idx="2051">
                  <c:v>13.149080607552699</c:v>
                </c:pt>
                <c:pt idx="2052">
                  <c:v>13.001083699298089</c:v>
                </c:pt>
                <c:pt idx="2053">
                  <c:v>12.948877774853729</c:v>
                </c:pt>
                <c:pt idx="2054">
                  <c:v>12.747856649845209</c:v>
                </c:pt>
                <c:pt idx="2055">
                  <c:v>12.0849346201513</c:v>
                </c:pt>
                <c:pt idx="2056">
                  <c:v>12.384375781569981</c:v>
                </c:pt>
                <c:pt idx="2057">
                  <c:v>12.20555157109802</c:v>
                </c:pt>
                <c:pt idx="2058">
                  <c:v>12.43596923004098</c:v>
                </c:pt>
                <c:pt idx="2059">
                  <c:v>12.374854341080111</c:v>
                </c:pt>
                <c:pt idx="2060">
                  <c:v>12.394613578006229</c:v>
                </c:pt>
                <c:pt idx="2061">
                  <c:v>12.152687609860109</c:v>
                </c:pt>
                <c:pt idx="2062">
                  <c:v>12.029850285567569</c:v>
                </c:pt>
                <c:pt idx="2063">
                  <c:v>12.4814419688703</c:v>
                </c:pt>
                <c:pt idx="2064">
                  <c:v>12.332771073191809</c:v>
                </c:pt>
                <c:pt idx="2065">
                  <c:v>12.435510874725789</c:v>
                </c:pt>
                <c:pt idx="2066">
                  <c:v>12.199116995615469</c:v>
                </c:pt>
                <c:pt idx="2067">
                  <c:v>11.92175225578255</c:v>
                </c:pt>
                <c:pt idx="2068">
                  <c:v>11.921783657568049</c:v>
                </c:pt>
                <c:pt idx="2069">
                  <c:v>12.37194324789289</c:v>
                </c:pt>
                <c:pt idx="2070">
                  <c:v>12.485153525275839</c:v>
                </c:pt>
                <c:pt idx="2071">
                  <c:v>12.2862842260779</c:v>
                </c:pt>
                <c:pt idx="2072">
                  <c:v>12.732729219713679</c:v>
                </c:pt>
                <c:pt idx="2073">
                  <c:v>12.899002846642709</c:v>
                </c:pt>
                <c:pt idx="2074">
                  <c:v>12.9200381122787</c:v>
                </c:pt>
                <c:pt idx="2075">
                  <c:v>12.851721540870431</c:v>
                </c:pt>
                <c:pt idx="2076">
                  <c:v>12.81491836594669</c:v>
                </c:pt>
                <c:pt idx="2077">
                  <c:v>12.699146584548769</c:v>
                </c:pt>
                <c:pt idx="2078">
                  <c:v>12.844409550422011</c:v>
                </c:pt>
                <c:pt idx="2079">
                  <c:v>12.84184094517339</c:v>
                </c:pt>
                <c:pt idx="2080">
                  <c:v>12.99830579224539</c:v>
                </c:pt>
                <c:pt idx="2081">
                  <c:v>12.99890831129022</c:v>
                </c:pt>
                <c:pt idx="2082">
                  <c:v>12.792028114753281</c:v>
                </c:pt>
                <c:pt idx="2083">
                  <c:v>12.725694861441459</c:v>
                </c:pt>
                <c:pt idx="2084">
                  <c:v>12.56670691565024</c:v>
                </c:pt>
                <c:pt idx="2085">
                  <c:v>12.591421834229131</c:v>
                </c:pt>
                <c:pt idx="2086">
                  <c:v>12.488391624979149</c:v>
                </c:pt>
                <c:pt idx="2087">
                  <c:v>12.345494616231161</c:v>
                </c:pt>
                <c:pt idx="2088">
                  <c:v>11.999975666703159</c:v>
                </c:pt>
                <c:pt idx="2089">
                  <c:v>11.731904819609481</c:v>
                </c:pt>
                <c:pt idx="2090">
                  <c:v>12.23426127640788</c:v>
                </c:pt>
                <c:pt idx="2091">
                  <c:v>11.94537886394702</c:v>
                </c:pt>
                <c:pt idx="2092">
                  <c:v>12.311827930118181</c:v>
                </c:pt>
                <c:pt idx="2093">
                  <c:v>12.390439116692599</c:v>
                </c:pt>
                <c:pt idx="2094">
                  <c:v>12.595432371649011</c:v>
                </c:pt>
                <c:pt idx="2095">
                  <c:v>12.491312772295339</c:v>
                </c:pt>
                <c:pt idx="2096">
                  <c:v>12.249449608655571</c:v>
                </c:pt>
                <c:pt idx="2097">
                  <c:v>12.08013162807327</c:v>
                </c:pt>
                <c:pt idx="2098">
                  <c:v>11.82377697814481</c:v>
                </c:pt>
                <c:pt idx="2099">
                  <c:v>11.90692209433201</c:v>
                </c:pt>
                <c:pt idx="2100">
                  <c:v>12.128097641759499</c:v>
                </c:pt>
                <c:pt idx="2101">
                  <c:v>12.034349099697399</c:v>
                </c:pt>
                <c:pt idx="2102">
                  <c:v>12.16300598434599</c:v>
                </c:pt>
                <c:pt idx="2103">
                  <c:v>12.117778946779749</c:v>
                </c:pt>
                <c:pt idx="2104">
                  <c:v>12.54369924467497</c:v>
                </c:pt>
                <c:pt idx="2105">
                  <c:v>12.612442127202019</c:v>
                </c:pt>
                <c:pt idx="2106">
                  <c:v>12.55082542624513</c:v>
                </c:pt>
                <c:pt idx="2107">
                  <c:v>12.282726925846751</c:v>
                </c:pt>
                <c:pt idx="2108">
                  <c:v>12.231239862621051</c:v>
                </c:pt>
                <c:pt idx="2109">
                  <c:v>12.284736497809179</c:v>
                </c:pt>
                <c:pt idx="2110">
                  <c:v>12.385334340453699</c:v>
                </c:pt>
                <c:pt idx="2111">
                  <c:v>12.12235569098269</c:v>
                </c:pt>
                <c:pt idx="2112">
                  <c:v>11.99584210902943</c:v>
                </c:pt>
                <c:pt idx="2113">
                  <c:v>12.05650630970946</c:v>
                </c:pt>
                <c:pt idx="2114">
                  <c:v>11.79372886420046</c:v>
                </c:pt>
                <c:pt idx="2115">
                  <c:v>11.798683089619701</c:v>
                </c:pt>
                <c:pt idx="2116">
                  <c:v>11.71339763290362</c:v>
                </c:pt>
                <c:pt idx="2117">
                  <c:v>11.785564777843961</c:v>
                </c:pt>
                <c:pt idx="2118">
                  <c:v>11.671358494989329</c:v>
                </c:pt>
                <c:pt idx="2119">
                  <c:v>11.484427738545049</c:v>
                </c:pt>
                <c:pt idx="2120">
                  <c:v>11.75682185859228</c:v>
                </c:pt>
                <c:pt idx="2121">
                  <c:v>11.916492689169161</c:v>
                </c:pt>
                <c:pt idx="2122">
                  <c:v>11.86961878097204</c:v>
                </c:pt>
                <c:pt idx="2123">
                  <c:v>12.091247555741781</c:v>
                </c:pt>
                <c:pt idx="2124">
                  <c:v>12.07816193277513</c:v>
                </c:pt>
                <c:pt idx="2125">
                  <c:v>12.22691281419198</c:v>
                </c:pt>
                <c:pt idx="2126">
                  <c:v>12.10859355225926</c:v>
                </c:pt>
                <c:pt idx="2127">
                  <c:v>12.21426411055524</c:v>
                </c:pt>
                <c:pt idx="2128">
                  <c:v>11.71297244251997</c:v>
                </c:pt>
                <c:pt idx="2129">
                  <c:v>11.68338138322291</c:v>
                </c:pt>
                <c:pt idx="2130">
                  <c:v>11.71123451073249</c:v>
                </c:pt>
                <c:pt idx="2131">
                  <c:v>11.000685865509389</c:v>
                </c:pt>
                <c:pt idx="2132">
                  <c:v>11.16163866776821</c:v>
                </c:pt>
                <c:pt idx="2133">
                  <c:v>10.994678629446909</c:v>
                </c:pt>
                <c:pt idx="2134">
                  <c:v>10.7826671081579</c:v>
                </c:pt>
                <c:pt idx="2135">
                  <c:v>10.738846006662451</c:v>
                </c:pt>
                <c:pt idx="2136">
                  <c:v>10.381101749156199</c:v>
                </c:pt>
                <c:pt idx="2137">
                  <c:v>10.74746443422973</c:v>
                </c:pt>
                <c:pt idx="2138">
                  <c:v>11.318803792308531</c:v>
                </c:pt>
                <c:pt idx="2139">
                  <c:v>11.087761894896071</c:v>
                </c:pt>
                <c:pt idx="2140">
                  <c:v>10.98764174414327</c:v>
                </c:pt>
                <c:pt idx="2141">
                  <c:v>10.94824654014865</c:v>
                </c:pt>
                <c:pt idx="2142">
                  <c:v>10.878065092944659</c:v>
                </c:pt>
                <c:pt idx="2143">
                  <c:v>10.63307172116806</c:v>
                </c:pt>
                <c:pt idx="2144">
                  <c:v>10.758284140567531</c:v>
                </c:pt>
                <c:pt idx="2145">
                  <c:v>10.94756856613947</c:v>
                </c:pt>
                <c:pt idx="2146">
                  <c:v>10.995850315356179</c:v>
                </c:pt>
                <c:pt idx="2147">
                  <c:v>11.432387029087829</c:v>
                </c:pt>
                <c:pt idx="2148">
                  <c:v>11.40592180690278</c:v>
                </c:pt>
                <c:pt idx="2149">
                  <c:v>11.45009224117117</c:v>
                </c:pt>
                <c:pt idx="2150">
                  <c:v>11.477720816710679</c:v>
                </c:pt>
                <c:pt idx="2151">
                  <c:v>11.31012675814709</c:v>
                </c:pt>
                <c:pt idx="2152">
                  <c:v>11.24587915492252</c:v>
                </c:pt>
                <c:pt idx="2153">
                  <c:v>11.66132735978937</c:v>
                </c:pt>
                <c:pt idx="2154">
                  <c:v>11.820742106139591</c:v>
                </c:pt>
                <c:pt idx="2155">
                  <c:v>11.765279911333909</c:v>
                </c:pt>
                <c:pt idx="2156">
                  <c:v>11.94157547853937</c:v>
                </c:pt>
                <c:pt idx="2157">
                  <c:v>11.911049211000201</c:v>
                </c:pt>
                <c:pt idx="2158">
                  <c:v>11.844751898326351</c:v>
                </c:pt>
                <c:pt idx="2159">
                  <c:v>11.566583505218681</c:v>
                </c:pt>
                <c:pt idx="2160">
                  <c:v>11.689081345794261</c:v>
                </c:pt>
                <c:pt idx="2161">
                  <c:v>11.594227766477781</c:v>
                </c:pt>
                <c:pt idx="2162">
                  <c:v>11.361049781767941</c:v>
                </c:pt>
                <c:pt idx="2163">
                  <c:v>11.22315220362788</c:v>
                </c:pt>
                <c:pt idx="2164">
                  <c:v>11.35747745324238</c:v>
                </c:pt>
                <c:pt idx="2165">
                  <c:v>11.534425119731811</c:v>
                </c:pt>
                <c:pt idx="2166">
                  <c:v>11.312328907693781</c:v>
                </c:pt>
                <c:pt idx="2167">
                  <c:v>11.46197707249242</c:v>
                </c:pt>
                <c:pt idx="2168">
                  <c:v>11.84803048979232</c:v>
                </c:pt>
                <c:pt idx="2169">
                  <c:v>12.00610617763135</c:v>
                </c:pt>
                <c:pt idx="2170">
                  <c:v>11.988078115792829</c:v>
                </c:pt>
                <c:pt idx="2171">
                  <c:v>11.644025333442739</c:v>
                </c:pt>
                <c:pt idx="2172">
                  <c:v>11.58035749951191</c:v>
                </c:pt>
                <c:pt idx="2173">
                  <c:v>11.408961373099141</c:v>
                </c:pt>
                <c:pt idx="2174">
                  <c:v>11.48153937338831</c:v>
                </c:pt>
                <c:pt idx="2175">
                  <c:v>11.5348848744477</c:v>
                </c:pt>
                <c:pt idx="2176">
                  <c:v>11.686277843403669</c:v>
                </c:pt>
                <c:pt idx="2177">
                  <c:v>11.397850613217511</c:v>
                </c:pt>
                <c:pt idx="2178">
                  <c:v>11.17738574111547</c:v>
                </c:pt>
                <c:pt idx="2179">
                  <c:v>11.12418128604676</c:v>
                </c:pt>
                <c:pt idx="2180">
                  <c:v>10.870679828937231</c:v>
                </c:pt>
                <c:pt idx="2181">
                  <c:v>10.923060269235121</c:v>
                </c:pt>
                <c:pt idx="2182">
                  <c:v>10.839063592114201</c:v>
                </c:pt>
                <c:pt idx="2183">
                  <c:v>11.07748058207472</c:v>
                </c:pt>
                <c:pt idx="2184">
                  <c:v>11.08151530051707</c:v>
                </c:pt>
                <c:pt idx="2185">
                  <c:v>11.016305974452131</c:v>
                </c:pt>
                <c:pt idx="2186">
                  <c:v>10.97408586491361</c:v>
                </c:pt>
                <c:pt idx="2187">
                  <c:v>10.96981523324842</c:v>
                </c:pt>
                <c:pt idx="2188">
                  <c:v>10.797930590784301</c:v>
                </c:pt>
                <c:pt idx="2189">
                  <c:v>10.605724734664101</c:v>
                </c:pt>
                <c:pt idx="2190">
                  <c:v>10.92272529755583</c:v>
                </c:pt>
                <c:pt idx="2191">
                  <c:v>11.122621247117801</c:v>
                </c:pt>
                <c:pt idx="2192">
                  <c:v>11.1557965440809</c:v>
                </c:pt>
                <c:pt idx="2193">
                  <c:v>11.125120546936669</c:v>
                </c:pt>
                <c:pt idx="2194">
                  <c:v>11.09704526719999</c:v>
                </c:pt>
                <c:pt idx="2195">
                  <c:v>11.089769929281699</c:v>
                </c:pt>
                <c:pt idx="2196">
                  <c:v>11.000264527824349</c:v>
                </c:pt>
                <c:pt idx="2197">
                  <c:v>11.17979175482272</c:v>
                </c:pt>
                <c:pt idx="2198">
                  <c:v>11.295706135748899</c:v>
                </c:pt>
                <c:pt idx="2199">
                  <c:v>11.132800651712209</c:v>
                </c:pt>
                <c:pt idx="2200">
                  <c:v>11.37529484959234</c:v>
                </c:pt>
                <c:pt idx="2201">
                  <c:v>11.49637811432828</c:v>
                </c:pt>
                <c:pt idx="2202">
                  <c:v>11.338789336322909</c:v>
                </c:pt>
                <c:pt idx="2203">
                  <c:v>11.48637413882193</c:v>
                </c:pt>
                <c:pt idx="2204">
                  <c:v>11.550910710647329</c:v>
                </c:pt>
                <c:pt idx="2205">
                  <c:v>11.653422836286319</c:v>
                </c:pt>
                <c:pt idx="2206">
                  <c:v>11.655955590607959</c:v>
                </c:pt>
                <c:pt idx="2207">
                  <c:v>11.53666697297197</c:v>
                </c:pt>
                <c:pt idx="2208">
                  <c:v>11.3894061746971</c:v>
                </c:pt>
                <c:pt idx="2209">
                  <c:v>11.33345478325551</c:v>
                </c:pt>
                <c:pt idx="2210">
                  <c:v>11.59783170469108</c:v>
                </c:pt>
                <c:pt idx="2211">
                  <c:v>11.97649623383197</c:v>
                </c:pt>
                <c:pt idx="2212">
                  <c:v>11.96879590672917</c:v>
                </c:pt>
                <c:pt idx="2213">
                  <c:v>12.032235805640861</c:v>
                </c:pt>
                <c:pt idx="2214">
                  <c:v>12.00850650958577</c:v>
                </c:pt>
                <c:pt idx="2215">
                  <c:v>11.947499932352841</c:v>
                </c:pt>
                <c:pt idx="2216">
                  <c:v>12.53572810813257</c:v>
                </c:pt>
                <c:pt idx="2217">
                  <c:v>12.550283303336061</c:v>
                </c:pt>
                <c:pt idx="2218">
                  <c:v>12.672862248813811</c:v>
                </c:pt>
                <c:pt idx="2219">
                  <c:v>12.768410449887041</c:v>
                </c:pt>
                <c:pt idx="2220">
                  <c:v>13.08830184267452</c:v>
                </c:pt>
                <c:pt idx="2221">
                  <c:v>13.68577932792803</c:v>
                </c:pt>
                <c:pt idx="2222">
                  <c:v>13.631588438256101</c:v>
                </c:pt>
                <c:pt idx="2223">
                  <c:v>13.325922733834449</c:v>
                </c:pt>
                <c:pt idx="2224">
                  <c:v>13.52503988784223</c:v>
                </c:pt>
                <c:pt idx="2225">
                  <c:v>13.613213815959069</c:v>
                </c:pt>
                <c:pt idx="2226">
                  <c:v>13.77287181310254</c:v>
                </c:pt>
                <c:pt idx="2227">
                  <c:v>14.011444821400421</c:v>
                </c:pt>
                <c:pt idx="2228">
                  <c:v>14.10416399235568</c:v>
                </c:pt>
                <c:pt idx="2229">
                  <c:v>13.869976502397259</c:v>
                </c:pt>
                <c:pt idx="2230">
                  <c:v>13.599665380485289</c:v>
                </c:pt>
                <c:pt idx="2231">
                  <c:v>14.216083354106219</c:v>
                </c:pt>
                <c:pt idx="2232">
                  <c:v>14.63191325219376</c:v>
                </c:pt>
                <c:pt idx="2233">
                  <c:v>13.94237005533089</c:v>
                </c:pt>
                <c:pt idx="2234">
                  <c:v>13.69463540589328</c:v>
                </c:pt>
                <c:pt idx="2235">
                  <c:v>13.787544249691081</c:v>
                </c:pt>
                <c:pt idx="2236">
                  <c:v>14.18336947992505</c:v>
                </c:pt>
                <c:pt idx="2237">
                  <c:v>14.176625323119479</c:v>
                </c:pt>
                <c:pt idx="2238">
                  <c:v>14.073176839085701</c:v>
                </c:pt>
                <c:pt idx="2239">
                  <c:v>14.256096217563099</c:v>
                </c:pt>
                <c:pt idx="2240">
                  <c:v>14.43817764288889</c:v>
                </c:pt>
                <c:pt idx="2241">
                  <c:v>14.276426339095041</c:v>
                </c:pt>
                <c:pt idx="2242">
                  <c:v>13.89952155660761</c:v>
                </c:pt>
                <c:pt idx="2243">
                  <c:v>13.97460257931847</c:v>
                </c:pt>
                <c:pt idx="2244">
                  <c:v>14.00157245127531</c:v>
                </c:pt>
                <c:pt idx="2245">
                  <c:v>14.474763560175701</c:v>
                </c:pt>
                <c:pt idx="2246">
                  <c:v>15.205537069449131</c:v>
                </c:pt>
                <c:pt idx="2247">
                  <c:v>15.104750460242331</c:v>
                </c:pt>
                <c:pt idx="2248">
                  <c:v>15.352912492808329</c:v>
                </c:pt>
                <c:pt idx="2249">
                  <c:v>15.19392446788191</c:v>
                </c:pt>
                <c:pt idx="2250">
                  <c:v>15.06108277299372</c:v>
                </c:pt>
                <c:pt idx="2251">
                  <c:v>15.105443250244949</c:v>
                </c:pt>
                <c:pt idx="2252">
                  <c:v>15.02837933194478</c:v>
                </c:pt>
                <c:pt idx="2253">
                  <c:v>14.72739382555384</c:v>
                </c:pt>
                <c:pt idx="2254">
                  <c:v>14.965898230378</c:v>
                </c:pt>
                <c:pt idx="2255">
                  <c:v>14.80647891928094</c:v>
                </c:pt>
                <c:pt idx="2256">
                  <c:v>15.42621507929795</c:v>
                </c:pt>
                <c:pt idx="2257">
                  <c:v>15.426919728544391</c:v>
                </c:pt>
                <c:pt idx="2258">
                  <c:v>15.348618245611149</c:v>
                </c:pt>
                <c:pt idx="2259">
                  <c:v>15.318918195587649</c:v>
                </c:pt>
                <c:pt idx="2260">
                  <c:v>15.209080881711721</c:v>
                </c:pt>
                <c:pt idx="2261">
                  <c:v>15.09054053416258</c:v>
                </c:pt>
                <c:pt idx="2262">
                  <c:v>15.095024078909759</c:v>
                </c:pt>
                <c:pt idx="2263">
                  <c:v>14.68475443982592</c:v>
                </c:pt>
                <c:pt idx="2264">
                  <c:v>14.466806157692741</c:v>
                </c:pt>
                <c:pt idx="2265">
                  <c:v>14.227179778333451</c:v>
                </c:pt>
                <c:pt idx="2266">
                  <c:v>14.26840883123228</c:v>
                </c:pt>
                <c:pt idx="2267">
                  <c:v>13.390738124714829</c:v>
                </c:pt>
                <c:pt idx="2268">
                  <c:v>13.69462745600376</c:v>
                </c:pt>
                <c:pt idx="2269">
                  <c:v>13.560910143923641</c:v>
                </c:pt>
                <c:pt idx="2270">
                  <c:v>13.394640391162451</c:v>
                </c:pt>
                <c:pt idx="2271">
                  <c:v>13.98700312252728</c:v>
                </c:pt>
                <c:pt idx="2272">
                  <c:v>13.885569039761201</c:v>
                </c:pt>
                <c:pt idx="2273">
                  <c:v>13.797967121171819</c:v>
                </c:pt>
                <c:pt idx="2274">
                  <c:v>14.14460203765433</c:v>
                </c:pt>
                <c:pt idx="2275">
                  <c:v>14.194798907248749</c:v>
                </c:pt>
                <c:pt idx="2276">
                  <c:v>13.7728946538583</c:v>
                </c:pt>
                <c:pt idx="2277">
                  <c:v>13.709520204787591</c:v>
                </c:pt>
                <c:pt idx="2278">
                  <c:v>13.96562286853124</c:v>
                </c:pt>
                <c:pt idx="2279">
                  <c:v>13.906520580806941</c:v>
                </c:pt>
                <c:pt idx="2280">
                  <c:v>13.55120421290656</c:v>
                </c:pt>
                <c:pt idx="2281">
                  <c:v>13.415545655657549</c:v>
                </c:pt>
                <c:pt idx="2282">
                  <c:v>13.742531963763261</c:v>
                </c:pt>
                <c:pt idx="2283">
                  <c:v>13.80032110191784</c:v>
                </c:pt>
                <c:pt idx="2284">
                  <c:v>13.77218906403052</c:v>
                </c:pt>
                <c:pt idx="2285">
                  <c:v>13.68094506410857</c:v>
                </c:pt>
                <c:pt idx="2286">
                  <c:v>13.65283297242379</c:v>
                </c:pt>
                <c:pt idx="2287">
                  <c:v>13.54883414139225</c:v>
                </c:pt>
                <c:pt idx="2288">
                  <c:v>13.31557472153297</c:v>
                </c:pt>
                <c:pt idx="2289">
                  <c:v>13.24623720836513</c:v>
                </c:pt>
                <c:pt idx="2290">
                  <c:v>13.006723208220549</c:v>
                </c:pt>
                <c:pt idx="2291">
                  <c:v>13.21975975276988</c:v>
                </c:pt>
                <c:pt idx="2292">
                  <c:v>13.68450446905527</c:v>
                </c:pt>
                <c:pt idx="2293">
                  <c:v>13.588117206434211</c:v>
                </c:pt>
                <c:pt idx="2294">
                  <c:v>13.6532161799103</c:v>
                </c:pt>
                <c:pt idx="2295">
                  <c:v>13.395741650601011</c:v>
                </c:pt>
                <c:pt idx="2296">
                  <c:v>13.42059565086609</c:v>
                </c:pt>
                <c:pt idx="2297">
                  <c:v>13.45750935878303</c:v>
                </c:pt>
                <c:pt idx="2298">
                  <c:v>13.69064804685239</c:v>
                </c:pt>
                <c:pt idx="2299">
                  <c:v>13.96495202296985</c:v>
                </c:pt>
                <c:pt idx="2300">
                  <c:v>14.14486271036842</c:v>
                </c:pt>
                <c:pt idx="2301">
                  <c:v>14.177799265696979</c:v>
                </c:pt>
                <c:pt idx="2302">
                  <c:v>14.09476017417875</c:v>
                </c:pt>
                <c:pt idx="2303">
                  <c:v>14.21909906304275</c:v>
                </c:pt>
                <c:pt idx="2304">
                  <c:v>14.506592321013439</c:v>
                </c:pt>
                <c:pt idx="2305">
                  <c:v>14.42510326148173</c:v>
                </c:pt>
                <c:pt idx="2306">
                  <c:v>14.912915539888401</c:v>
                </c:pt>
                <c:pt idx="2307">
                  <c:v>14.96973711145716</c:v>
                </c:pt>
                <c:pt idx="2308">
                  <c:v>14.78767817608845</c:v>
                </c:pt>
                <c:pt idx="2309">
                  <c:v>14.666286585284681</c:v>
                </c:pt>
                <c:pt idx="2310">
                  <c:v>14.800405032620629</c:v>
                </c:pt>
                <c:pt idx="2311">
                  <c:v>14.40053035639281</c:v>
                </c:pt>
                <c:pt idx="2312">
                  <c:v>14.53750450120676</c:v>
                </c:pt>
                <c:pt idx="2313">
                  <c:v>14.39509160867615</c:v>
                </c:pt>
                <c:pt idx="2314">
                  <c:v>14.39606201014009</c:v>
                </c:pt>
                <c:pt idx="2315">
                  <c:v>14.42544651986559</c:v>
                </c:pt>
                <c:pt idx="2316">
                  <c:v>14.61931161138596</c:v>
                </c:pt>
                <c:pt idx="2317">
                  <c:v>14.544022396312551</c:v>
                </c:pt>
                <c:pt idx="2318">
                  <c:v>14.544442026313311</c:v>
                </c:pt>
                <c:pt idx="2319">
                  <c:v>14.30914257145197</c:v>
                </c:pt>
                <c:pt idx="2320">
                  <c:v>14.396232102828071</c:v>
                </c:pt>
                <c:pt idx="2321">
                  <c:v>14.145011654865529</c:v>
                </c:pt>
                <c:pt idx="2322">
                  <c:v>14.343447737906059</c:v>
                </c:pt>
                <c:pt idx="2323">
                  <c:v>14.52251091013799</c:v>
                </c:pt>
                <c:pt idx="2324">
                  <c:v>14.597315599180421</c:v>
                </c:pt>
                <c:pt idx="2325">
                  <c:v>14.692277553113289</c:v>
                </c:pt>
                <c:pt idx="2326">
                  <c:v>14.752237595584051</c:v>
                </c:pt>
                <c:pt idx="2327">
                  <c:v>14.780447581280511</c:v>
                </c:pt>
                <c:pt idx="2328">
                  <c:v>14.65564929978162</c:v>
                </c:pt>
                <c:pt idx="2329">
                  <c:v>14.54365871274363</c:v>
                </c:pt>
                <c:pt idx="2330">
                  <c:v>14.326792488027699</c:v>
                </c:pt>
                <c:pt idx="2331">
                  <c:v>14.22945878111407</c:v>
                </c:pt>
                <c:pt idx="2332">
                  <c:v>14.01946207607538</c:v>
                </c:pt>
                <c:pt idx="2333">
                  <c:v>13.946510969181199</c:v>
                </c:pt>
                <c:pt idx="2334">
                  <c:v>14.20760636712458</c:v>
                </c:pt>
                <c:pt idx="2335">
                  <c:v>14.10494531103056</c:v>
                </c:pt>
                <c:pt idx="2336">
                  <c:v>14.482705816067201</c:v>
                </c:pt>
                <c:pt idx="2337">
                  <c:v>14.4344171710983</c:v>
                </c:pt>
                <c:pt idx="2338">
                  <c:v>14.51014349333056</c:v>
                </c:pt>
                <c:pt idx="2339">
                  <c:v>14.76397307345249</c:v>
                </c:pt>
                <c:pt idx="2340">
                  <c:v>14.852133759526851</c:v>
                </c:pt>
                <c:pt idx="2341">
                  <c:v>15.41561319495518</c:v>
                </c:pt>
                <c:pt idx="2342">
                  <c:v>15.343740115103151</c:v>
                </c:pt>
                <c:pt idx="2343">
                  <c:v>15.42958918332867</c:v>
                </c:pt>
                <c:pt idx="2344">
                  <c:v>15.495822658142581</c:v>
                </c:pt>
                <c:pt idx="2345">
                  <c:v>15.52699390215259</c:v>
                </c:pt>
                <c:pt idx="2346">
                  <c:v>15.46848485616464</c:v>
                </c:pt>
                <c:pt idx="2347">
                  <c:v>15.654633606981101</c:v>
                </c:pt>
                <c:pt idx="2348">
                  <c:v>15.76173088739654</c:v>
                </c:pt>
                <c:pt idx="2349">
                  <c:v>15.906882689829381</c:v>
                </c:pt>
                <c:pt idx="2350">
                  <c:v>15.588971914097661</c:v>
                </c:pt>
                <c:pt idx="2351">
                  <c:v>16.064474906762008</c:v>
                </c:pt>
                <c:pt idx="2352">
                  <c:v>16.176483644996441</c:v>
                </c:pt>
                <c:pt idx="2353">
                  <c:v>16.299594272419949</c:v>
                </c:pt>
                <c:pt idx="2354">
                  <c:v>16.45455850224285</c:v>
                </c:pt>
                <c:pt idx="2355">
                  <c:v>16.522025123457212</c:v>
                </c:pt>
                <c:pt idx="2356">
                  <c:v>16.872594198433909</c:v>
                </c:pt>
                <c:pt idx="2357">
                  <c:v>16.778863683030831</c:v>
                </c:pt>
                <c:pt idx="2358">
                  <c:v>16.601432822962799</c:v>
                </c:pt>
                <c:pt idx="2359">
                  <c:v>16.671506853558061</c:v>
                </c:pt>
                <c:pt idx="2360">
                  <c:v>16.747111452329811</c:v>
                </c:pt>
                <c:pt idx="2361">
                  <c:v>16.418794040968098</c:v>
                </c:pt>
                <c:pt idx="2362">
                  <c:v>16.54883378910051</c:v>
                </c:pt>
                <c:pt idx="2363">
                  <c:v>16.756351431595348</c:v>
                </c:pt>
                <c:pt idx="2364">
                  <c:v>16.829561114178311</c:v>
                </c:pt>
                <c:pt idx="2365">
                  <c:v>16.714002625934079</c:v>
                </c:pt>
                <c:pt idx="2366">
                  <c:v>16.874226196403342</c:v>
                </c:pt>
                <c:pt idx="2367">
                  <c:v>16.592304711148529</c:v>
                </c:pt>
                <c:pt idx="2368">
                  <c:v>16.089665132540649</c:v>
                </c:pt>
                <c:pt idx="2369">
                  <c:v>16.19051572068599</c:v>
                </c:pt>
                <c:pt idx="2370">
                  <c:v>16.078658804433569</c:v>
                </c:pt>
                <c:pt idx="2371">
                  <c:v>16.168461670374011</c:v>
                </c:pt>
                <c:pt idx="2372">
                  <c:v>16.423692783140879</c:v>
                </c:pt>
                <c:pt idx="2373">
                  <c:v>16.836666516423058</c:v>
                </c:pt>
                <c:pt idx="2374">
                  <c:v>16.94350693391327</c:v>
                </c:pt>
                <c:pt idx="2375">
                  <c:v>17.159542953030289</c:v>
                </c:pt>
                <c:pt idx="2376">
                  <c:v>16.91809833889133</c:v>
                </c:pt>
                <c:pt idx="2377">
                  <c:v>16.939643397534841</c:v>
                </c:pt>
                <c:pt idx="2378">
                  <c:v>16.94108969134734</c:v>
                </c:pt>
                <c:pt idx="2379">
                  <c:v>16.684569825757482</c:v>
                </c:pt>
                <c:pt idx="2380">
                  <c:v>16.620132485608512</c:v>
                </c:pt>
                <c:pt idx="2381">
                  <c:v>16.920967343789702</c:v>
                </c:pt>
                <c:pt idx="2382">
                  <c:v>16.7539685423354</c:v>
                </c:pt>
                <c:pt idx="2383">
                  <c:v>16.685299830237948</c:v>
                </c:pt>
                <c:pt idx="2384">
                  <c:v>16.905412062143149</c:v>
                </c:pt>
                <c:pt idx="2385">
                  <c:v>17.06021693188719</c:v>
                </c:pt>
                <c:pt idx="2386">
                  <c:v>16.936497825621071</c:v>
                </c:pt>
                <c:pt idx="2387">
                  <c:v>16.793592810201069</c:v>
                </c:pt>
                <c:pt idx="2388">
                  <c:v>16.602435521442409</c:v>
                </c:pt>
                <c:pt idx="2389">
                  <c:v>16.832374423635009</c:v>
                </c:pt>
                <c:pt idx="2390">
                  <c:v>17.045814117156809</c:v>
                </c:pt>
                <c:pt idx="2391">
                  <c:v>17.06778832249443</c:v>
                </c:pt>
                <c:pt idx="2392">
                  <c:v>16.9376664600629</c:v>
                </c:pt>
                <c:pt idx="2393">
                  <c:v>17.098825242956689</c:v>
                </c:pt>
                <c:pt idx="2394">
                  <c:v>17.05754793205805</c:v>
                </c:pt>
                <c:pt idx="2395">
                  <c:v>16.781921705913518</c:v>
                </c:pt>
                <c:pt idx="2396">
                  <c:v>16.871314461888758</c:v>
                </c:pt>
                <c:pt idx="2397">
                  <c:v>16.97971690021339</c:v>
                </c:pt>
                <c:pt idx="2398">
                  <c:v>17.18335289871445</c:v>
                </c:pt>
                <c:pt idx="2399">
                  <c:v>17.035719726309729</c:v>
                </c:pt>
                <c:pt idx="2400">
                  <c:v>17.127901366488029</c:v>
                </c:pt>
                <c:pt idx="2401">
                  <c:v>17.493596112618579</c:v>
                </c:pt>
                <c:pt idx="2402">
                  <c:v>17.408371453035429</c:v>
                </c:pt>
                <c:pt idx="2403">
                  <c:v>17.296215867060521</c:v>
                </c:pt>
                <c:pt idx="2404">
                  <c:v>16.777908080900421</c:v>
                </c:pt>
                <c:pt idx="2405">
                  <c:v>16.512543678096112</c:v>
                </c:pt>
                <c:pt idx="2406">
                  <c:v>16.694410459606701</c:v>
                </c:pt>
                <c:pt idx="2407">
                  <c:v>16.691920043071221</c:v>
                </c:pt>
                <c:pt idx="2408">
                  <c:v>16.673596744639909</c:v>
                </c:pt>
                <c:pt idx="2409">
                  <c:v>16.463184834963251</c:v>
                </c:pt>
                <c:pt idx="2410">
                  <c:v>16.498130991577021</c:v>
                </c:pt>
                <c:pt idx="2411">
                  <c:v>16.589292903428621</c:v>
                </c:pt>
                <c:pt idx="2412">
                  <c:v>16.594819889368921</c:v>
                </c:pt>
                <c:pt idx="2413">
                  <c:v>16.914750751670329</c:v>
                </c:pt>
                <c:pt idx="2414">
                  <c:v>16.955454973752911</c:v>
                </c:pt>
                <c:pt idx="2415">
                  <c:v>16.938184156407889</c:v>
                </c:pt>
                <c:pt idx="2416">
                  <c:v>16.999690411559239</c:v>
                </c:pt>
                <c:pt idx="2417">
                  <c:v>16.89548737421708</c:v>
                </c:pt>
                <c:pt idx="2418">
                  <c:v>16.88999135496104</c:v>
                </c:pt>
                <c:pt idx="2419">
                  <c:v>17.236183293000899</c:v>
                </c:pt>
                <c:pt idx="2420">
                  <c:v>17.520046850247049</c:v>
                </c:pt>
                <c:pt idx="2421">
                  <c:v>17.64905951163281</c:v>
                </c:pt>
                <c:pt idx="2422">
                  <c:v>17.49017493361621</c:v>
                </c:pt>
                <c:pt idx="2423">
                  <c:v>17.524185934983269</c:v>
                </c:pt>
                <c:pt idx="2424">
                  <c:v>17.402753546206899</c:v>
                </c:pt>
                <c:pt idx="2425">
                  <c:v>17.124131878662201</c:v>
                </c:pt>
                <c:pt idx="2426">
                  <c:v>17.327750595677731</c:v>
                </c:pt>
                <c:pt idx="2427">
                  <c:v>17.309585606273728</c:v>
                </c:pt>
                <c:pt idx="2428">
                  <c:v>17.440435777121049</c:v>
                </c:pt>
                <c:pt idx="2429">
                  <c:v>17.249595656660251</c:v>
                </c:pt>
                <c:pt idx="2430">
                  <c:v>17.43575389444074</c:v>
                </c:pt>
                <c:pt idx="2431">
                  <c:v>17.588656423488992</c:v>
                </c:pt>
                <c:pt idx="2432">
                  <c:v>17.89530902259694</c:v>
                </c:pt>
                <c:pt idx="2433">
                  <c:v>17.850675072768961</c:v>
                </c:pt>
                <c:pt idx="2434">
                  <c:v>17.976234985064291</c:v>
                </c:pt>
                <c:pt idx="2435">
                  <c:v>18.240960962486469</c:v>
                </c:pt>
                <c:pt idx="2436">
                  <c:v>17.963855383254259</c:v>
                </c:pt>
                <c:pt idx="2437">
                  <c:v>18.382210749971289</c:v>
                </c:pt>
                <c:pt idx="2438">
                  <c:v>18.517737228047579</c:v>
                </c:pt>
                <c:pt idx="2439">
                  <c:v>18.84131569060234</c:v>
                </c:pt>
                <c:pt idx="2440">
                  <c:v>18.738263971892881</c:v>
                </c:pt>
                <c:pt idx="2441">
                  <c:v>18.791845628076601</c:v>
                </c:pt>
                <c:pt idx="2442">
                  <c:v>18.80554844620076</c:v>
                </c:pt>
                <c:pt idx="2443">
                  <c:v>18.875149798104289</c:v>
                </c:pt>
                <c:pt idx="2444">
                  <c:v>19.219718362631721</c:v>
                </c:pt>
                <c:pt idx="2445">
                  <c:v>18.980539103228629</c:v>
                </c:pt>
                <c:pt idx="2446">
                  <c:v>19.0167586108645</c:v>
                </c:pt>
                <c:pt idx="2447">
                  <c:v>18.061290291073291</c:v>
                </c:pt>
                <c:pt idx="2448">
                  <c:v>16.592579261199852</c:v>
                </c:pt>
                <c:pt idx="2449">
                  <c:v>17.309971123421089</c:v>
                </c:pt>
                <c:pt idx="2450">
                  <c:v>17.681796497246751</c:v>
                </c:pt>
                <c:pt idx="2451">
                  <c:v>18.411371195100791</c:v>
                </c:pt>
                <c:pt idx="2452">
                  <c:v>18.47448920969903</c:v>
                </c:pt>
                <c:pt idx="2453">
                  <c:v>18.630000249174639</c:v>
                </c:pt>
                <c:pt idx="2454">
                  <c:v>18.696413708514189</c:v>
                </c:pt>
                <c:pt idx="2455">
                  <c:v>19.055134234349978</c:v>
                </c:pt>
                <c:pt idx="2456">
                  <c:v>18.828624848148269</c:v>
                </c:pt>
                <c:pt idx="2457">
                  <c:v>19.075425959152621</c:v>
                </c:pt>
                <c:pt idx="2458">
                  <c:v>19.942563675086301</c:v>
                </c:pt>
                <c:pt idx="2459">
                  <c:v>20.336390148519239</c:v>
                </c:pt>
                <c:pt idx="2460">
                  <c:v>20.483084848531629</c:v>
                </c:pt>
                <c:pt idx="2461">
                  <c:v>20.725684981731568</c:v>
                </c:pt>
                <c:pt idx="2462">
                  <c:v>21.10839952520816</c:v>
                </c:pt>
                <c:pt idx="2463">
                  <c:v>21.75655541424231</c:v>
                </c:pt>
                <c:pt idx="2464">
                  <c:v>21.81996707495319</c:v>
                </c:pt>
                <c:pt idx="2465">
                  <c:v>20.885206617620462</c:v>
                </c:pt>
                <c:pt idx="2466">
                  <c:v>21.275736983827901</c:v>
                </c:pt>
                <c:pt idx="2467">
                  <c:v>20.269593359271219</c:v>
                </c:pt>
                <c:pt idx="2468">
                  <c:v>20.91827683414396</c:v>
                </c:pt>
                <c:pt idx="2469">
                  <c:v>21.38390930532853</c:v>
                </c:pt>
                <c:pt idx="2470">
                  <c:v>21.401354998095261</c:v>
                </c:pt>
                <c:pt idx="2471">
                  <c:v>21.637666500219549</c:v>
                </c:pt>
                <c:pt idx="2472">
                  <c:v>21.48131567923566</c:v>
                </c:pt>
                <c:pt idx="2473">
                  <c:v>20.662619965867691</c:v>
                </c:pt>
                <c:pt idx="2474">
                  <c:v>21.049704751856609</c:v>
                </c:pt>
                <c:pt idx="2475">
                  <c:v>20.740056996336119</c:v>
                </c:pt>
                <c:pt idx="2476">
                  <c:v>20.13215902874347</c:v>
                </c:pt>
                <c:pt idx="2477">
                  <c:v>20.075312255011148</c:v>
                </c:pt>
                <c:pt idx="2478">
                  <c:v>18.84231723679499</c:v>
                </c:pt>
                <c:pt idx="2479">
                  <c:v>19.03529150820011</c:v>
                </c:pt>
                <c:pt idx="2480">
                  <c:v>19.197311040688501</c:v>
                </c:pt>
                <c:pt idx="2481">
                  <c:v>19.377140715052949</c:v>
                </c:pt>
                <c:pt idx="2482">
                  <c:v>19.502121253918411</c:v>
                </c:pt>
                <c:pt idx="2483">
                  <c:v>18.648729256607918</c:v>
                </c:pt>
                <c:pt idx="2484">
                  <c:v>18.938392762795662</c:v>
                </c:pt>
                <c:pt idx="2485">
                  <c:v>19.67657644256467</c:v>
                </c:pt>
                <c:pt idx="2486">
                  <c:v>19.561593286833769</c:v>
                </c:pt>
                <c:pt idx="2487">
                  <c:v>19.295193078236629</c:v>
                </c:pt>
                <c:pt idx="2488">
                  <c:v>18.755789432791911</c:v>
                </c:pt>
                <c:pt idx="2489">
                  <c:v>19.126308636246801</c:v>
                </c:pt>
                <c:pt idx="2490">
                  <c:v>19.21694864517422</c:v>
                </c:pt>
                <c:pt idx="2491">
                  <c:v>19.613674646240579</c:v>
                </c:pt>
                <c:pt idx="2492">
                  <c:v>19.694274210561769</c:v>
                </c:pt>
                <c:pt idx="2493">
                  <c:v>20.521926875660078</c:v>
                </c:pt>
                <c:pt idx="2494">
                  <c:v>20.734479707648411</c:v>
                </c:pt>
                <c:pt idx="2495">
                  <c:v>21.325893578261159</c:v>
                </c:pt>
                <c:pt idx="2496">
                  <c:v>20.74459219740918</c:v>
                </c:pt>
                <c:pt idx="2497">
                  <c:v>20.604285004236239</c:v>
                </c:pt>
                <c:pt idx="2498">
                  <c:v>20.984355242109629</c:v>
                </c:pt>
                <c:pt idx="2499">
                  <c:v>21.027012018765749</c:v>
                </c:pt>
                <c:pt idx="2500">
                  <c:v>20.91132397986766</c:v>
                </c:pt>
                <c:pt idx="2501">
                  <c:v>21.182092443524571</c:v>
                </c:pt>
                <c:pt idx="2502">
                  <c:v>21.451557552368481</c:v>
                </c:pt>
                <c:pt idx="2503">
                  <c:v>21.147552008985311</c:v>
                </c:pt>
                <c:pt idx="2504">
                  <c:v>21.48118119494718</c:v>
                </c:pt>
                <c:pt idx="2505">
                  <c:v>21.334234005651801</c:v>
                </c:pt>
                <c:pt idx="2506">
                  <c:v>20.971939460477142</c:v>
                </c:pt>
                <c:pt idx="2507">
                  <c:v>21.22498995036948</c:v>
                </c:pt>
                <c:pt idx="2508">
                  <c:v>21.059533449956891</c:v>
                </c:pt>
                <c:pt idx="2509">
                  <c:v>20.711335740020669</c:v>
                </c:pt>
                <c:pt idx="2510">
                  <c:v>20.9185776896127</c:v>
                </c:pt>
                <c:pt idx="2511">
                  <c:v>21.256509358536281</c:v>
                </c:pt>
                <c:pt idx="2512">
                  <c:v>21.309508795003222</c:v>
                </c:pt>
                <c:pt idx="2513">
                  <c:v>21.52839763932155</c:v>
                </c:pt>
                <c:pt idx="2514">
                  <c:v>21.357547652958619</c:v>
                </c:pt>
                <c:pt idx="2515">
                  <c:v>21.601394759600169</c:v>
                </c:pt>
                <c:pt idx="2516">
                  <c:v>21.888670427995919</c:v>
                </c:pt>
                <c:pt idx="2517">
                  <c:v>21.57942103793274</c:v>
                </c:pt>
                <c:pt idx="2518">
                  <c:v>21.655404301952789</c:v>
                </c:pt>
                <c:pt idx="2519">
                  <c:v>21.6982841874032</c:v>
                </c:pt>
                <c:pt idx="2520">
                  <c:v>22.030791467894051</c:v>
                </c:pt>
                <c:pt idx="2521">
                  <c:v>21.60218567995733</c:v>
                </c:pt>
                <c:pt idx="2522">
                  <c:v>21.280159988754772</c:v>
                </c:pt>
                <c:pt idx="2523">
                  <c:v>20.86488016602107</c:v>
                </c:pt>
                <c:pt idx="2524">
                  <c:v>20.952508762352679</c:v>
                </c:pt>
                <c:pt idx="2525">
                  <c:v>21.490717532192601</c:v>
                </c:pt>
                <c:pt idx="2526">
                  <c:v>21.202082625288512</c:v>
                </c:pt>
                <c:pt idx="2527">
                  <c:v>21.169684993030529</c:v>
                </c:pt>
                <c:pt idx="2528">
                  <c:v>21.580113279462282</c:v>
                </c:pt>
                <c:pt idx="2529">
                  <c:v>22.34183645961734</c:v>
                </c:pt>
                <c:pt idx="2530">
                  <c:v>22.048074998162459</c:v>
                </c:pt>
                <c:pt idx="2531">
                  <c:v>22.16975917355267</c:v>
                </c:pt>
                <c:pt idx="2532">
                  <c:v>22.135577047884631</c:v>
                </c:pt>
                <c:pt idx="2533">
                  <c:v>22.19100538580631</c:v>
                </c:pt>
                <c:pt idx="2534">
                  <c:v>22.162669697301428</c:v>
                </c:pt>
                <c:pt idx="2535">
                  <c:v>22.437742062423631</c:v>
                </c:pt>
                <c:pt idx="2536">
                  <c:v>22.670121860224398</c:v>
                </c:pt>
                <c:pt idx="2537">
                  <c:v>22.565229585977949</c:v>
                </c:pt>
                <c:pt idx="2538">
                  <c:v>22.7150226537359</c:v>
                </c:pt>
                <c:pt idx="2539">
                  <c:v>22.833962783703011</c:v>
                </c:pt>
                <c:pt idx="2540">
                  <c:v>23.511429271968669</c:v>
                </c:pt>
                <c:pt idx="2541">
                  <c:v>23.601592087624219</c:v>
                </c:pt>
                <c:pt idx="2542">
                  <c:v>23.542613546512211</c:v>
                </c:pt>
                <c:pt idx="2543">
                  <c:v>23.928504437277919</c:v>
                </c:pt>
                <c:pt idx="2544">
                  <c:v>23.99857649299754</c:v>
                </c:pt>
                <c:pt idx="2545">
                  <c:v>24.286271246844201</c:v>
                </c:pt>
                <c:pt idx="2546">
                  <c:v>24.39603845596595</c:v>
                </c:pt>
                <c:pt idx="2547">
                  <c:v>24.57075178158232</c:v>
                </c:pt>
                <c:pt idx="2548">
                  <c:v>25.20218313940952</c:v>
                </c:pt>
                <c:pt idx="2549">
                  <c:v>25.222853876301318</c:v>
                </c:pt>
                <c:pt idx="2550">
                  <c:v>25.270072148718679</c:v>
                </c:pt>
                <c:pt idx="2551">
                  <c:v>25.48828347074841</c:v>
                </c:pt>
                <c:pt idx="2552">
                  <c:v>26.215958261441099</c:v>
                </c:pt>
                <c:pt idx="2553">
                  <c:v>26.832012044485101</c:v>
                </c:pt>
                <c:pt idx="2554">
                  <c:v>27.378669010915509</c:v>
                </c:pt>
                <c:pt idx="2555">
                  <c:v>28.35858587915817</c:v>
                </c:pt>
                <c:pt idx="2556">
                  <c:v>28.58400472283682</c:v>
                </c:pt>
                <c:pt idx="2557">
                  <c:v>29.739459858092889</c:v>
                </c:pt>
                <c:pt idx="2558">
                  <c:v>29.760618451190592</c:v>
                </c:pt>
                <c:pt idx="2559">
                  <c:v>29.183661951566151</c:v>
                </c:pt>
                <c:pt idx="2560">
                  <c:v>27.447991486456321</c:v>
                </c:pt>
                <c:pt idx="2561">
                  <c:v>28.10983870644008</c:v>
                </c:pt>
                <c:pt idx="2562">
                  <c:v>28.516439860684109</c:v>
                </c:pt>
                <c:pt idx="2563">
                  <c:v>28.761597789408899</c:v>
                </c:pt>
                <c:pt idx="2564">
                  <c:v>29.160554233020239</c:v>
                </c:pt>
                <c:pt idx="2565">
                  <c:v>29.31361118315623</c:v>
                </c:pt>
                <c:pt idx="2566">
                  <c:v>27.60495151293847</c:v>
                </c:pt>
                <c:pt idx="2567">
                  <c:v>27.7222768012968</c:v>
                </c:pt>
                <c:pt idx="2568">
                  <c:v>28.407515469793282</c:v>
                </c:pt>
                <c:pt idx="2569">
                  <c:v>29.36106551398337</c:v>
                </c:pt>
                <c:pt idx="2570">
                  <c:v>29.191048095818861</c:v>
                </c:pt>
                <c:pt idx="2571">
                  <c:v>29.51937307433861</c:v>
                </c:pt>
                <c:pt idx="2572">
                  <c:v>30.213707754010951</c:v>
                </c:pt>
                <c:pt idx="2573">
                  <c:v>30.01477139157431</c:v>
                </c:pt>
                <c:pt idx="2574">
                  <c:v>30.48157682426643</c:v>
                </c:pt>
                <c:pt idx="2575">
                  <c:v>30.084333073705078</c:v>
                </c:pt>
                <c:pt idx="2576">
                  <c:v>29.6686956844047</c:v>
                </c:pt>
                <c:pt idx="2577">
                  <c:v>29.607034208188459</c:v>
                </c:pt>
                <c:pt idx="2578">
                  <c:v>29.07606393841105</c:v>
                </c:pt>
                <c:pt idx="2579">
                  <c:v>28.297002913134051</c:v>
                </c:pt>
                <c:pt idx="2580">
                  <c:v>28.124146969002151</c:v>
                </c:pt>
                <c:pt idx="2581">
                  <c:v>28.57195275001062</c:v>
                </c:pt>
                <c:pt idx="2582">
                  <c:v>29.085221653076509</c:v>
                </c:pt>
                <c:pt idx="2583">
                  <c:v>29.43243988621143</c:v>
                </c:pt>
                <c:pt idx="2584">
                  <c:v>28.728192230041639</c:v>
                </c:pt>
                <c:pt idx="2585">
                  <c:v>28.66476593961676</c:v>
                </c:pt>
                <c:pt idx="2586">
                  <c:v>29.104049006530939</c:v>
                </c:pt>
                <c:pt idx="2587">
                  <c:v>29.483728146876729</c:v>
                </c:pt>
                <c:pt idx="2588">
                  <c:v>29.438008809549679</c:v>
                </c:pt>
                <c:pt idx="2589">
                  <c:v>28.98562804209033</c:v>
                </c:pt>
                <c:pt idx="2590">
                  <c:v>29.322299485813559</c:v>
                </c:pt>
                <c:pt idx="2591">
                  <c:v>29.912335145723159</c:v>
                </c:pt>
                <c:pt idx="2592">
                  <c:v>29.876228923512741</c:v>
                </c:pt>
              </c:numCache>
            </c:numRef>
          </c:val>
          <c:smooth val="0"/>
          <c:extLst>
            <c:ext xmlns:c16="http://schemas.microsoft.com/office/drawing/2014/chart" uri="{C3380CC4-5D6E-409C-BE32-E72D297353CC}">
              <c16:uniqueId val="{00000002-88A2-4A10-B493-3BA5C9F28D3D}"/>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[报告图表.xlsx]DELTAROE全市场!$B$1</c:f>
              <c:strCache>
                <c:ptCount val="1"/>
                <c:pt idx="0">
                  <c:v>月度超额均值</c:v>
                </c:pt>
              </c:strCache>
            </c:strRef>
          </c:tx>
          <c:spPr>
            <a:solidFill>
              <a:srgbClr val="054477"/>
            </a:solidFill>
            <a:ln>
              <a:noFill/>
            </a:ln>
            <a:effectLst/>
          </c:spPr>
          <c:invertIfNegative val="0"/>
          <c:cat>
            <c:numRef>
              <c:f>[报告图表.xlsx]DELTAROE全市场!$A$2:$A$11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[报告图表.xlsx]DELTAROE全市场!$B$2:$B$11</c:f>
              <c:numCache>
                <c:formatCode>0.0%</c:formatCode>
                <c:ptCount val="10"/>
                <c:pt idx="0">
                  <c:v>-7.5001719810170201E-3</c:v>
                </c:pt>
                <c:pt idx="1">
                  <c:v>-6.3924625115131199E-3</c:v>
                </c:pt>
                <c:pt idx="2">
                  <c:v>-3.0349387241594E-3</c:v>
                </c:pt>
                <c:pt idx="3">
                  <c:v>-2.2288963550021802E-3</c:v>
                </c:pt>
                <c:pt idx="4">
                  <c:v>-1.84124840498849E-3</c:v>
                </c:pt>
                <c:pt idx="5">
                  <c:v>1.30107576386757E-4</c:v>
                </c:pt>
                <c:pt idx="6">
                  <c:v>2.7606899669594502E-3</c:v>
                </c:pt>
                <c:pt idx="7">
                  <c:v>4.4854336254605796E-3</c:v>
                </c:pt>
                <c:pt idx="8">
                  <c:v>6.6478110281950904E-3</c:v>
                </c:pt>
                <c:pt idx="9">
                  <c:v>6.9990428228011098E-3</c:v>
                </c:pt>
              </c:numCache>
            </c:numRef>
          </c:val>
          <c:extLst>
            <c:ext xmlns:c16="http://schemas.microsoft.com/office/drawing/2014/chart" uri="{C3380CC4-5D6E-409C-BE32-E72D297353CC}">
              <c16:uniqueId val="{00000000-6A89-48DF-BBF3-E1ABC4FF2061}"/>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in val="-8.0000000000000019E-3"/>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8047754447360742"/>
        </c:manualLayout>
      </c:layout>
      <c:lineChart>
        <c:grouping val="standard"/>
        <c:varyColors val="0"/>
        <c:ser>
          <c:idx val="0"/>
          <c:order val="0"/>
          <c:tx>
            <c:strRef>
              <c:f>[报告图表.xlsx]DELTAROE全市场!$AD$1</c:f>
              <c:strCache>
                <c:ptCount val="1"/>
                <c:pt idx="0">
                  <c:v>第1组</c:v>
                </c:pt>
              </c:strCache>
            </c:strRef>
          </c:tx>
          <c:spPr>
            <a:ln w="19050" cap="rnd">
              <a:solidFill>
                <a:srgbClr val="054477"/>
              </a:solidFill>
              <a:round/>
            </a:ln>
            <a:effectLst/>
          </c:spPr>
          <c:marker>
            <c:symbol val="none"/>
          </c:marker>
          <c:cat>
            <c:numRef>
              <c:f>[报告图表.xlsx]DELTAROE全市场!$AB$2:$AB$2594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[报告图表.xlsx]DELTAROE全市场!$AD$2:$AD$2594</c:f>
              <c:numCache>
                <c:formatCode>General</c:formatCode>
                <c:ptCount val="2593"/>
                <c:pt idx="0">
                  <c:v>1</c:v>
                </c:pt>
                <c:pt idx="1">
                  <c:v>1.0030979053662401</c:v>
                </c:pt>
                <c:pt idx="2">
                  <c:v>1.020264513146492</c:v>
                </c:pt>
                <c:pt idx="3">
                  <c:v>1.0129684147751039</c:v>
                </c:pt>
                <c:pt idx="4">
                  <c:v>0.99690406666905651</c:v>
                </c:pt>
                <c:pt idx="5">
                  <c:v>1.0027459477173459</c:v>
                </c:pt>
                <c:pt idx="6">
                  <c:v>1.0206845971859919</c:v>
                </c:pt>
                <c:pt idx="7">
                  <c:v>1.043761144869684</c:v>
                </c:pt>
                <c:pt idx="8">
                  <c:v>1.0395421070462361</c:v>
                </c:pt>
                <c:pt idx="9">
                  <c:v>1.0543310041795531</c:v>
                </c:pt>
                <c:pt idx="10">
                  <c:v>1.066259038641437</c:v>
                </c:pt>
                <c:pt idx="11">
                  <c:v>1.0847029073446239</c:v>
                </c:pt>
                <c:pt idx="12">
                  <c:v>1.0877772090692119</c:v>
                </c:pt>
                <c:pt idx="13">
                  <c:v>1.0440382293359809</c:v>
                </c:pt>
                <c:pt idx="14">
                  <c:v>1.052017796646044</c:v>
                </c:pt>
                <c:pt idx="15">
                  <c:v>1.0251887224271989</c:v>
                </c:pt>
                <c:pt idx="16">
                  <c:v>1.01013682197003</c:v>
                </c:pt>
                <c:pt idx="17">
                  <c:v>0.97700366079988032</c:v>
                </c:pt>
                <c:pt idx="18">
                  <c:v>0.97093564403282562</c:v>
                </c:pt>
                <c:pt idx="19">
                  <c:v>0.98190953420445293</c:v>
                </c:pt>
                <c:pt idx="20">
                  <c:v>0.98217270548898261</c:v>
                </c:pt>
                <c:pt idx="21">
                  <c:v>0.98433415622373266</c:v>
                </c:pt>
                <c:pt idx="22">
                  <c:v>0.98042073691646936</c:v>
                </c:pt>
                <c:pt idx="23">
                  <c:v>0.9872910959188137</c:v>
                </c:pt>
                <c:pt idx="24">
                  <c:v>0.99249864589874282</c:v>
                </c:pt>
                <c:pt idx="25">
                  <c:v>0.98686135820547116</c:v>
                </c:pt>
                <c:pt idx="26">
                  <c:v>0.97797319115786541</c:v>
                </c:pt>
                <c:pt idx="27">
                  <c:v>0.97435704840700288</c:v>
                </c:pt>
                <c:pt idx="28">
                  <c:v>0.98481342051579035</c:v>
                </c:pt>
                <c:pt idx="29">
                  <c:v>0.9896342026509074</c:v>
                </c:pt>
                <c:pt idx="30">
                  <c:v>1.003843783975843</c:v>
                </c:pt>
                <c:pt idx="31">
                  <c:v>1.005931179010741</c:v>
                </c:pt>
                <c:pt idx="32">
                  <c:v>1.002998124474189</c:v>
                </c:pt>
                <c:pt idx="33">
                  <c:v>1.02450647556156</c:v>
                </c:pt>
                <c:pt idx="34">
                  <c:v>1.0341389658132361</c:v>
                </c:pt>
                <c:pt idx="35">
                  <c:v>1.029608513243967</c:v>
                </c:pt>
                <c:pt idx="36">
                  <c:v>1.033385431992478</c:v>
                </c:pt>
                <c:pt idx="37">
                  <c:v>1.0303518022050611</c:v>
                </c:pt>
                <c:pt idx="38">
                  <c:v>1.026618028951245</c:v>
                </c:pt>
                <c:pt idx="39">
                  <c:v>1.011605504310948</c:v>
                </c:pt>
                <c:pt idx="40">
                  <c:v>1.027223900194723</c:v>
                </c:pt>
                <c:pt idx="41">
                  <c:v>1.0431735270269249</c:v>
                </c:pt>
                <c:pt idx="42">
                  <c:v>1.044077709069779</c:v>
                </c:pt>
                <c:pt idx="43">
                  <c:v>1.021183140656883</c:v>
                </c:pt>
                <c:pt idx="44">
                  <c:v>1.017495030206139</c:v>
                </c:pt>
                <c:pt idx="45">
                  <c:v>1.0108771826019709</c:v>
                </c:pt>
                <c:pt idx="46">
                  <c:v>0.99988509214587695</c:v>
                </c:pt>
                <c:pt idx="47">
                  <c:v>0.99560119919917101</c:v>
                </c:pt>
                <c:pt idx="48">
                  <c:v>1.0247220859509309</c:v>
                </c:pt>
                <c:pt idx="49">
                  <c:v>1.018403154080711</c:v>
                </c:pt>
                <c:pt idx="50">
                  <c:v>1.03368881643664</c:v>
                </c:pt>
                <c:pt idx="51">
                  <c:v>1.0271634457657</c:v>
                </c:pt>
                <c:pt idx="52">
                  <c:v>1.0058333747504891</c:v>
                </c:pt>
                <c:pt idx="53">
                  <c:v>1.0084861494406721</c:v>
                </c:pt>
                <c:pt idx="54">
                  <c:v>1.004557860451383</c:v>
                </c:pt>
                <c:pt idx="55">
                  <c:v>1.024206037734178</c:v>
                </c:pt>
                <c:pt idx="56">
                  <c:v>1.0218165071522951</c:v>
                </c:pt>
                <c:pt idx="57">
                  <c:v>1.0264574871218171</c:v>
                </c:pt>
                <c:pt idx="58">
                  <c:v>1.042375598814294</c:v>
                </c:pt>
                <c:pt idx="59">
                  <c:v>1.0477611361561061</c:v>
                </c:pt>
                <c:pt idx="60">
                  <c:v>1.0364454642467991</c:v>
                </c:pt>
                <c:pt idx="61">
                  <c:v>1.0408537395468269</c:v>
                </c:pt>
                <c:pt idx="62">
                  <c:v>1.036615450861136</c:v>
                </c:pt>
                <c:pt idx="63">
                  <c:v>1.060559658810085</c:v>
                </c:pt>
                <c:pt idx="64">
                  <c:v>1.081409997196797</c:v>
                </c:pt>
                <c:pt idx="65">
                  <c:v>1.1048696330406831</c:v>
                </c:pt>
                <c:pt idx="66">
                  <c:v>1.0943769063156039</c:v>
                </c:pt>
                <c:pt idx="67">
                  <c:v>1.125665683428188</c:v>
                </c:pt>
                <c:pt idx="68">
                  <c:v>1.1110320429692671</c:v>
                </c:pt>
                <c:pt idx="69">
                  <c:v>1.0916874452708181</c:v>
                </c:pt>
                <c:pt idx="70">
                  <c:v>1.0802165588591079</c:v>
                </c:pt>
                <c:pt idx="71">
                  <c:v>1.11142969963635</c:v>
                </c:pt>
                <c:pt idx="72">
                  <c:v>1.1557039241852261</c:v>
                </c:pt>
                <c:pt idx="73">
                  <c:v>1.1943872263485651</c:v>
                </c:pt>
                <c:pt idx="74">
                  <c:v>1.1814520079956501</c:v>
                </c:pt>
                <c:pt idx="75">
                  <c:v>1.202409400287338</c:v>
                </c:pt>
                <c:pt idx="76">
                  <c:v>1.159300748057867</c:v>
                </c:pt>
                <c:pt idx="77">
                  <c:v>1.187621735681136</c:v>
                </c:pt>
                <c:pt idx="78">
                  <c:v>1.130508165151773</c:v>
                </c:pt>
                <c:pt idx="79">
                  <c:v>1.123931152777663</c:v>
                </c:pt>
                <c:pt idx="80">
                  <c:v>1.1145056092310099</c:v>
                </c:pt>
                <c:pt idx="81">
                  <c:v>1.1397762284882851</c:v>
                </c:pt>
                <c:pt idx="82">
                  <c:v>1.0953818971137419</c:v>
                </c:pt>
                <c:pt idx="83">
                  <c:v>1.078781921402391</c:v>
                </c:pt>
                <c:pt idx="84">
                  <c:v>1.0736093799957109</c:v>
                </c:pt>
                <c:pt idx="85">
                  <c:v>1.0448999034608719</c:v>
                </c:pt>
                <c:pt idx="86">
                  <c:v>1.0368515882709139</c:v>
                </c:pt>
                <c:pt idx="87">
                  <c:v>1.0608205836661599</c:v>
                </c:pt>
                <c:pt idx="88">
                  <c:v>1.062090625595473</c:v>
                </c:pt>
                <c:pt idx="89">
                  <c:v>1.0071721202443089</c:v>
                </c:pt>
                <c:pt idx="90">
                  <c:v>1.0215766195061331</c:v>
                </c:pt>
                <c:pt idx="91">
                  <c:v>1.025552771588963</c:v>
                </c:pt>
                <c:pt idx="92">
                  <c:v>1.0175231805280369</c:v>
                </c:pt>
                <c:pt idx="93">
                  <c:v>1.0381718647028551</c:v>
                </c:pt>
                <c:pt idx="94">
                  <c:v>1.080325450110182</c:v>
                </c:pt>
                <c:pt idx="95">
                  <c:v>1.0703032907698591</c:v>
                </c:pt>
                <c:pt idx="96">
                  <c:v>1.0726853340269431</c:v>
                </c:pt>
                <c:pt idx="97">
                  <c:v>1.0961794768010109</c:v>
                </c:pt>
                <c:pt idx="98">
                  <c:v>1.0973474845596221</c:v>
                </c:pt>
                <c:pt idx="99">
                  <c:v>1.071412396237049</c:v>
                </c:pt>
                <c:pt idx="100">
                  <c:v>1.0586200996007289</c:v>
                </c:pt>
                <c:pt idx="101">
                  <c:v>1.0740329780161599</c:v>
                </c:pt>
                <c:pt idx="102">
                  <c:v>1.0711466743844189</c:v>
                </c:pt>
                <c:pt idx="103">
                  <c:v>1.08618614208346</c:v>
                </c:pt>
                <c:pt idx="104">
                  <c:v>1.085980708028629</c:v>
                </c:pt>
                <c:pt idx="105">
                  <c:v>1.0889167498167569</c:v>
                </c:pt>
                <c:pt idx="106">
                  <c:v>1.117532961979498</c:v>
                </c:pt>
                <c:pt idx="107">
                  <c:v>1.126217853403084</c:v>
                </c:pt>
                <c:pt idx="108">
                  <c:v>1.1204209952104081</c:v>
                </c:pt>
                <c:pt idx="109">
                  <c:v>1.098900454503722</c:v>
                </c:pt>
                <c:pt idx="110">
                  <c:v>1.056814321941457</c:v>
                </c:pt>
                <c:pt idx="111">
                  <c:v>1.089255276223144</c:v>
                </c:pt>
                <c:pt idx="112">
                  <c:v>1.090594724409256</c:v>
                </c:pt>
                <c:pt idx="113">
                  <c:v>1.0906478075738959</c:v>
                </c:pt>
                <c:pt idx="114">
                  <c:v>1.090898541597106</c:v>
                </c:pt>
                <c:pt idx="115">
                  <c:v>1.074455318423128</c:v>
                </c:pt>
                <c:pt idx="116">
                  <c:v>1.0612668126391169</c:v>
                </c:pt>
                <c:pt idx="117">
                  <c:v>1.0095008275960291</c:v>
                </c:pt>
                <c:pt idx="118">
                  <c:v>1.003541347495561</c:v>
                </c:pt>
                <c:pt idx="119">
                  <c:v>0.98401351970904816</c:v>
                </c:pt>
                <c:pt idx="120">
                  <c:v>0.9760687657918744</c:v>
                </c:pt>
                <c:pt idx="121">
                  <c:v>0.97046286082859146</c:v>
                </c:pt>
                <c:pt idx="122">
                  <c:v>0.99608200040857953</c:v>
                </c:pt>
                <c:pt idx="123">
                  <c:v>1.0090842880454289</c:v>
                </c:pt>
                <c:pt idx="124">
                  <c:v>1.001933120207583</c:v>
                </c:pt>
                <c:pt idx="125">
                  <c:v>1.0268420218132741</c:v>
                </c:pt>
                <c:pt idx="126">
                  <c:v>1.0369269522051321</c:v>
                </c:pt>
                <c:pt idx="127">
                  <c:v>1.019433311178024</c:v>
                </c:pt>
                <c:pt idx="128">
                  <c:v>1.024720975984329</c:v>
                </c:pt>
                <c:pt idx="129">
                  <c:v>1.0021752869292759</c:v>
                </c:pt>
                <c:pt idx="130">
                  <c:v>1.003807416486052</c:v>
                </c:pt>
                <c:pt idx="131">
                  <c:v>1.027829849796472</c:v>
                </c:pt>
                <c:pt idx="132">
                  <c:v>1.0572149540518121</c:v>
                </c:pt>
                <c:pt idx="133">
                  <c:v>1.057565021269556</c:v>
                </c:pt>
                <c:pt idx="134">
                  <c:v>1.072058192939487</c:v>
                </c:pt>
                <c:pt idx="135">
                  <c:v>1.076543990601428</c:v>
                </c:pt>
                <c:pt idx="136">
                  <c:v>1.0845216997774181</c:v>
                </c:pt>
                <c:pt idx="137">
                  <c:v>1.082577723185945</c:v>
                </c:pt>
                <c:pt idx="138">
                  <c:v>1.1108991985564729</c:v>
                </c:pt>
                <c:pt idx="139">
                  <c:v>1.1135942444519249</c:v>
                </c:pt>
                <c:pt idx="140">
                  <c:v>1.1098402321579279</c:v>
                </c:pt>
                <c:pt idx="141">
                  <c:v>1.137144507598816</c:v>
                </c:pt>
                <c:pt idx="142">
                  <c:v>1.1089270183174229</c:v>
                </c:pt>
                <c:pt idx="143">
                  <c:v>1.1184012457161201</c:v>
                </c:pt>
                <c:pt idx="144">
                  <c:v>1.121776358722731</c:v>
                </c:pt>
                <c:pt idx="145">
                  <c:v>1.149940964498821</c:v>
                </c:pt>
                <c:pt idx="146">
                  <c:v>1.1604128908233351</c:v>
                </c:pt>
                <c:pt idx="147">
                  <c:v>1.1437620523371179</c:v>
                </c:pt>
                <c:pt idx="148">
                  <c:v>1.1751176238745831</c:v>
                </c:pt>
                <c:pt idx="149">
                  <c:v>1.1572742604537329</c:v>
                </c:pt>
                <c:pt idx="150">
                  <c:v>1.184704034992268</c:v>
                </c:pt>
                <c:pt idx="151">
                  <c:v>1.2175036966736521</c:v>
                </c:pt>
                <c:pt idx="152">
                  <c:v>1.2197576340067171</c:v>
                </c:pt>
                <c:pt idx="153">
                  <c:v>1.2075825015926249</c:v>
                </c:pt>
                <c:pt idx="154">
                  <c:v>1.199425787913611</c:v>
                </c:pt>
                <c:pt idx="155">
                  <c:v>1.1700202153072159</c:v>
                </c:pt>
                <c:pt idx="156">
                  <c:v>1.190305424499202</c:v>
                </c:pt>
                <c:pt idx="157">
                  <c:v>1.1894350391158151</c:v>
                </c:pt>
                <c:pt idx="158">
                  <c:v>1.1797638405053541</c:v>
                </c:pt>
                <c:pt idx="159">
                  <c:v>1.1838892453311289</c:v>
                </c:pt>
                <c:pt idx="160">
                  <c:v>1.188619805293714</c:v>
                </c:pt>
                <c:pt idx="161">
                  <c:v>1.2411917080556909</c:v>
                </c:pt>
                <c:pt idx="162">
                  <c:v>1.2516824647655069</c:v>
                </c:pt>
                <c:pt idx="163">
                  <c:v>1.234142692007419</c:v>
                </c:pt>
                <c:pt idx="164">
                  <c:v>1.2598177534497981</c:v>
                </c:pt>
                <c:pt idx="165">
                  <c:v>1.2679939381398391</c:v>
                </c:pt>
                <c:pt idx="166">
                  <c:v>1.2671854166964349</c:v>
                </c:pt>
                <c:pt idx="167">
                  <c:v>1.276995552725928</c:v>
                </c:pt>
                <c:pt idx="168">
                  <c:v>1.2878415298642669</c:v>
                </c:pt>
                <c:pt idx="169">
                  <c:v>1.2834565349591609</c:v>
                </c:pt>
                <c:pt idx="170">
                  <c:v>1.3017472044351099</c:v>
                </c:pt>
                <c:pt idx="171">
                  <c:v>1.3236319611920611</c:v>
                </c:pt>
                <c:pt idx="172">
                  <c:v>1.323774903066794</c:v>
                </c:pt>
                <c:pt idx="173">
                  <c:v>1.3065309502327089</c:v>
                </c:pt>
                <c:pt idx="174">
                  <c:v>1.27634087412417</c:v>
                </c:pt>
                <c:pt idx="175">
                  <c:v>1.2787294779198111</c:v>
                </c:pt>
                <c:pt idx="176">
                  <c:v>1.2665507003101779</c:v>
                </c:pt>
                <c:pt idx="177">
                  <c:v>1.2666230648250161</c:v>
                </c:pt>
                <c:pt idx="178">
                  <c:v>1.293656102902434</c:v>
                </c:pt>
                <c:pt idx="179">
                  <c:v>1.286822597208066</c:v>
                </c:pt>
                <c:pt idx="180">
                  <c:v>1.2706229583606721</c:v>
                </c:pt>
                <c:pt idx="181">
                  <c:v>1.2876232595782651</c:v>
                </c:pt>
                <c:pt idx="182">
                  <c:v>1.3198830679726321</c:v>
                </c:pt>
                <c:pt idx="183">
                  <c:v>1.313014648324353</c:v>
                </c:pt>
                <c:pt idx="184">
                  <c:v>1.30877835861433</c:v>
                </c:pt>
                <c:pt idx="185">
                  <c:v>1.3115621525573229</c:v>
                </c:pt>
                <c:pt idx="186">
                  <c:v>1.2850075446751119</c:v>
                </c:pt>
                <c:pt idx="187">
                  <c:v>1.2970775669545589</c:v>
                </c:pt>
                <c:pt idx="188">
                  <c:v>1.285788127833897</c:v>
                </c:pt>
                <c:pt idx="189">
                  <c:v>1.31917566999566</c:v>
                </c:pt>
                <c:pt idx="190">
                  <c:v>1.341760411597317</c:v>
                </c:pt>
                <c:pt idx="191">
                  <c:v>1.350010068024375</c:v>
                </c:pt>
                <c:pt idx="192">
                  <c:v>1.356499824469539</c:v>
                </c:pt>
                <c:pt idx="193">
                  <c:v>1.3952919283443621</c:v>
                </c:pt>
                <c:pt idx="194">
                  <c:v>1.3920952490462559</c:v>
                </c:pt>
                <c:pt idx="195">
                  <c:v>1.379066928513593</c:v>
                </c:pt>
                <c:pt idx="196">
                  <c:v>1.3769863461286409</c:v>
                </c:pt>
                <c:pt idx="197">
                  <c:v>1.381346892718526</c:v>
                </c:pt>
                <c:pt idx="198">
                  <c:v>1.4295405787236919</c:v>
                </c:pt>
                <c:pt idx="199">
                  <c:v>1.416020128610602</c:v>
                </c:pt>
                <c:pt idx="200">
                  <c:v>1.383371494925179</c:v>
                </c:pt>
                <c:pt idx="201">
                  <c:v>1.403546783650873</c:v>
                </c:pt>
                <c:pt idx="202">
                  <c:v>1.426362973268444</c:v>
                </c:pt>
                <c:pt idx="203">
                  <c:v>1.470451357490937</c:v>
                </c:pt>
                <c:pt idx="204">
                  <c:v>1.482503791828232</c:v>
                </c:pt>
                <c:pt idx="205">
                  <c:v>1.4722036984784399</c:v>
                </c:pt>
                <c:pt idx="206">
                  <c:v>1.4684528789054809</c:v>
                </c:pt>
                <c:pt idx="207">
                  <c:v>1.3741318959177591</c:v>
                </c:pt>
                <c:pt idx="208">
                  <c:v>1.4017315781665529</c:v>
                </c:pt>
                <c:pt idx="209">
                  <c:v>1.3398601553438729</c:v>
                </c:pt>
                <c:pt idx="210">
                  <c:v>1.3033888160589771</c:v>
                </c:pt>
                <c:pt idx="211">
                  <c:v>1.324141788499887</c:v>
                </c:pt>
                <c:pt idx="212">
                  <c:v>1.3494293989292681</c:v>
                </c:pt>
                <c:pt idx="213">
                  <c:v>1.362387628566224</c:v>
                </c:pt>
                <c:pt idx="214">
                  <c:v>1.344238537771907</c:v>
                </c:pt>
                <c:pt idx="215">
                  <c:v>1.3790212944856151</c:v>
                </c:pt>
                <c:pt idx="216">
                  <c:v>1.380182817414362</c:v>
                </c:pt>
                <c:pt idx="217">
                  <c:v>1.3693756051001129</c:v>
                </c:pt>
                <c:pt idx="218">
                  <c:v>1.3698066624930201</c:v>
                </c:pt>
                <c:pt idx="219">
                  <c:v>1.335165940962431</c:v>
                </c:pt>
                <c:pt idx="220">
                  <c:v>1.3394276982612221</c:v>
                </c:pt>
                <c:pt idx="221">
                  <c:v>1.3466440712275349</c:v>
                </c:pt>
                <c:pt idx="222">
                  <c:v>1.34262176673394</c:v>
                </c:pt>
                <c:pt idx="223">
                  <c:v>1.3407953715730641</c:v>
                </c:pt>
                <c:pt idx="224">
                  <c:v>1.3530815619390879</c:v>
                </c:pt>
                <c:pt idx="225">
                  <c:v>1.345880185648608</c:v>
                </c:pt>
                <c:pt idx="226">
                  <c:v>1.328564231749624</c:v>
                </c:pt>
                <c:pt idx="227">
                  <c:v>1.3531530362921469</c:v>
                </c:pt>
                <c:pt idx="228">
                  <c:v>1.395091438256616</c:v>
                </c:pt>
                <c:pt idx="229">
                  <c:v>1.41361749255195</c:v>
                </c:pt>
                <c:pt idx="230">
                  <c:v>1.414246968708412</c:v>
                </c:pt>
                <c:pt idx="231">
                  <c:v>1.409617336090194</c:v>
                </c:pt>
                <c:pt idx="232">
                  <c:v>1.4222978351321069</c:v>
                </c:pt>
                <c:pt idx="233">
                  <c:v>1.4024933426470161</c:v>
                </c:pt>
                <c:pt idx="234">
                  <c:v>1.416262416081582</c:v>
                </c:pt>
                <c:pt idx="235">
                  <c:v>1.396546107971093</c:v>
                </c:pt>
                <c:pt idx="236">
                  <c:v>1.3752673148288059</c:v>
                </c:pt>
                <c:pt idx="237">
                  <c:v>1.356282585732834</c:v>
                </c:pt>
                <c:pt idx="238">
                  <c:v>1.3316527981177639</c:v>
                </c:pt>
                <c:pt idx="239">
                  <c:v>1.3071089679199439</c:v>
                </c:pt>
                <c:pt idx="240">
                  <c:v>1.322877727515432</c:v>
                </c:pt>
                <c:pt idx="241">
                  <c:v>1.3266716551801021</c:v>
                </c:pt>
                <c:pt idx="242">
                  <c:v>1.351344421503796</c:v>
                </c:pt>
                <c:pt idx="243">
                  <c:v>1.3815646405309321</c:v>
                </c:pt>
                <c:pt idx="244">
                  <c:v>1.3771336932838401</c:v>
                </c:pt>
                <c:pt idx="245">
                  <c:v>1.384030862495119</c:v>
                </c:pt>
                <c:pt idx="246">
                  <c:v>1.37140550025118</c:v>
                </c:pt>
                <c:pt idx="247">
                  <c:v>1.3400078520171641</c:v>
                </c:pt>
                <c:pt idx="248">
                  <c:v>1.332897483004972</c:v>
                </c:pt>
                <c:pt idx="249">
                  <c:v>1.340457160266542</c:v>
                </c:pt>
                <c:pt idx="250">
                  <c:v>1.329467655026048</c:v>
                </c:pt>
                <c:pt idx="251">
                  <c:v>1.293567063738839</c:v>
                </c:pt>
                <c:pt idx="252">
                  <c:v>1.2361418867329521</c:v>
                </c:pt>
                <c:pt idx="253">
                  <c:v>1.2392132216265059</c:v>
                </c:pt>
                <c:pt idx="254">
                  <c:v>1.2672267533178201</c:v>
                </c:pt>
                <c:pt idx="255">
                  <c:v>1.218697592654427</c:v>
                </c:pt>
                <c:pt idx="256">
                  <c:v>1.236242421311182</c:v>
                </c:pt>
                <c:pt idx="257">
                  <c:v>1.209869835691348</c:v>
                </c:pt>
                <c:pt idx="258">
                  <c:v>1.205177283686522</c:v>
                </c:pt>
                <c:pt idx="259">
                  <c:v>1.2243258627379889</c:v>
                </c:pt>
                <c:pt idx="260">
                  <c:v>1.2519359544441271</c:v>
                </c:pt>
                <c:pt idx="261">
                  <c:v>1.2630089941095399</c:v>
                </c:pt>
                <c:pt idx="262">
                  <c:v>1.2790003120236859</c:v>
                </c:pt>
                <c:pt idx="263">
                  <c:v>1.271796346129672</c:v>
                </c:pt>
                <c:pt idx="264">
                  <c:v>1.2492290603987231</c:v>
                </c:pt>
                <c:pt idx="265">
                  <c:v>1.2880800338567291</c:v>
                </c:pt>
                <c:pt idx="266">
                  <c:v>1.3081999679521681</c:v>
                </c:pt>
                <c:pt idx="267">
                  <c:v>1.337315213386354</c:v>
                </c:pt>
                <c:pt idx="268">
                  <c:v>1.325352527259662</c:v>
                </c:pt>
                <c:pt idx="269">
                  <c:v>1.362022426169778</c:v>
                </c:pt>
                <c:pt idx="270">
                  <c:v>1.362078391718774</c:v>
                </c:pt>
                <c:pt idx="271">
                  <c:v>1.344768322695743</c:v>
                </c:pt>
                <c:pt idx="272">
                  <c:v>1.3872015010491729</c:v>
                </c:pt>
                <c:pt idx="273">
                  <c:v>1.345649191658469</c:v>
                </c:pt>
                <c:pt idx="274">
                  <c:v>1.3599925052977231</c:v>
                </c:pt>
                <c:pt idx="275">
                  <c:v>1.363929438196106</c:v>
                </c:pt>
                <c:pt idx="276">
                  <c:v>1.367712825565633</c:v>
                </c:pt>
                <c:pt idx="277">
                  <c:v>1.400492504181007</c:v>
                </c:pt>
                <c:pt idx="278">
                  <c:v>1.401540917206809</c:v>
                </c:pt>
                <c:pt idx="279">
                  <c:v>1.395751327380254</c:v>
                </c:pt>
                <c:pt idx="280">
                  <c:v>1.3802084375100681</c:v>
                </c:pt>
                <c:pt idx="281">
                  <c:v>1.3999603597654471</c:v>
                </c:pt>
                <c:pt idx="282">
                  <c:v>1.4265714017907001</c:v>
                </c:pt>
                <c:pt idx="283">
                  <c:v>1.4272815343765559</c:v>
                </c:pt>
                <c:pt idx="284">
                  <c:v>1.447867365229353</c:v>
                </c:pt>
                <c:pt idx="285">
                  <c:v>1.4697388694925779</c:v>
                </c:pt>
                <c:pt idx="286">
                  <c:v>1.435620515528498</c:v>
                </c:pt>
                <c:pt idx="287">
                  <c:v>1.444071018018751</c:v>
                </c:pt>
                <c:pt idx="288">
                  <c:v>1.439798082181903</c:v>
                </c:pt>
                <c:pt idx="289">
                  <c:v>1.4559125105727999</c:v>
                </c:pt>
                <c:pt idx="290">
                  <c:v>1.425559609845229</c:v>
                </c:pt>
                <c:pt idx="291">
                  <c:v>1.4313945972327271</c:v>
                </c:pt>
                <c:pt idx="292">
                  <c:v>1.421383834699266</c:v>
                </c:pt>
                <c:pt idx="293">
                  <c:v>1.44042453802917</c:v>
                </c:pt>
                <c:pt idx="294">
                  <c:v>1.475039082379122</c:v>
                </c:pt>
                <c:pt idx="295">
                  <c:v>1.46881041123108</c:v>
                </c:pt>
                <c:pt idx="296">
                  <c:v>1.4833717170206551</c:v>
                </c:pt>
                <c:pt idx="297">
                  <c:v>1.477210570456333</c:v>
                </c:pt>
                <c:pt idx="298">
                  <c:v>1.479049476611952</c:v>
                </c:pt>
                <c:pt idx="299">
                  <c:v>1.461085612194563</c:v>
                </c:pt>
                <c:pt idx="300">
                  <c:v>1.4347785356182909</c:v>
                </c:pt>
                <c:pt idx="301">
                  <c:v>1.4606074417053629</c:v>
                </c:pt>
                <c:pt idx="302">
                  <c:v>1.465801202838487</c:v>
                </c:pt>
                <c:pt idx="303">
                  <c:v>1.4736349788915739</c:v>
                </c:pt>
                <c:pt idx="304">
                  <c:v>1.4864603997327821</c:v>
                </c:pt>
                <c:pt idx="305">
                  <c:v>1.452202298658873</c:v>
                </c:pt>
                <c:pt idx="306">
                  <c:v>1.4464397625005621</c:v>
                </c:pt>
                <c:pt idx="307">
                  <c:v>1.469862216685869</c:v>
                </c:pt>
                <c:pt idx="308">
                  <c:v>1.4564525547738381</c:v>
                </c:pt>
                <c:pt idx="309">
                  <c:v>1.481066933166266</c:v>
                </c:pt>
                <c:pt idx="310">
                  <c:v>1.5009621474291801</c:v>
                </c:pt>
                <c:pt idx="311">
                  <c:v>1.4837720236411589</c:v>
                </c:pt>
                <c:pt idx="312">
                  <c:v>1.47502671335433</c:v>
                </c:pt>
                <c:pt idx="313">
                  <c:v>1.4850160063863631</c:v>
                </c:pt>
                <c:pt idx="314">
                  <c:v>1.479262523058215</c:v>
                </c:pt>
                <c:pt idx="315">
                  <c:v>1.4166011387605979</c:v>
                </c:pt>
                <c:pt idx="316">
                  <c:v>1.40844915096264</c:v>
                </c:pt>
                <c:pt idx="317">
                  <c:v>1.384334202916351</c:v>
                </c:pt>
                <c:pt idx="318">
                  <c:v>1.351581149150952</c:v>
                </c:pt>
                <c:pt idx="319">
                  <c:v>1.365562537591827</c:v>
                </c:pt>
                <c:pt idx="320">
                  <c:v>1.375459470101968</c:v>
                </c:pt>
                <c:pt idx="321">
                  <c:v>1.3413843871583171</c:v>
                </c:pt>
                <c:pt idx="322">
                  <c:v>1.3433093690762159</c:v>
                </c:pt>
                <c:pt idx="323">
                  <c:v>1.3504294591040009</c:v>
                </c:pt>
                <c:pt idx="324">
                  <c:v>1.355853130415168</c:v>
                </c:pt>
                <c:pt idx="325">
                  <c:v>1.3613362069655459</c:v>
                </c:pt>
                <c:pt idx="326">
                  <c:v>1.360742642936644</c:v>
                </c:pt>
                <c:pt idx="327">
                  <c:v>1.3382144583559989</c:v>
                </c:pt>
                <c:pt idx="328">
                  <c:v>1.344660392137742</c:v>
                </c:pt>
                <c:pt idx="329">
                  <c:v>1.3352974448794179</c:v>
                </c:pt>
                <c:pt idx="330">
                  <c:v>1.3358641827173641</c:v>
                </c:pt>
                <c:pt idx="331">
                  <c:v>1.343604137744185</c:v>
                </c:pt>
                <c:pt idx="332">
                  <c:v>1.33514161094029</c:v>
                </c:pt>
                <c:pt idx="333">
                  <c:v>1.322547371580356</c:v>
                </c:pt>
                <c:pt idx="334">
                  <c:v>1.2765102907512429</c:v>
                </c:pt>
                <c:pt idx="335">
                  <c:v>1.2842343156155509</c:v>
                </c:pt>
                <c:pt idx="336">
                  <c:v>1.260406476719732</c:v>
                </c:pt>
                <c:pt idx="337">
                  <c:v>1.2488302565990019</c:v>
                </c:pt>
                <c:pt idx="338">
                  <c:v>1.2312017710594481</c:v>
                </c:pt>
                <c:pt idx="339">
                  <c:v>1.2234265494509271</c:v>
                </c:pt>
                <c:pt idx="340">
                  <c:v>1.2484780561092339</c:v>
                </c:pt>
                <c:pt idx="341">
                  <c:v>1.2594387128201689</c:v>
                </c:pt>
                <c:pt idx="342">
                  <c:v>1.2404441663176771</c:v>
                </c:pt>
                <c:pt idx="343">
                  <c:v>1.258449321187193</c:v>
                </c:pt>
                <c:pt idx="344">
                  <c:v>1.267696957903502</c:v>
                </c:pt>
                <c:pt idx="345">
                  <c:v>1.2704348403653429</c:v>
                </c:pt>
                <c:pt idx="346">
                  <c:v>1.242190115507773</c:v>
                </c:pt>
                <c:pt idx="347">
                  <c:v>1.2467248091140419</c:v>
                </c:pt>
                <c:pt idx="348">
                  <c:v>1.241755052986907</c:v>
                </c:pt>
                <c:pt idx="349">
                  <c:v>1.2631388551130831</c:v>
                </c:pt>
                <c:pt idx="350">
                  <c:v>1.2541219577322771</c:v>
                </c:pt>
                <c:pt idx="351">
                  <c:v>1.232842230722593</c:v>
                </c:pt>
                <c:pt idx="352">
                  <c:v>1.2191960139866089</c:v>
                </c:pt>
                <c:pt idx="353">
                  <c:v>1.2094480660446509</c:v>
                </c:pt>
                <c:pt idx="354">
                  <c:v>1.2262860082470379</c:v>
                </c:pt>
                <c:pt idx="355">
                  <c:v>1.221352996077129</c:v>
                </c:pt>
                <c:pt idx="356">
                  <c:v>1.2452694206824111</c:v>
                </c:pt>
                <c:pt idx="357">
                  <c:v>1.2802346653814081</c:v>
                </c:pt>
                <c:pt idx="358">
                  <c:v>1.2942207813826601</c:v>
                </c:pt>
                <c:pt idx="359">
                  <c:v>1.2913031735772551</c:v>
                </c:pt>
                <c:pt idx="360">
                  <c:v>1.274518289427955</c:v>
                </c:pt>
                <c:pt idx="361">
                  <c:v>1.295687446704616</c:v>
                </c:pt>
                <c:pt idx="362">
                  <c:v>1.298054051796447</c:v>
                </c:pt>
                <c:pt idx="363">
                  <c:v>1.3289545035221231</c:v>
                </c:pt>
                <c:pt idx="364">
                  <c:v>1.3352998406235139</c:v>
                </c:pt>
                <c:pt idx="365">
                  <c:v>1.3320373854198391</c:v>
                </c:pt>
                <c:pt idx="366">
                  <c:v>1.337419977398405</c:v>
                </c:pt>
                <c:pt idx="367">
                  <c:v>1.3360897005593211</c:v>
                </c:pt>
                <c:pt idx="368">
                  <c:v>1.340447559072276</c:v>
                </c:pt>
                <c:pt idx="369">
                  <c:v>1.3216440670186089</c:v>
                </c:pt>
                <c:pt idx="370">
                  <c:v>1.345052285192855</c:v>
                </c:pt>
                <c:pt idx="371">
                  <c:v>1.352504959787745</c:v>
                </c:pt>
                <c:pt idx="372">
                  <c:v>1.35762890047634</c:v>
                </c:pt>
                <c:pt idx="373">
                  <c:v>1.3633338567162621</c:v>
                </c:pt>
                <c:pt idx="374">
                  <c:v>1.3417885768307289</c:v>
                </c:pt>
                <c:pt idx="375">
                  <c:v>1.3418998530011139</c:v>
                </c:pt>
                <c:pt idx="376">
                  <c:v>1.327362282780669</c:v>
                </c:pt>
                <c:pt idx="377">
                  <c:v>1.3346306171531399</c:v>
                </c:pt>
                <c:pt idx="378">
                  <c:v>1.2801461288154119</c:v>
                </c:pt>
                <c:pt idx="379">
                  <c:v>1.2838842513309361</c:v>
                </c:pt>
                <c:pt idx="380">
                  <c:v>1.3032080068585279</c:v>
                </c:pt>
                <c:pt idx="381">
                  <c:v>1.2985471727183371</c:v>
                </c:pt>
                <c:pt idx="382">
                  <c:v>1.286186979230399</c:v>
                </c:pt>
                <c:pt idx="383">
                  <c:v>1.295665436302736</c:v>
                </c:pt>
                <c:pt idx="384">
                  <c:v>1.290558370462707</c:v>
                </c:pt>
                <c:pt idx="385">
                  <c:v>1.3137476096692171</c:v>
                </c:pt>
                <c:pt idx="386">
                  <c:v>1.308599688989047</c:v>
                </c:pt>
                <c:pt idx="387">
                  <c:v>1.2936065056850941</c:v>
                </c:pt>
                <c:pt idx="388">
                  <c:v>1.249374570599284</c:v>
                </c:pt>
                <c:pt idx="389">
                  <c:v>1.2640675043681451</c:v>
                </c:pt>
                <c:pt idx="390">
                  <c:v>1.2775821193840451</c:v>
                </c:pt>
                <c:pt idx="391">
                  <c:v>1.3084165289785981</c:v>
                </c:pt>
                <c:pt idx="392">
                  <c:v>1.3274659941895921</c:v>
                </c:pt>
                <c:pt idx="393">
                  <c:v>1.341352327559451</c:v>
                </c:pt>
                <c:pt idx="394">
                  <c:v>1.323693326007835</c:v>
                </c:pt>
                <c:pt idx="395">
                  <c:v>1.3294992875166181</c:v>
                </c:pt>
                <c:pt idx="396">
                  <c:v>1.3129642764051319</c:v>
                </c:pt>
                <c:pt idx="397">
                  <c:v>1.3080436095753889</c:v>
                </c:pt>
                <c:pt idx="398">
                  <c:v>1.296742707204797</c:v>
                </c:pt>
                <c:pt idx="399">
                  <c:v>1.3193443202891859</c:v>
                </c:pt>
                <c:pt idx="400">
                  <c:v>1.3129652219119869</c:v>
                </c:pt>
                <c:pt idx="401">
                  <c:v>1.3202458866301241</c:v>
                </c:pt>
                <c:pt idx="402">
                  <c:v>1.3273232545972129</c:v>
                </c:pt>
                <c:pt idx="403">
                  <c:v>1.3262529919452899</c:v>
                </c:pt>
                <c:pt idx="404">
                  <c:v>1.315684537959702</c:v>
                </c:pt>
                <c:pt idx="405">
                  <c:v>1.2956058930290171</c:v>
                </c:pt>
                <c:pt idx="406">
                  <c:v>1.287638937466671</c:v>
                </c:pt>
                <c:pt idx="407">
                  <c:v>1.2699420094407921</c:v>
                </c:pt>
                <c:pt idx="408">
                  <c:v>1.2404310999935011</c:v>
                </c:pt>
                <c:pt idx="409">
                  <c:v>1.2324828463714339</c:v>
                </c:pt>
                <c:pt idx="410">
                  <c:v>1.26222988852202</c:v>
                </c:pt>
                <c:pt idx="411">
                  <c:v>1.249803433814475</c:v>
                </c:pt>
                <c:pt idx="412">
                  <c:v>1.2422070220430901</c:v>
                </c:pt>
                <c:pt idx="413">
                  <c:v>1.221861622761544</c:v>
                </c:pt>
                <c:pt idx="414">
                  <c:v>1.2353709266617521</c:v>
                </c:pt>
                <c:pt idx="415">
                  <c:v>1.2339150351038899</c:v>
                </c:pt>
                <c:pt idx="416">
                  <c:v>1.233898573908903</c:v>
                </c:pt>
                <c:pt idx="417">
                  <c:v>1.211436395236664</c:v>
                </c:pt>
                <c:pt idx="418">
                  <c:v>1.2197761253708581</c:v>
                </c:pt>
                <c:pt idx="419">
                  <c:v>1.2550460715709491</c:v>
                </c:pt>
                <c:pt idx="420">
                  <c:v>1.222423456947846</c:v>
                </c:pt>
                <c:pt idx="421">
                  <c:v>1.213834974193015</c:v>
                </c:pt>
                <c:pt idx="422">
                  <c:v>1.196387675655302</c:v>
                </c:pt>
                <c:pt idx="423">
                  <c:v>1.1954622603051559</c:v>
                </c:pt>
                <c:pt idx="424">
                  <c:v>1.179713540115165</c:v>
                </c:pt>
                <c:pt idx="425">
                  <c:v>1.1554062403459811</c:v>
                </c:pt>
                <c:pt idx="426">
                  <c:v>1.1530068343441191</c:v>
                </c:pt>
                <c:pt idx="427">
                  <c:v>1.1420104496876831</c:v>
                </c:pt>
                <c:pt idx="428">
                  <c:v>1.131595018417235</c:v>
                </c:pt>
                <c:pt idx="429">
                  <c:v>1.1734419294515259</c:v>
                </c:pt>
                <c:pt idx="430">
                  <c:v>1.1919237473326381</c:v>
                </c:pt>
                <c:pt idx="431">
                  <c:v>1.186049295382362</c:v>
                </c:pt>
                <c:pt idx="432">
                  <c:v>1.194293890371801</c:v>
                </c:pt>
                <c:pt idx="433">
                  <c:v>1.1634665735813701</c:v>
                </c:pt>
                <c:pt idx="434">
                  <c:v>1.1579745703934281</c:v>
                </c:pt>
                <c:pt idx="435">
                  <c:v>1.1243275615066799</c:v>
                </c:pt>
                <c:pt idx="436">
                  <c:v>1.1067658330019119</c:v>
                </c:pt>
                <c:pt idx="437">
                  <c:v>1.130095527610786</c:v>
                </c:pt>
                <c:pt idx="438">
                  <c:v>1.1593270887357401</c:v>
                </c:pt>
                <c:pt idx="439">
                  <c:v>1.1726540540118211</c:v>
                </c:pt>
                <c:pt idx="440">
                  <c:v>1.173099872645321</c:v>
                </c:pt>
                <c:pt idx="441">
                  <c:v>1.199187399086513</c:v>
                </c:pt>
                <c:pt idx="442">
                  <c:v>1.210911622967566</c:v>
                </c:pt>
                <c:pt idx="443">
                  <c:v>1.204463104533215</c:v>
                </c:pt>
                <c:pt idx="444">
                  <c:v>1.2455517560836411</c:v>
                </c:pt>
                <c:pt idx="445">
                  <c:v>1.238048343579224</c:v>
                </c:pt>
                <c:pt idx="446">
                  <c:v>1.23801895098209</c:v>
                </c:pt>
                <c:pt idx="447">
                  <c:v>1.2357949380213129</c:v>
                </c:pt>
                <c:pt idx="448">
                  <c:v>1.225244248115098</c:v>
                </c:pt>
                <c:pt idx="449">
                  <c:v>1.2567592429541981</c:v>
                </c:pt>
                <c:pt idx="450">
                  <c:v>1.238694713240581</c:v>
                </c:pt>
                <c:pt idx="451">
                  <c:v>1.2304575896753771</c:v>
                </c:pt>
                <c:pt idx="452">
                  <c:v>1.2628439903189119</c:v>
                </c:pt>
                <c:pt idx="453">
                  <c:v>1.273986540056264</c:v>
                </c:pt>
                <c:pt idx="454">
                  <c:v>1.235723827720951</c:v>
                </c:pt>
                <c:pt idx="455">
                  <c:v>1.243957045293181</c:v>
                </c:pt>
                <c:pt idx="456">
                  <c:v>1.212306444567546</c:v>
                </c:pt>
                <c:pt idx="457">
                  <c:v>1.2132196784619671</c:v>
                </c:pt>
                <c:pt idx="458">
                  <c:v>1.2176197413371761</c:v>
                </c:pt>
                <c:pt idx="459">
                  <c:v>1.2142887444935</c:v>
                </c:pt>
                <c:pt idx="460">
                  <c:v>1.220139947443482</c:v>
                </c:pt>
                <c:pt idx="461">
                  <c:v>1.2168764945587569</c:v>
                </c:pt>
                <c:pt idx="462">
                  <c:v>1.221913883872459</c:v>
                </c:pt>
                <c:pt idx="463">
                  <c:v>1.227959966152367</c:v>
                </c:pt>
                <c:pt idx="464">
                  <c:v>1.179104438625735</c:v>
                </c:pt>
                <c:pt idx="465">
                  <c:v>1.2022191497800461</c:v>
                </c:pt>
                <c:pt idx="466">
                  <c:v>1.181376885899398</c:v>
                </c:pt>
                <c:pt idx="467">
                  <c:v>1.147492906321137</c:v>
                </c:pt>
                <c:pt idx="468">
                  <c:v>1.156154229214684</c:v>
                </c:pt>
                <c:pt idx="469">
                  <c:v>1.1627584014690771</c:v>
                </c:pt>
                <c:pt idx="470">
                  <c:v>1.1719871038073559</c:v>
                </c:pt>
                <c:pt idx="471">
                  <c:v>1.170305739411881</c:v>
                </c:pt>
                <c:pt idx="472">
                  <c:v>1.160871687984244</c:v>
                </c:pt>
                <c:pt idx="473">
                  <c:v>1.133292380157751</c:v>
                </c:pt>
                <c:pt idx="474">
                  <c:v>1.1107636825820491</c:v>
                </c:pt>
                <c:pt idx="475">
                  <c:v>1.1022542773413511</c:v>
                </c:pt>
                <c:pt idx="476">
                  <c:v>1.1417223875999489</c:v>
                </c:pt>
                <c:pt idx="477">
                  <c:v>1.1500036531314131</c:v>
                </c:pt>
                <c:pt idx="478">
                  <c:v>1.142202421399608</c:v>
                </c:pt>
                <c:pt idx="479">
                  <c:v>1.1226057574503709</c:v>
                </c:pt>
                <c:pt idx="480">
                  <c:v>1.1284588199926611</c:v>
                </c:pt>
                <c:pt idx="481">
                  <c:v>1.1344820776875351</c:v>
                </c:pt>
                <c:pt idx="482">
                  <c:v>1.1269739100612359</c:v>
                </c:pt>
                <c:pt idx="483">
                  <c:v>1.092710790180111</c:v>
                </c:pt>
                <c:pt idx="484">
                  <c:v>1.0987816670241191</c:v>
                </c:pt>
                <c:pt idx="485">
                  <c:v>1.1109398343739201</c:v>
                </c:pt>
                <c:pt idx="486">
                  <c:v>1.128814261107715</c:v>
                </c:pt>
                <c:pt idx="487">
                  <c:v>1.087156098798999</c:v>
                </c:pt>
                <c:pt idx="488">
                  <c:v>1.0395475595295429</c:v>
                </c:pt>
                <c:pt idx="489">
                  <c:v>1.0406483320344839</c:v>
                </c:pt>
                <c:pt idx="490">
                  <c:v>1.0738200283199399</c:v>
                </c:pt>
                <c:pt idx="491">
                  <c:v>1.110821652612568</c:v>
                </c:pt>
                <c:pt idx="492">
                  <c:v>1.1068681890862819</c:v>
                </c:pt>
                <c:pt idx="493">
                  <c:v>1.091452194330768</c:v>
                </c:pt>
                <c:pt idx="494">
                  <c:v>1.0481643795770459</c:v>
                </c:pt>
                <c:pt idx="495">
                  <c:v>1.0138980330060721</c:v>
                </c:pt>
                <c:pt idx="496">
                  <c:v>1.0588061767693959</c:v>
                </c:pt>
                <c:pt idx="497">
                  <c:v>1.0159942011185279</c:v>
                </c:pt>
                <c:pt idx="498">
                  <c:v>1.0123420849502409</c:v>
                </c:pt>
                <c:pt idx="499">
                  <c:v>1.029587417550303</c:v>
                </c:pt>
                <c:pt idx="500">
                  <c:v>1.0307875890851621</c:v>
                </c:pt>
                <c:pt idx="501">
                  <c:v>1.0286826146116339</c:v>
                </c:pt>
                <c:pt idx="502">
                  <c:v>1.0329902174194081</c:v>
                </c:pt>
                <c:pt idx="503">
                  <c:v>1.050497391009364</c:v>
                </c:pt>
                <c:pt idx="504">
                  <c:v>1.063099730224186</c:v>
                </c:pt>
                <c:pt idx="505">
                  <c:v>1.0713161989760061</c:v>
                </c:pt>
                <c:pt idx="506">
                  <c:v>1.059436080451287</c:v>
                </c:pt>
                <c:pt idx="507">
                  <c:v>1.0846262376199189</c:v>
                </c:pt>
                <c:pt idx="508">
                  <c:v>1.093138394399418</c:v>
                </c:pt>
                <c:pt idx="509">
                  <c:v>1.0985948118739799</c:v>
                </c:pt>
                <c:pt idx="510">
                  <c:v>1.117346695636227</c:v>
                </c:pt>
                <c:pt idx="511">
                  <c:v>1.1069275631233619</c:v>
                </c:pt>
                <c:pt idx="512">
                  <c:v>1.1187327249629939</c:v>
                </c:pt>
                <c:pt idx="513">
                  <c:v>1.09916401260464</c:v>
                </c:pt>
                <c:pt idx="514">
                  <c:v>1.10618087804279</c:v>
                </c:pt>
                <c:pt idx="515">
                  <c:v>1.1299332668667139</c:v>
                </c:pt>
                <c:pt idx="516">
                  <c:v>1.1363428962937809</c:v>
                </c:pt>
                <c:pt idx="517">
                  <c:v>1.1751950257501911</c:v>
                </c:pt>
                <c:pt idx="518">
                  <c:v>1.1757518409999621</c:v>
                </c:pt>
                <c:pt idx="519">
                  <c:v>1.194805554435113</c:v>
                </c:pt>
                <c:pt idx="520">
                  <c:v>1.2248187425345549</c:v>
                </c:pt>
                <c:pt idx="521">
                  <c:v>1.2218406270850961</c:v>
                </c:pt>
                <c:pt idx="522">
                  <c:v>1.2209013947842879</c:v>
                </c:pt>
                <c:pt idx="523">
                  <c:v>1.226772991563793</c:v>
                </c:pt>
                <c:pt idx="524">
                  <c:v>1.2630218605294881</c:v>
                </c:pt>
                <c:pt idx="525">
                  <c:v>1.275452877477711</c:v>
                </c:pt>
                <c:pt idx="526">
                  <c:v>1.26182805141356</c:v>
                </c:pt>
                <c:pt idx="527">
                  <c:v>1.2548300912061421</c:v>
                </c:pt>
                <c:pt idx="528">
                  <c:v>1.2740291807560931</c:v>
                </c:pt>
                <c:pt idx="529">
                  <c:v>1.292837964153319</c:v>
                </c:pt>
                <c:pt idx="530">
                  <c:v>1.3301700721827749</c:v>
                </c:pt>
                <c:pt idx="531">
                  <c:v>1.313247724241202</c:v>
                </c:pt>
                <c:pt idx="532">
                  <c:v>1.243613689346694</c:v>
                </c:pt>
                <c:pt idx="533">
                  <c:v>1.253156600181826</c:v>
                </c:pt>
                <c:pt idx="534">
                  <c:v>1.2789090806647501</c:v>
                </c:pt>
                <c:pt idx="535">
                  <c:v>1.287812136301506</c:v>
                </c:pt>
                <c:pt idx="536">
                  <c:v>1.2665151384068469</c:v>
                </c:pt>
                <c:pt idx="537">
                  <c:v>1.263686609318168</c:v>
                </c:pt>
                <c:pt idx="538">
                  <c:v>1.298404236346995</c:v>
                </c:pt>
                <c:pt idx="539">
                  <c:v>1.289421799179256</c:v>
                </c:pt>
                <c:pt idx="540">
                  <c:v>1.329616608779318</c:v>
                </c:pt>
                <c:pt idx="541">
                  <c:v>1.311435806051761</c:v>
                </c:pt>
                <c:pt idx="542">
                  <c:v>1.2658780423502529</c:v>
                </c:pt>
                <c:pt idx="543">
                  <c:v>1.2464805296299739</c:v>
                </c:pt>
                <c:pt idx="544">
                  <c:v>1.251530218948683</c:v>
                </c:pt>
                <c:pt idx="545">
                  <c:v>1.264299118355767</c:v>
                </c:pt>
                <c:pt idx="546">
                  <c:v>1.2799197236425031</c:v>
                </c:pt>
                <c:pt idx="547">
                  <c:v>1.240651965243232</c:v>
                </c:pt>
                <c:pt idx="548">
                  <c:v>1.259830044439463</c:v>
                </c:pt>
                <c:pt idx="549">
                  <c:v>1.2960591497747611</c:v>
                </c:pt>
                <c:pt idx="550">
                  <c:v>1.3404666988005021</c:v>
                </c:pt>
                <c:pt idx="551">
                  <c:v>1.3395125058198081</c:v>
                </c:pt>
                <c:pt idx="552">
                  <c:v>1.3344566748558719</c:v>
                </c:pt>
                <c:pt idx="553">
                  <c:v>1.3469281592169029</c:v>
                </c:pt>
                <c:pt idx="554">
                  <c:v>1.3762889022562059</c:v>
                </c:pt>
                <c:pt idx="555">
                  <c:v>1.3458259944843249</c:v>
                </c:pt>
                <c:pt idx="556">
                  <c:v>1.3685774688600401</c:v>
                </c:pt>
                <c:pt idx="557">
                  <c:v>1.3104081790234801</c:v>
                </c:pt>
                <c:pt idx="558">
                  <c:v>1.301795569045016</c:v>
                </c:pt>
                <c:pt idx="559">
                  <c:v>1.29513608400099</c:v>
                </c:pt>
                <c:pt idx="560">
                  <c:v>1.290488176821013</c:v>
                </c:pt>
                <c:pt idx="561">
                  <c:v>1.3057444176956721</c:v>
                </c:pt>
                <c:pt idx="562">
                  <c:v>1.3350487234138779</c:v>
                </c:pt>
                <c:pt idx="563">
                  <c:v>1.345208735081995</c:v>
                </c:pt>
                <c:pt idx="564">
                  <c:v>1.3543889381225589</c:v>
                </c:pt>
                <c:pt idx="565">
                  <c:v>1.3604918811270681</c:v>
                </c:pt>
                <c:pt idx="566">
                  <c:v>1.354286848746546</c:v>
                </c:pt>
                <c:pt idx="567">
                  <c:v>1.329710285786865</c:v>
                </c:pt>
                <c:pt idx="568">
                  <c:v>1.3310368796930649</c:v>
                </c:pt>
                <c:pt idx="569">
                  <c:v>1.3282129147734389</c:v>
                </c:pt>
                <c:pt idx="570">
                  <c:v>1.325592189696881</c:v>
                </c:pt>
                <c:pt idx="571">
                  <c:v>1.328477819573658</c:v>
                </c:pt>
                <c:pt idx="572">
                  <c:v>1.309225181722272</c:v>
                </c:pt>
                <c:pt idx="573">
                  <c:v>1.332785421272314</c:v>
                </c:pt>
                <c:pt idx="574">
                  <c:v>1.30996491944317</c:v>
                </c:pt>
                <c:pt idx="575">
                  <c:v>1.311475605742195</c:v>
                </c:pt>
                <c:pt idx="576">
                  <c:v>1.334492645889618</c:v>
                </c:pt>
                <c:pt idx="577">
                  <c:v>1.3364556760042701</c:v>
                </c:pt>
                <c:pt idx="578">
                  <c:v>1.3256971272623259</c:v>
                </c:pt>
                <c:pt idx="579">
                  <c:v>1.3067047692151781</c:v>
                </c:pt>
                <c:pt idx="580">
                  <c:v>1.329863662443763</c:v>
                </c:pt>
                <c:pt idx="581">
                  <c:v>1.353324785001532</c:v>
                </c:pt>
                <c:pt idx="582">
                  <c:v>1.354263541614994</c:v>
                </c:pt>
                <c:pt idx="583">
                  <c:v>1.350611753748479</c:v>
                </c:pt>
                <c:pt idx="584">
                  <c:v>1.350580099103593</c:v>
                </c:pt>
                <c:pt idx="585">
                  <c:v>1.314732666015836</c:v>
                </c:pt>
                <c:pt idx="586">
                  <c:v>1.311000911919139</c:v>
                </c:pt>
                <c:pt idx="587">
                  <c:v>1.3046705956338891</c:v>
                </c:pt>
                <c:pt idx="588">
                  <c:v>1.298584089331887</c:v>
                </c:pt>
                <c:pt idx="589">
                  <c:v>1.2908429472498011</c:v>
                </c:pt>
                <c:pt idx="590">
                  <c:v>1.3180706264608471</c:v>
                </c:pt>
                <c:pt idx="591">
                  <c:v>1.3096583035710729</c:v>
                </c:pt>
                <c:pt idx="592">
                  <c:v>1.3319762042884891</c:v>
                </c:pt>
                <c:pt idx="593">
                  <c:v>1.3235872415198391</c:v>
                </c:pt>
                <c:pt idx="594">
                  <c:v>1.3235378486161109</c:v>
                </c:pt>
                <c:pt idx="595">
                  <c:v>1.3333414938288011</c:v>
                </c:pt>
                <c:pt idx="596">
                  <c:v>1.3227053509955189</c:v>
                </c:pt>
                <c:pt idx="597">
                  <c:v>1.3175827432024221</c:v>
                </c:pt>
                <c:pt idx="598">
                  <c:v>1.294071249089789</c:v>
                </c:pt>
                <c:pt idx="599">
                  <c:v>1.2549487409302269</c:v>
                </c:pt>
                <c:pt idx="600">
                  <c:v>1.258590111378298</c:v>
                </c:pt>
                <c:pt idx="601">
                  <c:v>1.25475929824667</c:v>
                </c:pt>
                <c:pt idx="602">
                  <c:v>1.24009197215514</c:v>
                </c:pt>
                <c:pt idx="603">
                  <c:v>1.2589301454544339</c:v>
                </c:pt>
                <c:pt idx="604">
                  <c:v>1.267578849851992</c:v>
                </c:pt>
                <c:pt idx="605">
                  <c:v>1.27536002389893</c:v>
                </c:pt>
                <c:pt idx="606">
                  <c:v>1.2661353725439679</c:v>
                </c:pt>
                <c:pt idx="607">
                  <c:v>1.237546950960158</c:v>
                </c:pt>
                <c:pt idx="608">
                  <c:v>1.2665055510622221</c:v>
                </c:pt>
                <c:pt idx="609">
                  <c:v>1.243478519068846</c:v>
                </c:pt>
                <c:pt idx="610">
                  <c:v>1.236538046090438</c:v>
                </c:pt>
                <c:pt idx="611">
                  <c:v>1.249025008654328</c:v>
                </c:pt>
                <c:pt idx="612">
                  <c:v>1.277494377575757</c:v>
                </c:pt>
                <c:pt idx="613">
                  <c:v>1.2742392828840099</c:v>
                </c:pt>
                <c:pt idx="614">
                  <c:v>1.242666101183757</c:v>
                </c:pt>
                <c:pt idx="615">
                  <c:v>1.254329643902911</c:v>
                </c:pt>
                <c:pt idx="616">
                  <c:v>1.2623771004789091</c:v>
                </c:pt>
                <c:pt idx="617">
                  <c:v>1.2644721938515091</c:v>
                </c:pt>
                <c:pt idx="618">
                  <c:v>1.2520491549252271</c:v>
                </c:pt>
                <c:pt idx="619">
                  <c:v>1.23211651847038</c:v>
                </c:pt>
                <c:pt idx="620">
                  <c:v>1.237481417764335</c:v>
                </c:pt>
                <c:pt idx="621">
                  <c:v>1.2254511673438191</c:v>
                </c:pt>
                <c:pt idx="622">
                  <c:v>1.212499636932677</c:v>
                </c:pt>
                <c:pt idx="623">
                  <c:v>1.2095747947734721</c:v>
                </c:pt>
                <c:pt idx="624">
                  <c:v>1.203148400116653</c:v>
                </c:pt>
                <c:pt idx="625">
                  <c:v>1.1956733955295149</c:v>
                </c:pt>
                <c:pt idx="626">
                  <c:v>1.2194787768909059</c:v>
                </c:pt>
                <c:pt idx="627">
                  <c:v>1.2144922425465501</c:v>
                </c:pt>
                <c:pt idx="628">
                  <c:v>1.2418862535162809</c:v>
                </c:pt>
                <c:pt idx="629">
                  <c:v>1.265812121127444</c:v>
                </c:pt>
                <c:pt idx="630">
                  <c:v>1.2865177747023591</c:v>
                </c:pt>
                <c:pt idx="631">
                  <c:v>1.279606727711037</c:v>
                </c:pt>
                <c:pt idx="632">
                  <c:v>1.3028500866026671</c:v>
                </c:pt>
                <c:pt idx="633">
                  <c:v>1.3104926306258331</c:v>
                </c:pt>
                <c:pt idx="634">
                  <c:v>1.3026150731782671</c:v>
                </c:pt>
                <c:pt idx="635">
                  <c:v>1.3146708523349331</c:v>
                </c:pt>
                <c:pt idx="636">
                  <c:v>1.293775226514438</c:v>
                </c:pt>
                <c:pt idx="637">
                  <c:v>1.287151519876905</c:v>
                </c:pt>
                <c:pt idx="638">
                  <c:v>1.284170408933923</c:v>
                </c:pt>
                <c:pt idx="639">
                  <c:v>1.2924356626042519</c:v>
                </c:pt>
                <c:pt idx="640">
                  <c:v>1.3115449583426979</c:v>
                </c:pt>
                <c:pt idx="641">
                  <c:v>1.306613420724964</c:v>
                </c:pt>
                <c:pt idx="642">
                  <c:v>1.321102212964663</c:v>
                </c:pt>
                <c:pt idx="643">
                  <c:v>1.301114000240664</c:v>
                </c:pt>
                <c:pt idx="644">
                  <c:v>1.2854959331095721</c:v>
                </c:pt>
                <c:pt idx="645">
                  <c:v>1.297048370514357</c:v>
                </c:pt>
                <c:pt idx="646">
                  <c:v>1.3024100470041271</c:v>
                </c:pt>
                <c:pt idx="647">
                  <c:v>1.26719178681746</c:v>
                </c:pt>
                <c:pt idx="648">
                  <c:v>1.292625410432537</c:v>
                </c:pt>
                <c:pt idx="649">
                  <c:v>1.3202300501094899</c:v>
                </c:pt>
                <c:pt idx="650">
                  <c:v>1.3087530336934221</c:v>
                </c:pt>
                <c:pt idx="651">
                  <c:v>1.316576016203675</c:v>
                </c:pt>
                <c:pt idx="652">
                  <c:v>1.328241825566006</c:v>
                </c:pt>
                <c:pt idx="653">
                  <c:v>1.379345283548028</c:v>
                </c:pt>
                <c:pt idx="654">
                  <c:v>1.388495852474168</c:v>
                </c:pt>
                <c:pt idx="655">
                  <c:v>1.384230323928475</c:v>
                </c:pt>
                <c:pt idx="656">
                  <c:v>1.3938351676136009</c:v>
                </c:pt>
                <c:pt idx="657">
                  <c:v>1.3755158802276799</c:v>
                </c:pt>
                <c:pt idx="658">
                  <c:v>1.3824387432676639</c:v>
                </c:pt>
                <c:pt idx="659">
                  <c:v>1.340977198502836</c:v>
                </c:pt>
                <c:pt idx="660">
                  <c:v>1.330042814619427</c:v>
                </c:pt>
                <c:pt idx="661">
                  <c:v>1.343593233177282</c:v>
                </c:pt>
                <c:pt idx="662">
                  <c:v>1.3041831395764281</c:v>
                </c:pt>
                <c:pt idx="663">
                  <c:v>1.300706437589785</c:v>
                </c:pt>
                <c:pt idx="664">
                  <c:v>1.3106906465049759</c:v>
                </c:pt>
                <c:pt idx="665">
                  <c:v>1.301294639480159</c:v>
                </c:pt>
                <c:pt idx="666">
                  <c:v>1.2746736638228049</c:v>
                </c:pt>
                <c:pt idx="667">
                  <c:v>1.311083662045085</c:v>
                </c:pt>
                <c:pt idx="668">
                  <c:v>1.337855561577707</c:v>
                </c:pt>
                <c:pt idx="669">
                  <c:v>1.3309556147770769</c:v>
                </c:pt>
                <c:pt idx="670">
                  <c:v>1.3634639778786399</c:v>
                </c:pt>
                <c:pt idx="671">
                  <c:v>1.372785848746735</c:v>
                </c:pt>
                <c:pt idx="672">
                  <c:v>1.3513788539603311</c:v>
                </c:pt>
                <c:pt idx="673">
                  <c:v>1.3492814569284921</c:v>
                </c:pt>
                <c:pt idx="674">
                  <c:v>1.339854753423708</c:v>
                </c:pt>
                <c:pt idx="675">
                  <c:v>1.340862624574602</c:v>
                </c:pt>
                <c:pt idx="676">
                  <c:v>1.345424678848991</c:v>
                </c:pt>
                <c:pt idx="677">
                  <c:v>1.3700490429905181</c:v>
                </c:pt>
                <c:pt idx="678">
                  <c:v>1.366163712649082</c:v>
                </c:pt>
                <c:pt idx="679">
                  <c:v>1.375202883997088</c:v>
                </c:pt>
                <c:pt idx="680">
                  <c:v>1.3548210231338651</c:v>
                </c:pt>
                <c:pt idx="681">
                  <c:v>1.350111703965079</c:v>
                </c:pt>
                <c:pt idx="682">
                  <c:v>1.333659925817595</c:v>
                </c:pt>
                <c:pt idx="683">
                  <c:v>1.3048967774947851</c:v>
                </c:pt>
                <c:pt idx="684">
                  <c:v>1.3046827016739451</c:v>
                </c:pt>
                <c:pt idx="685">
                  <c:v>1.3080611170671499</c:v>
                </c:pt>
                <c:pt idx="686">
                  <c:v>1.312537403890478</c:v>
                </c:pt>
                <c:pt idx="687">
                  <c:v>1.3422281124626669</c:v>
                </c:pt>
                <c:pt idx="688">
                  <c:v>1.346014746848972</c:v>
                </c:pt>
                <c:pt idx="689">
                  <c:v>1.337586414907082</c:v>
                </c:pt>
                <c:pt idx="690">
                  <c:v>1.3345717929968639</c:v>
                </c:pt>
                <c:pt idx="691">
                  <c:v>1.335980128263536</c:v>
                </c:pt>
                <c:pt idx="692">
                  <c:v>1.3040213663725151</c:v>
                </c:pt>
                <c:pt idx="693">
                  <c:v>1.2999079634206021</c:v>
                </c:pt>
                <c:pt idx="694">
                  <c:v>1.3060572562793451</c:v>
                </c:pt>
                <c:pt idx="695">
                  <c:v>1.275247841239197</c:v>
                </c:pt>
                <c:pt idx="696">
                  <c:v>1.283793432900435</c:v>
                </c:pt>
                <c:pt idx="697">
                  <c:v>1.2609145541596369</c:v>
                </c:pt>
                <c:pt idx="698">
                  <c:v>1.2570541246843661</c:v>
                </c:pt>
                <c:pt idx="699">
                  <c:v>1.264821204485534</c:v>
                </c:pt>
                <c:pt idx="700">
                  <c:v>1.2574713460193689</c:v>
                </c:pt>
                <c:pt idx="701">
                  <c:v>1.272542933029581</c:v>
                </c:pt>
                <c:pt idx="702">
                  <c:v>1.254732941910452</c:v>
                </c:pt>
                <c:pt idx="703">
                  <c:v>1.261582392944588</c:v>
                </c:pt>
                <c:pt idx="704">
                  <c:v>1.2449957483755341</c:v>
                </c:pt>
                <c:pt idx="705">
                  <c:v>1.197966657225459</c:v>
                </c:pt>
                <c:pt idx="706">
                  <c:v>1.174533200492524</c:v>
                </c:pt>
                <c:pt idx="707">
                  <c:v>1.170016546872195</c:v>
                </c:pt>
                <c:pt idx="708">
                  <c:v>1.182365884955251</c:v>
                </c:pt>
                <c:pt idx="709">
                  <c:v>1.154276690793739</c:v>
                </c:pt>
                <c:pt idx="710">
                  <c:v>1.1679357119197431</c:v>
                </c:pt>
                <c:pt idx="711">
                  <c:v>1.218551292537156</c:v>
                </c:pt>
                <c:pt idx="712">
                  <c:v>1.208674621018387</c:v>
                </c:pt>
                <c:pt idx="713">
                  <c:v>1.2323737551164711</c:v>
                </c:pt>
                <c:pt idx="714">
                  <c:v>1.2537528679046299</c:v>
                </c:pt>
                <c:pt idx="715">
                  <c:v>1.245727446617086</c:v>
                </c:pt>
                <c:pt idx="716">
                  <c:v>1.2491894728811621</c:v>
                </c:pt>
                <c:pt idx="717">
                  <c:v>1.231096797675463</c:v>
                </c:pt>
                <c:pt idx="718">
                  <c:v>1.286853069062678</c:v>
                </c:pt>
                <c:pt idx="719">
                  <c:v>1.29931045940444</c:v>
                </c:pt>
                <c:pt idx="720">
                  <c:v>1.295966081017367</c:v>
                </c:pt>
                <c:pt idx="721">
                  <c:v>1.3017439731981819</c:v>
                </c:pt>
                <c:pt idx="722">
                  <c:v>1.3151923781754691</c:v>
                </c:pt>
                <c:pt idx="723">
                  <c:v>1.317371976683686</c:v>
                </c:pt>
                <c:pt idx="724">
                  <c:v>1.326611672464497</c:v>
                </c:pt>
                <c:pt idx="725">
                  <c:v>1.3668299869241041</c:v>
                </c:pt>
                <c:pt idx="726">
                  <c:v>1.388364513222766</c:v>
                </c:pt>
                <c:pt idx="727">
                  <c:v>1.373909687662737</c:v>
                </c:pt>
                <c:pt idx="728">
                  <c:v>1.389667152257426</c:v>
                </c:pt>
                <c:pt idx="729">
                  <c:v>1.4152583653558339</c:v>
                </c:pt>
                <c:pt idx="730">
                  <c:v>1.415871816934545</c:v>
                </c:pt>
                <c:pt idx="731">
                  <c:v>1.431480213945036</c:v>
                </c:pt>
                <c:pt idx="732">
                  <c:v>1.442687519993173</c:v>
                </c:pt>
                <c:pt idx="733">
                  <c:v>1.4452278463483059</c:v>
                </c:pt>
                <c:pt idx="734">
                  <c:v>1.45040947721925</c:v>
                </c:pt>
                <c:pt idx="735">
                  <c:v>1.4179764829615991</c:v>
                </c:pt>
                <c:pt idx="736">
                  <c:v>1.476509531903994</c:v>
                </c:pt>
                <c:pt idx="737">
                  <c:v>1.503621293938914</c:v>
                </c:pt>
                <c:pt idx="738">
                  <c:v>1.4880864783802299</c:v>
                </c:pt>
                <c:pt idx="739">
                  <c:v>1.466809014753965</c:v>
                </c:pt>
                <c:pt idx="740">
                  <c:v>1.4890755161197939</c:v>
                </c:pt>
                <c:pt idx="741">
                  <c:v>1.502775224593117</c:v>
                </c:pt>
                <c:pt idx="742">
                  <c:v>1.4809945461620191</c:v>
                </c:pt>
                <c:pt idx="743">
                  <c:v>1.4765968162236971</c:v>
                </c:pt>
                <c:pt idx="744">
                  <c:v>1.435762426359994</c:v>
                </c:pt>
                <c:pt idx="745">
                  <c:v>1.4288767743588711</c:v>
                </c:pt>
                <c:pt idx="746">
                  <c:v>1.4633316667939451</c:v>
                </c:pt>
                <c:pt idx="747">
                  <c:v>1.477237727699733</c:v>
                </c:pt>
                <c:pt idx="748">
                  <c:v>1.472519394583663</c:v>
                </c:pt>
                <c:pt idx="749">
                  <c:v>1.459583188892271</c:v>
                </c:pt>
                <c:pt idx="750">
                  <c:v>1.464309801335979</c:v>
                </c:pt>
                <c:pt idx="751">
                  <c:v>1.4545766170857071</c:v>
                </c:pt>
                <c:pt idx="752">
                  <c:v>1.490060067110861</c:v>
                </c:pt>
                <c:pt idx="753">
                  <c:v>1.494733422317166</c:v>
                </c:pt>
                <c:pt idx="754">
                  <c:v>1.516313550705692</c:v>
                </c:pt>
                <c:pt idx="755">
                  <c:v>1.5453864562090021</c:v>
                </c:pt>
                <c:pt idx="756">
                  <c:v>1.5608813471134591</c:v>
                </c:pt>
                <c:pt idx="757">
                  <c:v>1.5349058581780619</c:v>
                </c:pt>
                <c:pt idx="758">
                  <c:v>1.5720768289462721</c:v>
                </c:pt>
                <c:pt idx="759">
                  <c:v>1.5258169081545889</c:v>
                </c:pt>
                <c:pt idx="760">
                  <c:v>1.529771181908538</c:v>
                </c:pt>
                <c:pt idx="761">
                  <c:v>1.527610588130873</c:v>
                </c:pt>
                <c:pt idx="762">
                  <c:v>1.515046316998669</c:v>
                </c:pt>
                <c:pt idx="763">
                  <c:v>1.499147712165271</c:v>
                </c:pt>
                <c:pt idx="764">
                  <c:v>1.5194360734284</c:v>
                </c:pt>
                <c:pt idx="765">
                  <c:v>1.5453629450163939</c:v>
                </c:pt>
                <c:pt idx="766">
                  <c:v>1.5080506823478661</c:v>
                </c:pt>
                <c:pt idx="767">
                  <c:v>1.5503750339421609</c:v>
                </c:pt>
                <c:pt idx="768">
                  <c:v>1.5947345717872241</c:v>
                </c:pt>
                <c:pt idx="769">
                  <c:v>1.5642846629292579</c:v>
                </c:pt>
                <c:pt idx="770">
                  <c:v>1.548953937132852</c:v>
                </c:pt>
                <c:pt idx="771">
                  <c:v>1.539637762996301</c:v>
                </c:pt>
                <c:pt idx="772">
                  <c:v>1.4941241105124421</c:v>
                </c:pt>
                <c:pt idx="773">
                  <c:v>1.498170616579791</c:v>
                </c:pt>
                <c:pt idx="774">
                  <c:v>1.5067802079676711</c:v>
                </c:pt>
                <c:pt idx="775">
                  <c:v>1.529426104589467</c:v>
                </c:pt>
                <c:pt idx="776">
                  <c:v>1.5207359893606081</c:v>
                </c:pt>
                <c:pt idx="777">
                  <c:v>1.502460825619544</c:v>
                </c:pt>
                <c:pt idx="778">
                  <c:v>1.536363791364072</c:v>
                </c:pt>
                <c:pt idx="779">
                  <c:v>1.556785542214864</c:v>
                </c:pt>
                <c:pt idx="780">
                  <c:v>1.5575214287688131</c:v>
                </c:pt>
                <c:pt idx="781">
                  <c:v>1.5403507690926901</c:v>
                </c:pt>
                <c:pt idx="782">
                  <c:v>1.5255602134901849</c:v>
                </c:pt>
                <c:pt idx="783">
                  <c:v>1.5294280765427171</c:v>
                </c:pt>
                <c:pt idx="784">
                  <c:v>1.5121554335343661</c:v>
                </c:pt>
                <c:pt idx="785">
                  <c:v>1.5370583828970239</c:v>
                </c:pt>
                <c:pt idx="786">
                  <c:v>1.5418493230656809</c:v>
                </c:pt>
                <c:pt idx="787">
                  <c:v>1.494247031348293</c:v>
                </c:pt>
                <c:pt idx="788">
                  <c:v>1.480396843701989</c:v>
                </c:pt>
                <c:pt idx="789">
                  <c:v>1.493339309368136</c:v>
                </c:pt>
                <c:pt idx="790">
                  <c:v>1.491417039190408</c:v>
                </c:pt>
                <c:pt idx="791">
                  <c:v>1.475439034239391</c:v>
                </c:pt>
                <c:pt idx="792">
                  <c:v>1.4944489028124199</c:v>
                </c:pt>
                <c:pt idx="793">
                  <c:v>1.478962979945353</c:v>
                </c:pt>
                <c:pt idx="794">
                  <c:v>1.454613714456219</c:v>
                </c:pt>
                <c:pt idx="795">
                  <c:v>1.468655696305557</c:v>
                </c:pt>
                <c:pt idx="796">
                  <c:v>1.4949892542520229</c:v>
                </c:pt>
                <c:pt idx="797">
                  <c:v>1.4930262037910951</c:v>
                </c:pt>
                <c:pt idx="798">
                  <c:v>1.5311797582646749</c:v>
                </c:pt>
                <c:pt idx="799">
                  <c:v>1.5523674897059621</c:v>
                </c:pt>
                <c:pt idx="800">
                  <c:v>1.5204845580714219</c:v>
                </c:pt>
                <c:pt idx="801">
                  <c:v>1.5744991487690589</c:v>
                </c:pt>
                <c:pt idx="802">
                  <c:v>1.5503064940670721</c:v>
                </c:pt>
                <c:pt idx="803">
                  <c:v>1.533101362912916</c:v>
                </c:pt>
                <c:pt idx="804">
                  <c:v>1.542690544892751</c:v>
                </c:pt>
                <c:pt idx="805">
                  <c:v>1.5766022269614379</c:v>
                </c:pt>
                <c:pt idx="806">
                  <c:v>1.606572025494684</c:v>
                </c:pt>
                <c:pt idx="807">
                  <c:v>1.61557972693706</c:v>
                </c:pt>
                <c:pt idx="808">
                  <c:v>1.632849846039973</c:v>
                </c:pt>
                <c:pt idx="809">
                  <c:v>1.6390149294584191</c:v>
                </c:pt>
                <c:pt idx="810">
                  <c:v>1.633630473353292</c:v>
                </c:pt>
                <c:pt idx="811">
                  <c:v>1.6420356917860941</c:v>
                </c:pt>
                <c:pt idx="812">
                  <c:v>1.6086071299825559</c:v>
                </c:pt>
                <c:pt idx="813">
                  <c:v>1.628780597486279</c:v>
                </c:pt>
                <c:pt idx="814">
                  <c:v>1.633915134989641</c:v>
                </c:pt>
                <c:pt idx="815">
                  <c:v>1.6597513180428001</c:v>
                </c:pt>
                <c:pt idx="816">
                  <c:v>1.6838899001062171</c:v>
                </c:pt>
                <c:pt idx="817">
                  <c:v>1.703787441152012</c:v>
                </c:pt>
                <c:pt idx="818">
                  <c:v>1.6827259823390419</c:v>
                </c:pt>
                <c:pt idx="819">
                  <c:v>1.670767355238832</c:v>
                </c:pt>
                <c:pt idx="820">
                  <c:v>1.6950981559850611</c:v>
                </c:pt>
                <c:pt idx="821">
                  <c:v>1.705809996746716</c:v>
                </c:pt>
                <c:pt idx="822">
                  <c:v>1.6972847087734539</c:v>
                </c:pt>
                <c:pt idx="823">
                  <c:v>1.706018734688806</c:v>
                </c:pt>
                <c:pt idx="824">
                  <c:v>1.7078365040585579</c:v>
                </c:pt>
                <c:pt idx="825">
                  <c:v>1.6940203666295519</c:v>
                </c:pt>
                <c:pt idx="826">
                  <c:v>1.6788770247655109</c:v>
                </c:pt>
                <c:pt idx="827">
                  <c:v>1.6448545678039419</c:v>
                </c:pt>
                <c:pt idx="828">
                  <c:v>1.6475939973367459</c:v>
                </c:pt>
                <c:pt idx="829">
                  <c:v>1.6300672888948331</c:v>
                </c:pt>
                <c:pt idx="830">
                  <c:v>1.6042224377995511</c:v>
                </c:pt>
                <c:pt idx="831">
                  <c:v>1.5554867942940951</c:v>
                </c:pt>
                <c:pt idx="832">
                  <c:v>1.584661229096453</c:v>
                </c:pt>
                <c:pt idx="833">
                  <c:v>1.589091143171335</c:v>
                </c:pt>
                <c:pt idx="834">
                  <c:v>1.5939239384450159</c:v>
                </c:pt>
                <c:pt idx="835">
                  <c:v>1.576076935776209</c:v>
                </c:pt>
                <c:pt idx="836">
                  <c:v>1.5191157473573891</c:v>
                </c:pt>
                <c:pt idx="837">
                  <c:v>1.50548595232016</c:v>
                </c:pt>
                <c:pt idx="838">
                  <c:v>1.4212817285192061</c:v>
                </c:pt>
                <c:pt idx="839">
                  <c:v>1.428534548654756</c:v>
                </c:pt>
                <c:pt idx="840">
                  <c:v>1.463676182635095</c:v>
                </c:pt>
                <c:pt idx="841">
                  <c:v>1.448631760512521</c:v>
                </c:pt>
                <c:pt idx="842">
                  <c:v>1.4570870850029309</c:v>
                </c:pt>
                <c:pt idx="843">
                  <c:v>1.491204062413503</c:v>
                </c:pt>
                <c:pt idx="844">
                  <c:v>1.513745940019662</c:v>
                </c:pt>
                <c:pt idx="845">
                  <c:v>1.52544112428371</c:v>
                </c:pt>
                <c:pt idx="846">
                  <c:v>1.526732310094483</c:v>
                </c:pt>
                <c:pt idx="847">
                  <c:v>1.511503533560532</c:v>
                </c:pt>
                <c:pt idx="848">
                  <c:v>1.452435203405317</c:v>
                </c:pt>
                <c:pt idx="849">
                  <c:v>1.468947821784921</c:v>
                </c:pt>
                <c:pt idx="850">
                  <c:v>1.5089975033702141</c:v>
                </c:pt>
                <c:pt idx="851">
                  <c:v>1.552651978999992</c:v>
                </c:pt>
                <c:pt idx="852">
                  <c:v>1.540026529937272</c:v>
                </c:pt>
                <c:pt idx="853">
                  <c:v>1.5783163677243259</c:v>
                </c:pt>
                <c:pt idx="854">
                  <c:v>1.5928358697762119</c:v>
                </c:pt>
                <c:pt idx="855">
                  <c:v>1.579113667218492</c:v>
                </c:pt>
                <c:pt idx="856">
                  <c:v>1.5760220406626251</c:v>
                </c:pt>
                <c:pt idx="857">
                  <c:v>1.5468299322296291</c:v>
                </c:pt>
                <c:pt idx="858">
                  <c:v>1.5842128723797579</c:v>
                </c:pt>
                <c:pt idx="859">
                  <c:v>1.6238652003215119</c:v>
                </c:pt>
                <c:pt idx="860">
                  <c:v>1.636710354786677</c:v>
                </c:pt>
                <c:pt idx="861">
                  <c:v>1.6048755191995889</c:v>
                </c:pt>
                <c:pt idx="862">
                  <c:v>1.596165753731736</c:v>
                </c:pt>
                <c:pt idx="863">
                  <c:v>1.5609675107972989</c:v>
                </c:pt>
                <c:pt idx="864">
                  <c:v>1.553013470670634</c:v>
                </c:pt>
                <c:pt idx="865">
                  <c:v>1.555146694952716</c:v>
                </c:pt>
                <c:pt idx="866">
                  <c:v>1.6226353272249501</c:v>
                </c:pt>
                <c:pt idx="867">
                  <c:v>1.6335074118047559</c:v>
                </c:pt>
                <c:pt idx="868">
                  <c:v>1.6632428390341161</c:v>
                </c:pt>
                <c:pt idx="869">
                  <c:v>1.682941011352594</c:v>
                </c:pt>
                <c:pt idx="870">
                  <c:v>1.642352691829156</c:v>
                </c:pt>
                <c:pt idx="871">
                  <c:v>1.6486149525185121</c:v>
                </c:pt>
                <c:pt idx="872">
                  <c:v>1.637037629069404</c:v>
                </c:pt>
                <c:pt idx="873">
                  <c:v>1.643777365648702</c:v>
                </c:pt>
                <c:pt idx="874">
                  <c:v>1.6520909021005741</c:v>
                </c:pt>
                <c:pt idx="875">
                  <c:v>1.663119787793818</c:v>
                </c:pt>
                <c:pt idx="876">
                  <c:v>1.677131500437665</c:v>
                </c:pt>
                <c:pt idx="877">
                  <c:v>1.622125477967268</c:v>
                </c:pt>
                <c:pt idx="878">
                  <c:v>1.662025025704521</c:v>
                </c:pt>
                <c:pt idx="879">
                  <c:v>1.6798889188356541</c:v>
                </c:pt>
                <c:pt idx="880">
                  <c:v>1.6670844941215259</c:v>
                </c:pt>
                <c:pt idx="881">
                  <c:v>1.6892231317242361</c:v>
                </c:pt>
                <c:pt idx="882">
                  <c:v>1.6981824345966141</c:v>
                </c:pt>
                <c:pt idx="883">
                  <c:v>1.7525258944998059</c:v>
                </c:pt>
                <c:pt idx="884">
                  <c:v>1.7765498717612129</c:v>
                </c:pt>
                <c:pt idx="885">
                  <c:v>1.7482850574811111</c:v>
                </c:pt>
                <c:pt idx="886">
                  <c:v>1.743894658747748</c:v>
                </c:pt>
                <c:pt idx="887">
                  <c:v>1.6731458086866799</c:v>
                </c:pt>
                <c:pt idx="888">
                  <c:v>1.693742114948654</c:v>
                </c:pt>
                <c:pt idx="889">
                  <c:v>1.727744329582843</c:v>
                </c:pt>
                <c:pt idx="890">
                  <c:v>1.7248056610232101</c:v>
                </c:pt>
                <c:pt idx="891">
                  <c:v>1.7297962589493501</c:v>
                </c:pt>
                <c:pt idx="892">
                  <c:v>1.7416416921193021</c:v>
                </c:pt>
                <c:pt idx="893">
                  <c:v>1.766982788196894</c:v>
                </c:pt>
                <c:pt idx="894">
                  <c:v>1.77665208347688</c:v>
                </c:pt>
                <c:pt idx="895">
                  <c:v>1.755781274365708</c:v>
                </c:pt>
                <c:pt idx="896">
                  <c:v>1.7616540507436009</c:v>
                </c:pt>
                <c:pt idx="897">
                  <c:v>1.773638836734021</c:v>
                </c:pt>
                <c:pt idx="898">
                  <c:v>1.772334464701194</c:v>
                </c:pt>
                <c:pt idx="899">
                  <c:v>1.740234075658075</c:v>
                </c:pt>
                <c:pt idx="900">
                  <c:v>1.753907288708215</c:v>
                </c:pt>
                <c:pt idx="901">
                  <c:v>1.793340767543981</c:v>
                </c:pt>
                <c:pt idx="902">
                  <c:v>1.7919726537634071</c:v>
                </c:pt>
                <c:pt idx="903">
                  <c:v>1.783294802396991</c:v>
                </c:pt>
                <c:pt idx="904">
                  <c:v>1.750818247465709</c:v>
                </c:pt>
                <c:pt idx="905">
                  <c:v>1.7632594370496131</c:v>
                </c:pt>
                <c:pt idx="906">
                  <c:v>1.787129983421387</c:v>
                </c:pt>
                <c:pt idx="907">
                  <c:v>1.8198335086958159</c:v>
                </c:pt>
                <c:pt idx="908">
                  <c:v>1.839162771195143</c:v>
                </c:pt>
                <c:pt idx="909">
                  <c:v>1.824508049559868</c:v>
                </c:pt>
                <c:pt idx="910">
                  <c:v>1.848960582860121</c:v>
                </c:pt>
                <c:pt idx="911">
                  <c:v>1.867288108167807</c:v>
                </c:pt>
                <c:pt idx="912">
                  <c:v>1.863344261826007</c:v>
                </c:pt>
                <c:pt idx="913">
                  <c:v>1.8218108260430621</c:v>
                </c:pt>
                <c:pt idx="914">
                  <c:v>1.820613630542091</c:v>
                </c:pt>
                <c:pt idx="915">
                  <c:v>1.8277697293772419</c:v>
                </c:pt>
                <c:pt idx="916">
                  <c:v>1.8850591161772861</c:v>
                </c:pt>
                <c:pt idx="917">
                  <c:v>1.8656516568198129</c:v>
                </c:pt>
                <c:pt idx="918">
                  <c:v>1.8257955249452329</c:v>
                </c:pt>
                <c:pt idx="919">
                  <c:v>1.812195497458345</c:v>
                </c:pt>
                <c:pt idx="920">
                  <c:v>1.782237308761905</c:v>
                </c:pt>
                <c:pt idx="921">
                  <c:v>1.776451425103198</c:v>
                </c:pt>
                <c:pt idx="922">
                  <c:v>1.7370792464781151</c:v>
                </c:pt>
                <c:pt idx="923">
                  <c:v>1.7670836890346471</c:v>
                </c:pt>
                <c:pt idx="924">
                  <c:v>1.735813414321943</c:v>
                </c:pt>
                <c:pt idx="925">
                  <c:v>1.714203404419403</c:v>
                </c:pt>
                <c:pt idx="926">
                  <c:v>1.719582465085141</c:v>
                </c:pt>
                <c:pt idx="927">
                  <c:v>1.7484962751870801</c:v>
                </c:pt>
                <c:pt idx="928">
                  <c:v>1.722938522667993</c:v>
                </c:pt>
                <c:pt idx="929">
                  <c:v>1.6794189098289221</c:v>
                </c:pt>
                <c:pt idx="930">
                  <c:v>1.65369048291406</c:v>
                </c:pt>
                <c:pt idx="931">
                  <c:v>1.6856229721823459</c:v>
                </c:pt>
                <c:pt idx="932">
                  <c:v>1.711303026047905</c:v>
                </c:pt>
                <c:pt idx="933">
                  <c:v>1.6818352473197531</c:v>
                </c:pt>
                <c:pt idx="934">
                  <c:v>1.7249170842781689</c:v>
                </c:pt>
                <c:pt idx="935">
                  <c:v>1.7640172041078219</c:v>
                </c:pt>
                <c:pt idx="936">
                  <c:v>1.798042783709292</c:v>
                </c:pt>
                <c:pt idx="937">
                  <c:v>1.8048297238475279</c:v>
                </c:pt>
                <c:pt idx="938">
                  <c:v>1.8145643592264511</c:v>
                </c:pt>
                <c:pt idx="939">
                  <c:v>1.802729063505025</c:v>
                </c:pt>
                <c:pt idx="940">
                  <c:v>1.803514749426768</c:v>
                </c:pt>
                <c:pt idx="941">
                  <c:v>1.8202535488617051</c:v>
                </c:pt>
                <c:pt idx="942">
                  <c:v>1.824475036120514</c:v>
                </c:pt>
                <c:pt idx="943">
                  <c:v>1.8435986040381671</c:v>
                </c:pt>
                <c:pt idx="944">
                  <c:v>1.864921811463462</c:v>
                </c:pt>
                <c:pt idx="945">
                  <c:v>1.88245553947389</c:v>
                </c:pt>
                <c:pt idx="946">
                  <c:v>1.7811936932046299</c:v>
                </c:pt>
                <c:pt idx="947">
                  <c:v>1.809049309982129</c:v>
                </c:pt>
                <c:pt idx="948">
                  <c:v>1.8320358760725881</c:v>
                </c:pt>
                <c:pt idx="949">
                  <c:v>1.8293352407602159</c:v>
                </c:pt>
                <c:pt idx="950">
                  <c:v>1.827643684241429</c:v>
                </c:pt>
                <c:pt idx="951">
                  <c:v>1.85869926811348</c:v>
                </c:pt>
                <c:pt idx="952">
                  <c:v>1.8821234980001751</c:v>
                </c:pt>
                <c:pt idx="953">
                  <c:v>1.8537092912695901</c:v>
                </c:pt>
                <c:pt idx="954">
                  <c:v>1.8758159860376109</c:v>
                </c:pt>
                <c:pt idx="955">
                  <c:v>1.8759972653439381</c:v>
                </c:pt>
                <c:pt idx="956">
                  <c:v>1.8505425658275789</c:v>
                </c:pt>
                <c:pt idx="957">
                  <c:v>1.836414247032518</c:v>
                </c:pt>
                <c:pt idx="958">
                  <c:v>1.828579300319285</c:v>
                </c:pt>
                <c:pt idx="959">
                  <c:v>1.8095652087038401</c:v>
                </c:pt>
                <c:pt idx="960">
                  <c:v>1.7907742987242139</c:v>
                </c:pt>
                <c:pt idx="961">
                  <c:v>1.7934185124637061</c:v>
                </c:pt>
                <c:pt idx="962">
                  <c:v>1.801126295090995</c:v>
                </c:pt>
                <c:pt idx="963">
                  <c:v>1.833263165989039</c:v>
                </c:pt>
                <c:pt idx="964">
                  <c:v>1.818002462605075</c:v>
                </c:pt>
                <c:pt idx="965">
                  <c:v>1.855458036708443</c:v>
                </c:pt>
                <c:pt idx="966">
                  <c:v>1.8730510401335341</c:v>
                </c:pt>
                <c:pt idx="967">
                  <c:v>1.883629270281121</c:v>
                </c:pt>
                <c:pt idx="968">
                  <c:v>1.89803881750898</c:v>
                </c:pt>
                <c:pt idx="969">
                  <c:v>1.8881715388403291</c:v>
                </c:pt>
                <c:pt idx="970">
                  <c:v>1.835438030528822</c:v>
                </c:pt>
                <c:pt idx="971">
                  <c:v>1.860700436289074</c:v>
                </c:pt>
                <c:pt idx="972">
                  <c:v>1.874118601128961</c:v>
                </c:pt>
                <c:pt idx="973">
                  <c:v>1.8515167691226471</c:v>
                </c:pt>
                <c:pt idx="974">
                  <c:v>1.822199230938236</c:v>
                </c:pt>
                <c:pt idx="975">
                  <c:v>1.82504682185864</c:v>
                </c:pt>
                <c:pt idx="976">
                  <c:v>1.870833747329671</c:v>
                </c:pt>
                <c:pt idx="977">
                  <c:v>1.8885360503084621</c:v>
                </c:pt>
                <c:pt idx="978">
                  <c:v>1.878039831469132</c:v>
                </c:pt>
                <c:pt idx="979">
                  <c:v>1.8619558249075461</c:v>
                </c:pt>
                <c:pt idx="980">
                  <c:v>1.8349517393378669</c:v>
                </c:pt>
                <c:pt idx="981">
                  <c:v>1.855848107735379</c:v>
                </c:pt>
                <c:pt idx="982">
                  <c:v>1.8917112683007911</c:v>
                </c:pt>
                <c:pt idx="983">
                  <c:v>1.9187092107820409</c:v>
                </c:pt>
                <c:pt idx="984">
                  <c:v>1.9547325270514631</c:v>
                </c:pt>
                <c:pt idx="985">
                  <c:v>1.9499949298349191</c:v>
                </c:pt>
                <c:pt idx="986">
                  <c:v>1.9511983673245099</c:v>
                </c:pt>
                <c:pt idx="987">
                  <c:v>1.9683967947911509</c:v>
                </c:pt>
                <c:pt idx="988">
                  <c:v>1.9505822984803389</c:v>
                </c:pt>
                <c:pt idx="989">
                  <c:v>1.9854987754808311</c:v>
                </c:pt>
                <c:pt idx="990">
                  <c:v>2.0513473344815911</c:v>
                </c:pt>
                <c:pt idx="991">
                  <c:v>2.040089907624179</c:v>
                </c:pt>
                <c:pt idx="992">
                  <c:v>2.054600770247855</c:v>
                </c:pt>
                <c:pt idx="993">
                  <c:v>2.0028327459030182</c:v>
                </c:pt>
                <c:pt idx="994">
                  <c:v>2.0194518730377502</c:v>
                </c:pt>
                <c:pt idx="995">
                  <c:v>2.0806862272798798</c:v>
                </c:pt>
                <c:pt idx="996">
                  <c:v>2.083536746496832</c:v>
                </c:pt>
                <c:pt idx="997">
                  <c:v>2.0775498154647769</c:v>
                </c:pt>
                <c:pt idx="998">
                  <c:v>2.0305997883718909</c:v>
                </c:pt>
                <c:pt idx="999">
                  <c:v>2.0001374656424482</c:v>
                </c:pt>
                <c:pt idx="1000">
                  <c:v>1.9797087058330289</c:v>
                </c:pt>
                <c:pt idx="1001">
                  <c:v>1.8935375984438669</c:v>
                </c:pt>
                <c:pt idx="1002">
                  <c:v>1.906649289259261</c:v>
                </c:pt>
                <c:pt idx="1003">
                  <c:v>1.8984204887634251</c:v>
                </c:pt>
                <c:pt idx="1004">
                  <c:v>1.9166972062825809</c:v>
                </c:pt>
                <c:pt idx="1005">
                  <c:v>1.96611010236979</c:v>
                </c:pt>
                <c:pt idx="1006">
                  <c:v>1.952463750272599</c:v>
                </c:pt>
                <c:pt idx="1007">
                  <c:v>1.9395431792001421</c:v>
                </c:pt>
                <c:pt idx="1008">
                  <c:v>1.906585469395639</c:v>
                </c:pt>
                <c:pt idx="1009">
                  <c:v>1.8978805598387369</c:v>
                </c:pt>
                <c:pt idx="1010">
                  <c:v>1.8391104160959111</c:v>
                </c:pt>
                <c:pt idx="1011">
                  <c:v>1.843389182005764</c:v>
                </c:pt>
                <c:pt idx="1012">
                  <c:v>1.8556714650083379</c:v>
                </c:pt>
                <c:pt idx="1013">
                  <c:v>1.8923739949102201</c:v>
                </c:pt>
                <c:pt idx="1014">
                  <c:v>1.86392107671811</c:v>
                </c:pt>
                <c:pt idx="1015">
                  <c:v>1.894388720750644</c:v>
                </c:pt>
                <c:pt idx="1016">
                  <c:v>1.9052114195039651</c:v>
                </c:pt>
                <c:pt idx="1017">
                  <c:v>1.8986599742326049</c:v>
                </c:pt>
                <c:pt idx="1018">
                  <c:v>1.8630973568864091</c:v>
                </c:pt>
                <c:pt idx="1019">
                  <c:v>1.9080529148640799</c:v>
                </c:pt>
                <c:pt idx="1020">
                  <c:v>1.94323663754349</c:v>
                </c:pt>
                <c:pt idx="1021">
                  <c:v>1.957125927249344</c:v>
                </c:pt>
                <c:pt idx="1022">
                  <c:v>1.9713790599361021</c:v>
                </c:pt>
                <c:pt idx="1023">
                  <c:v>1.951781818574007</c:v>
                </c:pt>
                <c:pt idx="1024">
                  <c:v>1.8983097430555751</c:v>
                </c:pt>
                <c:pt idx="1025">
                  <c:v>1.8929935466272061</c:v>
                </c:pt>
                <c:pt idx="1026">
                  <c:v>1.9185276003952729</c:v>
                </c:pt>
                <c:pt idx="1027">
                  <c:v>1.9273436491681539</c:v>
                </c:pt>
                <c:pt idx="1028">
                  <c:v>1.9237140554052621</c:v>
                </c:pt>
                <c:pt idx="1029">
                  <c:v>1.9783925195228631</c:v>
                </c:pt>
                <c:pt idx="1030">
                  <c:v>2.0179915017722418</c:v>
                </c:pt>
                <c:pt idx="1031">
                  <c:v>2.023218318195422</c:v>
                </c:pt>
                <c:pt idx="1032">
                  <c:v>2.0276768636594409</c:v>
                </c:pt>
                <c:pt idx="1033">
                  <c:v>1.993513981553618</c:v>
                </c:pt>
                <c:pt idx="1034">
                  <c:v>2.0109612733732209</c:v>
                </c:pt>
                <c:pt idx="1035">
                  <c:v>1.9833458477972821</c:v>
                </c:pt>
                <c:pt idx="1036">
                  <c:v>1.97655903100535</c:v>
                </c:pt>
                <c:pt idx="1037">
                  <c:v>1.979372318987402</c:v>
                </c:pt>
                <c:pt idx="1038">
                  <c:v>1.9928169981691399</c:v>
                </c:pt>
                <c:pt idx="1039">
                  <c:v>1.94983314843884</c:v>
                </c:pt>
                <c:pt idx="1040">
                  <c:v>1.9400777778783751</c:v>
                </c:pt>
                <c:pt idx="1041">
                  <c:v>1.9474834040878679</c:v>
                </c:pt>
                <c:pt idx="1042">
                  <c:v>1.932751050048489</c:v>
                </c:pt>
                <c:pt idx="1043">
                  <c:v>1.8836557865672769</c:v>
                </c:pt>
                <c:pt idx="1044">
                  <c:v>1.8077317113140581</c:v>
                </c:pt>
                <c:pt idx="1045">
                  <c:v>1.8568815293311569</c:v>
                </c:pt>
                <c:pt idx="1046">
                  <c:v>1.8859141918775619</c:v>
                </c:pt>
                <c:pt idx="1047">
                  <c:v>1.885929642169601</c:v>
                </c:pt>
                <c:pt idx="1048">
                  <c:v>1.8933564420930711</c:v>
                </c:pt>
                <c:pt idx="1049">
                  <c:v>1.862400126946516</c:v>
                </c:pt>
                <c:pt idx="1050">
                  <c:v>1.8601272024360911</c:v>
                </c:pt>
                <c:pt idx="1051">
                  <c:v>1.8399123488599931</c:v>
                </c:pt>
                <c:pt idx="1052">
                  <c:v>1.8891226746212879</c:v>
                </c:pt>
                <c:pt idx="1053">
                  <c:v>1.8836555002909641</c:v>
                </c:pt>
                <c:pt idx="1054">
                  <c:v>1.8757055094720361</c:v>
                </c:pt>
                <c:pt idx="1055">
                  <c:v>1.8446855683008521</c:v>
                </c:pt>
                <c:pt idx="1056">
                  <c:v>1.842172358265618</c:v>
                </c:pt>
                <c:pt idx="1057">
                  <c:v>1.825439546094717</c:v>
                </c:pt>
                <c:pt idx="1058">
                  <c:v>1.832532547959566</c:v>
                </c:pt>
                <c:pt idx="1059">
                  <c:v>1.856574249930482</c:v>
                </c:pt>
                <c:pt idx="1060">
                  <c:v>1.853054936489505</c:v>
                </c:pt>
                <c:pt idx="1061">
                  <c:v>1.8719848017135019</c:v>
                </c:pt>
                <c:pt idx="1062">
                  <c:v>1.8887675188060249</c:v>
                </c:pt>
                <c:pt idx="1063">
                  <c:v>1.874328111153402</c:v>
                </c:pt>
                <c:pt idx="1064">
                  <c:v>1.9005846387966321</c:v>
                </c:pt>
                <c:pt idx="1065">
                  <c:v>1.8819243572518509</c:v>
                </c:pt>
                <c:pt idx="1066">
                  <c:v>1.8812586122996311</c:v>
                </c:pt>
                <c:pt idx="1067">
                  <c:v>1.8775304113886271</c:v>
                </c:pt>
                <c:pt idx="1068">
                  <c:v>1.861798876200971</c:v>
                </c:pt>
                <c:pt idx="1069">
                  <c:v>1.8726497478425741</c:v>
                </c:pt>
                <c:pt idx="1070">
                  <c:v>1.861506722180273</c:v>
                </c:pt>
                <c:pt idx="1071">
                  <c:v>1.861614422195877</c:v>
                </c:pt>
                <c:pt idx="1072">
                  <c:v>1.8854074796991549</c:v>
                </c:pt>
                <c:pt idx="1073">
                  <c:v>1.8941629258123229</c:v>
                </c:pt>
                <c:pt idx="1074">
                  <c:v>1.898424046997736</c:v>
                </c:pt>
                <c:pt idx="1075">
                  <c:v>1.9178220512871369</c:v>
                </c:pt>
                <c:pt idx="1076">
                  <c:v>1.9340953607710469</c:v>
                </c:pt>
                <c:pt idx="1077">
                  <c:v>1.9142078309593671</c:v>
                </c:pt>
                <c:pt idx="1078">
                  <c:v>1.9030417063929621</c:v>
                </c:pt>
                <c:pt idx="1079">
                  <c:v>1.8589938158891699</c:v>
                </c:pt>
                <c:pt idx="1080">
                  <c:v>1.877130131632204</c:v>
                </c:pt>
                <c:pt idx="1081">
                  <c:v>1.895534538642343</c:v>
                </c:pt>
                <c:pt idx="1082">
                  <c:v>1.914880853812311</c:v>
                </c:pt>
                <c:pt idx="1083">
                  <c:v>1.9039883811831351</c:v>
                </c:pt>
                <c:pt idx="1084">
                  <c:v>1.921663366991017</c:v>
                </c:pt>
                <c:pt idx="1085">
                  <c:v>1.9358245521943229</c:v>
                </c:pt>
                <c:pt idx="1086">
                  <c:v>1.956003707464079</c:v>
                </c:pt>
                <c:pt idx="1087">
                  <c:v>1.965386686561061</c:v>
                </c:pt>
                <c:pt idx="1088">
                  <c:v>1.9711289980656661</c:v>
                </c:pt>
                <c:pt idx="1089">
                  <c:v>1.9869697639480131</c:v>
                </c:pt>
                <c:pt idx="1090">
                  <c:v>1.9761234030263459</c:v>
                </c:pt>
                <c:pt idx="1091">
                  <c:v>1.971501445771245</c:v>
                </c:pt>
                <c:pt idx="1092">
                  <c:v>1.9769694356665199</c:v>
                </c:pt>
                <c:pt idx="1093">
                  <c:v>1.946152960013033</c:v>
                </c:pt>
                <c:pt idx="1094">
                  <c:v>1.9401683276587709</c:v>
                </c:pt>
                <c:pt idx="1095">
                  <c:v>1.9494191039163209</c:v>
                </c:pt>
                <c:pt idx="1096">
                  <c:v>1.9904958147686611</c:v>
                </c:pt>
                <c:pt idx="1097">
                  <c:v>1.999318381159813</c:v>
                </c:pt>
                <c:pt idx="1098">
                  <c:v>1.9872613870144029</c:v>
                </c:pt>
                <c:pt idx="1099">
                  <c:v>1.981180778689672</c:v>
                </c:pt>
                <c:pt idx="1100">
                  <c:v>1.991159579404812</c:v>
                </c:pt>
                <c:pt idx="1101">
                  <c:v>1.9937079209167889</c:v>
                </c:pt>
                <c:pt idx="1102">
                  <c:v>2.0163885047761778</c:v>
                </c:pt>
                <c:pt idx="1103">
                  <c:v>2.007689236977205</c:v>
                </c:pt>
                <c:pt idx="1104">
                  <c:v>2.0176352022342341</c:v>
                </c:pt>
                <c:pt idx="1105">
                  <c:v>2.0409912054160131</c:v>
                </c:pt>
                <c:pt idx="1106">
                  <c:v>2.075060933784846</c:v>
                </c:pt>
                <c:pt idx="1107">
                  <c:v>2.0839278587776162</c:v>
                </c:pt>
                <c:pt idx="1108">
                  <c:v>2.0733218168643619</c:v>
                </c:pt>
                <c:pt idx="1109">
                  <c:v>2.086461496949565</c:v>
                </c:pt>
                <c:pt idx="1110">
                  <c:v>2.076797903624275</c:v>
                </c:pt>
                <c:pt idx="1111">
                  <c:v>2.1015991497162601</c:v>
                </c:pt>
                <c:pt idx="1112">
                  <c:v>2.1125957345574262</c:v>
                </c:pt>
                <c:pt idx="1113">
                  <c:v>2.1104889577225778</c:v>
                </c:pt>
                <c:pt idx="1114">
                  <c:v>2.098622028734122</c:v>
                </c:pt>
                <c:pt idx="1115">
                  <c:v>2.1012048574703912</c:v>
                </c:pt>
                <c:pt idx="1116">
                  <c:v>2.1414953921357869</c:v>
                </c:pt>
                <c:pt idx="1117">
                  <c:v>2.152817256753897</c:v>
                </c:pt>
                <c:pt idx="1118">
                  <c:v>2.149557805574843</c:v>
                </c:pt>
                <c:pt idx="1119">
                  <c:v>2.1254683854800711</c:v>
                </c:pt>
                <c:pt idx="1120">
                  <c:v>2.1437991507570171</c:v>
                </c:pt>
                <c:pt idx="1121">
                  <c:v>2.1749964376473589</c:v>
                </c:pt>
                <c:pt idx="1122">
                  <c:v>2.166935934065533</c:v>
                </c:pt>
                <c:pt idx="1123">
                  <c:v>2.160134905820819</c:v>
                </c:pt>
                <c:pt idx="1124">
                  <c:v>2.1623880043686441</c:v>
                </c:pt>
                <c:pt idx="1125">
                  <c:v>2.1789908463037491</c:v>
                </c:pt>
                <c:pt idx="1126">
                  <c:v>2.169724085778598</c:v>
                </c:pt>
                <c:pt idx="1127">
                  <c:v>2.138802155885517</c:v>
                </c:pt>
                <c:pt idx="1128">
                  <c:v>2.151822123423512</c:v>
                </c:pt>
                <c:pt idx="1129">
                  <c:v>2.1474247348916209</c:v>
                </c:pt>
                <c:pt idx="1130">
                  <c:v>2.148306057179989</c:v>
                </c:pt>
                <c:pt idx="1131">
                  <c:v>2.1782262623966062</c:v>
                </c:pt>
                <c:pt idx="1132">
                  <c:v>2.21089878372422</c:v>
                </c:pt>
                <c:pt idx="1133">
                  <c:v>2.2279548094505062</c:v>
                </c:pt>
                <c:pt idx="1134">
                  <c:v>2.2425869526054298</c:v>
                </c:pt>
                <c:pt idx="1135">
                  <c:v>2.250378086044893</c:v>
                </c:pt>
                <c:pt idx="1136">
                  <c:v>2.2546366183808848</c:v>
                </c:pt>
                <c:pt idx="1137">
                  <c:v>2.249484127059834</c:v>
                </c:pt>
                <c:pt idx="1138">
                  <c:v>2.2437666468797248</c:v>
                </c:pt>
                <c:pt idx="1139">
                  <c:v>2.2615287745332422</c:v>
                </c:pt>
                <c:pt idx="1140">
                  <c:v>2.271482314446438</c:v>
                </c:pt>
                <c:pt idx="1141">
                  <c:v>2.1951594281375582</c:v>
                </c:pt>
                <c:pt idx="1142">
                  <c:v>2.2153544627695192</c:v>
                </c:pt>
                <c:pt idx="1143">
                  <c:v>2.2336346218774059</c:v>
                </c:pt>
                <c:pt idx="1144">
                  <c:v>2.2531234265331181</c:v>
                </c:pt>
                <c:pt idx="1145">
                  <c:v>2.220510899219883</c:v>
                </c:pt>
                <c:pt idx="1146">
                  <c:v>2.2546061305191212</c:v>
                </c:pt>
                <c:pt idx="1147">
                  <c:v>2.281655504159708</c:v>
                </c:pt>
                <c:pt idx="1148">
                  <c:v>2.2747413388199451</c:v>
                </c:pt>
                <c:pt idx="1149">
                  <c:v>2.2793197650454911</c:v>
                </c:pt>
                <c:pt idx="1150">
                  <c:v>2.291918328186564</c:v>
                </c:pt>
                <c:pt idx="1151">
                  <c:v>2.296310467479163</c:v>
                </c:pt>
                <c:pt idx="1152">
                  <c:v>2.326404968752696</c:v>
                </c:pt>
                <c:pt idx="1153">
                  <c:v>2.3274542816861579</c:v>
                </c:pt>
                <c:pt idx="1154">
                  <c:v>2.3099657338113899</c:v>
                </c:pt>
                <c:pt idx="1155">
                  <c:v>2.3065224956795349</c:v>
                </c:pt>
                <c:pt idx="1156">
                  <c:v>2.2908791280768499</c:v>
                </c:pt>
                <c:pt idx="1157">
                  <c:v>2.3011241380460778</c:v>
                </c:pt>
                <c:pt idx="1158">
                  <c:v>2.27889285571236</c:v>
                </c:pt>
                <c:pt idx="1159">
                  <c:v>2.2691303557897622</c:v>
                </c:pt>
                <c:pt idx="1160">
                  <c:v>2.2892933354838649</c:v>
                </c:pt>
                <c:pt idx="1161">
                  <c:v>2.2674703435460999</c:v>
                </c:pt>
                <c:pt idx="1162">
                  <c:v>2.244661651598443</c:v>
                </c:pt>
                <c:pt idx="1163">
                  <c:v>2.215780515393734</c:v>
                </c:pt>
                <c:pt idx="1164">
                  <c:v>2.2243088026476339</c:v>
                </c:pt>
                <c:pt idx="1165">
                  <c:v>2.2421119852558018</c:v>
                </c:pt>
                <c:pt idx="1166">
                  <c:v>2.2804140963556332</c:v>
                </c:pt>
                <c:pt idx="1167">
                  <c:v>2.3113966724569051</c:v>
                </c:pt>
                <c:pt idx="1168">
                  <c:v>2.315173743528713</c:v>
                </c:pt>
                <c:pt idx="1169">
                  <c:v>2.3109636636309299</c:v>
                </c:pt>
                <c:pt idx="1170">
                  <c:v>2.3272759892082342</c:v>
                </c:pt>
                <c:pt idx="1171">
                  <c:v>2.3215068685749078</c:v>
                </c:pt>
                <c:pt idx="1172">
                  <c:v>2.304568605948198</c:v>
                </c:pt>
                <c:pt idx="1173">
                  <c:v>2.309090618430937</c:v>
                </c:pt>
                <c:pt idx="1174">
                  <c:v>2.292730890493861</c:v>
                </c:pt>
                <c:pt idx="1175">
                  <c:v>2.3149279775252181</c:v>
                </c:pt>
                <c:pt idx="1176">
                  <c:v>2.2767762222409158</c:v>
                </c:pt>
                <c:pt idx="1177">
                  <c:v>2.3016010180383808</c:v>
                </c:pt>
                <c:pt idx="1178">
                  <c:v>2.276827720193956</c:v>
                </c:pt>
                <c:pt idx="1179">
                  <c:v>2.2982110238621791</c:v>
                </c:pt>
                <c:pt idx="1180">
                  <c:v>2.300890230581329</c:v>
                </c:pt>
                <c:pt idx="1181">
                  <c:v>2.278993820703394</c:v>
                </c:pt>
                <c:pt idx="1182">
                  <c:v>2.2833072426006629</c:v>
                </c:pt>
                <c:pt idx="1183">
                  <c:v>2.2775659738381591</c:v>
                </c:pt>
                <c:pt idx="1184">
                  <c:v>2.2903751713623972</c:v>
                </c:pt>
                <c:pt idx="1185">
                  <c:v>2.30194198995249</c:v>
                </c:pt>
                <c:pt idx="1186">
                  <c:v>2.348053411377951</c:v>
                </c:pt>
                <c:pt idx="1187">
                  <c:v>2.373081939983217</c:v>
                </c:pt>
                <c:pt idx="1188">
                  <c:v>2.3635717612035192</c:v>
                </c:pt>
                <c:pt idx="1189">
                  <c:v>2.3845051648693731</c:v>
                </c:pt>
                <c:pt idx="1190">
                  <c:v>2.4102127354923808</c:v>
                </c:pt>
                <c:pt idx="1191">
                  <c:v>2.457674894597683</c:v>
                </c:pt>
                <c:pt idx="1192">
                  <c:v>2.4860594772160929</c:v>
                </c:pt>
                <c:pt idx="1193">
                  <c:v>2.5604976929899061</c:v>
                </c:pt>
                <c:pt idx="1194">
                  <c:v>2.527876568086004</c:v>
                </c:pt>
                <c:pt idx="1195">
                  <c:v>2.5808349858102551</c:v>
                </c:pt>
                <c:pt idx="1196">
                  <c:v>2.4621470804232901</c:v>
                </c:pt>
                <c:pt idx="1197">
                  <c:v>2.5364994172996642</c:v>
                </c:pt>
                <c:pt idx="1198">
                  <c:v>2.5330312762653371</c:v>
                </c:pt>
                <c:pt idx="1199">
                  <c:v>2.5550324819064829</c:v>
                </c:pt>
                <c:pt idx="1200">
                  <c:v>2.5628537427073739</c:v>
                </c:pt>
                <c:pt idx="1201">
                  <c:v>2.6029716215176348</c:v>
                </c:pt>
                <c:pt idx="1202">
                  <c:v>2.589428936297415</c:v>
                </c:pt>
                <c:pt idx="1203">
                  <c:v>2.584875655888482</c:v>
                </c:pt>
                <c:pt idx="1204">
                  <c:v>2.6061949085184648</c:v>
                </c:pt>
                <c:pt idx="1205">
                  <c:v>2.6481922697728502</c:v>
                </c:pt>
                <c:pt idx="1206">
                  <c:v>2.5744952002707739</c:v>
                </c:pt>
                <c:pt idx="1207">
                  <c:v>2.563671061504158</c:v>
                </c:pt>
                <c:pt idx="1208">
                  <c:v>2.6200678675223941</c:v>
                </c:pt>
                <c:pt idx="1209">
                  <c:v>2.638341137444931</c:v>
                </c:pt>
                <c:pt idx="1210">
                  <c:v>2.622572240160244</c:v>
                </c:pt>
                <c:pt idx="1211">
                  <c:v>2.5815341109277301</c:v>
                </c:pt>
                <c:pt idx="1212">
                  <c:v>2.6334544426852542</c:v>
                </c:pt>
                <c:pt idx="1213">
                  <c:v>2.7436634874291128</c:v>
                </c:pt>
                <c:pt idx="1214">
                  <c:v>2.8024003556583539</c:v>
                </c:pt>
                <c:pt idx="1215">
                  <c:v>2.791826011349404</c:v>
                </c:pt>
                <c:pt idx="1216">
                  <c:v>2.7765507799808149</c:v>
                </c:pt>
                <c:pt idx="1217">
                  <c:v>2.7495945676554792</c:v>
                </c:pt>
                <c:pt idx="1218">
                  <c:v>2.7412404389482048</c:v>
                </c:pt>
                <c:pt idx="1219">
                  <c:v>2.7517152125893918</c:v>
                </c:pt>
                <c:pt idx="1220">
                  <c:v>2.729580459385645</c:v>
                </c:pt>
                <c:pt idx="1221">
                  <c:v>2.7695024476227519</c:v>
                </c:pt>
                <c:pt idx="1222">
                  <c:v>2.796635009215239</c:v>
                </c:pt>
                <c:pt idx="1223">
                  <c:v>2.649041260545391</c:v>
                </c:pt>
                <c:pt idx="1224">
                  <c:v>2.7077471179708841</c:v>
                </c:pt>
                <c:pt idx="1225">
                  <c:v>2.8007715492345739</c:v>
                </c:pt>
                <c:pt idx="1226">
                  <c:v>2.8220373754931618</c:v>
                </c:pt>
                <c:pt idx="1227">
                  <c:v>2.831322847619707</c:v>
                </c:pt>
                <c:pt idx="1228">
                  <c:v>2.8629827478027701</c:v>
                </c:pt>
                <c:pt idx="1229">
                  <c:v>2.8507933806698111</c:v>
                </c:pt>
                <c:pt idx="1230">
                  <c:v>2.8081932876669011</c:v>
                </c:pt>
                <c:pt idx="1231">
                  <c:v>2.774217761088281</c:v>
                </c:pt>
                <c:pt idx="1232">
                  <c:v>2.748186396130508</c:v>
                </c:pt>
                <c:pt idx="1233">
                  <c:v>2.7615985917871688</c:v>
                </c:pt>
                <c:pt idx="1234">
                  <c:v>2.8093824791079181</c:v>
                </c:pt>
                <c:pt idx="1235">
                  <c:v>2.814391101861371</c:v>
                </c:pt>
                <c:pt idx="1236">
                  <c:v>2.7826400228924908</c:v>
                </c:pt>
                <c:pt idx="1237">
                  <c:v>2.7372634745815101</c:v>
                </c:pt>
                <c:pt idx="1238">
                  <c:v>2.7152707969738121</c:v>
                </c:pt>
                <c:pt idx="1239">
                  <c:v>2.7721515440996578</c:v>
                </c:pt>
                <c:pt idx="1240">
                  <c:v>2.7772509474033971</c:v>
                </c:pt>
                <c:pt idx="1241">
                  <c:v>2.7761309493259509</c:v>
                </c:pt>
                <c:pt idx="1242">
                  <c:v>2.84450678772679</c:v>
                </c:pt>
                <c:pt idx="1243">
                  <c:v>2.908302352596472</c:v>
                </c:pt>
                <c:pt idx="1244">
                  <c:v>2.8927492953735738</c:v>
                </c:pt>
                <c:pt idx="1245">
                  <c:v>2.8983769359897629</c:v>
                </c:pt>
                <c:pt idx="1246">
                  <c:v>2.9359481915885559</c:v>
                </c:pt>
                <c:pt idx="1247">
                  <c:v>3.0219468903109852</c:v>
                </c:pt>
                <c:pt idx="1248">
                  <c:v>3.111474760732976</c:v>
                </c:pt>
                <c:pt idx="1249">
                  <c:v>3.0807784855813241</c:v>
                </c:pt>
                <c:pt idx="1250">
                  <c:v>3.1587428926574259</c:v>
                </c:pt>
                <c:pt idx="1251">
                  <c:v>3.1262765114384821</c:v>
                </c:pt>
                <c:pt idx="1252">
                  <c:v>3.1548432603073331</c:v>
                </c:pt>
                <c:pt idx="1253">
                  <c:v>3.2097782044726419</c:v>
                </c:pt>
                <c:pt idx="1254">
                  <c:v>3.2593868430999011</c:v>
                </c:pt>
                <c:pt idx="1255">
                  <c:v>3.224016958513892</c:v>
                </c:pt>
                <c:pt idx="1256">
                  <c:v>3.168858879621772</c:v>
                </c:pt>
                <c:pt idx="1257">
                  <c:v>3.2073270968540042</c:v>
                </c:pt>
                <c:pt idx="1258">
                  <c:v>3.2885312982927251</c:v>
                </c:pt>
                <c:pt idx="1259">
                  <c:v>3.390755505185421</c:v>
                </c:pt>
                <c:pt idx="1260">
                  <c:v>3.5125087673900879</c:v>
                </c:pt>
                <c:pt idx="1261">
                  <c:v>3.5527042066259802</c:v>
                </c:pt>
                <c:pt idx="1262">
                  <c:v>3.5986304506616951</c:v>
                </c:pt>
                <c:pt idx="1263">
                  <c:v>3.7460017810390829</c:v>
                </c:pt>
                <c:pt idx="1264">
                  <c:v>3.8189447885971668</c:v>
                </c:pt>
                <c:pt idx="1265">
                  <c:v>4.0374650067001507</c:v>
                </c:pt>
                <c:pt idx="1266">
                  <c:v>3.9900257316523908</c:v>
                </c:pt>
                <c:pt idx="1267">
                  <c:v>4.0816481069179007</c:v>
                </c:pt>
                <c:pt idx="1268">
                  <c:v>4.2343725085170556</c:v>
                </c:pt>
                <c:pt idx="1269">
                  <c:v>4.3248763599471864</c:v>
                </c:pt>
                <c:pt idx="1270">
                  <c:v>4.4939113826251731</c:v>
                </c:pt>
                <c:pt idx="1271">
                  <c:v>4.7378330536000863</c:v>
                </c:pt>
                <c:pt idx="1272">
                  <c:v>4.8977643366766728</c:v>
                </c:pt>
                <c:pt idx="1273">
                  <c:v>4.9611590387483426</c:v>
                </c:pt>
                <c:pt idx="1274">
                  <c:v>4.7580760352028619</c:v>
                </c:pt>
                <c:pt idx="1275">
                  <c:v>4.8073964431258958</c:v>
                </c:pt>
                <c:pt idx="1276">
                  <c:v>4.9060368658407452</c:v>
                </c:pt>
                <c:pt idx="1277">
                  <c:v>4.9756826818784701</c:v>
                </c:pt>
                <c:pt idx="1278">
                  <c:v>4.9341070244601468</c:v>
                </c:pt>
                <c:pt idx="1279">
                  <c:v>4.6953318997741249</c:v>
                </c:pt>
                <c:pt idx="1280">
                  <c:v>4.7111069450911156</c:v>
                </c:pt>
                <c:pt idx="1281">
                  <c:v>4.67350381310278</c:v>
                </c:pt>
                <c:pt idx="1282">
                  <c:v>4.5141244207335571</c:v>
                </c:pt>
                <c:pt idx="1283">
                  <c:v>4.82746435029319</c:v>
                </c:pt>
                <c:pt idx="1284">
                  <c:v>4.9648791084148893</c:v>
                </c:pt>
                <c:pt idx="1285">
                  <c:v>5.0127619665196201</c:v>
                </c:pt>
                <c:pt idx="1286">
                  <c:v>5.0162850119243778</c:v>
                </c:pt>
                <c:pt idx="1287">
                  <c:v>5.0109151671040006</c:v>
                </c:pt>
                <c:pt idx="1288">
                  <c:v>4.8835965428201664</c:v>
                </c:pt>
                <c:pt idx="1289">
                  <c:v>4.8856154681871393</c:v>
                </c:pt>
                <c:pt idx="1290">
                  <c:v>4.8989113469365719</c:v>
                </c:pt>
                <c:pt idx="1291">
                  <c:v>4.9277666008444241</c:v>
                </c:pt>
                <c:pt idx="1292">
                  <c:v>4.7421134705993833</c:v>
                </c:pt>
                <c:pt idx="1293">
                  <c:v>4.6682890035161346</c:v>
                </c:pt>
                <c:pt idx="1294">
                  <c:v>4.6052455844793041</c:v>
                </c:pt>
                <c:pt idx="1295">
                  <c:v>4.7799648057926571</c:v>
                </c:pt>
                <c:pt idx="1296">
                  <c:v>4.9308549082119884</c:v>
                </c:pt>
                <c:pt idx="1297">
                  <c:v>5.0149117187875003</c:v>
                </c:pt>
                <c:pt idx="1298">
                  <c:v>5.0087556574580443</c:v>
                </c:pt>
                <c:pt idx="1299">
                  <c:v>5.0874444197353323</c:v>
                </c:pt>
                <c:pt idx="1300">
                  <c:v>5.0014369336072457</c:v>
                </c:pt>
                <c:pt idx="1301">
                  <c:v>5.0420475675673613</c:v>
                </c:pt>
                <c:pt idx="1302">
                  <c:v>5.1654904622551783</c:v>
                </c:pt>
                <c:pt idx="1303">
                  <c:v>5.2674252317899128</c:v>
                </c:pt>
                <c:pt idx="1304">
                  <c:v>5.4351274117191286</c:v>
                </c:pt>
                <c:pt idx="1305">
                  <c:v>5.51417900568382</c:v>
                </c:pt>
                <c:pt idx="1306">
                  <c:v>5.647778048641773</c:v>
                </c:pt>
                <c:pt idx="1307">
                  <c:v>5.8285741025290214</c:v>
                </c:pt>
                <c:pt idx="1308">
                  <c:v>5.910545139870484</c:v>
                </c:pt>
                <c:pt idx="1309">
                  <c:v>5.582340944616325</c:v>
                </c:pt>
                <c:pt idx="1310">
                  <c:v>5.5731551052702608</c:v>
                </c:pt>
                <c:pt idx="1311">
                  <c:v>5.8544457465280288</c:v>
                </c:pt>
                <c:pt idx="1312">
                  <c:v>5.9824313169775039</c:v>
                </c:pt>
                <c:pt idx="1313">
                  <c:v>5.8915850935801073</c:v>
                </c:pt>
                <c:pt idx="1314">
                  <c:v>5.9403268056891898</c:v>
                </c:pt>
                <c:pt idx="1315">
                  <c:v>6.0763482143154981</c:v>
                </c:pt>
                <c:pt idx="1316">
                  <c:v>6.0307400205776132</c:v>
                </c:pt>
                <c:pt idx="1317">
                  <c:v>6.008205952795052</c:v>
                </c:pt>
                <c:pt idx="1318">
                  <c:v>6.1151149303889571</c:v>
                </c:pt>
                <c:pt idx="1319">
                  <c:v>6.1934076299989567</c:v>
                </c:pt>
                <c:pt idx="1320">
                  <c:v>6.3225187062407366</c:v>
                </c:pt>
                <c:pt idx="1321">
                  <c:v>6.2533086733958472</c:v>
                </c:pt>
                <c:pt idx="1322">
                  <c:v>6.015247724776617</c:v>
                </c:pt>
                <c:pt idx="1323">
                  <c:v>6.1509492335135558</c:v>
                </c:pt>
                <c:pt idx="1324">
                  <c:v>5.9248162032439176</c:v>
                </c:pt>
                <c:pt idx="1325">
                  <c:v>5.5851933825928404</c:v>
                </c:pt>
                <c:pt idx="1326">
                  <c:v>5.6805986417436989</c:v>
                </c:pt>
                <c:pt idx="1327">
                  <c:v>5.8047373673572054</c:v>
                </c:pt>
                <c:pt idx="1328">
                  <c:v>5.5005792210817823</c:v>
                </c:pt>
                <c:pt idx="1329">
                  <c:v>5.0171995464369656</c:v>
                </c:pt>
                <c:pt idx="1330">
                  <c:v>4.7722363927072742</c:v>
                </c:pt>
                <c:pt idx="1331">
                  <c:v>5.0678347187380854</c:v>
                </c:pt>
                <c:pt idx="1332">
                  <c:v>4.8214379284631157</c:v>
                </c:pt>
                <c:pt idx="1333">
                  <c:v>4.5709571910812352</c:v>
                </c:pt>
                <c:pt idx="1334">
                  <c:v>4.290532501952999</c:v>
                </c:pt>
                <c:pt idx="1335">
                  <c:v>4.2074742592065926</c:v>
                </c:pt>
                <c:pt idx="1336">
                  <c:v>3.9676143319841009</c:v>
                </c:pt>
                <c:pt idx="1337">
                  <c:v>3.7869437357930722</c:v>
                </c:pt>
                <c:pt idx="1338">
                  <c:v>3.9918813219627478</c:v>
                </c:pt>
                <c:pt idx="1339">
                  <c:v>4.2059047868741128</c:v>
                </c:pt>
                <c:pt idx="1340">
                  <c:v>4.4122439952669739</c:v>
                </c:pt>
                <c:pt idx="1341">
                  <c:v>4.3553311688564396</c:v>
                </c:pt>
                <c:pt idx="1342">
                  <c:v>4.1754033625264313</c:v>
                </c:pt>
                <c:pt idx="1343">
                  <c:v>4.2501734971578919</c:v>
                </c:pt>
                <c:pt idx="1344">
                  <c:v>4.4638996190153941</c:v>
                </c:pt>
                <c:pt idx="1345">
                  <c:v>4.5310418040510694</c:v>
                </c:pt>
                <c:pt idx="1346">
                  <c:v>4.590385009849296</c:v>
                </c:pt>
                <c:pt idx="1347">
                  <c:v>4.6134824307458544</c:v>
                </c:pt>
                <c:pt idx="1348">
                  <c:v>4.7456753741799389</c:v>
                </c:pt>
                <c:pt idx="1349">
                  <c:v>4.6899360628782727</c:v>
                </c:pt>
                <c:pt idx="1350">
                  <c:v>4.2910881414565836</c:v>
                </c:pt>
                <c:pt idx="1351">
                  <c:v>4.1891462504182284</c:v>
                </c:pt>
                <c:pt idx="1352">
                  <c:v>4.37864156975541</c:v>
                </c:pt>
                <c:pt idx="1353">
                  <c:v>4.2788453764029963</c:v>
                </c:pt>
                <c:pt idx="1354">
                  <c:v>4.2754273432360108</c:v>
                </c:pt>
                <c:pt idx="1355">
                  <c:v>4.0858997350088728</c:v>
                </c:pt>
                <c:pt idx="1356">
                  <c:v>4.3434910052042479</c:v>
                </c:pt>
                <c:pt idx="1357">
                  <c:v>4.2626461283243993</c:v>
                </c:pt>
                <c:pt idx="1358">
                  <c:v>4.2231820745862301</c:v>
                </c:pt>
                <c:pt idx="1359">
                  <c:v>4.3840941983423622</c:v>
                </c:pt>
                <c:pt idx="1360">
                  <c:v>4.6664114778472143</c:v>
                </c:pt>
                <c:pt idx="1361">
                  <c:v>4.6670783564172051</c:v>
                </c:pt>
                <c:pt idx="1362">
                  <c:v>4.6100965909424998</c:v>
                </c:pt>
                <c:pt idx="1363">
                  <c:v>4.7108927550076922</c:v>
                </c:pt>
                <c:pt idx="1364">
                  <c:v>4.7474579549550873</c:v>
                </c:pt>
                <c:pt idx="1365">
                  <c:v>4.7593099892935404</c:v>
                </c:pt>
                <c:pt idx="1366">
                  <c:v>4.3193514994022921</c:v>
                </c:pt>
                <c:pt idx="1367">
                  <c:v>4.4338420043265891</c:v>
                </c:pt>
                <c:pt idx="1368">
                  <c:v>4.3088005777982978</c:v>
                </c:pt>
                <c:pt idx="1369">
                  <c:v>4.0303674219130876</c:v>
                </c:pt>
                <c:pt idx="1370">
                  <c:v>3.6696244172976278</c:v>
                </c:pt>
                <c:pt idx="1371">
                  <c:v>3.341060310512455</c:v>
                </c:pt>
                <c:pt idx="1372">
                  <c:v>3.330215232489286</c:v>
                </c:pt>
                <c:pt idx="1373">
                  <c:v>3.4566166132292828</c:v>
                </c:pt>
                <c:pt idx="1374">
                  <c:v>3.7019470167694051</c:v>
                </c:pt>
                <c:pt idx="1375">
                  <c:v>3.4573671622087252</c:v>
                </c:pt>
                <c:pt idx="1376">
                  <c:v>3.280159512814449</c:v>
                </c:pt>
                <c:pt idx="1377">
                  <c:v>3.284864603960572</c:v>
                </c:pt>
                <c:pt idx="1378">
                  <c:v>3.2825201118040419</c:v>
                </c:pt>
                <c:pt idx="1379">
                  <c:v>3.4236784761605712</c:v>
                </c:pt>
                <c:pt idx="1380">
                  <c:v>3.531496454430207</c:v>
                </c:pt>
                <c:pt idx="1381">
                  <c:v>3.4750288816742918</c:v>
                </c:pt>
                <c:pt idx="1382">
                  <c:v>3.4787954571677089</c:v>
                </c:pt>
                <c:pt idx="1383">
                  <c:v>3.2822201982860202</c:v>
                </c:pt>
                <c:pt idx="1384">
                  <c:v>3.1030139662248359</c:v>
                </c:pt>
                <c:pt idx="1385">
                  <c:v>3.3414673867383682</c:v>
                </c:pt>
                <c:pt idx="1386">
                  <c:v>3.3144604975662171</c:v>
                </c:pt>
                <c:pt idx="1387">
                  <c:v>3.3758175245329012</c:v>
                </c:pt>
                <c:pt idx="1388">
                  <c:v>3.5129705547369992</c:v>
                </c:pt>
                <c:pt idx="1389">
                  <c:v>3.5149861427245899</c:v>
                </c:pt>
                <c:pt idx="1390">
                  <c:v>3.4846443807515768</c:v>
                </c:pt>
                <c:pt idx="1391">
                  <c:v>3.49244075563823</c:v>
                </c:pt>
                <c:pt idx="1392">
                  <c:v>3.3530979957089162</c:v>
                </c:pt>
                <c:pt idx="1393">
                  <c:v>3.423032694367957</c:v>
                </c:pt>
                <c:pt idx="1394">
                  <c:v>3.3507481126266838</c:v>
                </c:pt>
                <c:pt idx="1395">
                  <c:v>3.3808907977699429</c:v>
                </c:pt>
                <c:pt idx="1396">
                  <c:v>3.5348162672597252</c:v>
                </c:pt>
                <c:pt idx="1397">
                  <c:v>3.5853578278428162</c:v>
                </c:pt>
                <c:pt idx="1398">
                  <c:v>3.7729684306453111</c:v>
                </c:pt>
                <c:pt idx="1399">
                  <c:v>3.8160407894794992</c:v>
                </c:pt>
                <c:pt idx="1400">
                  <c:v>3.7371067811454579</c:v>
                </c:pt>
                <c:pt idx="1401">
                  <c:v>3.8468912438179532</c:v>
                </c:pt>
                <c:pt idx="1402">
                  <c:v>3.892991159715895</c:v>
                </c:pt>
                <c:pt idx="1403">
                  <c:v>3.8656332339046031</c:v>
                </c:pt>
                <c:pt idx="1404">
                  <c:v>3.943487210664725</c:v>
                </c:pt>
                <c:pt idx="1405">
                  <c:v>3.729605753151692</c:v>
                </c:pt>
                <c:pt idx="1406">
                  <c:v>3.873877344129824</c:v>
                </c:pt>
                <c:pt idx="1407">
                  <c:v>3.9665515032005429</c:v>
                </c:pt>
                <c:pt idx="1408">
                  <c:v>4.0141564847733759</c:v>
                </c:pt>
                <c:pt idx="1409">
                  <c:v>4.0659553510101629</c:v>
                </c:pt>
                <c:pt idx="1410">
                  <c:v>3.9421307169238919</c:v>
                </c:pt>
                <c:pt idx="1411">
                  <c:v>3.949454347192797</c:v>
                </c:pt>
                <c:pt idx="1412">
                  <c:v>3.9374474336478942</c:v>
                </c:pt>
                <c:pt idx="1413">
                  <c:v>3.8830386449123302</c:v>
                </c:pt>
                <c:pt idx="1414">
                  <c:v>3.880916928560588</c:v>
                </c:pt>
                <c:pt idx="1415">
                  <c:v>4.080806574112211</c:v>
                </c:pt>
                <c:pt idx="1416">
                  <c:v>4.0567986429001781</c:v>
                </c:pt>
                <c:pt idx="1417">
                  <c:v>4.1188490939744629</c:v>
                </c:pt>
                <c:pt idx="1418">
                  <c:v>4.2131175413927942</c:v>
                </c:pt>
                <c:pt idx="1419">
                  <c:v>4.2367521476215906</c:v>
                </c:pt>
                <c:pt idx="1420">
                  <c:v>4.2503209601308471</c:v>
                </c:pt>
                <c:pt idx="1421">
                  <c:v>4.2273634517645506</c:v>
                </c:pt>
                <c:pt idx="1422">
                  <c:v>4.1246138050301564</c:v>
                </c:pt>
                <c:pt idx="1423">
                  <c:v>4.1904241097422998</c:v>
                </c:pt>
                <c:pt idx="1424">
                  <c:v>4.1438668298717314</c:v>
                </c:pt>
                <c:pt idx="1425">
                  <c:v>4.0568860482195586</c:v>
                </c:pt>
                <c:pt idx="1426">
                  <c:v>4.1592619508811532</c:v>
                </c:pt>
                <c:pt idx="1427">
                  <c:v>4.1681683752320078</c:v>
                </c:pt>
                <c:pt idx="1428">
                  <c:v>4.1495421910324692</c:v>
                </c:pt>
                <c:pt idx="1429">
                  <c:v>4.1680353394409462</c:v>
                </c:pt>
                <c:pt idx="1430">
                  <c:v>4.2635926884302737</c:v>
                </c:pt>
                <c:pt idx="1431">
                  <c:v>4.1991278288530429</c:v>
                </c:pt>
                <c:pt idx="1432">
                  <c:v>3.9153227735895069</c:v>
                </c:pt>
                <c:pt idx="1433">
                  <c:v>3.887446276906823</c:v>
                </c:pt>
                <c:pt idx="1434">
                  <c:v>3.886123881697904</c:v>
                </c:pt>
                <c:pt idx="1435">
                  <c:v>3.928235124206374</c:v>
                </c:pt>
                <c:pt idx="1436">
                  <c:v>4.0309337593590904</c:v>
                </c:pt>
                <c:pt idx="1437">
                  <c:v>3.9571243089104908</c:v>
                </c:pt>
                <c:pt idx="1438">
                  <c:v>3.9822838144253279</c:v>
                </c:pt>
                <c:pt idx="1439">
                  <c:v>3.905534249525231</c:v>
                </c:pt>
                <c:pt idx="1440">
                  <c:v>3.922661551518837</c:v>
                </c:pt>
                <c:pt idx="1441">
                  <c:v>3.9218855988100798</c:v>
                </c:pt>
                <c:pt idx="1442">
                  <c:v>3.871025643735321</c:v>
                </c:pt>
                <c:pt idx="1443">
                  <c:v>3.9413740849320571</c:v>
                </c:pt>
                <c:pt idx="1444">
                  <c:v>3.9933158610426571</c:v>
                </c:pt>
                <c:pt idx="1445">
                  <c:v>3.9839753940125928</c:v>
                </c:pt>
                <c:pt idx="1446">
                  <c:v>4.0826474836927709</c:v>
                </c:pt>
                <c:pt idx="1447">
                  <c:v>4.0526716332774564</c:v>
                </c:pt>
                <c:pt idx="1448">
                  <c:v>4.1011544788204297</c:v>
                </c:pt>
                <c:pt idx="1449">
                  <c:v>4.1522397029174032</c:v>
                </c:pt>
                <c:pt idx="1450">
                  <c:v>4.0813845824382993</c:v>
                </c:pt>
                <c:pt idx="1451">
                  <c:v>4.0611941380609089</c:v>
                </c:pt>
                <c:pt idx="1452">
                  <c:v>4.0658120524348229</c:v>
                </c:pt>
                <c:pt idx="1453">
                  <c:v>3.990255518177158</c:v>
                </c:pt>
                <c:pt idx="1454">
                  <c:v>4.0600235706190846</c:v>
                </c:pt>
                <c:pt idx="1455">
                  <c:v>4.0804171560897329</c:v>
                </c:pt>
                <c:pt idx="1456">
                  <c:v>4.0238641039839074</c:v>
                </c:pt>
                <c:pt idx="1457">
                  <c:v>3.710497610829107</c:v>
                </c:pt>
                <c:pt idx="1458">
                  <c:v>3.683979249313321</c:v>
                </c:pt>
                <c:pt idx="1459">
                  <c:v>3.7721213113825911</c:v>
                </c:pt>
                <c:pt idx="1460">
                  <c:v>3.4710520627104011</c:v>
                </c:pt>
                <c:pt idx="1461">
                  <c:v>3.550185325230224</c:v>
                </c:pt>
                <c:pt idx="1462">
                  <c:v>3.319762289271484</c:v>
                </c:pt>
                <c:pt idx="1463">
                  <c:v>3.3650416477176219</c:v>
                </c:pt>
                <c:pt idx="1464">
                  <c:v>3.287445371026851</c:v>
                </c:pt>
                <c:pt idx="1465">
                  <c:v>3.399360757970463</c:v>
                </c:pt>
                <c:pt idx="1466">
                  <c:v>3.30249454198333</c:v>
                </c:pt>
                <c:pt idx="1467">
                  <c:v>3.3501423599526619</c:v>
                </c:pt>
                <c:pt idx="1468">
                  <c:v>3.4622353235261532</c:v>
                </c:pt>
                <c:pt idx="1469">
                  <c:v>3.4231274612296998</c:v>
                </c:pt>
                <c:pt idx="1470">
                  <c:v>3.325463080786939</c:v>
                </c:pt>
                <c:pt idx="1471">
                  <c:v>3.3658297204965582</c:v>
                </c:pt>
                <c:pt idx="1472">
                  <c:v>3.3869624793758648</c:v>
                </c:pt>
                <c:pt idx="1473">
                  <c:v>3.1841948955003949</c:v>
                </c:pt>
                <c:pt idx="1474">
                  <c:v>3.1524213352567352</c:v>
                </c:pt>
                <c:pt idx="1475">
                  <c:v>3.0687436834360322</c:v>
                </c:pt>
                <c:pt idx="1476">
                  <c:v>3.154105934404412</c:v>
                </c:pt>
                <c:pt idx="1477">
                  <c:v>3.1633970241059242</c:v>
                </c:pt>
                <c:pt idx="1478">
                  <c:v>3.2836986495727949</c:v>
                </c:pt>
                <c:pt idx="1479">
                  <c:v>3.2683591100537179</c:v>
                </c:pt>
                <c:pt idx="1480">
                  <c:v>3.3222575608024889</c:v>
                </c:pt>
                <c:pt idx="1481">
                  <c:v>3.2846392372469588</c:v>
                </c:pt>
                <c:pt idx="1482">
                  <c:v>3.2782061944451542</c:v>
                </c:pt>
                <c:pt idx="1483">
                  <c:v>3.4411307939602289</c:v>
                </c:pt>
                <c:pt idx="1484">
                  <c:v>3.4309228045043931</c:v>
                </c:pt>
                <c:pt idx="1485">
                  <c:v>3.4215195060397421</c:v>
                </c:pt>
                <c:pt idx="1486">
                  <c:v>3.4022068148230802</c:v>
                </c:pt>
                <c:pt idx="1487">
                  <c:v>3.4817006269563282</c:v>
                </c:pt>
                <c:pt idx="1488">
                  <c:v>3.4207439280928948</c:v>
                </c:pt>
                <c:pt idx="1489">
                  <c:v>3.3784403649637942</c:v>
                </c:pt>
                <c:pt idx="1490">
                  <c:v>3.071086704487004</c:v>
                </c:pt>
                <c:pt idx="1491">
                  <c:v>3.1271604958743549</c:v>
                </c:pt>
                <c:pt idx="1492">
                  <c:v>2.9698323688492079</c:v>
                </c:pt>
                <c:pt idx="1493">
                  <c:v>3.045523625278999</c:v>
                </c:pt>
                <c:pt idx="1494">
                  <c:v>3.1989741042833728</c:v>
                </c:pt>
                <c:pt idx="1495">
                  <c:v>3.1958779159038309</c:v>
                </c:pt>
                <c:pt idx="1496">
                  <c:v>3.0745695538437881</c:v>
                </c:pt>
                <c:pt idx="1497">
                  <c:v>3.1070784844039538</c:v>
                </c:pt>
                <c:pt idx="1498">
                  <c:v>3.114335689559625</c:v>
                </c:pt>
                <c:pt idx="1499">
                  <c:v>3.0456529151271932</c:v>
                </c:pt>
                <c:pt idx="1500">
                  <c:v>2.9983671540008658</c:v>
                </c:pt>
                <c:pt idx="1501">
                  <c:v>2.9861639272969769</c:v>
                </c:pt>
                <c:pt idx="1502">
                  <c:v>3.1087443467666218</c:v>
                </c:pt>
                <c:pt idx="1503">
                  <c:v>3.0927053421859849</c:v>
                </c:pt>
                <c:pt idx="1504">
                  <c:v>3.056848545812247</c:v>
                </c:pt>
                <c:pt idx="1505">
                  <c:v>3.1668637055174198</c:v>
                </c:pt>
                <c:pt idx="1506">
                  <c:v>3.267308650179936</c:v>
                </c:pt>
                <c:pt idx="1507">
                  <c:v>3.3353208845957831</c:v>
                </c:pt>
                <c:pt idx="1508">
                  <c:v>3.3078894677102908</c:v>
                </c:pt>
                <c:pt idx="1509">
                  <c:v>3.317767034855716</c:v>
                </c:pt>
                <c:pt idx="1510">
                  <c:v>3.3030276967341088</c:v>
                </c:pt>
                <c:pt idx="1511">
                  <c:v>3.3355771008715971</c:v>
                </c:pt>
                <c:pt idx="1512">
                  <c:v>3.3392441090337521</c:v>
                </c:pt>
                <c:pt idx="1513">
                  <c:v>3.2523484665199631</c:v>
                </c:pt>
                <c:pt idx="1514">
                  <c:v>3.3727846189601629</c:v>
                </c:pt>
                <c:pt idx="1515">
                  <c:v>3.3695251128475792</c:v>
                </c:pt>
                <c:pt idx="1516">
                  <c:v>3.3259653111124869</c:v>
                </c:pt>
                <c:pt idx="1517">
                  <c:v>3.3931090958957668</c:v>
                </c:pt>
                <c:pt idx="1518">
                  <c:v>3.458248941746155</c:v>
                </c:pt>
                <c:pt idx="1519">
                  <c:v>3.4475565585009509</c:v>
                </c:pt>
                <c:pt idx="1520">
                  <c:v>3.4382889418628628</c:v>
                </c:pt>
                <c:pt idx="1521">
                  <c:v>3.5041667657873381</c:v>
                </c:pt>
                <c:pt idx="1522">
                  <c:v>3.4685441629067961</c:v>
                </c:pt>
                <c:pt idx="1523">
                  <c:v>3.507191675550946</c:v>
                </c:pt>
                <c:pt idx="1524">
                  <c:v>3.5449771305408979</c:v>
                </c:pt>
                <c:pt idx="1525">
                  <c:v>3.5519927833711331</c:v>
                </c:pt>
                <c:pt idx="1526">
                  <c:v>3.501485357718451</c:v>
                </c:pt>
                <c:pt idx="1527">
                  <c:v>3.496250488576274</c:v>
                </c:pt>
                <c:pt idx="1528">
                  <c:v>3.3560024797514592</c:v>
                </c:pt>
                <c:pt idx="1529">
                  <c:v>3.33203825456145</c:v>
                </c:pt>
                <c:pt idx="1530">
                  <c:v>3.3686768597180952</c:v>
                </c:pt>
                <c:pt idx="1531">
                  <c:v>3.4229796702413569</c:v>
                </c:pt>
                <c:pt idx="1532">
                  <c:v>3.4664835287371911</c:v>
                </c:pt>
                <c:pt idx="1533">
                  <c:v>3.4555991712844909</c:v>
                </c:pt>
                <c:pt idx="1534">
                  <c:v>3.4721405907363678</c:v>
                </c:pt>
                <c:pt idx="1535">
                  <c:v>3.44376046310617</c:v>
                </c:pt>
                <c:pt idx="1536">
                  <c:v>3.5535791083534161</c:v>
                </c:pt>
                <c:pt idx="1537">
                  <c:v>3.5465486488233542</c:v>
                </c:pt>
                <c:pt idx="1538">
                  <c:v>3.568993170299672</c:v>
                </c:pt>
                <c:pt idx="1539">
                  <c:v>3.4383072834767341</c:v>
                </c:pt>
                <c:pt idx="1540">
                  <c:v>3.3297190597807171</c:v>
                </c:pt>
                <c:pt idx="1541">
                  <c:v>3.3253316000540591</c:v>
                </c:pt>
                <c:pt idx="1542">
                  <c:v>3.3164500040778151</c:v>
                </c:pt>
                <c:pt idx="1543">
                  <c:v>3.337345606312629</c:v>
                </c:pt>
                <c:pt idx="1544">
                  <c:v>3.3336998646791338</c:v>
                </c:pt>
                <c:pt idx="1545">
                  <c:v>3.385512473971219</c:v>
                </c:pt>
                <c:pt idx="1546">
                  <c:v>3.372462701166508</c:v>
                </c:pt>
                <c:pt idx="1547">
                  <c:v>3.2903433084349132</c:v>
                </c:pt>
                <c:pt idx="1548">
                  <c:v>3.3076620731600621</c:v>
                </c:pt>
                <c:pt idx="1549">
                  <c:v>3.3387074463155142</c:v>
                </c:pt>
                <c:pt idx="1550">
                  <c:v>3.3915145336563008</c:v>
                </c:pt>
                <c:pt idx="1551">
                  <c:v>3.3480234419867618</c:v>
                </c:pt>
                <c:pt idx="1552">
                  <c:v>3.337960379951693</c:v>
                </c:pt>
                <c:pt idx="1553">
                  <c:v>3.3657332956777859</c:v>
                </c:pt>
                <c:pt idx="1554">
                  <c:v>3.3542197385463202</c:v>
                </c:pt>
                <c:pt idx="1555">
                  <c:v>3.3475670258143921</c:v>
                </c:pt>
                <c:pt idx="1556">
                  <c:v>3.4919750128593869</c:v>
                </c:pt>
                <c:pt idx="1557">
                  <c:v>3.490102871051683</c:v>
                </c:pt>
                <c:pt idx="1558">
                  <c:v>3.508487005970371</c:v>
                </c:pt>
                <c:pt idx="1559">
                  <c:v>3.536026388146746</c:v>
                </c:pt>
                <c:pt idx="1560">
                  <c:v>3.5421886412720331</c:v>
                </c:pt>
                <c:pt idx="1561">
                  <c:v>3.5400963308894742</c:v>
                </c:pt>
                <c:pt idx="1562">
                  <c:v>3.5235358726392589</c:v>
                </c:pt>
                <c:pt idx="1563">
                  <c:v>3.3673473254581041</c:v>
                </c:pt>
                <c:pt idx="1564">
                  <c:v>3.3843144765484321</c:v>
                </c:pt>
                <c:pt idx="1565">
                  <c:v>3.485368887480119</c:v>
                </c:pt>
                <c:pt idx="1566">
                  <c:v>3.469144963554347</c:v>
                </c:pt>
                <c:pt idx="1567">
                  <c:v>3.5033215800275941</c:v>
                </c:pt>
                <c:pt idx="1568">
                  <c:v>3.5358982159091199</c:v>
                </c:pt>
                <c:pt idx="1569">
                  <c:v>3.500721016680219</c:v>
                </c:pt>
                <c:pt idx="1570">
                  <c:v>3.5527625372781562</c:v>
                </c:pt>
                <c:pt idx="1571">
                  <c:v>3.5335796588530699</c:v>
                </c:pt>
                <c:pt idx="1572">
                  <c:v>3.5060535504230641</c:v>
                </c:pt>
                <c:pt idx="1573">
                  <c:v>3.589658002448</c:v>
                </c:pt>
                <c:pt idx="1574">
                  <c:v>3.6258664448100468</c:v>
                </c:pt>
                <c:pt idx="1575">
                  <c:v>3.6486383739598822</c:v>
                </c:pt>
                <c:pt idx="1576">
                  <c:v>3.64670808918985</c:v>
                </c:pt>
                <c:pt idx="1577">
                  <c:v>3.6501548234586938</c:v>
                </c:pt>
                <c:pt idx="1578">
                  <c:v>3.7188406298923709</c:v>
                </c:pt>
                <c:pt idx="1579">
                  <c:v>3.7343131464983221</c:v>
                </c:pt>
                <c:pt idx="1580">
                  <c:v>3.7451110502785641</c:v>
                </c:pt>
                <c:pt idx="1581">
                  <c:v>3.7496916217282279</c:v>
                </c:pt>
                <c:pt idx="1582">
                  <c:v>3.742172253475982</c:v>
                </c:pt>
                <c:pt idx="1583">
                  <c:v>3.7336745394143191</c:v>
                </c:pt>
                <c:pt idx="1584">
                  <c:v>3.791076239790991</c:v>
                </c:pt>
                <c:pt idx="1585">
                  <c:v>3.813162294091621</c:v>
                </c:pt>
                <c:pt idx="1586">
                  <c:v>3.8257244771861711</c:v>
                </c:pt>
                <c:pt idx="1587">
                  <c:v>3.805802066350672</c:v>
                </c:pt>
                <c:pt idx="1588">
                  <c:v>3.7907235390165739</c:v>
                </c:pt>
                <c:pt idx="1589">
                  <c:v>3.786061101394079</c:v>
                </c:pt>
                <c:pt idx="1590">
                  <c:v>3.771390243805254</c:v>
                </c:pt>
                <c:pt idx="1591">
                  <c:v>3.7888280541171029</c:v>
                </c:pt>
                <c:pt idx="1592">
                  <c:v>3.7704780120481209</c:v>
                </c:pt>
                <c:pt idx="1593">
                  <c:v>3.7717504329188278</c:v>
                </c:pt>
                <c:pt idx="1594">
                  <c:v>3.8218971490298359</c:v>
                </c:pt>
                <c:pt idx="1595">
                  <c:v>3.6863103684970109</c:v>
                </c:pt>
                <c:pt idx="1596">
                  <c:v>3.699760425339893</c:v>
                </c:pt>
                <c:pt idx="1597">
                  <c:v>3.6698347042485411</c:v>
                </c:pt>
                <c:pt idx="1598">
                  <c:v>3.640670948804527</c:v>
                </c:pt>
                <c:pt idx="1599">
                  <c:v>3.6816423066978312</c:v>
                </c:pt>
                <c:pt idx="1600">
                  <c:v>3.7115747359736742</c:v>
                </c:pt>
                <c:pt idx="1601">
                  <c:v>3.7410716555144008</c:v>
                </c:pt>
                <c:pt idx="1602">
                  <c:v>3.7131963346835271</c:v>
                </c:pt>
                <c:pt idx="1603">
                  <c:v>3.780264177673947</c:v>
                </c:pt>
                <c:pt idx="1604">
                  <c:v>3.8132635977966078</c:v>
                </c:pt>
                <c:pt idx="1605">
                  <c:v>3.7894355353579781</c:v>
                </c:pt>
                <c:pt idx="1606">
                  <c:v>3.7216392422430582</c:v>
                </c:pt>
                <c:pt idx="1607">
                  <c:v>3.777570841979073</c:v>
                </c:pt>
                <c:pt idx="1608">
                  <c:v>3.8703283151658949</c:v>
                </c:pt>
                <c:pt idx="1609">
                  <c:v>3.882642007196877</c:v>
                </c:pt>
                <c:pt idx="1610">
                  <c:v>3.9262530853781872</c:v>
                </c:pt>
                <c:pt idx="1611">
                  <c:v>3.8961975059361609</c:v>
                </c:pt>
                <c:pt idx="1612">
                  <c:v>3.9195691082857649</c:v>
                </c:pt>
                <c:pt idx="1613">
                  <c:v>3.8649961705963221</c:v>
                </c:pt>
                <c:pt idx="1614">
                  <c:v>3.8588439120278148</c:v>
                </c:pt>
                <c:pt idx="1615">
                  <c:v>3.8572349272781441</c:v>
                </c:pt>
                <c:pt idx="1616">
                  <c:v>3.8325455671112341</c:v>
                </c:pt>
                <c:pt idx="1617">
                  <c:v>3.8459830074466819</c:v>
                </c:pt>
                <c:pt idx="1618">
                  <c:v>3.8491652495443471</c:v>
                </c:pt>
                <c:pt idx="1619">
                  <c:v>3.8577666093455281</c:v>
                </c:pt>
                <c:pt idx="1620">
                  <c:v>3.8315584639522409</c:v>
                </c:pt>
                <c:pt idx="1621">
                  <c:v>3.796003488406904</c:v>
                </c:pt>
                <c:pt idx="1622">
                  <c:v>3.777992067611168</c:v>
                </c:pt>
                <c:pt idx="1623">
                  <c:v>3.8011769463626419</c:v>
                </c:pt>
                <c:pt idx="1624">
                  <c:v>3.850864684144474</c:v>
                </c:pt>
                <c:pt idx="1625">
                  <c:v>3.8508680193350249</c:v>
                </c:pt>
                <c:pt idx="1626">
                  <c:v>3.8731730368995181</c:v>
                </c:pt>
                <c:pt idx="1627">
                  <c:v>3.837675948886313</c:v>
                </c:pt>
                <c:pt idx="1628">
                  <c:v>3.737688073734549</c:v>
                </c:pt>
                <c:pt idx="1629">
                  <c:v>3.742345770756581</c:v>
                </c:pt>
                <c:pt idx="1630">
                  <c:v>3.7165997112763072</c:v>
                </c:pt>
                <c:pt idx="1631">
                  <c:v>3.7577062838560038</c:v>
                </c:pt>
                <c:pt idx="1632">
                  <c:v>3.7582915494713611</c:v>
                </c:pt>
                <c:pt idx="1633">
                  <c:v>3.7694106223219719</c:v>
                </c:pt>
                <c:pt idx="1634">
                  <c:v>3.7888754924440868</c:v>
                </c:pt>
                <c:pt idx="1635">
                  <c:v>3.774343145078098</c:v>
                </c:pt>
                <c:pt idx="1636">
                  <c:v>3.7038482134668111</c:v>
                </c:pt>
                <c:pt idx="1637">
                  <c:v>3.7461784864196201</c:v>
                </c:pt>
                <c:pt idx="1638">
                  <c:v>3.735764500429414</c:v>
                </c:pt>
                <c:pt idx="1639">
                  <c:v>3.7653986164671132</c:v>
                </c:pt>
                <c:pt idx="1640">
                  <c:v>3.7857127019426162</c:v>
                </c:pt>
                <c:pt idx="1641">
                  <c:v>3.8372316058443392</c:v>
                </c:pt>
                <c:pt idx="1642">
                  <c:v>3.8378203229941041</c:v>
                </c:pt>
                <c:pt idx="1643">
                  <c:v>3.83596287608975</c:v>
                </c:pt>
                <c:pt idx="1644">
                  <c:v>3.8417375215330529</c:v>
                </c:pt>
                <c:pt idx="1645">
                  <c:v>3.837352948177585</c:v>
                </c:pt>
                <c:pt idx="1646">
                  <c:v>3.8079572896462608</c:v>
                </c:pt>
                <c:pt idx="1647">
                  <c:v>3.8632493627016791</c:v>
                </c:pt>
                <c:pt idx="1648">
                  <c:v>3.856326416322307</c:v>
                </c:pt>
                <c:pt idx="1649">
                  <c:v>3.8539254927922202</c:v>
                </c:pt>
                <c:pt idx="1650">
                  <c:v>3.8395863580995422</c:v>
                </c:pt>
                <c:pt idx="1651">
                  <c:v>3.865923771856993</c:v>
                </c:pt>
                <c:pt idx="1652">
                  <c:v>3.8695993328241589</c:v>
                </c:pt>
                <c:pt idx="1653">
                  <c:v>3.8674124647538131</c:v>
                </c:pt>
                <c:pt idx="1654">
                  <c:v>3.859703675950565</c:v>
                </c:pt>
                <c:pt idx="1655">
                  <c:v>3.828321174601355</c:v>
                </c:pt>
                <c:pt idx="1656">
                  <c:v>3.8219936920458411</c:v>
                </c:pt>
                <c:pt idx="1657">
                  <c:v>3.8584845848507681</c:v>
                </c:pt>
                <c:pt idx="1658">
                  <c:v>3.841481309282087</c:v>
                </c:pt>
                <c:pt idx="1659">
                  <c:v>3.8516889460663748</c:v>
                </c:pt>
                <c:pt idx="1660">
                  <c:v>3.840591023460997</c:v>
                </c:pt>
                <c:pt idx="1661">
                  <c:v>3.82488585068395</c:v>
                </c:pt>
                <c:pt idx="1662">
                  <c:v>3.8521732770044119</c:v>
                </c:pt>
                <c:pt idx="1663">
                  <c:v>3.8161942700705391</c:v>
                </c:pt>
                <c:pt idx="1664">
                  <c:v>3.8726779208679631</c:v>
                </c:pt>
                <c:pt idx="1665">
                  <c:v>3.8779885349714669</c:v>
                </c:pt>
                <c:pt idx="1666">
                  <c:v>3.8757638653667779</c:v>
                </c:pt>
                <c:pt idx="1667">
                  <c:v>3.9020405347481462</c:v>
                </c:pt>
                <c:pt idx="1668">
                  <c:v>3.906152776692851</c:v>
                </c:pt>
                <c:pt idx="1669">
                  <c:v>3.8838571711350971</c:v>
                </c:pt>
                <c:pt idx="1670">
                  <c:v>3.878726951709897</c:v>
                </c:pt>
                <c:pt idx="1671">
                  <c:v>3.8978601186107862</c:v>
                </c:pt>
                <c:pt idx="1672">
                  <c:v>3.9252766727751549</c:v>
                </c:pt>
                <c:pt idx="1673">
                  <c:v>3.9009085638369911</c:v>
                </c:pt>
                <c:pt idx="1674">
                  <c:v>3.882801001051543</c:v>
                </c:pt>
                <c:pt idx="1675">
                  <c:v>3.9020003612009408</c:v>
                </c:pt>
                <c:pt idx="1676">
                  <c:v>3.8840040284290751</c:v>
                </c:pt>
                <c:pt idx="1677">
                  <c:v>3.852348927321497</c:v>
                </c:pt>
                <c:pt idx="1678">
                  <c:v>3.8277856458617272</c:v>
                </c:pt>
                <c:pt idx="1679">
                  <c:v>3.8409247828347879</c:v>
                </c:pt>
                <c:pt idx="1680">
                  <c:v>3.7670123991905511</c:v>
                </c:pt>
                <c:pt idx="1681">
                  <c:v>3.7564754304426291</c:v>
                </c:pt>
                <c:pt idx="1682">
                  <c:v>3.760604490603102</c:v>
                </c:pt>
                <c:pt idx="1683">
                  <c:v>3.7775999612518638</c:v>
                </c:pt>
                <c:pt idx="1684">
                  <c:v>3.747178542632418</c:v>
                </c:pt>
                <c:pt idx="1685">
                  <c:v>3.7403294876892308</c:v>
                </c:pt>
                <c:pt idx="1686">
                  <c:v>3.5505323273459002</c:v>
                </c:pt>
                <c:pt idx="1687">
                  <c:v>3.5470413391983371</c:v>
                </c:pt>
                <c:pt idx="1688">
                  <c:v>3.518813043648116</c:v>
                </c:pt>
                <c:pt idx="1689">
                  <c:v>3.514755584713662</c:v>
                </c:pt>
                <c:pt idx="1690">
                  <c:v>3.548462003004047</c:v>
                </c:pt>
                <c:pt idx="1691">
                  <c:v>3.5376346179401641</c:v>
                </c:pt>
                <c:pt idx="1692">
                  <c:v>3.543114553244219</c:v>
                </c:pt>
                <c:pt idx="1693">
                  <c:v>3.5662725925484242</c:v>
                </c:pt>
                <c:pt idx="1694">
                  <c:v>3.559815853687871</c:v>
                </c:pt>
                <c:pt idx="1695">
                  <c:v>3.5293133451199661</c:v>
                </c:pt>
                <c:pt idx="1696">
                  <c:v>3.5535219682452439</c:v>
                </c:pt>
                <c:pt idx="1697">
                  <c:v>3.5557070387765299</c:v>
                </c:pt>
                <c:pt idx="1698">
                  <c:v>3.5349666823695052</c:v>
                </c:pt>
                <c:pt idx="1699">
                  <c:v>3.5286690529424489</c:v>
                </c:pt>
                <c:pt idx="1700">
                  <c:v>3.5427105892100288</c:v>
                </c:pt>
                <c:pt idx="1701">
                  <c:v>3.5797259765954759</c:v>
                </c:pt>
                <c:pt idx="1702">
                  <c:v>3.6272502924645118</c:v>
                </c:pt>
                <c:pt idx="1703">
                  <c:v>3.633438068634165</c:v>
                </c:pt>
                <c:pt idx="1704">
                  <c:v>3.6001512341225288</c:v>
                </c:pt>
                <c:pt idx="1705">
                  <c:v>3.6252560264729992</c:v>
                </c:pt>
                <c:pt idx="1706">
                  <c:v>3.6107788904932789</c:v>
                </c:pt>
                <c:pt idx="1707">
                  <c:v>3.566675447253894</c:v>
                </c:pt>
                <c:pt idx="1708">
                  <c:v>3.535832751148456</c:v>
                </c:pt>
                <c:pt idx="1709">
                  <c:v>3.4968677680619011</c:v>
                </c:pt>
                <c:pt idx="1710">
                  <c:v>3.3845597742011679</c:v>
                </c:pt>
                <c:pt idx="1711">
                  <c:v>3.4104660466468339</c:v>
                </c:pt>
                <c:pt idx="1712">
                  <c:v>3.4009959549855528</c:v>
                </c:pt>
                <c:pt idx="1713">
                  <c:v>3.3880402039164541</c:v>
                </c:pt>
                <c:pt idx="1714">
                  <c:v>3.4293804479813841</c:v>
                </c:pt>
                <c:pt idx="1715">
                  <c:v>3.4436239811231388</c:v>
                </c:pt>
                <c:pt idx="1716">
                  <c:v>3.4295735207022</c:v>
                </c:pt>
                <c:pt idx="1717">
                  <c:v>3.4497903432866148</c:v>
                </c:pt>
                <c:pt idx="1718">
                  <c:v>3.4686208242303822</c:v>
                </c:pt>
                <c:pt idx="1719">
                  <c:v>3.4546576188197311</c:v>
                </c:pt>
                <c:pt idx="1720">
                  <c:v>3.5099383357587288</c:v>
                </c:pt>
                <c:pt idx="1721">
                  <c:v>3.508194085106533</c:v>
                </c:pt>
                <c:pt idx="1722">
                  <c:v>3.5398229792512401</c:v>
                </c:pt>
                <c:pt idx="1723">
                  <c:v>3.5688930955365992</c:v>
                </c:pt>
                <c:pt idx="1724">
                  <c:v>3.5570820375410741</c:v>
                </c:pt>
                <c:pt idx="1725">
                  <c:v>3.5976414893395079</c:v>
                </c:pt>
                <c:pt idx="1726">
                  <c:v>3.6094858075836398</c:v>
                </c:pt>
                <c:pt idx="1727">
                  <c:v>3.533299938978927</c:v>
                </c:pt>
                <c:pt idx="1728">
                  <c:v>3.5642919523414429</c:v>
                </c:pt>
                <c:pt idx="1729">
                  <c:v>3.5235239068393311</c:v>
                </c:pt>
                <c:pt idx="1730">
                  <c:v>3.598525211819112</c:v>
                </c:pt>
                <c:pt idx="1731">
                  <c:v>3.6373699130226829</c:v>
                </c:pt>
                <c:pt idx="1732">
                  <c:v>3.701197066632369</c:v>
                </c:pt>
                <c:pt idx="1733">
                  <c:v>3.6760821805479411</c:v>
                </c:pt>
                <c:pt idx="1734">
                  <c:v>3.655542969146623</c:v>
                </c:pt>
                <c:pt idx="1735">
                  <c:v>3.623135883388815</c:v>
                </c:pt>
                <c:pt idx="1736">
                  <c:v>3.6471620196569439</c:v>
                </c:pt>
                <c:pt idx="1737">
                  <c:v>3.6797917319972129</c:v>
                </c:pt>
                <c:pt idx="1738">
                  <c:v>3.6319918186898978</c:v>
                </c:pt>
                <c:pt idx="1739">
                  <c:v>3.6670814197354389</c:v>
                </c:pt>
                <c:pt idx="1740">
                  <c:v>3.7036614003747501</c:v>
                </c:pt>
                <c:pt idx="1741">
                  <c:v>3.688777490809469</c:v>
                </c:pt>
                <c:pt idx="1742">
                  <c:v>3.6752035233431828</c:v>
                </c:pt>
                <c:pt idx="1743">
                  <c:v>3.6542367484740459</c:v>
                </c:pt>
                <c:pt idx="1744">
                  <c:v>3.6807339894131781</c:v>
                </c:pt>
                <c:pt idx="1745">
                  <c:v>3.7361105718472878</c:v>
                </c:pt>
                <c:pt idx="1746">
                  <c:v>3.733977936077614</c:v>
                </c:pt>
                <c:pt idx="1747">
                  <c:v>3.7273835426223911</c:v>
                </c:pt>
                <c:pt idx="1748">
                  <c:v>3.7746376467217919</c:v>
                </c:pt>
                <c:pt idx="1749">
                  <c:v>3.7346271699280509</c:v>
                </c:pt>
                <c:pt idx="1750">
                  <c:v>3.728551204769011</c:v>
                </c:pt>
                <c:pt idx="1751">
                  <c:v>3.7659983294500989</c:v>
                </c:pt>
                <c:pt idx="1752">
                  <c:v>3.7328204561671661</c:v>
                </c:pt>
                <c:pt idx="1753">
                  <c:v>3.753336667085764</c:v>
                </c:pt>
                <c:pt idx="1754">
                  <c:v>3.7832849237111001</c:v>
                </c:pt>
                <c:pt idx="1755">
                  <c:v>3.7470822543613509</c:v>
                </c:pt>
                <c:pt idx="1756">
                  <c:v>3.7276095805124019</c:v>
                </c:pt>
                <c:pt idx="1757">
                  <c:v>3.6959783217113258</c:v>
                </c:pt>
                <c:pt idx="1758">
                  <c:v>3.661337372216638</c:v>
                </c:pt>
                <c:pt idx="1759">
                  <c:v>3.7026285753276711</c:v>
                </c:pt>
                <c:pt idx="1760">
                  <c:v>3.8080986197664721</c:v>
                </c:pt>
                <c:pt idx="1761">
                  <c:v>3.8371526486355472</c:v>
                </c:pt>
                <c:pt idx="1762">
                  <c:v>3.88797620798554</c:v>
                </c:pt>
                <c:pt idx="1763">
                  <c:v>3.8702670509234691</c:v>
                </c:pt>
                <c:pt idx="1764">
                  <c:v>3.956905256311078</c:v>
                </c:pt>
                <c:pt idx="1765">
                  <c:v>3.9289622799735691</c:v>
                </c:pt>
                <c:pt idx="1766">
                  <c:v>3.9414592692189259</c:v>
                </c:pt>
                <c:pt idx="1767">
                  <c:v>3.870161804332596</c:v>
                </c:pt>
                <c:pt idx="1768">
                  <c:v>3.8685891915522932</c:v>
                </c:pt>
                <c:pt idx="1769">
                  <c:v>3.82624713773497</c:v>
                </c:pt>
                <c:pt idx="1770">
                  <c:v>3.8137126887146668</c:v>
                </c:pt>
                <c:pt idx="1771">
                  <c:v>3.7811806250530009</c:v>
                </c:pt>
                <c:pt idx="1772">
                  <c:v>3.7653266378249608</c:v>
                </c:pt>
                <c:pt idx="1773">
                  <c:v>3.6695786519210811</c:v>
                </c:pt>
                <c:pt idx="1774">
                  <c:v>3.7005608836176318</c:v>
                </c:pt>
                <c:pt idx="1775">
                  <c:v>3.729114781203744</c:v>
                </c:pt>
                <c:pt idx="1776">
                  <c:v>3.7504679124960969</c:v>
                </c:pt>
                <c:pt idx="1777">
                  <c:v>3.782207013003184</c:v>
                </c:pt>
                <c:pt idx="1778">
                  <c:v>3.7722718821454508</c:v>
                </c:pt>
                <c:pt idx="1779">
                  <c:v>3.756247904169868</c:v>
                </c:pt>
                <c:pt idx="1780">
                  <c:v>3.7514770211803139</c:v>
                </c:pt>
                <c:pt idx="1781">
                  <c:v>3.7088285518537898</c:v>
                </c:pt>
                <c:pt idx="1782">
                  <c:v>3.6412520446014951</c:v>
                </c:pt>
                <c:pt idx="1783">
                  <c:v>3.6662194784782489</c:v>
                </c:pt>
                <c:pt idx="1784">
                  <c:v>3.624683136133906</c:v>
                </c:pt>
                <c:pt idx="1785">
                  <c:v>3.6431034255933961</c:v>
                </c:pt>
                <c:pt idx="1786">
                  <c:v>3.6411658132750482</c:v>
                </c:pt>
                <c:pt idx="1787">
                  <c:v>3.6506112522660259</c:v>
                </c:pt>
                <c:pt idx="1788">
                  <c:v>3.7146551078002261</c:v>
                </c:pt>
                <c:pt idx="1789">
                  <c:v>3.710793625025349</c:v>
                </c:pt>
                <c:pt idx="1790">
                  <c:v>3.6932214691631171</c:v>
                </c:pt>
                <c:pt idx="1791">
                  <c:v>3.6923445972357172</c:v>
                </c:pt>
                <c:pt idx="1792">
                  <c:v>3.656272252429726</c:v>
                </c:pt>
                <c:pt idx="1793">
                  <c:v>3.6096400970811349</c:v>
                </c:pt>
                <c:pt idx="1794">
                  <c:v>3.6320684753125598</c:v>
                </c:pt>
                <c:pt idx="1795">
                  <c:v>3.6587771853920188</c:v>
                </c:pt>
                <c:pt idx="1796">
                  <c:v>3.656866599388692</c:v>
                </c:pt>
                <c:pt idx="1797">
                  <c:v>3.6565499713404481</c:v>
                </c:pt>
                <c:pt idx="1798">
                  <c:v>3.5988794057415321</c:v>
                </c:pt>
                <c:pt idx="1799">
                  <c:v>3.6200837356359168</c:v>
                </c:pt>
                <c:pt idx="1800">
                  <c:v>3.6413211002342671</c:v>
                </c:pt>
                <c:pt idx="1801">
                  <c:v>3.6669784435322792</c:v>
                </c:pt>
                <c:pt idx="1802">
                  <c:v>3.7435260178303582</c:v>
                </c:pt>
                <c:pt idx="1803">
                  <c:v>3.767398970896044</c:v>
                </c:pt>
                <c:pt idx="1804">
                  <c:v>3.784677901695344</c:v>
                </c:pt>
                <c:pt idx="1805">
                  <c:v>3.77374624081527</c:v>
                </c:pt>
                <c:pt idx="1806">
                  <c:v>3.8060735100729208</c:v>
                </c:pt>
                <c:pt idx="1807">
                  <c:v>3.7697272624509801</c:v>
                </c:pt>
                <c:pt idx="1808">
                  <c:v>3.8064753500798321</c:v>
                </c:pt>
                <c:pt idx="1809">
                  <c:v>3.7946132285853431</c:v>
                </c:pt>
                <c:pt idx="1810">
                  <c:v>3.824169441278491</c:v>
                </c:pt>
                <c:pt idx="1811">
                  <c:v>3.815543969315403</c:v>
                </c:pt>
                <c:pt idx="1812">
                  <c:v>3.8454520468565452</c:v>
                </c:pt>
                <c:pt idx="1813">
                  <c:v>3.8014514972530931</c:v>
                </c:pt>
                <c:pt idx="1814">
                  <c:v>3.816621679566147</c:v>
                </c:pt>
                <c:pt idx="1815">
                  <c:v>3.8742271624528728</c:v>
                </c:pt>
                <c:pt idx="1816">
                  <c:v>3.8828837480037208</c:v>
                </c:pt>
                <c:pt idx="1817">
                  <c:v>3.8483000166804668</c:v>
                </c:pt>
                <c:pt idx="1818">
                  <c:v>3.866822536966485</c:v>
                </c:pt>
                <c:pt idx="1819">
                  <c:v>3.8808604205772261</c:v>
                </c:pt>
                <c:pt idx="1820">
                  <c:v>3.8870207475935361</c:v>
                </c:pt>
                <c:pt idx="1821">
                  <c:v>3.864621029279347</c:v>
                </c:pt>
                <c:pt idx="1822">
                  <c:v>3.8929527950365168</c:v>
                </c:pt>
                <c:pt idx="1823">
                  <c:v>3.896342009945851</c:v>
                </c:pt>
                <c:pt idx="1824">
                  <c:v>3.892850920335273</c:v>
                </c:pt>
                <c:pt idx="1825">
                  <c:v>3.8664278259996361</c:v>
                </c:pt>
                <c:pt idx="1826">
                  <c:v>3.858613685843137</c:v>
                </c:pt>
                <c:pt idx="1827">
                  <c:v>3.8546363610680889</c:v>
                </c:pt>
                <c:pt idx="1828">
                  <c:v>3.8571214457634868</c:v>
                </c:pt>
                <c:pt idx="1829">
                  <c:v>3.861081055756129</c:v>
                </c:pt>
                <c:pt idx="1830">
                  <c:v>3.7369944155045549</c:v>
                </c:pt>
                <c:pt idx="1831">
                  <c:v>3.7422523243220498</c:v>
                </c:pt>
                <c:pt idx="1832">
                  <c:v>3.77217178807062</c:v>
                </c:pt>
                <c:pt idx="1833">
                  <c:v>3.800959397456678</c:v>
                </c:pt>
                <c:pt idx="1834">
                  <c:v>3.8041212247394909</c:v>
                </c:pt>
                <c:pt idx="1835">
                  <c:v>3.8102795228218511</c:v>
                </c:pt>
                <c:pt idx="1836">
                  <c:v>3.801825915613247</c:v>
                </c:pt>
                <c:pt idx="1837">
                  <c:v>3.7867378512162659</c:v>
                </c:pt>
                <c:pt idx="1838">
                  <c:v>3.8287551260522941</c:v>
                </c:pt>
                <c:pt idx="1839">
                  <c:v>3.8301480202469258</c:v>
                </c:pt>
                <c:pt idx="1840">
                  <c:v>3.8441950989995992</c:v>
                </c:pt>
                <c:pt idx="1841">
                  <c:v>3.8039466749571198</c:v>
                </c:pt>
                <c:pt idx="1842">
                  <c:v>3.7801082605663101</c:v>
                </c:pt>
                <c:pt idx="1843">
                  <c:v>3.7570367336162511</c:v>
                </c:pt>
                <c:pt idx="1844">
                  <c:v>3.7014230225009319</c:v>
                </c:pt>
                <c:pt idx="1845">
                  <c:v>3.762036764710468</c:v>
                </c:pt>
                <c:pt idx="1846">
                  <c:v>3.772517121271814</c:v>
                </c:pt>
                <c:pt idx="1847">
                  <c:v>3.8045131229181588</c:v>
                </c:pt>
                <c:pt idx="1848">
                  <c:v>3.775010678694358</c:v>
                </c:pt>
                <c:pt idx="1849">
                  <c:v>3.6806252391200172</c:v>
                </c:pt>
                <c:pt idx="1850">
                  <c:v>3.7767840915803519</c:v>
                </c:pt>
                <c:pt idx="1851">
                  <c:v>3.8117384658904792</c:v>
                </c:pt>
                <c:pt idx="1852">
                  <c:v>3.8226776632913619</c:v>
                </c:pt>
                <c:pt idx="1853">
                  <c:v>3.8563710060384371</c:v>
                </c:pt>
                <c:pt idx="1854">
                  <c:v>3.8290062774223821</c:v>
                </c:pt>
                <c:pt idx="1855">
                  <c:v>3.853807851927924</c:v>
                </c:pt>
                <c:pt idx="1856">
                  <c:v>3.8391448625638351</c:v>
                </c:pt>
                <c:pt idx="1857">
                  <c:v>3.8244842069504101</c:v>
                </c:pt>
                <c:pt idx="1858">
                  <c:v>3.81526769093928</c:v>
                </c:pt>
                <c:pt idx="1859">
                  <c:v>3.849814261415287</c:v>
                </c:pt>
                <c:pt idx="1860">
                  <c:v>3.8943677256044009</c:v>
                </c:pt>
                <c:pt idx="1861">
                  <c:v>3.9173310513873361</c:v>
                </c:pt>
                <c:pt idx="1862">
                  <c:v>3.95088710170447</c:v>
                </c:pt>
                <c:pt idx="1863">
                  <c:v>3.922742966553979</c:v>
                </c:pt>
                <c:pt idx="1864">
                  <c:v>3.9326364082096941</c:v>
                </c:pt>
                <c:pt idx="1865">
                  <c:v>3.967747358966546</c:v>
                </c:pt>
                <c:pt idx="1866">
                  <c:v>3.9615900642629791</c:v>
                </c:pt>
                <c:pt idx="1867">
                  <c:v>3.9613267143899682</c:v>
                </c:pt>
                <c:pt idx="1868">
                  <c:v>3.942962006353715</c:v>
                </c:pt>
                <c:pt idx="1869">
                  <c:v>3.9381086459613179</c:v>
                </c:pt>
                <c:pt idx="1870">
                  <c:v>3.970279808916545</c:v>
                </c:pt>
                <c:pt idx="1871">
                  <c:v>3.9524445788832301</c:v>
                </c:pt>
                <c:pt idx="1872">
                  <c:v>3.9624348709877362</c:v>
                </c:pt>
                <c:pt idx="1873">
                  <c:v>3.9429608957386342</c:v>
                </c:pt>
                <c:pt idx="1874">
                  <c:v>3.9435486827524939</c:v>
                </c:pt>
                <c:pt idx="1875">
                  <c:v>3.9692330456074898</c:v>
                </c:pt>
                <c:pt idx="1876">
                  <c:v>3.9668151231097721</c:v>
                </c:pt>
                <c:pt idx="1877">
                  <c:v>3.9993812042829719</c:v>
                </c:pt>
                <c:pt idx="1878">
                  <c:v>3.966740639692234</c:v>
                </c:pt>
                <c:pt idx="1879">
                  <c:v>3.9638396374574918</c:v>
                </c:pt>
                <c:pt idx="1880">
                  <c:v>3.90430175329936</c:v>
                </c:pt>
                <c:pt idx="1881">
                  <c:v>3.8848837489241692</c:v>
                </c:pt>
                <c:pt idx="1882">
                  <c:v>3.9131675218470252</c:v>
                </c:pt>
                <c:pt idx="1883">
                  <c:v>3.909582432299513</c:v>
                </c:pt>
                <c:pt idx="1884">
                  <c:v>3.9433383604515111</c:v>
                </c:pt>
                <c:pt idx="1885">
                  <c:v>3.9911393297737989</c:v>
                </c:pt>
                <c:pt idx="1886">
                  <c:v>4.0285901058137759</c:v>
                </c:pt>
                <c:pt idx="1887">
                  <c:v>4.0388865941520136</c:v>
                </c:pt>
                <c:pt idx="1888">
                  <c:v>4.0392531658971711</c:v>
                </c:pt>
                <c:pt idx="1889">
                  <c:v>4.0738692602710271</c:v>
                </c:pt>
                <c:pt idx="1890">
                  <c:v>4.0142629546594026</c:v>
                </c:pt>
                <c:pt idx="1891">
                  <c:v>4.0195565793740329</c:v>
                </c:pt>
                <c:pt idx="1892">
                  <c:v>4.0018330022598514</c:v>
                </c:pt>
                <c:pt idx="1893">
                  <c:v>3.9983388077886288</c:v>
                </c:pt>
                <c:pt idx="1894">
                  <c:v>4.0159104231893012</c:v>
                </c:pt>
                <c:pt idx="1895">
                  <c:v>4.0572267620649667</c:v>
                </c:pt>
                <c:pt idx="1896">
                  <c:v>4.0554138118881369</c:v>
                </c:pt>
                <c:pt idx="1897">
                  <c:v>4.1028448844969017</c:v>
                </c:pt>
                <c:pt idx="1898">
                  <c:v>4.1321002358701717</c:v>
                </c:pt>
                <c:pt idx="1899">
                  <c:v>4.1276402051379577</c:v>
                </c:pt>
                <c:pt idx="1900">
                  <c:v>4.0753188226951558</c:v>
                </c:pt>
                <c:pt idx="1901">
                  <c:v>4.0854472554682442</c:v>
                </c:pt>
                <c:pt idx="1902">
                  <c:v>4.083211696926897</c:v>
                </c:pt>
                <c:pt idx="1903">
                  <c:v>4.0496256310064904</c:v>
                </c:pt>
                <c:pt idx="1904">
                  <c:v>4.0331352343030469</c:v>
                </c:pt>
                <c:pt idx="1905">
                  <c:v>4.1387940549642073</c:v>
                </c:pt>
                <c:pt idx="1906">
                  <c:v>4.1503021793173636</c:v>
                </c:pt>
                <c:pt idx="1907">
                  <c:v>4.1439305675824647</c:v>
                </c:pt>
                <c:pt idx="1908">
                  <c:v>4.1929817001268859</c:v>
                </c:pt>
                <c:pt idx="1909">
                  <c:v>4.2229523569579452</c:v>
                </c:pt>
                <c:pt idx="1910">
                  <c:v>4.263586972600188</c:v>
                </c:pt>
                <c:pt idx="1911">
                  <c:v>4.211929502585857</c:v>
                </c:pt>
                <c:pt idx="1912">
                  <c:v>4.1536817798589389</c:v>
                </c:pt>
                <c:pt idx="1913">
                  <c:v>4.2002152375188109</c:v>
                </c:pt>
                <c:pt idx="1914">
                  <c:v>4.0928114043827399</c:v>
                </c:pt>
                <c:pt idx="1915">
                  <c:v>4.1788665645883034</c:v>
                </c:pt>
                <c:pt idx="1916">
                  <c:v>4.1840917479089752</c:v>
                </c:pt>
                <c:pt idx="1917">
                  <c:v>4.1736753592574063</c:v>
                </c:pt>
                <c:pt idx="1918">
                  <c:v>4.0283445406710303</c:v>
                </c:pt>
                <c:pt idx="1919">
                  <c:v>4.0402175672053531</c:v>
                </c:pt>
                <c:pt idx="1920">
                  <c:v>3.979242067757442</c:v>
                </c:pt>
                <c:pt idx="1921">
                  <c:v>4.0288542267517764</c:v>
                </c:pt>
                <c:pt idx="1922">
                  <c:v>4.0144251966019624</c:v>
                </c:pt>
                <c:pt idx="1923">
                  <c:v>3.9664679670126559</c:v>
                </c:pt>
                <c:pt idx="1924">
                  <c:v>4.0057544941408194</c:v>
                </c:pt>
                <c:pt idx="1925">
                  <c:v>3.9850305827714791</c:v>
                </c:pt>
                <c:pt idx="1926">
                  <c:v>3.9151196106645059</c:v>
                </c:pt>
                <c:pt idx="1927">
                  <c:v>3.93220926514415</c:v>
                </c:pt>
                <c:pt idx="1928">
                  <c:v>3.9163290598892009</c:v>
                </c:pt>
                <c:pt idx="1929">
                  <c:v>3.9599164488837322</c:v>
                </c:pt>
                <c:pt idx="1930">
                  <c:v>4.0505597984477983</c:v>
                </c:pt>
                <c:pt idx="1931">
                  <c:v>4.0079371700726609</c:v>
                </c:pt>
                <c:pt idx="1932">
                  <c:v>4.0477299903528259</c:v>
                </c:pt>
                <c:pt idx="1933">
                  <c:v>4.0677127578348147</c:v>
                </c:pt>
                <c:pt idx="1934">
                  <c:v>4.0344241251392887</c:v>
                </c:pt>
                <c:pt idx="1935">
                  <c:v>3.9951597575696738</c:v>
                </c:pt>
                <c:pt idx="1936">
                  <c:v>4.0419749176029729</c:v>
                </c:pt>
                <c:pt idx="1937">
                  <c:v>4.0475403110252852</c:v>
                </c:pt>
                <c:pt idx="1938">
                  <c:v>4.0889044631670677</c:v>
                </c:pt>
                <c:pt idx="1939">
                  <c:v>4.0651661294171699</c:v>
                </c:pt>
                <c:pt idx="1940">
                  <c:v>3.9950493493955381</c:v>
                </c:pt>
                <c:pt idx="1941">
                  <c:v>4.0390847510913783</c:v>
                </c:pt>
                <c:pt idx="1942">
                  <c:v>3.9822679351847241</c:v>
                </c:pt>
                <c:pt idx="1943">
                  <c:v>3.9948579654865721</c:v>
                </c:pt>
                <c:pt idx="1944">
                  <c:v>4.0371120877083806</c:v>
                </c:pt>
                <c:pt idx="1945">
                  <c:v>4.0522753784834027</c:v>
                </c:pt>
                <c:pt idx="1946">
                  <c:v>4.0936594174084986</c:v>
                </c:pt>
                <c:pt idx="1947">
                  <c:v>4.1034008161661886</c:v>
                </c:pt>
                <c:pt idx="1948">
                  <c:v>4.0923300630560053</c:v>
                </c:pt>
                <c:pt idx="1949">
                  <c:v>4.0526054422670263</c:v>
                </c:pt>
                <c:pt idx="1950">
                  <c:v>4.0868086884197794</c:v>
                </c:pt>
                <c:pt idx="1951">
                  <c:v>4.0568592658030669</c:v>
                </c:pt>
                <c:pt idx="1952">
                  <c:v>4.0733864895823846</c:v>
                </c:pt>
                <c:pt idx="1953">
                  <c:v>4.0491921884178517</c:v>
                </c:pt>
                <c:pt idx="1954">
                  <c:v>3.9924173376825172</c:v>
                </c:pt>
                <c:pt idx="1955">
                  <c:v>4.033812074885331</c:v>
                </c:pt>
                <c:pt idx="1956">
                  <c:v>4.0228726963008343</c:v>
                </c:pt>
                <c:pt idx="1957">
                  <c:v>4.0365243723835578</c:v>
                </c:pt>
                <c:pt idx="1958">
                  <c:v>4.0258858524209042</c:v>
                </c:pt>
                <c:pt idx="1959">
                  <c:v>4.0821706441130674</c:v>
                </c:pt>
                <c:pt idx="1960">
                  <c:v>4.099044839500352</c:v>
                </c:pt>
                <c:pt idx="1961">
                  <c:v>4.1215370917589862</c:v>
                </c:pt>
                <c:pt idx="1962">
                  <c:v>4.1048009349990604</c:v>
                </c:pt>
                <c:pt idx="1963">
                  <c:v>4.1191700450531918</c:v>
                </c:pt>
                <c:pt idx="1964">
                  <c:v>4.0115582286318796</c:v>
                </c:pt>
                <c:pt idx="1965">
                  <c:v>3.9946953484184462</c:v>
                </c:pt>
                <c:pt idx="1966">
                  <c:v>3.952096297791317</c:v>
                </c:pt>
                <c:pt idx="1967">
                  <c:v>3.8429546222658502</c:v>
                </c:pt>
                <c:pt idx="1968">
                  <c:v>3.8499793190738081</c:v>
                </c:pt>
                <c:pt idx="1969">
                  <c:v>3.8304438556180531</c:v>
                </c:pt>
                <c:pt idx="1970">
                  <c:v>3.6108524578252261</c:v>
                </c:pt>
                <c:pt idx="1971">
                  <c:v>3.6237239081196271</c:v>
                </c:pt>
                <c:pt idx="1972">
                  <c:v>3.6982253848873232</c:v>
                </c:pt>
                <c:pt idx="1973">
                  <c:v>3.551728516776508</c:v>
                </c:pt>
                <c:pt idx="1974">
                  <c:v>3.70304147647298</c:v>
                </c:pt>
                <c:pt idx="1975">
                  <c:v>3.703522152438488</c:v>
                </c:pt>
                <c:pt idx="1976">
                  <c:v>3.7018799319809128</c:v>
                </c:pt>
                <c:pt idx="1977">
                  <c:v>3.7914023378780288</c:v>
                </c:pt>
                <c:pt idx="1978">
                  <c:v>3.796852747058912</c:v>
                </c:pt>
                <c:pt idx="1979">
                  <c:v>3.9182287466442558</c:v>
                </c:pt>
                <c:pt idx="1980">
                  <c:v>3.9436006169216871</c:v>
                </c:pt>
                <c:pt idx="1981">
                  <c:v>3.9382431465211809</c:v>
                </c:pt>
                <c:pt idx="1982">
                  <c:v>3.9539248669362421</c:v>
                </c:pt>
                <c:pt idx="1983">
                  <c:v>3.9767232988067081</c:v>
                </c:pt>
                <c:pt idx="1984">
                  <c:v>4.0323567354170837</c:v>
                </c:pt>
                <c:pt idx="1985">
                  <c:v>4.060082698432443</c:v>
                </c:pt>
                <c:pt idx="1986">
                  <c:v>4.0634348909755573</c:v>
                </c:pt>
                <c:pt idx="1987">
                  <c:v>4.0695645197399273</c:v>
                </c:pt>
                <c:pt idx="1988">
                  <c:v>4.161866047041876</c:v>
                </c:pt>
                <c:pt idx="1989">
                  <c:v>4.2115317049924501</c:v>
                </c:pt>
                <c:pt idx="1990">
                  <c:v>4.1792090141807234</c:v>
                </c:pt>
                <c:pt idx="1991">
                  <c:v>4.1321583081379591</c:v>
                </c:pt>
                <c:pt idx="1992">
                  <c:v>4.1558156400259589</c:v>
                </c:pt>
                <c:pt idx="1993">
                  <c:v>4.1423871912581616</c:v>
                </c:pt>
                <c:pt idx="1994">
                  <c:v>4.1539746222668574</c:v>
                </c:pt>
                <c:pt idx="1995">
                  <c:v>4.1617551873307521</c:v>
                </c:pt>
                <c:pt idx="1996">
                  <c:v>4.1258219091605071</c:v>
                </c:pt>
                <c:pt idx="1997">
                  <c:v>4.1117254572461617</c:v>
                </c:pt>
                <c:pt idx="1998">
                  <c:v>3.9423363849528399</c:v>
                </c:pt>
                <c:pt idx="1999">
                  <c:v>4.0998514725480719</c:v>
                </c:pt>
                <c:pt idx="2000">
                  <c:v>4.2175225688552516</c:v>
                </c:pt>
                <c:pt idx="2001">
                  <c:v>4.15595556462375</c:v>
                </c:pt>
                <c:pt idx="2002">
                  <c:v>4.1692456290153039</c:v>
                </c:pt>
                <c:pt idx="2003">
                  <c:v>4.2535588606668382</c:v>
                </c:pt>
                <c:pt idx="2004">
                  <c:v>4.2328724893078418</c:v>
                </c:pt>
                <c:pt idx="2005">
                  <c:v>4.1831097430388304</c:v>
                </c:pt>
                <c:pt idx="2006">
                  <c:v>4.1551522031832997</c:v>
                </c:pt>
                <c:pt idx="2007">
                  <c:v>4.1664163145081794</c:v>
                </c:pt>
                <c:pt idx="2008">
                  <c:v>4.2161171438708642</c:v>
                </c:pt>
                <c:pt idx="2009">
                  <c:v>4.2227468916327853</c:v>
                </c:pt>
                <c:pt idx="2010">
                  <c:v>4.2244347570090133</c:v>
                </c:pt>
                <c:pt idx="2011">
                  <c:v>4.2035139276895332</c:v>
                </c:pt>
                <c:pt idx="2012">
                  <c:v>4.2010375594807527</c:v>
                </c:pt>
                <c:pt idx="2013">
                  <c:v>4.1364695332196364</c:v>
                </c:pt>
                <c:pt idx="2014">
                  <c:v>4.2100515339622309</c:v>
                </c:pt>
                <c:pt idx="2015">
                  <c:v>4.2111156820915498</c:v>
                </c:pt>
                <c:pt idx="2016">
                  <c:v>4.1413264134959977</c:v>
                </c:pt>
                <c:pt idx="2017">
                  <c:v>4.1080455961583811</c:v>
                </c:pt>
                <c:pt idx="2018">
                  <c:v>4.2594998938324196</c:v>
                </c:pt>
                <c:pt idx="2019">
                  <c:v>4.2465903004043302</c:v>
                </c:pt>
                <c:pt idx="2020">
                  <c:v>4.1679127937665754</c:v>
                </c:pt>
                <c:pt idx="2021">
                  <c:v>4.1949274770307214</c:v>
                </c:pt>
                <c:pt idx="2022">
                  <c:v>4.2025484357934539</c:v>
                </c:pt>
                <c:pt idx="2023">
                  <c:v>4.241443687669781</c:v>
                </c:pt>
                <c:pt idx="2024">
                  <c:v>4.2316475940303464</c:v>
                </c:pt>
                <c:pt idx="2025">
                  <c:v>4.3201956531616261</c:v>
                </c:pt>
                <c:pt idx="2026">
                  <c:v>4.3447587060540238</c:v>
                </c:pt>
                <c:pt idx="2027">
                  <c:v>4.343646754556775</c:v>
                </c:pt>
                <c:pt idx="2028">
                  <c:v>4.3704036806181268</c:v>
                </c:pt>
                <c:pt idx="2029">
                  <c:v>4.3461752173096517</c:v>
                </c:pt>
                <c:pt idx="2030">
                  <c:v>4.3429528651946043</c:v>
                </c:pt>
                <c:pt idx="2031">
                  <c:v>4.3835782292837697</c:v>
                </c:pt>
                <c:pt idx="2032">
                  <c:v>4.3767807081230057</c:v>
                </c:pt>
                <c:pt idx="2033">
                  <c:v>4.3607546957994714</c:v>
                </c:pt>
                <c:pt idx="2034">
                  <c:v>4.3913945105548491</c:v>
                </c:pt>
                <c:pt idx="2035">
                  <c:v>4.4390299708773107</c:v>
                </c:pt>
                <c:pt idx="2036">
                  <c:v>4.4668189053948417</c:v>
                </c:pt>
                <c:pt idx="2037">
                  <c:v>4.4329594019637506</c:v>
                </c:pt>
                <c:pt idx="2038">
                  <c:v>4.4278613181668769</c:v>
                </c:pt>
                <c:pt idx="2039">
                  <c:v>4.3913511128004474</c:v>
                </c:pt>
                <c:pt idx="2040">
                  <c:v>4.3816082082257326</c:v>
                </c:pt>
                <c:pt idx="2041">
                  <c:v>4.3267110345628819</c:v>
                </c:pt>
                <c:pt idx="2042">
                  <c:v>4.2167886138542681</c:v>
                </c:pt>
                <c:pt idx="2043">
                  <c:v>4.2969148306976122</c:v>
                </c:pt>
                <c:pt idx="2044">
                  <c:v>4.2413281451347906</c:v>
                </c:pt>
                <c:pt idx="2045">
                  <c:v>4.2633671852110542</c:v>
                </c:pt>
                <c:pt idx="2046">
                  <c:v>4.3368041506085628</c:v>
                </c:pt>
                <c:pt idx="2047">
                  <c:v>4.3487123154039384</c:v>
                </c:pt>
                <c:pt idx="2048">
                  <c:v>4.3118504309571124</c:v>
                </c:pt>
                <c:pt idx="2049">
                  <c:v>4.2830499475459716</c:v>
                </c:pt>
                <c:pt idx="2050">
                  <c:v>4.2402348159705294</c:v>
                </c:pt>
                <c:pt idx="2051">
                  <c:v>4.2812214185318833</c:v>
                </c:pt>
                <c:pt idx="2052">
                  <c:v>4.2062183652998906</c:v>
                </c:pt>
                <c:pt idx="2053">
                  <c:v>4.1972847295546254</c:v>
                </c:pt>
                <c:pt idx="2054">
                  <c:v>4.1219703800557843</c:v>
                </c:pt>
                <c:pt idx="2055">
                  <c:v>3.9038337852827509</c:v>
                </c:pt>
                <c:pt idx="2056">
                  <c:v>3.9769807003247388</c:v>
                </c:pt>
                <c:pt idx="2057">
                  <c:v>3.9028833867820532</c:v>
                </c:pt>
                <c:pt idx="2058">
                  <c:v>3.9552979450858721</c:v>
                </c:pt>
                <c:pt idx="2059">
                  <c:v>3.928189495764387</c:v>
                </c:pt>
                <c:pt idx="2060">
                  <c:v>3.929314119434911</c:v>
                </c:pt>
                <c:pt idx="2061">
                  <c:v>3.8672514496306389</c:v>
                </c:pt>
                <c:pt idx="2062">
                  <c:v>3.810963286621333</c:v>
                </c:pt>
                <c:pt idx="2063">
                  <c:v>3.9370114120066328</c:v>
                </c:pt>
                <c:pt idx="2064">
                  <c:v>3.8724102054884608</c:v>
                </c:pt>
                <c:pt idx="2065">
                  <c:v>3.9195701639793699</c:v>
                </c:pt>
                <c:pt idx="2066">
                  <c:v>3.863210091731728</c:v>
                </c:pt>
                <c:pt idx="2067">
                  <c:v>3.779126678048752</c:v>
                </c:pt>
                <c:pt idx="2068">
                  <c:v>3.779399385246911</c:v>
                </c:pt>
                <c:pt idx="2069">
                  <c:v>3.8883696390760591</c:v>
                </c:pt>
                <c:pt idx="2070">
                  <c:v>3.9085409196698691</c:v>
                </c:pt>
                <c:pt idx="2071">
                  <c:v>3.8460994435649738</c:v>
                </c:pt>
                <c:pt idx="2072">
                  <c:v>3.9560019047853432</c:v>
                </c:pt>
                <c:pt idx="2073">
                  <c:v>3.9941876164226402</c:v>
                </c:pt>
                <c:pt idx="2074">
                  <c:v>4.0005612412478779</c:v>
                </c:pt>
                <c:pt idx="2075">
                  <c:v>3.9922697154298619</c:v>
                </c:pt>
                <c:pt idx="2076">
                  <c:v>3.976676325376439</c:v>
                </c:pt>
                <c:pt idx="2077">
                  <c:v>3.9482186537857542</c:v>
                </c:pt>
                <c:pt idx="2078">
                  <c:v>4.0032803047928338</c:v>
                </c:pt>
                <c:pt idx="2079">
                  <c:v>4.0502162843423806</c:v>
                </c:pt>
                <c:pt idx="2080">
                  <c:v>4.1190552040300021</c:v>
                </c:pt>
                <c:pt idx="2081">
                  <c:v>4.1016440438079149</c:v>
                </c:pt>
                <c:pt idx="2082">
                  <c:v>4.0548047380469354</c:v>
                </c:pt>
                <c:pt idx="2083">
                  <c:v>4.0391050024776138</c:v>
                </c:pt>
                <c:pt idx="2084">
                  <c:v>4.0176558326803509</c:v>
                </c:pt>
                <c:pt idx="2085">
                  <c:v>4.0017762156551253</c:v>
                </c:pt>
                <c:pt idx="2086">
                  <c:v>3.951817250561569</c:v>
                </c:pt>
                <c:pt idx="2087">
                  <c:v>3.867155506380592</c:v>
                </c:pt>
                <c:pt idx="2088">
                  <c:v>3.7938958701458061</c:v>
                </c:pt>
                <c:pt idx="2089">
                  <c:v>3.6920656894446071</c:v>
                </c:pt>
                <c:pt idx="2090">
                  <c:v>3.7893559102599572</c:v>
                </c:pt>
                <c:pt idx="2091">
                  <c:v>3.7180091351618478</c:v>
                </c:pt>
                <c:pt idx="2092">
                  <c:v>3.8419017588804478</c:v>
                </c:pt>
                <c:pt idx="2093">
                  <c:v>3.878438695577088</c:v>
                </c:pt>
                <c:pt idx="2094">
                  <c:v>3.9124650002429062</c:v>
                </c:pt>
                <c:pt idx="2095">
                  <c:v>3.9035826455024951</c:v>
                </c:pt>
                <c:pt idx="2096">
                  <c:v>3.8215553466237431</c:v>
                </c:pt>
                <c:pt idx="2097">
                  <c:v>3.789107673094557</c:v>
                </c:pt>
                <c:pt idx="2098">
                  <c:v>3.6857727370493198</c:v>
                </c:pt>
                <c:pt idx="2099">
                  <c:v>3.6694150642159422</c:v>
                </c:pt>
                <c:pt idx="2100">
                  <c:v>3.7598336627798021</c:v>
                </c:pt>
                <c:pt idx="2101">
                  <c:v>3.725675873896273</c:v>
                </c:pt>
                <c:pt idx="2102">
                  <c:v>3.7686272673429291</c:v>
                </c:pt>
                <c:pt idx="2103">
                  <c:v>3.761317895480178</c:v>
                </c:pt>
                <c:pt idx="2104">
                  <c:v>3.8911185885418611</c:v>
                </c:pt>
                <c:pt idx="2105">
                  <c:v>3.9144397250808831</c:v>
                </c:pt>
                <c:pt idx="2106">
                  <c:v>3.898384615741592</c:v>
                </c:pt>
                <c:pt idx="2107">
                  <c:v>3.8409863592879661</c:v>
                </c:pt>
                <c:pt idx="2108">
                  <c:v>3.7763051160072321</c:v>
                </c:pt>
                <c:pt idx="2109">
                  <c:v>3.7740042199064359</c:v>
                </c:pt>
                <c:pt idx="2110">
                  <c:v>3.8204254242756281</c:v>
                </c:pt>
                <c:pt idx="2111">
                  <c:v>3.7461843489920281</c:v>
                </c:pt>
                <c:pt idx="2112">
                  <c:v>3.7214460171182808</c:v>
                </c:pt>
                <c:pt idx="2113">
                  <c:v>3.7364982555606518</c:v>
                </c:pt>
                <c:pt idx="2114">
                  <c:v>3.660668696027304</c:v>
                </c:pt>
                <c:pt idx="2115">
                  <c:v>3.6633300377204909</c:v>
                </c:pt>
                <c:pt idx="2116">
                  <c:v>3.648203494245009</c:v>
                </c:pt>
                <c:pt idx="2117">
                  <c:v>3.676055542282445</c:v>
                </c:pt>
                <c:pt idx="2118">
                  <c:v>3.6511791759932688</c:v>
                </c:pt>
                <c:pt idx="2119">
                  <c:v>3.5866548393400701</c:v>
                </c:pt>
                <c:pt idx="2120">
                  <c:v>3.650768821929411</c:v>
                </c:pt>
                <c:pt idx="2121">
                  <c:v>3.7147694555804591</c:v>
                </c:pt>
                <c:pt idx="2122">
                  <c:v>3.7019589359553029</c:v>
                </c:pt>
                <c:pt idx="2123">
                  <c:v>3.7815096262384968</c:v>
                </c:pt>
                <c:pt idx="2124">
                  <c:v>3.7564766576743209</c:v>
                </c:pt>
                <c:pt idx="2125">
                  <c:v>3.802061801080943</c:v>
                </c:pt>
                <c:pt idx="2126">
                  <c:v>3.7646498216165361</c:v>
                </c:pt>
                <c:pt idx="2127">
                  <c:v>3.800736962295904</c:v>
                </c:pt>
                <c:pt idx="2128">
                  <c:v>3.6517453898865031</c:v>
                </c:pt>
                <c:pt idx="2129">
                  <c:v>3.6164388484737282</c:v>
                </c:pt>
                <c:pt idx="2130">
                  <c:v>3.6128398046760601</c:v>
                </c:pt>
                <c:pt idx="2131">
                  <c:v>3.3869417839109159</c:v>
                </c:pt>
                <c:pt idx="2132">
                  <c:v>3.429995002967261</c:v>
                </c:pt>
                <c:pt idx="2133">
                  <c:v>3.380721184770866</c:v>
                </c:pt>
                <c:pt idx="2134">
                  <c:v>3.3037174693193809</c:v>
                </c:pt>
                <c:pt idx="2135">
                  <c:v>3.32251007490818</c:v>
                </c:pt>
                <c:pt idx="2136">
                  <c:v>3.2578964566490511</c:v>
                </c:pt>
                <c:pt idx="2137">
                  <c:v>3.3638105914930332</c:v>
                </c:pt>
                <c:pt idx="2138">
                  <c:v>3.5459167337143032</c:v>
                </c:pt>
                <c:pt idx="2139">
                  <c:v>3.4715704192830752</c:v>
                </c:pt>
                <c:pt idx="2140">
                  <c:v>3.4705780651178908</c:v>
                </c:pt>
                <c:pt idx="2141">
                  <c:v>3.4491086071053738</c:v>
                </c:pt>
                <c:pt idx="2142">
                  <c:v>3.4359206462660481</c:v>
                </c:pt>
                <c:pt idx="2143">
                  <c:v>3.350449066351751</c:v>
                </c:pt>
                <c:pt idx="2144">
                  <c:v>3.3715926276895241</c:v>
                </c:pt>
                <c:pt idx="2145">
                  <c:v>3.404479057255668</c:v>
                </c:pt>
                <c:pt idx="2146">
                  <c:v>3.444043782847888</c:v>
                </c:pt>
                <c:pt idx="2147">
                  <c:v>3.5646544870913628</c:v>
                </c:pt>
                <c:pt idx="2148">
                  <c:v>3.567736618528941</c:v>
                </c:pt>
                <c:pt idx="2149">
                  <c:v>3.5622064970986722</c:v>
                </c:pt>
                <c:pt idx="2150">
                  <c:v>3.54892653674646</c:v>
                </c:pt>
                <c:pt idx="2151">
                  <c:v>3.5042909741833301</c:v>
                </c:pt>
                <c:pt idx="2152">
                  <c:v>3.5040405831009438</c:v>
                </c:pt>
                <c:pt idx="2153">
                  <c:v>3.6052085236000142</c:v>
                </c:pt>
                <c:pt idx="2154">
                  <c:v>3.6322238264029338</c:v>
                </c:pt>
                <c:pt idx="2155">
                  <c:v>3.6233991680333371</c:v>
                </c:pt>
                <c:pt idx="2156">
                  <c:v>3.6759105611412211</c:v>
                </c:pt>
                <c:pt idx="2157">
                  <c:v>3.6804924869291051</c:v>
                </c:pt>
                <c:pt idx="2158">
                  <c:v>3.6904238080109919</c:v>
                </c:pt>
                <c:pt idx="2159">
                  <c:v>3.5906072784927909</c:v>
                </c:pt>
                <c:pt idx="2160">
                  <c:v>3.5910500481609779</c:v>
                </c:pt>
                <c:pt idx="2161">
                  <c:v>3.5771348146792281</c:v>
                </c:pt>
                <c:pt idx="2162">
                  <c:v>3.4620359766219071</c:v>
                </c:pt>
                <c:pt idx="2163">
                  <c:v>3.4444216874738158</c:v>
                </c:pt>
                <c:pt idx="2164">
                  <c:v>3.4708914714470369</c:v>
                </c:pt>
                <c:pt idx="2165">
                  <c:v>3.537874020560428</c:v>
                </c:pt>
                <c:pt idx="2166">
                  <c:v>3.4767492116811609</c:v>
                </c:pt>
                <c:pt idx="2167">
                  <c:v>3.5152801004195071</c:v>
                </c:pt>
                <c:pt idx="2168">
                  <c:v>3.6276025101845022</c:v>
                </c:pt>
                <c:pt idx="2169">
                  <c:v>3.6407134905066441</c:v>
                </c:pt>
                <c:pt idx="2170">
                  <c:v>3.6303362700631578</c:v>
                </c:pt>
                <c:pt idx="2171">
                  <c:v>3.542964509820643</c:v>
                </c:pt>
                <c:pt idx="2172">
                  <c:v>3.5112911851930182</c:v>
                </c:pt>
                <c:pt idx="2173">
                  <c:v>3.4685296533869141</c:v>
                </c:pt>
                <c:pt idx="2174">
                  <c:v>3.5043649707500042</c:v>
                </c:pt>
                <c:pt idx="2175">
                  <c:v>3.5082225403145801</c:v>
                </c:pt>
                <c:pt idx="2176">
                  <c:v>3.5343582665885229</c:v>
                </c:pt>
                <c:pt idx="2177">
                  <c:v>3.4548406631785298</c:v>
                </c:pt>
                <c:pt idx="2178">
                  <c:v>3.4297039178712372</c:v>
                </c:pt>
                <c:pt idx="2179">
                  <c:v>3.42788235825837</c:v>
                </c:pt>
                <c:pt idx="2180">
                  <c:v>3.37460105276647</c:v>
                </c:pt>
                <c:pt idx="2181">
                  <c:v>3.4093873921155389</c:v>
                </c:pt>
                <c:pt idx="2182">
                  <c:v>3.379166050112933</c:v>
                </c:pt>
                <c:pt idx="2183">
                  <c:v>3.4182968175677919</c:v>
                </c:pt>
                <c:pt idx="2184">
                  <c:v>3.393185226878618</c:v>
                </c:pt>
                <c:pt idx="2185">
                  <c:v>3.378705173490343</c:v>
                </c:pt>
                <c:pt idx="2186">
                  <c:v>3.3454007166552211</c:v>
                </c:pt>
                <c:pt idx="2187">
                  <c:v>3.353230827140107</c:v>
                </c:pt>
                <c:pt idx="2188">
                  <c:v>3.3009460519322351</c:v>
                </c:pt>
                <c:pt idx="2189">
                  <c:v>3.279560193448257</c:v>
                </c:pt>
                <c:pt idx="2190">
                  <c:v>3.3612099219580038</c:v>
                </c:pt>
                <c:pt idx="2191">
                  <c:v>3.4098551446979668</c:v>
                </c:pt>
                <c:pt idx="2192">
                  <c:v>3.4142977405936148</c:v>
                </c:pt>
                <c:pt idx="2193">
                  <c:v>3.417629833853884</c:v>
                </c:pt>
                <c:pt idx="2194">
                  <c:v>3.4006983173717509</c:v>
                </c:pt>
                <c:pt idx="2195">
                  <c:v>3.4122728913939731</c:v>
                </c:pt>
                <c:pt idx="2196">
                  <c:v>3.388253555900786</c:v>
                </c:pt>
                <c:pt idx="2197">
                  <c:v>3.4240786959067449</c:v>
                </c:pt>
                <c:pt idx="2198">
                  <c:v>3.430728716857351</c:v>
                </c:pt>
                <c:pt idx="2199">
                  <c:v>3.4042933204880508</c:v>
                </c:pt>
                <c:pt idx="2200">
                  <c:v>3.4451915218106151</c:v>
                </c:pt>
                <c:pt idx="2201">
                  <c:v>3.4673390352830249</c:v>
                </c:pt>
                <c:pt idx="2202">
                  <c:v>3.4292288756787159</c:v>
                </c:pt>
                <c:pt idx="2203">
                  <c:v>3.4497711998386431</c:v>
                </c:pt>
                <c:pt idx="2204">
                  <c:v>3.473971113178385</c:v>
                </c:pt>
                <c:pt idx="2205">
                  <c:v>3.4629008880787611</c:v>
                </c:pt>
                <c:pt idx="2206">
                  <c:v>3.4631532303415771</c:v>
                </c:pt>
                <c:pt idx="2207">
                  <c:v>3.4389680367070081</c:v>
                </c:pt>
                <c:pt idx="2208">
                  <c:v>3.3947125094588388</c:v>
                </c:pt>
                <c:pt idx="2209">
                  <c:v>3.369230173454723</c:v>
                </c:pt>
                <c:pt idx="2210">
                  <c:v>3.471493487472666</c:v>
                </c:pt>
                <c:pt idx="2211">
                  <c:v>3.5764037327991889</c:v>
                </c:pt>
                <c:pt idx="2212">
                  <c:v>3.555078770524525</c:v>
                </c:pt>
                <c:pt idx="2213">
                  <c:v>3.5917031885516821</c:v>
                </c:pt>
                <c:pt idx="2214">
                  <c:v>3.65140037090285</c:v>
                </c:pt>
                <c:pt idx="2215">
                  <c:v>3.5971963165677989</c:v>
                </c:pt>
                <c:pt idx="2216">
                  <c:v>3.6913670656090951</c:v>
                </c:pt>
                <c:pt idx="2217">
                  <c:v>3.6864601363327631</c:v>
                </c:pt>
                <c:pt idx="2218">
                  <c:v>3.6519194951722391</c:v>
                </c:pt>
                <c:pt idx="2219">
                  <c:v>3.655955109004156</c:v>
                </c:pt>
                <c:pt idx="2220">
                  <c:v>3.761819307932484</c:v>
                </c:pt>
                <c:pt idx="2221">
                  <c:v>3.9803087722407908</c:v>
                </c:pt>
                <c:pt idx="2222">
                  <c:v>3.9487076597043211</c:v>
                </c:pt>
                <c:pt idx="2223">
                  <c:v>3.835393324634075</c:v>
                </c:pt>
                <c:pt idx="2224">
                  <c:v>3.875811115235916</c:v>
                </c:pt>
                <c:pt idx="2225">
                  <c:v>3.934156767090764</c:v>
                </c:pt>
                <c:pt idx="2226">
                  <c:v>4.0072006143257441</c:v>
                </c:pt>
                <c:pt idx="2227">
                  <c:v>4.053611478734279</c:v>
                </c:pt>
                <c:pt idx="2228">
                  <c:v>4.0752725664425569</c:v>
                </c:pt>
                <c:pt idx="2229">
                  <c:v>4.0193966206863339</c:v>
                </c:pt>
                <c:pt idx="2230">
                  <c:v>3.8746012644966759</c:v>
                </c:pt>
                <c:pt idx="2231">
                  <c:v>4.0422519452414152</c:v>
                </c:pt>
                <c:pt idx="2232">
                  <c:v>4.1099082967100653</c:v>
                </c:pt>
                <c:pt idx="2233">
                  <c:v>4.0084543446212164</c:v>
                </c:pt>
                <c:pt idx="2234">
                  <c:v>3.9448896864631</c:v>
                </c:pt>
                <c:pt idx="2235">
                  <c:v>3.9762069374309892</c:v>
                </c:pt>
                <c:pt idx="2236">
                  <c:v>4.1319612378924804</c:v>
                </c:pt>
                <c:pt idx="2237">
                  <c:v>4.0718155201232547</c:v>
                </c:pt>
                <c:pt idx="2238">
                  <c:v>4.041694062370869</c:v>
                </c:pt>
                <c:pt idx="2239">
                  <c:v>4.0492967728507638</c:v>
                </c:pt>
                <c:pt idx="2240">
                  <c:v>4.0319182595431773</c:v>
                </c:pt>
                <c:pt idx="2241">
                  <c:v>4.0177954687328183</c:v>
                </c:pt>
                <c:pt idx="2242">
                  <c:v>3.9144052935711202</c:v>
                </c:pt>
                <c:pt idx="2243">
                  <c:v>3.8855197431823272</c:v>
                </c:pt>
                <c:pt idx="2244">
                  <c:v>3.877024731383298</c:v>
                </c:pt>
                <c:pt idx="2245">
                  <c:v>3.9666114223452098</c:v>
                </c:pt>
                <c:pt idx="2246">
                  <c:v>4.1742216184180014</c:v>
                </c:pt>
                <c:pt idx="2247">
                  <c:v>4.1680499889571392</c:v>
                </c:pt>
                <c:pt idx="2248">
                  <c:v>4.2174532232173432</c:v>
                </c:pt>
                <c:pt idx="2249">
                  <c:v>4.2030192590780029</c:v>
                </c:pt>
                <c:pt idx="2250">
                  <c:v>4.2192987501593748</c:v>
                </c:pt>
                <c:pt idx="2251">
                  <c:v>4.1502454824749142</c:v>
                </c:pt>
                <c:pt idx="2252">
                  <c:v>4.1697736170862036</c:v>
                </c:pt>
                <c:pt idx="2253">
                  <c:v>4.0926162873788972</c:v>
                </c:pt>
                <c:pt idx="2254">
                  <c:v>3.997073875459074</c:v>
                </c:pt>
                <c:pt idx="2255">
                  <c:v>4.0129687175472233</c:v>
                </c:pt>
                <c:pt idx="2256">
                  <c:v>4.1426714393023527</c:v>
                </c:pt>
                <c:pt idx="2257">
                  <c:v>4.1733943080434237</c:v>
                </c:pt>
                <c:pt idx="2258">
                  <c:v>4.1894941640536283</c:v>
                </c:pt>
                <c:pt idx="2259">
                  <c:v>4.1761130331339418</c:v>
                </c:pt>
                <c:pt idx="2260">
                  <c:v>4.0941540047565557</c:v>
                </c:pt>
                <c:pt idx="2261">
                  <c:v>4.0067457530220061</c:v>
                </c:pt>
                <c:pt idx="2262">
                  <c:v>4.0435868828391843</c:v>
                </c:pt>
                <c:pt idx="2263">
                  <c:v>3.9216335718652222</c:v>
                </c:pt>
                <c:pt idx="2264">
                  <c:v>3.9142650446691349</c:v>
                </c:pt>
                <c:pt idx="2265">
                  <c:v>3.8472662589759512</c:v>
                </c:pt>
                <c:pt idx="2266">
                  <c:v>3.810015681089113</c:v>
                </c:pt>
                <c:pt idx="2267">
                  <c:v>3.5375300047419942</c:v>
                </c:pt>
                <c:pt idx="2268">
                  <c:v>3.5664165084526891</c:v>
                </c:pt>
                <c:pt idx="2269">
                  <c:v>3.540070382180978</c:v>
                </c:pt>
                <c:pt idx="2270">
                  <c:v>3.490947487990419</c:v>
                </c:pt>
                <c:pt idx="2271">
                  <c:v>3.6027461779876369</c:v>
                </c:pt>
                <c:pt idx="2272">
                  <c:v>3.5758994140314919</c:v>
                </c:pt>
                <c:pt idx="2273">
                  <c:v>3.5385332391805471</c:v>
                </c:pt>
                <c:pt idx="2274">
                  <c:v>3.6110749765386632</c:v>
                </c:pt>
                <c:pt idx="2275">
                  <c:v>3.6381959103291641</c:v>
                </c:pt>
                <c:pt idx="2276">
                  <c:v>3.5242004007349168</c:v>
                </c:pt>
                <c:pt idx="2277">
                  <c:v>3.4996747861445221</c:v>
                </c:pt>
                <c:pt idx="2278">
                  <c:v>3.56484824440399</c:v>
                </c:pt>
                <c:pt idx="2279">
                  <c:v>3.5595235505289811</c:v>
                </c:pt>
                <c:pt idx="2280">
                  <c:v>3.4887903796745761</c:v>
                </c:pt>
                <c:pt idx="2281">
                  <c:v>3.477629480949179</c:v>
                </c:pt>
                <c:pt idx="2282">
                  <c:v>3.5393371602310641</c:v>
                </c:pt>
                <c:pt idx="2283">
                  <c:v>3.5511065575069578</c:v>
                </c:pt>
                <c:pt idx="2284">
                  <c:v>3.5464424304395008</c:v>
                </c:pt>
                <c:pt idx="2285">
                  <c:v>3.5295519311394852</c:v>
                </c:pt>
                <c:pt idx="2286">
                  <c:v>3.5306760011173681</c:v>
                </c:pt>
                <c:pt idx="2287">
                  <c:v>3.5039110487591159</c:v>
                </c:pt>
                <c:pt idx="2288">
                  <c:v>3.458528394061624</c:v>
                </c:pt>
                <c:pt idx="2289">
                  <c:v>3.4511372026286451</c:v>
                </c:pt>
                <c:pt idx="2290">
                  <c:v>3.4030407307524548</c:v>
                </c:pt>
                <c:pt idx="2291">
                  <c:v>3.440190484419809</c:v>
                </c:pt>
                <c:pt idx="2292">
                  <c:v>3.5484608323824971</c:v>
                </c:pt>
                <c:pt idx="2293">
                  <c:v>3.5279043050869818</c:v>
                </c:pt>
                <c:pt idx="2294">
                  <c:v>3.53688812630863</c:v>
                </c:pt>
                <c:pt idx="2295">
                  <c:v>3.4923853664135609</c:v>
                </c:pt>
                <c:pt idx="2296">
                  <c:v>3.4966113007643238</c:v>
                </c:pt>
                <c:pt idx="2297">
                  <c:v>3.4916787538985741</c:v>
                </c:pt>
                <c:pt idx="2298">
                  <c:v>3.5366002641819732</c:v>
                </c:pt>
                <c:pt idx="2299">
                  <c:v>3.6126153109756451</c:v>
                </c:pt>
                <c:pt idx="2300">
                  <c:v>3.637916544569646</c:v>
                </c:pt>
                <c:pt idx="2301">
                  <c:v>3.6464923554650568</c:v>
                </c:pt>
                <c:pt idx="2302">
                  <c:v>3.6150434945830008</c:v>
                </c:pt>
                <c:pt idx="2303">
                  <c:v>3.615164572356603</c:v>
                </c:pt>
                <c:pt idx="2304">
                  <c:v>3.6417035352774669</c:v>
                </c:pt>
                <c:pt idx="2305">
                  <c:v>3.6142361247220158</c:v>
                </c:pt>
                <c:pt idx="2306">
                  <c:v>3.711061142475546</c:v>
                </c:pt>
                <c:pt idx="2307">
                  <c:v>3.7234001778686361</c:v>
                </c:pt>
                <c:pt idx="2308">
                  <c:v>3.695963179826204</c:v>
                </c:pt>
                <c:pt idx="2309">
                  <c:v>3.679949283970422</c:v>
                </c:pt>
                <c:pt idx="2310">
                  <c:v>3.683631187394611</c:v>
                </c:pt>
                <c:pt idx="2311">
                  <c:v>3.5823511755335149</c:v>
                </c:pt>
                <c:pt idx="2312">
                  <c:v>3.581199345507907</c:v>
                </c:pt>
                <c:pt idx="2313">
                  <c:v>3.5703841090347148</c:v>
                </c:pt>
                <c:pt idx="2314">
                  <c:v>3.566955231420748</c:v>
                </c:pt>
                <c:pt idx="2315">
                  <c:v>3.5741641930378178</c:v>
                </c:pt>
                <c:pt idx="2316">
                  <c:v>3.6023008756950188</c:v>
                </c:pt>
                <c:pt idx="2317">
                  <c:v>3.5983664460687979</c:v>
                </c:pt>
                <c:pt idx="2318">
                  <c:v>3.5956166207653668</c:v>
                </c:pt>
                <c:pt idx="2319">
                  <c:v>3.538788696417285</c:v>
                </c:pt>
                <c:pt idx="2320">
                  <c:v>3.567498499309361</c:v>
                </c:pt>
                <c:pt idx="2321">
                  <c:v>3.5309518363123509</c:v>
                </c:pt>
                <c:pt idx="2322">
                  <c:v>3.5588703718667638</c:v>
                </c:pt>
                <c:pt idx="2323">
                  <c:v>3.589610815588498</c:v>
                </c:pt>
                <c:pt idx="2324">
                  <c:v>3.6158444179843841</c:v>
                </c:pt>
                <c:pt idx="2325">
                  <c:v>3.628715844947215</c:v>
                </c:pt>
                <c:pt idx="2326">
                  <c:v>3.6288158210876822</c:v>
                </c:pt>
                <c:pt idx="2327">
                  <c:v>3.643288782976656</c:v>
                </c:pt>
                <c:pt idx="2328">
                  <c:v>3.6039907094799899</c:v>
                </c:pt>
                <c:pt idx="2329">
                  <c:v>3.6024557285062269</c:v>
                </c:pt>
                <c:pt idx="2330">
                  <c:v>3.5485576374437371</c:v>
                </c:pt>
                <c:pt idx="2331">
                  <c:v>3.4951963119931042</c:v>
                </c:pt>
                <c:pt idx="2332">
                  <c:v>3.45253887981147</c:v>
                </c:pt>
                <c:pt idx="2333">
                  <c:v>3.4397748492842601</c:v>
                </c:pt>
                <c:pt idx="2334">
                  <c:v>3.4701438597718801</c:v>
                </c:pt>
                <c:pt idx="2335">
                  <c:v>3.4334371091747848</c:v>
                </c:pt>
                <c:pt idx="2336">
                  <c:v>3.5096404540963402</c:v>
                </c:pt>
                <c:pt idx="2337">
                  <c:v>3.4846803067687491</c:v>
                </c:pt>
                <c:pt idx="2338">
                  <c:v>3.5366192327682189</c:v>
                </c:pt>
                <c:pt idx="2339">
                  <c:v>3.5917561408687142</c:v>
                </c:pt>
                <c:pt idx="2340">
                  <c:v>3.6215157503951101</c:v>
                </c:pt>
                <c:pt idx="2341">
                  <c:v>3.7384552632000618</c:v>
                </c:pt>
                <c:pt idx="2342">
                  <c:v>3.7542849033444901</c:v>
                </c:pt>
                <c:pt idx="2343">
                  <c:v>3.7589739228267911</c:v>
                </c:pt>
                <c:pt idx="2344">
                  <c:v>3.7601963952767292</c:v>
                </c:pt>
                <c:pt idx="2345">
                  <c:v>3.7697877731445359</c:v>
                </c:pt>
                <c:pt idx="2346">
                  <c:v>3.718271125922342</c:v>
                </c:pt>
                <c:pt idx="2347">
                  <c:v>3.7557431114531652</c:v>
                </c:pt>
                <c:pt idx="2348">
                  <c:v>3.7153024630617679</c:v>
                </c:pt>
                <c:pt idx="2349">
                  <c:v>3.7013968050870778</c:v>
                </c:pt>
                <c:pt idx="2350">
                  <c:v>3.6721935548105651</c:v>
                </c:pt>
                <c:pt idx="2351">
                  <c:v>3.7614202135388761</c:v>
                </c:pt>
                <c:pt idx="2352">
                  <c:v>3.787811644505211</c:v>
                </c:pt>
                <c:pt idx="2353">
                  <c:v>3.811642468602388</c:v>
                </c:pt>
                <c:pt idx="2354">
                  <c:v>3.8375696678603379</c:v>
                </c:pt>
                <c:pt idx="2355">
                  <c:v>3.8577060446044289</c:v>
                </c:pt>
                <c:pt idx="2356">
                  <c:v>3.9217759455298999</c:v>
                </c:pt>
                <c:pt idx="2357">
                  <c:v>3.92141369947351</c:v>
                </c:pt>
                <c:pt idx="2358">
                  <c:v>3.8816195004474512</c:v>
                </c:pt>
                <c:pt idx="2359">
                  <c:v>3.8971726144922481</c:v>
                </c:pt>
                <c:pt idx="2360">
                  <c:v>3.908215679586895</c:v>
                </c:pt>
                <c:pt idx="2361">
                  <c:v>3.845790604810515</c:v>
                </c:pt>
                <c:pt idx="2362">
                  <c:v>3.8594445513046591</c:v>
                </c:pt>
                <c:pt idx="2363">
                  <c:v>3.8860252917117051</c:v>
                </c:pt>
                <c:pt idx="2364">
                  <c:v>3.8997828885773922</c:v>
                </c:pt>
                <c:pt idx="2365">
                  <c:v>3.879486609355117</c:v>
                </c:pt>
                <c:pt idx="2366">
                  <c:v>3.8980130635699659</c:v>
                </c:pt>
                <c:pt idx="2367">
                  <c:v>3.8358972906027322</c:v>
                </c:pt>
                <c:pt idx="2368">
                  <c:v>3.7717927789247381</c:v>
                </c:pt>
                <c:pt idx="2369">
                  <c:v>3.7941518552979452</c:v>
                </c:pt>
                <c:pt idx="2370">
                  <c:v>3.7559496738175469</c:v>
                </c:pt>
                <c:pt idx="2371">
                  <c:v>3.756237109227154</c:v>
                </c:pt>
                <c:pt idx="2372">
                  <c:v>3.790524684194283</c:v>
                </c:pt>
                <c:pt idx="2373">
                  <c:v>3.8330104819382038</c:v>
                </c:pt>
                <c:pt idx="2374">
                  <c:v>3.8439620676108919</c:v>
                </c:pt>
                <c:pt idx="2375">
                  <c:v>3.8786706470688168</c:v>
                </c:pt>
                <c:pt idx="2376">
                  <c:v>3.838712513243892</c:v>
                </c:pt>
                <c:pt idx="2377">
                  <c:v>3.8290795765874379</c:v>
                </c:pt>
                <c:pt idx="2378">
                  <c:v>3.8445460296485221</c:v>
                </c:pt>
                <c:pt idx="2379">
                  <c:v>3.7958586768361182</c:v>
                </c:pt>
                <c:pt idx="2380">
                  <c:v>3.7830358539074109</c:v>
                </c:pt>
                <c:pt idx="2381">
                  <c:v>3.836310736033655</c:v>
                </c:pt>
                <c:pt idx="2382">
                  <c:v>3.7947720804763891</c:v>
                </c:pt>
                <c:pt idx="2383">
                  <c:v>3.7838770582745549</c:v>
                </c:pt>
                <c:pt idx="2384">
                  <c:v>3.812197738890331</c:v>
                </c:pt>
                <c:pt idx="2385">
                  <c:v>3.8713570470112249</c:v>
                </c:pt>
                <c:pt idx="2386">
                  <c:v>3.827337395172949</c:v>
                </c:pt>
                <c:pt idx="2387">
                  <c:v>3.7934006351879832</c:v>
                </c:pt>
                <c:pt idx="2388">
                  <c:v>3.7613406510765439</c:v>
                </c:pt>
                <c:pt idx="2389">
                  <c:v>3.8009435249214718</c:v>
                </c:pt>
                <c:pt idx="2390">
                  <c:v>3.8476703113507909</c:v>
                </c:pt>
                <c:pt idx="2391">
                  <c:v>3.8683722433768</c:v>
                </c:pt>
                <c:pt idx="2392">
                  <c:v>3.839709042121636</c:v>
                </c:pt>
                <c:pt idx="2393">
                  <c:v>3.861852341369318</c:v>
                </c:pt>
                <c:pt idx="2394">
                  <c:v>3.865623985723643</c:v>
                </c:pt>
                <c:pt idx="2395">
                  <c:v>3.793144425968956</c:v>
                </c:pt>
                <c:pt idx="2396">
                  <c:v>3.803511861787654</c:v>
                </c:pt>
                <c:pt idx="2397">
                  <c:v>3.8122083451606592</c:v>
                </c:pt>
                <c:pt idx="2398">
                  <c:v>3.8688583114248072</c:v>
                </c:pt>
                <c:pt idx="2399">
                  <c:v>3.814811616959247</c:v>
                </c:pt>
                <c:pt idx="2400">
                  <c:v>3.8482532757747738</c:v>
                </c:pt>
                <c:pt idx="2401">
                  <c:v>3.9398312580813268</c:v>
                </c:pt>
                <c:pt idx="2402">
                  <c:v>3.920612712720001</c:v>
                </c:pt>
                <c:pt idx="2403">
                  <c:v>3.9110547775194249</c:v>
                </c:pt>
                <c:pt idx="2404">
                  <c:v>3.837272900878073</c:v>
                </c:pt>
                <c:pt idx="2405">
                  <c:v>3.79811912559388</c:v>
                </c:pt>
                <c:pt idx="2406">
                  <c:v>3.8011019904026182</c:v>
                </c:pt>
                <c:pt idx="2407">
                  <c:v>3.818611610565636</c:v>
                </c:pt>
                <c:pt idx="2408">
                  <c:v>3.8238478093412769</c:v>
                </c:pt>
                <c:pt idx="2409">
                  <c:v>3.8114262129485939</c:v>
                </c:pt>
                <c:pt idx="2410">
                  <c:v>3.8042701566392929</c:v>
                </c:pt>
                <c:pt idx="2411">
                  <c:v>3.8198153776501949</c:v>
                </c:pt>
                <c:pt idx="2412">
                  <c:v>3.8138046860516872</c:v>
                </c:pt>
                <c:pt idx="2413">
                  <c:v>3.8979313101423489</c:v>
                </c:pt>
                <c:pt idx="2414">
                  <c:v>3.963440384047721</c:v>
                </c:pt>
                <c:pt idx="2415">
                  <c:v>3.975890996667756</c:v>
                </c:pt>
                <c:pt idx="2416">
                  <c:v>3.9973454841950451</c:v>
                </c:pt>
                <c:pt idx="2417">
                  <c:v>3.986661050156048</c:v>
                </c:pt>
                <c:pt idx="2418">
                  <c:v>3.978638301499076</c:v>
                </c:pt>
                <c:pt idx="2419">
                  <c:v>4.0518534901553531</c:v>
                </c:pt>
                <c:pt idx="2420">
                  <c:v>4.1069537477501363</c:v>
                </c:pt>
                <c:pt idx="2421">
                  <c:v>4.1575454149529358</c:v>
                </c:pt>
                <c:pt idx="2422">
                  <c:v>4.143821221431871</c:v>
                </c:pt>
                <c:pt idx="2423">
                  <c:v>4.1512454186205758</c:v>
                </c:pt>
                <c:pt idx="2424">
                  <c:v>4.1416447241388612</c:v>
                </c:pt>
                <c:pt idx="2425">
                  <c:v>4.0771075621361268</c:v>
                </c:pt>
                <c:pt idx="2426">
                  <c:v>4.1415124612582321</c:v>
                </c:pt>
                <c:pt idx="2427">
                  <c:v>4.184920518786142</c:v>
                </c:pt>
                <c:pt idx="2428">
                  <c:v>4.1891319296520324</c:v>
                </c:pt>
                <c:pt idx="2429">
                  <c:v>4.1481684766675304</c:v>
                </c:pt>
                <c:pt idx="2430">
                  <c:v>4.1935721298554647</c:v>
                </c:pt>
                <c:pt idx="2431">
                  <c:v>4.2365378762770209</c:v>
                </c:pt>
                <c:pt idx="2432">
                  <c:v>4.319751209427352</c:v>
                </c:pt>
                <c:pt idx="2433">
                  <c:v>4.3114101622285128</c:v>
                </c:pt>
                <c:pt idx="2434">
                  <c:v>4.3556944627418019</c:v>
                </c:pt>
                <c:pt idx="2435">
                  <c:v>4.3935761143818901</c:v>
                </c:pt>
                <c:pt idx="2436">
                  <c:v>4.3399120899805306</c:v>
                </c:pt>
                <c:pt idx="2437">
                  <c:v>4.4210498408800492</c:v>
                </c:pt>
                <c:pt idx="2438">
                  <c:v>4.4425687727925176</c:v>
                </c:pt>
                <c:pt idx="2439">
                  <c:v>4.5182625873366158</c:v>
                </c:pt>
                <c:pt idx="2440">
                  <c:v>4.4854151642669171</c:v>
                </c:pt>
                <c:pt idx="2441">
                  <c:v>4.4797084284392126</c:v>
                </c:pt>
                <c:pt idx="2442">
                  <c:v>4.5037869032327924</c:v>
                </c:pt>
                <c:pt idx="2443">
                  <c:v>4.4932233486558912</c:v>
                </c:pt>
                <c:pt idx="2444">
                  <c:v>4.5756664878912892</c:v>
                </c:pt>
                <c:pt idx="2445">
                  <c:v>4.4896555857553242</c:v>
                </c:pt>
                <c:pt idx="2446">
                  <c:v>4.5414085073742552</c:v>
                </c:pt>
                <c:pt idx="2447">
                  <c:v>4.365200397809585</c:v>
                </c:pt>
                <c:pt idx="2448">
                  <c:v>4.0885514961418954</c:v>
                </c:pt>
                <c:pt idx="2449">
                  <c:v>4.3533081663654984</c:v>
                </c:pt>
                <c:pt idx="2450">
                  <c:v>4.4893860593049801</c:v>
                </c:pt>
                <c:pt idx="2451">
                  <c:v>4.6875125613420776</c:v>
                </c:pt>
                <c:pt idx="2452">
                  <c:v>4.874312616875649</c:v>
                </c:pt>
                <c:pt idx="2453">
                  <c:v>4.9653487727847514</c:v>
                </c:pt>
                <c:pt idx="2454">
                  <c:v>4.8913147255336424</c:v>
                </c:pt>
                <c:pt idx="2455">
                  <c:v>5.0731723436924518</c:v>
                </c:pt>
                <c:pt idx="2456">
                  <c:v>4.9726323257301877</c:v>
                </c:pt>
                <c:pt idx="2457">
                  <c:v>4.9258990980752131</c:v>
                </c:pt>
                <c:pt idx="2458">
                  <c:v>5.1116547661253788</c:v>
                </c:pt>
                <c:pt idx="2459">
                  <c:v>5.2000955444847854</c:v>
                </c:pt>
                <c:pt idx="2460">
                  <c:v>5.1707218813241749</c:v>
                </c:pt>
                <c:pt idx="2461">
                  <c:v>5.2704939296393221</c:v>
                </c:pt>
                <c:pt idx="2462">
                  <c:v>5.4339969111160382</c:v>
                </c:pt>
                <c:pt idx="2463">
                  <c:v>5.5415278725988912</c:v>
                </c:pt>
                <c:pt idx="2464">
                  <c:v>5.5085361199186638</c:v>
                </c:pt>
                <c:pt idx="2465">
                  <c:v>5.4062135061264769</c:v>
                </c:pt>
                <c:pt idx="2466">
                  <c:v>5.4857273353377316</c:v>
                </c:pt>
                <c:pt idx="2467">
                  <c:v>5.2123421295449432</c:v>
                </c:pt>
                <c:pt idx="2468">
                  <c:v>5.3814602698730258</c:v>
                </c:pt>
                <c:pt idx="2469">
                  <c:v>5.4287967092554634</c:v>
                </c:pt>
                <c:pt idx="2470">
                  <c:v>5.3768136242007136</c:v>
                </c:pt>
                <c:pt idx="2471">
                  <c:v>5.3716180256347821</c:v>
                </c:pt>
                <c:pt idx="2472">
                  <c:v>5.3227003545416682</c:v>
                </c:pt>
                <c:pt idx="2473">
                  <c:v>5.1293827342916449</c:v>
                </c:pt>
                <c:pt idx="2474">
                  <c:v>5.2353670488166353</c:v>
                </c:pt>
                <c:pt idx="2475">
                  <c:v>5.1448275483711177</c:v>
                </c:pt>
                <c:pt idx="2476">
                  <c:v>5.0352476404272961</c:v>
                </c:pt>
                <c:pt idx="2477">
                  <c:v>4.9474353318729269</c:v>
                </c:pt>
                <c:pt idx="2478">
                  <c:v>4.7404453260964861</c:v>
                </c:pt>
                <c:pt idx="2479">
                  <c:v>4.8295829031649262</c:v>
                </c:pt>
                <c:pt idx="2480">
                  <c:v>4.8057154809015117</c:v>
                </c:pt>
                <c:pt idx="2481">
                  <c:v>4.8242175230838802</c:v>
                </c:pt>
                <c:pt idx="2482">
                  <c:v>4.8538440472207913</c:v>
                </c:pt>
                <c:pt idx="2483">
                  <c:v>4.6263570714629596</c:v>
                </c:pt>
                <c:pt idx="2484">
                  <c:v>4.7545622097567239</c:v>
                </c:pt>
                <c:pt idx="2485">
                  <c:v>4.9119770738787496</c:v>
                </c:pt>
                <c:pt idx="2486">
                  <c:v>4.832353346011419</c:v>
                </c:pt>
                <c:pt idx="2487">
                  <c:v>4.8142142636046739</c:v>
                </c:pt>
                <c:pt idx="2488">
                  <c:v>4.7266772720987458</c:v>
                </c:pt>
                <c:pt idx="2489">
                  <c:v>4.7715626772401052</c:v>
                </c:pt>
                <c:pt idx="2490">
                  <c:v>4.7667668848212852</c:v>
                </c:pt>
                <c:pt idx="2491">
                  <c:v>4.9044605942242567</c:v>
                </c:pt>
                <c:pt idx="2492">
                  <c:v>4.9075119781443846</c:v>
                </c:pt>
                <c:pt idx="2493">
                  <c:v>5.0691534673238214</c:v>
                </c:pt>
                <c:pt idx="2494">
                  <c:v>5.0431620448823926</c:v>
                </c:pt>
                <c:pt idx="2495">
                  <c:v>5.0839047250148353</c:v>
                </c:pt>
                <c:pt idx="2496">
                  <c:v>4.9891705824025294</c:v>
                </c:pt>
                <c:pt idx="2497">
                  <c:v>4.8924221981680169</c:v>
                </c:pt>
                <c:pt idx="2498">
                  <c:v>5.0060290482532626</c:v>
                </c:pt>
                <c:pt idx="2499">
                  <c:v>5.0561007252853161</c:v>
                </c:pt>
                <c:pt idx="2500">
                  <c:v>5.1065121654908454</c:v>
                </c:pt>
                <c:pt idx="2501">
                  <c:v>5.2848531267268273</c:v>
                </c:pt>
                <c:pt idx="2502">
                  <c:v>5.3991644610217326</c:v>
                </c:pt>
                <c:pt idx="2503">
                  <c:v>5.3780581149009219</c:v>
                </c:pt>
                <c:pt idx="2504">
                  <c:v>5.4166313623386344</c:v>
                </c:pt>
                <c:pt idx="2505">
                  <c:v>5.357779721357887</c:v>
                </c:pt>
                <c:pt idx="2506">
                  <c:v>5.2279098515914457</c:v>
                </c:pt>
                <c:pt idx="2507">
                  <c:v>5.2103256463183856</c:v>
                </c:pt>
                <c:pt idx="2508">
                  <c:v>5.2039033497867671</c:v>
                </c:pt>
                <c:pt idx="2509">
                  <c:v>5.2066172121377701</c:v>
                </c:pt>
                <c:pt idx="2510">
                  <c:v>5.3401067403259379</c:v>
                </c:pt>
                <c:pt idx="2511">
                  <c:v>5.4182340454776474</c:v>
                </c:pt>
                <c:pt idx="2512">
                  <c:v>5.4414977885371947</c:v>
                </c:pt>
                <c:pt idx="2513">
                  <c:v>5.5083220107306472</c:v>
                </c:pt>
                <c:pt idx="2514">
                  <c:v>5.4942153922236594</c:v>
                </c:pt>
                <c:pt idx="2515">
                  <c:v>5.5327555091912624</c:v>
                </c:pt>
                <c:pt idx="2516">
                  <c:v>5.5866560754613026</c:v>
                </c:pt>
                <c:pt idx="2517">
                  <c:v>5.5318452924947374</c:v>
                </c:pt>
                <c:pt idx="2518">
                  <c:v>5.5097372791804657</c:v>
                </c:pt>
                <c:pt idx="2519">
                  <c:v>5.5301287514703903</c:v>
                </c:pt>
                <c:pt idx="2520">
                  <c:v>5.6117677741114447</c:v>
                </c:pt>
                <c:pt idx="2521">
                  <c:v>5.5375562642283054</c:v>
                </c:pt>
                <c:pt idx="2522">
                  <c:v>5.4839812891101678</c:v>
                </c:pt>
                <c:pt idx="2523">
                  <c:v>5.3689506647420338</c:v>
                </c:pt>
                <c:pt idx="2524">
                  <c:v>5.3729717826406986</c:v>
                </c:pt>
                <c:pt idx="2525">
                  <c:v>5.5146208322975276</c:v>
                </c:pt>
                <c:pt idx="2526">
                  <c:v>5.5001182670059929</c:v>
                </c:pt>
                <c:pt idx="2527">
                  <c:v>5.4937975781478858</c:v>
                </c:pt>
                <c:pt idx="2528">
                  <c:v>5.5644923232897696</c:v>
                </c:pt>
                <c:pt idx="2529">
                  <c:v>5.7464631905059651</c:v>
                </c:pt>
                <c:pt idx="2530">
                  <c:v>5.6929796405069357</c:v>
                </c:pt>
                <c:pt idx="2531">
                  <c:v>5.7061554151372036</c:v>
                </c:pt>
                <c:pt idx="2532">
                  <c:v>5.7392429871095541</c:v>
                </c:pt>
                <c:pt idx="2533">
                  <c:v>5.7523066102316367</c:v>
                </c:pt>
                <c:pt idx="2534">
                  <c:v>5.7135787280524202</c:v>
                </c:pt>
                <c:pt idx="2535">
                  <c:v>5.7644140044041414</c:v>
                </c:pt>
                <c:pt idx="2536">
                  <c:v>5.7977499416806202</c:v>
                </c:pt>
                <c:pt idx="2537">
                  <c:v>5.7694057696100023</c:v>
                </c:pt>
                <c:pt idx="2538">
                  <c:v>5.7995906136857416</c:v>
                </c:pt>
                <c:pt idx="2539">
                  <c:v>5.7736752610802027</c:v>
                </c:pt>
                <c:pt idx="2540">
                  <c:v>5.909370169764566</c:v>
                </c:pt>
                <c:pt idx="2541">
                  <c:v>5.9016690017048399</c:v>
                </c:pt>
                <c:pt idx="2542">
                  <c:v>5.9337892498675631</c:v>
                </c:pt>
                <c:pt idx="2543">
                  <c:v>6.0284381161488696</c:v>
                </c:pt>
                <c:pt idx="2544">
                  <c:v>6.0155889495615513</c:v>
                </c:pt>
                <c:pt idx="2545">
                  <c:v>6.070664537570849</c:v>
                </c:pt>
                <c:pt idx="2546">
                  <c:v>6.1125121381416561</c:v>
                </c:pt>
                <c:pt idx="2547">
                  <c:v>6.1125510858955234</c:v>
                </c:pt>
                <c:pt idx="2548">
                  <c:v>6.2336931345185267</c:v>
                </c:pt>
                <c:pt idx="2549">
                  <c:v>6.3039046042568714</c:v>
                </c:pt>
                <c:pt idx="2550">
                  <c:v>6.3154422707519684</c:v>
                </c:pt>
                <c:pt idx="2551">
                  <c:v>6.4236136673770892</c:v>
                </c:pt>
                <c:pt idx="2552">
                  <c:v>6.5989572117472797</c:v>
                </c:pt>
                <c:pt idx="2553">
                  <c:v>6.698826813202011</c:v>
                </c:pt>
                <c:pt idx="2554">
                  <c:v>6.7898255656026114</c:v>
                </c:pt>
                <c:pt idx="2555">
                  <c:v>6.9467281669907717</c:v>
                </c:pt>
                <c:pt idx="2556">
                  <c:v>6.9339552796331354</c:v>
                </c:pt>
                <c:pt idx="2557">
                  <c:v>7.0934977632506104</c:v>
                </c:pt>
                <c:pt idx="2558">
                  <c:v>7.0248653558274183</c:v>
                </c:pt>
                <c:pt idx="2559">
                  <c:v>6.9943856174815684</c:v>
                </c:pt>
                <c:pt idx="2560">
                  <c:v>6.6240978545889471</c:v>
                </c:pt>
                <c:pt idx="2561">
                  <c:v>6.7448246478986089</c:v>
                </c:pt>
                <c:pt idx="2562">
                  <c:v>6.9305271704296834</c:v>
                </c:pt>
                <c:pt idx="2563">
                  <c:v>7.0038738971508661</c:v>
                </c:pt>
                <c:pt idx="2564">
                  <c:v>7.0581961631779224</c:v>
                </c:pt>
                <c:pt idx="2565">
                  <c:v>7.0862989972402666</c:v>
                </c:pt>
                <c:pt idx="2566">
                  <c:v>6.7056413101400389</c:v>
                </c:pt>
                <c:pt idx="2567">
                  <c:v>6.7143995695134207</c:v>
                </c:pt>
                <c:pt idx="2568">
                  <c:v>6.8185055721422687</c:v>
                </c:pt>
                <c:pt idx="2569">
                  <c:v>6.9908974869040827</c:v>
                </c:pt>
                <c:pt idx="2570">
                  <c:v>7.0060744617790824</c:v>
                </c:pt>
                <c:pt idx="2571">
                  <c:v>7.1007065118230432</c:v>
                </c:pt>
                <c:pt idx="2572">
                  <c:v>7.2899592942455493</c:v>
                </c:pt>
                <c:pt idx="2573">
                  <c:v>7.1964666087601454</c:v>
                </c:pt>
                <c:pt idx="2574">
                  <c:v>7.2639438797769786</c:v>
                </c:pt>
                <c:pt idx="2575">
                  <c:v>7.1998651322662468</c:v>
                </c:pt>
                <c:pt idx="2576">
                  <c:v>7.0415258097397722</c:v>
                </c:pt>
                <c:pt idx="2577">
                  <c:v>7.0761174430141098</c:v>
                </c:pt>
                <c:pt idx="2578">
                  <c:v>6.9756299186514399</c:v>
                </c:pt>
                <c:pt idx="2579">
                  <c:v>6.8408514966758256</c:v>
                </c:pt>
                <c:pt idx="2580">
                  <c:v>6.8088472622850533</c:v>
                </c:pt>
                <c:pt idx="2581">
                  <c:v>6.912311485848166</c:v>
                </c:pt>
                <c:pt idx="2582">
                  <c:v>6.9870412048332824</c:v>
                </c:pt>
                <c:pt idx="2583">
                  <c:v>6.9976193147592154</c:v>
                </c:pt>
                <c:pt idx="2584">
                  <c:v>6.7937872012853404</c:v>
                </c:pt>
                <c:pt idx="2585">
                  <c:v>6.7262465101182016</c:v>
                </c:pt>
                <c:pt idx="2586">
                  <c:v>6.8036735280317364</c:v>
                </c:pt>
                <c:pt idx="2587">
                  <c:v>6.8794845909656281</c:v>
                </c:pt>
                <c:pt idx="2588">
                  <c:v>6.9102387408331776</c:v>
                </c:pt>
                <c:pt idx="2589">
                  <c:v>6.7903809293214481</c:v>
                </c:pt>
                <c:pt idx="2590">
                  <c:v>6.8909401214925721</c:v>
                </c:pt>
                <c:pt idx="2591">
                  <c:v>7.0468784747662232</c:v>
                </c:pt>
                <c:pt idx="2592">
                  <c:v>7.0669228777428863</c:v>
                </c:pt>
              </c:numCache>
            </c:numRef>
          </c:val>
          <c:smooth val="0"/>
          <c:extLst>
            <c:ext xmlns:c16="http://schemas.microsoft.com/office/drawing/2014/chart" uri="{C3380CC4-5D6E-409C-BE32-E72D297353CC}">
              <c16:uniqueId val="{00000000-FC49-43E2-9FB1-425CC7B309CC}"/>
            </c:ext>
          </c:extLst>
        </c:ser>
        <c:ser>
          <c:idx val="1"/>
          <c:order val="1"/>
          <c:tx>
            <c:strRef>
              <c:f>[报告图表.xlsx]DELTAROE全市场!$AE$1</c:f>
              <c:strCache>
                <c:ptCount val="1"/>
                <c:pt idx="0">
                  <c:v>第2组</c:v>
                </c:pt>
              </c:strCache>
            </c:strRef>
          </c:tx>
          <c:spPr>
            <a:ln w="19050" cap="rnd">
              <a:solidFill>
                <a:srgbClr val="D80C18"/>
              </a:solidFill>
              <a:round/>
            </a:ln>
            <a:effectLst/>
          </c:spPr>
          <c:marker>
            <c:symbol val="none"/>
          </c:marker>
          <c:cat>
            <c:numRef>
              <c:f>[报告图表.xlsx]DELTAROE全市场!$AB$2:$AB$2594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[报告图表.xlsx]DELTAROE全市场!$AE$2:$AE$2594</c:f>
              <c:numCache>
                <c:formatCode>General</c:formatCode>
                <c:ptCount val="2593"/>
                <c:pt idx="0">
                  <c:v>1</c:v>
                </c:pt>
                <c:pt idx="1">
                  <c:v>1.006947448017115</c:v>
                </c:pt>
                <c:pt idx="2">
                  <c:v>1.017890204197309</c:v>
                </c:pt>
                <c:pt idx="3">
                  <c:v>0.99990318114327648</c:v>
                </c:pt>
                <c:pt idx="4">
                  <c:v>0.98370237149375805</c:v>
                </c:pt>
                <c:pt idx="5">
                  <c:v>1.0060779835895211</c:v>
                </c:pt>
                <c:pt idx="6">
                  <c:v>1.011844262893778</c:v>
                </c:pt>
                <c:pt idx="7">
                  <c:v>1.03484477120497</c:v>
                </c:pt>
                <c:pt idx="8">
                  <c:v>1.0182929444245861</c:v>
                </c:pt>
                <c:pt idx="9">
                  <c:v>1.044491621010804</c:v>
                </c:pt>
                <c:pt idx="10">
                  <c:v>1.0487140998666751</c:v>
                </c:pt>
                <c:pt idx="11">
                  <c:v>1.0716884250179051</c:v>
                </c:pt>
                <c:pt idx="12">
                  <c:v>1.073873116912867</c:v>
                </c:pt>
                <c:pt idx="13">
                  <c:v>1.0278571842115809</c:v>
                </c:pt>
                <c:pt idx="14">
                  <c:v>1.0326302623944661</c:v>
                </c:pt>
                <c:pt idx="15">
                  <c:v>1.007559577312771</c:v>
                </c:pt>
                <c:pt idx="16">
                  <c:v>0.99328823395552446</c:v>
                </c:pt>
                <c:pt idx="17">
                  <c:v>0.96922425159206671</c:v>
                </c:pt>
                <c:pt idx="18">
                  <c:v>0.97504554327316384</c:v>
                </c:pt>
                <c:pt idx="19">
                  <c:v>0.99913689159621843</c:v>
                </c:pt>
                <c:pt idx="20">
                  <c:v>1.0073329499480761</c:v>
                </c:pt>
                <c:pt idx="21">
                  <c:v>0.9974719075657078</c:v>
                </c:pt>
                <c:pt idx="22">
                  <c:v>0.99218690004398502</c:v>
                </c:pt>
                <c:pt idx="23">
                  <c:v>0.99544531930102809</c:v>
                </c:pt>
                <c:pt idx="24">
                  <c:v>0.99350179875963773</c:v>
                </c:pt>
                <c:pt idx="25">
                  <c:v>0.96785090910204019</c:v>
                </c:pt>
                <c:pt idx="26">
                  <c:v>0.99282445307596745</c:v>
                </c:pt>
                <c:pt idx="27">
                  <c:v>0.99860487986172419</c:v>
                </c:pt>
                <c:pt idx="28">
                  <c:v>1.004352028522701</c:v>
                </c:pt>
                <c:pt idx="29">
                  <c:v>1.017064032021763</c:v>
                </c:pt>
                <c:pt idx="30">
                  <c:v>1.032991780123494</c:v>
                </c:pt>
                <c:pt idx="31">
                  <c:v>1.0371911882683731</c:v>
                </c:pt>
                <c:pt idx="32">
                  <c:v>1.0710638762069189</c:v>
                </c:pt>
                <c:pt idx="33">
                  <c:v>1.082591256518054</c:v>
                </c:pt>
                <c:pt idx="34">
                  <c:v>1.125079871615468</c:v>
                </c:pt>
                <c:pt idx="35">
                  <c:v>1.103941552717673</c:v>
                </c:pt>
                <c:pt idx="36">
                  <c:v>1.106449015139074</c:v>
                </c:pt>
                <c:pt idx="37">
                  <c:v>1.126899135811829</c:v>
                </c:pt>
                <c:pt idx="38">
                  <c:v>1.1436647061114491</c:v>
                </c:pt>
                <c:pt idx="39">
                  <c:v>1.0859924700019941</c:v>
                </c:pt>
                <c:pt idx="40">
                  <c:v>1.0973817543510289</c:v>
                </c:pt>
                <c:pt idx="41">
                  <c:v>1.1118324160337929</c:v>
                </c:pt>
                <c:pt idx="42">
                  <c:v>1.137529162557066</c:v>
                </c:pt>
                <c:pt idx="43">
                  <c:v>1.126540686727596</c:v>
                </c:pt>
                <c:pt idx="44">
                  <c:v>1.114048646079469</c:v>
                </c:pt>
                <c:pt idx="45">
                  <c:v>1.0898080614348189</c:v>
                </c:pt>
                <c:pt idx="46">
                  <c:v>1.096228863213522</c:v>
                </c:pt>
                <c:pt idx="47">
                  <c:v>1.0998216398135849</c:v>
                </c:pt>
                <c:pt idx="48">
                  <c:v>1.122166437086354</c:v>
                </c:pt>
                <c:pt idx="49">
                  <c:v>1.1486599973109439</c:v>
                </c:pt>
                <c:pt idx="50">
                  <c:v>1.149167590034246</c:v>
                </c:pt>
                <c:pt idx="51">
                  <c:v>1.1704806303449591</c:v>
                </c:pt>
                <c:pt idx="52">
                  <c:v>1.167810334771725</c:v>
                </c:pt>
                <c:pt idx="53">
                  <c:v>1.2163225756524989</c:v>
                </c:pt>
                <c:pt idx="54">
                  <c:v>1.22154482456362</c:v>
                </c:pt>
                <c:pt idx="55">
                  <c:v>1.2280239868967411</c:v>
                </c:pt>
                <c:pt idx="56">
                  <c:v>1.228348302261647</c:v>
                </c:pt>
                <c:pt idx="57">
                  <c:v>1.2302558578111691</c:v>
                </c:pt>
                <c:pt idx="58">
                  <c:v>1.23905815447715</c:v>
                </c:pt>
                <c:pt idx="59">
                  <c:v>1.254983981243756</c:v>
                </c:pt>
                <c:pt idx="60">
                  <c:v>1.275916357032854</c:v>
                </c:pt>
                <c:pt idx="61">
                  <c:v>1.28614002139918</c:v>
                </c:pt>
                <c:pt idx="62">
                  <c:v>1.3055483581421981</c:v>
                </c:pt>
                <c:pt idx="63">
                  <c:v>1.297703216597877</c:v>
                </c:pt>
                <c:pt idx="64">
                  <c:v>1.3496765325600759</c:v>
                </c:pt>
                <c:pt idx="65">
                  <c:v>1.3670822376857521</c:v>
                </c:pt>
                <c:pt idx="66">
                  <c:v>1.3362352022559569</c:v>
                </c:pt>
                <c:pt idx="67">
                  <c:v>1.3535099864053901</c:v>
                </c:pt>
                <c:pt idx="68">
                  <c:v>1.362265600632008</c:v>
                </c:pt>
                <c:pt idx="69">
                  <c:v>1.3615465109406639</c:v>
                </c:pt>
                <c:pt idx="70">
                  <c:v>1.3057650186983889</c:v>
                </c:pt>
                <c:pt idx="71">
                  <c:v>1.297219070167271</c:v>
                </c:pt>
                <c:pt idx="72">
                  <c:v>1.3632314618034529</c:v>
                </c:pt>
                <c:pt idx="73">
                  <c:v>1.355244681835396</c:v>
                </c:pt>
                <c:pt idx="74">
                  <c:v>1.358201436467404</c:v>
                </c:pt>
                <c:pt idx="75">
                  <c:v>1.363147523475186</c:v>
                </c:pt>
                <c:pt idx="76">
                  <c:v>1.3448831016321381</c:v>
                </c:pt>
                <c:pt idx="77">
                  <c:v>1.2932624707487981</c:v>
                </c:pt>
                <c:pt idx="78">
                  <c:v>1.272714392005535</c:v>
                </c:pt>
                <c:pt idx="79">
                  <c:v>1.2219418204638179</c:v>
                </c:pt>
                <c:pt idx="80">
                  <c:v>1.2225386836223471</c:v>
                </c:pt>
                <c:pt idx="81">
                  <c:v>1.253680815451226</c:v>
                </c:pt>
                <c:pt idx="82">
                  <c:v>1.210562769086311</c:v>
                </c:pt>
                <c:pt idx="83">
                  <c:v>1.1894837892416319</c:v>
                </c:pt>
                <c:pt idx="84">
                  <c:v>1.172502794348665</c:v>
                </c:pt>
                <c:pt idx="85">
                  <c:v>1.14180092226367</c:v>
                </c:pt>
                <c:pt idx="86">
                  <c:v>1.1313484873000681</c:v>
                </c:pt>
                <c:pt idx="87">
                  <c:v>1.1624697655999521</c:v>
                </c:pt>
                <c:pt idx="88">
                  <c:v>1.165733467035631</c:v>
                </c:pt>
                <c:pt idx="89">
                  <c:v>1.1028063988918511</c:v>
                </c:pt>
                <c:pt idx="90">
                  <c:v>1.1247628177021951</c:v>
                </c:pt>
                <c:pt idx="91">
                  <c:v>1.126220609817006</c:v>
                </c:pt>
                <c:pt idx="92">
                  <c:v>1.111098820091317</c:v>
                </c:pt>
                <c:pt idx="93">
                  <c:v>1.136663776729421</c:v>
                </c:pt>
                <c:pt idx="94">
                  <c:v>1.180149853616302</c:v>
                </c:pt>
                <c:pt idx="95">
                  <c:v>1.1687709793564021</c:v>
                </c:pt>
                <c:pt idx="96">
                  <c:v>1.16520567312229</c:v>
                </c:pt>
                <c:pt idx="97">
                  <c:v>1.183568177066864</c:v>
                </c:pt>
                <c:pt idx="98">
                  <c:v>1.1863499514279809</c:v>
                </c:pt>
                <c:pt idx="99">
                  <c:v>1.1609543308085091</c:v>
                </c:pt>
                <c:pt idx="100">
                  <c:v>1.145614701324974</c:v>
                </c:pt>
                <c:pt idx="101">
                  <c:v>1.157204557415223</c:v>
                </c:pt>
                <c:pt idx="102">
                  <c:v>1.1531738357712371</c:v>
                </c:pt>
                <c:pt idx="103">
                  <c:v>1.1633448738965571</c:v>
                </c:pt>
                <c:pt idx="104">
                  <c:v>1.1645283737409891</c:v>
                </c:pt>
                <c:pt idx="105">
                  <c:v>1.1713914823435341</c:v>
                </c:pt>
                <c:pt idx="106">
                  <c:v>1.193524821778785</c:v>
                </c:pt>
                <c:pt idx="107">
                  <c:v>1.1903042774480419</c:v>
                </c:pt>
                <c:pt idx="108">
                  <c:v>1.1856592060063531</c:v>
                </c:pt>
                <c:pt idx="109">
                  <c:v>1.1644245712366399</c:v>
                </c:pt>
                <c:pt idx="110">
                  <c:v>1.1273795697688069</c:v>
                </c:pt>
                <c:pt idx="111">
                  <c:v>1.1627844754459371</c:v>
                </c:pt>
                <c:pt idx="112">
                  <c:v>1.1689159708083621</c:v>
                </c:pt>
                <c:pt idx="113">
                  <c:v>1.163756945456184</c:v>
                </c:pt>
                <c:pt idx="114">
                  <c:v>1.166947503941733</c:v>
                </c:pt>
                <c:pt idx="115">
                  <c:v>1.1531268764313349</c:v>
                </c:pt>
                <c:pt idx="116">
                  <c:v>1.136814053569386</c:v>
                </c:pt>
                <c:pt idx="117">
                  <c:v>1.084352184443985</c:v>
                </c:pt>
                <c:pt idx="118">
                  <c:v>1.084338344441133</c:v>
                </c:pt>
                <c:pt idx="119">
                  <c:v>1.0660583342631109</c:v>
                </c:pt>
                <c:pt idx="120">
                  <c:v>1.059253121598823</c:v>
                </c:pt>
                <c:pt idx="121">
                  <c:v>1.062315364172268</c:v>
                </c:pt>
                <c:pt idx="122">
                  <c:v>1.0849675919814099</c:v>
                </c:pt>
                <c:pt idx="123">
                  <c:v>1.093675042770057</c:v>
                </c:pt>
                <c:pt idx="124">
                  <c:v>1.0886047599597899</c:v>
                </c:pt>
                <c:pt idx="125">
                  <c:v>1.1185810854965019</c:v>
                </c:pt>
                <c:pt idx="126">
                  <c:v>1.1217246101534371</c:v>
                </c:pt>
                <c:pt idx="127">
                  <c:v>1.1052634272944011</c:v>
                </c:pt>
                <c:pt idx="128">
                  <c:v>1.115830482178767</c:v>
                </c:pt>
                <c:pt idx="129">
                  <c:v>1.099264621159179</c:v>
                </c:pt>
                <c:pt idx="130">
                  <c:v>1.10338952467642</c:v>
                </c:pt>
                <c:pt idx="131">
                  <c:v>1.1276053599552751</c:v>
                </c:pt>
                <c:pt idx="132">
                  <c:v>1.1530582938457381</c:v>
                </c:pt>
                <c:pt idx="133">
                  <c:v>1.156023826895604</c:v>
                </c:pt>
                <c:pt idx="134">
                  <c:v>1.170155570585417</c:v>
                </c:pt>
                <c:pt idx="135">
                  <c:v>1.173775569743132</c:v>
                </c:pt>
                <c:pt idx="136">
                  <c:v>1.1874151979577661</c:v>
                </c:pt>
                <c:pt idx="137">
                  <c:v>1.1887103431403609</c:v>
                </c:pt>
                <c:pt idx="138">
                  <c:v>1.21492044321007</c:v>
                </c:pt>
                <c:pt idx="139">
                  <c:v>1.2243362104800599</c:v>
                </c:pt>
                <c:pt idx="140">
                  <c:v>1.217788967131167</c:v>
                </c:pt>
                <c:pt idx="141">
                  <c:v>1.260221074986702</c:v>
                </c:pt>
                <c:pt idx="142">
                  <c:v>1.248103215081485</c:v>
                </c:pt>
                <c:pt idx="143">
                  <c:v>1.2717136905013711</c:v>
                </c:pt>
                <c:pt idx="144">
                  <c:v>1.280797336239929</c:v>
                </c:pt>
                <c:pt idx="145">
                  <c:v>1.2930849745156521</c:v>
                </c:pt>
                <c:pt idx="146">
                  <c:v>1.3193108021038931</c:v>
                </c:pt>
                <c:pt idx="147">
                  <c:v>1.2675368709083299</c:v>
                </c:pt>
                <c:pt idx="148">
                  <c:v>1.278861958214734</c:v>
                </c:pt>
                <c:pt idx="149">
                  <c:v>1.2725647910385021</c:v>
                </c:pt>
                <c:pt idx="150">
                  <c:v>1.2919512453053059</c:v>
                </c:pt>
                <c:pt idx="151">
                  <c:v>1.338271301695092</c:v>
                </c:pt>
                <c:pt idx="152">
                  <c:v>1.33855297638247</c:v>
                </c:pt>
                <c:pt idx="153">
                  <c:v>1.32635901536804</c:v>
                </c:pt>
                <c:pt idx="154">
                  <c:v>1.331171614673466</c:v>
                </c:pt>
                <c:pt idx="155">
                  <c:v>1.298552412511353</c:v>
                </c:pt>
                <c:pt idx="156">
                  <c:v>1.3053601383896341</c:v>
                </c:pt>
                <c:pt idx="157">
                  <c:v>1.32590727196664</c:v>
                </c:pt>
                <c:pt idx="158">
                  <c:v>1.298642429370473</c:v>
                </c:pt>
                <c:pt idx="159">
                  <c:v>1.312011483176752</c:v>
                </c:pt>
                <c:pt idx="160">
                  <c:v>1.3153575988646029</c:v>
                </c:pt>
                <c:pt idx="161">
                  <c:v>1.362375516631968</c:v>
                </c:pt>
                <c:pt idx="162">
                  <c:v>1.355593078744761</c:v>
                </c:pt>
                <c:pt idx="163">
                  <c:v>1.340318532708084</c:v>
                </c:pt>
                <c:pt idx="164">
                  <c:v>1.3615728934052429</c:v>
                </c:pt>
                <c:pt idx="165">
                  <c:v>1.368321920675829</c:v>
                </c:pt>
                <c:pt idx="166">
                  <c:v>1.374453854132595</c:v>
                </c:pt>
                <c:pt idx="167">
                  <c:v>1.387452010254582</c:v>
                </c:pt>
                <c:pt idx="168">
                  <c:v>1.393333888564444</c:v>
                </c:pt>
                <c:pt idx="169">
                  <c:v>1.3679017427764291</c:v>
                </c:pt>
                <c:pt idx="170">
                  <c:v>1.375688271590334</c:v>
                </c:pt>
                <c:pt idx="171">
                  <c:v>1.4007031033774391</c:v>
                </c:pt>
                <c:pt idx="172">
                  <c:v>1.40874263383193</c:v>
                </c:pt>
                <c:pt idx="173">
                  <c:v>1.381571308028426</c:v>
                </c:pt>
                <c:pt idx="174">
                  <c:v>1.3559714778416121</c:v>
                </c:pt>
                <c:pt idx="175">
                  <c:v>1.3564649086981899</c:v>
                </c:pt>
                <c:pt idx="176">
                  <c:v>1.3446168493210959</c:v>
                </c:pt>
                <c:pt idx="177">
                  <c:v>1.3396795457818571</c:v>
                </c:pt>
                <c:pt idx="178">
                  <c:v>1.3643490937572831</c:v>
                </c:pt>
                <c:pt idx="179">
                  <c:v>1.356118294385708</c:v>
                </c:pt>
                <c:pt idx="180">
                  <c:v>1.3447139435598721</c:v>
                </c:pt>
                <c:pt idx="181">
                  <c:v>1.366155003505364</c:v>
                </c:pt>
                <c:pt idx="182">
                  <c:v>1.406998142586515</c:v>
                </c:pt>
                <c:pt idx="183">
                  <c:v>1.424680571878393</c:v>
                </c:pt>
                <c:pt idx="184">
                  <c:v>1.4418886390296599</c:v>
                </c:pt>
                <c:pt idx="185">
                  <c:v>1.457251253087112</c:v>
                </c:pt>
                <c:pt idx="186">
                  <c:v>1.43274912556498</c:v>
                </c:pt>
                <c:pt idx="187">
                  <c:v>1.452881502406685</c:v>
                </c:pt>
                <c:pt idx="188">
                  <c:v>1.4341483240209789</c:v>
                </c:pt>
                <c:pt idx="189">
                  <c:v>1.481867577439316</c:v>
                </c:pt>
                <c:pt idx="190">
                  <c:v>1.4878869192856019</c:v>
                </c:pt>
                <c:pt idx="191">
                  <c:v>1.4912429612245219</c:v>
                </c:pt>
                <c:pt idx="192">
                  <c:v>1.503248601453828</c:v>
                </c:pt>
                <c:pt idx="193">
                  <c:v>1.545735898373672</c:v>
                </c:pt>
                <c:pt idx="194">
                  <c:v>1.551241255729517</c:v>
                </c:pt>
                <c:pt idx="195">
                  <c:v>1.5340826577113531</c:v>
                </c:pt>
                <c:pt idx="196">
                  <c:v>1.5364532187132549</c:v>
                </c:pt>
                <c:pt idx="197">
                  <c:v>1.5451561236986791</c:v>
                </c:pt>
                <c:pt idx="198">
                  <c:v>1.5835698227803241</c:v>
                </c:pt>
                <c:pt idx="199">
                  <c:v>1.5634782040555959</c:v>
                </c:pt>
                <c:pt idx="200">
                  <c:v>1.52825299627943</c:v>
                </c:pt>
                <c:pt idx="201">
                  <c:v>1.569970841428316</c:v>
                </c:pt>
                <c:pt idx="202">
                  <c:v>1.5832915807076939</c:v>
                </c:pt>
                <c:pt idx="203">
                  <c:v>1.619718736466756</c:v>
                </c:pt>
                <c:pt idx="204">
                  <c:v>1.6401474021447919</c:v>
                </c:pt>
                <c:pt idx="205">
                  <c:v>1.6393942919270219</c:v>
                </c:pt>
                <c:pt idx="206">
                  <c:v>1.63200459440936</c:v>
                </c:pt>
                <c:pt idx="207">
                  <c:v>1.530759829043896</c:v>
                </c:pt>
                <c:pt idx="208">
                  <c:v>1.5785026229156549</c:v>
                </c:pt>
                <c:pt idx="209">
                  <c:v>1.5097384300953931</c:v>
                </c:pt>
                <c:pt idx="210">
                  <c:v>1.4433663027722961</c:v>
                </c:pt>
                <c:pt idx="211">
                  <c:v>1.482895435871999</c:v>
                </c:pt>
                <c:pt idx="212">
                  <c:v>1.52927124965393</c:v>
                </c:pt>
                <c:pt idx="213">
                  <c:v>1.5468339403511311</c:v>
                </c:pt>
                <c:pt idx="214">
                  <c:v>1.5375731700756861</c:v>
                </c:pt>
                <c:pt idx="215">
                  <c:v>1.580505392316226</c:v>
                </c:pt>
                <c:pt idx="216">
                  <c:v>1.591966851629794</c:v>
                </c:pt>
                <c:pt idx="217">
                  <c:v>1.5872018854922829</c:v>
                </c:pt>
                <c:pt idx="218">
                  <c:v>1.5951956109033261</c:v>
                </c:pt>
                <c:pt idx="219">
                  <c:v>1.5628004890041249</c:v>
                </c:pt>
                <c:pt idx="220">
                  <c:v>1.5610431327536889</c:v>
                </c:pt>
                <c:pt idx="221">
                  <c:v>1.5613343397807911</c:v>
                </c:pt>
                <c:pt idx="222">
                  <c:v>1.551049396710237</c:v>
                </c:pt>
                <c:pt idx="223">
                  <c:v>1.5285837512319069</c:v>
                </c:pt>
                <c:pt idx="224">
                  <c:v>1.5631879849940269</c:v>
                </c:pt>
                <c:pt idx="225">
                  <c:v>1.5545215555261871</c:v>
                </c:pt>
                <c:pt idx="226">
                  <c:v>1.5307648777152201</c:v>
                </c:pt>
                <c:pt idx="227">
                  <c:v>1.5516140315711431</c:v>
                </c:pt>
                <c:pt idx="228">
                  <c:v>1.6033344458451531</c:v>
                </c:pt>
                <c:pt idx="229">
                  <c:v>1.611582882166706</c:v>
                </c:pt>
                <c:pt idx="230">
                  <c:v>1.599038043293068</c:v>
                </c:pt>
                <c:pt idx="231">
                  <c:v>1.5981360433204621</c:v>
                </c:pt>
                <c:pt idx="232">
                  <c:v>1.6008901312047019</c:v>
                </c:pt>
                <c:pt idx="233">
                  <c:v>1.5769629288682481</c:v>
                </c:pt>
                <c:pt idx="234">
                  <c:v>1.584200215957289</c:v>
                </c:pt>
                <c:pt idx="235">
                  <c:v>1.567189320755362</c:v>
                </c:pt>
                <c:pt idx="236">
                  <c:v>1.5406308857231961</c:v>
                </c:pt>
                <c:pt idx="237">
                  <c:v>1.5161333509788431</c:v>
                </c:pt>
                <c:pt idx="238">
                  <c:v>1.474430517882503</c:v>
                </c:pt>
                <c:pt idx="239">
                  <c:v>1.437083616447896</c:v>
                </c:pt>
                <c:pt idx="240">
                  <c:v>1.4610837189190491</c:v>
                </c:pt>
                <c:pt idx="241">
                  <c:v>1.4730536079018111</c:v>
                </c:pt>
                <c:pt idx="242">
                  <c:v>1.5106510172071199</c:v>
                </c:pt>
                <c:pt idx="243">
                  <c:v>1.5281549030236441</c:v>
                </c:pt>
                <c:pt idx="244">
                  <c:v>1.525373110241538</c:v>
                </c:pt>
                <c:pt idx="245">
                  <c:v>1.5163120345925669</c:v>
                </c:pt>
                <c:pt idx="246">
                  <c:v>1.507018866582974</c:v>
                </c:pt>
                <c:pt idx="247">
                  <c:v>1.4602531455054331</c:v>
                </c:pt>
                <c:pt idx="248">
                  <c:v>1.4529717767339301</c:v>
                </c:pt>
                <c:pt idx="249">
                  <c:v>1.4634472757497801</c:v>
                </c:pt>
                <c:pt idx="250">
                  <c:v>1.469167914343356</c:v>
                </c:pt>
                <c:pt idx="251">
                  <c:v>1.4389406148831321</c:v>
                </c:pt>
                <c:pt idx="252">
                  <c:v>1.381418691175869</c:v>
                </c:pt>
                <c:pt idx="253">
                  <c:v>1.3918909290682011</c:v>
                </c:pt>
                <c:pt idx="254">
                  <c:v>1.4269316510262871</c:v>
                </c:pt>
                <c:pt idx="255">
                  <c:v>1.3908128912200799</c:v>
                </c:pt>
                <c:pt idx="256">
                  <c:v>1.406801623048322</c:v>
                </c:pt>
                <c:pt idx="257">
                  <c:v>1.3745384573421759</c:v>
                </c:pt>
                <c:pt idx="258">
                  <c:v>1.3529434062541319</c:v>
                </c:pt>
                <c:pt idx="259">
                  <c:v>1.3705154658787171</c:v>
                </c:pt>
                <c:pt idx="260">
                  <c:v>1.4004905494600299</c:v>
                </c:pt>
                <c:pt idx="261">
                  <c:v>1.4264660345922811</c:v>
                </c:pt>
                <c:pt idx="262">
                  <c:v>1.438988183468539</c:v>
                </c:pt>
                <c:pt idx="263">
                  <c:v>1.436804898458071</c:v>
                </c:pt>
                <c:pt idx="264">
                  <c:v>1.423403405314948</c:v>
                </c:pt>
                <c:pt idx="265">
                  <c:v>1.474128565265592</c:v>
                </c:pt>
                <c:pt idx="266">
                  <c:v>1.484812863507083</c:v>
                </c:pt>
                <c:pt idx="267">
                  <c:v>1.5317648343648449</c:v>
                </c:pt>
                <c:pt idx="268">
                  <c:v>1.5466106899776459</c:v>
                </c:pt>
                <c:pt idx="269">
                  <c:v>1.5718587664963199</c:v>
                </c:pt>
                <c:pt idx="270">
                  <c:v>1.575057422702042</c:v>
                </c:pt>
                <c:pt idx="271">
                  <c:v>1.5515207011231691</c:v>
                </c:pt>
                <c:pt idx="272">
                  <c:v>1.5734744445777751</c:v>
                </c:pt>
                <c:pt idx="273">
                  <c:v>1.5485313246434551</c:v>
                </c:pt>
                <c:pt idx="274">
                  <c:v>1.577420868394674</c:v>
                </c:pt>
                <c:pt idx="275">
                  <c:v>1.6014708828097339</c:v>
                </c:pt>
                <c:pt idx="276">
                  <c:v>1.624525639183537</c:v>
                </c:pt>
                <c:pt idx="277">
                  <c:v>1.6347463378024709</c:v>
                </c:pt>
                <c:pt idx="278">
                  <c:v>1.6394740654489359</c:v>
                </c:pt>
                <c:pt idx="279">
                  <c:v>1.615270243300817</c:v>
                </c:pt>
                <c:pt idx="280">
                  <c:v>1.5737385208549941</c:v>
                </c:pt>
                <c:pt idx="281">
                  <c:v>1.5920840652630079</c:v>
                </c:pt>
                <c:pt idx="282">
                  <c:v>1.634318579477251</c:v>
                </c:pt>
                <c:pt idx="283">
                  <c:v>1.6255448486032731</c:v>
                </c:pt>
                <c:pt idx="284">
                  <c:v>1.624333213337102</c:v>
                </c:pt>
                <c:pt idx="285">
                  <c:v>1.614947274936765</c:v>
                </c:pt>
                <c:pt idx="286">
                  <c:v>1.6051197262949179</c:v>
                </c:pt>
                <c:pt idx="287">
                  <c:v>1.6147670284842219</c:v>
                </c:pt>
                <c:pt idx="288">
                  <c:v>1.585649871588374</c:v>
                </c:pt>
                <c:pt idx="289">
                  <c:v>1.616610362595496</c:v>
                </c:pt>
                <c:pt idx="290">
                  <c:v>1.5886575600441131</c:v>
                </c:pt>
                <c:pt idx="291">
                  <c:v>1.598482106722678</c:v>
                </c:pt>
                <c:pt idx="292">
                  <c:v>1.587306333485287</c:v>
                </c:pt>
                <c:pt idx="293">
                  <c:v>1.5988551221031739</c:v>
                </c:pt>
                <c:pt idx="294">
                  <c:v>1.60238137827344</c:v>
                </c:pt>
                <c:pt idx="295">
                  <c:v>1.605676290287569</c:v>
                </c:pt>
                <c:pt idx="296">
                  <c:v>1.622499120984221</c:v>
                </c:pt>
                <c:pt idx="297">
                  <c:v>1.598312656616655</c:v>
                </c:pt>
                <c:pt idx="298">
                  <c:v>1.5624959003280721</c:v>
                </c:pt>
                <c:pt idx="299">
                  <c:v>1.560593063016011</c:v>
                </c:pt>
                <c:pt idx="300">
                  <c:v>1.5582974295296801</c:v>
                </c:pt>
                <c:pt idx="301">
                  <c:v>1.560989826070335</c:v>
                </c:pt>
                <c:pt idx="302">
                  <c:v>1.55845148385258</c:v>
                </c:pt>
                <c:pt idx="303">
                  <c:v>1.5730628968542839</c:v>
                </c:pt>
                <c:pt idx="304">
                  <c:v>1.5877277126385301</c:v>
                </c:pt>
                <c:pt idx="305">
                  <c:v>1.575698245371266</c:v>
                </c:pt>
                <c:pt idx="306">
                  <c:v>1.557204436140968</c:v>
                </c:pt>
                <c:pt idx="307">
                  <c:v>1.570975063554914</c:v>
                </c:pt>
                <c:pt idx="308">
                  <c:v>1.5699747557825621</c:v>
                </c:pt>
                <c:pt idx="309">
                  <c:v>1.559833426928569</c:v>
                </c:pt>
                <c:pt idx="310">
                  <c:v>1.5475482138321961</c:v>
                </c:pt>
                <c:pt idx="311">
                  <c:v>1.5167629195465231</c:v>
                </c:pt>
                <c:pt idx="312">
                  <c:v>1.5337112859148869</c:v>
                </c:pt>
                <c:pt idx="313">
                  <c:v>1.5501340621189019</c:v>
                </c:pt>
                <c:pt idx="314">
                  <c:v>1.5322438404918231</c:v>
                </c:pt>
                <c:pt idx="315">
                  <c:v>1.4992182238933069</c:v>
                </c:pt>
                <c:pt idx="316">
                  <c:v>1.5013852983020479</c:v>
                </c:pt>
                <c:pt idx="317">
                  <c:v>1.485794409008917</c:v>
                </c:pt>
                <c:pt idx="318">
                  <c:v>1.4442605101397139</c:v>
                </c:pt>
                <c:pt idx="319">
                  <c:v>1.4703156708712259</c:v>
                </c:pt>
                <c:pt idx="320">
                  <c:v>1.4918523455635671</c:v>
                </c:pt>
                <c:pt idx="321">
                  <c:v>1.463528978705591</c:v>
                </c:pt>
                <c:pt idx="322">
                  <c:v>1.4756531423221571</c:v>
                </c:pt>
                <c:pt idx="323">
                  <c:v>1.481382959234306</c:v>
                </c:pt>
                <c:pt idx="324">
                  <c:v>1.4934774384929099</c:v>
                </c:pt>
                <c:pt idx="325">
                  <c:v>1.5023686461421659</c:v>
                </c:pt>
                <c:pt idx="326">
                  <c:v>1.502199798167313</c:v>
                </c:pt>
                <c:pt idx="327">
                  <c:v>1.480368536978051</c:v>
                </c:pt>
                <c:pt idx="328">
                  <c:v>1.4906064226852249</c:v>
                </c:pt>
                <c:pt idx="329">
                  <c:v>1.488610027250292</c:v>
                </c:pt>
                <c:pt idx="330">
                  <c:v>1.4875508949141061</c:v>
                </c:pt>
                <c:pt idx="331">
                  <c:v>1.494494686649775</c:v>
                </c:pt>
                <c:pt idx="332">
                  <c:v>1.4855434968210921</c:v>
                </c:pt>
                <c:pt idx="333">
                  <c:v>1.4790078005193219</c:v>
                </c:pt>
                <c:pt idx="334">
                  <c:v>1.43285425254017</c:v>
                </c:pt>
                <c:pt idx="335">
                  <c:v>1.4336285426932429</c:v>
                </c:pt>
                <c:pt idx="336">
                  <c:v>1.4152925700084069</c:v>
                </c:pt>
                <c:pt idx="337">
                  <c:v>1.3968625389827769</c:v>
                </c:pt>
                <c:pt idx="338">
                  <c:v>1.3690748960774879</c:v>
                </c:pt>
                <c:pt idx="339">
                  <c:v>1.3615425133942129</c:v>
                </c:pt>
                <c:pt idx="340">
                  <c:v>1.387242745038183</c:v>
                </c:pt>
                <c:pt idx="341">
                  <c:v>1.3979394038866311</c:v>
                </c:pt>
                <c:pt idx="342">
                  <c:v>1.375909777372138</c:v>
                </c:pt>
                <c:pt idx="343">
                  <c:v>1.39882718809482</c:v>
                </c:pt>
                <c:pt idx="344">
                  <c:v>1.402358176537325</c:v>
                </c:pt>
                <c:pt idx="345">
                  <c:v>1.4065522264281889</c:v>
                </c:pt>
                <c:pt idx="346">
                  <c:v>1.3807208392636749</c:v>
                </c:pt>
                <c:pt idx="347">
                  <c:v>1.3853209788438861</c:v>
                </c:pt>
                <c:pt idx="348">
                  <c:v>1.381556100413357</c:v>
                </c:pt>
                <c:pt idx="349">
                  <c:v>1.403879762795804</c:v>
                </c:pt>
                <c:pt idx="350">
                  <c:v>1.389563806524162</c:v>
                </c:pt>
                <c:pt idx="351">
                  <c:v>1.364154149888007</c:v>
                </c:pt>
                <c:pt idx="352">
                  <c:v>1.3497484129846871</c:v>
                </c:pt>
                <c:pt idx="353">
                  <c:v>1.3341222326076481</c:v>
                </c:pt>
                <c:pt idx="354">
                  <c:v>1.3529022553096901</c:v>
                </c:pt>
                <c:pt idx="355">
                  <c:v>1.353937722175113</c:v>
                </c:pt>
                <c:pt idx="356">
                  <c:v>1.3803283383696561</c:v>
                </c:pt>
                <c:pt idx="357">
                  <c:v>1.418937064080811</c:v>
                </c:pt>
                <c:pt idx="358">
                  <c:v>1.432053464401561</c:v>
                </c:pt>
                <c:pt idx="359">
                  <c:v>1.436299084911639</c:v>
                </c:pt>
                <c:pt idx="360">
                  <c:v>1.419590657356617</c:v>
                </c:pt>
                <c:pt idx="361">
                  <c:v>1.4389532041663931</c:v>
                </c:pt>
                <c:pt idx="362">
                  <c:v>1.449180285640338</c:v>
                </c:pt>
                <c:pt idx="363">
                  <c:v>1.4821266423538531</c:v>
                </c:pt>
                <c:pt idx="364">
                  <c:v>1.485357000609133</c:v>
                </c:pt>
                <c:pt idx="365">
                  <c:v>1.4856977126166</c:v>
                </c:pt>
                <c:pt idx="366">
                  <c:v>1.4863535332113771</c:v>
                </c:pt>
                <c:pt idx="367">
                  <c:v>1.485255301257969</c:v>
                </c:pt>
                <c:pt idx="368">
                  <c:v>1.4956387911220439</c:v>
                </c:pt>
                <c:pt idx="369">
                  <c:v>1.475684270220923</c:v>
                </c:pt>
                <c:pt idx="370">
                  <c:v>1.501322594964394</c:v>
                </c:pt>
                <c:pt idx="371">
                  <c:v>1.5164831383537949</c:v>
                </c:pt>
                <c:pt idx="372">
                  <c:v>1.5296913862317729</c:v>
                </c:pt>
                <c:pt idx="373">
                  <c:v>1.5269585088459059</c:v>
                </c:pt>
                <c:pt idx="374">
                  <c:v>1.5065246679100139</c:v>
                </c:pt>
                <c:pt idx="375">
                  <c:v>1.507119158689906</c:v>
                </c:pt>
                <c:pt idx="376">
                  <c:v>1.4897451100059249</c:v>
                </c:pt>
                <c:pt idx="377">
                  <c:v>1.492606991656225</c:v>
                </c:pt>
                <c:pt idx="378">
                  <c:v>1.4353240367603191</c:v>
                </c:pt>
                <c:pt idx="379">
                  <c:v>1.444058077044384</c:v>
                </c:pt>
                <c:pt idx="380">
                  <c:v>1.471550462115335</c:v>
                </c:pt>
                <c:pt idx="381">
                  <c:v>1.466806419871334</c:v>
                </c:pt>
                <c:pt idx="382">
                  <c:v>1.4509238935193149</c:v>
                </c:pt>
                <c:pt idx="383">
                  <c:v>1.4479022924899949</c:v>
                </c:pt>
                <c:pt idx="384">
                  <c:v>1.446362457372999</c:v>
                </c:pt>
                <c:pt idx="385">
                  <c:v>1.45161456381001</c:v>
                </c:pt>
                <c:pt idx="386">
                  <c:v>1.4569601105092309</c:v>
                </c:pt>
                <c:pt idx="387">
                  <c:v>1.4411833947975179</c:v>
                </c:pt>
                <c:pt idx="388">
                  <c:v>1.4120242653171751</c:v>
                </c:pt>
                <c:pt idx="389">
                  <c:v>1.436603371715945</c:v>
                </c:pt>
                <c:pt idx="390">
                  <c:v>1.462496575767839</c:v>
                </c:pt>
                <c:pt idx="391">
                  <c:v>1.500928683341505</c:v>
                </c:pt>
                <c:pt idx="392">
                  <c:v>1.510992464348816</c:v>
                </c:pt>
                <c:pt idx="393">
                  <c:v>1.5109709569895879</c:v>
                </c:pt>
                <c:pt idx="394">
                  <c:v>1.501132228244169</c:v>
                </c:pt>
                <c:pt idx="395">
                  <c:v>1.5073441363436491</c:v>
                </c:pt>
                <c:pt idx="396">
                  <c:v>1.480969521355187</c:v>
                </c:pt>
                <c:pt idx="397">
                  <c:v>1.484415275714865</c:v>
                </c:pt>
                <c:pt idx="398">
                  <c:v>1.4784661725106281</c:v>
                </c:pt>
                <c:pt idx="399">
                  <c:v>1.495369127441424</c:v>
                </c:pt>
                <c:pt idx="400">
                  <c:v>1.5064611770896079</c:v>
                </c:pt>
                <c:pt idx="401">
                  <c:v>1.51431528815137</c:v>
                </c:pt>
                <c:pt idx="402">
                  <c:v>1.511134527341802</c:v>
                </c:pt>
                <c:pt idx="403">
                  <c:v>1.5221146163169841</c:v>
                </c:pt>
                <c:pt idx="404">
                  <c:v>1.507571669968051</c:v>
                </c:pt>
                <c:pt idx="405">
                  <c:v>1.483552644664424</c:v>
                </c:pt>
                <c:pt idx="406">
                  <c:v>1.4730416015375609</c:v>
                </c:pt>
                <c:pt idx="407">
                  <c:v>1.4557473559576299</c:v>
                </c:pt>
                <c:pt idx="408">
                  <c:v>1.4286048290414179</c:v>
                </c:pt>
                <c:pt idx="409">
                  <c:v>1.420537292972851</c:v>
                </c:pt>
                <c:pt idx="410">
                  <c:v>1.451361580464287</c:v>
                </c:pt>
                <c:pt idx="411">
                  <c:v>1.438295545354686</c:v>
                </c:pt>
                <c:pt idx="412">
                  <c:v>1.428059141299632</c:v>
                </c:pt>
                <c:pt idx="413">
                  <c:v>1.408969092660409</c:v>
                </c:pt>
                <c:pt idx="414">
                  <c:v>1.4180800811907519</c:v>
                </c:pt>
                <c:pt idx="415">
                  <c:v>1.4224201359064259</c:v>
                </c:pt>
                <c:pt idx="416">
                  <c:v>1.422923959955857</c:v>
                </c:pt>
                <c:pt idx="417">
                  <c:v>1.396467685434237</c:v>
                </c:pt>
                <c:pt idx="418">
                  <c:v>1.4000147989227689</c:v>
                </c:pt>
                <c:pt idx="419">
                  <c:v>1.438201289586807</c:v>
                </c:pt>
                <c:pt idx="420">
                  <c:v>1.3974641215980581</c:v>
                </c:pt>
                <c:pt idx="421">
                  <c:v>1.3887842535854411</c:v>
                </c:pt>
                <c:pt idx="422">
                  <c:v>1.362991956369644</c:v>
                </c:pt>
                <c:pt idx="423">
                  <c:v>1.369663758114106</c:v>
                </c:pt>
                <c:pt idx="424">
                  <c:v>1.35322149327354</c:v>
                </c:pt>
                <c:pt idx="425">
                  <c:v>1.329446107795931</c:v>
                </c:pt>
                <c:pt idx="426">
                  <c:v>1.3255241819015959</c:v>
                </c:pt>
                <c:pt idx="427">
                  <c:v>1.316194612571052</c:v>
                </c:pt>
                <c:pt idx="428">
                  <c:v>1.311874622278439</c:v>
                </c:pt>
                <c:pt idx="429">
                  <c:v>1.3570101209381671</c:v>
                </c:pt>
                <c:pt idx="430">
                  <c:v>1.3747504662259531</c:v>
                </c:pt>
                <c:pt idx="431">
                  <c:v>1.3689138960945599</c:v>
                </c:pt>
                <c:pt idx="432">
                  <c:v>1.376293444922301</c:v>
                </c:pt>
                <c:pt idx="433">
                  <c:v>1.3401810766214219</c:v>
                </c:pt>
                <c:pt idx="434">
                  <c:v>1.328609518904295</c:v>
                </c:pt>
                <c:pt idx="435">
                  <c:v>1.2967186041564589</c:v>
                </c:pt>
                <c:pt idx="436">
                  <c:v>1.282563398614607</c:v>
                </c:pt>
                <c:pt idx="437">
                  <c:v>1.311053147322272</c:v>
                </c:pt>
                <c:pt idx="438">
                  <c:v>1.3432444683807101</c:v>
                </c:pt>
                <c:pt idx="439">
                  <c:v>1.3574986247233289</c:v>
                </c:pt>
                <c:pt idx="440">
                  <c:v>1.356080604081676</c:v>
                </c:pt>
                <c:pt idx="441">
                  <c:v>1.380242051797256</c:v>
                </c:pt>
                <c:pt idx="442">
                  <c:v>1.3834262179963259</c:v>
                </c:pt>
                <c:pt idx="443">
                  <c:v>1.3849295441539771</c:v>
                </c:pt>
                <c:pt idx="444">
                  <c:v>1.4103969922861599</c:v>
                </c:pt>
                <c:pt idx="445">
                  <c:v>1.4036580059161989</c:v>
                </c:pt>
                <c:pt idx="446">
                  <c:v>1.413528225845712</c:v>
                </c:pt>
                <c:pt idx="447">
                  <c:v>1.413931526415676</c:v>
                </c:pt>
                <c:pt idx="448">
                  <c:v>1.406950881292387</c:v>
                </c:pt>
                <c:pt idx="449">
                  <c:v>1.4311653888917419</c:v>
                </c:pt>
                <c:pt idx="450">
                  <c:v>1.426752335955318</c:v>
                </c:pt>
                <c:pt idx="451">
                  <c:v>1.425342728609762</c:v>
                </c:pt>
                <c:pt idx="452">
                  <c:v>1.454126030589219</c:v>
                </c:pt>
                <c:pt idx="453">
                  <c:v>1.4620150628669979</c:v>
                </c:pt>
                <c:pt idx="454">
                  <c:v>1.4250230227647509</c:v>
                </c:pt>
                <c:pt idx="455">
                  <c:v>1.439471996244251</c:v>
                </c:pt>
                <c:pt idx="456">
                  <c:v>1.400112866690876</c:v>
                </c:pt>
                <c:pt idx="457">
                  <c:v>1.400217108140148</c:v>
                </c:pt>
                <c:pt idx="458">
                  <c:v>1.411713778702463</c:v>
                </c:pt>
                <c:pt idx="459">
                  <c:v>1.4160186734047711</c:v>
                </c:pt>
                <c:pt idx="460">
                  <c:v>1.418649873261298</c:v>
                </c:pt>
                <c:pt idx="461">
                  <c:v>1.420240903332211</c:v>
                </c:pt>
                <c:pt idx="462">
                  <c:v>1.424306988684902</c:v>
                </c:pt>
                <c:pt idx="463">
                  <c:v>1.4439475070105741</c:v>
                </c:pt>
                <c:pt idx="464">
                  <c:v>1.390945368353776</c:v>
                </c:pt>
                <c:pt idx="465">
                  <c:v>1.401697446664643</c:v>
                </c:pt>
                <c:pt idx="466">
                  <c:v>1.3654488398120139</c:v>
                </c:pt>
                <c:pt idx="467">
                  <c:v>1.320155501776713</c:v>
                </c:pt>
                <c:pt idx="468">
                  <c:v>1.318300585771111</c:v>
                </c:pt>
                <c:pt idx="469">
                  <c:v>1.3237964808332909</c:v>
                </c:pt>
                <c:pt idx="470">
                  <c:v>1.321577006069919</c:v>
                </c:pt>
                <c:pt idx="471">
                  <c:v>1.3084943445750861</c:v>
                </c:pt>
                <c:pt idx="472">
                  <c:v>1.2955752764177579</c:v>
                </c:pt>
                <c:pt idx="473">
                  <c:v>1.261919801021592</c:v>
                </c:pt>
                <c:pt idx="474">
                  <c:v>1.240551462922733</c:v>
                </c:pt>
                <c:pt idx="475">
                  <c:v>1.2198649981264329</c:v>
                </c:pt>
                <c:pt idx="476">
                  <c:v>1.255636751312657</c:v>
                </c:pt>
                <c:pt idx="477">
                  <c:v>1.2686926595636441</c:v>
                </c:pt>
                <c:pt idx="478">
                  <c:v>1.272390503006501</c:v>
                </c:pt>
                <c:pt idx="479">
                  <c:v>1.240180257083316</c:v>
                </c:pt>
                <c:pt idx="480">
                  <c:v>1.237341857018019</c:v>
                </c:pt>
                <c:pt idx="481">
                  <c:v>1.2539816142392779</c:v>
                </c:pt>
                <c:pt idx="482">
                  <c:v>1.2449063275537879</c:v>
                </c:pt>
                <c:pt idx="483">
                  <c:v>1.20719833583032</c:v>
                </c:pt>
                <c:pt idx="484">
                  <c:v>1.203827028555517</c:v>
                </c:pt>
                <c:pt idx="485">
                  <c:v>1.2103335319850661</c:v>
                </c:pt>
                <c:pt idx="486">
                  <c:v>1.2370934366571711</c:v>
                </c:pt>
                <c:pt idx="487">
                  <c:v>1.212688770298894</c:v>
                </c:pt>
                <c:pt idx="488">
                  <c:v>1.1623077440597609</c:v>
                </c:pt>
                <c:pt idx="489">
                  <c:v>1.1618550187042029</c:v>
                </c:pt>
                <c:pt idx="490">
                  <c:v>1.2059134059307479</c:v>
                </c:pt>
                <c:pt idx="491">
                  <c:v>1.252870924002331</c:v>
                </c:pt>
                <c:pt idx="492">
                  <c:v>1.256523584697917</c:v>
                </c:pt>
                <c:pt idx="493">
                  <c:v>1.250929687556007</c:v>
                </c:pt>
                <c:pt idx="494">
                  <c:v>1.203233262297293</c:v>
                </c:pt>
                <c:pt idx="495">
                  <c:v>1.151405169590183</c:v>
                </c:pt>
                <c:pt idx="496">
                  <c:v>1.2065142178206569</c:v>
                </c:pt>
                <c:pt idx="497">
                  <c:v>1.1548589950467361</c:v>
                </c:pt>
                <c:pt idx="498">
                  <c:v>1.169791895310534</c:v>
                </c:pt>
                <c:pt idx="499">
                  <c:v>1.186712538687015</c:v>
                </c:pt>
                <c:pt idx="500">
                  <c:v>1.1802185598068979</c:v>
                </c:pt>
                <c:pt idx="501">
                  <c:v>1.1874000728614471</c:v>
                </c:pt>
                <c:pt idx="502">
                  <c:v>1.1803025877061759</c:v>
                </c:pt>
                <c:pt idx="503">
                  <c:v>1.206945340367187</c:v>
                </c:pt>
                <c:pt idx="504">
                  <c:v>1.2308879492153171</c:v>
                </c:pt>
                <c:pt idx="505">
                  <c:v>1.2416820603904011</c:v>
                </c:pt>
                <c:pt idx="506">
                  <c:v>1.220641916229382</c:v>
                </c:pt>
                <c:pt idx="507">
                  <c:v>1.2460313929898961</c:v>
                </c:pt>
                <c:pt idx="508">
                  <c:v>1.254074355486184</c:v>
                </c:pt>
                <c:pt idx="509">
                  <c:v>1.250446074099375</c:v>
                </c:pt>
                <c:pt idx="510">
                  <c:v>1.28677132911167</c:v>
                </c:pt>
                <c:pt idx="511">
                  <c:v>1.289631329063053</c:v>
                </c:pt>
                <c:pt idx="512">
                  <c:v>1.3238041409872989</c:v>
                </c:pt>
                <c:pt idx="513">
                  <c:v>1.330510785433219</c:v>
                </c:pt>
                <c:pt idx="514">
                  <c:v>1.3456120003872669</c:v>
                </c:pt>
                <c:pt idx="515">
                  <c:v>1.365269162471654</c:v>
                </c:pt>
                <c:pt idx="516">
                  <c:v>1.406187356117413</c:v>
                </c:pt>
                <c:pt idx="517">
                  <c:v>1.4409396465437281</c:v>
                </c:pt>
                <c:pt idx="518">
                  <c:v>1.4410723488428829</c:v>
                </c:pt>
                <c:pt idx="519">
                  <c:v>1.445358338211582</c:v>
                </c:pt>
                <c:pt idx="520">
                  <c:v>1.446483748074493</c:v>
                </c:pt>
                <c:pt idx="521">
                  <c:v>1.4466636805963871</c:v>
                </c:pt>
                <c:pt idx="522">
                  <c:v>1.4108224527968489</c:v>
                </c:pt>
                <c:pt idx="523">
                  <c:v>1.41404222342594</c:v>
                </c:pt>
                <c:pt idx="524">
                  <c:v>1.4354338576411989</c:v>
                </c:pt>
                <c:pt idx="525">
                  <c:v>1.4759382324372741</c:v>
                </c:pt>
                <c:pt idx="526">
                  <c:v>1.487776409914827</c:v>
                </c:pt>
                <c:pt idx="527">
                  <c:v>1.4740156415271199</c:v>
                </c:pt>
                <c:pt idx="528">
                  <c:v>1.482048719176591</c:v>
                </c:pt>
                <c:pt idx="529">
                  <c:v>1.509780739492103</c:v>
                </c:pt>
                <c:pt idx="530">
                  <c:v>1.536834314879777</c:v>
                </c:pt>
                <c:pt idx="531">
                  <c:v>1.5385432373946519</c:v>
                </c:pt>
                <c:pt idx="532">
                  <c:v>1.4571673329790811</c:v>
                </c:pt>
                <c:pt idx="533">
                  <c:v>1.455422221072757</c:v>
                </c:pt>
                <c:pt idx="534">
                  <c:v>1.4820410283411201</c:v>
                </c:pt>
                <c:pt idx="535">
                  <c:v>1.516264066611126</c:v>
                </c:pt>
                <c:pt idx="536">
                  <c:v>1.4899691709102989</c:v>
                </c:pt>
                <c:pt idx="537">
                  <c:v>1.463719500153025</c:v>
                </c:pt>
                <c:pt idx="538">
                  <c:v>1.4831973195035151</c:v>
                </c:pt>
                <c:pt idx="539">
                  <c:v>1.4558145244563381</c:v>
                </c:pt>
                <c:pt idx="540">
                  <c:v>1.4637760726176241</c:v>
                </c:pt>
                <c:pt idx="541">
                  <c:v>1.46330891334156</c:v>
                </c:pt>
                <c:pt idx="542">
                  <c:v>1.411840686385083</c:v>
                </c:pt>
                <c:pt idx="543">
                  <c:v>1.350053516850575</c:v>
                </c:pt>
                <c:pt idx="544">
                  <c:v>1.3467079208503661</c:v>
                </c:pt>
                <c:pt idx="545">
                  <c:v>1.4132851007794021</c:v>
                </c:pt>
                <c:pt idx="546">
                  <c:v>1.4178901182710291</c:v>
                </c:pt>
                <c:pt idx="547">
                  <c:v>1.397575979541867</c:v>
                </c:pt>
                <c:pt idx="548">
                  <c:v>1.4256312980453989</c:v>
                </c:pt>
                <c:pt idx="549">
                  <c:v>1.4160199005349421</c:v>
                </c:pt>
                <c:pt idx="550">
                  <c:v>1.4410899245251709</c:v>
                </c:pt>
                <c:pt idx="551">
                  <c:v>1.444206883310756</c:v>
                </c:pt>
                <c:pt idx="552">
                  <c:v>1.4476122956095441</c:v>
                </c:pt>
                <c:pt idx="553">
                  <c:v>1.432321522793504</c:v>
                </c:pt>
                <c:pt idx="554">
                  <c:v>1.4566746712700589</c:v>
                </c:pt>
                <c:pt idx="555">
                  <c:v>1.4441849196057761</c:v>
                </c:pt>
                <c:pt idx="556">
                  <c:v>1.4481948881922331</c:v>
                </c:pt>
                <c:pt idx="557">
                  <c:v>1.410057332625082</c:v>
                </c:pt>
                <c:pt idx="558">
                  <c:v>1.3715171405886559</c:v>
                </c:pt>
                <c:pt idx="559">
                  <c:v>1.358902165137011</c:v>
                </c:pt>
                <c:pt idx="560">
                  <c:v>1.3533090876110381</c:v>
                </c:pt>
                <c:pt idx="561">
                  <c:v>1.3656040758501069</c:v>
                </c:pt>
                <c:pt idx="562">
                  <c:v>1.3926962745946401</c:v>
                </c:pt>
                <c:pt idx="563">
                  <c:v>1.398706336582787</c:v>
                </c:pt>
                <c:pt idx="564">
                  <c:v>1.417792236616513</c:v>
                </c:pt>
                <c:pt idx="565">
                  <c:v>1.4327756794233111</c:v>
                </c:pt>
                <c:pt idx="566">
                  <c:v>1.4293136625001881</c:v>
                </c:pt>
                <c:pt idx="567">
                  <c:v>1.400787795279546</c:v>
                </c:pt>
                <c:pt idx="568">
                  <c:v>1.403480561315646</c:v>
                </c:pt>
                <c:pt idx="569">
                  <c:v>1.399759965520146</c:v>
                </c:pt>
                <c:pt idx="570">
                  <c:v>1.3969586877640121</c:v>
                </c:pt>
                <c:pt idx="571">
                  <c:v>1.396802070803584</c:v>
                </c:pt>
                <c:pt idx="572">
                  <c:v>1.3798729765053119</c:v>
                </c:pt>
                <c:pt idx="573">
                  <c:v>1.393843524916254</c:v>
                </c:pt>
                <c:pt idx="574">
                  <c:v>1.3692844254821801</c:v>
                </c:pt>
                <c:pt idx="575">
                  <c:v>1.371928842088848</c:v>
                </c:pt>
                <c:pt idx="576">
                  <c:v>1.3927142458687001</c:v>
                </c:pt>
                <c:pt idx="577">
                  <c:v>1.3888049075337201</c:v>
                </c:pt>
                <c:pt idx="578">
                  <c:v>1.3841540450244181</c:v>
                </c:pt>
                <c:pt idx="579">
                  <c:v>1.368390215617751</c:v>
                </c:pt>
                <c:pt idx="580">
                  <c:v>1.379187385475285</c:v>
                </c:pt>
                <c:pt idx="581">
                  <c:v>1.398290370082452</c:v>
                </c:pt>
                <c:pt idx="582">
                  <c:v>1.3982880026610729</c:v>
                </c:pt>
                <c:pt idx="583">
                  <c:v>1.4021286840442519</c:v>
                </c:pt>
                <c:pt idx="584">
                  <c:v>1.4030136580211829</c:v>
                </c:pt>
                <c:pt idx="585">
                  <c:v>1.367498468425743</c:v>
                </c:pt>
                <c:pt idx="586">
                  <c:v>1.362887696214526</c:v>
                </c:pt>
                <c:pt idx="587">
                  <c:v>1.3614482745754191</c:v>
                </c:pt>
                <c:pt idx="588">
                  <c:v>1.357423330915456</c:v>
                </c:pt>
                <c:pt idx="589">
                  <c:v>1.3530417344455581</c:v>
                </c:pt>
                <c:pt idx="590">
                  <c:v>1.375195810853443</c:v>
                </c:pt>
                <c:pt idx="591">
                  <c:v>1.3679890978891009</c:v>
                </c:pt>
                <c:pt idx="592">
                  <c:v>1.3934530233493081</c:v>
                </c:pt>
                <c:pt idx="593">
                  <c:v>1.3912653614714301</c:v>
                </c:pt>
                <c:pt idx="594">
                  <c:v>1.3938237958274911</c:v>
                </c:pt>
                <c:pt idx="595">
                  <c:v>1.4065163350168111</c:v>
                </c:pt>
                <c:pt idx="596">
                  <c:v>1.399330599795815</c:v>
                </c:pt>
                <c:pt idx="597">
                  <c:v>1.3970859241072651</c:v>
                </c:pt>
                <c:pt idx="598">
                  <c:v>1.378460824373902</c:v>
                </c:pt>
                <c:pt idx="599">
                  <c:v>1.3471898117026899</c:v>
                </c:pt>
                <c:pt idx="600">
                  <c:v>1.3452378805697269</c:v>
                </c:pt>
                <c:pt idx="601">
                  <c:v>1.3434454672244109</c:v>
                </c:pt>
                <c:pt idx="602">
                  <c:v>1.3309127766036331</c:v>
                </c:pt>
                <c:pt idx="603">
                  <c:v>1.3539968495587249</c:v>
                </c:pt>
                <c:pt idx="604">
                  <c:v>1.372676176576793</c:v>
                </c:pt>
                <c:pt idx="605">
                  <c:v>1.373409502234066</c:v>
                </c:pt>
                <c:pt idx="606">
                  <c:v>1.3666007481274201</c:v>
                </c:pt>
                <c:pt idx="607">
                  <c:v>1.346963801759673</c:v>
                </c:pt>
                <c:pt idx="608">
                  <c:v>1.369725306191693</c:v>
                </c:pt>
                <c:pt idx="609">
                  <c:v>1.335905316727072</c:v>
                </c:pt>
                <c:pt idx="610">
                  <c:v>1.323865991872343</c:v>
                </c:pt>
                <c:pt idx="611">
                  <c:v>1.329887593091392</c:v>
                </c:pt>
                <c:pt idx="612">
                  <c:v>1.344775819491923</c:v>
                </c:pt>
                <c:pt idx="613">
                  <c:v>1.3430103171640131</c:v>
                </c:pt>
                <c:pt idx="614">
                  <c:v>1.297882135996111</c:v>
                </c:pt>
                <c:pt idx="615">
                  <c:v>1.301953246970702</c:v>
                </c:pt>
                <c:pt idx="616">
                  <c:v>1.306795383965391</c:v>
                </c:pt>
                <c:pt idx="617">
                  <c:v>1.318733716736971</c:v>
                </c:pt>
                <c:pt idx="618">
                  <c:v>1.3231630842026949</c:v>
                </c:pt>
                <c:pt idx="619">
                  <c:v>1.3180090156286841</c:v>
                </c:pt>
                <c:pt idx="620">
                  <c:v>1.3191072566909141</c:v>
                </c:pt>
                <c:pt idx="621">
                  <c:v>1.3110694437395669</c:v>
                </c:pt>
                <c:pt idx="622">
                  <c:v>1.301789061881947</c:v>
                </c:pt>
                <c:pt idx="623">
                  <c:v>1.299330937265198</c:v>
                </c:pt>
                <c:pt idx="624">
                  <c:v>1.2811872328395331</c:v>
                </c:pt>
                <c:pt idx="625">
                  <c:v>1.2707357010375211</c:v>
                </c:pt>
                <c:pt idx="626">
                  <c:v>1.3021980233155011</c:v>
                </c:pt>
                <c:pt idx="627">
                  <c:v>1.3209409253027771</c:v>
                </c:pt>
                <c:pt idx="628">
                  <c:v>1.3535218125659481</c:v>
                </c:pt>
                <c:pt idx="629">
                  <c:v>1.386238082797234</c:v>
                </c:pt>
                <c:pt idx="630">
                  <c:v>1.3915057592104181</c:v>
                </c:pt>
                <c:pt idx="631">
                  <c:v>1.3748622562311601</c:v>
                </c:pt>
                <c:pt idx="632">
                  <c:v>1.399185171968381</c:v>
                </c:pt>
                <c:pt idx="633">
                  <c:v>1.3939381405922151</c:v>
                </c:pt>
                <c:pt idx="634">
                  <c:v>1.3765707845278481</c:v>
                </c:pt>
                <c:pt idx="635">
                  <c:v>1.4010541645727039</c:v>
                </c:pt>
                <c:pt idx="636">
                  <c:v>1.389878945441799</c:v>
                </c:pt>
                <c:pt idx="637">
                  <c:v>1.356295978594908</c:v>
                </c:pt>
                <c:pt idx="638">
                  <c:v>1.347177494226234</c:v>
                </c:pt>
                <c:pt idx="639">
                  <c:v>1.3720484339859169</c:v>
                </c:pt>
                <c:pt idx="640">
                  <c:v>1.408598335025804</c:v>
                </c:pt>
                <c:pt idx="641">
                  <c:v>1.4041017258586439</c:v>
                </c:pt>
                <c:pt idx="642">
                  <c:v>1.415221144960253</c:v>
                </c:pt>
                <c:pt idx="643">
                  <c:v>1.39239947940042</c:v>
                </c:pt>
                <c:pt idx="644">
                  <c:v>1.370875004923054</c:v>
                </c:pt>
                <c:pt idx="645">
                  <c:v>1.3773914031087879</c:v>
                </c:pt>
                <c:pt idx="646">
                  <c:v>1.373492515372382</c:v>
                </c:pt>
                <c:pt idx="647">
                  <c:v>1.3316878572978219</c:v>
                </c:pt>
                <c:pt idx="648">
                  <c:v>1.341252188597384</c:v>
                </c:pt>
                <c:pt idx="649">
                  <c:v>1.366442627023106</c:v>
                </c:pt>
                <c:pt idx="650">
                  <c:v>1.3547653000026469</c:v>
                </c:pt>
                <c:pt idx="651">
                  <c:v>1.358775833471344</c:v>
                </c:pt>
                <c:pt idx="652">
                  <c:v>1.3729593307984449</c:v>
                </c:pt>
                <c:pt idx="653">
                  <c:v>1.4166695059394021</c:v>
                </c:pt>
                <c:pt idx="654">
                  <c:v>1.4300047882991911</c:v>
                </c:pt>
                <c:pt idx="655">
                  <c:v>1.4268661274428669</c:v>
                </c:pt>
                <c:pt idx="656">
                  <c:v>1.4324867654810469</c:v>
                </c:pt>
                <c:pt idx="657">
                  <c:v>1.4156455465265581</c:v>
                </c:pt>
                <c:pt idx="658">
                  <c:v>1.414554894999537</c:v>
                </c:pt>
                <c:pt idx="659">
                  <c:v>1.378270843179527</c:v>
                </c:pt>
                <c:pt idx="660">
                  <c:v>1.374143148255536</c:v>
                </c:pt>
                <c:pt idx="661">
                  <c:v>1.384590493433091</c:v>
                </c:pt>
                <c:pt idx="662">
                  <c:v>1.3494194143484419</c:v>
                </c:pt>
                <c:pt idx="663">
                  <c:v>1.333961132872036</c:v>
                </c:pt>
                <c:pt idx="664">
                  <c:v>1.347424112816344</c:v>
                </c:pt>
                <c:pt idx="665">
                  <c:v>1.3320736151122849</c:v>
                </c:pt>
                <c:pt idx="666">
                  <c:v>1.2995819755059299</c:v>
                </c:pt>
                <c:pt idx="667">
                  <c:v>1.3333339925944161</c:v>
                </c:pt>
                <c:pt idx="668">
                  <c:v>1.358655054888221</c:v>
                </c:pt>
                <c:pt idx="669">
                  <c:v>1.3597934757318351</c:v>
                </c:pt>
                <c:pt idx="670">
                  <c:v>1.399117682764792</c:v>
                </c:pt>
                <c:pt idx="671">
                  <c:v>1.4101028773530311</c:v>
                </c:pt>
                <c:pt idx="672">
                  <c:v>1.3902462634663699</c:v>
                </c:pt>
                <c:pt idx="673">
                  <c:v>1.3864020530168439</c:v>
                </c:pt>
                <c:pt idx="674">
                  <c:v>1.3838388262142769</c:v>
                </c:pt>
                <c:pt idx="675">
                  <c:v>1.3894216246908651</c:v>
                </c:pt>
                <c:pt idx="676">
                  <c:v>1.388228738771514</c:v>
                </c:pt>
                <c:pt idx="677">
                  <c:v>1.418648724979046</c:v>
                </c:pt>
                <c:pt idx="678">
                  <c:v>1.415012378708153</c:v>
                </c:pt>
                <c:pt idx="679">
                  <c:v>1.4242005787611409</c:v>
                </c:pt>
                <c:pt idx="680">
                  <c:v>1.399110873876128</c:v>
                </c:pt>
                <c:pt idx="681">
                  <c:v>1.3889282879750151</c:v>
                </c:pt>
                <c:pt idx="682">
                  <c:v>1.3773505330322009</c:v>
                </c:pt>
                <c:pt idx="683">
                  <c:v>1.35477497031395</c:v>
                </c:pt>
                <c:pt idx="684">
                  <c:v>1.356804049303703</c:v>
                </c:pt>
                <c:pt idx="685">
                  <c:v>1.356670760104147</c:v>
                </c:pt>
                <c:pt idx="686">
                  <c:v>1.367745214524164</c:v>
                </c:pt>
                <c:pt idx="687">
                  <c:v>1.391608154671653</c:v>
                </c:pt>
                <c:pt idx="688">
                  <c:v>1.392180985965918</c:v>
                </c:pt>
                <c:pt idx="689">
                  <c:v>1.3802951896950519</c:v>
                </c:pt>
                <c:pt idx="690">
                  <c:v>1.368261370983223</c:v>
                </c:pt>
                <c:pt idx="691">
                  <c:v>1.36587391650615</c:v>
                </c:pt>
                <c:pt idx="692">
                  <c:v>1.336557759773791</c:v>
                </c:pt>
                <c:pt idx="693">
                  <c:v>1.3367416119985389</c:v>
                </c:pt>
                <c:pt idx="694">
                  <c:v>1.345289528564187</c:v>
                </c:pt>
                <c:pt idx="695">
                  <c:v>1.315974757739278</c:v>
                </c:pt>
                <c:pt idx="696">
                  <c:v>1.3145098190735769</c:v>
                </c:pt>
                <c:pt idx="697">
                  <c:v>1.298601674136137</c:v>
                </c:pt>
                <c:pt idx="698">
                  <c:v>1.296210090156549</c:v>
                </c:pt>
                <c:pt idx="699">
                  <c:v>1.2969332485116321</c:v>
                </c:pt>
                <c:pt idx="700">
                  <c:v>1.2930868348383311</c:v>
                </c:pt>
                <c:pt idx="701">
                  <c:v>1.30628614841159</c:v>
                </c:pt>
                <c:pt idx="702">
                  <c:v>1.292049423536699</c:v>
                </c:pt>
                <c:pt idx="703">
                  <c:v>1.295661308432742</c:v>
                </c:pt>
                <c:pt idx="704">
                  <c:v>1.2671481972726939</c:v>
                </c:pt>
                <c:pt idx="705">
                  <c:v>1.226738240208626</c:v>
                </c:pt>
                <c:pt idx="706">
                  <c:v>1.2082347013724599</c:v>
                </c:pt>
                <c:pt idx="707">
                  <c:v>1.1991460520070429</c:v>
                </c:pt>
                <c:pt idx="708">
                  <c:v>1.2188005744383961</c:v>
                </c:pt>
                <c:pt idx="709">
                  <c:v>1.183210546371843</c:v>
                </c:pt>
                <c:pt idx="710">
                  <c:v>1.2004638869441859</c:v>
                </c:pt>
                <c:pt idx="711">
                  <c:v>1.2436108889363171</c:v>
                </c:pt>
                <c:pt idx="712">
                  <c:v>1.2397372117669101</c:v>
                </c:pt>
                <c:pt idx="713">
                  <c:v>1.2650013576506169</c:v>
                </c:pt>
                <c:pt idx="714">
                  <c:v>1.280436491121111</c:v>
                </c:pt>
                <c:pt idx="715">
                  <c:v>1.2779870063112651</c:v>
                </c:pt>
                <c:pt idx="716">
                  <c:v>1.27536163667674</c:v>
                </c:pt>
                <c:pt idx="717">
                  <c:v>1.256997312557494</c:v>
                </c:pt>
                <c:pt idx="718">
                  <c:v>1.3090891556360991</c:v>
                </c:pt>
                <c:pt idx="719">
                  <c:v>1.3084504655181179</c:v>
                </c:pt>
                <c:pt idx="720">
                  <c:v>1.299197457562834</c:v>
                </c:pt>
                <c:pt idx="721">
                  <c:v>1.311451500731134</c:v>
                </c:pt>
                <c:pt idx="722">
                  <c:v>1.3294046618550499</c:v>
                </c:pt>
                <c:pt idx="723">
                  <c:v>1.3384721557508601</c:v>
                </c:pt>
                <c:pt idx="724">
                  <c:v>1.3586581580116539</c:v>
                </c:pt>
                <c:pt idx="725">
                  <c:v>1.395159316753942</c:v>
                </c:pt>
                <c:pt idx="726">
                  <c:v>1.4220493860551711</c:v>
                </c:pt>
                <c:pt idx="727">
                  <c:v>1.403499309575623</c:v>
                </c:pt>
                <c:pt idx="728">
                  <c:v>1.425484683766199</c:v>
                </c:pt>
                <c:pt idx="729">
                  <c:v>1.435864512866873</c:v>
                </c:pt>
                <c:pt idx="730">
                  <c:v>1.4329088049798731</c:v>
                </c:pt>
                <c:pt idx="731">
                  <c:v>1.4508473701780411</c:v>
                </c:pt>
                <c:pt idx="732">
                  <c:v>1.4699544811153511</c:v>
                </c:pt>
                <c:pt idx="733">
                  <c:v>1.473141325128339</c:v>
                </c:pt>
                <c:pt idx="734">
                  <c:v>1.4761394317495951</c:v>
                </c:pt>
                <c:pt idx="735">
                  <c:v>1.4593705034575211</c:v>
                </c:pt>
                <c:pt idx="736">
                  <c:v>1.514787235710652</c:v>
                </c:pt>
                <c:pt idx="737">
                  <c:v>1.5468680426407371</c:v>
                </c:pt>
                <c:pt idx="738">
                  <c:v>1.5482875411010819</c:v>
                </c:pt>
                <c:pt idx="739">
                  <c:v>1.537401514007553</c:v>
                </c:pt>
                <c:pt idx="740">
                  <c:v>1.555219436275741</c:v>
                </c:pt>
                <c:pt idx="741">
                  <c:v>1.5824167788176731</c:v>
                </c:pt>
                <c:pt idx="742">
                  <c:v>1.550757159195403</c:v>
                </c:pt>
                <c:pt idx="743">
                  <c:v>1.556328654515192</c:v>
                </c:pt>
                <c:pt idx="744">
                  <c:v>1.520251950310499</c:v>
                </c:pt>
                <c:pt idx="745">
                  <c:v>1.52323955915315</c:v>
                </c:pt>
                <c:pt idx="746">
                  <c:v>1.5626645028780271</c:v>
                </c:pt>
                <c:pt idx="747">
                  <c:v>1.5927734645181439</c:v>
                </c:pt>
                <c:pt idx="748">
                  <c:v>1.5806400391955271</c:v>
                </c:pt>
                <c:pt idx="749">
                  <c:v>1.564407289196958</c:v>
                </c:pt>
                <c:pt idx="750">
                  <c:v>1.5689844957274659</c:v>
                </c:pt>
                <c:pt idx="751">
                  <c:v>1.530162559653268</c:v>
                </c:pt>
                <c:pt idx="752">
                  <c:v>1.5407693930058031</c:v>
                </c:pt>
                <c:pt idx="753">
                  <c:v>1.5506408386601791</c:v>
                </c:pt>
                <c:pt idx="754">
                  <c:v>1.5765439728356629</c:v>
                </c:pt>
                <c:pt idx="755">
                  <c:v>1.61351854902265</c:v>
                </c:pt>
                <c:pt idx="756">
                  <c:v>1.620757001875117</c:v>
                </c:pt>
                <c:pt idx="757">
                  <c:v>1.577221655642024</c:v>
                </c:pt>
                <c:pt idx="758">
                  <c:v>1.6408062993451951</c:v>
                </c:pt>
                <c:pt idx="759">
                  <c:v>1.6338341138629411</c:v>
                </c:pt>
                <c:pt idx="760">
                  <c:v>1.6442627829137491</c:v>
                </c:pt>
                <c:pt idx="761">
                  <c:v>1.665221500871261</c:v>
                </c:pt>
                <c:pt idx="762">
                  <c:v>1.65619914558065</c:v>
                </c:pt>
                <c:pt idx="763">
                  <c:v>1.63730291306844</c:v>
                </c:pt>
                <c:pt idx="764">
                  <c:v>1.674839912906247</c:v>
                </c:pt>
                <c:pt idx="765">
                  <c:v>1.7078941786970621</c:v>
                </c:pt>
                <c:pt idx="766">
                  <c:v>1.673389744862835</c:v>
                </c:pt>
                <c:pt idx="767">
                  <c:v>1.727079774881735</c:v>
                </c:pt>
                <c:pt idx="768">
                  <c:v>1.7543159888901001</c:v>
                </c:pt>
                <c:pt idx="769">
                  <c:v>1.7147343637910279</c:v>
                </c:pt>
                <c:pt idx="770">
                  <c:v>1.6832636722937879</c:v>
                </c:pt>
                <c:pt idx="771">
                  <c:v>1.686420334298987</c:v>
                </c:pt>
                <c:pt idx="772">
                  <c:v>1.6614888730355379</c:v>
                </c:pt>
                <c:pt idx="773">
                  <c:v>1.661189029953889</c:v>
                </c:pt>
                <c:pt idx="774">
                  <c:v>1.676583432679279</c:v>
                </c:pt>
                <c:pt idx="775">
                  <c:v>1.695552210533398</c:v>
                </c:pt>
                <c:pt idx="776">
                  <c:v>1.681903873912499</c:v>
                </c:pt>
                <c:pt idx="777">
                  <c:v>1.6722459901535141</c:v>
                </c:pt>
                <c:pt idx="778">
                  <c:v>1.7156082504022689</c:v>
                </c:pt>
                <c:pt idx="779">
                  <c:v>1.7527253207322619</c:v>
                </c:pt>
                <c:pt idx="780">
                  <c:v>1.7614598114582269</c:v>
                </c:pt>
                <c:pt idx="781">
                  <c:v>1.768470995262011</c:v>
                </c:pt>
                <c:pt idx="782">
                  <c:v>1.7686260202249009</c:v>
                </c:pt>
                <c:pt idx="783">
                  <c:v>1.7900791425058351</c:v>
                </c:pt>
                <c:pt idx="784">
                  <c:v>1.77170304302393</c:v>
                </c:pt>
                <c:pt idx="785">
                  <c:v>1.7614002631659069</c:v>
                </c:pt>
                <c:pt idx="786">
                  <c:v>1.7805475567872231</c:v>
                </c:pt>
                <c:pt idx="787">
                  <c:v>1.7159148071916539</c:v>
                </c:pt>
                <c:pt idx="788">
                  <c:v>1.6747571248563839</c:v>
                </c:pt>
                <c:pt idx="789">
                  <c:v>1.7145711188398221</c:v>
                </c:pt>
                <c:pt idx="790">
                  <c:v>1.728706263826352</c:v>
                </c:pt>
                <c:pt idx="791">
                  <c:v>1.710527300608736</c:v>
                </c:pt>
                <c:pt idx="792">
                  <c:v>1.70923377857303</c:v>
                </c:pt>
                <c:pt idx="793">
                  <c:v>1.7231685021690519</c:v>
                </c:pt>
                <c:pt idx="794">
                  <c:v>1.676917826968362</c:v>
                </c:pt>
                <c:pt idx="795">
                  <c:v>1.6898034763487531</c:v>
                </c:pt>
                <c:pt idx="796">
                  <c:v>1.741005984406089</c:v>
                </c:pt>
                <c:pt idx="797">
                  <c:v>1.750176880480325</c:v>
                </c:pt>
                <c:pt idx="798">
                  <c:v>1.8149090087304469</c:v>
                </c:pt>
                <c:pt idx="799">
                  <c:v>1.868894549481134</c:v>
                </c:pt>
                <c:pt idx="800">
                  <c:v>1.8149285329958891</c:v>
                </c:pt>
                <c:pt idx="801">
                  <c:v>1.885099510478462</c:v>
                </c:pt>
                <c:pt idx="802">
                  <c:v>1.842793604801481</c:v>
                </c:pt>
                <c:pt idx="803">
                  <c:v>1.794828343627155</c:v>
                </c:pt>
                <c:pt idx="804">
                  <c:v>1.8105563769237329</c:v>
                </c:pt>
                <c:pt idx="805">
                  <c:v>1.8444939412146819</c:v>
                </c:pt>
                <c:pt idx="806">
                  <c:v>1.873568106448994</c:v>
                </c:pt>
                <c:pt idx="807">
                  <c:v>1.870264250537893</c:v>
                </c:pt>
                <c:pt idx="808">
                  <c:v>1.893962768153908</c:v>
                </c:pt>
                <c:pt idx="809">
                  <c:v>1.8900656134133511</c:v>
                </c:pt>
                <c:pt idx="810">
                  <c:v>1.9078354561726589</c:v>
                </c:pt>
                <c:pt idx="811">
                  <c:v>1.910116520223327</c:v>
                </c:pt>
                <c:pt idx="812">
                  <c:v>1.8803694009123399</c:v>
                </c:pt>
                <c:pt idx="813">
                  <c:v>1.9109400167049599</c:v>
                </c:pt>
                <c:pt idx="814">
                  <c:v>1.9344589297004591</c:v>
                </c:pt>
                <c:pt idx="815">
                  <c:v>1.973318192926532</c:v>
                </c:pt>
                <c:pt idx="816">
                  <c:v>1.998633353249782</c:v>
                </c:pt>
                <c:pt idx="817">
                  <c:v>2.018159357891177</c:v>
                </c:pt>
                <c:pt idx="818">
                  <c:v>1.9905431282374639</c:v>
                </c:pt>
                <c:pt idx="819">
                  <c:v>1.9769307891439241</c:v>
                </c:pt>
                <c:pt idx="820">
                  <c:v>2.0100870969782352</c:v>
                </c:pt>
                <c:pt idx="821">
                  <c:v>2.0164076977319452</c:v>
                </c:pt>
                <c:pt idx="822">
                  <c:v>2.0014220100879032</c:v>
                </c:pt>
                <c:pt idx="823">
                  <c:v>2.020038041948899</c:v>
                </c:pt>
                <c:pt idx="824">
                  <c:v>2.026693220844066</c:v>
                </c:pt>
                <c:pt idx="825">
                  <c:v>2.0161536627725818</c:v>
                </c:pt>
                <c:pt idx="826">
                  <c:v>1.9999498012215819</c:v>
                </c:pt>
                <c:pt idx="827">
                  <c:v>1.9565437187473209</c:v>
                </c:pt>
                <c:pt idx="828">
                  <c:v>1.9719364956485701</c:v>
                </c:pt>
                <c:pt idx="829">
                  <c:v>1.935112618799671</c:v>
                </c:pt>
                <c:pt idx="830">
                  <c:v>1.9024494122276749</c:v>
                </c:pt>
                <c:pt idx="831">
                  <c:v>1.8483412047130741</c:v>
                </c:pt>
                <c:pt idx="832">
                  <c:v>1.8986488562435</c:v>
                </c:pt>
                <c:pt idx="833">
                  <c:v>1.922948738988953</c:v>
                </c:pt>
                <c:pt idx="834">
                  <c:v>1.92227493762984</c:v>
                </c:pt>
                <c:pt idx="835">
                  <c:v>1.912832370680607</c:v>
                </c:pt>
                <c:pt idx="836">
                  <c:v>1.8420217165524639</c:v>
                </c:pt>
                <c:pt idx="837">
                  <c:v>1.833258620907954</c:v>
                </c:pt>
                <c:pt idx="838">
                  <c:v>1.7307526391799131</c:v>
                </c:pt>
                <c:pt idx="839">
                  <c:v>1.73972994536958</c:v>
                </c:pt>
                <c:pt idx="840">
                  <c:v>1.795730562489483</c:v>
                </c:pt>
                <c:pt idx="841">
                  <c:v>1.768318825308111</c:v>
                </c:pt>
                <c:pt idx="842">
                  <c:v>1.779345483057972</c:v>
                </c:pt>
                <c:pt idx="843">
                  <c:v>1.8258847796160851</c:v>
                </c:pt>
                <c:pt idx="844">
                  <c:v>1.858145997742322</c:v>
                </c:pt>
                <c:pt idx="845">
                  <c:v>1.858761141909395</c:v>
                </c:pt>
                <c:pt idx="846">
                  <c:v>1.8619702455407401</c:v>
                </c:pt>
                <c:pt idx="847">
                  <c:v>1.8418861877355619</c:v>
                </c:pt>
                <c:pt idx="848">
                  <c:v>1.7839500394692891</c:v>
                </c:pt>
                <c:pt idx="849">
                  <c:v>1.8007256476376221</c:v>
                </c:pt>
                <c:pt idx="850">
                  <c:v>1.8472268549988471</c:v>
                </c:pt>
                <c:pt idx="851">
                  <c:v>1.9051300277172909</c:v>
                </c:pt>
                <c:pt idx="852">
                  <c:v>1.9085399843577759</c:v>
                </c:pt>
                <c:pt idx="853">
                  <c:v>1.972323716560517</c:v>
                </c:pt>
                <c:pt idx="854">
                  <c:v>1.986626201433743</c:v>
                </c:pt>
                <c:pt idx="855">
                  <c:v>1.9680964083756789</c:v>
                </c:pt>
                <c:pt idx="856">
                  <c:v>1.9650999683571611</c:v>
                </c:pt>
                <c:pt idx="857">
                  <c:v>1.925899710322881</c:v>
                </c:pt>
                <c:pt idx="858">
                  <c:v>1.9703472847800769</c:v>
                </c:pt>
                <c:pt idx="859">
                  <c:v>2.023932873081558</c:v>
                </c:pt>
                <c:pt idx="860">
                  <c:v>2.03291101371605</c:v>
                </c:pt>
                <c:pt idx="861">
                  <c:v>1.976369068702114</c:v>
                </c:pt>
                <c:pt idx="862">
                  <c:v>1.975814785517261</c:v>
                </c:pt>
                <c:pt idx="863">
                  <c:v>1.931739961842895</c:v>
                </c:pt>
                <c:pt idx="864">
                  <c:v>1.9250687637466759</c:v>
                </c:pt>
                <c:pt idx="865">
                  <c:v>1.9256972366158149</c:v>
                </c:pt>
                <c:pt idx="866">
                  <c:v>1.9970436187499969</c:v>
                </c:pt>
                <c:pt idx="867">
                  <c:v>1.9879949726608359</c:v>
                </c:pt>
                <c:pt idx="868">
                  <c:v>2.024083918784549</c:v>
                </c:pt>
                <c:pt idx="869">
                  <c:v>2.0432738467130078</c:v>
                </c:pt>
                <c:pt idx="870">
                  <c:v>2.0003858375144099</c:v>
                </c:pt>
                <c:pt idx="871">
                  <c:v>2.0072238111787049</c:v>
                </c:pt>
                <c:pt idx="872">
                  <c:v>2.017849059256104</c:v>
                </c:pt>
                <c:pt idx="873">
                  <c:v>2.0272262817428262</c:v>
                </c:pt>
                <c:pt idx="874">
                  <c:v>2.0459840840458878</c:v>
                </c:pt>
                <c:pt idx="875">
                  <c:v>2.0386475555419761</c:v>
                </c:pt>
                <c:pt idx="876">
                  <c:v>1.9979606575526161</c:v>
                </c:pt>
                <c:pt idx="877">
                  <c:v>1.936858779361142</c:v>
                </c:pt>
                <c:pt idx="878">
                  <c:v>1.98942682496086</c:v>
                </c:pt>
                <c:pt idx="879">
                  <c:v>1.9961881539464581</c:v>
                </c:pt>
                <c:pt idx="880">
                  <c:v>1.9951812477515709</c:v>
                </c:pt>
                <c:pt idx="881">
                  <c:v>2.0317073985377938</c:v>
                </c:pt>
                <c:pt idx="882">
                  <c:v>2.045732100675798</c:v>
                </c:pt>
                <c:pt idx="883">
                  <c:v>2.0775238255821922</c:v>
                </c:pt>
                <c:pt idx="884">
                  <c:v>2.0957274733715661</c:v>
                </c:pt>
                <c:pt idx="885">
                  <c:v>2.079758360872952</c:v>
                </c:pt>
                <c:pt idx="886">
                  <c:v>2.0674918492127898</c:v>
                </c:pt>
                <c:pt idx="887">
                  <c:v>1.995811647021128</c:v>
                </c:pt>
                <c:pt idx="888">
                  <c:v>2.0083710366374139</c:v>
                </c:pt>
                <c:pt idx="889">
                  <c:v>2.0447880760604509</c:v>
                </c:pt>
                <c:pt idx="890">
                  <c:v>2.05117635553245</c:v>
                </c:pt>
                <c:pt idx="891">
                  <c:v>2.0585749975001719</c:v>
                </c:pt>
                <c:pt idx="892">
                  <c:v>2.064746642962858</c:v>
                </c:pt>
                <c:pt idx="893">
                  <c:v>2.0817524764223569</c:v>
                </c:pt>
                <c:pt idx="894">
                  <c:v>2.0854395859863071</c:v>
                </c:pt>
                <c:pt idx="895">
                  <c:v>2.0577218826599259</c:v>
                </c:pt>
                <c:pt idx="896">
                  <c:v>2.0763713135472148</c:v>
                </c:pt>
                <c:pt idx="897">
                  <c:v>2.087721905359758</c:v>
                </c:pt>
                <c:pt idx="898">
                  <c:v>2.1116786634201321</c:v>
                </c:pt>
                <c:pt idx="899">
                  <c:v>2.0722168582751159</c:v>
                </c:pt>
                <c:pt idx="900">
                  <c:v>2.0894754554873138</c:v>
                </c:pt>
                <c:pt idx="901">
                  <c:v>2.138244172490642</c:v>
                </c:pt>
                <c:pt idx="902">
                  <c:v>2.1449135451049082</c:v>
                </c:pt>
                <c:pt idx="903">
                  <c:v>2.1312827836896302</c:v>
                </c:pt>
                <c:pt idx="904">
                  <c:v>2.094044916348365</c:v>
                </c:pt>
                <c:pt idx="905">
                  <c:v>2.1076685699249</c:v>
                </c:pt>
                <c:pt idx="906">
                  <c:v>2.1396176168148791</c:v>
                </c:pt>
                <c:pt idx="907">
                  <c:v>2.1828063086548921</c:v>
                </c:pt>
                <c:pt idx="908">
                  <c:v>2.2003817123939862</c:v>
                </c:pt>
                <c:pt idx="909">
                  <c:v>2.189132293634608</c:v>
                </c:pt>
                <c:pt idx="910">
                  <c:v>2.2336849066544788</c:v>
                </c:pt>
                <c:pt idx="911">
                  <c:v>2.2619402629630452</c:v>
                </c:pt>
                <c:pt idx="912">
                  <c:v>2.2709604395931069</c:v>
                </c:pt>
                <c:pt idx="913">
                  <c:v>2.2175609210378751</c:v>
                </c:pt>
                <c:pt idx="914">
                  <c:v>2.210316506000376</c:v>
                </c:pt>
                <c:pt idx="915">
                  <c:v>2.2256501768475059</c:v>
                </c:pt>
                <c:pt idx="916">
                  <c:v>2.2892600165394681</c:v>
                </c:pt>
                <c:pt idx="917">
                  <c:v>2.2600533781927892</c:v>
                </c:pt>
                <c:pt idx="918">
                  <c:v>2.18547859261218</c:v>
                </c:pt>
                <c:pt idx="919">
                  <c:v>2.180003457990912</c:v>
                </c:pt>
                <c:pt idx="920">
                  <c:v>2.1492231959786192</c:v>
                </c:pt>
                <c:pt idx="921">
                  <c:v>2.168352697007434</c:v>
                </c:pt>
                <c:pt idx="922">
                  <c:v>2.1279657214662202</c:v>
                </c:pt>
                <c:pt idx="923">
                  <c:v>2.166754926658315</c:v>
                </c:pt>
                <c:pt idx="924">
                  <c:v>2.1215448109425332</c:v>
                </c:pt>
                <c:pt idx="925">
                  <c:v>2.1011594266283282</c:v>
                </c:pt>
                <c:pt idx="926">
                  <c:v>2.116957220617059</c:v>
                </c:pt>
                <c:pt idx="927">
                  <c:v>2.1574534156233511</c:v>
                </c:pt>
                <c:pt idx="928">
                  <c:v>2.1359667704223591</c:v>
                </c:pt>
                <c:pt idx="929">
                  <c:v>2.089695345635318</c:v>
                </c:pt>
                <c:pt idx="930">
                  <c:v>2.0602838329651472</c:v>
                </c:pt>
                <c:pt idx="931">
                  <c:v>2.0776439388506009</c:v>
                </c:pt>
                <c:pt idx="932">
                  <c:v>2.0806945344088859</c:v>
                </c:pt>
                <c:pt idx="933">
                  <c:v>2.043441013203783</c:v>
                </c:pt>
                <c:pt idx="934">
                  <c:v>2.080896507671409</c:v>
                </c:pt>
                <c:pt idx="935">
                  <c:v>2.131441917050342</c:v>
                </c:pt>
                <c:pt idx="936">
                  <c:v>2.179226489501914</c:v>
                </c:pt>
                <c:pt idx="937">
                  <c:v>2.1761283156544118</c:v>
                </c:pt>
                <c:pt idx="938">
                  <c:v>2.1940276421510001</c:v>
                </c:pt>
                <c:pt idx="939">
                  <c:v>2.1815649703203381</c:v>
                </c:pt>
                <c:pt idx="940">
                  <c:v>2.1823183459220878</c:v>
                </c:pt>
                <c:pt idx="941">
                  <c:v>2.197496921385488</c:v>
                </c:pt>
                <c:pt idx="942">
                  <c:v>2.2078492142024682</c:v>
                </c:pt>
                <c:pt idx="943">
                  <c:v>2.2441155517677212</c:v>
                </c:pt>
                <c:pt idx="944">
                  <c:v>2.2647127305992778</c:v>
                </c:pt>
                <c:pt idx="945">
                  <c:v>2.2998972759132532</c:v>
                </c:pt>
                <c:pt idx="946">
                  <c:v>2.1729235095347961</c:v>
                </c:pt>
                <c:pt idx="947">
                  <c:v>2.2356375959069861</c:v>
                </c:pt>
                <c:pt idx="948">
                  <c:v>2.2508661575530882</c:v>
                </c:pt>
                <c:pt idx="949">
                  <c:v>2.2454370585091712</c:v>
                </c:pt>
                <c:pt idx="950">
                  <c:v>2.244393508032327</c:v>
                </c:pt>
                <c:pt idx="951">
                  <c:v>2.289014419310075</c:v>
                </c:pt>
                <c:pt idx="952">
                  <c:v>2.29964749779823</c:v>
                </c:pt>
                <c:pt idx="953">
                  <c:v>2.2975961095404811</c:v>
                </c:pt>
                <c:pt idx="954">
                  <c:v>2.3053375239782099</c:v>
                </c:pt>
                <c:pt idx="955">
                  <c:v>2.326353022930935</c:v>
                </c:pt>
                <c:pt idx="956">
                  <c:v>2.294268274289831</c:v>
                </c:pt>
                <c:pt idx="957">
                  <c:v>2.2699866127193782</c:v>
                </c:pt>
                <c:pt idx="958">
                  <c:v>2.2702189243860338</c:v>
                </c:pt>
                <c:pt idx="959">
                  <c:v>2.2791817520147948</c:v>
                </c:pt>
                <c:pt idx="960">
                  <c:v>2.239658419741366</c:v>
                </c:pt>
                <c:pt idx="961">
                  <c:v>2.242105366413814</c:v>
                </c:pt>
                <c:pt idx="962">
                  <c:v>2.2780419490255008</c:v>
                </c:pt>
                <c:pt idx="963">
                  <c:v>2.3342585007983052</c:v>
                </c:pt>
                <c:pt idx="964">
                  <c:v>2.3050113940371562</c:v>
                </c:pt>
                <c:pt idx="965">
                  <c:v>2.349915936199388</c:v>
                </c:pt>
                <c:pt idx="966">
                  <c:v>2.3764983900497509</c:v>
                </c:pt>
                <c:pt idx="967">
                  <c:v>2.3744882679228052</c:v>
                </c:pt>
                <c:pt idx="968">
                  <c:v>2.405183245778705</c:v>
                </c:pt>
                <c:pt idx="969">
                  <c:v>2.407376215012043</c:v>
                </c:pt>
                <c:pt idx="970">
                  <c:v>2.343159113096049</c:v>
                </c:pt>
                <c:pt idx="971">
                  <c:v>2.3958228312035348</c:v>
                </c:pt>
                <c:pt idx="972">
                  <c:v>2.4353190180344342</c:v>
                </c:pt>
                <c:pt idx="973">
                  <c:v>2.3784934957731232</c:v>
                </c:pt>
                <c:pt idx="974">
                  <c:v>2.3465324822974658</c:v>
                </c:pt>
                <c:pt idx="975">
                  <c:v>2.3345255293362421</c:v>
                </c:pt>
                <c:pt idx="976">
                  <c:v>2.38698002415618</c:v>
                </c:pt>
                <c:pt idx="977">
                  <c:v>2.427891672994678</c:v>
                </c:pt>
                <c:pt idx="978">
                  <c:v>2.4177263528433879</c:v>
                </c:pt>
                <c:pt idx="979">
                  <c:v>2.4010659692131608</c:v>
                </c:pt>
                <c:pt idx="980">
                  <c:v>2.3763690382224758</c:v>
                </c:pt>
                <c:pt idx="981">
                  <c:v>2.4148081229309208</c:v>
                </c:pt>
                <c:pt idx="982">
                  <c:v>2.4860481649661468</c:v>
                </c:pt>
                <c:pt idx="983">
                  <c:v>2.496416417322223</c:v>
                </c:pt>
                <c:pt idx="984">
                  <c:v>2.5278790916868612</c:v>
                </c:pt>
                <c:pt idx="985">
                  <c:v>2.537878967953163</c:v>
                </c:pt>
                <c:pt idx="986">
                  <c:v>2.526711827120224</c:v>
                </c:pt>
                <c:pt idx="987">
                  <c:v>2.5430401216681902</c:v>
                </c:pt>
                <c:pt idx="988">
                  <c:v>2.5332085638322259</c:v>
                </c:pt>
                <c:pt idx="989">
                  <c:v>2.5915218906789601</c:v>
                </c:pt>
                <c:pt idx="990">
                  <c:v>2.6564988600378809</c:v>
                </c:pt>
                <c:pt idx="991">
                  <c:v>2.6659514788182079</c:v>
                </c:pt>
                <c:pt idx="992">
                  <c:v>2.678877073866297</c:v>
                </c:pt>
                <c:pt idx="993">
                  <c:v>2.5809153124221278</c:v>
                </c:pt>
                <c:pt idx="994">
                  <c:v>2.6179532636795328</c:v>
                </c:pt>
                <c:pt idx="995">
                  <c:v>2.6658416760084749</c:v>
                </c:pt>
                <c:pt idx="996">
                  <c:v>2.6937334878534149</c:v>
                </c:pt>
                <c:pt idx="997">
                  <c:v>2.7219756203805829</c:v>
                </c:pt>
                <c:pt idx="998">
                  <c:v>2.6913427287686349</c:v>
                </c:pt>
                <c:pt idx="999">
                  <c:v>2.6644407491869071</c:v>
                </c:pt>
                <c:pt idx="1000">
                  <c:v>2.64397300286819</c:v>
                </c:pt>
                <c:pt idx="1001">
                  <c:v>2.507182429096356</c:v>
                </c:pt>
                <c:pt idx="1002">
                  <c:v>2.5066449442887828</c:v>
                </c:pt>
                <c:pt idx="1003">
                  <c:v>2.4379247787035618</c:v>
                </c:pt>
                <c:pt idx="1004">
                  <c:v>2.4845467109083281</c:v>
                </c:pt>
                <c:pt idx="1005">
                  <c:v>2.5467156467783241</c:v>
                </c:pt>
                <c:pt idx="1006">
                  <c:v>2.547681147920942</c:v>
                </c:pt>
                <c:pt idx="1007">
                  <c:v>2.5211974888952642</c:v>
                </c:pt>
                <c:pt idx="1008">
                  <c:v>2.5526920753396758</c:v>
                </c:pt>
                <c:pt idx="1009">
                  <c:v>2.558567997822657</c:v>
                </c:pt>
                <c:pt idx="1010">
                  <c:v>2.4775105628224852</c:v>
                </c:pt>
                <c:pt idx="1011">
                  <c:v>2.4930702065911441</c:v>
                </c:pt>
                <c:pt idx="1012">
                  <c:v>2.515330118973734</c:v>
                </c:pt>
                <c:pt idx="1013">
                  <c:v>2.5356385590059771</c:v>
                </c:pt>
                <c:pt idx="1014">
                  <c:v>2.5222097433214699</c:v>
                </c:pt>
                <c:pt idx="1015">
                  <c:v>2.5987359385139999</c:v>
                </c:pt>
                <c:pt idx="1016">
                  <c:v>2.5990557050895622</c:v>
                </c:pt>
                <c:pt idx="1017">
                  <c:v>2.5934140882780752</c:v>
                </c:pt>
                <c:pt idx="1018">
                  <c:v>2.5453136090944239</c:v>
                </c:pt>
                <c:pt idx="1019">
                  <c:v>2.5948977797359158</c:v>
                </c:pt>
                <c:pt idx="1020">
                  <c:v>2.6217911744009799</c:v>
                </c:pt>
                <c:pt idx="1021">
                  <c:v>2.6248424867406239</c:v>
                </c:pt>
                <c:pt idx="1022">
                  <c:v>2.6229713631706062</c:v>
                </c:pt>
                <c:pt idx="1023">
                  <c:v>2.5746719425638771</c:v>
                </c:pt>
                <c:pt idx="1024">
                  <c:v>2.4939947999587582</c:v>
                </c:pt>
                <c:pt idx="1025">
                  <c:v>2.4903181907619532</c:v>
                </c:pt>
                <c:pt idx="1026">
                  <c:v>2.5435246461966918</c:v>
                </c:pt>
                <c:pt idx="1027">
                  <c:v>2.5672566776557408</c:v>
                </c:pt>
                <c:pt idx="1028">
                  <c:v>2.5632191029114479</c:v>
                </c:pt>
                <c:pt idx="1029">
                  <c:v>2.5966767987980139</c:v>
                </c:pt>
                <c:pt idx="1030">
                  <c:v>2.587393753691928</c:v>
                </c:pt>
                <c:pt idx="1031">
                  <c:v>2.620122033644114</c:v>
                </c:pt>
                <c:pt idx="1032">
                  <c:v>2.636210609658896</c:v>
                </c:pt>
                <c:pt idx="1033">
                  <c:v>2.6192440749243042</c:v>
                </c:pt>
                <c:pt idx="1034">
                  <c:v>2.6901397942838798</c:v>
                </c:pt>
                <c:pt idx="1035">
                  <c:v>2.6541335429360271</c:v>
                </c:pt>
                <c:pt idx="1036">
                  <c:v>2.6436209565745732</c:v>
                </c:pt>
                <c:pt idx="1037">
                  <c:v>2.6192214047046729</c:v>
                </c:pt>
                <c:pt idx="1038">
                  <c:v>2.6111852216782778</c:v>
                </c:pt>
                <c:pt idx="1039">
                  <c:v>2.5718476128323928</c:v>
                </c:pt>
                <c:pt idx="1040">
                  <c:v>2.5536372034828272</c:v>
                </c:pt>
                <c:pt idx="1041">
                  <c:v>2.5259539209892492</c:v>
                </c:pt>
                <c:pt idx="1042">
                  <c:v>2.4939191642545389</c:v>
                </c:pt>
                <c:pt idx="1043">
                  <c:v>2.4432185877544081</c:v>
                </c:pt>
                <c:pt idx="1044">
                  <c:v>2.39034589791763</c:v>
                </c:pt>
                <c:pt idx="1045">
                  <c:v>2.4606241072414421</c:v>
                </c:pt>
                <c:pt idx="1046">
                  <c:v>2.481051830288576</c:v>
                </c:pt>
                <c:pt idx="1047">
                  <c:v>2.5029150513035252</c:v>
                </c:pt>
                <c:pt idx="1048">
                  <c:v>2.5163278421666631</c:v>
                </c:pt>
                <c:pt idx="1049">
                  <c:v>2.4715726842665902</c:v>
                </c:pt>
                <c:pt idx="1050">
                  <c:v>2.468742124316607</c:v>
                </c:pt>
                <c:pt idx="1051">
                  <c:v>2.4418445837347629</c:v>
                </c:pt>
                <c:pt idx="1052">
                  <c:v>2.4965984104568579</c:v>
                </c:pt>
                <c:pt idx="1053">
                  <c:v>2.496129504277262</c:v>
                </c:pt>
                <c:pt idx="1054">
                  <c:v>2.503357244291875</c:v>
                </c:pt>
                <c:pt idx="1055">
                  <c:v>2.4623679352640671</c:v>
                </c:pt>
                <c:pt idx="1056">
                  <c:v>2.4526787996460322</c:v>
                </c:pt>
                <c:pt idx="1057">
                  <c:v>2.436611988730947</c:v>
                </c:pt>
                <c:pt idx="1058">
                  <c:v>2.4460105011896789</c:v>
                </c:pt>
                <c:pt idx="1059">
                  <c:v>2.468519973768359</c:v>
                </c:pt>
                <c:pt idx="1060">
                  <c:v>2.4700510958590209</c:v>
                </c:pt>
                <c:pt idx="1061">
                  <c:v>2.5041044710892231</c:v>
                </c:pt>
                <c:pt idx="1062">
                  <c:v>2.5362245255129561</c:v>
                </c:pt>
                <c:pt idx="1063">
                  <c:v>2.5261992190140101</c:v>
                </c:pt>
                <c:pt idx="1064">
                  <c:v>2.579770050960597</c:v>
                </c:pt>
                <c:pt idx="1065">
                  <c:v>2.552768983390354</c:v>
                </c:pt>
                <c:pt idx="1066">
                  <c:v>2.5586553027293011</c:v>
                </c:pt>
                <c:pt idx="1067">
                  <c:v>2.550741559153527</c:v>
                </c:pt>
                <c:pt idx="1068">
                  <c:v>2.5289240400352591</c:v>
                </c:pt>
                <c:pt idx="1069">
                  <c:v>2.5659996620278109</c:v>
                </c:pt>
                <c:pt idx="1070">
                  <c:v>2.5564327746570581</c:v>
                </c:pt>
                <c:pt idx="1071">
                  <c:v>2.5412075551233739</c:v>
                </c:pt>
                <c:pt idx="1072">
                  <c:v>2.580773752711762</c:v>
                </c:pt>
                <c:pt idx="1073">
                  <c:v>2.5969438798044311</c:v>
                </c:pt>
                <c:pt idx="1074">
                  <c:v>2.6002631621505552</c:v>
                </c:pt>
                <c:pt idx="1075">
                  <c:v>2.6464087432281129</c:v>
                </c:pt>
                <c:pt idx="1076">
                  <c:v>2.6600266184028309</c:v>
                </c:pt>
                <c:pt idx="1077">
                  <c:v>2.6277384439279121</c:v>
                </c:pt>
                <c:pt idx="1078">
                  <c:v>2.5993087869835061</c:v>
                </c:pt>
                <c:pt idx="1079">
                  <c:v>2.53437874468373</c:v>
                </c:pt>
                <c:pt idx="1080">
                  <c:v>2.5620516851977149</c:v>
                </c:pt>
                <c:pt idx="1081">
                  <c:v>2.590227591996741</c:v>
                </c:pt>
                <c:pt idx="1082">
                  <c:v>2.6110073870155599</c:v>
                </c:pt>
                <c:pt idx="1083">
                  <c:v>2.609606162143665</c:v>
                </c:pt>
                <c:pt idx="1084">
                  <c:v>2.6441433670712571</c:v>
                </c:pt>
                <c:pt idx="1085">
                  <c:v>2.6586549762663978</c:v>
                </c:pt>
                <c:pt idx="1086">
                  <c:v>2.6839194441306411</c:v>
                </c:pt>
                <c:pt idx="1087">
                  <c:v>2.686681348976625</c:v>
                </c:pt>
                <c:pt idx="1088">
                  <c:v>2.6951509062767962</c:v>
                </c:pt>
                <c:pt idx="1089">
                  <c:v>2.7206690236006579</c:v>
                </c:pt>
                <c:pt idx="1090">
                  <c:v>2.7143189487881298</c:v>
                </c:pt>
                <c:pt idx="1091">
                  <c:v>2.698395073897998</c:v>
                </c:pt>
                <c:pt idx="1092">
                  <c:v>2.7214374888009392</c:v>
                </c:pt>
                <c:pt idx="1093">
                  <c:v>2.670927749442273</c:v>
                </c:pt>
                <c:pt idx="1094">
                  <c:v>2.6698815645923841</c:v>
                </c:pt>
                <c:pt idx="1095">
                  <c:v>2.6853564187409238</c:v>
                </c:pt>
                <c:pt idx="1096">
                  <c:v>2.718823645514481</c:v>
                </c:pt>
                <c:pt idx="1097">
                  <c:v>2.7185246088011872</c:v>
                </c:pt>
                <c:pt idx="1098">
                  <c:v>2.689235369188272</c:v>
                </c:pt>
                <c:pt idx="1099">
                  <c:v>2.6709877770350361</c:v>
                </c:pt>
                <c:pt idx="1100">
                  <c:v>2.6845816858519558</c:v>
                </c:pt>
                <c:pt idx="1101">
                  <c:v>2.6827798008685551</c:v>
                </c:pt>
                <c:pt idx="1102">
                  <c:v>2.7230071043170052</c:v>
                </c:pt>
                <c:pt idx="1103">
                  <c:v>2.7109508432867009</c:v>
                </c:pt>
                <c:pt idx="1104">
                  <c:v>2.7092560155862331</c:v>
                </c:pt>
                <c:pt idx="1105">
                  <c:v>2.7319626308870091</c:v>
                </c:pt>
                <c:pt idx="1106">
                  <c:v>2.7827870730342572</c:v>
                </c:pt>
                <c:pt idx="1107">
                  <c:v>2.8094178278109641</c:v>
                </c:pt>
                <c:pt idx="1108">
                  <c:v>2.8058503582078131</c:v>
                </c:pt>
                <c:pt idx="1109">
                  <c:v>2.8149238679921389</c:v>
                </c:pt>
                <c:pt idx="1110">
                  <c:v>2.8109418626652571</c:v>
                </c:pt>
                <c:pt idx="1111">
                  <c:v>2.8451704174696339</c:v>
                </c:pt>
                <c:pt idx="1112">
                  <c:v>2.8602169316976038</c:v>
                </c:pt>
                <c:pt idx="1113">
                  <c:v>2.8611236732707579</c:v>
                </c:pt>
                <c:pt idx="1114">
                  <c:v>2.8242308883723402</c:v>
                </c:pt>
                <c:pt idx="1115">
                  <c:v>2.8628925710041768</c:v>
                </c:pt>
                <c:pt idx="1116">
                  <c:v>2.901745246090885</c:v>
                </c:pt>
                <c:pt idx="1117">
                  <c:v>2.891809745882759</c:v>
                </c:pt>
                <c:pt idx="1118">
                  <c:v>2.8935577155410348</c:v>
                </c:pt>
                <c:pt idx="1119">
                  <c:v>2.877021348310052</c:v>
                </c:pt>
                <c:pt idx="1120">
                  <c:v>2.9122487349295141</c:v>
                </c:pt>
                <c:pt idx="1121">
                  <c:v>2.9512133880815621</c:v>
                </c:pt>
                <c:pt idx="1122">
                  <c:v>2.9663520820354812</c:v>
                </c:pt>
                <c:pt idx="1123">
                  <c:v>2.9722191689100552</c:v>
                </c:pt>
                <c:pt idx="1124">
                  <c:v>2.9664121369983039</c:v>
                </c:pt>
                <c:pt idx="1125">
                  <c:v>2.9891963232373242</c:v>
                </c:pt>
                <c:pt idx="1126">
                  <c:v>2.9644970223764489</c:v>
                </c:pt>
                <c:pt idx="1127">
                  <c:v>2.914355591434906</c:v>
                </c:pt>
                <c:pt idx="1128">
                  <c:v>2.9194401517413819</c:v>
                </c:pt>
                <c:pt idx="1129">
                  <c:v>2.8799333932115712</c:v>
                </c:pt>
                <c:pt idx="1130">
                  <c:v>2.9092881123135239</c:v>
                </c:pt>
                <c:pt idx="1131">
                  <c:v>2.954631893188719</c:v>
                </c:pt>
                <c:pt idx="1132">
                  <c:v>2.9804160279187881</c:v>
                </c:pt>
                <c:pt idx="1133">
                  <c:v>2.9926065996316149</c:v>
                </c:pt>
                <c:pt idx="1134">
                  <c:v>3.012421290439355</c:v>
                </c:pt>
                <c:pt idx="1135">
                  <c:v>3.0356294216420192</c:v>
                </c:pt>
                <c:pt idx="1136">
                  <c:v>3.037950409407991</c:v>
                </c:pt>
                <c:pt idx="1137">
                  <c:v>3.032158984372844</c:v>
                </c:pt>
                <c:pt idx="1138">
                  <c:v>3.0384809318680079</c:v>
                </c:pt>
                <c:pt idx="1139">
                  <c:v>3.0703558624496252</c:v>
                </c:pt>
                <c:pt idx="1140">
                  <c:v>3.0864911398076891</c:v>
                </c:pt>
                <c:pt idx="1141">
                  <c:v>2.9865668432652681</c:v>
                </c:pt>
                <c:pt idx="1142">
                  <c:v>3.0037969386374388</c:v>
                </c:pt>
                <c:pt idx="1143">
                  <c:v>3.0287693300326</c:v>
                </c:pt>
                <c:pt idx="1144">
                  <c:v>3.0513071024765699</c:v>
                </c:pt>
                <c:pt idx="1145">
                  <c:v>3.018868974585732</c:v>
                </c:pt>
                <c:pt idx="1146">
                  <c:v>3.04912503442897</c:v>
                </c:pt>
                <c:pt idx="1147">
                  <c:v>3.101063693164086</c:v>
                </c:pt>
                <c:pt idx="1148">
                  <c:v>3.0923889583466471</c:v>
                </c:pt>
                <c:pt idx="1149">
                  <c:v>3.0973904604383491</c:v>
                </c:pt>
                <c:pt idx="1150">
                  <c:v>3.1377232431195972</c:v>
                </c:pt>
                <c:pt idx="1151">
                  <c:v>3.146449351850185</c:v>
                </c:pt>
                <c:pt idx="1152">
                  <c:v>3.188341993187465</c:v>
                </c:pt>
                <c:pt idx="1153">
                  <c:v>3.1966927911848679</c:v>
                </c:pt>
                <c:pt idx="1154">
                  <c:v>3.192531202821824</c:v>
                </c:pt>
                <c:pt idx="1155">
                  <c:v>3.1853712119172699</c:v>
                </c:pt>
                <c:pt idx="1156">
                  <c:v>3.1744895746804889</c:v>
                </c:pt>
                <c:pt idx="1157">
                  <c:v>3.192427538415223</c:v>
                </c:pt>
                <c:pt idx="1158">
                  <c:v>3.1540095910781658</c:v>
                </c:pt>
                <c:pt idx="1159">
                  <c:v>3.1387523563636459</c:v>
                </c:pt>
                <c:pt idx="1160">
                  <c:v>3.185226301397003</c:v>
                </c:pt>
                <c:pt idx="1161">
                  <c:v>3.1629949888161981</c:v>
                </c:pt>
                <c:pt idx="1162">
                  <c:v>3.122290045630467</c:v>
                </c:pt>
                <c:pt idx="1163">
                  <c:v>3.086403160484755</c:v>
                </c:pt>
                <c:pt idx="1164">
                  <c:v>3.0939731806980491</c:v>
                </c:pt>
                <c:pt idx="1165">
                  <c:v>3.1086068435367662</c:v>
                </c:pt>
                <c:pt idx="1166">
                  <c:v>3.191395766262545</c:v>
                </c:pt>
                <c:pt idx="1167">
                  <c:v>3.2332810708286561</c:v>
                </c:pt>
                <c:pt idx="1168">
                  <c:v>3.2546601908077268</c:v>
                </c:pt>
                <c:pt idx="1169">
                  <c:v>3.256180565683612</c:v>
                </c:pt>
                <c:pt idx="1170">
                  <c:v>3.2726256597446759</c:v>
                </c:pt>
                <c:pt idx="1171">
                  <c:v>3.2360637881052781</c:v>
                </c:pt>
                <c:pt idx="1172">
                  <c:v>3.2271319326498258</c:v>
                </c:pt>
                <c:pt idx="1173">
                  <c:v>3.249618251247592</c:v>
                </c:pt>
                <c:pt idx="1174">
                  <c:v>3.213762600892665</c:v>
                </c:pt>
                <c:pt idx="1175">
                  <c:v>3.232531747656143</c:v>
                </c:pt>
                <c:pt idx="1176">
                  <c:v>3.1477680656518889</c:v>
                </c:pt>
                <c:pt idx="1177">
                  <c:v>3.1803366210471582</c:v>
                </c:pt>
                <c:pt idx="1178">
                  <c:v>3.122411179515733</c:v>
                </c:pt>
                <c:pt idx="1179">
                  <c:v>3.1237381768299901</c:v>
                </c:pt>
                <c:pt idx="1180">
                  <c:v>3.181265638043274</c:v>
                </c:pt>
                <c:pt idx="1181">
                  <c:v>3.181579301216992</c:v>
                </c:pt>
                <c:pt idx="1182">
                  <c:v>3.2111826855046899</c:v>
                </c:pt>
                <c:pt idx="1183">
                  <c:v>3.1908783141069752</c:v>
                </c:pt>
                <c:pt idx="1184">
                  <c:v>3.2176668328167479</c:v>
                </c:pt>
                <c:pt idx="1185">
                  <c:v>3.2410332108512998</c:v>
                </c:pt>
                <c:pt idx="1186">
                  <c:v>3.293231151670831</c:v>
                </c:pt>
                <c:pt idx="1187">
                  <c:v>3.3215693906251991</c:v>
                </c:pt>
                <c:pt idx="1188">
                  <c:v>3.3062165499021452</c:v>
                </c:pt>
                <c:pt idx="1189">
                  <c:v>3.3227159630788372</c:v>
                </c:pt>
                <c:pt idx="1190">
                  <c:v>3.298241416860427</c:v>
                </c:pt>
                <c:pt idx="1191">
                  <c:v>3.3500293563159049</c:v>
                </c:pt>
                <c:pt idx="1192">
                  <c:v>3.371563258727281</c:v>
                </c:pt>
                <c:pt idx="1193">
                  <c:v>3.450291308225272</c:v>
                </c:pt>
                <c:pt idx="1194">
                  <c:v>3.3424836693774869</c:v>
                </c:pt>
                <c:pt idx="1195">
                  <c:v>3.340654857080108</c:v>
                </c:pt>
                <c:pt idx="1196">
                  <c:v>3.1869140012137751</c:v>
                </c:pt>
                <c:pt idx="1197">
                  <c:v>3.321029462497525</c:v>
                </c:pt>
                <c:pt idx="1198">
                  <c:v>3.3336602338093688</c:v>
                </c:pt>
                <c:pt idx="1199">
                  <c:v>3.3895717437884811</c:v>
                </c:pt>
                <c:pt idx="1200">
                  <c:v>3.4433514407580041</c:v>
                </c:pt>
                <c:pt idx="1201">
                  <c:v>3.4204331529716212</c:v>
                </c:pt>
                <c:pt idx="1202">
                  <c:v>3.3706514181196718</c:v>
                </c:pt>
                <c:pt idx="1203">
                  <c:v>3.36376765291006</c:v>
                </c:pt>
                <c:pt idx="1204">
                  <c:v>3.348000443944521</c:v>
                </c:pt>
                <c:pt idx="1205">
                  <c:v>3.2226202315449628</c:v>
                </c:pt>
                <c:pt idx="1206">
                  <c:v>3.1845537519412339</c:v>
                </c:pt>
                <c:pt idx="1207">
                  <c:v>3.2521414699972371</c:v>
                </c:pt>
                <c:pt idx="1208">
                  <c:v>3.2993716499105941</c:v>
                </c:pt>
                <c:pt idx="1209">
                  <c:v>3.291949048292917</c:v>
                </c:pt>
                <c:pt idx="1210">
                  <c:v>3.228344214493676</c:v>
                </c:pt>
                <c:pt idx="1211">
                  <c:v>3.201043861240819</c:v>
                </c:pt>
                <c:pt idx="1212">
                  <c:v>3.220557487995936</c:v>
                </c:pt>
                <c:pt idx="1213">
                  <c:v>3.3049327361635119</c:v>
                </c:pt>
                <c:pt idx="1214">
                  <c:v>3.3712093838813231</c:v>
                </c:pt>
                <c:pt idx="1215">
                  <c:v>3.3600620411734061</c:v>
                </c:pt>
                <c:pt idx="1216">
                  <c:v>3.3457575181392332</c:v>
                </c:pt>
                <c:pt idx="1217">
                  <c:v>3.3306732525700702</c:v>
                </c:pt>
                <c:pt idx="1218">
                  <c:v>3.3168565947684661</c:v>
                </c:pt>
                <c:pt idx="1219">
                  <c:v>3.3723270742862099</c:v>
                </c:pt>
                <c:pt idx="1220">
                  <c:v>3.3794318035445672</c:v>
                </c:pt>
                <c:pt idx="1221">
                  <c:v>3.3985754829150419</c:v>
                </c:pt>
                <c:pt idx="1222">
                  <c:v>3.436226575337983</c:v>
                </c:pt>
                <c:pt idx="1223">
                  <c:v>3.3085266043331378</c:v>
                </c:pt>
                <c:pt idx="1224">
                  <c:v>3.4289007849891382</c:v>
                </c:pt>
                <c:pt idx="1225">
                  <c:v>3.4707666186532342</c:v>
                </c:pt>
                <c:pt idx="1226">
                  <c:v>3.4847125117960389</c:v>
                </c:pt>
                <c:pt idx="1227">
                  <c:v>3.443051739465059</c:v>
                </c:pt>
                <c:pt idx="1228">
                  <c:v>3.500577951265901</c:v>
                </c:pt>
                <c:pt idx="1229">
                  <c:v>3.523109721790032</c:v>
                </c:pt>
                <c:pt idx="1230">
                  <c:v>3.5280654131294238</c:v>
                </c:pt>
                <c:pt idx="1231">
                  <c:v>3.5116269785579708</c:v>
                </c:pt>
                <c:pt idx="1232">
                  <c:v>3.4453655006844168</c:v>
                </c:pt>
                <c:pt idx="1233">
                  <c:v>3.4229858018396508</c:v>
                </c:pt>
                <c:pt idx="1234">
                  <c:v>3.5012847652674601</c:v>
                </c:pt>
                <c:pt idx="1235">
                  <c:v>3.508986003703817</c:v>
                </c:pt>
                <c:pt idx="1236">
                  <c:v>3.482424070657165</c:v>
                </c:pt>
                <c:pt idx="1237">
                  <c:v>3.449705369058643</c:v>
                </c:pt>
                <c:pt idx="1238">
                  <c:v>3.4210350892249362</c:v>
                </c:pt>
                <c:pt idx="1239">
                  <c:v>3.464885112706606</c:v>
                </c:pt>
                <c:pt idx="1240">
                  <c:v>3.4874674605889751</c:v>
                </c:pt>
                <c:pt idx="1241">
                  <c:v>3.5423164721071849</c:v>
                </c:pt>
                <c:pt idx="1242">
                  <c:v>3.5846582511707559</c:v>
                </c:pt>
                <c:pt idx="1243">
                  <c:v>3.6140713584252402</c:v>
                </c:pt>
                <c:pt idx="1244">
                  <c:v>3.5841398819969421</c:v>
                </c:pt>
                <c:pt idx="1245">
                  <c:v>3.67522696899576</c:v>
                </c:pt>
                <c:pt idx="1246">
                  <c:v>3.681064978086575</c:v>
                </c:pt>
                <c:pt idx="1247">
                  <c:v>3.6925736691139268</c:v>
                </c:pt>
                <c:pt idx="1248">
                  <c:v>3.7108184075797248</c:v>
                </c:pt>
                <c:pt idx="1249">
                  <c:v>3.6557590665678839</c:v>
                </c:pt>
                <c:pt idx="1250">
                  <c:v>3.6997708724895868</c:v>
                </c:pt>
                <c:pt idx="1251">
                  <c:v>3.8077298267075572</c:v>
                </c:pt>
                <c:pt idx="1252">
                  <c:v>3.7330265899305641</c:v>
                </c:pt>
                <c:pt idx="1253">
                  <c:v>3.7674881800395692</c:v>
                </c:pt>
                <c:pt idx="1254">
                  <c:v>3.874918538166344</c:v>
                </c:pt>
                <c:pt idx="1255">
                  <c:v>3.9187382916154401</c:v>
                </c:pt>
                <c:pt idx="1256">
                  <c:v>3.8461665662094511</c:v>
                </c:pt>
                <c:pt idx="1257">
                  <c:v>3.8817466689331859</c:v>
                </c:pt>
                <c:pt idx="1258">
                  <c:v>4.019625394071606</c:v>
                </c:pt>
                <c:pt idx="1259">
                  <c:v>4.0370969118681854</c:v>
                </c:pt>
                <c:pt idx="1260">
                  <c:v>4.148469767181747</c:v>
                </c:pt>
                <c:pt idx="1261">
                  <c:v>4.1900985781375422</c:v>
                </c:pt>
                <c:pt idx="1262">
                  <c:v>4.1836305662928144</c:v>
                </c:pt>
                <c:pt idx="1263">
                  <c:v>4.2931977340730922</c:v>
                </c:pt>
                <c:pt idx="1264">
                  <c:v>4.1950695171365728</c:v>
                </c:pt>
                <c:pt idx="1265">
                  <c:v>4.1885348865770107</c:v>
                </c:pt>
                <c:pt idx="1266">
                  <c:v>4.209310314767376</c:v>
                </c:pt>
                <c:pt idx="1267">
                  <c:v>4.2322118739023313</c:v>
                </c:pt>
                <c:pt idx="1268">
                  <c:v>4.2525403570527276</c:v>
                </c:pt>
                <c:pt idx="1269">
                  <c:v>4.3101943778986982</c:v>
                </c:pt>
                <c:pt idx="1270">
                  <c:v>4.4011133163040927</c:v>
                </c:pt>
                <c:pt idx="1271">
                  <c:v>4.4944931221065474</c:v>
                </c:pt>
                <c:pt idx="1272">
                  <c:v>4.6183882422111404</c:v>
                </c:pt>
                <c:pt idx="1273">
                  <c:v>4.7581659703699613</c:v>
                </c:pt>
                <c:pt idx="1274">
                  <c:v>4.7679285282021979</c:v>
                </c:pt>
                <c:pt idx="1275">
                  <c:v>4.6712718373538991</c:v>
                </c:pt>
                <c:pt idx="1276">
                  <c:v>4.8438638415560158</c:v>
                </c:pt>
                <c:pt idx="1277">
                  <c:v>5.0701829767611093</c:v>
                </c:pt>
                <c:pt idx="1278">
                  <c:v>5.1724565042098511</c:v>
                </c:pt>
                <c:pt idx="1279">
                  <c:v>4.8309955865962024</c:v>
                </c:pt>
                <c:pt idx="1280">
                  <c:v>5.0080410231346377</c:v>
                </c:pt>
                <c:pt idx="1281">
                  <c:v>5.1001871916258894</c:v>
                </c:pt>
                <c:pt idx="1282">
                  <c:v>4.8508889534303474</c:v>
                </c:pt>
                <c:pt idx="1283">
                  <c:v>5.1322928121169298</c:v>
                </c:pt>
                <c:pt idx="1284">
                  <c:v>5.3551012806948979</c:v>
                </c:pt>
                <c:pt idx="1285">
                  <c:v>5.3883025367204178</c:v>
                </c:pt>
                <c:pt idx="1286">
                  <c:v>5.3916630442714446</c:v>
                </c:pt>
                <c:pt idx="1287">
                  <c:v>5.2824388273351053</c:v>
                </c:pt>
                <c:pt idx="1288">
                  <c:v>5.0669806783898288</c:v>
                </c:pt>
                <c:pt idx="1289">
                  <c:v>5.1064187932840666</c:v>
                </c:pt>
                <c:pt idx="1290">
                  <c:v>5.0793591178934481</c:v>
                </c:pt>
                <c:pt idx="1291">
                  <c:v>5.1664670642599804</c:v>
                </c:pt>
                <c:pt idx="1292">
                  <c:v>4.9994469217328907</c:v>
                </c:pt>
                <c:pt idx="1293">
                  <c:v>4.9010127521701854</c:v>
                </c:pt>
                <c:pt idx="1294">
                  <c:v>4.8065476796278404</c:v>
                </c:pt>
                <c:pt idx="1295">
                  <c:v>5.0234576460065341</c:v>
                </c:pt>
                <c:pt idx="1296">
                  <c:v>5.2445631268966473</c:v>
                </c:pt>
                <c:pt idx="1297">
                  <c:v>5.3720281261672556</c:v>
                </c:pt>
                <c:pt idx="1298">
                  <c:v>5.3827511720907992</c:v>
                </c:pt>
                <c:pt idx="1299">
                  <c:v>5.3632286155348039</c:v>
                </c:pt>
                <c:pt idx="1300">
                  <c:v>5.3036365797517622</c:v>
                </c:pt>
                <c:pt idx="1301">
                  <c:v>5.3975740792722844</c:v>
                </c:pt>
                <c:pt idx="1302">
                  <c:v>5.5846736764075109</c:v>
                </c:pt>
                <c:pt idx="1303">
                  <c:v>5.6887226599918392</c:v>
                </c:pt>
                <c:pt idx="1304">
                  <c:v>5.9250899732089746</c:v>
                </c:pt>
                <c:pt idx="1305">
                  <c:v>6.0024416493432682</c:v>
                </c:pt>
                <c:pt idx="1306">
                  <c:v>6.1768529357541251</c:v>
                </c:pt>
                <c:pt idx="1307">
                  <c:v>6.371942960300685</c:v>
                </c:pt>
                <c:pt idx="1308">
                  <c:v>6.4679159886393354</c:v>
                </c:pt>
                <c:pt idx="1309">
                  <c:v>6.0064154810903494</c:v>
                </c:pt>
                <c:pt idx="1310">
                  <c:v>6.0814725640076004</c:v>
                </c:pt>
                <c:pt idx="1311">
                  <c:v>6.4904915188494883</c:v>
                </c:pt>
                <c:pt idx="1312">
                  <c:v>6.7267740779354019</c:v>
                </c:pt>
                <c:pt idx="1313">
                  <c:v>6.6993258243260803</c:v>
                </c:pt>
                <c:pt idx="1314">
                  <c:v>6.6444679518046792</c:v>
                </c:pt>
                <c:pt idx="1315">
                  <c:v>6.747143284363057</c:v>
                </c:pt>
                <c:pt idx="1316">
                  <c:v>6.7033565737115932</c:v>
                </c:pt>
                <c:pt idx="1317">
                  <c:v>6.6859201814791893</c:v>
                </c:pt>
                <c:pt idx="1318">
                  <c:v>6.7616820322530344</c:v>
                </c:pt>
                <c:pt idx="1319">
                  <c:v>6.890362098638855</c:v>
                </c:pt>
                <c:pt idx="1320">
                  <c:v>6.9852882393737197</c:v>
                </c:pt>
                <c:pt idx="1321">
                  <c:v>6.8959527933066056</c:v>
                </c:pt>
                <c:pt idx="1322">
                  <c:v>6.4924398799190408</c:v>
                </c:pt>
                <c:pt idx="1323">
                  <c:v>6.6414905824013308</c:v>
                </c:pt>
                <c:pt idx="1324">
                  <c:v>6.4163853254800696</c:v>
                </c:pt>
                <c:pt idx="1325">
                  <c:v>5.9361535662440126</c:v>
                </c:pt>
                <c:pt idx="1326">
                  <c:v>6.0486780218191898</c:v>
                </c:pt>
                <c:pt idx="1327">
                  <c:v>6.1789674495693152</c:v>
                </c:pt>
                <c:pt idx="1328">
                  <c:v>5.942061739896455</c:v>
                </c:pt>
                <c:pt idx="1329">
                  <c:v>5.390701400579009</c:v>
                </c:pt>
                <c:pt idx="1330">
                  <c:v>5.0809276748278318</c:v>
                </c:pt>
                <c:pt idx="1331">
                  <c:v>5.3933005637123337</c:v>
                </c:pt>
                <c:pt idx="1332">
                  <c:v>5.1056754942928961</c:v>
                </c:pt>
                <c:pt idx="1333">
                  <c:v>4.7987613921035086</c:v>
                </c:pt>
                <c:pt idx="1334">
                  <c:v>4.5036086958874657</c:v>
                </c:pt>
                <c:pt idx="1335">
                  <c:v>4.4806959572629852</c:v>
                </c:pt>
                <c:pt idx="1336">
                  <c:v>4.2049070234467818</c:v>
                </c:pt>
                <c:pt idx="1337">
                  <c:v>4.0142887506559566</c:v>
                </c:pt>
                <c:pt idx="1338">
                  <c:v>4.2490228859083121</c:v>
                </c:pt>
                <c:pt idx="1339">
                  <c:v>4.5057534261735306</c:v>
                </c:pt>
                <c:pt idx="1340">
                  <c:v>4.7527534975236954</c:v>
                </c:pt>
                <c:pt idx="1341">
                  <c:v>4.833053428276429</c:v>
                </c:pt>
                <c:pt idx="1342">
                  <c:v>4.619941915330422</c:v>
                </c:pt>
                <c:pt idx="1343">
                  <c:v>4.7817794495379964</c:v>
                </c:pt>
                <c:pt idx="1344">
                  <c:v>5.0476697517473514</c:v>
                </c:pt>
                <c:pt idx="1345">
                  <c:v>5.150297434285136</c:v>
                </c:pt>
                <c:pt idx="1346">
                  <c:v>5.2187666285368639</c:v>
                </c:pt>
                <c:pt idx="1347">
                  <c:v>5.2728955549790824</c:v>
                </c:pt>
                <c:pt idx="1348">
                  <c:v>5.3937879209913966</c:v>
                </c:pt>
                <c:pt idx="1349">
                  <c:v>5.2962962143403356</c:v>
                </c:pt>
                <c:pt idx="1350">
                  <c:v>4.8800888342426898</c:v>
                </c:pt>
                <c:pt idx="1351">
                  <c:v>4.8026432288673178</c:v>
                </c:pt>
                <c:pt idx="1352">
                  <c:v>5.042427795352423</c:v>
                </c:pt>
                <c:pt idx="1353">
                  <c:v>4.9116099367791914</c:v>
                </c:pt>
                <c:pt idx="1354">
                  <c:v>4.8420346427677172</c:v>
                </c:pt>
                <c:pt idx="1355">
                  <c:v>4.6129263151140254</c:v>
                </c:pt>
                <c:pt idx="1356">
                  <c:v>4.9422560732203697</c:v>
                </c:pt>
                <c:pt idx="1357">
                  <c:v>4.9216144005617357</c:v>
                </c:pt>
                <c:pt idx="1358">
                  <c:v>4.9642576131458247</c:v>
                </c:pt>
                <c:pt idx="1359">
                  <c:v>5.1259419480846926</c:v>
                </c:pt>
                <c:pt idx="1360">
                  <c:v>5.4504885311583333</c:v>
                </c:pt>
                <c:pt idx="1361">
                  <c:v>5.468767844395062</c:v>
                </c:pt>
                <c:pt idx="1362">
                  <c:v>5.2901686549732956</c:v>
                </c:pt>
                <c:pt idx="1363">
                  <c:v>5.4935229909097538</c:v>
                </c:pt>
                <c:pt idx="1364">
                  <c:v>5.4675581056349127</c:v>
                </c:pt>
                <c:pt idx="1365">
                  <c:v>5.4967019790926033</c:v>
                </c:pt>
                <c:pt idx="1366">
                  <c:v>4.9984094870772662</c:v>
                </c:pt>
                <c:pt idx="1367">
                  <c:v>5.0992910684135859</c:v>
                </c:pt>
                <c:pt idx="1368">
                  <c:v>4.8492995821216356</c:v>
                </c:pt>
                <c:pt idx="1369">
                  <c:v>4.5909249850851168</c:v>
                </c:pt>
                <c:pt idx="1370">
                  <c:v>4.1323259245025241</c:v>
                </c:pt>
                <c:pt idx="1371">
                  <c:v>3.7543962996480729</c:v>
                </c:pt>
                <c:pt idx="1372">
                  <c:v>3.636914656178214</c:v>
                </c:pt>
                <c:pt idx="1373">
                  <c:v>3.8739779318535899</c:v>
                </c:pt>
                <c:pt idx="1374">
                  <c:v>4.1615371747524437</c:v>
                </c:pt>
                <c:pt idx="1375">
                  <c:v>4.0066307076642618</c:v>
                </c:pt>
                <c:pt idx="1376">
                  <c:v>3.8184790049131832</c:v>
                </c:pt>
                <c:pt idx="1377">
                  <c:v>3.7600307694124062</c:v>
                </c:pt>
                <c:pt idx="1378">
                  <c:v>3.7637944932719041</c:v>
                </c:pt>
                <c:pt idx="1379">
                  <c:v>3.9603782979721069</c:v>
                </c:pt>
                <c:pt idx="1380">
                  <c:v>4.1000838566486744</c:v>
                </c:pt>
                <c:pt idx="1381">
                  <c:v>4.0292678769586594</c:v>
                </c:pt>
                <c:pt idx="1382">
                  <c:v>4.0322537934564524</c:v>
                </c:pt>
                <c:pt idx="1383">
                  <c:v>3.7496622273950679</c:v>
                </c:pt>
                <c:pt idx="1384">
                  <c:v>3.5726008630017652</c:v>
                </c:pt>
                <c:pt idx="1385">
                  <c:v>3.8686683703213509</c:v>
                </c:pt>
                <c:pt idx="1386">
                  <c:v>3.825844601171748</c:v>
                </c:pt>
                <c:pt idx="1387">
                  <c:v>3.8879097176004151</c:v>
                </c:pt>
                <c:pt idx="1388">
                  <c:v>4.040559278165806</c:v>
                </c:pt>
                <c:pt idx="1389">
                  <c:v>4.0821152032210941</c:v>
                </c:pt>
                <c:pt idx="1390">
                  <c:v>4.0096951847171347</c:v>
                </c:pt>
                <c:pt idx="1391">
                  <c:v>4.0519243350599847</c:v>
                </c:pt>
                <c:pt idx="1392">
                  <c:v>3.8780761184952488</c:v>
                </c:pt>
                <c:pt idx="1393">
                  <c:v>3.9826964671404781</c:v>
                </c:pt>
                <c:pt idx="1394">
                  <c:v>3.8852230807198471</c:v>
                </c:pt>
                <c:pt idx="1395">
                  <c:v>3.9040209691424601</c:v>
                </c:pt>
                <c:pt idx="1396">
                  <c:v>4.0717341326643988</c:v>
                </c:pt>
                <c:pt idx="1397">
                  <c:v>4.1752772841089447</c:v>
                </c:pt>
                <c:pt idx="1398">
                  <c:v>4.3775953388142463</c:v>
                </c:pt>
                <c:pt idx="1399">
                  <c:v>4.4210865098687471</c:v>
                </c:pt>
                <c:pt idx="1400">
                  <c:v>4.35840930448534</c:v>
                </c:pt>
                <c:pt idx="1401">
                  <c:v>4.5158076223543739</c:v>
                </c:pt>
                <c:pt idx="1402">
                  <c:v>4.5511277516838202</c:v>
                </c:pt>
                <c:pt idx="1403">
                  <c:v>4.5398929217918518</c:v>
                </c:pt>
                <c:pt idx="1404">
                  <c:v>4.6183477833940394</c:v>
                </c:pt>
                <c:pt idx="1405">
                  <c:v>4.3541838433285402</c:v>
                </c:pt>
                <c:pt idx="1406">
                  <c:v>4.5734647687721068</c:v>
                </c:pt>
                <c:pt idx="1407">
                  <c:v>4.7203084168220846</c:v>
                </c:pt>
                <c:pt idx="1408">
                  <c:v>4.7448871423111054</c:v>
                </c:pt>
                <c:pt idx="1409">
                  <c:v>4.7308904216361052</c:v>
                </c:pt>
                <c:pt idx="1410">
                  <c:v>4.6316462676284909</c:v>
                </c:pt>
                <c:pt idx="1411">
                  <c:v>4.6568825577308743</c:v>
                </c:pt>
                <c:pt idx="1412">
                  <c:v>4.6120383609227211</c:v>
                </c:pt>
                <c:pt idx="1413">
                  <c:v>4.5113545936907586</c:v>
                </c:pt>
                <c:pt idx="1414">
                  <c:v>4.4788559662216052</c:v>
                </c:pt>
                <c:pt idx="1415">
                  <c:v>4.8175367816444279</c:v>
                </c:pt>
                <c:pt idx="1416">
                  <c:v>4.8101773058880957</c:v>
                </c:pt>
                <c:pt idx="1417">
                  <c:v>4.9585098310393763</c:v>
                </c:pt>
                <c:pt idx="1418">
                  <c:v>5.0579003952646531</c:v>
                </c:pt>
                <c:pt idx="1419">
                  <c:v>5.1197181301595247</c:v>
                </c:pt>
                <c:pt idx="1420">
                  <c:v>5.1510613182462697</c:v>
                </c:pt>
                <c:pt idx="1421">
                  <c:v>5.1420667830552764</c:v>
                </c:pt>
                <c:pt idx="1422">
                  <c:v>4.9889762879653494</c:v>
                </c:pt>
                <c:pt idx="1423">
                  <c:v>5.1409695436988594</c:v>
                </c:pt>
                <c:pt idx="1424">
                  <c:v>5.0933598410601384</c:v>
                </c:pt>
                <c:pt idx="1425">
                  <c:v>4.9491596159324551</c:v>
                </c:pt>
                <c:pt idx="1426">
                  <c:v>5.2086672091548953</c:v>
                </c:pt>
                <c:pt idx="1427">
                  <c:v>5.3587231344685513</c:v>
                </c:pt>
                <c:pt idx="1428">
                  <c:v>5.2408332285807724</c:v>
                </c:pt>
                <c:pt idx="1429">
                  <c:v>5.434253789050282</c:v>
                </c:pt>
                <c:pt idx="1430">
                  <c:v>5.6555524957756687</c:v>
                </c:pt>
                <c:pt idx="1431">
                  <c:v>5.5564802252148082</c:v>
                </c:pt>
                <c:pt idx="1432">
                  <c:v>5.2122366929352406</c:v>
                </c:pt>
                <c:pt idx="1433">
                  <c:v>5.3260570150217612</c:v>
                </c:pt>
                <c:pt idx="1434">
                  <c:v>5.3222010865790796</c:v>
                </c:pt>
                <c:pt idx="1435">
                  <c:v>5.2914288635246516</c:v>
                </c:pt>
                <c:pt idx="1436">
                  <c:v>5.4044388032654549</c:v>
                </c:pt>
                <c:pt idx="1437">
                  <c:v>5.3426568641355558</c:v>
                </c:pt>
                <c:pt idx="1438">
                  <c:v>5.4134248754972027</c:v>
                </c:pt>
                <c:pt idx="1439">
                  <c:v>5.304999503390885</c:v>
                </c:pt>
                <c:pt idx="1440">
                  <c:v>5.2332459401720923</c:v>
                </c:pt>
                <c:pt idx="1441">
                  <c:v>5.2303801386898154</c:v>
                </c:pt>
                <c:pt idx="1442">
                  <c:v>5.1891850253530576</c:v>
                </c:pt>
                <c:pt idx="1443">
                  <c:v>5.3407668948704554</c:v>
                </c:pt>
                <c:pt idx="1444">
                  <c:v>5.4719018032320754</c:v>
                </c:pt>
                <c:pt idx="1445">
                  <c:v>5.5234120857504232</c:v>
                </c:pt>
                <c:pt idx="1446">
                  <c:v>5.7596089191697084</c:v>
                </c:pt>
                <c:pt idx="1447">
                  <c:v>5.7690314326894869</c:v>
                </c:pt>
                <c:pt idx="1448">
                  <c:v>5.7964484752981411</c:v>
                </c:pt>
                <c:pt idx="1449">
                  <c:v>5.8473565328511823</c:v>
                </c:pt>
                <c:pt idx="1450">
                  <c:v>5.6593579999043317</c:v>
                </c:pt>
                <c:pt idx="1451">
                  <c:v>5.7229494414617772</c:v>
                </c:pt>
                <c:pt idx="1452">
                  <c:v>5.8394977621350259</c:v>
                </c:pt>
                <c:pt idx="1453">
                  <c:v>5.7276023018393101</c:v>
                </c:pt>
                <c:pt idx="1454">
                  <c:v>5.8485735888602992</c:v>
                </c:pt>
                <c:pt idx="1455">
                  <c:v>6.0011491590239077</c:v>
                </c:pt>
                <c:pt idx="1456">
                  <c:v>5.8622566231087099</c:v>
                </c:pt>
                <c:pt idx="1457">
                  <c:v>5.3337169552847481</c:v>
                </c:pt>
                <c:pt idx="1458">
                  <c:v>5.2992068532330698</c:v>
                </c:pt>
                <c:pt idx="1459">
                  <c:v>5.4867375278738137</c:v>
                </c:pt>
                <c:pt idx="1460">
                  <c:v>5.0608799263523778</c:v>
                </c:pt>
                <c:pt idx="1461">
                  <c:v>5.0621101775090889</c:v>
                </c:pt>
                <c:pt idx="1462">
                  <c:v>4.6401573186221761</c:v>
                </c:pt>
                <c:pt idx="1463">
                  <c:v>4.5955885673415269</c:v>
                </c:pt>
                <c:pt idx="1464">
                  <c:v>4.4219780272575138</c:v>
                </c:pt>
                <c:pt idx="1465">
                  <c:v>4.6536395392181529</c:v>
                </c:pt>
                <c:pt idx="1466">
                  <c:v>4.5343557387807438</c:v>
                </c:pt>
                <c:pt idx="1467">
                  <c:v>4.7016850940758133</c:v>
                </c:pt>
                <c:pt idx="1468">
                  <c:v>4.8687494664590201</c:v>
                </c:pt>
                <c:pt idx="1469">
                  <c:v>4.9140089012465067</c:v>
                </c:pt>
                <c:pt idx="1470">
                  <c:v>4.7150162380861014</c:v>
                </c:pt>
                <c:pt idx="1471">
                  <c:v>4.8482102374482698</c:v>
                </c:pt>
                <c:pt idx="1472">
                  <c:v>4.9501924896730811</c:v>
                </c:pt>
                <c:pt idx="1473">
                  <c:v>4.5107426490854854</c:v>
                </c:pt>
                <c:pt idx="1474">
                  <c:v>4.4964598246906684</c:v>
                </c:pt>
                <c:pt idx="1475">
                  <c:v>4.2651174310911681</c:v>
                </c:pt>
                <c:pt idx="1476">
                  <c:v>4.4831886608898976</c:v>
                </c:pt>
                <c:pt idx="1477">
                  <c:v>4.5596245183881727</c:v>
                </c:pt>
                <c:pt idx="1478">
                  <c:v>4.7315122914851493</c:v>
                </c:pt>
                <c:pt idx="1479">
                  <c:v>4.8568490490565228</c:v>
                </c:pt>
                <c:pt idx="1480">
                  <c:v>4.9608381875594683</c:v>
                </c:pt>
                <c:pt idx="1481">
                  <c:v>4.8466806840103613</c:v>
                </c:pt>
                <c:pt idx="1482">
                  <c:v>4.9129840219648591</c:v>
                </c:pt>
                <c:pt idx="1483">
                  <c:v>5.1243010841989598</c:v>
                </c:pt>
                <c:pt idx="1484">
                  <c:v>5.167433416054946</c:v>
                </c:pt>
                <c:pt idx="1485">
                  <c:v>5.0790575705924912</c:v>
                </c:pt>
                <c:pt idx="1486">
                  <c:v>5.0744654525270221</c:v>
                </c:pt>
                <c:pt idx="1487">
                  <c:v>5.142219025450073</c:v>
                </c:pt>
                <c:pt idx="1488">
                  <c:v>5.0380330611640822</c:v>
                </c:pt>
                <c:pt idx="1489">
                  <c:v>5.0569181056711372</c:v>
                </c:pt>
                <c:pt idx="1490">
                  <c:v>4.6436783658861733</c:v>
                </c:pt>
                <c:pt idx="1491">
                  <c:v>4.6381326963787588</c:v>
                </c:pt>
                <c:pt idx="1492">
                  <c:v>4.3890571500642226</c:v>
                </c:pt>
                <c:pt idx="1493">
                  <c:v>4.5036841189895664</c:v>
                </c:pt>
                <c:pt idx="1494">
                  <c:v>4.6883583912491362</c:v>
                </c:pt>
                <c:pt idx="1495">
                  <c:v>4.6124654079674388</c:v>
                </c:pt>
                <c:pt idx="1496">
                  <c:v>4.4334816378415187</c:v>
                </c:pt>
                <c:pt idx="1497">
                  <c:v>4.4861509347336677</c:v>
                </c:pt>
                <c:pt idx="1498">
                  <c:v>4.5568210870741277</c:v>
                </c:pt>
                <c:pt idx="1499">
                  <c:v>4.4969836822329112</c:v>
                </c:pt>
                <c:pt idx="1500">
                  <c:v>4.4417723704274721</c:v>
                </c:pt>
                <c:pt idx="1501">
                  <c:v>4.4367365545194266</c:v>
                </c:pt>
                <c:pt idx="1502">
                  <c:v>4.6245865321497233</c:v>
                </c:pt>
                <c:pt idx="1503">
                  <c:v>4.605507486744794</c:v>
                </c:pt>
                <c:pt idx="1504">
                  <c:v>4.572001638245613</c:v>
                </c:pt>
                <c:pt idx="1505">
                  <c:v>4.753281162011274</c:v>
                </c:pt>
                <c:pt idx="1506">
                  <c:v>4.9111737286592856</c:v>
                </c:pt>
                <c:pt idx="1507">
                  <c:v>5.0203299638825136</c:v>
                </c:pt>
                <c:pt idx="1508">
                  <c:v>4.9869770790979677</c:v>
                </c:pt>
                <c:pt idx="1509">
                  <c:v>4.9927643526358096</c:v>
                </c:pt>
                <c:pt idx="1510">
                  <c:v>4.9365946412746853</c:v>
                </c:pt>
                <c:pt idx="1511">
                  <c:v>4.9242798597616444</c:v>
                </c:pt>
                <c:pt idx="1512">
                  <c:v>4.9096208434714521</c:v>
                </c:pt>
                <c:pt idx="1513">
                  <c:v>4.8077407871421727</c:v>
                </c:pt>
                <c:pt idx="1514">
                  <c:v>5.0710537165479597</c:v>
                </c:pt>
                <c:pt idx="1515">
                  <c:v>5.1314970592585043</c:v>
                </c:pt>
                <c:pt idx="1516">
                  <c:v>5.098207161778463</c:v>
                </c:pt>
                <c:pt idx="1517">
                  <c:v>5.2727032582420179</c:v>
                </c:pt>
                <c:pt idx="1518">
                  <c:v>5.3191448285542791</c:v>
                </c:pt>
                <c:pt idx="1519">
                  <c:v>5.3091326338491669</c:v>
                </c:pt>
                <c:pt idx="1520">
                  <c:v>5.2188338814155086</c:v>
                </c:pt>
                <c:pt idx="1521">
                  <c:v>5.3463020911971766</c:v>
                </c:pt>
                <c:pt idx="1522">
                  <c:v>5.305223069119779</c:v>
                </c:pt>
                <c:pt idx="1523">
                  <c:v>5.4394884107140484</c:v>
                </c:pt>
                <c:pt idx="1524">
                  <c:v>5.4837145075692204</c:v>
                </c:pt>
                <c:pt idx="1525">
                  <c:v>5.4649492534630921</c:v>
                </c:pt>
                <c:pt idx="1526">
                  <c:v>5.5065711879311934</c:v>
                </c:pt>
                <c:pt idx="1527">
                  <c:v>5.6247346840467634</c:v>
                </c:pt>
                <c:pt idx="1528">
                  <c:v>5.445364400915933</c:v>
                </c:pt>
                <c:pt idx="1529">
                  <c:v>5.2630879980776504</c:v>
                </c:pt>
                <c:pt idx="1530">
                  <c:v>5.544803718282739</c:v>
                </c:pt>
                <c:pt idx="1531">
                  <c:v>5.4526401217203926</c:v>
                </c:pt>
                <c:pt idx="1532">
                  <c:v>5.5552865617619309</c:v>
                </c:pt>
                <c:pt idx="1533">
                  <c:v>5.630050278109179</c:v>
                </c:pt>
                <c:pt idx="1534">
                  <c:v>5.7159181981510221</c:v>
                </c:pt>
                <c:pt idx="1535">
                  <c:v>5.7465425720808208</c:v>
                </c:pt>
                <c:pt idx="1536">
                  <c:v>5.9809273451155569</c:v>
                </c:pt>
                <c:pt idx="1537">
                  <c:v>5.9977831912040394</c:v>
                </c:pt>
                <c:pt idx="1538">
                  <c:v>6.0283037074850911</c:v>
                </c:pt>
                <c:pt idx="1539">
                  <c:v>5.7576268567741389</c:v>
                </c:pt>
                <c:pt idx="1540">
                  <c:v>5.5856934640190854</c:v>
                </c:pt>
                <c:pt idx="1541">
                  <c:v>5.6083975200078644</c:v>
                </c:pt>
                <c:pt idx="1542">
                  <c:v>5.6170000143991956</c:v>
                </c:pt>
                <c:pt idx="1543">
                  <c:v>5.6246066681204452</c:v>
                </c:pt>
                <c:pt idx="1544">
                  <c:v>5.6280112089961367</c:v>
                </c:pt>
                <c:pt idx="1545">
                  <c:v>5.7250499608119432</c:v>
                </c:pt>
                <c:pt idx="1546">
                  <c:v>5.6901827435792018</c:v>
                </c:pt>
                <c:pt idx="1547">
                  <c:v>5.5193256204122303</c:v>
                </c:pt>
                <c:pt idx="1548">
                  <c:v>5.5318600486457994</c:v>
                </c:pt>
                <c:pt idx="1549">
                  <c:v>5.6053176569733054</c:v>
                </c:pt>
                <c:pt idx="1550">
                  <c:v>5.7050466102077078</c:v>
                </c:pt>
                <c:pt idx="1551">
                  <c:v>5.6339006799462439</c:v>
                </c:pt>
                <c:pt idx="1552">
                  <c:v>5.6163457492545952</c:v>
                </c:pt>
                <c:pt idx="1553">
                  <c:v>5.6509067086444604</c:v>
                </c:pt>
                <c:pt idx="1554">
                  <c:v>5.6511262453385296</c:v>
                </c:pt>
                <c:pt idx="1555">
                  <c:v>5.6226345421709869</c:v>
                </c:pt>
                <c:pt idx="1556">
                  <c:v>5.8596047687416846</c:v>
                </c:pt>
                <c:pt idx="1557">
                  <c:v>5.8840167848165317</c:v>
                </c:pt>
                <c:pt idx="1558">
                  <c:v>5.917754641763743</c:v>
                </c:pt>
                <c:pt idx="1559">
                  <c:v>5.9550288783138221</c:v>
                </c:pt>
                <c:pt idx="1560">
                  <c:v>5.9575520945829554</c:v>
                </c:pt>
                <c:pt idx="1561">
                  <c:v>5.9621567135680529</c:v>
                </c:pt>
                <c:pt idx="1562">
                  <c:v>5.9188335436862882</c:v>
                </c:pt>
                <c:pt idx="1563">
                  <c:v>5.6233017152689158</c:v>
                </c:pt>
                <c:pt idx="1564">
                  <c:v>5.6655907582858784</c:v>
                </c:pt>
                <c:pt idx="1565">
                  <c:v>5.8403659685815228</c:v>
                </c:pt>
                <c:pt idx="1566">
                  <c:v>5.8200454311891674</c:v>
                </c:pt>
                <c:pt idx="1567">
                  <c:v>5.8816419941531688</c:v>
                </c:pt>
                <c:pt idx="1568">
                  <c:v>5.919835543384715</c:v>
                </c:pt>
                <c:pt idx="1569">
                  <c:v>5.8817913268043052</c:v>
                </c:pt>
                <c:pt idx="1570">
                  <c:v>5.9986623909141086</c:v>
                </c:pt>
                <c:pt idx="1571">
                  <c:v>6.00961439287203</c:v>
                </c:pt>
                <c:pt idx="1572">
                  <c:v>5.9673414229527202</c:v>
                </c:pt>
                <c:pt idx="1573">
                  <c:v>6.1272419264762581</c:v>
                </c:pt>
                <c:pt idx="1574">
                  <c:v>6.1345394363011847</c:v>
                </c:pt>
                <c:pt idx="1575">
                  <c:v>6.1229351418637634</c:v>
                </c:pt>
                <c:pt idx="1576">
                  <c:v>6.1510858784313864</c:v>
                </c:pt>
                <c:pt idx="1577">
                  <c:v>6.104933278838435</c:v>
                </c:pt>
                <c:pt idx="1578">
                  <c:v>6.2193141862627499</c:v>
                </c:pt>
                <c:pt idx="1579">
                  <c:v>6.2113287237550887</c:v>
                </c:pt>
                <c:pt idx="1580">
                  <c:v>6.2250212332632033</c:v>
                </c:pt>
                <c:pt idx="1581">
                  <c:v>6.2309403132187677</c:v>
                </c:pt>
                <c:pt idx="1582">
                  <c:v>6.215997146721743</c:v>
                </c:pt>
                <c:pt idx="1583">
                  <c:v>6.1925738735283984</c:v>
                </c:pt>
                <c:pt idx="1584">
                  <c:v>6.2883166795166101</c:v>
                </c:pt>
                <c:pt idx="1585">
                  <c:v>6.3425669868958412</c:v>
                </c:pt>
                <c:pt idx="1586">
                  <c:v>6.3559620172379336</c:v>
                </c:pt>
                <c:pt idx="1587">
                  <c:v>6.3276227294071843</c:v>
                </c:pt>
                <c:pt idx="1588">
                  <c:v>6.3344506561361182</c:v>
                </c:pt>
                <c:pt idx="1589">
                  <c:v>6.3485018228003254</c:v>
                </c:pt>
                <c:pt idx="1590">
                  <c:v>6.3348304734554954</c:v>
                </c:pt>
                <c:pt idx="1591">
                  <c:v>6.3495541793741443</c:v>
                </c:pt>
                <c:pt idx="1592">
                  <c:v>6.2907590355454719</c:v>
                </c:pt>
                <c:pt idx="1593">
                  <c:v>6.3074039904142731</c:v>
                </c:pt>
                <c:pt idx="1594">
                  <c:v>6.3869834255376308</c:v>
                </c:pt>
                <c:pt idx="1595">
                  <c:v>6.1390149884390111</c:v>
                </c:pt>
                <c:pt idx="1596">
                  <c:v>6.186941248648993</c:v>
                </c:pt>
                <c:pt idx="1597">
                  <c:v>6.1353382327798034</c:v>
                </c:pt>
                <c:pt idx="1598">
                  <c:v>6.0359127430786046</c:v>
                </c:pt>
                <c:pt idx="1599">
                  <c:v>6.1038092788430642</c:v>
                </c:pt>
                <c:pt idx="1600">
                  <c:v>6.2051878421198001</c:v>
                </c:pt>
                <c:pt idx="1601">
                  <c:v>6.2271854524422903</c:v>
                </c:pt>
                <c:pt idx="1602">
                  <c:v>6.2033391946849052</c:v>
                </c:pt>
                <c:pt idx="1603">
                  <c:v>6.2611726058562693</c:v>
                </c:pt>
                <c:pt idx="1604">
                  <c:v>6.3527467531926174</c:v>
                </c:pt>
                <c:pt idx="1605">
                  <c:v>6.3334732023622351</c:v>
                </c:pt>
                <c:pt idx="1606">
                  <c:v>6.2280428235631451</c:v>
                </c:pt>
                <c:pt idx="1607">
                  <c:v>6.3174557154828781</c:v>
                </c:pt>
                <c:pt idx="1608">
                  <c:v>6.5332392513756474</c:v>
                </c:pt>
                <c:pt idx="1609">
                  <c:v>6.6245908938302254</c:v>
                </c:pt>
                <c:pt idx="1610">
                  <c:v>6.6242492334397269</c:v>
                </c:pt>
                <c:pt idx="1611">
                  <c:v>6.6631395395350914</c:v>
                </c:pt>
                <c:pt idx="1612">
                  <c:v>6.7228041666960854</c:v>
                </c:pt>
                <c:pt idx="1613">
                  <c:v>6.5538380796391609</c:v>
                </c:pt>
                <c:pt idx="1614">
                  <c:v>6.5946055573525859</c:v>
                </c:pt>
                <c:pt idx="1615">
                  <c:v>6.5908439205397213</c:v>
                </c:pt>
                <c:pt idx="1616">
                  <c:v>6.540655843743691</c:v>
                </c:pt>
                <c:pt idx="1617">
                  <c:v>6.496425704915004</c:v>
                </c:pt>
                <c:pt idx="1618">
                  <c:v>6.4790601253192577</c:v>
                </c:pt>
                <c:pt idx="1619">
                  <c:v>6.4471237672194297</c:v>
                </c:pt>
                <c:pt idx="1620">
                  <c:v>6.4582480647775</c:v>
                </c:pt>
                <c:pt idx="1621">
                  <c:v>6.4175632984780249</c:v>
                </c:pt>
                <c:pt idx="1622">
                  <c:v>6.3606935980054899</c:v>
                </c:pt>
                <c:pt idx="1623">
                  <c:v>6.3778801356482244</c:v>
                </c:pt>
                <c:pt idx="1624">
                  <c:v>6.5006198557167147</c:v>
                </c:pt>
                <c:pt idx="1625">
                  <c:v>6.4880756046044246</c:v>
                </c:pt>
                <c:pt idx="1626">
                  <c:v>6.5115750752424972</c:v>
                </c:pt>
                <c:pt idx="1627">
                  <c:v>6.4300774224642554</c:v>
                </c:pt>
                <c:pt idx="1628">
                  <c:v>6.2537947614925393</c:v>
                </c:pt>
                <c:pt idx="1629">
                  <c:v>6.2877572057929383</c:v>
                </c:pt>
                <c:pt idx="1630">
                  <c:v>6.2673952051486284</c:v>
                </c:pt>
                <c:pt idx="1631">
                  <c:v>6.3333417119105766</c:v>
                </c:pt>
                <c:pt idx="1632">
                  <c:v>6.3493175429111988</c:v>
                </c:pt>
                <c:pt idx="1633">
                  <c:v>6.3579636431489011</c:v>
                </c:pt>
                <c:pt idx="1634">
                  <c:v>6.3927210571830981</c:v>
                </c:pt>
                <c:pt idx="1635">
                  <c:v>6.3812579980282766</c:v>
                </c:pt>
                <c:pt idx="1636">
                  <c:v>6.2286839617084109</c:v>
                </c:pt>
                <c:pt idx="1637">
                  <c:v>6.2832225503813657</c:v>
                </c:pt>
                <c:pt idx="1638">
                  <c:v>6.2562641254243641</c:v>
                </c:pt>
                <c:pt idx="1639">
                  <c:v>6.2882629536639483</c:v>
                </c:pt>
                <c:pt idx="1640">
                  <c:v>6.3264188353473969</c:v>
                </c:pt>
                <c:pt idx="1641">
                  <c:v>6.4728883300655893</c:v>
                </c:pt>
                <c:pt idx="1642">
                  <c:v>6.4999463023682473</c:v>
                </c:pt>
                <c:pt idx="1643">
                  <c:v>6.5358133867739143</c:v>
                </c:pt>
                <c:pt idx="1644">
                  <c:v>6.5357374152843786</c:v>
                </c:pt>
                <c:pt idx="1645">
                  <c:v>6.516328471892149</c:v>
                </c:pt>
                <c:pt idx="1646">
                  <c:v>6.4458408020269813</c:v>
                </c:pt>
                <c:pt idx="1647">
                  <c:v>6.5470787239536312</c:v>
                </c:pt>
                <c:pt idx="1648">
                  <c:v>6.5460349149078869</c:v>
                </c:pt>
                <c:pt idx="1649">
                  <c:v>6.5784952082104793</c:v>
                </c:pt>
                <c:pt idx="1650">
                  <c:v>6.5433913104374426</c:v>
                </c:pt>
                <c:pt idx="1651">
                  <c:v>6.5828577075784143</c:v>
                </c:pt>
                <c:pt idx="1652">
                  <c:v>6.6183310475872688</c:v>
                </c:pt>
                <c:pt idx="1653">
                  <c:v>6.5703234576842009</c:v>
                </c:pt>
                <c:pt idx="1654">
                  <c:v>6.5701548460083359</c:v>
                </c:pt>
                <c:pt idx="1655">
                  <c:v>6.5339630089055776</c:v>
                </c:pt>
                <c:pt idx="1656">
                  <c:v>6.5281241145541369</c:v>
                </c:pt>
                <c:pt idx="1657">
                  <c:v>6.6175180947165497</c:v>
                </c:pt>
                <c:pt idx="1658">
                  <c:v>6.5269860428374473</c:v>
                </c:pt>
                <c:pt idx="1659">
                  <c:v>6.5365003295225881</c:v>
                </c:pt>
                <c:pt idx="1660">
                  <c:v>6.4864823402209986</c:v>
                </c:pt>
                <c:pt idx="1661">
                  <c:v>6.507940575759136</c:v>
                </c:pt>
                <c:pt idx="1662">
                  <c:v>6.5347835104973528</c:v>
                </c:pt>
                <c:pt idx="1663">
                  <c:v>6.4660412291232596</c:v>
                </c:pt>
                <c:pt idx="1664">
                  <c:v>6.566832722883964</c:v>
                </c:pt>
                <c:pt idx="1665">
                  <c:v>6.6220511370233908</c:v>
                </c:pt>
                <c:pt idx="1666">
                  <c:v>6.6560031937768134</c:v>
                </c:pt>
                <c:pt idx="1667">
                  <c:v>6.7006182282974773</c:v>
                </c:pt>
                <c:pt idx="1668">
                  <c:v>6.7315570279557857</c:v>
                </c:pt>
                <c:pt idx="1669">
                  <c:v>6.6469232310306214</c:v>
                </c:pt>
                <c:pt idx="1670">
                  <c:v>6.6857995604828666</c:v>
                </c:pt>
                <c:pt idx="1671">
                  <c:v>6.7504288562500383</c:v>
                </c:pt>
                <c:pt idx="1672">
                  <c:v>6.7817824272447176</c:v>
                </c:pt>
                <c:pt idx="1673">
                  <c:v>6.7030429293572178</c:v>
                </c:pt>
                <c:pt idx="1674">
                  <c:v>6.6569769976914426</c:v>
                </c:pt>
                <c:pt idx="1675">
                  <c:v>6.7670579718459951</c:v>
                </c:pt>
                <c:pt idx="1676">
                  <c:v>6.7488524398270391</c:v>
                </c:pt>
                <c:pt idx="1677">
                  <c:v>6.6936065774652578</c:v>
                </c:pt>
                <c:pt idx="1678">
                  <c:v>6.7120232970473461</c:v>
                </c:pt>
                <c:pt idx="1679">
                  <c:v>6.729220346033177</c:v>
                </c:pt>
                <c:pt idx="1680">
                  <c:v>6.6087028378926096</c:v>
                </c:pt>
                <c:pt idx="1681">
                  <c:v>6.5438497572387577</c:v>
                </c:pt>
                <c:pt idx="1682">
                  <c:v>6.5228149668698112</c:v>
                </c:pt>
                <c:pt idx="1683">
                  <c:v>6.5717497322611029</c:v>
                </c:pt>
                <c:pt idx="1684">
                  <c:v>6.5360773545237771</c:v>
                </c:pt>
                <c:pt idx="1685">
                  <c:v>6.5317261060251166</c:v>
                </c:pt>
                <c:pt idx="1686">
                  <c:v>6.1936711568326386</c:v>
                </c:pt>
                <c:pt idx="1687">
                  <c:v>6.2581449559071967</c:v>
                </c:pt>
                <c:pt idx="1688">
                  <c:v>6.1806001285221122</c:v>
                </c:pt>
                <c:pt idx="1689">
                  <c:v>6.1955868417145723</c:v>
                </c:pt>
                <c:pt idx="1690">
                  <c:v>6.2569769229885512</c:v>
                </c:pt>
                <c:pt idx="1691">
                  <c:v>6.255535899421357</c:v>
                </c:pt>
                <c:pt idx="1692">
                  <c:v>6.2376695547974794</c:v>
                </c:pt>
                <c:pt idx="1693">
                  <c:v>6.2890954773993837</c:v>
                </c:pt>
                <c:pt idx="1694">
                  <c:v>6.2992889495132598</c:v>
                </c:pt>
                <c:pt idx="1695">
                  <c:v>6.2181087809859736</c:v>
                </c:pt>
                <c:pt idx="1696">
                  <c:v>6.2836560114567694</c:v>
                </c:pt>
                <c:pt idx="1697">
                  <c:v>6.2698046948736792</c:v>
                </c:pt>
                <c:pt idx="1698">
                  <c:v>6.2295490152374864</c:v>
                </c:pt>
                <c:pt idx="1699">
                  <c:v>6.1998978987523836</c:v>
                </c:pt>
                <c:pt idx="1700">
                  <c:v>6.243983035045396</c:v>
                </c:pt>
                <c:pt idx="1701">
                  <c:v>6.2495174916169356</c:v>
                </c:pt>
                <c:pt idx="1702">
                  <c:v>6.3619135522822994</c:v>
                </c:pt>
                <c:pt idx="1703">
                  <c:v>6.3429102708357457</c:v>
                </c:pt>
                <c:pt idx="1704">
                  <c:v>6.2744468491335299</c:v>
                </c:pt>
                <c:pt idx="1705">
                  <c:v>6.2937248235696526</c:v>
                </c:pt>
                <c:pt idx="1706">
                  <c:v>6.2793069678950486</c:v>
                </c:pt>
                <c:pt idx="1707">
                  <c:v>6.2227502705221873</c:v>
                </c:pt>
                <c:pt idx="1708">
                  <c:v>6.1649027284856546</c:v>
                </c:pt>
                <c:pt idx="1709">
                  <c:v>6.0565399838674692</c:v>
                </c:pt>
                <c:pt idx="1710">
                  <c:v>5.8941061218935964</c:v>
                </c:pt>
                <c:pt idx="1711">
                  <c:v>5.9687115413582967</c:v>
                </c:pt>
                <c:pt idx="1712">
                  <c:v>5.9800206142873966</c:v>
                </c:pt>
                <c:pt idx="1713">
                  <c:v>5.9836331278471571</c:v>
                </c:pt>
                <c:pt idx="1714">
                  <c:v>6.0995804015827826</c:v>
                </c:pt>
                <c:pt idx="1715">
                  <c:v>6.1405933311430676</c:v>
                </c:pt>
                <c:pt idx="1716">
                  <c:v>6.1739126196329046</c:v>
                </c:pt>
                <c:pt idx="1717">
                  <c:v>6.1805517496115963</c:v>
                </c:pt>
                <c:pt idx="1718">
                  <c:v>6.1828788497375422</c:v>
                </c:pt>
                <c:pt idx="1719">
                  <c:v>6.1558225210053967</c:v>
                </c:pt>
                <c:pt idx="1720">
                  <c:v>6.2331760036687154</c:v>
                </c:pt>
                <c:pt idx="1721">
                  <c:v>6.236220285865782</c:v>
                </c:pt>
                <c:pt idx="1722">
                  <c:v>6.2896018265440468</c:v>
                </c:pt>
                <c:pt idx="1723">
                  <c:v>6.3196184130214226</c:v>
                </c:pt>
                <c:pt idx="1724">
                  <c:v>6.2907555152185246</c:v>
                </c:pt>
                <c:pt idx="1725">
                  <c:v>6.3243242158869606</c:v>
                </c:pt>
                <c:pt idx="1726">
                  <c:v>6.3145981254492813</c:v>
                </c:pt>
                <c:pt idx="1727">
                  <c:v>6.247198938952355</c:v>
                </c:pt>
                <c:pt idx="1728">
                  <c:v>6.286364717334834</c:v>
                </c:pt>
                <c:pt idx="1729">
                  <c:v>6.2225411224493312</c:v>
                </c:pt>
                <c:pt idx="1730">
                  <c:v>6.35982196708974</c:v>
                </c:pt>
                <c:pt idx="1731">
                  <c:v>6.4248776821426894</c:v>
                </c:pt>
                <c:pt idx="1732">
                  <c:v>6.4468317582736967</c:v>
                </c:pt>
                <c:pt idx="1733">
                  <c:v>6.4765883371980992</c:v>
                </c:pt>
                <c:pt idx="1734">
                  <c:v>6.4515157095790059</c:v>
                </c:pt>
                <c:pt idx="1735">
                  <c:v>6.4206365934603333</c:v>
                </c:pt>
                <c:pt idx="1736">
                  <c:v>6.460623387855299</c:v>
                </c:pt>
                <c:pt idx="1737">
                  <c:v>6.4520448295017161</c:v>
                </c:pt>
                <c:pt idx="1738">
                  <c:v>6.4070732346418477</c:v>
                </c:pt>
                <c:pt idx="1739">
                  <c:v>6.4172077194675943</c:v>
                </c:pt>
                <c:pt idx="1740">
                  <c:v>6.5335022216081704</c:v>
                </c:pt>
                <c:pt idx="1741">
                  <c:v>6.6074415063762446</c:v>
                </c:pt>
                <c:pt idx="1742">
                  <c:v>6.5293991359341721</c:v>
                </c:pt>
                <c:pt idx="1743">
                  <c:v>6.4966047132188427</c:v>
                </c:pt>
                <c:pt idx="1744">
                  <c:v>6.5963895378366004</c:v>
                </c:pt>
                <c:pt idx="1745">
                  <c:v>6.6452056415744156</c:v>
                </c:pt>
                <c:pt idx="1746">
                  <c:v>6.633235864148844</c:v>
                </c:pt>
                <c:pt idx="1747">
                  <c:v>6.7003884618584557</c:v>
                </c:pt>
                <c:pt idx="1748">
                  <c:v>6.7466009565305054</c:v>
                </c:pt>
                <c:pt idx="1749">
                  <c:v>6.6199913690202594</c:v>
                </c:pt>
                <c:pt idx="1750">
                  <c:v>6.6192890841539826</c:v>
                </c:pt>
                <c:pt idx="1751">
                  <c:v>6.7405307318387067</c:v>
                </c:pt>
                <c:pt idx="1752">
                  <c:v>6.7168291812333631</c:v>
                </c:pt>
                <c:pt idx="1753">
                  <c:v>6.703789392734989</c:v>
                </c:pt>
                <c:pt idx="1754">
                  <c:v>6.7294623746288904</c:v>
                </c:pt>
                <c:pt idx="1755">
                  <c:v>6.6983799609587926</c:v>
                </c:pt>
                <c:pt idx="1756">
                  <c:v>6.6361791695923866</c:v>
                </c:pt>
                <c:pt idx="1757">
                  <c:v>6.6112730300512359</c:v>
                </c:pt>
                <c:pt idx="1758">
                  <c:v>6.5272761094465173</c:v>
                </c:pt>
                <c:pt idx="1759">
                  <c:v>6.6150248649014207</c:v>
                </c:pt>
                <c:pt idx="1760">
                  <c:v>6.7945159652245923</c:v>
                </c:pt>
                <c:pt idx="1761">
                  <c:v>6.7563784241484868</c:v>
                </c:pt>
                <c:pt idx="1762">
                  <c:v>6.7986114635512909</c:v>
                </c:pt>
                <c:pt idx="1763">
                  <c:v>6.8022880102381027</c:v>
                </c:pt>
                <c:pt idx="1764">
                  <c:v>6.8442521106962522</c:v>
                </c:pt>
                <c:pt idx="1765">
                  <c:v>6.7644393303128556</c:v>
                </c:pt>
                <c:pt idx="1766">
                  <c:v>6.8160384730410586</c:v>
                </c:pt>
                <c:pt idx="1767">
                  <c:v>6.7193038270731291</c:v>
                </c:pt>
                <c:pt idx="1768">
                  <c:v>6.7383370996648742</c:v>
                </c:pt>
                <c:pt idx="1769">
                  <c:v>6.7625837903348041</c:v>
                </c:pt>
                <c:pt idx="1770">
                  <c:v>6.7628866989172352</c:v>
                </c:pt>
                <c:pt idx="1771">
                  <c:v>6.7589296805178671</c:v>
                </c:pt>
                <c:pt idx="1772">
                  <c:v>6.7019936627318106</c:v>
                </c:pt>
                <c:pt idx="1773">
                  <c:v>6.5417954740250623</c:v>
                </c:pt>
                <c:pt idx="1774">
                  <c:v>6.6028991566497277</c:v>
                </c:pt>
                <c:pt idx="1775">
                  <c:v>6.5673119831394606</c:v>
                </c:pt>
                <c:pt idx="1776">
                  <c:v>6.5741312957913216</c:v>
                </c:pt>
                <c:pt idx="1777">
                  <c:v>6.5043320362546204</c:v>
                </c:pt>
                <c:pt idx="1778">
                  <c:v>6.5052962229253897</c:v>
                </c:pt>
                <c:pt idx="1779">
                  <c:v>6.4634979463807891</c:v>
                </c:pt>
                <c:pt idx="1780">
                  <c:v>6.4386358095196341</c:v>
                </c:pt>
                <c:pt idx="1781">
                  <c:v>6.379247351722559</c:v>
                </c:pt>
                <c:pt idx="1782">
                  <c:v>6.277149060815149</c:v>
                </c:pt>
                <c:pt idx="1783">
                  <c:v>6.3103512348284232</c:v>
                </c:pt>
                <c:pt idx="1784">
                  <c:v>6.2095761469066844</c:v>
                </c:pt>
                <c:pt idx="1785">
                  <c:v>6.214113303588702</c:v>
                </c:pt>
                <c:pt idx="1786">
                  <c:v>6.231848609532439</c:v>
                </c:pt>
                <c:pt idx="1787">
                  <c:v>6.2828170483747652</c:v>
                </c:pt>
                <c:pt idx="1788">
                  <c:v>6.4271400393553169</c:v>
                </c:pt>
                <c:pt idx="1789">
                  <c:v>6.4471114140011423</c:v>
                </c:pt>
                <c:pt idx="1790">
                  <c:v>6.4236426292514626</c:v>
                </c:pt>
                <c:pt idx="1791">
                  <c:v>6.4256029616020234</c:v>
                </c:pt>
                <c:pt idx="1792">
                  <c:v>6.3526180749450987</c:v>
                </c:pt>
                <c:pt idx="1793">
                  <c:v>6.2322092103129751</c:v>
                </c:pt>
                <c:pt idx="1794">
                  <c:v>6.2446740610117857</c:v>
                </c:pt>
                <c:pt idx="1795">
                  <c:v>6.2920716761757483</c:v>
                </c:pt>
                <c:pt idx="1796">
                  <c:v>6.2727218840280834</c:v>
                </c:pt>
                <c:pt idx="1797">
                  <c:v>6.2581095373800197</c:v>
                </c:pt>
                <c:pt idx="1798">
                  <c:v>6.1311503681940884</c:v>
                </c:pt>
                <c:pt idx="1799">
                  <c:v>6.1739109941035633</c:v>
                </c:pt>
                <c:pt idx="1800">
                  <c:v>6.1978486514523023</c:v>
                </c:pt>
                <c:pt idx="1801">
                  <c:v>6.2379772327172693</c:v>
                </c:pt>
                <c:pt idx="1802">
                  <c:v>6.3941358954532923</c:v>
                </c:pt>
                <c:pt idx="1803">
                  <c:v>6.4105148482437739</c:v>
                </c:pt>
                <c:pt idx="1804">
                  <c:v>6.4145138653325047</c:v>
                </c:pt>
                <c:pt idx="1805">
                  <c:v>6.365263127707407</c:v>
                </c:pt>
                <c:pt idx="1806">
                  <c:v>6.4274351882202323</c:v>
                </c:pt>
                <c:pt idx="1807">
                  <c:v>6.3861042391397618</c:v>
                </c:pt>
                <c:pt idx="1808">
                  <c:v>6.4351486815864014</c:v>
                </c:pt>
                <c:pt idx="1809">
                  <c:v>6.4219772322562667</c:v>
                </c:pt>
                <c:pt idx="1810">
                  <c:v>6.4895795149657394</c:v>
                </c:pt>
                <c:pt idx="1811">
                  <c:v>6.4856350439493591</c:v>
                </c:pt>
                <c:pt idx="1812">
                  <c:v>6.5134448319064093</c:v>
                </c:pt>
                <c:pt idx="1813">
                  <c:v>6.4339918812046397</c:v>
                </c:pt>
                <c:pt idx="1814">
                  <c:v>6.4576228545538754</c:v>
                </c:pt>
                <c:pt idx="1815">
                  <c:v>6.557953381872335</c:v>
                </c:pt>
                <c:pt idx="1816">
                  <c:v>6.5683549886156021</c:v>
                </c:pt>
                <c:pt idx="1817">
                  <c:v>6.51391727798116</c:v>
                </c:pt>
                <c:pt idx="1818">
                  <c:v>6.5411005221522576</c:v>
                </c:pt>
                <c:pt idx="1819">
                  <c:v>6.5711736574662449</c:v>
                </c:pt>
                <c:pt idx="1820">
                  <c:v>6.5930042901635444</c:v>
                </c:pt>
                <c:pt idx="1821">
                  <c:v>6.5459611177150858</c:v>
                </c:pt>
                <c:pt idx="1822">
                  <c:v>6.5898091253079398</c:v>
                </c:pt>
                <c:pt idx="1823">
                  <c:v>6.6128100151075664</c:v>
                </c:pt>
                <c:pt idx="1824">
                  <c:v>6.5861486219982606</c:v>
                </c:pt>
                <c:pt idx="1825">
                  <c:v>6.5630775886915016</c:v>
                </c:pt>
                <c:pt idx="1826">
                  <c:v>6.5280027504742391</c:v>
                </c:pt>
                <c:pt idx="1827">
                  <c:v>6.4859030152955306</c:v>
                </c:pt>
                <c:pt idx="1828">
                  <c:v>6.4703791851244787</c:v>
                </c:pt>
                <c:pt idx="1829">
                  <c:v>6.4516852718517361</c:v>
                </c:pt>
                <c:pt idx="1830">
                  <c:v>6.1794557641758789</c:v>
                </c:pt>
                <c:pt idx="1831">
                  <c:v>6.2140391202560572</c:v>
                </c:pt>
                <c:pt idx="1832">
                  <c:v>6.3079346718918563</c:v>
                </c:pt>
                <c:pt idx="1833">
                  <c:v>6.3382149508038452</c:v>
                </c:pt>
                <c:pt idx="1834">
                  <c:v>6.339642543105362</c:v>
                </c:pt>
                <c:pt idx="1835">
                  <c:v>6.3991784685801214</c:v>
                </c:pt>
                <c:pt idx="1836">
                  <c:v>6.3646651267776084</c:v>
                </c:pt>
                <c:pt idx="1837">
                  <c:v>6.3541976916676663</c:v>
                </c:pt>
                <c:pt idx="1838">
                  <c:v>6.4322428446510358</c:v>
                </c:pt>
                <c:pt idx="1839">
                  <c:v>6.4447009810362426</c:v>
                </c:pt>
                <c:pt idx="1840">
                  <c:v>6.4898602825315423</c:v>
                </c:pt>
                <c:pt idx="1841">
                  <c:v>6.4689064438042054</c:v>
                </c:pt>
                <c:pt idx="1842">
                  <c:v>6.4106097301441043</c:v>
                </c:pt>
                <c:pt idx="1843">
                  <c:v>6.4387702771069133</c:v>
                </c:pt>
                <c:pt idx="1844">
                  <c:v>6.4056994921678099</c:v>
                </c:pt>
                <c:pt idx="1845">
                  <c:v>6.4412782121459351</c:v>
                </c:pt>
                <c:pt idx="1846">
                  <c:v>6.4195723123963644</c:v>
                </c:pt>
                <c:pt idx="1847">
                  <c:v>6.4382160846534049</c:v>
                </c:pt>
                <c:pt idx="1848">
                  <c:v>6.3984621960390466</c:v>
                </c:pt>
                <c:pt idx="1849">
                  <c:v>6.3117529398868237</c:v>
                </c:pt>
                <c:pt idx="1850">
                  <c:v>6.4573684468982231</c:v>
                </c:pt>
                <c:pt idx="1851">
                  <c:v>6.5108265283387814</c:v>
                </c:pt>
                <c:pt idx="1852">
                  <c:v>6.5733830252008163</c:v>
                </c:pt>
                <c:pt idx="1853">
                  <c:v>6.5876189889100347</c:v>
                </c:pt>
                <c:pt idx="1854">
                  <c:v>6.6006334139973823</c:v>
                </c:pt>
                <c:pt idx="1855">
                  <c:v>6.6315828031766104</c:v>
                </c:pt>
                <c:pt idx="1856">
                  <c:v>6.6075316501342973</c:v>
                </c:pt>
                <c:pt idx="1857">
                  <c:v>6.6103918688773504</c:v>
                </c:pt>
                <c:pt idx="1858">
                  <c:v>6.5582889958686827</c:v>
                </c:pt>
                <c:pt idx="1859">
                  <c:v>6.6553792958895386</c:v>
                </c:pt>
                <c:pt idx="1860">
                  <c:v>6.7545290279051802</c:v>
                </c:pt>
                <c:pt idx="1861">
                  <c:v>6.706821312807441</c:v>
                </c:pt>
                <c:pt idx="1862">
                  <c:v>6.7283919238093128</c:v>
                </c:pt>
                <c:pt idx="1863">
                  <c:v>6.7674294460638142</c:v>
                </c:pt>
                <c:pt idx="1864">
                  <c:v>6.8088207422237303</c:v>
                </c:pt>
                <c:pt idx="1865">
                  <c:v>6.8357058187571544</c:v>
                </c:pt>
                <c:pt idx="1866">
                  <c:v>6.8241338446725388</c:v>
                </c:pt>
                <c:pt idx="1867">
                  <c:v>6.8578463004369894</c:v>
                </c:pt>
                <c:pt idx="1868">
                  <c:v>6.8313798391535956</c:v>
                </c:pt>
                <c:pt idx="1869">
                  <c:v>6.8513251503921282</c:v>
                </c:pt>
                <c:pt idx="1870">
                  <c:v>6.9064641106687121</c:v>
                </c:pt>
                <c:pt idx="1871">
                  <c:v>6.9254013700474548</c:v>
                </c:pt>
                <c:pt idx="1872">
                  <c:v>6.9665106807583017</c:v>
                </c:pt>
                <c:pt idx="1873">
                  <c:v>6.9463757617848696</c:v>
                </c:pt>
                <c:pt idx="1874">
                  <c:v>6.9207947456076484</c:v>
                </c:pt>
                <c:pt idx="1875">
                  <c:v>7.0027918752506677</c:v>
                </c:pt>
                <c:pt idx="1876">
                  <c:v>6.9581001089731789</c:v>
                </c:pt>
                <c:pt idx="1877">
                  <c:v>7.0134079449413198</c:v>
                </c:pt>
                <c:pt idx="1878">
                  <c:v>6.9471739721472776</c:v>
                </c:pt>
                <c:pt idx="1879">
                  <c:v>6.9171824643717814</c:v>
                </c:pt>
                <c:pt idx="1880">
                  <c:v>6.8433238570226393</c:v>
                </c:pt>
                <c:pt idx="1881">
                  <c:v>6.8688139666006451</c:v>
                </c:pt>
                <c:pt idx="1882">
                  <c:v>6.9171034571942949</c:v>
                </c:pt>
                <c:pt idx="1883">
                  <c:v>6.9291531817907783</c:v>
                </c:pt>
                <c:pt idx="1884">
                  <c:v>6.9766529802521324</c:v>
                </c:pt>
                <c:pt idx="1885">
                  <c:v>7.0667271478888098</c:v>
                </c:pt>
                <c:pt idx="1886">
                  <c:v>7.1298683091178949</c:v>
                </c:pt>
                <c:pt idx="1887">
                  <c:v>7.1090237907301201</c:v>
                </c:pt>
                <c:pt idx="1888">
                  <c:v>7.0969542001498986</c:v>
                </c:pt>
                <c:pt idx="1889">
                  <c:v>7.1207259940792857</c:v>
                </c:pt>
                <c:pt idx="1890">
                  <c:v>7.0175036357360758</c:v>
                </c:pt>
                <c:pt idx="1891">
                  <c:v>7.046042571728421</c:v>
                </c:pt>
                <c:pt idx="1892">
                  <c:v>7.0501389446934173</c:v>
                </c:pt>
                <c:pt idx="1893">
                  <c:v>6.9979173299325366</c:v>
                </c:pt>
                <c:pt idx="1894">
                  <c:v>7.0381937997605029</c:v>
                </c:pt>
                <c:pt idx="1895">
                  <c:v>7.1410229433142236</c:v>
                </c:pt>
                <c:pt idx="1896">
                  <c:v>7.1427160127320937</c:v>
                </c:pt>
                <c:pt idx="1897">
                  <c:v>7.2344596466963758</c:v>
                </c:pt>
                <c:pt idx="1898">
                  <c:v>7.2721339099313198</c:v>
                </c:pt>
                <c:pt idx="1899">
                  <c:v>7.2299576256477991</c:v>
                </c:pt>
                <c:pt idx="1900">
                  <c:v>7.1576456702556142</c:v>
                </c:pt>
                <c:pt idx="1901">
                  <c:v>7.185051886011542</c:v>
                </c:pt>
                <c:pt idx="1902">
                  <c:v>7.1641840978915896</c:v>
                </c:pt>
                <c:pt idx="1903">
                  <c:v>7.0690710585534804</c:v>
                </c:pt>
                <c:pt idx="1904">
                  <c:v>6.9579115242779306</c:v>
                </c:pt>
                <c:pt idx="1905">
                  <c:v>7.1370090743130721</c:v>
                </c:pt>
                <c:pt idx="1906">
                  <c:v>7.1570421646126237</c:v>
                </c:pt>
                <c:pt idx="1907">
                  <c:v>7.1724594848867902</c:v>
                </c:pt>
                <c:pt idx="1908">
                  <c:v>7.2270733274470711</c:v>
                </c:pt>
                <c:pt idx="1909">
                  <c:v>7.3255699685960689</c:v>
                </c:pt>
                <c:pt idx="1910">
                  <c:v>7.402013862209718</c:v>
                </c:pt>
                <c:pt idx="1911">
                  <c:v>7.2711871165341861</c:v>
                </c:pt>
                <c:pt idx="1912">
                  <c:v>7.1776005759275998</c:v>
                </c:pt>
                <c:pt idx="1913">
                  <c:v>7.2170083172616311</c:v>
                </c:pt>
                <c:pt idx="1914">
                  <c:v>6.8956568654927848</c:v>
                </c:pt>
                <c:pt idx="1915">
                  <c:v>6.9912450477607946</c:v>
                </c:pt>
                <c:pt idx="1916">
                  <c:v>7.0225842100441493</c:v>
                </c:pt>
                <c:pt idx="1917">
                  <c:v>6.9405427689786956</c:v>
                </c:pt>
                <c:pt idx="1918">
                  <c:v>6.6380329670553602</c:v>
                </c:pt>
                <c:pt idx="1919">
                  <c:v>6.6248063377702442</c:v>
                </c:pt>
                <c:pt idx="1920">
                  <c:v>6.5391750579660002</c:v>
                </c:pt>
                <c:pt idx="1921">
                  <c:v>6.6822315235597873</c:v>
                </c:pt>
                <c:pt idx="1922">
                  <c:v>6.7283386174656679</c:v>
                </c:pt>
                <c:pt idx="1923">
                  <c:v>6.6502846140118432</c:v>
                </c:pt>
                <c:pt idx="1924">
                  <c:v>6.7273534567657718</c:v>
                </c:pt>
                <c:pt idx="1925">
                  <c:v>6.664518959153364</c:v>
                </c:pt>
                <c:pt idx="1926">
                  <c:v>6.4791739590998194</c:v>
                </c:pt>
                <c:pt idx="1927">
                  <c:v>6.5515875317536407</c:v>
                </c:pt>
                <c:pt idx="1928">
                  <c:v>6.5325695662511416</c:v>
                </c:pt>
                <c:pt idx="1929">
                  <c:v>6.6411807247265751</c:v>
                </c:pt>
                <c:pt idx="1930">
                  <c:v>6.7768185281116953</c:v>
                </c:pt>
                <c:pt idx="1931">
                  <c:v>6.7171731012229952</c:v>
                </c:pt>
                <c:pt idx="1932">
                  <c:v>6.7600965490630616</c:v>
                </c:pt>
                <c:pt idx="1933">
                  <c:v>6.7589676349289611</c:v>
                </c:pt>
                <c:pt idx="1934">
                  <c:v>6.688775416856708</c:v>
                </c:pt>
                <c:pt idx="1935">
                  <c:v>6.6432239078471369</c:v>
                </c:pt>
                <c:pt idx="1936">
                  <c:v>6.7377273583920569</c:v>
                </c:pt>
                <c:pt idx="1937">
                  <c:v>6.6757537682629273</c:v>
                </c:pt>
                <c:pt idx="1938">
                  <c:v>6.7773584528771886</c:v>
                </c:pt>
                <c:pt idx="1939">
                  <c:v>6.7862386606767977</c:v>
                </c:pt>
                <c:pt idx="1940">
                  <c:v>6.7316879440039097</c:v>
                </c:pt>
                <c:pt idx="1941">
                  <c:v>6.7541158066326688</c:v>
                </c:pt>
                <c:pt idx="1942">
                  <c:v>6.6935969241704534</c:v>
                </c:pt>
                <c:pt idx="1943">
                  <c:v>6.7142014879037788</c:v>
                </c:pt>
                <c:pt idx="1944">
                  <c:v>6.8190746716536559</c:v>
                </c:pt>
                <c:pt idx="1945">
                  <c:v>6.925646829705272</c:v>
                </c:pt>
                <c:pt idx="1946">
                  <c:v>6.9784922480673499</c:v>
                </c:pt>
                <c:pt idx="1947">
                  <c:v>6.9801507087398651</c:v>
                </c:pt>
                <c:pt idx="1948">
                  <c:v>6.9756680284132964</c:v>
                </c:pt>
                <c:pt idx="1949">
                  <c:v>7.0145494066265703</c:v>
                </c:pt>
                <c:pt idx="1950">
                  <c:v>7.0034512132434541</c:v>
                </c:pt>
                <c:pt idx="1951">
                  <c:v>6.9576875144577128</c:v>
                </c:pt>
                <c:pt idx="1952">
                  <c:v>7.0079719803786098</c:v>
                </c:pt>
                <c:pt idx="1953">
                  <c:v>6.9313523564000104</c:v>
                </c:pt>
                <c:pt idx="1954">
                  <c:v>6.7916819051623349</c:v>
                </c:pt>
                <c:pt idx="1955">
                  <c:v>6.8369375847362521</c:v>
                </c:pt>
                <c:pt idx="1956">
                  <c:v>6.7589116610247402</c:v>
                </c:pt>
                <c:pt idx="1957">
                  <c:v>6.7749268928022079</c:v>
                </c:pt>
                <c:pt idx="1958">
                  <c:v>6.7775889580114601</c:v>
                </c:pt>
                <c:pt idx="1959">
                  <c:v>6.8671781538680534</c:v>
                </c:pt>
                <c:pt idx="1960">
                  <c:v>6.8875593073486163</c:v>
                </c:pt>
                <c:pt idx="1961">
                  <c:v>6.9629632369422181</c:v>
                </c:pt>
                <c:pt idx="1962">
                  <c:v>6.9226540173940228</c:v>
                </c:pt>
                <c:pt idx="1963">
                  <c:v>6.8936035896534538</c:v>
                </c:pt>
                <c:pt idx="1964">
                  <c:v>6.7956069021065151</c:v>
                </c:pt>
                <c:pt idx="1965">
                  <c:v>6.7842543921960523</c:v>
                </c:pt>
                <c:pt idx="1966">
                  <c:v>6.6814200983761411</c:v>
                </c:pt>
                <c:pt idx="1967">
                  <c:v>6.5205597684147554</c:v>
                </c:pt>
                <c:pt idx="1968">
                  <c:v>6.5573551248388933</c:v>
                </c:pt>
                <c:pt idx="1969">
                  <c:v>6.5023282343990481</c:v>
                </c:pt>
                <c:pt idx="1970">
                  <c:v>6.1357388998057809</c:v>
                </c:pt>
                <c:pt idx="1971">
                  <c:v>6.0926186067558161</c:v>
                </c:pt>
                <c:pt idx="1972">
                  <c:v>6.1234211005079509</c:v>
                </c:pt>
                <c:pt idx="1973">
                  <c:v>5.9358944968354983</c:v>
                </c:pt>
                <c:pt idx="1974">
                  <c:v>6.1006550721454893</c:v>
                </c:pt>
                <c:pt idx="1975">
                  <c:v>6.1486038552742048</c:v>
                </c:pt>
                <c:pt idx="1976">
                  <c:v>6.2286054028448499</c:v>
                </c:pt>
                <c:pt idx="1977">
                  <c:v>6.3466939642371409</c:v>
                </c:pt>
                <c:pt idx="1978">
                  <c:v>6.3639513635980878</c:v>
                </c:pt>
                <c:pt idx="1979">
                  <c:v>6.5082814565086657</c:v>
                </c:pt>
                <c:pt idx="1980">
                  <c:v>6.5123499444914392</c:v>
                </c:pt>
                <c:pt idx="1981">
                  <c:v>6.5569969199733897</c:v>
                </c:pt>
                <c:pt idx="1982">
                  <c:v>6.5841069596710886</c:v>
                </c:pt>
                <c:pt idx="1983">
                  <c:v>6.4850568352413394</c:v>
                </c:pt>
                <c:pt idx="1984">
                  <c:v>6.5864382474902659</c:v>
                </c:pt>
                <c:pt idx="1985">
                  <c:v>6.6814535508445534</c:v>
                </c:pt>
                <c:pt idx="1986">
                  <c:v>6.6267920949245536</c:v>
                </c:pt>
                <c:pt idx="1987">
                  <c:v>6.6749033921053966</c:v>
                </c:pt>
                <c:pt idx="1988">
                  <c:v>6.7884833756237128</c:v>
                </c:pt>
                <c:pt idx="1989">
                  <c:v>6.8741717815559609</c:v>
                </c:pt>
                <c:pt idx="1990">
                  <c:v>6.8303556036411406</c:v>
                </c:pt>
                <c:pt idx="1991">
                  <c:v>6.7976416321679087</c:v>
                </c:pt>
                <c:pt idx="1992">
                  <c:v>6.8029852657528851</c:v>
                </c:pt>
                <c:pt idx="1993">
                  <c:v>6.7760357795230819</c:v>
                </c:pt>
                <c:pt idx="1994">
                  <c:v>6.7690057677938258</c:v>
                </c:pt>
                <c:pt idx="1995">
                  <c:v>6.7863612882686173</c:v>
                </c:pt>
                <c:pt idx="1996">
                  <c:v>6.6894567475705848</c:v>
                </c:pt>
                <c:pt idx="1997">
                  <c:v>6.6963728616097757</c:v>
                </c:pt>
                <c:pt idx="1998">
                  <c:v>6.2903048047334087</c:v>
                </c:pt>
                <c:pt idx="1999">
                  <c:v>6.4149873010346017</c:v>
                </c:pt>
                <c:pt idx="2000">
                  <c:v>6.6089906947082593</c:v>
                </c:pt>
                <c:pt idx="2001">
                  <c:v>6.6345099653769797</c:v>
                </c:pt>
                <c:pt idx="2002">
                  <c:v>6.7314061429579093</c:v>
                </c:pt>
                <c:pt idx="2003">
                  <c:v>6.8297641811547454</c:v>
                </c:pt>
                <c:pt idx="2004">
                  <c:v>6.8181364156032123</c:v>
                </c:pt>
                <c:pt idx="2005">
                  <c:v>6.8339621289649051</c:v>
                </c:pt>
                <c:pt idx="2006">
                  <c:v>6.796117768075753</c:v>
                </c:pt>
                <c:pt idx="2007">
                  <c:v>6.8438699107331038</c:v>
                </c:pt>
                <c:pt idx="2008">
                  <c:v>6.9241416206837103</c:v>
                </c:pt>
                <c:pt idx="2009">
                  <c:v>6.9662595037782324</c:v>
                </c:pt>
                <c:pt idx="2010">
                  <c:v>6.9503054334177854</c:v>
                </c:pt>
                <c:pt idx="2011">
                  <c:v>6.9735203436663493</c:v>
                </c:pt>
                <c:pt idx="2012">
                  <c:v>6.8901430070284153</c:v>
                </c:pt>
                <c:pt idx="2013">
                  <c:v>6.6452418971064047</c:v>
                </c:pt>
                <c:pt idx="2014">
                  <c:v>6.7627875298378477</c:v>
                </c:pt>
                <c:pt idx="2015">
                  <c:v>6.8257264804711966</c:v>
                </c:pt>
                <c:pt idx="2016">
                  <c:v>6.6184399142057222</c:v>
                </c:pt>
                <c:pt idx="2017">
                  <c:v>6.5714295769719699</c:v>
                </c:pt>
                <c:pt idx="2018">
                  <c:v>6.7740743375382708</c:v>
                </c:pt>
                <c:pt idx="2019">
                  <c:v>6.8028223534570911</c:v>
                </c:pt>
                <c:pt idx="2020">
                  <c:v>6.6661417556239444</c:v>
                </c:pt>
                <c:pt idx="2021">
                  <c:v>6.6543634222329322</c:v>
                </c:pt>
                <c:pt idx="2022">
                  <c:v>6.687445744472968</c:v>
                </c:pt>
                <c:pt idx="2023">
                  <c:v>6.7597997749705794</c:v>
                </c:pt>
                <c:pt idx="2024">
                  <c:v>6.7794342092754656</c:v>
                </c:pt>
                <c:pt idx="2025">
                  <c:v>6.9256102532176849</c:v>
                </c:pt>
                <c:pt idx="2026">
                  <c:v>6.9628289306056503</c:v>
                </c:pt>
                <c:pt idx="2027">
                  <c:v>6.9439422606409202</c:v>
                </c:pt>
                <c:pt idx="2028">
                  <c:v>6.9909750022525472</c:v>
                </c:pt>
                <c:pt idx="2029">
                  <c:v>6.9151538365189529</c:v>
                </c:pt>
                <c:pt idx="2030">
                  <c:v>6.9147223307671553</c:v>
                </c:pt>
                <c:pt idx="2031">
                  <c:v>7.0160654634117119</c:v>
                </c:pt>
                <c:pt idx="2032">
                  <c:v>6.9772310781601314</c:v>
                </c:pt>
                <c:pt idx="2033">
                  <c:v>6.9181944784988527</c:v>
                </c:pt>
                <c:pt idx="2034">
                  <c:v>6.9641789761965596</c:v>
                </c:pt>
                <c:pt idx="2035">
                  <c:v>7.0446196913177692</c:v>
                </c:pt>
                <c:pt idx="2036">
                  <c:v>7.0928508792664111</c:v>
                </c:pt>
                <c:pt idx="2037">
                  <c:v>7.0282917796999307</c:v>
                </c:pt>
                <c:pt idx="2038">
                  <c:v>7.0104262562812476</c:v>
                </c:pt>
                <c:pt idx="2039">
                  <c:v>6.948281529892764</c:v>
                </c:pt>
                <c:pt idx="2040">
                  <c:v>6.9692682516157687</c:v>
                </c:pt>
                <c:pt idx="2041">
                  <c:v>6.9063330569529073</c:v>
                </c:pt>
                <c:pt idx="2042">
                  <c:v>6.7630867535229724</c:v>
                </c:pt>
                <c:pt idx="2043">
                  <c:v>6.9246449396657237</c:v>
                </c:pt>
                <c:pt idx="2044">
                  <c:v>6.8117842300348217</c:v>
                </c:pt>
                <c:pt idx="2045">
                  <c:v>6.779423471497954</c:v>
                </c:pt>
                <c:pt idx="2046">
                  <c:v>6.9253509542852942</c:v>
                </c:pt>
                <c:pt idx="2047">
                  <c:v>6.9760430534455073</c:v>
                </c:pt>
                <c:pt idx="2048">
                  <c:v>6.9250633738404002</c:v>
                </c:pt>
                <c:pt idx="2049">
                  <c:v>6.8813461682108619</c:v>
                </c:pt>
                <c:pt idx="2050">
                  <c:v>6.8120524502898547</c:v>
                </c:pt>
                <c:pt idx="2051">
                  <c:v>6.9143562173906012</c:v>
                </c:pt>
                <c:pt idx="2052">
                  <c:v>6.8251084150941557</c:v>
                </c:pt>
                <c:pt idx="2053">
                  <c:v>6.7704101534641872</c:v>
                </c:pt>
                <c:pt idx="2054">
                  <c:v>6.6428880203395124</c:v>
                </c:pt>
                <c:pt idx="2055">
                  <c:v>6.2938369377605214</c:v>
                </c:pt>
                <c:pt idx="2056">
                  <c:v>6.4034732675526733</c:v>
                </c:pt>
                <c:pt idx="2057">
                  <c:v>6.2991943472106424</c:v>
                </c:pt>
                <c:pt idx="2058">
                  <c:v>6.4046183469055302</c:v>
                </c:pt>
                <c:pt idx="2059">
                  <c:v>6.378976884855982</c:v>
                </c:pt>
                <c:pt idx="2060">
                  <c:v>6.4051079217303508</c:v>
                </c:pt>
                <c:pt idx="2061">
                  <c:v>6.3075278972480238</c:v>
                </c:pt>
                <c:pt idx="2062">
                  <c:v>6.2383075962940184</c:v>
                </c:pt>
                <c:pt idx="2063">
                  <c:v>6.4515545692333376</c:v>
                </c:pt>
                <c:pt idx="2064">
                  <c:v>6.3183175816805379</c:v>
                </c:pt>
                <c:pt idx="2065">
                  <c:v>6.3601131792494714</c:v>
                </c:pt>
                <c:pt idx="2066">
                  <c:v>6.2330407566631969</c:v>
                </c:pt>
                <c:pt idx="2067">
                  <c:v>6.0759100815402531</c:v>
                </c:pt>
                <c:pt idx="2068">
                  <c:v>6.0641561642314583</c:v>
                </c:pt>
                <c:pt idx="2069">
                  <c:v>6.2511776733846558</c:v>
                </c:pt>
                <c:pt idx="2070">
                  <c:v>6.3177486116828216</c:v>
                </c:pt>
                <c:pt idx="2071">
                  <c:v>6.2542052840253604</c:v>
                </c:pt>
                <c:pt idx="2072">
                  <c:v>6.4326379162667378</c:v>
                </c:pt>
                <c:pt idx="2073">
                  <c:v>6.4790769415572109</c:v>
                </c:pt>
                <c:pt idx="2074">
                  <c:v>6.4740459134075463</c:v>
                </c:pt>
                <c:pt idx="2075">
                  <c:v>6.4616831330732403</c:v>
                </c:pt>
                <c:pt idx="2076">
                  <c:v>6.4184246397805937</c:v>
                </c:pt>
                <c:pt idx="2077">
                  <c:v>6.3823999480683202</c:v>
                </c:pt>
                <c:pt idx="2078">
                  <c:v>6.4723960090565642</c:v>
                </c:pt>
                <c:pt idx="2079">
                  <c:v>6.4993525384442643</c:v>
                </c:pt>
                <c:pt idx="2080">
                  <c:v>6.6188592080713313</c:v>
                </c:pt>
                <c:pt idx="2081">
                  <c:v>6.6150091687478163</c:v>
                </c:pt>
                <c:pt idx="2082">
                  <c:v>6.5282758170953468</c:v>
                </c:pt>
                <c:pt idx="2083">
                  <c:v>6.4856046537904417</c:v>
                </c:pt>
                <c:pt idx="2084">
                  <c:v>6.4309608398203091</c:v>
                </c:pt>
                <c:pt idx="2085">
                  <c:v>6.4227381447954768</c:v>
                </c:pt>
                <c:pt idx="2086">
                  <c:v>6.3424736511431998</c:v>
                </c:pt>
                <c:pt idx="2087">
                  <c:v>6.2344127329990204</c:v>
                </c:pt>
                <c:pt idx="2088">
                  <c:v>6.0892184794009241</c:v>
                </c:pt>
                <c:pt idx="2089">
                  <c:v>6.0332764498216491</c:v>
                </c:pt>
                <c:pt idx="2090">
                  <c:v>6.2428544812588527</c:v>
                </c:pt>
                <c:pt idx="2091">
                  <c:v>6.1271963121372881</c:v>
                </c:pt>
                <c:pt idx="2092">
                  <c:v>6.3265101420562244</c:v>
                </c:pt>
                <c:pt idx="2093">
                  <c:v>6.3452636063096186</c:v>
                </c:pt>
                <c:pt idx="2094">
                  <c:v>6.4082994130614521</c:v>
                </c:pt>
                <c:pt idx="2095">
                  <c:v>6.3913326668227572</c:v>
                </c:pt>
                <c:pt idx="2096">
                  <c:v>6.2626694751361356</c:v>
                </c:pt>
                <c:pt idx="2097">
                  <c:v>6.1475618672975507</c:v>
                </c:pt>
                <c:pt idx="2098">
                  <c:v>6.0293736664779134</c:v>
                </c:pt>
                <c:pt idx="2099">
                  <c:v>6.0139319184527604</c:v>
                </c:pt>
                <c:pt idx="2100">
                  <c:v>6.1251814451313678</c:v>
                </c:pt>
                <c:pt idx="2101">
                  <c:v>6.0886922422311116</c:v>
                </c:pt>
                <c:pt idx="2102">
                  <c:v>6.1727418741519493</c:v>
                </c:pt>
                <c:pt idx="2103">
                  <c:v>6.1742680944607624</c:v>
                </c:pt>
                <c:pt idx="2104">
                  <c:v>6.3613880933198619</c:v>
                </c:pt>
                <c:pt idx="2105">
                  <c:v>6.3777632276536007</c:v>
                </c:pt>
                <c:pt idx="2106">
                  <c:v>6.3567609166834416</c:v>
                </c:pt>
                <c:pt idx="2107">
                  <c:v>6.270676186926484</c:v>
                </c:pt>
                <c:pt idx="2108">
                  <c:v>6.2105346822694836</c:v>
                </c:pt>
                <c:pt idx="2109">
                  <c:v>6.2423088004815037</c:v>
                </c:pt>
                <c:pt idx="2110">
                  <c:v>6.3001568845937088</c:v>
                </c:pt>
                <c:pt idx="2111">
                  <c:v>6.187250180232132</c:v>
                </c:pt>
                <c:pt idx="2112">
                  <c:v>6.1527879050262406</c:v>
                </c:pt>
                <c:pt idx="2113">
                  <c:v>6.1636429283007237</c:v>
                </c:pt>
                <c:pt idx="2114">
                  <c:v>6.0343487991793712</c:v>
                </c:pt>
                <c:pt idx="2115">
                  <c:v>6.0160716885969654</c:v>
                </c:pt>
                <c:pt idx="2116">
                  <c:v>5.9782942599197471</c:v>
                </c:pt>
                <c:pt idx="2117">
                  <c:v>5.9936149182663048</c:v>
                </c:pt>
                <c:pt idx="2118">
                  <c:v>5.9354222769840943</c:v>
                </c:pt>
                <c:pt idx="2119">
                  <c:v>5.8349975280783077</c:v>
                </c:pt>
                <c:pt idx="2120">
                  <c:v>5.9713726239034859</c:v>
                </c:pt>
                <c:pt idx="2121">
                  <c:v>6.0374595432794589</c:v>
                </c:pt>
                <c:pt idx="2122">
                  <c:v>6.0165346083898887</c:v>
                </c:pt>
                <c:pt idx="2123">
                  <c:v>6.1038449134870056</c:v>
                </c:pt>
                <c:pt idx="2124">
                  <c:v>6.0848487263508888</c:v>
                </c:pt>
                <c:pt idx="2125">
                  <c:v>6.1492271199678488</c:v>
                </c:pt>
                <c:pt idx="2126">
                  <c:v>6.1095023242009843</c:v>
                </c:pt>
                <c:pt idx="2127">
                  <c:v>6.146083474340454</c:v>
                </c:pt>
                <c:pt idx="2128">
                  <c:v>5.9091457194460828</c:v>
                </c:pt>
                <c:pt idx="2129">
                  <c:v>5.8884384429390826</c:v>
                </c:pt>
                <c:pt idx="2130">
                  <c:v>5.8687017089998674</c:v>
                </c:pt>
                <c:pt idx="2131">
                  <c:v>5.5164207797651441</c:v>
                </c:pt>
                <c:pt idx="2132">
                  <c:v>5.591086119051873</c:v>
                </c:pt>
                <c:pt idx="2133">
                  <c:v>5.5075065708999729</c:v>
                </c:pt>
                <c:pt idx="2134">
                  <c:v>5.3700380006879422</c:v>
                </c:pt>
                <c:pt idx="2135">
                  <c:v>5.3835444505862657</c:v>
                </c:pt>
                <c:pt idx="2136">
                  <c:v>5.2340074896578956</c:v>
                </c:pt>
                <c:pt idx="2137">
                  <c:v>5.4177917691470903</c:v>
                </c:pt>
                <c:pt idx="2138">
                  <c:v>5.7094070777518224</c:v>
                </c:pt>
                <c:pt idx="2139">
                  <c:v>5.5986456524210526</c:v>
                </c:pt>
                <c:pt idx="2140">
                  <c:v>5.5534109530730422</c:v>
                </c:pt>
                <c:pt idx="2141">
                  <c:v>5.5039975056059989</c:v>
                </c:pt>
                <c:pt idx="2142">
                  <c:v>5.4672920092409107</c:v>
                </c:pt>
                <c:pt idx="2143">
                  <c:v>5.3544667713814542</c:v>
                </c:pt>
                <c:pt idx="2144">
                  <c:v>5.3941111283009562</c:v>
                </c:pt>
                <c:pt idx="2145">
                  <c:v>5.4831231965663072</c:v>
                </c:pt>
                <c:pt idx="2146">
                  <c:v>5.511514154390813</c:v>
                </c:pt>
                <c:pt idx="2147">
                  <c:v>5.7328084766109049</c:v>
                </c:pt>
                <c:pt idx="2148">
                  <c:v>5.6918388856216708</c:v>
                </c:pt>
                <c:pt idx="2149">
                  <c:v>5.6827531244730087</c:v>
                </c:pt>
                <c:pt idx="2150">
                  <c:v>5.645531437925813</c:v>
                </c:pt>
                <c:pt idx="2151">
                  <c:v>5.5682548781989274</c:v>
                </c:pt>
                <c:pt idx="2152">
                  <c:v>5.5553752693129974</c:v>
                </c:pt>
                <c:pt idx="2153">
                  <c:v>5.738755726191056</c:v>
                </c:pt>
                <c:pt idx="2154">
                  <c:v>5.8040363092686134</c:v>
                </c:pt>
                <c:pt idx="2155">
                  <c:v>5.7587145620876807</c:v>
                </c:pt>
                <c:pt idx="2156">
                  <c:v>5.8264931657172934</c:v>
                </c:pt>
                <c:pt idx="2157">
                  <c:v>5.8081003991137203</c:v>
                </c:pt>
                <c:pt idx="2158">
                  <c:v>5.8415492549385917</c:v>
                </c:pt>
                <c:pt idx="2159">
                  <c:v>5.6889280039117942</c:v>
                </c:pt>
                <c:pt idx="2160">
                  <c:v>5.69272733216253</c:v>
                </c:pt>
                <c:pt idx="2161">
                  <c:v>5.6776831592870272</c:v>
                </c:pt>
                <c:pt idx="2162">
                  <c:v>5.5044707266974378</c:v>
                </c:pt>
                <c:pt idx="2163">
                  <c:v>5.5016733393822674</c:v>
                </c:pt>
                <c:pt idx="2164">
                  <c:v>5.5349284163181469</c:v>
                </c:pt>
                <c:pt idx="2165">
                  <c:v>5.6392098290519437</c:v>
                </c:pt>
                <c:pt idx="2166">
                  <c:v>5.5419389986406742</c:v>
                </c:pt>
                <c:pt idx="2167">
                  <c:v>5.5952479405598927</c:v>
                </c:pt>
                <c:pt idx="2168">
                  <c:v>5.7668984645214669</c:v>
                </c:pt>
                <c:pt idx="2169">
                  <c:v>5.8225057025008384</c:v>
                </c:pt>
                <c:pt idx="2170">
                  <c:v>5.8107444326117097</c:v>
                </c:pt>
                <c:pt idx="2171">
                  <c:v>5.6701826492285532</c:v>
                </c:pt>
                <c:pt idx="2172">
                  <c:v>5.677905773721645</c:v>
                </c:pt>
                <c:pt idx="2173">
                  <c:v>5.6082629156144517</c:v>
                </c:pt>
                <c:pt idx="2174">
                  <c:v>5.6455908059650408</c:v>
                </c:pt>
                <c:pt idx="2175">
                  <c:v>5.6548731365393676</c:v>
                </c:pt>
                <c:pt idx="2176">
                  <c:v>5.743005424434898</c:v>
                </c:pt>
                <c:pt idx="2177">
                  <c:v>5.6329544137191672</c:v>
                </c:pt>
                <c:pt idx="2178">
                  <c:v>5.5899723052790993</c:v>
                </c:pt>
                <c:pt idx="2179">
                  <c:v>5.5470004413768166</c:v>
                </c:pt>
                <c:pt idx="2180">
                  <c:v>5.4532173795677021</c:v>
                </c:pt>
                <c:pt idx="2181">
                  <c:v>5.4580357062236668</c:v>
                </c:pt>
                <c:pt idx="2182">
                  <c:v>5.4111954168630234</c:v>
                </c:pt>
                <c:pt idx="2183">
                  <c:v>5.4958564656866944</c:v>
                </c:pt>
                <c:pt idx="2184">
                  <c:v>5.4712469364542633</c:v>
                </c:pt>
                <c:pt idx="2185">
                  <c:v>5.4425498240747334</c:v>
                </c:pt>
                <c:pt idx="2186">
                  <c:v>5.4143277439989053</c:v>
                </c:pt>
                <c:pt idx="2187">
                  <c:v>5.4002940470787886</c:v>
                </c:pt>
                <c:pt idx="2188">
                  <c:v>5.3161326174495098</c:v>
                </c:pt>
                <c:pt idx="2189">
                  <c:v>5.2178699146606737</c:v>
                </c:pt>
                <c:pt idx="2190">
                  <c:v>5.31141092883834</c:v>
                </c:pt>
                <c:pt idx="2191">
                  <c:v>5.4255268967281447</c:v>
                </c:pt>
                <c:pt idx="2192">
                  <c:v>5.4301041562114918</c:v>
                </c:pt>
                <c:pt idx="2193">
                  <c:v>5.4198580094661519</c:v>
                </c:pt>
                <c:pt idx="2194">
                  <c:v>5.4043405766548309</c:v>
                </c:pt>
                <c:pt idx="2195">
                  <c:v>5.4172624206904114</c:v>
                </c:pt>
                <c:pt idx="2196">
                  <c:v>5.4101309905319486</c:v>
                </c:pt>
                <c:pt idx="2197">
                  <c:v>5.4972082041652568</c:v>
                </c:pt>
                <c:pt idx="2198">
                  <c:v>5.5153819890598816</c:v>
                </c:pt>
                <c:pt idx="2199">
                  <c:v>5.4704032139200853</c:v>
                </c:pt>
                <c:pt idx="2200">
                  <c:v>5.5766575737918886</c:v>
                </c:pt>
                <c:pt idx="2201">
                  <c:v>5.5961887033783917</c:v>
                </c:pt>
                <c:pt idx="2202">
                  <c:v>5.5318764742364372</c:v>
                </c:pt>
                <c:pt idx="2203">
                  <c:v>5.5651624104855291</c:v>
                </c:pt>
                <c:pt idx="2204">
                  <c:v>5.569389130796762</c:v>
                </c:pt>
                <c:pt idx="2205">
                  <c:v>5.6209571675013521</c:v>
                </c:pt>
                <c:pt idx="2206">
                  <c:v>5.6170501396190087</c:v>
                </c:pt>
                <c:pt idx="2207">
                  <c:v>5.6219989929993686</c:v>
                </c:pt>
                <c:pt idx="2208">
                  <c:v>5.5851727958907018</c:v>
                </c:pt>
                <c:pt idx="2209">
                  <c:v>5.5479120448370249</c:v>
                </c:pt>
                <c:pt idx="2210">
                  <c:v>5.6917651825378011</c:v>
                </c:pt>
                <c:pt idx="2211">
                  <c:v>5.813372983226909</c:v>
                </c:pt>
                <c:pt idx="2212">
                  <c:v>5.8876894962523068</c:v>
                </c:pt>
                <c:pt idx="2213">
                  <c:v>5.9139372163302344</c:v>
                </c:pt>
                <c:pt idx="2214">
                  <c:v>5.8734369473606529</c:v>
                </c:pt>
                <c:pt idx="2215">
                  <c:v>5.8434742430317206</c:v>
                </c:pt>
                <c:pt idx="2216">
                  <c:v>6.0678429928772726</c:v>
                </c:pt>
                <c:pt idx="2217">
                  <c:v>6.0301139069099889</c:v>
                </c:pt>
                <c:pt idx="2218">
                  <c:v>5.992277018830209</c:v>
                </c:pt>
                <c:pt idx="2219">
                  <c:v>6.0710137858916742</c:v>
                </c:pt>
                <c:pt idx="2220">
                  <c:v>6.2278733550180752</c:v>
                </c:pt>
                <c:pt idx="2221">
                  <c:v>6.5703448672017997</c:v>
                </c:pt>
                <c:pt idx="2222">
                  <c:v>6.5194005061799114</c:v>
                </c:pt>
                <c:pt idx="2223">
                  <c:v>6.4765934410177968</c:v>
                </c:pt>
                <c:pt idx="2224">
                  <c:v>6.616803866708632</c:v>
                </c:pt>
                <c:pt idx="2225">
                  <c:v>6.6487272541081754</c:v>
                </c:pt>
                <c:pt idx="2226">
                  <c:v>6.8393839245158148</c:v>
                </c:pt>
                <c:pt idx="2227">
                  <c:v>6.9385151317187974</c:v>
                </c:pt>
                <c:pt idx="2228">
                  <c:v>7.0663564591276264</c:v>
                </c:pt>
                <c:pt idx="2229">
                  <c:v>6.9134641106197474</c:v>
                </c:pt>
                <c:pt idx="2230">
                  <c:v>6.9340536160016324</c:v>
                </c:pt>
                <c:pt idx="2231">
                  <c:v>7.3595534775044484</c:v>
                </c:pt>
                <c:pt idx="2232">
                  <c:v>7.5097882136745584</c:v>
                </c:pt>
                <c:pt idx="2233">
                  <c:v>7.3203218123311089</c:v>
                </c:pt>
                <c:pt idx="2234">
                  <c:v>7.344164670831959</c:v>
                </c:pt>
                <c:pt idx="2235">
                  <c:v>7.3764042998069161</c:v>
                </c:pt>
                <c:pt idx="2236">
                  <c:v>7.5682008654899819</c:v>
                </c:pt>
                <c:pt idx="2237">
                  <c:v>7.5886446138915433</c:v>
                </c:pt>
                <c:pt idx="2238">
                  <c:v>7.543353397118687</c:v>
                </c:pt>
                <c:pt idx="2239">
                  <c:v>7.5840707767504174</c:v>
                </c:pt>
                <c:pt idx="2240">
                  <c:v>7.6548951479966201</c:v>
                </c:pt>
                <c:pt idx="2241">
                  <c:v>7.5842465889891004</c:v>
                </c:pt>
                <c:pt idx="2242">
                  <c:v>7.3290017562479646</c:v>
                </c:pt>
                <c:pt idx="2243">
                  <c:v>7.428380607022258</c:v>
                </c:pt>
                <c:pt idx="2244">
                  <c:v>7.4076995029128829</c:v>
                </c:pt>
                <c:pt idx="2245">
                  <c:v>7.6228158259803651</c:v>
                </c:pt>
                <c:pt idx="2246">
                  <c:v>7.9208110671496463</c:v>
                </c:pt>
                <c:pt idx="2247">
                  <c:v>7.9124636416779532</c:v>
                </c:pt>
                <c:pt idx="2248">
                  <c:v>7.8579450196807468</c:v>
                </c:pt>
                <c:pt idx="2249">
                  <c:v>7.7990224572595857</c:v>
                </c:pt>
                <c:pt idx="2250">
                  <c:v>7.7060477280272091</c:v>
                </c:pt>
                <c:pt idx="2251">
                  <c:v>7.8076961549735993</c:v>
                </c:pt>
                <c:pt idx="2252">
                  <c:v>7.725817253946043</c:v>
                </c:pt>
                <c:pt idx="2253">
                  <c:v>7.5235381636920344</c:v>
                </c:pt>
                <c:pt idx="2254">
                  <c:v>7.5015039850786343</c:v>
                </c:pt>
                <c:pt idx="2255">
                  <c:v>7.5101984789738596</c:v>
                </c:pt>
                <c:pt idx="2256">
                  <c:v>7.9240230116180346</c:v>
                </c:pt>
                <c:pt idx="2257">
                  <c:v>7.9575707791789574</c:v>
                </c:pt>
                <c:pt idx="2258">
                  <c:v>7.7897357498506477</c:v>
                </c:pt>
                <c:pt idx="2259">
                  <c:v>7.8715546873309679</c:v>
                </c:pt>
                <c:pt idx="2260">
                  <c:v>7.6060437425760146</c:v>
                </c:pt>
                <c:pt idx="2261">
                  <c:v>7.481340948381054</c:v>
                </c:pt>
                <c:pt idx="2262">
                  <c:v>7.5625885420136134</c:v>
                </c:pt>
                <c:pt idx="2263">
                  <c:v>7.3787797674882913</c:v>
                </c:pt>
                <c:pt idx="2264">
                  <c:v>7.3569467166062497</c:v>
                </c:pt>
                <c:pt idx="2265">
                  <c:v>7.3011374821333899</c:v>
                </c:pt>
                <c:pt idx="2266">
                  <c:v>7.2429401210805766</c:v>
                </c:pt>
                <c:pt idx="2267">
                  <c:v>6.7709563286902306</c:v>
                </c:pt>
                <c:pt idx="2268">
                  <c:v>6.8797555938691843</c:v>
                </c:pt>
                <c:pt idx="2269">
                  <c:v>6.8175758793970447</c:v>
                </c:pt>
                <c:pt idx="2270">
                  <c:v>6.7218184701591586</c:v>
                </c:pt>
                <c:pt idx="2271">
                  <c:v>6.9899291507835066</c:v>
                </c:pt>
                <c:pt idx="2272">
                  <c:v>6.9362205638680008</c:v>
                </c:pt>
                <c:pt idx="2273">
                  <c:v>6.9079548427335391</c:v>
                </c:pt>
                <c:pt idx="2274">
                  <c:v>7.0830794344687202</c:v>
                </c:pt>
                <c:pt idx="2275">
                  <c:v>7.1104077457829922</c:v>
                </c:pt>
                <c:pt idx="2276">
                  <c:v>6.9275494841770877</c:v>
                </c:pt>
                <c:pt idx="2277">
                  <c:v>6.8773947691448436</c:v>
                </c:pt>
                <c:pt idx="2278">
                  <c:v>6.9982758183969267</c:v>
                </c:pt>
                <c:pt idx="2279">
                  <c:v>6.9677897173699854</c:v>
                </c:pt>
                <c:pt idx="2280">
                  <c:v>6.8074539969373156</c:v>
                </c:pt>
                <c:pt idx="2281">
                  <c:v>6.753827567859636</c:v>
                </c:pt>
                <c:pt idx="2282">
                  <c:v>6.9369399241502734</c:v>
                </c:pt>
                <c:pt idx="2283">
                  <c:v>6.9629843156239328</c:v>
                </c:pt>
                <c:pt idx="2284">
                  <c:v>6.9789366761439906</c:v>
                </c:pt>
                <c:pt idx="2285">
                  <c:v>6.9558978006184207</c:v>
                </c:pt>
                <c:pt idx="2286">
                  <c:v>6.9445672487499364</c:v>
                </c:pt>
                <c:pt idx="2287">
                  <c:v>6.9002549961273756</c:v>
                </c:pt>
                <c:pt idx="2288">
                  <c:v>6.792151467902281</c:v>
                </c:pt>
                <c:pt idx="2289">
                  <c:v>6.7948288129927974</c:v>
                </c:pt>
                <c:pt idx="2290">
                  <c:v>6.6923530765122203</c:v>
                </c:pt>
                <c:pt idx="2291">
                  <c:v>6.7998447064234027</c:v>
                </c:pt>
                <c:pt idx="2292">
                  <c:v>7.0341743900558278</c:v>
                </c:pt>
                <c:pt idx="2293">
                  <c:v>6.9840585637191888</c:v>
                </c:pt>
                <c:pt idx="2294">
                  <c:v>6.9915728313516601</c:v>
                </c:pt>
                <c:pt idx="2295">
                  <c:v>6.8993105062160716</c:v>
                </c:pt>
                <c:pt idx="2296">
                  <c:v>6.8804274945162804</c:v>
                </c:pt>
                <c:pt idx="2297">
                  <c:v>6.9094471417437164</c:v>
                </c:pt>
                <c:pt idx="2298">
                  <c:v>7.0087203975950052</c:v>
                </c:pt>
                <c:pt idx="2299">
                  <c:v>7.1742813288838203</c:v>
                </c:pt>
                <c:pt idx="2300">
                  <c:v>7.2721912757752296</c:v>
                </c:pt>
                <c:pt idx="2301">
                  <c:v>7.2950555953957972</c:v>
                </c:pt>
                <c:pt idx="2302">
                  <c:v>7.2500051367850151</c:v>
                </c:pt>
                <c:pt idx="2303">
                  <c:v>7.2735292806045777</c:v>
                </c:pt>
                <c:pt idx="2304">
                  <c:v>7.3865159304052153</c:v>
                </c:pt>
                <c:pt idx="2305">
                  <c:v>7.3273274393069823</c:v>
                </c:pt>
                <c:pt idx="2306">
                  <c:v>7.5561748357016221</c:v>
                </c:pt>
                <c:pt idx="2307">
                  <c:v>7.5470756810381383</c:v>
                </c:pt>
                <c:pt idx="2308">
                  <c:v>7.4621974016639943</c:v>
                </c:pt>
                <c:pt idx="2309">
                  <c:v>7.3895117702287783</c:v>
                </c:pt>
                <c:pt idx="2310">
                  <c:v>7.4560258992148194</c:v>
                </c:pt>
                <c:pt idx="2311">
                  <c:v>7.2290943985013856</c:v>
                </c:pt>
                <c:pt idx="2312">
                  <c:v>7.2641571625257244</c:v>
                </c:pt>
                <c:pt idx="2313">
                  <c:v>7.2254835923244256</c:v>
                </c:pt>
                <c:pt idx="2314">
                  <c:v>7.2412195610839989</c:v>
                </c:pt>
                <c:pt idx="2315">
                  <c:v>7.2787680587572803</c:v>
                </c:pt>
                <c:pt idx="2316">
                  <c:v>7.3814789233370321</c:v>
                </c:pt>
                <c:pt idx="2317">
                  <c:v>7.3532977430954558</c:v>
                </c:pt>
                <c:pt idx="2318">
                  <c:v>7.3334989129753003</c:v>
                </c:pt>
                <c:pt idx="2319">
                  <c:v>7.2255936733508817</c:v>
                </c:pt>
                <c:pt idx="2320">
                  <c:v>7.2720182337433688</c:v>
                </c:pt>
                <c:pt idx="2321">
                  <c:v>7.1668453451856617</c:v>
                </c:pt>
                <c:pt idx="2322">
                  <c:v>7.2538811355456279</c:v>
                </c:pt>
                <c:pt idx="2323">
                  <c:v>7.3282153633195737</c:v>
                </c:pt>
                <c:pt idx="2324">
                  <c:v>7.4065587934220716</c:v>
                </c:pt>
                <c:pt idx="2325">
                  <c:v>7.424666373971637</c:v>
                </c:pt>
                <c:pt idx="2326">
                  <c:v>7.4332396160131768</c:v>
                </c:pt>
                <c:pt idx="2327">
                  <c:v>7.4455813315290822</c:v>
                </c:pt>
                <c:pt idx="2328">
                  <c:v>7.3759429029521932</c:v>
                </c:pt>
                <c:pt idx="2329">
                  <c:v>7.3170465607736563</c:v>
                </c:pt>
                <c:pt idx="2330">
                  <c:v>7.2545886546193854</c:v>
                </c:pt>
                <c:pt idx="2331">
                  <c:v>7.1365928014162998</c:v>
                </c:pt>
                <c:pt idx="2332">
                  <c:v>7.0197475422432287</c:v>
                </c:pt>
                <c:pt idx="2333">
                  <c:v>6.9923646829498436</c:v>
                </c:pt>
                <c:pt idx="2334">
                  <c:v>7.0463257129541921</c:v>
                </c:pt>
                <c:pt idx="2335">
                  <c:v>6.9786525352466313</c:v>
                </c:pt>
                <c:pt idx="2336">
                  <c:v>7.1629697267082468</c:v>
                </c:pt>
                <c:pt idx="2337">
                  <c:v>7.1453735021176694</c:v>
                </c:pt>
                <c:pt idx="2338">
                  <c:v>7.1654112883024048</c:v>
                </c:pt>
                <c:pt idx="2339">
                  <c:v>7.2363616742020334</c:v>
                </c:pt>
                <c:pt idx="2340">
                  <c:v>7.2621193659108414</c:v>
                </c:pt>
                <c:pt idx="2341">
                  <c:v>7.5138143150115244</c:v>
                </c:pt>
                <c:pt idx="2342">
                  <c:v>7.5199651780931918</c:v>
                </c:pt>
                <c:pt idx="2343">
                  <c:v>7.6496187757824368</c:v>
                </c:pt>
                <c:pt idx="2344">
                  <c:v>7.6543826831336021</c:v>
                </c:pt>
                <c:pt idx="2345">
                  <c:v>7.5997597011484102</c:v>
                </c:pt>
                <c:pt idx="2346">
                  <c:v>7.59825519655082</c:v>
                </c:pt>
                <c:pt idx="2347">
                  <c:v>7.722221165652849</c:v>
                </c:pt>
                <c:pt idx="2348">
                  <c:v>7.7112845414256528</c:v>
                </c:pt>
                <c:pt idx="2349">
                  <c:v>7.7793816973985601</c:v>
                </c:pt>
                <c:pt idx="2350">
                  <c:v>7.6588384255026032</c:v>
                </c:pt>
                <c:pt idx="2351">
                  <c:v>7.8764133834911672</c:v>
                </c:pt>
                <c:pt idx="2352">
                  <c:v>7.9159732400686007</c:v>
                </c:pt>
                <c:pt idx="2353">
                  <c:v>7.9508904485213261</c:v>
                </c:pt>
                <c:pt idx="2354">
                  <c:v>7.9894314818820726</c:v>
                </c:pt>
                <c:pt idx="2355">
                  <c:v>8.0086360211145529</c:v>
                </c:pt>
                <c:pt idx="2356">
                  <c:v>8.1840391575662057</c:v>
                </c:pt>
                <c:pt idx="2357">
                  <c:v>8.1764567950880469</c:v>
                </c:pt>
                <c:pt idx="2358">
                  <c:v>8.0990727617105858</c:v>
                </c:pt>
                <c:pt idx="2359">
                  <c:v>8.1275629058137913</c:v>
                </c:pt>
                <c:pt idx="2360">
                  <c:v>8.1327041638012485</c:v>
                </c:pt>
                <c:pt idx="2361">
                  <c:v>7.9604494147110199</c:v>
                </c:pt>
                <c:pt idx="2362">
                  <c:v>8.0423828604316885</c:v>
                </c:pt>
                <c:pt idx="2363">
                  <c:v>8.1377611103065419</c:v>
                </c:pt>
                <c:pt idx="2364">
                  <c:v>8.1539424145454973</c:v>
                </c:pt>
                <c:pt idx="2365">
                  <c:v>8.111735641646046</c:v>
                </c:pt>
                <c:pt idx="2366">
                  <c:v>8.2049098017611453</c:v>
                </c:pt>
                <c:pt idx="2367">
                  <c:v>8.0432495526349221</c:v>
                </c:pt>
                <c:pt idx="2368">
                  <c:v>7.8457491180426384</c:v>
                </c:pt>
                <c:pt idx="2369">
                  <c:v>7.8886242618102154</c:v>
                </c:pt>
                <c:pt idx="2370">
                  <c:v>7.8045569505354049</c:v>
                </c:pt>
                <c:pt idx="2371">
                  <c:v>7.8209854347194732</c:v>
                </c:pt>
                <c:pt idx="2372">
                  <c:v>7.8958639967757591</c:v>
                </c:pt>
                <c:pt idx="2373">
                  <c:v>8.091706492010891</c:v>
                </c:pt>
                <c:pt idx="2374">
                  <c:v>8.1190906466681891</c:v>
                </c:pt>
                <c:pt idx="2375">
                  <c:v>8.2033569222391574</c:v>
                </c:pt>
                <c:pt idx="2376">
                  <c:v>8.1134671871839164</c:v>
                </c:pt>
                <c:pt idx="2377">
                  <c:v>8.1185406256400814</c:v>
                </c:pt>
                <c:pt idx="2378">
                  <c:v>8.1313149050066329</c:v>
                </c:pt>
                <c:pt idx="2379">
                  <c:v>8.0210937000316935</c:v>
                </c:pt>
                <c:pt idx="2380">
                  <c:v>7.9831021411821652</c:v>
                </c:pt>
                <c:pt idx="2381">
                  <c:v>8.1234660801815455</c:v>
                </c:pt>
                <c:pt idx="2382">
                  <c:v>8.0276236895857025</c:v>
                </c:pt>
                <c:pt idx="2383">
                  <c:v>7.9699862694702821</c:v>
                </c:pt>
                <c:pt idx="2384">
                  <c:v>8.0408497776803536</c:v>
                </c:pt>
                <c:pt idx="2385">
                  <c:v>8.1671783142257333</c:v>
                </c:pt>
                <c:pt idx="2386">
                  <c:v>8.0945449271401362</c:v>
                </c:pt>
                <c:pt idx="2387">
                  <c:v>8.0369950011640618</c:v>
                </c:pt>
                <c:pt idx="2388">
                  <c:v>7.9365630673966434</c:v>
                </c:pt>
                <c:pt idx="2389">
                  <c:v>8.0061516660809193</c:v>
                </c:pt>
                <c:pt idx="2390">
                  <c:v>8.1212044254766802</c:v>
                </c:pt>
                <c:pt idx="2391">
                  <c:v>8.1524095068602964</c:v>
                </c:pt>
                <c:pt idx="2392">
                  <c:v>8.115441089344948</c:v>
                </c:pt>
                <c:pt idx="2393">
                  <c:v>8.1598421867365687</c:v>
                </c:pt>
                <c:pt idx="2394">
                  <c:v>8.1258197965589325</c:v>
                </c:pt>
                <c:pt idx="2395">
                  <c:v>7.9556583758372152</c:v>
                </c:pt>
                <c:pt idx="2396">
                  <c:v>7.9682181196687347</c:v>
                </c:pt>
                <c:pt idx="2397">
                  <c:v>8.0558612325859613</c:v>
                </c:pt>
                <c:pt idx="2398">
                  <c:v>8.1543896365851296</c:v>
                </c:pt>
                <c:pt idx="2399">
                  <c:v>8.092026341843324</c:v>
                </c:pt>
                <c:pt idx="2400">
                  <c:v>8.1487688085801349</c:v>
                </c:pt>
                <c:pt idx="2401">
                  <c:v>8.3785839774115338</c:v>
                </c:pt>
                <c:pt idx="2402">
                  <c:v>8.3213048167909403</c:v>
                </c:pt>
                <c:pt idx="2403">
                  <c:v>8.3082147180263419</c:v>
                </c:pt>
                <c:pt idx="2404">
                  <c:v>8.0966136252242435</c:v>
                </c:pt>
                <c:pt idx="2405">
                  <c:v>8.0110779887130708</c:v>
                </c:pt>
                <c:pt idx="2406">
                  <c:v>8.0887867004589253</c:v>
                </c:pt>
                <c:pt idx="2407">
                  <c:v>8.0759936572235738</c:v>
                </c:pt>
                <c:pt idx="2408">
                  <c:v>8.0844734702581622</c:v>
                </c:pt>
                <c:pt idx="2409">
                  <c:v>8.0278247987041862</c:v>
                </c:pt>
                <c:pt idx="2410">
                  <c:v>8.0208908144866964</c:v>
                </c:pt>
                <c:pt idx="2411">
                  <c:v>8.0543871190618521</c:v>
                </c:pt>
                <c:pt idx="2412">
                  <c:v>8.0223218207807641</c:v>
                </c:pt>
                <c:pt idx="2413">
                  <c:v>8.2138151824696166</c:v>
                </c:pt>
                <c:pt idx="2414">
                  <c:v>8.2316479162128839</c:v>
                </c:pt>
                <c:pt idx="2415">
                  <c:v>8.2044947607096805</c:v>
                </c:pt>
                <c:pt idx="2416">
                  <c:v>8.2617674995947663</c:v>
                </c:pt>
                <c:pt idx="2417">
                  <c:v>8.1941707269454813</c:v>
                </c:pt>
                <c:pt idx="2418">
                  <c:v>8.2173036986273829</c:v>
                </c:pt>
                <c:pt idx="2419">
                  <c:v>8.3721153857088471</c:v>
                </c:pt>
                <c:pt idx="2420">
                  <c:v>8.5123405795629541</c:v>
                </c:pt>
                <c:pt idx="2421">
                  <c:v>8.5382182459394453</c:v>
                </c:pt>
                <c:pt idx="2422">
                  <c:v>8.4844577233188421</c:v>
                </c:pt>
                <c:pt idx="2423">
                  <c:v>8.5046610354014085</c:v>
                </c:pt>
                <c:pt idx="2424">
                  <c:v>8.4103223703283643</c:v>
                </c:pt>
                <c:pt idx="2425">
                  <c:v>8.2827113454011503</c:v>
                </c:pt>
                <c:pt idx="2426">
                  <c:v>8.4220810529180028</c:v>
                </c:pt>
                <c:pt idx="2427">
                  <c:v>8.4277105141954056</c:v>
                </c:pt>
                <c:pt idx="2428">
                  <c:v>8.5004872975952406</c:v>
                </c:pt>
                <c:pt idx="2429">
                  <c:v>8.4115061930243424</c:v>
                </c:pt>
                <c:pt idx="2430">
                  <c:v>8.461751613738727</c:v>
                </c:pt>
                <c:pt idx="2431">
                  <c:v>8.5451413380420238</c:v>
                </c:pt>
                <c:pt idx="2432">
                  <c:v>8.7136725840578535</c:v>
                </c:pt>
                <c:pt idx="2433">
                  <c:v>8.6996661402987225</c:v>
                </c:pt>
                <c:pt idx="2434">
                  <c:v>8.7826870109949748</c:v>
                </c:pt>
                <c:pt idx="2435">
                  <c:v>8.9355591447319238</c:v>
                </c:pt>
                <c:pt idx="2436">
                  <c:v>8.8173251072385277</c:v>
                </c:pt>
                <c:pt idx="2437">
                  <c:v>8.9902108457666703</c:v>
                </c:pt>
                <c:pt idx="2438">
                  <c:v>9.0043080689764921</c:v>
                </c:pt>
                <c:pt idx="2439">
                  <c:v>9.1647013322394955</c:v>
                </c:pt>
                <c:pt idx="2440">
                  <c:v>9.179311265392764</c:v>
                </c:pt>
                <c:pt idx="2441">
                  <c:v>9.2446122853390893</c:v>
                </c:pt>
                <c:pt idx="2442">
                  <c:v>9.2530786281034434</c:v>
                </c:pt>
                <c:pt idx="2443">
                  <c:v>9.3004703028836779</c:v>
                </c:pt>
                <c:pt idx="2444">
                  <c:v>9.4635219162907891</c:v>
                </c:pt>
                <c:pt idx="2445">
                  <c:v>9.3849705380258879</c:v>
                </c:pt>
                <c:pt idx="2446">
                  <c:v>9.439203442564029</c:v>
                </c:pt>
                <c:pt idx="2447">
                  <c:v>9.0652135195487382</c:v>
                </c:pt>
                <c:pt idx="2448">
                  <c:v>8.2503672167573185</c:v>
                </c:pt>
                <c:pt idx="2449">
                  <c:v>8.4873071036686003</c:v>
                </c:pt>
                <c:pt idx="2450">
                  <c:v>8.6628434402590671</c:v>
                </c:pt>
                <c:pt idx="2451">
                  <c:v>8.8961414692812983</c:v>
                </c:pt>
                <c:pt idx="2452">
                  <c:v>9.0088449610999817</c:v>
                </c:pt>
                <c:pt idx="2453">
                  <c:v>9.213552071888266</c:v>
                </c:pt>
                <c:pt idx="2454">
                  <c:v>9.1411572356016269</c:v>
                </c:pt>
                <c:pt idx="2455">
                  <c:v>9.3181968085654905</c:v>
                </c:pt>
                <c:pt idx="2456">
                  <c:v>9.2013854460223428</c:v>
                </c:pt>
                <c:pt idx="2457">
                  <c:v>9.1906805343372877</c:v>
                </c:pt>
                <c:pt idx="2458">
                  <c:v>9.5500119258911482</c:v>
                </c:pt>
                <c:pt idx="2459">
                  <c:v>9.6354650137434383</c:v>
                </c:pt>
                <c:pt idx="2460">
                  <c:v>9.5578395865476864</c:v>
                </c:pt>
                <c:pt idx="2461">
                  <c:v>9.6553245090042861</c:v>
                </c:pt>
                <c:pt idx="2462">
                  <c:v>9.9241122500916497</c:v>
                </c:pt>
                <c:pt idx="2463">
                  <c:v>10.0342964379509</c:v>
                </c:pt>
                <c:pt idx="2464">
                  <c:v>10.00976459459155</c:v>
                </c:pt>
                <c:pt idx="2465">
                  <c:v>9.6769674634833684</c:v>
                </c:pt>
                <c:pt idx="2466">
                  <c:v>9.7481857960847336</c:v>
                </c:pt>
                <c:pt idx="2467">
                  <c:v>9.2231906238421875</c:v>
                </c:pt>
                <c:pt idx="2468">
                  <c:v>9.6624133738929388</c:v>
                </c:pt>
                <c:pt idx="2469">
                  <c:v>9.8227519645632189</c:v>
                </c:pt>
                <c:pt idx="2470">
                  <c:v>9.9352140125216692</c:v>
                </c:pt>
                <c:pt idx="2471">
                  <c:v>10.045090711711961</c:v>
                </c:pt>
                <c:pt idx="2472">
                  <c:v>9.9672344809775826</c:v>
                </c:pt>
                <c:pt idx="2473">
                  <c:v>9.4060477095175958</c:v>
                </c:pt>
                <c:pt idx="2474">
                  <c:v>9.6444139814169105</c:v>
                </c:pt>
                <c:pt idx="2475">
                  <c:v>9.4538069177454496</c:v>
                </c:pt>
                <c:pt idx="2476">
                  <c:v>9.1637970136475833</c:v>
                </c:pt>
                <c:pt idx="2477">
                  <c:v>9.05422169325408</c:v>
                </c:pt>
                <c:pt idx="2478">
                  <c:v>8.6501968776993721</c:v>
                </c:pt>
                <c:pt idx="2479">
                  <c:v>8.7145677892723157</c:v>
                </c:pt>
                <c:pt idx="2480">
                  <c:v>8.7078548269954617</c:v>
                </c:pt>
                <c:pt idx="2481">
                  <c:v>8.7202416160784022</c:v>
                </c:pt>
                <c:pt idx="2482">
                  <c:v>8.8895588093803823</c:v>
                </c:pt>
                <c:pt idx="2483">
                  <c:v>8.5391600509437797</c:v>
                </c:pt>
                <c:pt idx="2484">
                  <c:v>8.6674206489194514</c:v>
                </c:pt>
                <c:pt idx="2485">
                  <c:v>8.8831384559477442</c:v>
                </c:pt>
                <c:pt idx="2486">
                  <c:v>8.9671140769555322</c:v>
                </c:pt>
                <c:pt idx="2487">
                  <c:v>8.9497982835790477</c:v>
                </c:pt>
                <c:pt idx="2488">
                  <c:v>8.8343336698668988</c:v>
                </c:pt>
                <c:pt idx="2489">
                  <c:v>8.9764932710702627</c:v>
                </c:pt>
                <c:pt idx="2490">
                  <c:v>9.0242812414174587</c:v>
                </c:pt>
                <c:pt idx="2491">
                  <c:v>9.1589981870387103</c:v>
                </c:pt>
                <c:pt idx="2492">
                  <c:v>9.0428805235878844</c:v>
                </c:pt>
                <c:pt idx="2493">
                  <c:v>9.4114596846591176</c:v>
                </c:pt>
                <c:pt idx="2494">
                  <c:v>9.4078541950568138</c:v>
                </c:pt>
                <c:pt idx="2495">
                  <c:v>9.4910903552766204</c:v>
                </c:pt>
                <c:pt idx="2496">
                  <c:v>9.2530727201649867</c:v>
                </c:pt>
                <c:pt idx="2497">
                  <c:v>9.3566204646227025</c:v>
                </c:pt>
                <c:pt idx="2498">
                  <c:v>9.5069727809540154</c:v>
                </c:pt>
                <c:pt idx="2499">
                  <c:v>9.486397183736214</c:v>
                </c:pt>
                <c:pt idx="2500">
                  <c:v>9.5534079757255519</c:v>
                </c:pt>
                <c:pt idx="2501">
                  <c:v>9.5962294097072842</c:v>
                </c:pt>
                <c:pt idx="2502">
                  <c:v>9.7689985145321128</c:v>
                </c:pt>
                <c:pt idx="2503">
                  <c:v>9.7209367637222943</c:v>
                </c:pt>
                <c:pt idx="2504">
                  <c:v>9.7391348309533434</c:v>
                </c:pt>
                <c:pt idx="2505">
                  <c:v>9.6969478677112289</c:v>
                </c:pt>
                <c:pt idx="2506">
                  <c:v>9.4312353458235449</c:v>
                </c:pt>
                <c:pt idx="2507">
                  <c:v>9.5016090197697789</c:v>
                </c:pt>
                <c:pt idx="2508">
                  <c:v>9.4340199096755537</c:v>
                </c:pt>
                <c:pt idx="2509">
                  <c:v>9.4829359619319558</c:v>
                </c:pt>
                <c:pt idx="2510">
                  <c:v>9.5503351535649124</c:v>
                </c:pt>
                <c:pt idx="2511">
                  <c:v>9.7206699139382327</c:v>
                </c:pt>
                <c:pt idx="2512">
                  <c:v>9.781613685508054</c:v>
                </c:pt>
                <c:pt idx="2513">
                  <c:v>9.9128525010388184</c:v>
                </c:pt>
                <c:pt idx="2514">
                  <c:v>9.8693544640816935</c:v>
                </c:pt>
                <c:pt idx="2515">
                  <c:v>9.941970709011164</c:v>
                </c:pt>
                <c:pt idx="2516">
                  <c:v>10.1213505992155</c:v>
                </c:pt>
                <c:pt idx="2517">
                  <c:v>10.001658941970209</c:v>
                </c:pt>
                <c:pt idx="2518">
                  <c:v>10.03160643543869</c:v>
                </c:pt>
                <c:pt idx="2519">
                  <c:v>10.04219199218784</c:v>
                </c:pt>
                <c:pt idx="2520">
                  <c:v>10.18358206061181</c:v>
                </c:pt>
                <c:pt idx="2521">
                  <c:v>10.0090806608876</c:v>
                </c:pt>
                <c:pt idx="2522">
                  <c:v>9.888489922876575</c:v>
                </c:pt>
                <c:pt idx="2523">
                  <c:v>9.6577289966745621</c:v>
                </c:pt>
                <c:pt idx="2524">
                  <c:v>9.6653810747277564</c:v>
                </c:pt>
                <c:pt idx="2525">
                  <c:v>9.9294709388141698</c:v>
                </c:pt>
                <c:pt idx="2526">
                  <c:v>9.8088826330289365</c:v>
                </c:pt>
                <c:pt idx="2527">
                  <c:v>9.8353330737321283</c:v>
                </c:pt>
                <c:pt idx="2528">
                  <c:v>10.006099387845911</c:v>
                </c:pt>
                <c:pt idx="2529">
                  <c:v>10.33493202711926</c:v>
                </c:pt>
                <c:pt idx="2530">
                  <c:v>10.260342559543551</c:v>
                </c:pt>
                <c:pt idx="2531">
                  <c:v>10.2561144639829</c:v>
                </c:pt>
                <c:pt idx="2532">
                  <c:v>10.279018357234859</c:v>
                </c:pt>
                <c:pt idx="2533">
                  <c:v>10.333029686481821</c:v>
                </c:pt>
                <c:pt idx="2534">
                  <c:v>10.335245458963961</c:v>
                </c:pt>
                <c:pt idx="2535">
                  <c:v>10.443618838502861</c:v>
                </c:pt>
                <c:pt idx="2536">
                  <c:v>10.571364319838469</c:v>
                </c:pt>
                <c:pt idx="2537">
                  <c:v>10.490353066464481</c:v>
                </c:pt>
                <c:pt idx="2538">
                  <c:v>10.54565210771627</c:v>
                </c:pt>
                <c:pt idx="2539">
                  <c:v>10.501869507734259</c:v>
                </c:pt>
                <c:pt idx="2540">
                  <c:v>10.790148153034149</c:v>
                </c:pt>
                <c:pt idx="2541">
                  <c:v>10.853265617362069</c:v>
                </c:pt>
                <c:pt idx="2542">
                  <c:v>10.799387032936769</c:v>
                </c:pt>
                <c:pt idx="2543">
                  <c:v>10.95929215775905</c:v>
                </c:pt>
                <c:pt idx="2544">
                  <c:v>11.04349083194438</c:v>
                </c:pt>
                <c:pt idx="2545">
                  <c:v>11.242451137800661</c:v>
                </c:pt>
                <c:pt idx="2546">
                  <c:v>11.23817124839837</c:v>
                </c:pt>
                <c:pt idx="2547">
                  <c:v>11.23426025150308</c:v>
                </c:pt>
                <c:pt idx="2548">
                  <c:v>11.46364314806347</c:v>
                </c:pt>
                <c:pt idx="2549">
                  <c:v>11.49548014829711</c:v>
                </c:pt>
                <c:pt idx="2550">
                  <c:v>11.51463718662721</c:v>
                </c:pt>
                <c:pt idx="2551">
                  <c:v>11.55025292685823</c:v>
                </c:pt>
                <c:pt idx="2552">
                  <c:v>11.880157556712049</c:v>
                </c:pt>
                <c:pt idx="2553">
                  <c:v>12.08561982310435</c:v>
                </c:pt>
                <c:pt idx="2554">
                  <c:v>12.304557751480599</c:v>
                </c:pt>
                <c:pt idx="2555">
                  <c:v>12.675324720917491</c:v>
                </c:pt>
                <c:pt idx="2556">
                  <c:v>12.68784182719194</c:v>
                </c:pt>
                <c:pt idx="2557">
                  <c:v>13.10770892972119</c:v>
                </c:pt>
                <c:pt idx="2558">
                  <c:v>13.00111985763737</c:v>
                </c:pt>
                <c:pt idx="2559">
                  <c:v>12.908219596273179</c:v>
                </c:pt>
                <c:pt idx="2560">
                  <c:v>12.16040408313415</c:v>
                </c:pt>
                <c:pt idx="2561">
                  <c:v>12.32220119869689</c:v>
                </c:pt>
                <c:pt idx="2562">
                  <c:v>12.591400570356971</c:v>
                </c:pt>
                <c:pt idx="2563">
                  <c:v>12.78420670178715</c:v>
                </c:pt>
                <c:pt idx="2564">
                  <c:v>12.95147742690679</c:v>
                </c:pt>
                <c:pt idx="2565">
                  <c:v>12.970404897128921</c:v>
                </c:pt>
                <c:pt idx="2566">
                  <c:v>12.20757005704861</c:v>
                </c:pt>
                <c:pt idx="2567">
                  <c:v>12.230901341903881</c:v>
                </c:pt>
                <c:pt idx="2568">
                  <c:v>12.41947723386617</c:v>
                </c:pt>
                <c:pt idx="2569">
                  <c:v>12.775660703131139</c:v>
                </c:pt>
                <c:pt idx="2570">
                  <c:v>12.7555670286948</c:v>
                </c:pt>
                <c:pt idx="2571">
                  <c:v>12.85680335695835</c:v>
                </c:pt>
                <c:pt idx="2572">
                  <c:v>13.188422118083359</c:v>
                </c:pt>
                <c:pt idx="2573">
                  <c:v>13.10848196640592</c:v>
                </c:pt>
                <c:pt idx="2574">
                  <c:v>13.353578148941001</c:v>
                </c:pt>
                <c:pt idx="2575">
                  <c:v>13.282372284487449</c:v>
                </c:pt>
                <c:pt idx="2576">
                  <c:v>13.06559789111013</c:v>
                </c:pt>
                <c:pt idx="2577">
                  <c:v>13.011479660848931</c:v>
                </c:pt>
                <c:pt idx="2578">
                  <c:v>12.79137761525225</c:v>
                </c:pt>
                <c:pt idx="2579">
                  <c:v>12.507614674878241</c:v>
                </c:pt>
                <c:pt idx="2580">
                  <c:v>12.47140349118445</c:v>
                </c:pt>
                <c:pt idx="2581">
                  <c:v>12.640666833516921</c:v>
                </c:pt>
                <c:pt idx="2582">
                  <c:v>12.89834431323942</c:v>
                </c:pt>
                <c:pt idx="2583">
                  <c:v>13.07929080047025</c:v>
                </c:pt>
                <c:pt idx="2584">
                  <c:v>12.848970191533651</c:v>
                </c:pt>
                <c:pt idx="2585">
                  <c:v>12.803400625375501</c:v>
                </c:pt>
                <c:pt idx="2586">
                  <c:v>12.85046270564554</c:v>
                </c:pt>
                <c:pt idx="2587">
                  <c:v>13.1013500460109</c:v>
                </c:pt>
                <c:pt idx="2588">
                  <c:v>13.094791796658379</c:v>
                </c:pt>
                <c:pt idx="2589">
                  <c:v>12.860253084781601</c:v>
                </c:pt>
                <c:pt idx="2590">
                  <c:v>12.94806870303462</c:v>
                </c:pt>
                <c:pt idx="2591">
                  <c:v>13.171541200112911</c:v>
                </c:pt>
                <c:pt idx="2592">
                  <c:v>13.16566963561133</c:v>
                </c:pt>
              </c:numCache>
            </c:numRef>
          </c:val>
          <c:smooth val="0"/>
          <c:extLst>
            <c:ext xmlns:c16="http://schemas.microsoft.com/office/drawing/2014/chart" uri="{C3380CC4-5D6E-409C-BE32-E72D297353CC}">
              <c16:uniqueId val="{00000001-FC49-43E2-9FB1-425CC7B309CC}"/>
            </c:ext>
          </c:extLst>
        </c:ser>
        <c:ser>
          <c:idx val="2"/>
          <c:order val="2"/>
          <c:tx>
            <c:strRef>
              <c:f>[报告图表.xlsx]DELTAROE全市场!$AF$1</c:f>
              <c:strCache>
                <c:ptCount val="1"/>
                <c:pt idx="0">
                  <c:v>第3组</c:v>
                </c:pt>
              </c:strCache>
            </c:strRef>
          </c:tx>
          <c:spPr>
            <a:ln w="19050" cap="rnd">
              <a:solidFill>
                <a:srgbClr val="FF9900"/>
              </a:solidFill>
              <a:round/>
            </a:ln>
            <a:effectLst/>
          </c:spPr>
          <c:marker>
            <c:symbol val="none"/>
          </c:marker>
          <c:cat>
            <c:numRef>
              <c:f>[报告图表.xlsx]DELTAROE全市场!$AB$2:$AB$2594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[报告图表.xlsx]DELTAROE全市场!$AF$2:$AF$2594</c:f>
              <c:numCache>
                <c:formatCode>General</c:formatCode>
                <c:ptCount val="2593"/>
                <c:pt idx="0">
                  <c:v>1</c:v>
                </c:pt>
                <c:pt idx="1">
                  <c:v>1.0085057453555919</c:v>
                </c:pt>
                <c:pt idx="2">
                  <c:v>1.0111382582770301</c:v>
                </c:pt>
                <c:pt idx="3">
                  <c:v>1.0059951000351559</c:v>
                </c:pt>
                <c:pt idx="4">
                  <c:v>0.9773365495101981</c:v>
                </c:pt>
                <c:pt idx="5">
                  <c:v>0.9823795601076788</c:v>
                </c:pt>
                <c:pt idx="6">
                  <c:v>0.98915799364471202</c:v>
                </c:pt>
                <c:pt idx="7">
                  <c:v>1.0161187383464581</c:v>
                </c:pt>
                <c:pt idx="8">
                  <c:v>1.0059429785134559</c:v>
                </c:pt>
                <c:pt idx="9">
                  <c:v>1.033564656873559</c:v>
                </c:pt>
                <c:pt idx="10">
                  <c:v>1.0442202572388</c:v>
                </c:pt>
                <c:pt idx="11">
                  <c:v>1.065305277209097</c:v>
                </c:pt>
                <c:pt idx="12">
                  <c:v>1.0583855954318631</c:v>
                </c:pt>
                <c:pt idx="13">
                  <c:v>1.020252745653498</c:v>
                </c:pt>
                <c:pt idx="14">
                  <c:v>1.022023538817328</c:v>
                </c:pt>
                <c:pt idx="15">
                  <c:v>0.99172278428324567</c:v>
                </c:pt>
                <c:pt idx="16">
                  <c:v>0.98374120538161181</c:v>
                </c:pt>
                <c:pt idx="17">
                  <c:v>0.95322094702191518</c:v>
                </c:pt>
                <c:pt idx="18">
                  <c:v>0.95564324964576142</c:v>
                </c:pt>
                <c:pt idx="19">
                  <c:v>0.97147642872703321</c:v>
                </c:pt>
                <c:pt idx="20">
                  <c:v>0.97625471741350378</c:v>
                </c:pt>
                <c:pt idx="21">
                  <c:v>0.98644805987570183</c:v>
                </c:pt>
                <c:pt idx="22">
                  <c:v>0.99302928602211049</c:v>
                </c:pt>
                <c:pt idx="23">
                  <c:v>1.015110458365323</c:v>
                </c:pt>
                <c:pt idx="24">
                  <c:v>1.0188753361820011</c:v>
                </c:pt>
                <c:pt idx="25">
                  <c:v>1.0041146706930959</c:v>
                </c:pt>
                <c:pt idx="26">
                  <c:v>0.98518911948446408</c:v>
                </c:pt>
                <c:pt idx="27">
                  <c:v>0.97998437614688938</c:v>
                </c:pt>
                <c:pt idx="28">
                  <c:v>1.009492614528678</c:v>
                </c:pt>
                <c:pt idx="29">
                  <c:v>1.0114892790636221</c:v>
                </c:pt>
                <c:pt idx="30">
                  <c:v>1.032080092107289</c:v>
                </c:pt>
                <c:pt idx="31">
                  <c:v>1.0150845204778749</c:v>
                </c:pt>
                <c:pt idx="32">
                  <c:v>1.0551298401566871</c:v>
                </c:pt>
                <c:pt idx="33">
                  <c:v>1.078528171301437</c:v>
                </c:pt>
                <c:pt idx="34">
                  <c:v>1.0841456223602011</c:v>
                </c:pt>
                <c:pt idx="35">
                  <c:v>1.0789777419540849</c:v>
                </c:pt>
                <c:pt idx="36">
                  <c:v>1.0924431860134489</c:v>
                </c:pt>
                <c:pt idx="37">
                  <c:v>1.111491516678085</c:v>
                </c:pt>
                <c:pt idx="38">
                  <c:v>1.131421240906747</c:v>
                </c:pt>
                <c:pt idx="39">
                  <c:v>1.0951617326509151</c:v>
                </c:pt>
                <c:pt idx="40">
                  <c:v>1.090922059113258</c:v>
                </c:pt>
                <c:pt idx="41">
                  <c:v>1.110756876568108</c:v>
                </c:pt>
                <c:pt idx="42">
                  <c:v>1.1146239348230531</c:v>
                </c:pt>
                <c:pt idx="43">
                  <c:v>1.0816325421962649</c:v>
                </c:pt>
                <c:pt idx="44">
                  <c:v>1.06210915395873</c:v>
                </c:pt>
                <c:pt idx="45">
                  <c:v>1.0451606138436831</c:v>
                </c:pt>
                <c:pt idx="46">
                  <c:v>1.0337052324091891</c:v>
                </c:pt>
                <c:pt idx="47">
                  <c:v>1.040003149325067</c:v>
                </c:pt>
                <c:pt idx="48">
                  <c:v>1.078071181511044</c:v>
                </c:pt>
                <c:pt idx="49">
                  <c:v>1.0703825690459869</c:v>
                </c:pt>
                <c:pt idx="50">
                  <c:v>1.068684255679667</c:v>
                </c:pt>
                <c:pt idx="51">
                  <c:v>1.0701071590150539</c:v>
                </c:pt>
                <c:pt idx="52">
                  <c:v>1.0540202426440439</c:v>
                </c:pt>
                <c:pt idx="53">
                  <c:v>1.0486697932601019</c:v>
                </c:pt>
                <c:pt idx="54">
                  <c:v>1.058659516759541</c:v>
                </c:pt>
                <c:pt idx="55">
                  <c:v>1.0562471332063239</c:v>
                </c:pt>
                <c:pt idx="56">
                  <c:v>1.071227448814446</c:v>
                </c:pt>
                <c:pt idx="57">
                  <c:v>1.073020087061421</c:v>
                </c:pt>
                <c:pt idx="58">
                  <c:v>1.0673336816636221</c:v>
                </c:pt>
                <c:pt idx="59">
                  <c:v>1.0988534374031731</c:v>
                </c:pt>
                <c:pt idx="60">
                  <c:v>1.0998378551505421</c:v>
                </c:pt>
                <c:pt idx="61">
                  <c:v>1.095655498088792</c:v>
                </c:pt>
                <c:pt idx="62">
                  <c:v>1.101525869007993</c:v>
                </c:pt>
                <c:pt idx="63">
                  <c:v>1.0925636088021691</c:v>
                </c:pt>
                <c:pt idx="64">
                  <c:v>1.1051041336894081</c:v>
                </c:pt>
                <c:pt idx="65">
                  <c:v>1.114887721538186</c:v>
                </c:pt>
                <c:pt idx="66">
                  <c:v>1.11455454406415</c:v>
                </c:pt>
                <c:pt idx="67">
                  <c:v>1.1169295118874101</c:v>
                </c:pt>
                <c:pt idx="68">
                  <c:v>1.0979027258168901</c:v>
                </c:pt>
                <c:pt idx="69">
                  <c:v>1.1145632142721811</c:v>
                </c:pt>
                <c:pt idx="70">
                  <c:v>1.073910965483897</c:v>
                </c:pt>
                <c:pt idx="71">
                  <c:v>1.0782856527811711</c:v>
                </c:pt>
                <c:pt idx="72">
                  <c:v>1.1188431984582481</c:v>
                </c:pt>
                <c:pt idx="73">
                  <c:v>1.116465553926469</c:v>
                </c:pt>
                <c:pt idx="74">
                  <c:v>1.091225065427134</c:v>
                </c:pt>
                <c:pt idx="75">
                  <c:v>1.102799574938075</c:v>
                </c:pt>
                <c:pt idx="76">
                  <c:v>1.0678024111484461</c:v>
                </c:pt>
                <c:pt idx="77">
                  <c:v>1.061304948521903</c:v>
                </c:pt>
                <c:pt idx="78">
                  <c:v>1.0375153087767921</c:v>
                </c:pt>
                <c:pt idx="79">
                  <c:v>1.0212292642732841</c:v>
                </c:pt>
                <c:pt idx="80">
                  <c:v>1.0224219200895139</c:v>
                </c:pt>
                <c:pt idx="81">
                  <c:v>1.0433192361917361</c:v>
                </c:pt>
                <c:pt idx="82">
                  <c:v>1.0067165383330059</c:v>
                </c:pt>
                <c:pt idx="83">
                  <c:v>0.9801872153152883</c:v>
                </c:pt>
                <c:pt idx="84">
                  <c:v>0.95689817999781379</c:v>
                </c:pt>
                <c:pt idx="85">
                  <c:v>0.93620736607247512</c:v>
                </c:pt>
                <c:pt idx="86">
                  <c:v>0.92686010549330322</c:v>
                </c:pt>
                <c:pt idx="87">
                  <c:v>0.95976948588640432</c:v>
                </c:pt>
                <c:pt idx="88">
                  <c:v>0.96311761359732362</c:v>
                </c:pt>
                <c:pt idx="89">
                  <c:v>0.90226087572772284</c:v>
                </c:pt>
                <c:pt idx="90">
                  <c:v>0.92438312904016851</c:v>
                </c:pt>
                <c:pt idx="91">
                  <c:v>0.92606356733808348</c:v>
                </c:pt>
                <c:pt idx="92">
                  <c:v>0.91494681969797886</c:v>
                </c:pt>
                <c:pt idx="93">
                  <c:v>0.93876719742719461</c:v>
                </c:pt>
                <c:pt idx="94">
                  <c:v>0.97818837818197879</c:v>
                </c:pt>
                <c:pt idx="95">
                  <c:v>0.96462362821232417</c:v>
                </c:pt>
                <c:pt idx="96">
                  <c:v>0.96410897365131443</c:v>
                </c:pt>
                <c:pt idx="97">
                  <c:v>0.981650661505022</c:v>
                </c:pt>
                <c:pt idx="98">
                  <c:v>0.98643723541724893</c:v>
                </c:pt>
                <c:pt idx="99">
                  <c:v>0.95616361697892871</c:v>
                </c:pt>
                <c:pt idx="100">
                  <c:v>0.93663061958284288</c:v>
                </c:pt>
                <c:pt idx="101">
                  <c:v>0.94952097721239059</c:v>
                </c:pt>
                <c:pt idx="102">
                  <c:v>0.94197087519957501</c:v>
                </c:pt>
                <c:pt idx="103">
                  <c:v>0.94970867326228015</c:v>
                </c:pt>
                <c:pt idx="104">
                  <c:v>0.94157476835989928</c:v>
                </c:pt>
                <c:pt idx="105">
                  <c:v>0.94777312335213415</c:v>
                </c:pt>
                <c:pt idx="106">
                  <c:v>0.974195697961311</c:v>
                </c:pt>
                <c:pt idx="107">
                  <c:v>0.97502320271836207</c:v>
                </c:pt>
                <c:pt idx="108">
                  <c:v>0.97409793937654909</c:v>
                </c:pt>
                <c:pt idx="109">
                  <c:v>0.96116403534361361</c:v>
                </c:pt>
                <c:pt idx="110">
                  <c:v>0.92920187883837602</c:v>
                </c:pt>
                <c:pt idx="111">
                  <c:v>0.95842139647694269</c:v>
                </c:pt>
                <c:pt idx="112">
                  <c:v>0.96223145179568159</c:v>
                </c:pt>
                <c:pt idx="113">
                  <c:v>0.95817165901004353</c:v>
                </c:pt>
                <c:pt idx="114">
                  <c:v>0.95842609158352343</c:v>
                </c:pt>
                <c:pt idx="115">
                  <c:v>0.9454421456410631</c:v>
                </c:pt>
                <c:pt idx="116">
                  <c:v>0.93363999089482208</c:v>
                </c:pt>
                <c:pt idx="117">
                  <c:v>0.88522594015538003</c:v>
                </c:pt>
                <c:pt idx="118">
                  <c:v>0.87717729790154841</c:v>
                </c:pt>
                <c:pt idx="119">
                  <c:v>0.86800875436982172</c:v>
                </c:pt>
                <c:pt idx="120">
                  <c:v>0.86384050746276519</c:v>
                </c:pt>
                <c:pt idx="121">
                  <c:v>0.85970666969463261</c:v>
                </c:pt>
                <c:pt idx="122">
                  <c:v>0.88294172684209515</c:v>
                </c:pt>
                <c:pt idx="123">
                  <c:v>0.89744062041132833</c:v>
                </c:pt>
                <c:pt idx="124">
                  <c:v>0.89539834644064453</c:v>
                </c:pt>
                <c:pt idx="125">
                  <c:v>0.93260840252918698</c:v>
                </c:pt>
                <c:pt idx="126">
                  <c:v>0.94374037037650815</c:v>
                </c:pt>
                <c:pt idx="127">
                  <c:v>0.92971760876951881</c:v>
                </c:pt>
                <c:pt idx="128">
                  <c:v>0.93777571698585482</c:v>
                </c:pt>
                <c:pt idx="129">
                  <c:v>0.92069620968866439</c:v>
                </c:pt>
                <c:pt idx="130">
                  <c:v>0.92767354386794665</c:v>
                </c:pt>
                <c:pt idx="131">
                  <c:v>0.95478738263065133</c:v>
                </c:pt>
                <c:pt idx="132">
                  <c:v>0.97487508434736869</c:v>
                </c:pt>
                <c:pt idx="133">
                  <c:v>0.97375220043910471</c:v>
                </c:pt>
                <c:pt idx="134">
                  <c:v>0.98782298171870209</c:v>
                </c:pt>
                <c:pt idx="135">
                  <c:v>0.98912679293201822</c:v>
                </c:pt>
                <c:pt idx="136">
                  <c:v>1.000158727008962</c:v>
                </c:pt>
                <c:pt idx="137">
                  <c:v>1.00524018093834</c:v>
                </c:pt>
                <c:pt idx="138">
                  <c:v>1.0293771273447241</c:v>
                </c:pt>
                <c:pt idx="139">
                  <c:v>1.037298625679492</c:v>
                </c:pt>
                <c:pt idx="140">
                  <c:v>1.0361792531305261</c:v>
                </c:pt>
                <c:pt idx="141">
                  <c:v>1.0499191207036349</c:v>
                </c:pt>
                <c:pt idx="142">
                  <c:v>1.0376319513170249</c:v>
                </c:pt>
                <c:pt idx="143">
                  <c:v>1.051666025592527</c:v>
                </c:pt>
                <c:pt idx="144">
                  <c:v>1.051105644005327</c:v>
                </c:pt>
                <c:pt idx="145">
                  <c:v>1.079986336979613</c:v>
                </c:pt>
                <c:pt idx="146">
                  <c:v>1.0845102678028291</c:v>
                </c:pt>
                <c:pt idx="147">
                  <c:v>1.051956889475582</c:v>
                </c:pt>
                <c:pt idx="148">
                  <c:v>1.0698100692231141</c:v>
                </c:pt>
                <c:pt idx="149">
                  <c:v>1.0536139088089369</c:v>
                </c:pt>
                <c:pt idx="150">
                  <c:v>1.079531420184493</c:v>
                </c:pt>
                <c:pt idx="151">
                  <c:v>1.106160612392926</c:v>
                </c:pt>
                <c:pt idx="152">
                  <c:v>1.114018770041207</c:v>
                </c:pt>
                <c:pt idx="153">
                  <c:v>1.109290525791272</c:v>
                </c:pt>
                <c:pt idx="154">
                  <c:v>1.106191492941079</c:v>
                </c:pt>
                <c:pt idx="155">
                  <c:v>1.0765968880143131</c:v>
                </c:pt>
                <c:pt idx="156">
                  <c:v>1.080604797157751</c:v>
                </c:pt>
                <c:pt idx="157">
                  <c:v>1.0935432990660101</c:v>
                </c:pt>
                <c:pt idx="158">
                  <c:v>1.0700917847437781</c:v>
                </c:pt>
                <c:pt idx="159">
                  <c:v>1.080444241467766</c:v>
                </c:pt>
                <c:pt idx="160">
                  <c:v>1.0898887560350889</c:v>
                </c:pt>
                <c:pt idx="161">
                  <c:v>1.1173927015310581</c:v>
                </c:pt>
                <c:pt idx="162">
                  <c:v>1.124858333073141</c:v>
                </c:pt>
                <c:pt idx="163">
                  <c:v>1.1068105493514799</c:v>
                </c:pt>
                <c:pt idx="164">
                  <c:v>1.1365009753687561</c:v>
                </c:pt>
                <c:pt idx="165">
                  <c:v>1.1382197955954121</c:v>
                </c:pt>
                <c:pt idx="166">
                  <c:v>1.1420522551751151</c:v>
                </c:pt>
                <c:pt idx="167">
                  <c:v>1.1515943516091189</c:v>
                </c:pt>
                <c:pt idx="168">
                  <c:v>1.1677653677865121</c:v>
                </c:pt>
                <c:pt idx="169">
                  <c:v>1.146090095435353</c:v>
                </c:pt>
                <c:pt idx="170">
                  <c:v>1.1497873931736089</c:v>
                </c:pt>
                <c:pt idx="171">
                  <c:v>1.1726245519774761</c:v>
                </c:pt>
                <c:pt idx="172">
                  <c:v>1.174859195871603</c:v>
                </c:pt>
                <c:pt idx="173">
                  <c:v>1.145592019795874</c:v>
                </c:pt>
                <c:pt idx="174">
                  <c:v>1.1187834342935321</c:v>
                </c:pt>
                <c:pt idx="175">
                  <c:v>1.119468734345153</c:v>
                </c:pt>
                <c:pt idx="176">
                  <c:v>1.110145320673108</c:v>
                </c:pt>
                <c:pt idx="177">
                  <c:v>1.11267214997064</c:v>
                </c:pt>
                <c:pt idx="178">
                  <c:v>1.152038721286796</c:v>
                </c:pt>
                <c:pt idx="179">
                  <c:v>1.143867189197751</c:v>
                </c:pt>
                <c:pt idx="180">
                  <c:v>1.1337747981110831</c:v>
                </c:pt>
                <c:pt idx="181">
                  <c:v>1.164241080542749</c:v>
                </c:pt>
                <c:pt idx="182">
                  <c:v>1.208665194697504</c:v>
                </c:pt>
                <c:pt idx="183">
                  <c:v>1.227896142540422</c:v>
                </c:pt>
                <c:pt idx="184">
                  <c:v>1.257169126357345</c:v>
                </c:pt>
                <c:pt idx="185">
                  <c:v>1.2658849114390891</c:v>
                </c:pt>
                <c:pt idx="186">
                  <c:v>1.252565630281868</c:v>
                </c:pt>
                <c:pt idx="187">
                  <c:v>1.2822775216986799</c:v>
                </c:pt>
                <c:pt idx="188">
                  <c:v>1.2550026571204389</c:v>
                </c:pt>
                <c:pt idx="189">
                  <c:v>1.3025862093038361</c:v>
                </c:pt>
                <c:pt idx="190">
                  <c:v>1.3180923136108571</c:v>
                </c:pt>
                <c:pt idx="191">
                  <c:v>1.3372282665940789</c:v>
                </c:pt>
                <c:pt idx="192">
                  <c:v>1.357739803491292</c:v>
                </c:pt>
                <c:pt idx="193">
                  <c:v>1.400169666261684</c:v>
                </c:pt>
                <c:pt idx="194">
                  <c:v>1.398469429912895</c:v>
                </c:pt>
                <c:pt idx="195">
                  <c:v>1.380193715443232</c:v>
                </c:pt>
                <c:pt idx="196">
                  <c:v>1.3909714334002341</c:v>
                </c:pt>
                <c:pt idx="197">
                  <c:v>1.4044475536027079</c:v>
                </c:pt>
                <c:pt idx="198">
                  <c:v>1.453327630571938</c:v>
                </c:pt>
                <c:pt idx="199">
                  <c:v>1.433964829850481</c:v>
                </c:pt>
                <c:pt idx="200">
                  <c:v>1.408282100310557</c:v>
                </c:pt>
                <c:pt idx="201">
                  <c:v>1.45431778656791</c:v>
                </c:pt>
                <c:pt idx="202">
                  <c:v>1.4769220183032961</c:v>
                </c:pt>
                <c:pt idx="203">
                  <c:v>1.5068576813104919</c:v>
                </c:pt>
                <c:pt idx="204">
                  <c:v>1.4941941637320371</c:v>
                </c:pt>
                <c:pt idx="205">
                  <c:v>1.4950648252275951</c:v>
                </c:pt>
                <c:pt idx="206">
                  <c:v>1.499059261086743</c:v>
                </c:pt>
                <c:pt idx="207">
                  <c:v>1.41510058496338</c:v>
                </c:pt>
                <c:pt idx="208">
                  <c:v>1.470271200370197</c:v>
                </c:pt>
                <c:pt idx="209">
                  <c:v>1.4308455378624341</c:v>
                </c:pt>
                <c:pt idx="210">
                  <c:v>1.3657670270499951</c:v>
                </c:pt>
                <c:pt idx="211">
                  <c:v>1.390799005461093</c:v>
                </c:pt>
                <c:pt idx="212">
                  <c:v>1.454556707077429</c:v>
                </c:pt>
                <c:pt idx="213">
                  <c:v>1.465354745950401</c:v>
                </c:pt>
                <c:pt idx="214">
                  <c:v>1.4446479517253961</c:v>
                </c:pt>
                <c:pt idx="215">
                  <c:v>1.488075899957112</c:v>
                </c:pt>
                <c:pt idx="216">
                  <c:v>1.5008252828042059</c:v>
                </c:pt>
                <c:pt idx="217">
                  <c:v>1.4871384175813549</c:v>
                </c:pt>
                <c:pt idx="218">
                  <c:v>1.4979414525146699</c:v>
                </c:pt>
                <c:pt idx="219">
                  <c:v>1.4621649611870811</c:v>
                </c:pt>
                <c:pt idx="220">
                  <c:v>1.4636168893804371</c:v>
                </c:pt>
                <c:pt idx="221">
                  <c:v>1.4582416231097519</c:v>
                </c:pt>
                <c:pt idx="222">
                  <c:v>1.4476321217797989</c:v>
                </c:pt>
                <c:pt idx="223">
                  <c:v>1.426272342848343</c:v>
                </c:pt>
                <c:pt idx="224">
                  <c:v>1.44913214228594</c:v>
                </c:pt>
                <c:pt idx="225">
                  <c:v>1.4598990746902809</c:v>
                </c:pt>
                <c:pt idx="226">
                  <c:v>1.459044280347529</c:v>
                </c:pt>
                <c:pt idx="227">
                  <c:v>1.4641949407918731</c:v>
                </c:pt>
                <c:pt idx="228">
                  <c:v>1.5300019555869611</c:v>
                </c:pt>
                <c:pt idx="229">
                  <c:v>1.5532169509430569</c:v>
                </c:pt>
                <c:pt idx="230">
                  <c:v>1.547293868367938</c:v>
                </c:pt>
                <c:pt idx="231">
                  <c:v>1.541179021548222</c:v>
                </c:pt>
                <c:pt idx="232">
                  <c:v>1.548547148940336</c:v>
                </c:pt>
                <c:pt idx="233">
                  <c:v>1.5258523146209051</c:v>
                </c:pt>
                <c:pt idx="234">
                  <c:v>1.536577577675035</c:v>
                </c:pt>
                <c:pt idx="235">
                  <c:v>1.5285711797922741</c:v>
                </c:pt>
                <c:pt idx="236">
                  <c:v>1.48291863771178</c:v>
                </c:pt>
                <c:pt idx="237">
                  <c:v>1.4636156070709661</c:v>
                </c:pt>
                <c:pt idx="238">
                  <c:v>1.419569460106648</c:v>
                </c:pt>
                <c:pt idx="239">
                  <c:v>1.3965719741164639</c:v>
                </c:pt>
                <c:pt idx="240">
                  <c:v>1.4291120152701791</c:v>
                </c:pt>
                <c:pt idx="241">
                  <c:v>1.446608153908568</c:v>
                </c:pt>
                <c:pt idx="242">
                  <c:v>1.4826391741535441</c:v>
                </c:pt>
                <c:pt idx="243">
                  <c:v>1.502066626863809</c:v>
                </c:pt>
                <c:pt idx="244">
                  <c:v>1.4929576064537839</c:v>
                </c:pt>
                <c:pt idx="245">
                  <c:v>1.4828713863200429</c:v>
                </c:pt>
                <c:pt idx="246">
                  <c:v>1.4795287327644</c:v>
                </c:pt>
                <c:pt idx="247">
                  <c:v>1.44205630535185</c:v>
                </c:pt>
                <c:pt idx="248">
                  <c:v>1.427965836076686</c:v>
                </c:pt>
                <c:pt idx="249">
                  <c:v>1.4282683507648259</c:v>
                </c:pt>
                <c:pt idx="250">
                  <c:v>1.437839310795429</c:v>
                </c:pt>
                <c:pt idx="251">
                  <c:v>1.4156653338409551</c:v>
                </c:pt>
                <c:pt idx="252">
                  <c:v>1.344222934206124</c:v>
                </c:pt>
                <c:pt idx="253">
                  <c:v>1.3421203576209031</c:v>
                </c:pt>
                <c:pt idx="254">
                  <c:v>1.387216601890102</c:v>
                </c:pt>
                <c:pt idx="255">
                  <c:v>1.3463914831403501</c:v>
                </c:pt>
                <c:pt idx="256">
                  <c:v>1.364966222882583</c:v>
                </c:pt>
                <c:pt idx="257">
                  <c:v>1.3335800433639711</c:v>
                </c:pt>
                <c:pt idx="258">
                  <c:v>1.321323440251003</c:v>
                </c:pt>
                <c:pt idx="259">
                  <c:v>1.357874195364513</c:v>
                </c:pt>
                <c:pt idx="260">
                  <c:v>1.411624304867632</c:v>
                </c:pt>
                <c:pt idx="261">
                  <c:v>1.4301404769321691</c:v>
                </c:pt>
                <c:pt idx="262">
                  <c:v>1.4534626102781469</c:v>
                </c:pt>
                <c:pt idx="263">
                  <c:v>1.460403450305586</c:v>
                </c:pt>
                <c:pt idx="264">
                  <c:v>1.4629360180362461</c:v>
                </c:pt>
                <c:pt idx="265">
                  <c:v>1.5155841036878099</c:v>
                </c:pt>
                <c:pt idx="266">
                  <c:v>1.5463228025885909</c:v>
                </c:pt>
                <c:pt idx="267">
                  <c:v>1.578983738871456</c:v>
                </c:pt>
                <c:pt idx="268">
                  <c:v>1.578811425590644</c:v>
                </c:pt>
                <c:pt idx="269">
                  <c:v>1.6132313716235129</c:v>
                </c:pt>
                <c:pt idx="270">
                  <c:v>1.651295431666304</c:v>
                </c:pt>
                <c:pt idx="271">
                  <c:v>1.6311942297917279</c:v>
                </c:pt>
                <c:pt idx="272">
                  <c:v>1.662029362187081</c:v>
                </c:pt>
                <c:pt idx="273">
                  <c:v>1.5960779483778429</c:v>
                </c:pt>
                <c:pt idx="274">
                  <c:v>1.602446760726026</c:v>
                </c:pt>
                <c:pt idx="275">
                  <c:v>1.6193239759186311</c:v>
                </c:pt>
                <c:pt idx="276">
                  <c:v>1.6290755951207549</c:v>
                </c:pt>
                <c:pt idx="277">
                  <c:v>1.676336973989123</c:v>
                </c:pt>
                <c:pt idx="278">
                  <c:v>1.657243640204362</c:v>
                </c:pt>
                <c:pt idx="279">
                  <c:v>1.632404970996344</c:v>
                </c:pt>
                <c:pt idx="280">
                  <c:v>1.58239422500806</c:v>
                </c:pt>
                <c:pt idx="281">
                  <c:v>1.596006497709995</c:v>
                </c:pt>
                <c:pt idx="282">
                  <c:v>1.6223174860071179</c:v>
                </c:pt>
                <c:pt idx="283">
                  <c:v>1.6207493290261581</c:v>
                </c:pt>
                <c:pt idx="284">
                  <c:v>1.65848905631629</c:v>
                </c:pt>
                <c:pt idx="285">
                  <c:v>1.673089877921704</c:v>
                </c:pt>
                <c:pt idx="286">
                  <c:v>1.673343669654302</c:v>
                </c:pt>
                <c:pt idx="287">
                  <c:v>1.6541166609614</c:v>
                </c:pt>
                <c:pt idx="288">
                  <c:v>1.641356360045197</c:v>
                </c:pt>
                <c:pt idx="289">
                  <c:v>1.677437929369149</c:v>
                </c:pt>
                <c:pt idx="290">
                  <c:v>1.633959201702849</c:v>
                </c:pt>
                <c:pt idx="291">
                  <c:v>1.631684335024443</c:v>
                </c:pt>
                <c:pt idx="292">
                  <c:v>1.6273156324064031</c:v>
                </c:pt>
                <c:pt idx="293">
                  <c:v>1.6379875660988339</c:v>
                </c:pt>
                <c:pt idx="294">
                  <c:v>1.6559602354681811</c:v>
                </c:pt>
                <c:pt idx="295">
                  <c:v>1.669320178371462</c:v>
                </c:pt>
                <c:pt idx="296">
                  <c:v>1.6777197252586209</c:v>
                </c:pt>
                <c:pt idx="297">
                  <c:v>1.644190714258364</c:v>
                </c:pt>
                <c:pt idx="298">
                  <c:v>1.5965995555797561</c:v>
                </c:pt>
                <c:pt idx="299">
                  <c:v>1.5826841102653531</c:v>
                </c:pt>
                <c:pt idx="300">
                  <c:v>1.5801827846045231</c:v>
                </c:pt>
                <c:pt idx="301">
                  <c:v>1.612437140813981</c:v>
                </c:pt>
                <c:pt idx="302">
                  <c:v>1.59318464032476</c:v>
                </c:pt>
                <c:pt idx="303">
                  <c:v>1.601816851291747</c:v>
                </c:pt>
                <c:pt idx="304">
                  <c:v>1.670556801221448</c:v>
                </c:pt>
                <c:pt idx="305">
                  <c:v>1.672919351449045</c:v>
                </c:pt>
                <c:pt idx="306">
                  <c:v>1.6742480761374749</c:v>
                </c:pt>
                <c:pt idx="307">
                  <c:v>1.682805295307729</c:v>
                </c:pt>
                <c:pt idx="308">
                  <c:v>1.696525426247276</c:v>
                </c:pt>
                <c:pt idx="309">
                  <c:v>1.7416321743822381</c:v>
                </c:pt>
                <c:pt idx="310">
                  <c:v>1.726995118473305</c:v>
                </c:pt>
                <c:pt idx="311">
                  <c:v>1.7050877784300431</c:v>
                </c:pt>
                <c:pt idx="312">
                  <c:v>1.7188499047757599</c:v>
                </c:pt>
                <c:pt idx="313">
                  <c:v>1.7212030877969779</c:v>
                </c:pt>
                <c:pt idx="314">
                  <c:v>1.7193066345980019</c:v>
                </c:pt>
                <c:pt idx="315">
                  <c:v>1.6845663301069731</c:v>
                </c:pt>
                <c:pt idx="316">
                  <c:v>1.677531893819727</c:v>
                </c:pt>
                <c:pt idx="317">
                  <c:v>1.642041952919014</c:v>
                </c:pt>
                <c:pt idx="318">
                  <c:v>1.5877217613685339</c:v>
                </c:pt>
                <c:pt idx="319">
                  <c:v>1.6327297216888439</c:v>
                </c:pt>
                <c:pt idx="320">
                  <c:v>1.6598081965212059</c:v>
                </c:pt>
                <c:pt idx="321">
                  <c:v>1.615834389666883</c:v>
                </c:pt>
                <c:pt idx="322">
                  <c:v>1.617141702099778</c:v>
                </c:pt>
                <c:pt idx="323">
                  <c:v>1.62371073432651</c:v>
                </c:pt>
                <c:pt idx="324">
                  <c:v>1.6344350244164201</c:v>
                </c:pt>
                <c:pt idx="325">
                  <c:v>1.6418988278970521</c:v>
                </c:pt>
                <c:pt idx="326">
                  <c:v>1.6474417686708129</c:v>
                </c:pt>
                <c:pt idx="327">
                  <c:v>1.627731568618954</c:v>
                </c:pt>
                <c:pt idx="328">
                  <c:v>1.639327269972364</c:v>
                </c:pt>
                <c:pt idx="329">
                  <c:v>1.6343439687525649</c:v>
                </c:pt>
                <c:pt idx="330">
                  <c:v>1.625745513480926</c:v>
                </c:pt>
                <c:pt idx="331">
                  <c:v>1.637445026400987</c:v>
                </c:pt>
                <c:pt idx="332">
                  <c:v>1.6315077754050931</c:v>
                </c:pt>
                <c:pt idx="333">
                  <c:v>1.626707962386378</c:v>
                </c:pt>
                <c:pt idx="334">
                  <c:v>1.567408314980423</c:v>
                </c:pt>
                <c:pt idx="335">
                  <c:v>1.575620701446077</c:v>
                </c:pt>
                <c:pt idx="336">
                  <c:v>1.5564940127606191</c:v>
                </c:pt>
                <c:pt idx="337">
                  <c:v>1.539331790775835</c:v>
                </c:pt>
                <c:pt idx="338">
                  <c:v>1.503982033899496</c:v>
                </c:pt>
                <c:pt idx="339">
                  <c:v>1.490639934473573</c:v>
                </c:pt>
                <c:pt idx="340">
                  <c:v>1.5226219491883579</c:v>
                </c:pt>
                <c:pt idx="341">
                  <c:v>1.5389118858473569</c:v>
                </c:pt>
                <c:pt idx="342">
                  <c:v>1.5192544755531561</c:v>
                </c:pt>
                <c:pt idx="343">
                  <c:v>1.5439312488946419</c:v>
                </c:pt>
                <c:pt idx="344">
                  <c:v>1.5579700462474499</c:v>
                </c:pt>
                <c:pt idx="345">
                  <c:v>1.5595828659764699</c:v>
                </c:pt>
                <c:pt idx="346">
                  <c:v>1.5267843491316111</c:v>
                </c:pt>
                <c:pt idx="347">
                  <c:v>1.5239303573529419</c:v>
                </c:pt>
                <c:pt idx="348">
                  <c:v>1.5222457419675799</c:v>
                </c:pt>
                <c:pt idx="349">
                  <c:v>1.5512829687552401</c:v>
                </c:pt>
                <c:pt idx="350">
                  <c:v>1.5395457846517739</c:v>
                </c:pt>
                <c:pt idx="351">
                  <c:v>1.508797410633461</c:v>
                </c:pt>
                <c:pt idx="352">
                  <c:v>1.495655071384653</c:v>
                </c:pt>
                <c:pt idx="353">
                  <c:v>1.4799725251132541</c:v>
                </c:pt>
                <c:pt idx="354">
                  <c:v>1.5017126167794921</c:v>
                </c:pt>
                <c:pt idx="355">
                  <c:v>1.4987555433212341</c:v>
                </c:pt>
                <c:pt idx="356">
                  <c:v>1.537050953176031</c:v>
                </c:pt>
                <c:pt idx="357">
                  <c:v>1.5704981612031179</c:v>
                </c:pt>
                <c:pt idx="358">
                  <c:v>1.5830835281395761</c:v>
                </c:pt>
                <c:pt idx="359">
                  <c:v>1.597453288726203</c:v>
                </c:pt>
                <c:pt idx="360">
                  <c:v>1.578649129024057</c:v>
                </c:pt>
                <c:pt idx="361">
                  <c:v>1.604502435256449</c:v>
                </c:pt>
                <c:pt idx="362">
                  <c:v>1.6101846420862249</c:v>
                </c:pt>
                <c:pt idx="363">
                  <c:v>1.647693048061438</c:v>
                </c:pt>
                <c:pt idx="364">
                  <c:v>1.6546153366157439</c:v>
                </c:pt>
                <c:pt idx="365">
                  <c:v>1.660317569383901</c:v>
                </c:pt>
                <c:pt idx="366">
                  <c:v>1.6577875050882009</c:v>
                </c:pt>
                <c:pt idx="367">
                  <c:v>1.6577281877973531</c:v>
                </c:pt>
                <c:pt idx="368">
                  <c:v>1.680704023316119</c:v>
                </c:pt>
                <c:pt idx="369">
                  <c:v>1.666647690651895</c:v>
                </c:pt>
                <c:pt idx="370">
                  <c:v>1.703236568685345</c:v>
                </c:pt>
                <c:pt idx="371">
                  <c:v>1.720723229975138</c:v>
                </c:pt>
                <c:pt idx="372">
                  <c:v>1.733208387923312</c:v>
                </c:pt>
                <c:pt idx="373">
                  <c:v>1.731823132563034</c:v>
                </c:pt>
                <c:pt idx="374">
                  <c:v>1.707385699101573</c:v>
                </c:pt>
                <c:pt idx="375">
                  <c:v>1.7083441345292729</c:v>
                </c:pt>
                <c:pt idx="376">
                  <c:v>1.6907949462477441</c:v>
                </c:pt>
                <c:pt idx="377">
                  <c:v>1.697997900707368</c:v>
                </c:pt>
                <c:pt idx="378">
                  <c:v>1.640332922785378</c:v>
                </c:pt>
                <c:pt idx="379">
                  <c:v>1.6415673131930071</c:v>
                </c:pt>
                <c:pt idx="380">
                  <c:v>1.671347101847966</c:v>
                </c:pt>
                <c:pt idx="381">
                  <c:v>1.665610286850542</c:v>
                </c:pt>
                <c:pt idx="382">
                  <c:v>1.6446738553454761</c:v>
                </c:pt>
                <c:pt idx="383">
                  <c:v>1.652337245649782</c:v>
                </c:pt>
                <c:pt idx="384">
                  <c:v>1.639288098729327</c:v>
                </c:pt>
                <c:pt idx="385">
                  <c:v>1.6541659839663621</c:v>
                </c:pt>
                <c:pt idx="386">
                  <c:v>1.6629933245501061</c:v>
                </c:pt>
                <c:pt idx="387">
                  <c:v>1.6366639961479821</c:v>
                </c:pt>
                <c:pt idx="388">
                  <c:v>1.581406603962074</c:v>
                </c:pt>
                <c:pt idx="389">
                  <c:v>1.593081759586445</c:v>
                </c:pt>
                <c:pt idx="390">
                  <c:v>1.620854235821009</c:v>
                </c:pt>
                <c:pt idx="391">
                  <c:v>1.6512792433951851</c:v>
                </c:pt>
                <c:pt idx="392">
                  <c:v>1.6702438342704939</c:v>
                </c:pt>
                <c:pt idx="393">
                  <c:v>1.6783951133439909</c:v>
                </c:pt>
                <c:pt idx="394">
                  <c:v>1.6693406292439319</c:v>
                </c:pt>
                <c:pt idx="395">
                  <c:v>1.6639643589349189</c:v>
                </c:pt>
                <c:pt idx="396">
                  <c:v>1.6423638566094449</c:v>
                </c:pt>
                <c:pt idx="397">
                  <c:v>1.628273010610884</c:v>
                </c:pt>
                <c:pt idx="398">
                  <c:v>1.611396515800646</c:v>
                </c:pt>
                <c:pt idx="399">
                  <c:v>1.6311202148479511</c:v>
                </c:pt>
                <c:pt idx="400">
                  <c:v>1.626322752549088</c:v>
                </c:pt>
                <c:pt idx="401">
                  <c:v>1.661691611675238</c:v>
                </c:pt>
                <c:pt idx="402">
                  <c:v>1.6709145041196909</c:v>
                </c:pt>
                <c:pt idx="403">
                  <c:v>1.6587661114707739</c:v>
                </c:pt>
                <c:pt idx="404">
                  <c:v>1.625452101090016</c:v>
                </c:pt>
                <c:pt idx="405">
                  <c:v>1.6028564779575469</c:v>
                </c:pt>
                <c:pt idx="406">
                  <c:v>1.5913101383793939</c:v>
                </c:pt>
                <c:pt idx="407">
                  <c:v>1.571705829967315</c:v>
                </c:pt>
                <c:pt idx="408">
                  <c:v>1.5327963901807431</c:v>
                </c:pt>
                <c:pt idx="409">
                  <c:v>1.518200385902466</c:v>
                </c:pt>
                <c:pt idx="410">
                  <c:v>1.556410718778122</c:v>
                </c:pt>
                <c:pt idx="411">
                  <c:v>1.537316649877162</c:v>
                </c:pt>
                <c:pt idx="412">
                  <c:v>1.528250229154765</c:v>
                </c:pt>
                <c:pt idx="413">
                  <c:v>1.505763657791312</c:v>
                </c:pt>
                <c:pt idx="414">
                  <c:v>1.5138714654540399</c:v>
                </c:pt>
                <c:pt idx="415">
                  <c:v>1.5147584404101759</c:v>
                </c:pt>
                <c:pt idx="416">
                  <c:v>1.5174694603910339</c:v>
                </c:pt>
                <c:pt idx="417">
                  <c:v>1.487034752142989</c:v>
                </c:pt>
                <c:pt idx="418">
                  <c:v>1.494159789358467</c:v>
                </c:pt>
                <c:pt idx="419">
                  <c:v>1.540159493673938</c:v>
                </c:pt>
                <c:pt idx="420">
                  <c:v>1.498830281315739</c:v>
                </c:pt>
                <c:pt idx="421">
                  <c:v>1.487903556740181</c:v>
                </c:pt>
                <c:pt idx="422">
                  <c:v>1.4704145134655739</c:v>
                </c:pt>
                <c:pt idx="423">
                  <c:v>1.4752337833877369</c:v>
                </c:pt>
                <c:pt idx="424">
                  <c:v>1.451397300845841</c:v>
                </c:pt>
                <c:pt idx="425">
                  <c:v>1.412166629979777</c:v>
                </c:pt>
                <c:pt idx="426">
                  <c:v>1.410632403848336</c:v>
                </c:pt>
                <c:pt idx="427">
                  <c:v>1.4048511603661351</c:v>
                </c:pt>
                <c:pt idx="428">
                  <c:v>1.4009732308956979</c:v>
                </c:pt>
                <c:pt idx="429">
                  <c:v>1.452611448415966</c:v>
                </c:pt>
                <c:pt idx="430">
                  <c:v>1.477354835379634</c:v>
                </c:pt>
                <c:pt idx="431">
                  <c:v>1.4728774372276321</c:v>
                </c:pt>
                <c:pt idx="432">
                  <c:v>1.4794469485499879</c:v>
                </c:pt>
                <c:pt idx="433">
                  <c:v>1.4366488805880591</c:v>
                </c:pt>
                <c:pt idx="434">
                  <c:v>1.432932426496587</c:v>
                </c:pt>
                <c:pt idx="435">
                  <c:v>1.3914754514325749</c:v>
                </c:pt>
                <c:pt idx="436">
                  <c:v>1.367475516033158</c:v>
                </c:pt>
                <c:pt idx="437">
                  <c:v>1.3964573492518799</c:v>
                </c:pt>
                <c:pt idx="438">
                  <c:v>1.4338180775732909</c:v>
                </c:pt>
                <c:pt idx="439">
                  <c:v>1.453542692201873</c:v>
                </c:pt>
                <c:pt idx="440">
                  <c:v>1.449373104358485</c:v>
                </c:pt>
                <c:pt idx="441">
                  <c:v>1.478878992141738</c:v>
                </c:pt>
                <c:pt idx="442">
                  <c:v>1.4841144306246801</c:v>
                </c:pt>
                <c:pt idx="443">
                  <c:v>1.479279918333672</c:v>
                </c:pt>
                <c:pt idx="444">
                  <c:v>1.507380541297265</c:v>
                </c:pt>
                <c:pt idx="445">
                  <c:v>1.5098524608784269</c:v>
                </c:pt>
                <c:pt idx="446">
                  <c:v>1.519992815688221</c:v>
                </c:pt>
                <c:pt idx="447">
                  <c:v>1.5163749100807531</c:v>
                </c:pt>
                <c:pt idx="448">
                  <c:v>1.4958306433820601</c:v>
                </c:pt>
                <c:pt idx="449">
                  <c:v>1.5203133312514809</c:v>
                </c:pt>
                <c:pt idx="450">
                  <c:v>1.5003478836473021</c:v>
                </c:pt>
                <c:pt idx="451">
                  <c:v>1.4987424701929251</c:v>
                </c:pt>
                <c:pt idx="452">
                  <c:v>1.534099348486563</c:v>
                </c:pt>
                <c:pt idx="453">
                  <c:v>1.533041006774875</c:v>
                </c:pt>
                <c:pt idx="454">
                  <c:v>1.487708761611916</c:v>
                </c:pt>
                <c:pt idx="455">
                  <c:v>1.4845693957314721</c:v>
                </c:pt>
                <c:pt idx="456">
                  <c:v>1.4484255172952329</c:v>
                </c:pt>
                <c:pt idx="457">
                  <c:v>1.450544107525499</c:v>
                </c:pt>
                <c:pt idx="458">
                  <c:v>1.4498905887796321</c:v>
                </c:pt>
                <c:pt idx="459">
                  <c:v>1.4471269719743911</c:v>
                </c:pt>
                <c:pt idx="460">
                  <c:v>1.447091587929014</c:v>
                </c:pt>
                <c:pt idx="461">
                  <c:v>1.441105059580633</c:v>
                </c:pt>
                <c:pt idx="462">
                  <c:v>1.4583780516263849</c:v>
                </c:pt>
                <c:pt idx="463">
                  <c:v>1.4886260536727189</c:v>
                </c:pt>
                <c:pt idx="464">
                  <c:v>1.4390986957476219</c:v>
                </c:pt>
                <c:pt idx="465">
                  <c:v>1.4670353529764979</c:v>
                </c:pt>
                <c:pt idx="466">
                  <c:v>1.4359082539805661</c:v>
                </c:pt>
                <c:pt idx="467">
                  <c:v>1.397481593514609</c:v>
                </c:pt>
                <c:pt idx="468">
                  <c:v>1.398326648063883</c:v>
                </c:pt>
                <c:pt idx="469">
                  <c:v>1.3972635098482671</c:v>
                </c:pt>
                <c:pt idx="470">
                  <c:v>1.388121545365498</c:v>
                </c:pt>
                <c:pt idx="471">
                  <c:v>1.3740772098558101</c:v>
                </c:pt>
                <c:pt idx="472">
                  <c:v>1.3603499891094639</c:v>
                </c:pt>
                <c:pt idx="473">
                  <c:v>1.326609596527736</c:v>
                </c:pt>
                <c:pt idx="474">
                  <c:v>1.3050208321251091</c:v>
                </c:pt>
                <c:pt idx="475">
                  <c:v>1.2906630873479421</c:v>
                </c:pt>
                <c:pt idx="476">
                  <c:v>1.332856620252405</c:v>
                </c:pt>
                <c:pt idx="477">
                  <c:v>1.328541899587991</c:v>
                </c:pt>
                <c:pt idx="478">
                  <c:v>1.3157004643587089</c:v>
                </c:pt>
                <c:pt idx="479">
                  <c:v>1.2834158156338631</c:v>
                </c:pt>
                <c:pt idx="480">
                  <c:v>1.2704220815759359</c:v>
                </c:pt>
                <c:pt idx="481">
                  <c:v>1.277150102253003</c:v>
                </c:pt>
                <c:pt idx="482">
                  <c:v>1.26659027449971</c:v>
                </c:pt>
                <c:pt idx="483">
                  <c:v>1.233513042816214</c:v>
                </c:pt>
                <c:pt idx="484">
                  <c:v>1.2380236240006941</c:v>
                </c:pt>
                <c:pt idx="485">
                  <c:v>1.239155043594987</c:v>
                </c:pt>
                <c:pt idx="486">
                  <c:v>1.275103282661445</c:v>
                </c:pt>
                <c:pt idx="487">
                  <c:v>1.2361109001122139</c:v>
                </c:pt>
                <c:pt idx="488">
                  <c:v>1.1840042418571379</c:v>
                </c:pt>
                <c:pt idx="489">
                  <c:v>1.191519626346162</c:v>
                </c:pt>
                <c:pt idx="490">
                  <c:v>1.2387069194036351</c:v>
                </c:pt>
                <c:pt idx="491">
                  <c:v>1.2863343211832921</c:v>
                </c:pt>
                <c:pt idx="492">
                  <c:v>1.288124463926793</c:v>
                </c:pt>
                <c:pt idx="493">
                  <c:v>1.2894313343271999</c:v>
                </c:pt>
                <c:pt idx="494">
                  <c:v>1.2560957991124491</c:v>
                </c:pt>
                <c:pt idx="495">
                  <c:v>1.2115717402892621</c:v>
                </c:pt>
                <c:pt idx="496">
                  <c:v>1.2791763352103831</c:v>
                </c:pt>
                <c:pt idx="497">
                  <c:v>1.248036217834422</c:v>
                </c:pt>
                <c:pt idx="498">
                  <c:v>1.266000039136111</c:v>
                </c:pt>
                <c:pt idx="499">
                  <c:v>1.294643753137289</c:v>
                </c:pt>
                <c:pt idx="500">
                  <c:v>1.2920890398043949</c:v>
                </c:pt>
                <c:pt idx="501">
                  <c:v>1.2990791546246729</c:v>
                </c:pt>
                <c:pt idx="502">
                  <c:v>1.3065557646608941</c:v>
                </c:pt>
                <c:pt idx="503">
                  <c:v>1.324130958387004</c:v>
                </c:pt>
                <c:pt idx="504">
                  <c:v>1.338412708418425</c:v>
                </c:pt>
                <c:pt idx="505">
                  <c:v>1.366892040819538</c:v>
                </c:pt>
                <c:pt idx="506">
                  <c:v>1.350623471965392</c:v>
                </c:pt>
                <c:pt idx="507">
                  <c:v>1.3930404890760291</c:v>
                </c:pt>
                <c:pt idx="508">
                  <c:v>1.4042344525512711</c:v>
                </c:pt>
                <c:pt idx="509">
                  <c:v>1.409126062308687</c:v>
                </c:pt>
                <c:pt idx="510">
                  <c:v>1.4341189280594979</c:v>
                </c:pt>
                <c:pt idx="511">
                  <c:v>1.4386990581046259</c:v>
                </c:pt>
                <c:pt idx="512">
                  <c:v>1.4537196948996809</c:v>
                </c:pt>
                <c:pt idx="513">
                  <c:v>1.4546125793185469</c:v>
                </c:pt>
                <c:pt idx="514">
                  <c:v>1.4430074048078261</c:v>
                </c:pt>
                <c:pt idx="515">
                  <c:v>1.4425244667156309</c:v>
                </c:pt>
                <c:pt idx="516">
                  <c:v>1.482907599768595</c:v>
                </c:pt>
                <c:pt idx="517">
                  <c:v>1.5167559049764081</c:v>
                </c:pt>
                <c:pt idx="518">
                  <c:v>1.513466784521015</c:v>
                </c:pt>
                <c:pt idx="519">
                  <c:v>1.528803779190905</c:v>
                </c:pt>
                <c:pt idx="520">
                  <c:v>1.517260523791037</c:v>
                </c:pt>
                <c:pt idx="521">
                  <c:v>1.513083810045466</c:v>
                </c:pt>
                <c:pt idx="522">
                  <c:v>1.5071107452047841</c:v>
                </c:pt>
                <c:pt idx="523">
                  <c:v>1.55038967427367</c:v>
                </c:pt>
                <c:pt idx="524">
                  <c:v>1.580735071616669</c:v>
                </c:pt>
                <c:pt idx="525">
                  <c:v>1.63969324104528</c:v>
                </c:pt>
                <c:pt idx="526">
                  <c:v>1.6255655144794769</c:v>
                </c:pt>
                <c:pt idx="527">
                  <c:v>1.598252166168735</c:v>
                </c:pt>
                <c:pt idx="528">
                  <c:v>1.6163372698381619</c:v>
                </c:pt>
                <c:pt idx="529">
                  <c:v>1.6858786516290001</c:v>
                </c:pt>
                <c:pt idx="530">
                  <c:v>1.7046927437798529</c:v>
                </c:pt>
                <c:pt idx="531">
                  <c:v>1.7112265908304201</c:v>
                </c:pt>
                <c:pt idx="532">
                  <c:v>1.64647295781239</c:v>
                </c:pt>
                <c:pt idx="533">
                  <c:v>1.652355996034208</c:v>
                </c:pt>
                <c:pt idx="534">
                  <c:v>1.7062215444359881</c:v>
                </c:pt>
                <c:pt idx="535">
                  <c:v>1.722505367226989</c:v>
                </c:pt>
                <c:pt idx="536">
                  <c:v>1.6643925394901951</c:v>
                </c:pt>
                <c:pt idx="537">
                  <c:v>1.670210561355097</c:v>
                </c:pt>
                <c:pt idx="538">
                  <c:v>1.682240987750113</c:v>
                </c:pt>
                <c:pt idx="539">
                  <c:v>1.6419462036410619</c:v>
                </c:pt>
                <c:pt idx="540">
                  <c:v>1.6471551004471321</c:v>
                </c:pt>
                <c:pt idx="541">
                  <c:v>1.637619634806865</c:v>
                </c:pt>
                <c:pt idx="542">
                  <c:v>1.592477763852538</c:v>
                </c:pt>
                <c:pt idx="543">
                  <c:v>1.5570499922050951</c:v>
                </c:pt>
                <c:pt idx="544">
                  <c:v>1.541891192425298</c:v>
                </c:pt>
                <c:pt idx="545">
                  <c:v>1.638787399813721</c:v>
                </c:pt>
                <c:pt idx="546">
                  <c:v>1.6633966974501551</c:v>
                </c:pt>
                <c:pt idx="547">
                  <c:v>1.6647739395323291</c:v>
                </c:pt>
                <c:pt idx="548">
                  <c:v>1.686396924136685</c:v>
                </c:pt>
                <c:pt idx="549">
                  <c:v>1.6728999001106111</c:v>
                </c:pt>
                <c:pt idx="550">
                  <c:v>1.690328103700701</c:v>
                </c:pt>
                <c:pt idx="551">
                  <c:v>1.70883368433341</c:v>
                </c:pt>
                <c:pt idx="552">
                  <c:v>1.7066196179860891</c:v>
                </c:pt>
                <c:pt idx="553">
                  <c:v>1.6871564979229721</c:v>
                </c:pt>
                <c:pt idx="554">
                  <c:v>1.709019828821728</c:v>
                </c:pt>
                <c:pt idx="555">
                  <c:v>1.6916000910375399</c:v>
                </c:pt>
                <c:pt idx="556">
                  <c:v>1.694959209253931</c:v>
                </c:pt>
                <c:pt idx="557">
                  <c:v>1.6320311963062979</c:v>
                </c:pt>
                <c:pt idx="558">
                  <c:v>1.6397499206482129</c:v>
                </c:pt>
                <c:pt idx="559">
                  <c:v>1.646545820525996</c:v>
                </c:pt>
                <c:pt idx="560">
                  <c:v>1.647799895456443</c:v>
                </c:pt>
                <c:pt idx="561">
                  <c:v>1.6837659921665951</c:v>
                </c:pt>
                <c:pt idx="562">
                  <c:v>1.722133580590782</c:v>
                </c:pt>
                <c:pt idx="563">
                  <c:v>1.737989818063556</c:v>
                </c:pt>
                <c:pt idx="564">
                  <c:v>1.763946758845107</c:v>
                </c:pt>
                <c:pt idx="565">
                  <c:v>1.798797731637017</c:v>
                </c:pt>
                <c:pt idx="566">
                  <c:v>1.796648376286347</c:v>
                </c:pt>
                <c:pt idx="567">
                  <c:v>1.7603304143723719</c:v>
                </c:pt>
                <c:pt idx="568">
                  <c:v>1.7756747642683861</c:v>
                </c:pt>
                <c:pt idx="569">
                  <c:v>1.767163692427157</c:v>
                </c:pt>
                <c:pt idx="570">
                  <c:v>1.7464178835949571</c:v>
                </c:pt>
                <c:pt idx="571">
                  <c:v>1.75692197247943</c:v>
                </c:pt>
                <c:pt idx="572">
                  <c:v>1.732316309605876</c:v>
                </c:pt>
                <c:pt idx="573">
                  <c:v>1.7542376174172669</c:v>
                </c:pt>
                <c:pt idx="574">
                  <c:v>1.7276822199594051</c:v>
                </c:pt>
                <c:pt idx="575">
                  <c:v>1.745454646594955</c:v>
                </c:pt>
                <c:pt idx="576">
                  <c:v>1.7744551527671599</c:v>
                </c:pt>
                <c:pt idx="577">
                  <c:v>1.782148340647504</c:v>
                </c:pt>
                <c:pt idx="578">
                  <c:v>1.7660766735743969</c:v>
                </c:pt>
                <c:pt idx="579">
                  <c:v>1.743381052796845</c:v>
                </c:pt>
                <c:pt idx="580">
                  <c:v>1.7566119616843521</c:v>
                </c:pt>
                <c:pt idx="581">
                  <c:v>1.796175474494297</c:v>
                </c:pt>
                <c:pt idx="582">
                  <c:v>1.7976618561484441</c:v>
                </c:pt>
                <c:pt idx="583">
                  <c:v>1.805881002952278</c:v>
                </c:pt>
                <c:pt idx="584">
                  <c:v>1.8149718247329409</c:v>
                </c:pt>
                <c:pt idx="585">
                  <c:v>1.7842401163818919</c:v>
                </c:pt>
                <c:pt idx="586">
                  <c:v>1.7813990926597361</c:v>
                </c:pt>
                <c:pt idx="587">
                  <c:v>1.7769354670292341</c:v>
                </c:pt>
                <c:pt idx="588">
                  <c:v>1.771071056603982</c:v>
                </c:pt>
                <c:pt idx="589">
                  <c:v>1.767295507283499</c:v>
                </c:pt>
                <c:pt idx="590">
                  <c:v>1.8015646622961661</c:v>
                </c:pt>
                <c:pt idx="591">
                  <c:v>1.799851483149834</c:v>
                </c:pt>
                <c:pt idx="592">
                  <c:v>1.8216443444465731</c:v>
                </c:pt>
                <c:pt idx="593">
                  <c:v>1.820990223362539</c:v>
                </c:pt>
                <c:pt idx="594">
                  <c:v>1.8150237799922091</c:v>
                </c:pt>
                <c:pt idx="595">
                  <c:v>1.8383557601761631</c:v>
                </c:pt>
                <c:pt idx="596">
                  <c:v>1.824127901599996</c:v>
                </c:pt>
                <c:pt idx="597">
                  <c:v>1.8222900582668331</c:v>
                </c:pt>
                <c:pt idx="598">
                  <c:v>1.7951028197057319</c:v>
                </c:pt>
                <c:pt idx="599">
                  <c:v>1.7613246208802129</c:v>
                </c:pt>
                <c:pt idx="600">
                  <c:v>1.7569453815133049</c:v>
                </c:pt>
                <c:pt idx="601">
                  <c:v>1.774144546082957</c:v>
                </c:pt>
                <c:pt idx="602">
                  <c:v>1.758581881228739</c:v>
                </c:pt>
                <c:pt idx="603">
                  <c:v>1.7960126294957841</c:v>
                </c:pt>
                <c:pt idx="604">
                  <c:v>1.830381346081785</c:v>
                </c:pt>
                <c:pt idx="605">
                  <c:v>1.847153005156591</c:v>
                </c:pt>
                <c:pt idx="606">
                  <c:v>1.8481335793939011</c:v>
                </c:pt>
                <c:pt idx="607">
                  <c:v>1.8187690142374731</c:v>
                </c:pt>
                <c:pt idx="608">
                  <c:v>1.876859564672869</c:v>
                </c:pt>
                <c:pt idx="609">
                  <c:v>1.8502975204377039</c:v>
                </c:pt>
                <c:pt idx="610">
                  <c:v>1.8326905105326849</c:v>
                </c:pt>
                <c:pt idx="611">
                  <c:v>1.856763327258955</c:v>
                </c:pt>
                <c:pt idx="612">
                  <c:v>1.8912358226406329</c:v>
                </c:pt>
                <c:pt idx="613">
                  <c:v>1.8853500668396379</c:v>
                </c:pt>
                <c:pt idx="614">
                  <c:v>1.834497206636692</c:v>
                </c:pt>
                <c:pt idx="615">
                  <c:v>1.838671938946405</c:v>
                </c:pt>
                <c:pt idx="616">
                  <c:v>1.844578042792923</c:v>
                </c:pt>
                <c:pt idx="617">
                  <c:v>1.8528261205365331</c:v>
                </c:pt>
                <c:pt idx="618">
                  <c:v>1.8360043482316519</c:v>
                </c:pt>
                <c:pt idx="619">
                  <c:v>1.819011720923901</c:v>
                </c:pt>
                <c:pt idx="620">
                  <c:v>1.8327274891119201</c:v>
                </c:pt>
                <c:pt idx="621">
                  <c:v>1.819982811115332</c:v>
                </c:pt>
                <c:pt idx="622">
                  <c:v>1.816601403771158</c:v>
                </c:pt>
                <c:pt idx="623">
                  <c:v>1.806004565266937</c:v>
                </c:pt>
                <c:pt idx="624">
                  <c:v>1.781391074292024</c:v>
                </c:pt>
                <c:pt idx="625">
                  <c:v>1.7458775461479521</c:v>
                </c:pt>
                <c:pt idx="626">
                  <c:v>1.7838360275752021</c:v>
                </c:pt>
                <c:pt idx="627">
                  <c:v>1.820566290098016</c:v>
                </c:pt>
                <c:pt idx="628">
                  <c:v>1.879122520932148</c:v>
                </c:pt>
                <c:pt idx="629">
                  <c:v>1.922595470207934</c:v>
                </c:pt>
                <c:pt idx="630">
                  <c:v>1.9275845195105059</c:v>
                </c:pt>
                <c:pt idx="631">
                  <c:v>1.921656752930786</c:v>
                </c:pt>
                <c:pt idx="632">
                  <c:v>1.975640526025535</c:v>
                </c:pt>
                <c:pt idx="633">
                  <c:v>1.988487417176009</c:v>
                </c:pt>
                <c:pt idx="634">
                  <c:v>1.954910936976997</c:v>
                </c:pt>
                <c:pt idx="635">
                  <c:v>1.978958243811745</c:v>
                </c:pt>
                <c:pt idx="636">
                  <c:v>1.95625384752437</c:v>
                </c:pt>
                <c:pt idx="637">
                  <c:v>1.924972255674249</c:v>
                </c:pt>
                <c:pt idx="638">
                  <c:v>1.920388373368747</c:v>
                </c:pt>
                <c:pt idx="639">
                  <c:v>1.9388137604826139</c:v>
                </c:pt>
                <c:pt idx="640">
                  <c:v>1.975766352346443</c:v>
                </c:pt>
                <c:pt idx="641">
                  <c:v>1.9662826691218269</c:v>
                </c:pt>
                <c:pt idx="642">
                  <c:v>1.9550519638429349</c:v>
                </c:pt>
                <c:pt idx="643">
                  <c:v>1.9326301490325211</c:v>
                </c:pt>
                <c:pt idx="644">
                  <c:v>1.9213194792238371</c:v>
                </c:pt>
                <c:pt idx="645">
                  <c:v>1.9217127831060581</c:v>
                </c:pt>
                <c:pt idx="646">
                  <c:v>1.920640813911676</c:v>
                </c:pt>
                <c:pt idx="647">
                  <c:v>1.8476736264573199</c:v>
                </c:pt>
                <c:pt idx="648">
                  <c:v>1.8544095126902229</c:v>
                </c:pt>
                <c:pt idx="649">
                  <c:v>1.8971527866293501</c:v>
                </c:pt>
                <c:pt idx="650">
                  <c:v>1.8819160762258209</c:v>
                </c:pt>
                <c:pt idx="651">
                  <c:v>1.893812018247097</c:v>
                </c:pt>
                <c:pt idx="652">
                  <c:v>1.906991665926917</c:v>
                </c:pt>
                <c:pt idx="653">
                  <c:v>1.972513042234852</c:v>
                </c:pt>
                <c:pt idx="654">
                  <c:v>1.9789721543282961</c:v>
                </c:pt>
                <c:pt idx="655">
                  <c:v>1.977886485521406</c:v>
                </c:pt>
                <c:pt idx="656">
                  <c:v>1.9844917994013931</c:v>
                </c:pt>
                <c:pt idx="657">
                  <c:v>1.9536247449242681</c:v>
                </c:pt>
                <c:pt idx="658">
                  <c:v>1.949809730013097</c:v>
                </c:pt>
                <c:pt idx="659">
                  <c:v>1.902017005406216</c:v>
                </c:pt>
                <c:pt idx="660">
                  <c:v>1.897930965367038</c:v>
                </c:pt>
                <c:pt idx="661">
                  <c:v>1.910003071531744</c:v>
                </c:pt>
                <c:pt idx="662">
                  <c:v>1.8565479015132711</c:v>
                </c:pt>
                <c:pt idx="663">
                  <c:v>1.8451858846458671</c:v>
                </c:pt>
                <c:pt idx="664">
                  <c:v>1.85159129098205</c:v>
                </c:pt>
                <c:pt idx="665">
                  <c:v>1.8355825916003681</c:v>
                </c:pt>
                <c:pt idx="666">
                  <c:v>1.7966256423696081</c:v>
                </c:pt>
                <c:pt idx="667">
                  <c:v>1.847689022984816</c:v>
                </c:pt>
                <c:pt idx="668">
                  <c:v>1.880821126950625</c:v>
                </c:pt>
                <c:pt idx="669">
                  <c:v>1.876236400425658</c:v>
                </c:pt>
                <c:pt idx="670">
                  <c:v>1.9205837355327511</c:v>
                </c:pt>
                <c:pt idx="671">
                  <c:v>1.9382259871166261</c:v>
                </c:pt>
                <c:pt idx="672">
                  <c:v>1.926203405284697</c:v>
                </c:pt>
                <c:pt idx="673">
                  <c:v>1.9252739695121139</c:v>
                </c:pt>
                <c:pt idx="674">
                  <c:v>1.9231613407664849</c:v>
                </c:pt>
                <c:pt idx="675">
                  <c:v>1.939962195896773</c:v>
                </c:pt>
                <c:pt idx="676">
                  <c:v>1.940142403821786</c:v>
                </c:pt>
                <c:pt idx="677">
                  <c:v>1.963071177200413</c:v>
                </c:pt>
                <c:pt idx="678">
                  <c:v>1.95801053574773</c:v>
                </c:pt>
                <c:pt idx="679">
                  <c:v>1.969638359825904</c:v>
                </c:pt>
                <c:pt idx="680">
                  <c:v>1.9314409825152541</c:v>
                </c:pt>
                <c:pt idx="681">
                  <c:v>1.917898072279961</c:v>
                </c:pt>
                <c:pt idx="682">
                  <c:v>1.896240625040807</c:v>
                </c:pt>
                <c:pt idx="683">
                  <c:v>1.875165375989204</c:v>
                </c:pt>
                <c:pt idx="684">
                  <c:v>1.8795931061874149</c:v>
                </c:pt>
                <c:pt idx="685">
                  <c:v>1.889327232981042</c:v>
                </c:pt>
                <c:pt idx="686">
                  <c:v>1.8949098399348641</c:v>
                </c:pt>
                <c:pt idx="687">
                  <c:v>1.9261705910113029</c:v>
                </c:pt>
                <c:pt idx="688">
                  <c:v>1.9289115297395341</c:v>
                </c:pt>
                <c:pt idx="689">
                  <c:v>1.905784125336246</c:v>
                </c:pt>
                <c:pt idx="690">
                  <c:v>1.8961408698019211</c:v>
                </c:pt>
                <c:pt idx="691">
                  <c:v>1.890693449067292</c:v>
                </c:pt>
                <c:pt idx="692">
                  <c:v>1.8571079213327579</c:v>
                </c:pt>
                <c:pt idx="693">
                  <c:v>1.845085658602295</c:v>
                </c:pt>
                <c:pt idx="694">
                  <c:v>1.8333876789279631</c:v>
                </c:pt>
                <c:pt idx="695">
                  <c:v>1.8085355016280109</c:v>
                </c:pt>
                <c:pt idx="696">
                  <c:v>1.813236420014906</c:v>
                </c:pt>
                <c:pt idx="697">
                  <c:v>1.7936260442065259</c:v>
                </c:pt>
                <c:pt idx="698">
                  <c:v>1.7767201843174649</c:v>
                </c:pt>
                <c:pt idx="699">
                  <c:v>1.76509481182061</c:v>
                </c:pt>
                <c:pt idx="700">
                  <c:v>1.764914111685477</c:v>
                </c:pt>
                <c:pt idx="701">
                  <c:v>1.772439393640175</c:v>
                </c:pt>
                <c:pt idx="702">
                  <c:v>1.7463673304220511</c:v>
                </c:pt>
                <c:pt idx="703">
                  <c:v>1.7467353819230711</c:v>
                </c:pt>
                <c:pt idx="704">
                  <c:v>1.7193779244385989</c:v>
                </c:pt>
                <c:pt idx="705">
                  <c:v>1.6762656464701919</c:v>
                </c:pt>
                <c:pt idx="706">
                  <c:v>1.652686008573629</c:v>
                </c:pt>
                <c:pt idx="707">
                  <c:v>1.652047511337106</c:v>
                </c:pt>
                <c:pt idx="708">
                  <c:v>1.6824262924829669</c:v>
                </c:pt>
                <c:pt idx="709">
                  <c:v>1.6441430987715451</c:v>
                </c:pt>
                <c:pt idx="710">
                  <c:v>1.656512587121074</c:v>
                </c:pt>
                <c:pt idx="711">
                  <c:v>1.712487337224351</c:v>
                </c:pt>
                <c:pt idx="712">
                  <c:v>1.713156049454416</c:v>
                </c:pt>
                <c:pt idx="713">
                  <c:v>1.738220493045014</c:v>
                </c:pt>
                <c:pt idx="714">
                  <c:v>1.7526089457571321</c:v>
                </c:pt>
                <c:pt idx="715">
                  <c:v>1.744243090462759</c:v>
                </c:pt>
                <c:pt idx="716">
                  <c:v>1.743067420588025</c:v>
                </c:pt>
                <c:pt idx="717">
                  <c:v>1.727648437059176</c:v>
                </c:pt>
                <c:pt idx="718">
                  <c:v>1.783697350476938</c:v>
                </c:pt>
                <c:pt idx="719">
                  <c:v>1.7670540594255739</c:v>
                </c:pt>
                <c:pt idx="720">
                  <c:v>1.7513447350332589</c:v>
                </c:pt>
                <c:pt idx="721">
                  <c:v>1.771956100154231</c:v>
                </c:pt>
                <c:pt idx="722">
                  <c:v>1.7795389549950049</c:v>
                </c:pt>
                <c:pt idx="723">
                  <c:v>1.7911328993807589</c:v>
                </c:pt>
                <c:pt idx="724">
                  <c:v>1.822316659323852</c:v>
                </c:pt>
                <c:pt idx="725">
                  <c:v>1.856930187060899</c:v>
                </c:pt>
                <c:pt idx="726">
                  <c:v>1.881724845855907</c:v>
                </c:pt>
                <c:pt idx="727">
                  <c:v>1.8787155822563191</c:v>
                </c:pt>
                <c:pt idx="728">
                  <c:v>1.903718658831097</c:v>
                </c:pt>
                <c:pt idx="729">
                  <c:v>1.9280127142075449</c:v>
                </c:pt>
                <c:pt idx="730">
                  <c:v>1.90905242718312</c:v>
                </c:pt>
                <c:pt idx="731">
                  <c:v>1.9236633029080661</c:v>
                </c:pt>
                <c:pt idx="732">
                  <c:v>1.965265078006011</c:v>
                </c:pt>
                <c:pt idx="733">
                  <c:v>1.981153224292824</c:v>
                </c:pt>
                <c:pt idx="734">
                  <c:v>1.9847452570181801</c:v>
                </c:pt>
                <c:pt idx="735">
                  <c:v>1.957653509927568</c:v>
                </c:pt>
                <c:pt idx="736">
                  <c:v>2.0278715946007781</c:v>
                </c:pt>
                <c:pt idx="737">
                  <c:v>2.054716777639142</c:v>
                </c:pt>
                <c:pt idx="738">
                  <c:v>2.0581791531964431</c:v>
                </c:pt>
                <c:pt idx="739">
                  <c:v>2.0465208759315958</c:v>
                </c:pt>
                <c:pt idx="740">
                  <c:v>2.086326320929563</c:v>
                </c:pt>
                <c:pt idx="741">
                  <c:v>2.0890903130745762</c:v>
                </c:pt>
                <c:pt idx="742">
                  <c:v>2.0500904827147699</c:v>
                </c:pt>
                <c:pt idx="743">
                  <c:v>2.0526461072779809</c:v>
                </c:pt>
                <c:pt idx="744">
                  <c:v>2.002719246001968</c:v>
                </c:pt>
                <c:pt idx="745">
                  <c:v>2.0028499991589901</c:v>
                </c:pt>
                <c:pt idx="746">
                  <c:v>2.046029856141752</c:v>
                </c:pt>
                <c:pt idx="747">
                  <c:v>2.0621690884810948</c:v>
                </c:pt>
                <c:pt idx="748">
                  <c:v>2.0629716075778979</c:v>
                </c:pt>
                <c:pt idx="749">
                  <c:v>2.030530300328016</c:v>
                </c:pt>
                <c:pt idx="750">
                  <c:v>2.0466886450340862</c:v>
                </c:pt>
                <c:pt idx="751">
                  <c:v>2.005807996805216</c:v>
                </c:pt>
                <c:pt idx="752">
                  <c:v>2.0385818222010008</c:v>
                </c:pt>
                <c:pt idx="753">
                  <c:v>2.08278168246671</c:v>
                </c:pt>
                <c:pt idx="754">
                  <c:v>2.094395126145864</c:v>
                </c:pt>
                <c:pt idx="755">
                  <c:v>2.150427148180901</c:v>
                </c:pt>
                <c:pt idx="756">
                  <c:v>2.1565180089602531</c:v>
                </c:pt>
                <c:pt idx="757">
                  <c:v>2.1210496582484661</c:v>
                </c:pt>
                <c:pt idx="758">
                  <c:v>2.1791016735351709</c:v>
                </c:pt>
                <c:pt idx="759">
                  <c:v>2.1397848042569918</c:v>
                </c:pt>
                <c:pt idx="760">
                  <c:v>2.1395566179721328</c:v>
                </c:pt>
                <c:pt idx="761">
                  <c:v>2.1629908932407429</c:v>
                </c:pt>
                <c:pt idx="762">
                  <c:v>2.1303953063771339</c:v>
                </c:pt>
                <c:pt idx="763">
                  <c:v>2.1173972532720602</c:v>
                </c:pt>
                <c:pt idx="764">
                  <c:v>2.1619147216613079</c:v>
                </c:pt>
                <c:pt idx="765">
                  <c:v>2.1964421833275352</c:v>
                </c:pt>
                <c:pt idx="766">
                  <c:v>2.1569039333203608</c:v>
                </c:pt>
                <c:pt idx="767">
                  <c:v>2.2001338389517171</c:v>
                </c:pt>
                <c:pt idx="768">
                  <c:v>2.2733287373921289</c:v>
                </c:pt>
                <c:pt idx="769">
                  <c:v>2.2476672764699952</c:v>
                </c:pt>
                <c:pt idx="770">
                  <c:v>2.2260952656877282</c:v>
                </c:pt>
                <c:pt idx="771">
                  <c:v>2.2416494427497389</c:v>
                </c:pt>
                <c:pt idx="772">
                  <c:v>2.1763301365117691</c:v>
                </c:pt>
                <c:pt idx="773">
                  <c:v>2.16429781133467</c:v>
                </c:pt>
                <c:pt idx="774">
                  <c:v>2.1920212718943248</c:v>
                </c:pt>
                <c:pt idx="775">
                  <c:v>2.2154039701732109</c:v>
                </c:pt>
                <c:pt idx="776">
                  <c:v>2.1765902092929821</c:v>
                </c:pt>
                <c:pt idx="777">
                  <c:v>2.1630402544680911</c:v>
                </c:pt>
                <c:pt idx="778">
                  <c:v>2.2426494777548132</c:v>
                </c:pt>
                <c:pt idx="779">
                  <c:v>2.2793045274868269</c:v>
                </c:pt>
                <c:pt idx="780">
                  <c:v>2.2879227259321011</c:v>
                </c:pt>
                <c:pt idx="781">
                  <c:v>2.2762939581148451</c:v>
                </c:pt>
                <c:pt idx="782">
                  <c:v>2.2688012831664301</c:v>
                </c:pt>
                <c:pt idx="783">
                  <c:v>2.2829964065492332</c:v>
                </c:pt>
                <c:pt idx="784">
                  <c:v>2.2375575720291261</c:v>
                </c:pt>
                <c:pt idx="785">
                  <c:v>2.220148522561971</c:v>
                </c:pt>
                <c:pt idx="786">
                  <c:v>2.257629949250449</c:v>
                </c:pt>
                <c:pt idx="787">
                  <c:v>2.1895747630054401</c:v>
                </c:pt>
                <c:pt idx="788">
                  <c:v>2.1634389985962228</c:v>
                </c:pt>
                <c:pt idx="789">
                  <c:v>2.191846440795044</c:v>
                </c:pt>
                <c:pt idx="790">
                  <c:v>2.2105105986182561</c:v>
                </c:pt>
                <c:pt idx="791">
                  <c:v>2.1990458810060378</c:v>
                </c:pt>
                <c:pt idx="792">
                  <c:v>2.187328668892325</c:v>
                </c:pt>
                <c:pt idx="793">
                  <c:v>2.184533726715105</c:v>
                </c:pt>
                <c:pt idx="794">
                  <c:v>2.1510767389536358</c:v>
                </c:pt>
                <c:pt idx="795">
                  <c:v>2.156923558644249</c:v>
                </c:pt>
                <c:pt idx="796">
                  <c:v>2.196891992399463</c:v>
                </c:pt>
                <c:pt idx="797">
                  <c:v>2.2027242513659</c:v>
                </c:pt>
                <c:pt idx="798">
                  <c:v>2.2549219524716091</c:v>
                </c:pt>
                <c:pt idx="799">
                  <c:v>2.2901256312987659</c:v>
                </c:pt>
                <c:pt idx="800">
                  <c:v>2.2521380611764812</c:v>
                </c:pt>
                <c:pt idx="801">
                  <c:v>2.3159230916190729</c:v>
                </c:pt>
                <c:pt idx="802">
                  <c:v>2.2854951534325831</c:v>
                </c:pt>
                <c:pt idx="803">
                  <c:v>2.2129884277268772</c:v>
                </c:pt>
                <c:pt idx="804">
                  <c:v>2.2516979735194091</c:v>
                </c:pt>
                <c:pt idx="805">
                  <c:v>2.2984246733592379</c:v>
                </c:pt>
                <c:pt idx="806">
                  <c:v>2.3365393540995978</c:v>
                </c:pt>
                <c:pt idx="807">
                  <c:v>2.3412338471371439</c:v>
                </c:pt>
                <c:pt idx="808">
                  <c:v>2.372267093014321</c:v>
                </c:pt>
                <c:pt idx="809">
                  <c:v>2.359016452938453</c:v>
                </c:pt>
                <c:pt idx="810">
                  <c:v>2.3565384838938792</c:v>
                </c:pt>
                <c:pt idx="811">
                  <c:v>2.373417191125907</c:v>
                </c:pt>
                <c:pt idx="812">
                  <c:v>2.3335790581895681</c:v>
                </c:pt>
                <c:pt idx="813">
                  <c:v>2.377969894859405</c:v>
                </c:pt>
                <c:pt idx="814">
                  <c:v>2.411435441843552</c:v>
                </c:pt>
                <c:pt idx="815">
                  <c:v>2.4435725348773119</c:v>
                </c:pt>
                <c:pt idx="816">
                  <c:v>2.474892889124038</c:v>
                </c:pt>
                <c:pt idx="817">
                  <c:v>2.5067736075109148</c:v>
                </c:pt>
                <c:pt idx="818">
                  <c:v>2.465467143933783</c:v>
                </c:pt>
                <c:pt idx="819">
                  <c:v>2.452514320225772</c:v>
                </c:pt>
                <c:pt idx="820">
                  <c:v>2.494784366470177</c:v>
                </c:pt>
                <c:pt idx="821">
                  <c:v>2.531588555999861</c:v>
                </c:pt>
                <c:pt idx="822">
                  <c:v>2.524659742429161</c:v>
                </c:pt>
                <c:pt idx="823">
                  <c:v>2.5537677303092581</c:v>
                </c:pt>
                <c:pt idx="824">
                  <c:v>2.561851419568518</c:v>
                </c:pt>
                <c:pt idx="825">
                  <c:v>2.526744799955579</c:v>
                </c:pt>
                <c:pt idx="826">
                  <c:v>2.490495753790325</c:v>
                </c:pt>
                <c:pt idx="827">
                  <c:v>2.4298943320002642</c:v>
                </c:pt>
                <c:pt idx="828">
                  <c:v>2.4433054021084519</c:v>
                </c:pt>
                <c:pt idx="829">
                  <c:v>2.400110761496113</c:v>
                </c:pt>
                <c:pt idx="830">
                  <c:v>2.3680821360796198</c:v>
                </c:pt>
                <c:pt idx="831">
                  <c:v>2.333484741275166</c:v>
                </c:pt>
                <c:pt idx="832">
                  <c:v>2.3835349252081341</c:v>
                </c:pt>
                <c:pt idx="833">
                  <c:v>2.400454493781826</c:v>
                </c:pt>
                <c:pt idx="834">
                  <c:v>2.4007510227628459</c:v>
                </c:pt>
                <c:pt idx="835">
                  <c:v>2.395602483160872</c:v>
                </c:pt>
                <c:pt idx="836">
                  <c:v>2.3035795522861529</c:v>
                </c:pt>
                <c:pt idx="837">
                  <c:v>2.2990481537495859</c:v>
                </c:pt>
                <c:pt idx="838">
                  <c:v>2.1757202592322642</c:v>
                </c:pt>
                <c:pt idx="839">
                  <c:v>2.185390890197108</c:v>
                </c:pt>
                <c:pt idx="840">
                  <c:v>2.258234669636376</c:v>
                </c:pt>
                <c:pt idx="841">
                  <c:v>2.2299692210418258</c:v>
                </c:pt>
                <c:pt idx="842">
                  <c:v>2.2124058825446502</c:v>
                </c:pt>
                <c:pt idx="843">
                  <c:v>2.285005219408077</c:v>
                </c:pt>
                <c:pt idx="844">
                  <c:v>2.343788639936033</c:v>
                </c:pt>
                <c:pt idx="845">
                  <c:v>2.3708582644434628</c:v>
                </c:pt>
                <c:pt idx="846">
                  <c:v>2.3536548270720199</c:v>
                </c:pt>
                <c:pt idx="847">
                  <c:v>2.3139688722294172</c:v>
                </c:pt>
                <c:pt idx="848">
                  <c:v>2.2401214164647558</c:v>
                </c:pt>
                <c:pt idx="849">
                  <c:v>2.26640621249497</c:v>
                </c:pt>
                <c:pt idx="850">
                  <c:v>2.318918856154438</c:v>
                </c:pt>
                <c:pt idx="851">
                  <c:v>2.3850256083667078</c:v>
                </c:pt>
                <c:pt idx="852">
                  <c:v>2.3750122370371578</c:v>
                </c:pt>
                <c:pt idx="853">
                  <c:v>2.4324830295033339</c:v>
                </c:pt>
                <c:pt idx="854">
                  <c:v>2.4580811207314039</c:v>
                </c:pt>
                <c:pt idx="855">
                  <c:v>2.4131670272641639</c:v>
                </c:pt>
                <c:pt idx="856">
                  <c:v>2.410312745549763</c:v>
                </c:pt>
                <c:pt idx="857">
                  <c:v>2.3560418533164662</c:v>
                </c:pt>
                <c:pt idx="858">
                  <c:v>2.4104699861339531</c:v>
                </c:pt>
                <c:pt idx="859">
                  <c:v>2.4866916707792259</c:v>
                </c:pt>
                <c:pt idx="860">
                  <c:v>2.5067125911785921</c:v>
                </c:pt>
                <c:pt idx="861">
                  <c:v>2.4449231276603691</c:v>
                </c:pt>
                <c:pt idx="862">
                  <c:v>2.443137213459964</c:v>
                </c:pt>
                <c:pt idx="863">
                  <c:v>2.410034313850931</c:v>
                </c:pt>
                <c:pt idx="864">
                  <c:v>2.406341109669333</c:v>
                </c:pt>
                <c:pt idx="865">
                  <c:v>2.408837952775595</c:v>
                </c:pt>
                <c:pt idx="866">
                  <c:v>2.4885587645644649</c:v>
                </c:pt>
                <c:pt idx="867">
                  <c:v>2.4895938793988139</c:v>
                </c:pt>
                <c:pt idx="868">
                  <c:v>2.535738964792861</c:v>
                </c:pt>
                <c:pt idx="869">
                  <c:v>2.5957140644381562</c:v>
                </c:pt>
                <c:pt idx="870">
                  <c:v>2.5713335473054419</c:v>
                </c:pt>
                <c:pt idx="871">
                  <c:v>2.5522457365875808</c:v>
                </c:pt>
                <c:pt idx="872">
                  <c:v>2.5450825242423929</c:v>
                </c:pt>
                <c:pt idx="873">
                  <c:v>2.5841144649667291</c:v>
                </c:pt>
                <c:pt idx="874">
                  <c:v>2.5908221387236732</c:v>
                </c:pt>
                <c:pt idx="875">
                  <c:v>2.5870964897015689</c:v>
                </c:pt>
                <c:pt idx="876">
                  <c:v>2.5612259139691158</c:v>
                </c:pt>
                <c:pt idx="877">
                  <c:v>2.5087389435257208</c:v>
                </c:pt>
                <c:pt idx="878">
                  <c:v>2.5743198725411509</c:v>
                </c:pt>
                <c:pt idx="879">
                  <c:v>2.5801593989228242</c:v>
                </c:pt>
                <c:pt idx="880">
                  <c:v>2.5885313186573748</c:v>
                </c:pt>
                <c:pt idx="881">
                  <c:v>2.5972466904757638</c:v>
                </c:pt>
                <c:pt idx="882">
                  <c:v>2.583571815596938</c:v>
                </c:pt>
                <c:pt idx="883">
                  <c:v>2.6402059183329749</c:v>
                </c:pt>
                <c:pt idx="884">
                  <c:v>2.6595076806784079</c:v>
                </c:pt>
                <c:pt idx="885">
                  <c:v>2.6334396032469898</c:v>
                </c:pt>
                <c:pt idx="886">
                  <c:v>2.6203757550180922</c:v>
                </c:pt>
                <c:pt idx="887">
                  <c:v>2.565314574111778</c:v>
                </c:pt>
                <c:pt idx="888">
                  <c:v>2.61108713249609</c:v>
                </c:pt>
                <c:pt idx="889">
                  <c:v>2.654680279007076</c:v>
                </c:pt>
                <c:pt idx="890">
                  <c:v>2.650135115443319</c:v>
                </c:pt>
                <c:pt idx="891">
                  <c:v>2.661306917665645</c:v>
                </c:pt>
                <c:pt idx="892">
                  <c:v>2.6729939683673338</c:v>
                </c:pt>
                <c:pt idx="893">
                  <c:v>2.678464642401539</c:v>
                </c:pt>
                <c:pt idx="894">
                  <c:v>2.6688631388872879</c:v>
                </c:pt>
                <c:pt idx="895">
                  <c:v>2.6412352136382289</c:v>
                </c:pt>
                <c:pt idx="896">
                  <c:v>2.6348212707322589</c:v>
                </c:pt>
                <c:pt idx="897">
                  <c:v>2.6547891954134761</c:v>
                </c:pt>
                <c:pt idx="898">
                  <c:v>2.6819778470233748</c:v>
                </c:pt>
                <c:pt idx="899">
                  <c:v>2.6546405345246069</c:v>
                </c:pt>
                <c:pt idx="900">
                  <c:v>2.6706623251471111</c:v>
                </c:pt>
                <c:pt idx="901">
                  <c:v>2.7559690067385731</c:v>
                </c:pt>
                <c:pt idx="902">
                  <c:v>2.7599129867193</c:v>
                </c:pt>
                <c:pt idx="903">
                  <c:v>2.737786997801873</c:v>
                </c:pt>
                <c:pt idx="904">
                  <c:v>2.701037778207048</c:v>
                </c:pt>
                <c:pt idx="905">
                  <c:v>2.7202843335568492</c:v>
                </c:pt>
                <c:pt idx="906">
                  <c:v>2.7822452440283638</c:v>
                </c:pt>
                <c:pt idx="907">
                  <c:v>2.8233396359341438</c:v>
                </c:pt>
                <c:pt idx="908">
                  <c:v>2.863152566042007</c:v>
                </c:pt>
                <c:pt idx="909">
                  <c:v>2.8292534732875541</c:v>
                </c:pt>
                <c:pt idx="910">
                  <c:v>2.8753685864047438</c:v>
                </c:pt>
                <c:pt idx="911">
                  <c:v>2.9097445485679172</c:v>
                </c:pt>
                <c:pt idx="912">
                  <c:v>2.924763606499615</c:v>
                </c:pt>
                <c:pt idx="913">
                  <c:v>2.8464619891972509</c:v>
                </c:pt>
                <c:pt idx="914">
                  <c:v>2.8143192720792589</c:v>
                </c:pt>
                <c:pt idx="915">
                  <c:v>2.836687338587601</c:v>
                </c:pt>
                <c:pt idx="916">
                  <c:v>2.9247075441387138</c:v>
                </c:pt>
                <c:pt idx="917">
                  <c:v>2.8599223101594982</c:v>
                </c:pt>
                <c:pt idx="918">
                  <c:v>2.7883806885254878</c:v>
                </c:pt>
                <c:pt idx="919">
                  <c:v>2.7781281706029959</c:v>
                </c:pt>
                <c:pt idx="920">
                  <c:v>2.7191186822878981</c:v>
                </c:pt>
                <c:pt idx="921">
                  <c:v>2.729658942645059</c:v>
                </c:pt>
                <c:pt idx="922">
                  <c:v>2.7096708935640401</c:v>
                </c:pt>
                <c:pt idx="923">
                  <c:v>2.7666991344502621</c:v>
                </c:pt>
                <c:pt idx="924">
                  <c:v>2.7024545453616819</c:v>
                </c:pt>
                <c:pt idx="925">
                  <c:v>2.6908931371637661</c:v>
                </c:pt>
                <c:pt idx="926">
                  <c:v>2.7142164773899178</c:v>
                </c:pt>
                <c:pt idx="927">
                  <c:v>2.751713898878041</c:v>
                </c:pt>
                <c:pt idx="928">
                  <c:v>2.714363400624376</c:v>
                </c:pt>
                <c:pt idx="929">
                  <c:v>2.6760296964412911</c:v>
                </c:pt>
                <c:pt idx="930">
                  <c:v>2.6309040963916122</c:v>
                </c:pt>
                <c:pt idx="931">
                  <c:v>2.6424353957321571</c:v>
                </c:pt>
                <c:pt idx="932">
                  <c:v>2.66007021083816</c:v>
                </c:pt>
                <c:pt idx="933">
                  <c:v>2.5860245281670329</c:v>
                </c:pt>
                <c:pt idx="934">
                  <c:v>2.6313676490865658</c:v>
                </c:pt>
                <c:pt idx="935">
                  <c:v>2.6717386849215718</c:v>
                </c:pt>
                <c:pt idx="936">
                  <c:v>2.7340613328835182</c:v>
                </c:pt>
                <c:pt idx="937">
                  <c:v>2.7257807785638581</c:v>
                </c:pt>
                <c:pt idx="938">
                  <c:v>2.7285349175111642</c:v>
                </c:pt>
                <c:pt idx="939">
                  <c:v>2.7144923667893939</c:v>
                </c:pt>
                <c:pt idx="940">
                  <c:v>2.7007017047194628</c:v>
                </c:pt>
                <c:pt idx="941">
                  <c:v>2.6895687275855309</c:v>
                </c:pt>
                <c:pt idx="942">
                  <c:v>2.711407558749618</c:v>
                </c:pt>
                <c:pt idx="943">
                  <c:v>2.7429006890396939</c:v>
                </c:pt>
                <c:pt idx="944">
                  <c:v>2.789205205813277</c:v>
                </c:pt>
                <c:pt idx="945">
                  <c:v>2.8197025853536268</c:v>
                </c:pt>
                <c:pt idx="946">
                  <c:v>2.7091562692918538</c:v>
                </c:pt>
                <c:pt idx="947">
                  <c:v>2.8089105283697462</c:v>
                </c:pt>
                <c:pt idx="948">
                  <c:v>2.806571953508429</c:v>
                </c:pt>
                <c:pt idx="949">
                  <c:v>2.764346242986536</c:v>
                </c:pt>
                <c:pt idx="950">
                  <c:v>2.7536468707690309</c:v>
                </c:pt>
                <c:pt idx="951">
                  <c:v>2.784334136492896</c:v>
                </c:pt>
                <c:pt idx="952">
                  <c:v>2.8007505061268732</c:v>
                </c:pt>
                <c:pt idx="953">
                  <c:v>2.7672520215568279</c:v>
                </c:pt>
                <c:pt idx="954">
                  <c:v>2.782294433760403</c:v>
                </c:pt>
                <c:pt idx="955">
                  <c:v>2.7909770666453011</c:v>
                </c:pt>
                <c:pt idx="956">
                  <c:v>2.7441499134570768</c:v>
                </c:pt>
                <c:pt idx="957">
                  <c:v>2.7251044922622678</c:v>
                </c:pt>
                <c:pt idx="958">
                  <c:v>2.717362147459808</c:v>
                </c:pt>
                <c:pt idx="959">
                  <c:v>2.7174884139434141</c:v>
                </c:pt>
                <c:pt idx="960">
                  <c:v>2.684084379563866</c:v>
                </c:pt>
                <c:pt idx="961">
                  <c:v>2.6916956319605778</c:v>
                </c:pt>
                <c:pt idx="962">
                  <c:v>2.7298663501269611</c:v>
                </c:pt>
                <c:pt idx="963">
                  <c:v>2.7688820363595319</c:v>
                </c:pt>
                <c:pt idx="964">
                  <c:v>2.6933854005709539</c:v>
                </c:pt>
                <c:pt idx="965">
                  <c:v>2.7411779894706152</c:v>
                </c:pt>
                <c:pt idx="966">
                  <c:v>2.7378659571714699</c:v>
                </c:pt>
                <c:pt idx="967">
                  <c:v>2.7564577352417579</c:v>
                </c:pt>
                <c:pt idx="968">
                  <c:v>2.7757691362656098</c:v>
                </c:pt>
                <c:pt idx="969">
                  <c:v>2.7589860738666689</c:v>
                </c:pt>
                <c:pt idx="970">
                  <c:v>2.690022621993049</c:v>
                </c:pt>
                <c:pt idx="971">
                  <c:v>2.7104316142544498</c:v>
                </c:pt>
                <c:pt idx="972">
                  <c:v>2.7209039941661191</c:v>
                </c:pt>
                <c:pt idx="973">
                  <c:v>2.668926261205645</c:v>
                </c:pt>
                <c:pt idx="974">
                  <c:v>2.6197359203088642</c:v>
                </c:pt>
                <c:pt idx="975">
                  <c:v>2.6208718225384811</c:v>
                </c:pt>
                <c:pt idx="976">
                  <c:v>2.683450553645343</c:v>
                </c:pt>
                <c:pt idx="977">
                  <c:v>2.693240552031996</c:v>
                </c:pt>
                <c:pt idx="978">
                  <c:v>2.692001514240657</c:v>
                </c:pt>
                <c:pt idx="979">
                  <c:v>2.658485768461774</c:v>
                </c:pt>
                <c:pt idx="980">
                  <c:v>2.627869493405683</c:v>
                </c:pt>
                <c:pt idx="981">
                  <c:v>2.6672981664627509</c:v>
                </c:pt>
                <c:pt idx="982">
                  <c:v>2.7434775317066471</c:v>
                </c:pt>
                <c:pt idx="983">
                  <c:v>2.7633980169387038</c:v>
                </c:pt>
                <c:pt idx="984">
                  <c:v>2.801991006514108</c:v>
                </c:pt>
                <c:pt idx="985">
                  <c:v>2.8129444902714882</c:v>
                </c:pt>
                <c:pt idx="986">
                  <c:v>2.8268014459501249</c:v>
                </c:pt>
                <c:pt idx="987">
                  <c:v>2.8376527219599188</c:v>
                </c:pt>
                <c:pt idx="988">
                  <c:v>2.7989564724525682</c:v>
                </c:pt>
                <c:pt idx="989">
                  <c:v>2.9061593150261409</c:v>
                </c:pt>
                <c:pt idx="990">
                  <c:v>2.9776050725595029</c:v>
                </c:pt>
                <c:pt idx="991">
                  <c:v>2.9944453435567109</c:v>
                </c:pt>
                <c:pt idx="992">
                  <c:v>3.0247211309575999</c:v>
                </c:pt>
                <c:pt idx="993">
                  <c:v>2.932543690455093</c:v>
                </c:pt>
                <c:pt idx="994">
                  <c:v>2.9975765432938788</c:v>
                </c:pt>
                <c:pt idx="995">
                  <c:v>3.0867247295983429</c:v>
                </c:pt>
                <c:pt idx="996">
                  <c:v>3.0800847920093899</c:v>
                </c:pt>
                <c:pt idx="997">
                  <c:v>3.0555907764464241</c:v>
                </c:pt>
                <c:pt idx="998">
                  <c:v>2.982819369409857</c:v>
                </c:pt>
                <c:pt idx="999">
                  <c:v>3.0017780579852378</c:v>
                </c:pt>
                <c:pt idx="1000">
                  <c:v>3.0073513032317938</c:v>
                </c:pt>
                <c:pt idx="1001">
                  <c:v>2.818986965542909</c:v>
                </c:pt>
                <c:pt idx="1002">
                  <c:v>2.7973404062650831</c:v>
                </c:pt>
                <c:pt idx="1003">
                  <c:v>2.706039613983644</c:v>
                </c:pt>
                <c:pt idx="1004">
                  <c:v>2.7525626841972972</c:v>
                </c:pt>
                <c:pt idx="1005">
                  <c:v>2.8273293042615979</c:v>
                </c:pt>
                <c:pt idx="1006">
                  <c:v>2.8044181078897208</c:v>
                </c:pt>
                <c:pt idx="1007">
                  <c:v>2.8075633929135342</c:v>
                </c:pt>
                <c:pt idx="1008">
                  <c:v>2.824266588570409</c:v>
                </c:pt>
                <c:pt idx="1009">
                  <c:v>2.7933937256303212</c:v>
                </c:pt>
                <c:pt idx="1010">
                  <c:v>2.6652404610675919</c:v>
                </c:pt>
                <c:pt idx="1011">
                  <c:v>2.670372998906382</c:v>
                </c:pt>
                <c:pt idx="1012">
                  <c:v>2.660704271862345</c:v>
                </c:pt>
                <c:pt idx="1013">
                  <c:v>2.7296519883178401</c:v>
                </c:pt>
                <c:pt idx="1014">
                  <c:v>2.7304106871588671</c:v>
                </c:pt>
                <c:pt idx="1015">
                  <c:v>2.8304453104789089</c:v>
                </c:pt>
                <c:pt idx="1016">
                  <c:v>2.8480121177209901</c:v>
                </c:pt>
                <c:pt idx="1017">
                  <c:v>2.8258479777831589</c:v>
                </c:pt>
                <c:pt idx="1018">
                  <c:v>2.7336105973552511</c:v>
                </c:pt>
                <c:pt idx="1019">
                  <c:v>2.7886391072337071</c:v>
                </c:pt>
                <c:pt idx="1020">
                  <c:v>2.7827020159151341</c:v>
                </c:pt>
                <c:pt idx="1021">
                  <c:v>2.7612355743256618</c:v>
                </c:pt>
                <c:pt idx="1022">
                  <c:v>2.8072505970682409</c:v>
                </c:pt>
                <c:pt idx="1023">
                  <c:v>2.713852860716695</c:v>
                </c:pt>
                <c:pt idx="1024">
                  <c:v>2.656674795481722</c:v>
                </c:pt>
                <c:pt idx="1025">
                  <c:v>2.6673969994850011</c:v>
                </c:pt>
                <c:pt idx="1026">
                  <c:v>2.7389885313935949</c:v>
                </c:pt>
                <c:pt idx="1027">
                  <c:v>2.74225248078662</c:v>
                </c:pt>
                <c:pt idx="1028">
                  <c:v>2.7510951212603771</c:v>
                </c:pt>
                <c:pt idx="1029">
                  <c:v>2.774197672567059</c:v>
                </c:pt>
                <c:pt idx="1030">
                  <c:v>2.810007309311251</c:v>
                </c:pt>
                <c:pt idx="1031">
                  <c:v>2.827915940958917</c:v>
                </c:pt>
                <c:pt idx="1032">
                  <c:v>2.878446680383516</c:v>
                </c:pt>
                <c:pt idx="1033">
                  <c:v>2.8335599701332832</c:v>
                </c:pt>
                <c:pt idx="1034">
                  <c:v>2.8604087429444931</c:v>
                </c:pt>
                <c:pt idx="1035">
                  <c:v>2.8281229541565418</c:v>
                </c:pt>
                <c:pt idx="1036">
                  <c:v>2.8218730669926768</c:v>
                </c:pt>
                <c:pt idx="1037">
                  <c:v>2.8253601883385628</c:v>
                </c:pt>
                <c:pt idx="1038">
                  <c:v>2.8290976512257608</c:v>
                </c:pt>
                <c:pt idx="1039">
                  <c:v>2.783190997008349</c:v>
                </c:pt>
                <c:pt idx="1040">
                  <c:v>2.753257760918701</c:v>
                </c:pt>
                <c:pt idx="1041">
                  <c:v>2.747166172357026</c:v>
                </c:pt>
                <c:pt idx="1042">
                  <c:v>2.7252610849118928</c:v>
                </c:pt>
                <c:pt idx="1043">
                  <c:v>2.6609437455682792</c:v>
                </c:pt>
                <c:pt idx="1044">
                  <c:v>2.6046726798446329</c:v>
                </c:pt>
                <c:pt idx="1045">
                  <c:v>2.6340836401787269</c:v>
                </c:pt>
                <c:pt idx="1046">
                  <c:v>2.653414798435624</c:v>
                </c:pt>
                <c:pt idx="1047">
                  <c:v>2.695982642216586</c:v>
                </c:pt>
                <c:pt idx="1048">
                  <c:v>2.7065187211175061</c:v>
                </c:pt>
                <c:pt idx="1049">
                  <c:v>2.6627079404236209</c:v>
                </c:pt>
                <c:pt idx="1050">
                  <c:v>2.6476863706109079</c:v>
                </c:pt>
                <c:pt idx="1051">
                  <c:v>2.6173365536194599</c:v>
                </c:pt>
                <c:pt idx="1052">
                  <c:v>2.6765119507469479</c:v>
                </c:pt>
                <c:pt idx="1053">
                  <c:v>2.6751464298733318</c:v>
                </c:pt>
                <c:pt idx="1054">
                  <c:v>2.6820494976445892</c:v>
                </c:pt>
                <c:pt idx="1055">
                  <c:v>2.6221813713195932</c:v>
                </c:pt>
                <c:pt idx="1056">
                  <c:v>2.6105244979480382</c:v>
                </c:pt>
                <c:pt idx="1057">
                  <c:v>2.5927991056682589</c:v>
                </c:pt>
                <c:pt idx="1058">
                  <c:v>2.5996617679156482</c:v>
                </c:pt>
                <c:pt idx="1059">
                  <c:v>2.624026954495787</c:v>
                </c:pt>
                <c:pt idx="1060">
                  <c:v>2.6280220436665371</c:v>
                </c:pt>
                <c:pt idx="1061">
                  <c:v>2.6585386920116512</c:v>
                </c:pt>
                <c:pt idx="1062">
                  <c:v>2.6919985712364749</c:v>
                </c:pt>
                <c:pt idx="1063">
                  <c:v>2.6815861240787311</c:v>
                </c:pt>
                <c:pt idx="1064">
                  <c:v>2.7171903626432741</c:v>
                </c:pt>
                <c:pt idx="1065">
                  <c:v>2.6839937404147798</c:v>
                </c:pt>
                <c:pt idx="1066">
                  <c:v>2.6944136406667898</c:v>
                </c:pt>
                <c:pt idx="1067">
                  <c:v>2.6873062684909859</c:v>
                </c:pt>
                <c:pt idx="1068">
                  <c:v>2.6539689139184128</c:v>
                </c:pt>
                <c:pt idx="1069">
                  <c:v>2.681078130794678</c:v>
                </c:pt>
                <c:pt idx="1070">
                  <c:v>2.6681586366971382</c:v>
                </c:pt>
                <c:pt idx="1071">
                  <c:v>2.6516653278853148</c:v>
                </c:pt>
                <c:pt idx="1072">
                  <c:v>2.7034340626669739</c:v>
                </c:pt>
                <c:pt idx="1073">
                  <c:v>2.7197416108472532</c:v>
                </c:pt>
                <c:pt idx="1074">
                  <c:v>2.7194562285069792</c:v>
                </c:pt>
                <c:pt idx="1075">
                  <c:v>2.7553740209219528</c:v>
                </c:pt>
                <c:pt idx="1076">
                  <c:v>2.7820011952526471</c:v>
                </c:pt>
                <c:pt idx="1077">
                  <c:v>2.7572204311214281</c:v>
                </c:pt>
                <c:pt idx="1078">
                  <c:v>2.7396055798936132</c:v>
                </c:pt>
                <c:pt idx="1079">
                  <c:v>2.6700041671547159</c:v>
                </c:pt>
                <c:pt idx="1080">
                  <c:v>2.6956631080982079</c:v>
                </c:pt>
                <c:pt idx="1081">
                  <c:v>2.716352347531271</c:v>
                </c:pt>
                <c:pt idx="1082">
                  <c:v>2.7481025324011821</c:v>
                </c:pt>
                <c:pt idx="1083">
                  <c:v>2.7292012843517912</c:v>
                </c:pt>
                <c:pt idx="1084">
                  <c:v>2.7719512709493079</c:v>
                </c:pt>
                <c:pt idx="1085">
                  <c:v>2.803199515291209</c:v>
                </c:pt>
                <c:pt idx="1086">
                  <c:v>2.846642306869243</c:v>
                </c:pt>
                <c:pt idx="1087">
                  <c:v>2.8516642096937561</c:v>
                </c:pt>
                <c:pt idx="1088">
                  <c:v>2.8783367879320498</c:v>
                </c:pt>
                <c:pt idx="1089">
                  <c:v>2.8976365920095399</c:v>
                </c:pt>
                <c:pt idx="1090">
                  <c:v>2.8999870976104338</c:v>
                </c:pt>
                <c:pt idx="1091">
                  <c:v>2.8962112157378499</c:v>
                </c:pt>
                <c:pt idx="1092">
                  <c:v>2.92759873936699</c:v>
                </c:pt>
                <c:pt idx="1093">
                  <c:v>2.8762984424331899</c:v>
                </c:pt>
                <c:pt idx="1094">
                  <c:v>2.8627692410728152</c:v>
                </c:pt>
                <c:pt idx="1095">
                  <c:v>2.871391406882025</c:v>
                </c:pt>
                <c:pt idx="1096">
                  <c:v>2.928732298332402</c:v>
                </c:pt>
                <c:pt idx="1097">
                  <c:v>2.9036330182110679</c:v>
                </c:pt>
                <c:pt idx="1098">
                  <c:v>2.8784515398834269</c:v>
                </c:pt>
                <c:pt idx="1099">
                  <c:v>2.8632276689735559</c:v>
                </c:pt>
                <c:pt idx="1100">
                  <c:v>2.862232262434977</c:v>
                </c:pt>
                <c:pt idx="1101">
                  <c:v>2.849898824711393</c:v>
                </c:pt>
                <c:pt idx="1102">
                  <c:v>2.8943744695195792</c:v>
                </c:pt>
                <c:pt idx="1103">
                  <c:v>2.870951812706672</c:v>
                </c:pt>
                <c:pt idx="1104">
                  <c:v>2.864843435230215</c:v>
                </c:pt>
                <c:pt idx="1105">
                  <c:v>2.8861914431876632</c:v>
                </c:pt>
                <c:pt idx="1106">
                  <c:v>2.943720629058042</c:v>
                </c:pt>
                <c:pt idx="1107">
                  <c:v>2.960548394651342</c:v>
                </c:pt>
                <c:pt idx="1108">
                  <c:v>2.962106901901739</c:v>
                </c:pt>
                <c:pt idx="1109">
                  <c:v>2.9719934081378629</c:v>
                </c:pt>
                <c:pt idx="1110">
                  <c:v>2.926566479427867</c:v>
                </c:pt>
                <c:pt idx="1111">
                  <c:v>2.9572466742946868</c:v>
                </c:pt>
                <c:pt idx="1112">
                  <c:v>2.994200173951326</c:v>
                </c:pt>
                <c:pt idx="1113">
                  <c:v>3.0315465685463372</c:v>
                </c:pt>
                <c:pt idx="1114">
                  <c:v>3.0185211134628909</c:v>
                </c:pt>
                <c:pt idx="1115">
                  <c:v>3.033673307702204</c:v>
                </c:pt>
                <c:pt idx="1116">
                  <c:v>3.0984269733244201</c:v>
                </c:pt>
                <c:pt idx="1117">
                  <c:v>3.1284037505587832</c:v>
                </c:pt>
                <c:pt idx="1118">
                  <c:v>3.1199150044013648</c:v>
                </c:pt>
                <c:pt idx="1119">
                  <c:v>3.085302482593578</c:v>
                </c:pt>
                <c:pt idx="1120">
                  <c:v>3.128145887052836</c:v>
                </c:pt>
                <c:pt idx="1121">
                  <c:v>3.1569084915016101</c:v>
                </c:pt>
                <c:pt idx="1122">
                  <c:v>3.1490778730043418</c:v>
                </c:pt>
                <c:pt idx="1123">
                  <c:v>3.131366163513952</c:v>
                </c:pt>
                <c:pt idx="1124">
                  <c:v>3.1434182680061422</c:v>
                </c:pt>
                <c:pt idx="1125">
                  <c:v>3.1608824710455279</c:v>
                </c:pt>
                <c:pt idx="1126">
                  <c:v>3.1396098714352871</c:v>
                </c:pt>
                <c:pt idx="1127">
                  <c:v>3.1098167341147072</c:v>
                </c:pt>
                <c:pt idx="1128">
                  <c:v>3.1138352005753611</c:v>
                </c:pt>
                <c:pt idx="1129">
                  <c:v>3.092464982474616</c:v>
                </c:pt>
                <c:pt idx="1130">
                  <c:v>3.1316596511014292</c:v>
                </c:pt>
                <c:pt idx="1131">
                  <c:v>3.1896093050819418</c:v>
                </c:pt>
                <c:pt idx="1132">
                  <c:v>3.231946255864079</c:v>
                </c:pt>
                <c:pt idx="1133">
                  <c:v>3.2968736842410231</c:v>
                </c:pt>
                <c:pt idx="1134">
                  <c:v>3.3195883698447921</c:v>
                </c:pt>
                <c:pt idx="1135">
                  <c:v>3.319334032751684</c:v>
                </c:pt>
                <c:pt idx="1136">
                  <c:v>3.336149495585857</c:v>
                </c:pt>
                <c:pt idx="1137">
                  <c:v>3.3517526312991142</c:v>
                </c:pt>
                <c:pt idx="1138">
                  <c:v>3.346315834083029</c:v>
                </c:pt>
                <c:pt idx="1139">
                  <c:v>3.371537296289568</c:v>
                </c:pt>
                <c:pt idx="1140">
                  <c:v>3.3931251717673718</c:v>
                </c:pt>
                <c:pt idx="1141">
                  <c:v>3.2643208066476599</c:v>
                </c:pt>
                <c:pt idx="1142">
                  <c:v>3.2641219644410242</c:v>
                </c:pt>
                <c:pt idx="1143">
                  <c:v>3.2902466120022109</c:v>
                </c:pt>
                <c:pt idx="1144">
                  <c:v>3.3131543750121448</c:v>
                </c:pt>
                <c:pt idx="1145">
                  <c:v>3.270489199585072</c:v>
                </c:pt>
                <c:pt idx="1146">
                  <c:v>3.3124538432307111</c:v>
                </c:pt>
                <c:pt idx="1147">
                  <c:v>3.3642789653761991</c:v>
                </c:pt>
                <c:pt idx="1148">
                  <c:v>3.3664957395239061</c:v>
                </c:pt>
                <c:pt idx="1149">
                  <c:v>3.369245601440547</c:v>
                </c:pt>
                <c:pt idx="1150">
                  <c:v>3.4030301408094181</c:v>
                </c:pt>
                <c:pt idx="1151">
                  <c:v>3.4321197450638881</c:v>
                </c:pt>
                <c:pt idx="1152">
                  <c:v>3.4804478689195331</c:v>
                </c:pt>
                <c:pt idx="1153">
                  <c:v>3.4878829769184558</c:v>
                </c:pt>
                <c:pt idx="1154">
                  <c:v>3.465319751896963</c:v>
                </c:pt>
                <c:pt idx="1155">
                  <c:v>3.4676923536369442</c:v>
                </c:pt>
                <c:pt idx="1156">
                  <c:v>3.4700561475605398</c:v>
                </c:pt>
                <c:pt idx="1157">
                  <c:v>3.4817960725612092</c:v>
                </c:pt>
                <c:pt idx="1158">
                  <c:v>3.4335077770521978</c:v>
                </c:pt>
                <c:pt idx="1159">
                  <c:v>3.4234336710216109</c:v>
                </c:pt>
                <c:pt idx="1160">
                  <c:v>3.4705360324721082</c:v>
                </c:pt>
                <c:pt idx="1161">
                  <c:v>3.427461208934397</c:v>
                </c:pt>
                <c:pt idx="1162">
                  <c:v>3.4009942372765161</c:v>
                </c:pt>
                <c:pt idx="1163">
                  <c:v>3.3787387475488861</c:v>
                </c:pt>
                <c:pt idx="1164">
                  <c:v>3.3996540253499519</c:v>
                </c:pt>
                <c:pt idx="1165">
                  <c:v>3.4104607559103841</c:v>
                </c:pt>
                <c:pt idx="1166">
                  <c:v>3.4853849473585718</c:v>
                </c:pt>
                <c:pt idx="1167">
                  <c:v>3.539630769127494</c:v>
                </c:pt>
                <c:pt idx="1168">
                  <c:v>3.5361258398960391</c:v>
                </c:pt>
                <c:pt idx="1169">
                  <c:v>3.5251336316628521</c:v>
                </c:pt>
                <c:pt idx="1170">
                  <c:v>3.5955750806550451</c:v>
                </c:pt>
                <c:pt idx="1171">
                  <c:v>3.5778951541459691</c:v>
                </c:pt>
                <c:pt idx="1172">
                  <c:v>3.5690150524868192</c:v>
                </c:pt>
                <c:pt idx="1173">
                  <c:v>3.5822504698027129</c:v>
                </c:pt>
                <c:pt idx="1174">
                  <c:v>3.5276656144917289</c:v>
                </c:pt>
                <c:pt idx="1175">
                  <c:v>3.581977163577688</c:v>
                </c:pt>
                <c:pt idx="1176">
                  <c:v>3.4825599099493969</c:v>
                </c:pt>
                <c:pt idx="1177">
                  <c:v>3.5481710535597299</c:v>
                </c:pt>
                <c:pt idx="1178">
                  <c:v>3.489821474599403</c:v>
                </c:pt>
                <c:pt idx="1179">
                  <c:v>3.4534802956982298</c:v>
                </c:pt>
                <c:pt idx="1180">
                  <c:v>3.49324417150308</c:v>
                </c:pt>
                <c:pt idx="1181">
                  <c:v>3.4960328221278489</c:v>
                </c:pt>
                <c:pt idx="1182">
                  <c:v>3.564928761975465</c:v>
                </c:pt>
                <c:pt idx="1183">
                  <c:v>3.5761563004140848</c:v>
                </c:pt>
                <c:pt idx="1184">
                  <c:v>3.611108255841641</c:v>
                </c:pt>
                <c:pt idx="1185">
                  <c:v>3.7236441951389758</c:v>
                </c:pt>
                <c:pt idx="1186">
                  <c:v>3.7458166157031529</c:v>
                </c:pt>
                <c:pt idx="1187">
                  <c:v>3.7778148888256649</c:v>
                </c:pt>
                <c:pt idx="1188">
                  <c:v>3.794193051954275</c:v>
                </c:pt>
                <c:pt idx="1189">
                  <c:v>3.8185532617975539</c:v>
                </c:pt>
                <c:pt idx="1190">
                  <c:v>3.7800177275442191</c:v>
                </c:pt>
                <c:pt idx="1191">
                  <c:v>3.820780907140128</c:v>
                </c:pt>
                <c:pt idx="1192">
                  <c:v>3.8365019114126611</c:v>
                </c:pt>
                <c:pt idx="1193">
                  <c:v>3.899522502822427</c:v>
                </c:pt>
                <c:pt idx="1194">
                  <c:v>3.8085639665486259</c:v>
                </c:pt>
                <c:pt idx="1195">
                  <c:v>3.8332052568474322</c:v>
                </c:pt>
                <c:pt idx="1196">
                  <c:v>3.7001558678729629</c:v>
                </c:pt>
                <c:pt idx="1197">
                  <c:v>3.8823575402912538</c:v>
                </c:pt>
                <c:pt idx="1198">
                  <c:v>3.97251680162368</c:v>
                </c:pt>
                <c:pt idx="1199">
                  <c:v>3.978572467559887</c:v>
                </c:pt>
                <c:pt idx="1200">
                  <c:v>4.0588018960010102</c:v>
                </c:pt>
                <c:pt idx="1201">
                  <c:v>4.0423221557221707</c:v>
                </c:pt>
                <c:pt idx="1202">
                  <c:v>3.9836601630056778</c:v>
                </c:pt>
                <c:pt idx="1203">
                  <c:v>3.9946797276462132</c:v>
                </c:pt>
                <c:pt idx="1204">
                  <c:v>3.9743504431862502</c:v>
                </c:pt>
                <c:pt idx="1205">
                  <c:v>3.8220915609835169</c:v>
                </c:pt>
                <c:pt idx="1206">
                  <c:v>3.7759856990606302</c:v>
                </c:pt>
                <c:pt idx="1207">
                  <c:v>3.8432569297904262</c:v>
                </c:pt>
                <c:pt idx="1208">
                  <c:v>3.9658023615774218</c:v>
                </c:pt>
                <c:pt idx="1209">
                  <c:v>3.982879824619006</c:v>
                </c:pt>
                <c:pt idx="1210">
                  <c:v>3.9798230287026359</c:v>
                </c:pt>
                <c:pt idx="1211">
                  <c:v>3.9522284237988781</c:v>
                </c:pt>
                <c:pt idx="1212">
                  <c:v>3.9725001237981101</c:v>
                </c:pt>
                <c:pt idx="1213">
                  <c:v>4.0378682176480751</c:v>
                </c:pt>
                <c:pt idx="1214">
                  <c:v>4.0875591291971061</c:v>
                </c:pt>
                <c:pt idx="1215">
                  <c:v>4.1232690852307874</c:v>
                </c:pt>
                <c:pt idx="1216">
                  <c:v>4.0491620734245943</c:v>
                </c:pt>
                <c:pt idx="1217">
                  <c:v>4.030611682610032</c:v>
                </c:pt>
                <c:pt idx="1218">
                  <c:v>4.0219765742688747</c:v>
                </c:pt>
                <c:pt idx="1219">
                  <c:v>4.0963427752430146</c:v>
                </c:pt>
                <c:pt idx="1220">
                  <c:v>4.113161508741765</c:v>
                </c:pt>
                <c:pt idx="1221">
                  <c:v>4.1642904034229531</c:v>
                </c:pt>
                <c:pt idx="1222">
                  <c:v>4.2671168935051504</c:v>
                </c:pt>
                <c:pt idx="1223">
                  <c:v>4.122924011827223</c:v>
                </c:pt>
                <c:pt idx="1224">
                  <c:v>4.2803987066932816</c:v>
                </c:pt>
                <c:pt idx="1225">
                  <c:v>4.3556462059934553</c:v>
                </c:pt>
                <c:pt idx="1226">
                  <c:v>4.4077918308235997</c:v>
                </c:pt>
                <c:pt idx="1227">
                  <c:v>4.3835415895719194</c:v>
                </c:pt>
                <c:pt idx="1228">
                  <c:v>4.4715096997958366</c:v>
                </c:pt>
                <c:pt idx="1229">
                  <c:v>4.5605478172855154</c:v>
                </c:pt>
                <c:pt idx="1230">
                  <c:v>4.4691148297045862</c:v>
                </c:pt>
                <c:pt idx="1231">
                  <c:v>4.4489434855659944</c:v>
                </c:pt>
                <c:pt idx="1232">
                  <c:v>4.3332050417168144</c:v>
                </c:pt>
                <c:pt idx="1233">
                  <c:v>4.3837968643918934</c:v>
                </c:pt>
                <c:pt idx="1234">
                  <c:v>4.490244703665482</c:v>
                </c:pt>
                <c:pt idx="1235">
                  <c:v>4.4293985789746051</c:v>
                </c:pt>
                <c:pt idx="1236">
                  <c:v>4.3973970177928319</c:v>
                </c:pt>
                <c:pt idx="1237">
                  <c:v>4.2498770086535211</c:v>
                </c:pt>
                <c:pt idx="1238">
                  <c:v>4.2708834199135257</c:v>
                </c:pt>
                <c:pt idx="1239">
                  <c:v>4.3421245570996199</c:v>
                </c:pt>
                <c:pt idx="1240">
                  <c:v>4.4823334584177106</c:v>
                </c:pt>
                <c:pt idx="1241">
                  <c:v>4.468540783740413</c:v>
                </c:pt>
                <c:pt idx="1242">
                  <c:v>4.5208839973129979</c:v>
                </c:pt>
                <c:pt idx="1243">
                  <c:v>4.6424109480405091</c:v>
                </c:pt>
                <c:pt idx="1244">
                  <c:v>4.6474086495398064</c:v>
                </c:pt>
                <c:pt idx="1245">
                  <c:v>4.5768634196880624</c:v>
                </c:pt>
                <c:pt idx="1246">
                  <c:v>4.6098357488726922</c:v>
                </c:pt>
                <c:pt idx="1247">
                  <c:v>4.7381251708568337</c:v>
                </c:pt>
                <c:pt idx="1248">
                  <c:v>4.7942570812404357</c:v>
                </c:pt>
                <c:pt idx="1249">
                  <c:v>4.7069057305887636</c:v>
                </c:pt>
                <c:pt idx="1250">
                  <c:v>4.8204090846394516</c:v>
                </c:pt>
                <c:pt idx="1251">
                  <c:v>4.7808061098749493</c:v>
                </c:pt>
                <c:pt idx="1252">
                  <c:v>4.8091958438057434</c:v>
                </c:pt>
                <c:pt idx="1253">
                  <c:v>4.8895532017731913</c:v>
                </c:pt>
                <c:pt idx="1254">
                  <c:v>4.892972197812834</c:v>
                </c:pt>
                <c:pt idx="1255">
                  <c:v>4.9282270947892028</c:v>
                </c:pt>
                <c:pt idx="1256">
                  <c:v>4.7557995228381591</c:v>
                </c:pt>
                <c:pt idx="1257">
                  <c:v>4.7999711457825462</c:v>
                </c:pt>
                <c:pt idx="1258">
                  <c:v>4.9997856053914411</c:v>
                </c:pt>
                <c:pt idx="1259">
                  <c:v>5.1265989103932164</c:v>
                </c:pt>
                <c:pt idx="1260">
                  <c:v>5.1769096220444304</c:v>
                </c:pt>
                <c:pt idx="1261">
                  <c:v>5.1823742922419553</c:v>
                </c:pt>
                <c:pt idx="1262">
                  <c:v>5.2704452085978666</c:v>
                </c:pt>
                <c:pt idx="1263">
                  <c:v>5.4094945398564631</c:v>
                </c:pt>
                <c:pt idx="1264">
                  <c:v>5.5007577864723913</c:v>
                </c:pt>
                <c:pt idx="1265">
                  <c:v>5.4913035299431172</c:v>
                </c:pt>
                <c:pt idx="1266">
                  <c:v>5.2955100634102763</c:v>
                </c:pt>
                <c:pt idx="1267">
                  <c:v>5.2963729223854106</c:v>
                </c:pt>
                <c:pt idx="1268">
                  <c:v>5.3262086062941716</c:v>
                </c:pt>
                <c:pt idx="1269">
                  <c:v>5.3870422302743224</c:v>
                </c:pt>
                <c:pt idx="1270">
                  <c:v>5.4487898525007612</c:v>
                </c:pt>
                <c:pt idx="1271">
                  <c:v>5.4921373583421014</c:v>
                </c:pt>
                <c:pt idx="1272">
                  <c:v>5.6223149042043037</c:v>
                </c:pt>
                <c:pt idx="1273">
                  <c:v>5.685530481792056</c:v>
                </c:pt>
                <c:pt idx="1274">
                  <c:v>5.6110023808663918</c:v>
                </c:pt>
                <c:pt idx="1275">
                  <c:v>5.5997823214631968</c:v>
                </c:pt>
                <c:pt idx="1276">
                  <c:v>5.6923416128400266</c:v>
                </c:pt>
                <c:pt idx="1277">
                  <c:v>5.8080442654853819</c:v>
                </c:pt>
                <c:pt idx="1278">
                  <c:v>5.8550755551481259</c:v>
                </c:pt>
                <c:pt idx="1279">
                  <c:v>5.6541811787687477</c:v>
                </c:pt>
                <c:pt idx="1280">
                  <c:v>5.778288441488951</c:v>
                </c:pt>
                <c:pt idx="1281">
                  <c:v>5.8457443428046023</c:v>
                </c:pt>
                <c:pt idx="1282">
                  <c:v>5.8669674502691489</c:v>
                </c:pt>
                <c:pt idx="1283">
                  <c:v>6.1163863830290142</c:v>
                </c:pt>
                <c:pt idx="1284">
                  <c:v>6.349207058046658</c:v>
                </c:pt>
                <c:pt idx="1285">
                  <c:v>6.5158922580610534</c:v>
                </c:pt>
                <c:pt idx="1286">
                  <c:v>6.7323404113111716</c:v>
                </c:pt>
                <c:pt idx="1287">
                  <c:v>6.9112712455666649</c:v>
                </c:pt>
                <c:pt idx="1288">
                  <c:v>6.9575749112157741</c:v>
                </c:pt>
                <c:pt idx="1289">
                  <c:v>7.3262447355459228</c:v>
                </c:pt>
                <c:pt idx="1290">
                  <c:v>7.5294560772305603</c:v>
                </c:pt>
                <c:pt idx="1291">
                  <c:v>7.5889696815846834</c:v>
                </c:pt>
                <c:pt idx="1292">
                  <c:v>7.3307765360042154</c:v>
                </c:pt>
                <c:pt idx="1293">
                  <c:v>7.3828550397027888</c:v>
                </c:pt>
                <c:pt idx="1294">
                  <c:v>7.2634994908380621</c:v>
                </c:pt>
                <c:pt idx="1295">
                  <c:v>7.5967124032327664</c:v>
                </c:pt>
                <c:pt idx="1296">
                  <c:v>7.9152527192909448</c:v>
                </c:pt>
                <c:pt idx="1297">
                  <c:v>8.0403019367944193</c:v>
                </c:pt>
                <c:pt idx="1298">
                  <c:v>7.9582891529539541</c:v>
                </c:pt>
                <c:pt idx="1299">
                  <c:v>7.9478885066440723</c:v>
                </c:pt>
                <c:pt idx="1300">
                  <c:v>7.8835523361181377</c:v>
                </c:pt>
                <c:pt idx="1301">
                  <c:v>7.9331716296394701</c:v>
                </c:pt>
                <c:pt idx="1302">
                  <c:v>8.2248321964039857</c:v>
                </c:pt>
                <c:pt idx="1303">
                  <c:v>8.4505431282659114</c:v>
                </c:pt>
                <c:pt idx="1304">
                  <c:v>8.7212108935077914</c:v>
                </c:pt>
                <c:pt idx="1305">
                  <c:v>8.8459082716826813</c:v>
                </c:pt>
                <c:pt idx="1306">
                  <c:v>9.002947753658173</c:v>
                </c:pt>
                <c:pt idx="1307">
                  <c:v>9.2545120383484498</c:v>
                </c:pt>
                <c:pt idx="1308">
                  <c:v>9.3541843191303418</c:v>
                </c:pt>
                <c:pt idx="1309">
                  <c:v>8.8576374751653209</c:v>
                </c:pt>
                <c:pt idx="1310">
                  <c:v>8.9907163286118639</c:v>
                </c:pt>
                <c:pt idx="1311">
                  <c:v>9.4615902709507882</c:v>
                </c:pt>
                <c:pt idx="1312">
                  <c:v>9.7457874258555837</c:v>
                </c:pt>
                <c:pt idx="1313">
                  <c:v>9.7802958291979749</c:v>
                </c:pt>
                <c:pt idx="1314">
                  <c:v>9.7098787461164893</c:v>
                </c:pt>
                <c:pt idx="1315">
                  <c:v>9.714306463864876</c:v>
                </c:pt>
                <c:pt idx="1316">
                  <c:v>9.6593778284829934</c:v>
                </c:pt>
                <c:pt idx="1317">
                  <c:v>9.6760754426013609</c:v>
                </c:pt>
                <c:pt idx="1318">
                  <c:v>9.8625504737482821</c:v>
                </c:pt>
                <c:pt idx="1319">
                  <c:v>9.9720098916851896</c:v>
                </c:pt>
                <c:pt idx="1320">
                  <c:v>10.11908219669475</c:v>
                </c:pt>
                <c:pt idx="1321">
                  <c:v>9.9037726092613472</c:v>
                </c:pt>
                <c:pt idx="1322">
                  <c:v>9.6167512777269959</c:v>
                </c:pt>
                <c:pt idx="1323">
                  <c:v>9.7787485115625419</c:v>
                </c:pt>
                <c:pt idx="1324">
                  <c:v>9.4335212391532171</c:v>
                </c:pt>
                <c:pt idx="1325">
                  <c:v>8.8643248034916837</c:v>
                </c:pt>
                <c:pt idx="1326">
                  <c:v>9.0765746865190717</c:v>
                </c:pt>
                <c:pt idx="1327">
                  <c:v>9.3216448596832411</c:v>
                </c:pt>
                <c:pt idx="1328">
                  <c:v>8.8998339973049507</c:v>
                </c:pt>
                <c:pt idx="1329">
                  <c:v>8.1043181819867787</c:v>
                </c:pt>
                <c:pt idx="1330">
                  <c:v>7.6840875485512763</c:v>
                </c:pt>
                <c:pt idx="1331">
                  <c:v>8.0881491808099817</c:v>
                </c:pt>
                <c:pt idx="1332">
                  <c:v>7.750260992810281</c:v>
                </c:pt>
                <c:pt idx="1333">
                  <c:v>7.3470941242538732</c:v>
                </c:pt>
                <c:pt idx="1334">
                  <c:v>6.9453331045768909</c:v>
                </c:pt>
                <c:pt idx="1335">
                  <c:v>6.7858354346693091</c:v>
                </c:pt>
                <c:pt idx="1336">
                  <c:v>6.5064972353704782</c:v>
                </c:pt>
                <c:pt idx="1337">
                  <c:v>6.258507392919805</c:v>
                </c:pt>
                <c:pt idx="1338">
                  <c:v>6.5392732947048007</c:v>
                </c:pt>
                <c:pt idx="1339">
                  <c:v>6.8442367116332727</c:v>
                </c:pt>
                <c:pt idx="1340">
                  <c:v>7.19962654696314</c:v>
                </c:pt>
                <c:pt idx="1341">
                  <c:v>7.3661048672238838</c:v>
                </c:pt>
                <c:pt idx="1342">
                  <c:v>7.0711648756775496</c:v>
                </c:pt>
                <c:pt idx="1343">
                  <c:v>7.2532835841735146</c:v>
                </c:pt>
                <c:pt idx="1344">
                  <c:v>7.6838604605305267</c:v>
                </c:pt>
                <c:pt idx="1345">
                  <c:v>7.8410076148399668</c:v>
                </c:pt>
                <c:pt idx="1346">
                  <c:v>8.0011057914427255</c:v>
                </c:pt>
                <c:pt idx="1347">
                  <c:v>8.0330107483101134</c:v>
                </c:pt>
                <c:pt idx="1348">
                  <c:v>8.2497298996114239</c:v>
                </c:pt>
                <c:pt idx="1349">
                  <c:v>8.1008332859292658</c:v>
                </c:pt>
                <c:pt idx="1350">
                  <c:v>7.4536923528068506</c:v>
                </c:pt>
                <c:pt idx="1351">
                  <c:v>7.275047794327886</c:v>
                </c:pt>
                <c:pt idx="1352">
                  <c:v>7.6069422099381034</c:v>
                </c:pt>
                <c:pt idx="1353">
                  <c:v>7.3236063090408434</c:v>
                </c:pt>
                <c:pt idx="1354">
                  <c:v>7.2018152206542778</c:v>
                </c:pt>
                <c:pt idx="1355">
                  <c:v>6.6992161830321049</c:v>
                </c:pt>
                <c:pt idx="1356">
                  <c:v>7.2412859843603092</c:v>
                </c:pt>
                <c:pt idx="1357">
                  <c:v>7.0256833560531931</c:v>
                </c:pt>
                <c:pt idx="1358">
                  <c:v>6.9846768893254474</c:v>
                </c:pt>
                <c:pt idx="1359">
                  <c:v>7.3437638493344322</c:v>
                </c:pt>
                <c:pt idx="1360">
                  <c:v>7.7954206132851613</c:v>
                </c:pt>
                <c:pt idx="1361">
                  <c:v>7.8783857271012288</c:v>
                </c:pt>
                <c:pt idx="1362">
                  <c:v>7.5717392419277578</c:v>
                </c:pt>
                <c:pt idx="1363">
                  <c:v>7.8608312675355734</c:v>
                </c:pt>
                <c:pt idx="1364">
                  <c:v>7.9087885728479614</c:v>
                </c:pt>
                <c:pt idx="1365">
                  <c:v>8.0356389770548926</c:v>
                </c:pt>
                <c:pt idx="1366">
                  <c:v>7.2506102105412626</c:v>
                </c:pt>
                <c:pt idx="1367">
                  <c:v>7.5291530143247307</c:v>
                </c:pt>
                <c:pt idx="1368">
                  <c:v>7.2035559936675826</c:v>
                </c:pt>
                <c:pt idx="1369">
                  <c:v>6.7283172733498144</c:v>
                </c:pt>
                <c:pt idx="1370">
                  <c:v>6.0555456543512838</c:v>
                </c:pt>
                <c:pt idx="1371">
                  <c:v>5.4506208664699711</c:v>
                </c:pt>
                <c:pt idx="1372">
                  <c:v>5.1529302229445051</c:v>
                </c:pt>
                <c:pt idx="1373">
                  <c:v>5.5538320273930903</c:v>
                </c:pt>
                <c:pt idx="1374">
                  <c:v>5.9543800422044226</c:v>
                </c:pt>
                <c:pt idx="1375">
                  <c:v>5.6796468617389628</c:v>
                </c:pt>
                <c:pt idx="1376">
                  <c:v>5.340036757725132</c:v>
                </c:pt>
                <c:pt idx="1377">
                  <c:v>5.2549155326778836</c:v>
                </c:pt>
                <c:pt idx="1378">
                  <c:v>5.2896089365096826</c:v>
                </c:pt>
                <c:pt idx="1379">
                  <c:v>5.608092047545175</c:v>
                </c:pt>
                <c:pt idx="1380">
                  <c:v>5.8652742586526871</c:v>
                </c:pt>
                <c:pt idx="1381">
                  <c:v>5.780348562646644</c:v>
                </c:pt>
                <c:pt idx="1382">
                  <c:v>5.7975412904880441</c:v>
                </c:pt>
                <c:pt idx="1383">
                  <c:v>5.3969222324849619</c:v>
                </c:pt>
                <c:pt idx="1384">
                  <c:v>5.0539526799142074</c:v>
                </c:pt>
                <c:pt idx="1385">
                  <c:v>5.5006149144569241</c:v>
                </c:pt>
                <c:pt idx="1386">
                  <c:v>5.4098379171685949</c:v>
                </c:pt>
                <c:pt idx="1387">
                  <c:v>5.5270758516606628</c:v>
                </c:pt>
                <c:pt idx="1388">
                  <c:v>5.7588476726218101</c:v>
                </c:pt>
                <c:pt idx="1389">
                  <c:v>5.8027957835441404</c:v>
                </c:pt>
                <c:pt idx="1390">
                  <c:v>5.7226688366040346</c:v>
                </c:pt>
                <c:pt idx="1391">
                  <c:v>5.7781232398189646</c:v>
                </c:pt>
                <c:pt idx="1392">
                  <c:v>5.5587292131358286</c:v>
                </c:pt>
                <c:pt idx="1393">
                  <c:v>5.730703547683194</c:v>
                </c:pt>
                <c:pt idx="1394">
                  <c:v>5.6877648129566589</c:v>
                </c:pt>
                <c:pt idx="1395">
                  <c:v>5.7040641122690356</c:v>
                </c:pt>
                <c:pt idx="1396">
                  <c:v>5.9761876743440876</c:v>
                </c:pt>
                <c:pt idx="1397">
                  <c:v>6.0912668208290501</c:v>
                </c:pt>
                <c:pt idx="1398">
                  <c:v>6.3597354207879322</c:v>
                </c:pt>
                <c:pt idx="1399">
                  <c:v>6.4432437688696007</c:v>
                </c:pt>
                <c:pt idx="1400">
                  <c:v>6.3864550755816527</c:v>
                </c:pt>
                <c:pt idx="1401">
                  <c:v>6.629198371270804</c:v>
                </c:pt>
                <c:pt idx="1402">
                  <c:v>6.7418713269843291</c:v>
                </c:pt>
                <c:pt idx="1403">
                  <c:v>6.7132751949427361</c:v>
                </c:pt>
                <c:pt idx="1404">
                  <c:v>6.8560611724428373</c:v>
                </c:pt>
                <c:pt idx="1405">
                  <c:v>6.345681391728899</c:v>
                </c:pt>
                <c:pt idx="1406">
                  <c:v>6.5928499300528731</c:v>
                </c:pt>
                <c:pt idx="1407">
                  <c:v>6.7318338527033346</c:v>
                </c:pt>
                <c:pt idx="1408">
                  <c:v>6.780389154906814</c:v>
                </c:pt>
                <c:pt idx="1409">
                  <c:v>6.8855862139109227</c:v>
                </c:pt>
                <c:pt idx="1410">
                  <c:v>6.722204805868869</c:v>
                </c:pt>
                <c:pt idx="1411">
                  <c:v>6.7564020630591877</c:v>
                </c:pt>
                <c:pt idx="1412">
                  <c:v>6.7467708520930412</c:v>
                </c:pt>
                <c:pt idx="1413">
                  <c:v>6.5685603264863266</c:v>
                </c:pt>
                <c:pt idx="1414">
                  <c:v>6.5440184072516594</c:v>
                </c:pt>
                <c:pt idx="1415">
                  <c:v>6.942792376788427</c:v>
                </c:pt>
                <c:pt idx="1416">
                  <c:v>6.9009733648514588</c:v>
                </c:pt>
                <c:pt idx="1417">
                  <c:v>7.0663189315011623</c:v>
                </c:pt>
                <c:pt idx="1418">
                  <c:v>7.1982801883667653</c:v>
                </c:pt>
                <c:pt idx="1419">
                  <c:v>7.2458058727223209</c:v>
                </c:pt>
                <c:pt idx="1420">
                  <c:v>7.3233501252917579</c:v>
                </c:pt>
                <c:pt idx="1421">
                  <c:v>7.2642847708721856</c:v>
                </c:pt>
                <c:pt idx="1422">
                  <c:v>7.0559022744734863</c:v>
                </c:pt>
                <c:pt idx="1423">
                  <c:v>7.2792060535875507</c:v>
                </c:pt>
                <c:pt idx="1424">
                  <c:v>7.1938010850933267</c:v>
                </c:pt>
                <c:pt idx="1425">
                  <c:v>7.0248006658279341</c:v>
                </c:pt>
                <c:pt idx="1426">
                  <c:v>7.2552461633585628</c:v>
                </c:pt>
                <c:pt idx="1427">
                  <c:v>7.3659319678748636</c:v>
                </c:pt>
                <c:pt idx="1428">
                  <c:v>7.2469658289171059</c:v>
                </c:pt>
                <c:pt idx="1429">
                  <c:v>7.3700463579933828</c:v>
                </c:pt>
                <c:pt idx="1430">
                  <c:v>7.6471157836550114</c:v>
                </c:pt>
                <c:pt idx="1431">
                  <c:v>7.4523207021159106</c:v>
                </c:pt>
                <c:pt idx="1432">
                  <c:v>7.0007620099969801</c:v>
                </c:pt>
                <c:pt idx="1433">
                  <c:v>7.1278058054006621</c:v>
                </c:pt>
                <c:pt idx="1434">
                  <c:v>7.1115805471529443</c:v>
                </c:pt>
                <c:pt idx="1435">
                  <c:v>7.0023183410811738</c:v>
                </c:pt>
                <c:pt idx="1436">
                  <c:v>7.2048662848974372</c:v>
                </c:pt>
                <c:pt idx="1437">
                  <c:v>7.0691341717538876</c:v>
                </c:pt>
                <c:pt idx="1438">
                  <c:v>7.1947507762723806</c:v>
                </c:pt>
                <c:pt idx="1439">
                  <c:v>7.1643792909773909</c:v>
                </c:pt>
                <c:pt idx="1440">
                  <c:v>7.1944444536828422</c:v>
                </c:pt>
                <c:pt idx="1441">
                  <c:v>7.2644305328115637</c:v>
                </c:pt>
                <c:pt idx="1442">
                  <c:v>7.2867903660554676</c:v>
                </c:pt>
                <c:pt idx="1443">
                  <c:v>7.4776848881231857</c:v>
                </c:pt>
                <c:pt idx="1444">
                  <c:v>7.5299030506419173</c:v>
                </c:pt>
                <c:pt idx="1445">
                  <c:v>7.7796057191015464</c:v>
                </c:pt>
                <c:pt idx="1446">
                  <c:v>8.1827048531484827</c:v>
                </c:pt>
                <c:pt idx="1447">
                  <c:v>8.1387576954491916</c:v>
                </c:pt>
                <c:pt idx="1448">
                  <c:v>8.3364527881169277</c:v>
                </c:pt>
                <c:pt idx="1449">
                  <c:v>8.4287608994348346</c:v>
                </c:pt>
                <c:pt idx="1450">
                  <c:v>8.2564846836620571</c:v>
                </c:pt>
                <c:pt idx="1451">
                  <c:v>8.2803797222943274</c:v>
                </c:pt>
                <c:pt idx="1452">
                  <c:v>8.2422455089149818</c:v>
                </c:pt>
                <c:pt idx="1453">
                  <c:v>8.0815591769477084</c:v>
                </c:pt>
                <c:pt idx="1454">
                  <c:v>7.9920260651852688</c:v>
                </c:pt>
                <c:pt idx="1455">
                  <c:v>8.0916285468385958</c:v>
                </c:pt>
                <c:pt idx="1456">
                  <c:v>7.912368331517996</c:v>
                </c:pt>
                <c:pt idx="1457">
                  <c:v>7.3552788263764803</c:v>
                </c:pt>
                <c:pt idx="1458">
                  <c:v>7.3600254592421681</c:v>
                </c:pt>
                <c:pt idx="1459">
                  <c:v>7.6534674600278949</c:v>
                </c:pt>
                <c:pt idx="1460">
                  <c:v>6.9973987616878226</c:v>
                </c:pt>
                <c:pt idx="1461">
                  <c:v>7.2077308005676004</c:v>
                </c:pt>
                <c:pt idx="1462">
                  <c:v>6.7262123597483017</c:v>
                </c:pt>
                <c:pt idx="1463">
                  <c:v>6.7744617064230823</c:v>
                </c:pt>
                <c:pt idx="1464">
                  <c:v>6.7181054544011687</c:v>
                </c:pt>
                <c:pt idx="1465">
                  <c:v>7.0876859642780774</c:v>
                </c:pt>
                <c:pt idx="1466">
                  <c:v>6.8022460178288346</c:v>
                </c:pt>
                <c:pt idx="1467">
                  <c:v>7.0552972967423919</c:v>
                </c:pt>
                <c:pt idx="1468">
                  <c:v>7.3749561520073277</c:v>
                </c:pt>
                <c:pt idx="1469">
                  <c:v>7.2710698993392171</c:v>
                </c:pt>
                <c:pt idx="1470">
                  <c:v>7.0212939343663869</c:v>
                </c:pt>
                <c:pt idx="1471">
                  <c:v>7.080886385620631</c:v>
                </c:pt>
                <c:pt idx="1472">
                  <c:v>7.1884307080154768</c:v>
                </c:pt>
                <c:pt idx="1473">
                  <c:v>6.5928851443443071</c:v>
                </c:pt>
                <c:pt idx="1474">
                  <c:v>6.4730998216786899</c:v>
                </c:pt>
                <c:pt idx="1475">
                  <c:v>6.1123099604819826</c:v>
                </c:pt>
                <c:pt idx="1476">
                  <c:v>6.3804742915200237</c:v>
                </c:pt>
                <c:pt idx="1477">
                  <c:v>6.3750317880623806</c:v>
                </c:pt>
                <c:pt idx="1478">
                  <c:v>6.7021163253155533</c:v>
                </c:pt>
                <c:pt idx="1479">
                  <c:v>6.7575976867040577</c:v>
                </c:pt>
                <c:pt idx="1480">
                  <c:v>6.9361611964186736</c:v>
                </c:pt>
                <c:pt idx="1481">
                  <c:v>6.9167298465778604</c:v>
                </c:pt>
                <c:pt idx="1482">
                  <c:v>6.9226668563690694</c:v>
                </c:pt>
                <c:pt idx="1483">
                  <c:v>7.312101079630569</c:v>
                </c:pt>
                <c:pt idx="1484">
                  <c:v>7.3780824153716278</c:v>
                </c:pt>
                <c:pt idx="1485">
                  <c:v>7.2097001293328944</c:v>
                </c:pt>
                <c:pt idx="1486">
                  <c:v>7.3610586192185412</c:v>
                </c:pt>
                <c:pt idx="1487">
                  <c:v>7.4670522650585314</c:v>
                </c:pt>
                <c:pt idx="1488">
                  <c:v>7.3503517041249911</c:v>
                </c:pt>
                <c:pt idx="1489">
                  <c:v>7.2736270525824622</c:v>
                </c:pt>
                <c:pt idx="1490">
                  <c:v>6.7130181743494282</c:v>
                </c:pt>
                <c:pt idx="1491">
                  <c:v>6.6076297038609626</c:v>
                </c:pt>
                <c:pt idx="1492">
                  <c:v>6.1987188200267012</c:v>
                </c:pt>
                <c:pt idx="1493">
                  <c:v>6.3730255114324086</c:v>
                </c:pt>
                <c:pt idx="1494">
                  <c:v>6.6602407336064191</c:v>
                </c:pt>
                <c:pt idx="1495">
                  <c:v>6.6197221276909062</c:v>
                </c:pt>
                <c:pt idx="1496">
                  <c:v>6.2785952839103913</c:v>
                </c:pt>
                <c:pt idx="1497">
                  <c:v>6.4134822904738744</c:v>
                </c:pt>
                <c:pt idx="1498">
                  <c:v>6.5092407091996636</c:v>
                </c:pt>
                <c:pt idx="1499">
                  <c:v>6.4331715963761926</c:v>
                </c:pt>
                <c:pt idx="1500">
                  <c:v>6.2946381081497336</c:v>
                </c:pt>
                <c:pt idx="1501">
                  <c:v>6.3012214749888953</c:v>
                </c:pt>
                <c:pt idx="1502">
                  <c:v>6.6629960498783252</c:v>
                </c:pt>
                <c:pt idx="1503">
                  <c:v>6.6835635364415724</c:v>
                </c:pt>
                <c:pt idx="1504">
                  <c:v>6.6269833083091916</c:v>
                </c:pt>
                <c:pt idx="1505">
                  <c:v>7.0291247470585834</c:v>
                </c:pt>
                <c:pt idx="1506">
                  <c:v>7.3440050505461416</c:v>
                </c:pt>
                <c:pt idx="1507">
                  <c:v>7.5279656443276242</c:v>
                </c:pt>
                <c:pt idx="1508">
                  <c:v>7.4611771908002034</c:v>
                </c:pt>
                <c:pt idx="1509">
                  <c:v>7.6136456849597591</c:v>
                </c:pt>
                <c:pt idx="1510">
                  <c:v>7.5238187344248697</c:v>
                </c:pt>
                <c:pt idx="1511">
                  <c:v>7.5188397152049413</c:v>
                </c:pt>
                <c:pt idx="1512">
                  <c:v>7.5056194670530347</c:v>
                </c:pt>
                <c:pt idx="1513">
                  <c:v>7.419157952118324</c:v>
                </c:pt>
                <c:pt idx="1514">
                  <c:v>7.7708735988445978</c:v>
                </c:pt>
                <c:pt idx="1515">
                  <c:v>7.7096538560054144</c:v>
                </c:pt>
                <c:pt idx="1516">
                  <c:v>7.5778337449077506</c:v>
                </c:pt>
                <c:pt idx="1517">
                  <c:v>7.8465336655039959</c:v>
                </c:pt>
                <c:pt idx="1518">
                  <c:v>7.797842774683895</c:v>
                </c:pt>
                <c:pt idx="1519">
                  <c:v>7.7634007508262286</c:v>
                </c:pt>
                <c:pt idx="1520">
                  <c:v>7.6956584900924661</c:v>
                </c:pt>
                <c:pt idx="1521">
                  <c:v>7.7828841482464268</c:v>
                </c:pt>
                <c:pt idx="1522">
                  <c:v>7.721463875537192</c:v>
                </c:pt>
                <c:pt idx="1523">
                  <c:v>7.8105152193463079</c:v>
                </c:pt>
                <c:pt idx="1524">
                  <c:v>7.9026200935852007</c:v>
                </c:pt>
                <c:pt idx="1525">
                  <c:v>7.8208845314562501</c:v>
                </c:pt>
                <c:pt idx="1526">
                  <c:v>7.7231086442410399</c:v>
                </c:pt>
                <c:pt idx="1527">
                  <c:v>7.7164504657976911</c:v>
                </c:pt>
                <c:pt idx="1528">
                  <c:v>7.2699321634108971</c:v>
                </c:pt>
                <c:pt idx="1529">
                  <c:v>7.1619299591055157</c:v>
                </c:pt>
                <c:pt idx="1530">
                  <c:v>7.2911956097778132</c:v>
                </c:pt>
                <c:pt idx="1531">
                  <c:v>7.2682299141861852</c:v>
                </c:pt>
                <c:pt idx="1532">
                  <c:v>7.3955353052428556</c:v>
                </c:pt>
                <c:pt idx="1533">
                  <c:v>7.3714780773783506</c:v>
                </c:pt>
                <c:pt idx="1534">
                  <c:v>7.4098264948194243</c:v>
                </c:pt>
                <c:pt idx="1535">
                  <c:v>7.3754120715631108</c:v>
                </c:pt>
                <c:pt idx="1536">
                  <c:v>7.6282763002874869</c:v>
                </c:pt>
                <c:pt idx="1537">
                  <c:v>7.6094088108969737</c:v>
                </c:pt>
                <c:pt idx="1538">
                  <c:v>7.6601965488286679</c:v>
                </c:pt>
                <c:pt idx="1539">
                  <c:v>7.338432210474533</c:v>
                </c:pt>
                <c:pt idx="1540">
                  <c:v>7.1025019006062911</c:v>
                </c:pt>
                <c:pt idx="1541">
                  <c:v>7.0757476255234151</c:v>
                </c:pt>
                <c:pt idx="1542">
                  <c:v>7.0805601127886542</c:v>
                </c:pt>
                <c:pt idx="1543">
                  <c:v>7.1804825048244556</c:v>
                </c:pt>
                <c:pt idx="1544">
                  <c:v>7.180988771363098</c:v>
                </c:pt>
                <c:pt idx="1545">
                  <c:v>7.3350541179324287</c:v>
                </c:pt>
                <c:pt idx="1546">
                  <c:v>7.3142689164885484</c:v>
                </c:pt>
                <c:pt idx="1547">
                  <c:v>7.1282676419969118</c:v>
                </c:pt>
                <c:pt idx="1548">
                  <c:v>7.1668009829524983</c:v>
                </c:pt>
                <c:pt idx="1549">
                  <c:v>7.1745437234892888</c:v>
                </c:pt>
                <c:pt idx="1550">
                  <c:v>7.3605503465548603</c:v>
                </c:pt>
                <c:pt idx="1551">
                  <c:v>7.2644554900898042</c:v>
                </c:pt>
                <c:pt idx="1552">
                  <c:v>7.2093449728327528</c:v>
                </c:pt>
                <c:pt idx="1553">
                  <c:v>7.2587311157435721</c:v>
                </c:pt>
                <c:pt idx="1554">
                  <c:v>7.2185064368524552</c:v>
                </c:pt>
                <c:pt idx="1555">
                  <c:v>7.1609951914252523</c:v>
                </c:pt>
                <c:pt idx="1556">
                  <c:v>7.4906757204170349</c:v>
                </c:pt>
                <c:pt idx="1557">
                  <c:v>7.5528203043758104</c:v>
                </c:pt>
                <c:pt idx="1558">
                  <c:v>7.6082210448608567</c:v>
                </c:pt>
                <c:pt idx="1559">
                  <c:v>7.6545140350108634</c:v>
                </c:pt>
                <c:pt idx="1560">
                  <c:v>7.699629508522901</c:v>
                </c:pt>
                <c:pt idx="1561">
                  <c:v>7.7029362134777317</c:v>
                </c:pt>
                <c:pt idx="1562">
                  <c:v>7.7463292508009154</c:v>
                </c:pt>
                <c:pt idx="1563">
                  <c:v>7.362579157525265</c:v>
                </c:pt>
                <c:pt idx="1564">
                  <c:v>7.4008884445206586</c:v>
                </c:pt>
                <c:pt idx="1565">
                  <c:v>7.733433586674952</c:v>
                </c:pt>
                <c:pt idx="1566">
                  <c:v>7.750315916622367</c:v>
                </c:pt>
                <c:pt idx="1567">
                  <c:v>7.7708799948314997</c:v>
                </c:pt>
                <c:pt idx="1568">
                  <c:v>7.8295114449324332</c:v>
                </c:pt>
                <c:pt idx="1569">
                  <c:v>7.7201727622995726</c:v>
                </c:pt>
                <c:pt idx="1570">
                  <c:v>7.8302746058380466</c:v>
                </c:pt>
                <c:pt idx="1571">
                  <c:v>7.7957866998899696</c:v>
                </c:pt>
                <c:pt idx="1572">
                  <c:v>7.7456468232403779</c:v>
                </c:pt>
                <c:pt idx="1573">
                  <c:v>7.9341882144606446</c:v>
                </c:pt>
                <c:pt idx="1574">
                  <c:v>8.0239819135302888</c:v>
                </c:pt>
                <c:pt idx="1575">
                  <c:v>8.0502542063911893</c:v>
                </c:pt>
                <c:pt idx="1576">
                  <c:v>8.0507288455177459</c:v>
                </c:pt>
                <c:pt idx="1577">
                  <c:v>8.0336446944189905</c:v>
                </c:pt>
                <c:pt idx="1578">
                  <c:v>8.2124474152433606</c:v>
                </c:pt>
                <c:pt idx="1579">
                  <c:v>8.23697255613083</c:v>
                </c:pt>
                <c:pt idx="1580">
                  <c:v>8.2942420492725208</c:v>
                </c:pt>
                <c:pt idx="1581">
                  <c:v>8.3195475772184935</c:v>
                </c:pt>
                <c:pt idx="1582">
                  <c:v>8.2527199300864496</c:v>
                </c:pt>
                <c:pt idx="1583">
                  <c:v>8.1886642526292714</c:v>
                </c:pt>
                <c:pt idx="1584">
                  <c:v>8.240485974920313</c:v>
                </c:pt>
                <c:pt idx="1585">
                  <c:v>8.3250374446837814</c:v>
                </c:pt>
                <c:pt idx="1586">
                  <c:v>8.3443193223702679</c:v>
                </c:pt>
                <c:pt idx="1587">
                  <c:v>8.4037840916875819</c:v>
                </c:pt>
                <c:pt idx="1588">
                  <c:v>8.3947539567313871</c:v>
                </c:pt>
                <c:pt idx="1589">
                  <c:v>8.4266839010892429</c:v>
                </c:pt>
                <c:pt idx="1590">
                  <c:v>8.3977035446499642</c:v>
                </c:pt>
                <c:pt idx="1591">
                  <c:v>8.4195724469539908</c:v>
                </c:pt>
                <c:pt idx="1592">
                  <c:v>8.3492089365601085</c:v>
                </c:pt>
                <c:pt idx="1593">
                  <c:v>8.3400356438068766</c:v>
                </c:pt>
                <c:pt idx="1594">
                  <c:v>8.4442872546231111</c:v>
                </c:pt>
                <c:pt idx="1595">
                  <c:v>8.0835326345121548</c:v>
                </c:pt>
                <c:pt idx="1596">
                  <c:v>8.1410389384106221</c:v>
                </c:pt>
                <c:pt idx="1597">
                  <c:v>8.0723508966389197</c:v>
                </c:pt>
                <c:pt idx="1598">
                  <c:v>8.0156179892748298</c:v>
                </c:pt>
                <c:pt idx="1599">
                  <c:v>8.1331042141539296</c:v>
                </c:pt>
                <c:pt idx="1600">
                  <c:v>8.148546356281658</c:v>
                </c:pt>
                <c:pt idx="1601">
                  <c:v>8.2220945814301771</c:v>
                </c:pt>
                <c:pt idx="1602">
                  <c:v>8.1651245432804842</c:v>
                </c:pt>
                <c:pt idx="1603">
                  <c:v>8.2504562995871353</c:v>
                </c:pt>
                <c:pt idx="1604">
                  <c:v>8.3745696765733388</c:v>
                </c:pt>
                <c:pt idx="1605">
                  <c:v>8.3593879123543644</c:v>
                </c:pt>
                <c:pt idx="1606">
                  <c:v>8.2140629536182104</c:v>
                </c:pt>
                <c:pt idx="1607">
                  <c:v>8.2933144223324007</c:v>
                </c:pt>
                <c:pt idx="1608">
                  <c:v>8.4652497653008272</c:v>
                </c:pt>
                <c:pt idx="1609">
                  <c:v>8.5822521056165648</c:v>
                </c:pt>
                <c:pt idx="1610">
                  <c:v>8.6464606597590965</c:v>
                </c:pt>
                <c:pt idx="1611">
                  <c:v>8.6814926562222077</c:v>
                </c:pt>
                <c:pt idx="1612">
                  <c:v>8.6901373952526999</c:v>
                </c:pt>
                <c:pt idx="1613">
                  <c:v>8.6205590595462915</c:v>
                </c:pt>
                <c:pt idx="1614">
                  <c:v>8.6294780791768364</c:v>
                </c:pt>
                <c:pt idx="1615">
                  <c:v>8.6628973887732634</c:v>
                </c:pt>
                <c:pt idx="1616">
                  <c:v>8.6463675446481787</c:v>
                </c:pt>
                <c:pt idx="1617">
                  <c:v>8.7503146500689795</c:v>
                </c:pt>
                <c:pt idx="1618">
                  <c:v>8.8363285245773646</c:v>
                </c:pt>
                <c:pt idx="1619">
                  <c:v>8.8111870394500631</c:v>
                </c:pt>
                <c:pt idx="1620">
                  <c:v>8.8303944192304016</c:v>
                </c:pt>
                <c:pt idx="1621">
                  <c:v>8.749711923693944</c:v>
                </c:pt>
                <c:pt idx="1622">
                  <c:v>8.7111611846865316</c:v>
                </c:pt>
                <c:pt idx="1623">
                  <c:v>8.759260181570971</c:v>
                </c:pt>
                <c:pt idx="1624">
                  <c:v>8.93725508565025</c:v>
                </c:pt>
                <c:pt idx="1625">
                  <c:v>8.895618041969227</c:v>
                </c:pt>
                <c:pt idx="1626">
                  <c:v>8.9877773571918773</c:v>
                </c:pt>
                <c:pt idx="1627">
                  <c:v>8.9187560466865516</c:v>
                </c:pt>
                <c:pt idx="1628">
                  <c:v>8.6942394749158005</c:v>
                </c:pt>
                <c:pt idx="1629">
                  <c:v>8.6717473497193005</c:v>
                </c:pt>
                <c:pt idx="1630">
                  <c:v>8.5868341735047036</c:v>
                </c:pt>
                <c:pt idx="1631">
                  <c:v>8.7201321550943032</c:v>
                </c:pt>
                <c:pt idx="1632">
                  <c:v>8.7322167200204426</c:v>
                </c:pt>
                <c:pt idx="1633">
                  <c:v>8.7414272114492011</c:v>
                </c:pt>
                <c:pt idx="1634">
                  <c:v>8.7815928578055278</c:v>
                </c:pt>
                <c:pt idx="1635">
                  <c:v>8.7283892895010169</c:v>
                </c:pt>
                <c:pt idx="1636">
                  <c:v>8.5654475650832786</c:v>
                </c:pt>
                <c:pt idx="1637">
                  <c:v>8.6005293556731601</c:v>
                </c:pt>
                <c:pt idx="1638">
                  <c:v>8.5933076067155874</c:v>
                </c:pt>
                <c:pt idx="1639">
                  <c:v>8.6292853046361291</c:v>
                </c:pt>
                <c:pt idx="1640">
                  <c:v>8.6470937258145781</c:v>
                </c:pt>
                <c:pt idx="1641">
                  <c:v>8.8563718588066429</c:v>
                </c:pt>
                <c:pt idx="1642">
                  <c:v>8.9017651291545032</c:v>
                </c:pt>
                <c:pt idx="1643">
                  <c:v>8.9057805001077011</c:v>
                </c:pt>
                <c:pt idx="1644">
                  <c:v>8.8829763292409236</c:v>
                </c:pt>
                <c:pt idx="1645">
                  <c:v>8.8894064144997138</c:v>
                </c:pt>
                <c:pt idx="1646">
                  <c:v>8.8227917644193123</c:v>
                </c:pt>
                <c:pt idx="1647">
                  <c:v>8.9974035420746521</c:v>
                </c:pt>
                <c:pt idx="1648">
                  <c:v>8.9616210440043726</c:v>
                </c:pt>
                <c:pt idx="1649">
                  <c:v>8.9587803380027626</c:v>
                </c:pt>
                <c:pt idx="1650">
                  <c:v>8.9693860277100672</c:v>
                </c:pt>
                <c:pt idx="1651">
                  <c:v>9.0684280840917335</c:v>
                </c:pt>
                <c:pt idx="1652">
                  <c:v>9.1144094962757762</c:v>
                </c:pt>
                <c:pt idx="1653">
                  <c:v>9.0709525337628865</c:v>
                </c:pt>
                <c:pt idx="1654">
                  <c:v>9.058496437660617</c:v>
                </c:pt>
                <c:pt idx="1655">
                  <c:v>9.0153827134680693</c:v>
                </c:pt>
                <c:pt idx="1656">
                  <c:v>8.9930629991367805</c:v>
                </c:pt>
                <c:pt idx="1657">
                  <c:v>9.1156909362017942</c:v>
                </c:pt>
                <c:pt idx="1658">
                  <c:v>8.9933427389191536</c:v>
                </c:pt>
                <c:pt idx="1659">
                  <c:v>8.9935920814285666</c:v>
                </c:pt>
                <c:pt idx="1660">
                  <c:v>8.9106024786506577</c:v>
                </c:pt>
                <c:pt idx="1661">
                  <c:v>8.9597288046478987</c:v>
                </c:pt>
                <c:pt idx="1662">
                  <c:v>8.9524250613606586</c:v>
                </c:pt>
                <c:pt idx="1663">
                  <c:v>8.8579378073422355</c:v>
                </c:pt>
                <c:pt idx="1664">
                  <c:v>8.9942089606931717</c:v>
                </c:pt>
                <c:pt idx="1665">
                  <c:v>9.0250156922892337</c:v>
                </c:pt>
                <c:pt idx="1666">
                  <c:v>8.9973036978959673</c:v>
                </c:pt>
                <c:pt idx="1667">
                  <c:v>9.0485430028833278</c:v>
                </c:pt>
                <c:pt idx="1668">
                  <c:v>9.0586370192844772</c:v>
                </c:pt>
                <c:pt idx="1669">
                  <c:v>9.0788447064587103</c:v>
                </c:pt>
                <c:pt idx="1670">
                  <c:v>9.0379561754404172</c:v>
                </c:pt>
                <c:pt idx="1671">
                  <c:v>9.0581320582673364</c:v>
                </c:pt>
                <c:pt idx="1672">
                  <c:v>9.074446571713418</c:v>
                </c:pt>
                <c:pt idx="1673">
                  <c:v>9.0198056979759347</c:v>
                </c:pt>
                <c:pt idx="1674">
                  <c:v>9.0173751445374677</c:v>
                </c:pt>
                <c:pt idx="1675">
                  <c:v>8.994053914500018</c:v>
                </c:pt>
                <c:pt idx="1676">
                  <c:v>9.0006036222748644</c:v>
                </c:pt>
                <c:pt idx="1677">
                  <c:v>8.9487714476249813</c:v>
                </c:pt>
                <c:pt idx="1678">
                  <c:v>8.8801698054877427</c:v>
                </c:pt>
                <c:pt idx="1679">
                  <c:v>8.9339090125781819</c:v>
                </c:pt>
                <c:pt idx="1680">
                  <c:v>8.7581536777527536</c:v>
                </c:pt>
                <c:pt idx="1681">
                  <c:v>8.7185271807578371</c:v>
                </c:pt>
                <c:pt idx="1682">
                  <c:v>8.7562077162550587</c:v>
                </c:pt>
                <c:pt idx="1683">
                  <c:v>8.8077590343968897</c:v>
                </c:pt>
                <c:pt idx="1684">
                  <c:v>8.790685728187027</c:v>
                </c:pt>
                <c:pt idx="1685">
                  <c:v>8.7733030219607802</c:v>
                </c:pt>
                <c:pt idx="1686">
                  <c:v>8.3647304843057757</c:v>
                </c:pt>
                <c:pt idx="1687">
                  <c:v>8.383969635299362</c:v>
                </c:pt>
                <c:pt idx="1688">
                  <c:v>8.292683609444401</c:v>
                </c:pt>
                <c:pt idx="1689">
                  <c:v>8.3134187038219061</c:v>
                </c:pt>
                <c:pt idx="1690">
                  <c:v>8.394129203497819</c:v>
                </c:pt>
                <c:pt idx="1691">
                  <c:v>8.3918113276802764</c:v>
                </c:pt>
                <c:pt idx="1692">
                  <c:v>8.4139713416885709</c:v>
                </c:pt>
                <c:pt idx="1693">
                  <c:v>8.4978782899420438</c:v>
                </c:pt>
                <c:pt idx="1694">
                  <c:v>8.5164269247798057</c:v>
                </c:pt>
                <c:pt idx="1695">
                  <c:v>8.4809465622136528</c:v>
                </c:pt>
                <c:pt idx="1696">
                  <c:v>8.5642043354959103</c:v>
                </c:pt>
                <c:pt idx="1697">
                  <c:v>8.5333380154176606</c:v>
                </c:pt>
                <c:pt idx="1698">
                  <c:v>8.512866289624089</c:v>
                </c:pt>
                <c:pt idx="1699">
                  <c:v>8.492144394944102</c:v>
                </c:pt>
                <c:pt idx="1700">
                  <c:v>8.5557633634470811</c:v>
                </c:pt>
                <c:pt idx="1701">
                  <c:v>8.6293745923074194</c:v>
                </c:pt>
                <c:pt idx="1702">
                  <c:v>8.7493024430242912</c:v>
                </c:pt>
                <c:pt idx="1703">
                  <c:v>8.7364145129835222</c:v>
                </c:pt>
                <c:pt idx="1704">
                  <c:v>8.6931812823968961</c:v>
                </c:pt>
                <c:pt idx="1705">
                  <c:v>8.7612724022231152</c:v>
                </c:pt>
                <c:pt idx="1706">
                  <c:v>8.7632015011630706</c:v>
                </c:pt>
                <c:pt idx="1707">
                  <c:v>8.6995218944557671</c:v>
                </c:pt>
                <c:pt idx="1708">
                  <c:v>8.5861575989121537</c:v>
                </c:pt>
                <c:pt idx="1709">
                  <c:v>8.4856283006121647</c:v>
                </c:pt>
                <c:pt idx="1710">
                  <c:v>8.2999497190762863</c:v>
                </c:pt>
                <c:pt idx="1711">
                  <c:v>8.3917021789124888</c:v>
                </c:pt>
                <c:pt idx="1712">
                  <c:v>8.4377779453747621</c:v>
                </c:pt>
                <c:pt idx="1713">
                  <c:v>8.3304639355482184</c:v>
                </c:pt>
                <c:pt idx="1714">
                  <c:v>8.5440758911757957</c:v>
                </c:pt>
                <c:pt idx="1715">
                  <c:v>8.5879054979435754</c:v>
                </c:pt>
                <c:pt idx="1716">
                  <c:v>8.5524882750472653</c:v>
                </c:pt>
                <c:pt idx="1717">
                  <c:v>8.5503564010586732</c:v>
                </c:pt>
                <c:pt idx="1718">
                  <c:v>8.5847083091328109</c:v>
                </c:pt>
                <c:pt idx="1719">
                  <c:v>8.620927606958384</c:v>
                </c:pt>
                <c:pt idx="1720">
                  <c:v>8.6943624901974541</c:v>
                </c:pt>
                <c:pt idx="1721">
                  <c:v>8.6828445328006865</c:v>
                </c:pt>
                <c:pt idx="1722">
                  <c:v>8.7780321966981507</c:v>
                </c:pt>
                <c:pt idx="1723">
                  <c:v>8.7965099302306573</c:v>
                </c:pt>
                <c:pt idx="1724">
                  <c:v>8.7931814568066269</c:v>
                </c:pt>
                <c:pt idx="1725">
                  <c:v>8.8913151220320561</c:v>
                </c:pt>
                <c:pt idx="1726">
                  <c:v>8.8945628991713974</c:v>
                </c:pt>
                <c:pt idx="1727">
                  <c:v>8.8093941560924112</c:v>
                </c:pt>
                <c:pt idx="1728">
                  <c:v>8.8840375572451595</c:v>
                </c:pt>
                <c:pt idx="1729">
                  <c:v>8.7622179522488892</c:v>
                </c:pt>
                <c:pt idx="1730">
                  <c:v>8.9453650480471527</c:v>
                </c:pt>
                <c:pt idx="1731">
                  <c:v>9.0281706932854142</c:v>
                </c:pt>
                <c:pt idx="1732">
                  <c:v>9.1354454626763264</c:v>
                </c:pt>
                <c:pt idx="1733">
                  <c:v>9.1458002618390228</c:v>
                </c:pt>
                <c:pt idx="1734">
                  <c:v>9.0963223928728141</c:v>
                </c:pt>
                <c:pt idx="1735">
                  <c:v>8.9476801374678541</c:v>
                </c:pt>
                <c:pt idx="1736">
                  <c:v>8.9639929170022761</c:v>
                </c:pt>
                <c:pt idx="1737">
                  <c:v>8.9912256706854485</c:v>
                </c:pt>
                <c:pt idx="1738">
                  <c:v>8.9421046592915179</c:v>
                </c:pt>
                <c:pt idx="1739">
                  <c:v>9.0278392395416649</c:v>
                </c:pt>
                <c:pt idx="1740">
                  <c:v>9.1872537717179164</c:v>
                </c:pt>
                <c:pt idx="1741">
                  <c:v>9.1439038539998343</c:v>
                </c:pt>
                <c:pt idx="1742">
                  <c:v>9.1482770749216566</c:v>
                </c:pt>
                <c:pt idx="1743">
                  <c:v>9.0201596982974639</c:v>
                </c:pt>
                <c:pt idx="1744">
                  <c:v>9.0763426128297269</c:v>
                </c:pt>
                <c:pt idx="1745">
                  <c:v>9.1976184735578457</c:v>
                </c:pt>
                <c:pt idx="1746">
                  <c:v>9.1851332443204274</c:v>
                </c:pt>
                <c:pt idx="1747">
                  <c:v>9.1739688937690662</c:v>
                </c:pt>
                <c:pt idx="1748">
                  <c:v>9.3818625391791262</c:v>
                </c:pt>
                <c:pt idx="1749">
                  <c:v>9.2432700864979385</c:v>
                </c:pt>
                <c:pt idx="1750">
                  <c:v>9.1856645575682254</c:v>
                </c:pt>
                <c:pt idx="1751">
                  <c:v>9.2357037187078372</c:v>
                </c:pt>
                <c:pt idx="1752">
                  <c:v>9.1704706300645711</c:v>
                </c:pt>
                <c:pt idx="1753">
                  <c:v>9.1607182086510317</c:v>
                </c:pt>
                <c:pt idx="1754">
                  <c:v>9.2464337059304604</c:v>
                </c:pt>
                <c:pt idx="1755">
                  <c:v>9.2042179306991745</c:v>
                </c:pt>
                <c:pt idx="1756">
                  <c:v>9.1904500489157819</c:v>
                </c:pt>
                <c:pt idx="1757">
                  <c:v>9.1244952387080662</c:v>
                </c:pt>
                <c:pt idx="1758">
                  <c:v>9.017100944905927</c:v>
                </c:pt>
                <c:pt idx="1759">
                  <c:v>9.0964817386882384</c:v>
                </c:pt>
                <c:pt idx="1760">
                  <c:v>9.3887736447097403</c:v>
                </c:pt>
                <c:pt idx="1761">
                  <c:v>9.4492609430123586</c:v>
                </c:pt>
                <c:pt idx="1762">
                  <c:v>9.6158019112752342</c:v>
                </c:pt>
                <c:pt idx="1763">
                  <c:v>9.5760453109233641</c:v>
                </c:pt>
                <c:pt idx="1764">
                  <c:v>9.6400907404837213</c:v>
                </c:pt>
                <c:pt idx="1765">
                  <c:v>9.530536067780579</c:v>
                </c:pt>
                <c:pt idx="1766">
                  <c:v>9.5699333123163708</c:v>
                </c:pt>
                <c:pt idx="1767">
                  <c:v>9.3536514070051542</c:v>
                </c:pt>
                <c:pt idx="1768">
                  <c:v>9.2068175490192328</c:v>
                </c:pt>
                <c:pt idx="1769">
                  <c:v>9.3073991319773128</c:v>
                </c:pt>
                <c:pt idx="1770">
                  <c:v>9.2329929134889976</c:v>
                </c:pt>
                <c:pt idx="1771">
                  <c:v>9.2732934989036071</c:v>
                </c:pt>
                <c:pt idx="1772">
                  <c:v>9.3016428170690055</c:v>
                </c:pt>
                <c:pt idx="1773">
                  <c:v>9.0769866480417818</c:v>
                </c:pt>
                <c:pt idx="1774">
                  <c:v>9.1138029057383907</c:v>
                </c:pt>
                <c:pt idx="1775">
                  <c:v>9.1406919251540693</c:v>
                </c:pt>
                <c:pt idx="1776">
                  <c:v>9.1375090722542183</c:v>
                </c:pt>
                <c:pt idx="1777">
                  <c:v>9.1812044338054335</c:v>
                </c:pt>
                <c:pt idx="1778">
                  <c:v>9.241183909187157</c:v>
                </c:pt>
                <c:pt idx="1779">
                  <c:v>9.2145282380632416</c:v>
                </c:pt>
                <c:pt idx="1780">
                  <c:v>9.1397923705865765</c:v>
                </c:pt>
                <c:pt idx="1781">
                  <c:v>8.9967824742335427</c:v>
                </c:pt>
                <c:pt idx="1782">
                  <c:v>8.8269905413418197</c:v>
                </c:pt>
                <c:pt idx="1783">
                  <c:v>8.8953229586060321</c:v>
                </c:pt>
                <c:pt idx="1784">
                  <c:v>8.792679797260087</c:v>
                </c:pt>
                <c:pt idx="1785">
                  <c:v>8.8400002783626501</c:v>
                </c:pt>
                <c:pt idx="1786">
                  <c:v>8.8350347671149692</c:v>
                </c:pt>
                <c:pt idx="1787">
                  <c:v>8.8816894286646679</c:v>
                </c:pt>
                <c:pt idx="1788">
                  <c:v>9.1489317712188232</c:v>
                </c:pt>
                <c:pt idx="1789">
                  <c:v>9.1190319835280675</c:v>
                </c:pt>
                <c:pt idx="1790">
                  <c:v>9.0771488159573845</c:v>
                </c:pt>
                <c:pt idx="1791">
                  <c:v>9.0233553610607533</c:v>
                </c:pt>
                <c:pt idx="1792">
                  <c:v>8.9397666338462312</c:v>
                </c:pt>
                <c:pt idx="1793">
                  <c:v>8.7564075935543322</c:v>
                </c:pt>
                <c:pt idx="1794">
                  <c:v>8.8111832375761203</c:v>
                </c:pt>
                <c:pt idx="1795">
                  <c:v>8.8528642823453509</c:v>
                </c:pt>
                <c:pt idx="1796">
                  <c:v>8.7696116492237142</c:v>
                </c:pt>
                <c:pt idx="1797">
                  <c:v>8.7381056256936755</c:v>
                </c:pt>
                <c:pt idx="1798">
                  <c:v>8.5904200979592797</c:v>
                </c:pt>
                <c:pt idx="1799">
                  <c:v>8.6527060336267194</c:v>
                </c:pt>
                <c:pt idx="1800">
                  <c:v>8.7479430221473944</c:v>
                </c:pt>
                <c:pt idx="1801">
                  <c:v>8.8113933786688108</c:v>
                </c:pt>
                <c:pt idx="1802">
                  <c:v>9.0182430222900862</c:v>
                </c:pt>
                <c:pt idx="1803">
                  <c:v>9.0191943913561321</c:v>
                </c:pt>
                <c:pt idx="1804">
                  <c:v>9.0470852441593941</c:v>
                </c:pt>
                <c:pt idx="1805">
                  <c:v>8.9975908147494046</c:v>
                </c:pt>
                <c:pt idx="1806">
                  <c:v>9.1174534508453657</c:v>
                </c:pt>
                <c:pt idx="1807">
                  <c:v>9.0429463386350228</c:v>
                </c:pt>
                <c:pt idx="1808">
                  <c:v>9.1376942431142183</c:v>
                </c:pt>
                <c:pt idx="1809">
                  <c:v>9.134067842021075</c:v>
                </c:pt>
                <c:pt idx="1810">
                  <c:v>9.2265904684392233</c:v>
                </c:pt>
                <c:pt idx="1811">
                  <c:v>9.2546126832185678</c:v>
                </c:pt>
                <c:pt idx="1812">
                  <c:v>9.3395443671467273</c:v>
                </c:pt>
                <c:pt idx="1813">
                  <c:v>9.2040437948512803</c:v>
                </c:pt>
                <c:pt idx="1814">
                  <c:v>9.315591581896431</c:v>
                </c:pt>
                <c:pt idx="1815">
                  <c:v>9.5378188884593822</c:v>
                </c:pt>
                <c:pt idx="1816">
                  <c:v>9.5636341300403735</c:v>
                </c:pt>
                <c:pt idx="1817">
                  <c:v>9.5103477785301269</c:v>
                </c:pt>
                <c:pt idx="1818">
                  <c:v>9.6044524510859883</c:v>
                </c:pt>
                <c:pt idx="1819">
                  <c:v>9.6520981052260044</c:v>
                </c:pt>
                <c:pt idx="1820">
                  <c:v>9.6772930038930784</c:v>
                </c:pt>
                <c:pt idx="1821">
                  <c:v>9.6286896358472625</c:v>
                </c:pt>
                <c:pt idx="1822">
                  <c:v>9.7630778229057711</c:v>
                </c:pt>
                <c:pt idx="1823">
                  <c:v>9.7895044849697737</c:v>
                </c:pt>
                <c:pt idx="1824">
                  <c:v>9.8652292433085922</c:v>
                </c:pt>
                <c:pt idx="1825">
                  <c:v>9.7808423114597147</c:v>
                </c:pt>
                <c:pt idx="1826">
                  <c:v>9.6671278250865527</c:v>
                </c:pt>
                <c:pt idx="1827">
                  <c:v>9.7328676773783904</c:v>
                </c:pt>
                <c:pt idx="1828">
                  <c:v>9.7151260381786173</c:v>
                </c:pt>
                <c:pt idx="1829">
                  <c:v>9.7082797419444002</c:v>
                </c:pt>
                <c:pt idx="1830">
                  <c:v>9.3241868173470746</c:v>
                </c:pt>
                <c:pt idx="1831">
                  <c:v>9.4371844875178379</c:v>
                </c:pt>
                <c:pt idx="1832">
                  <c:v>9.6679174086698882</c:v>
                </c:pt>
                <c:pt idx="1833">
                  <c:v>9.7123561190729824</c:v>
                </c:pt>
                <c:pt idx="1834">
                  <c:v>9.756593095296056</c:v>
                </c:pt>
                <c:pt idx="1835">
                  <c:v>9.79846279594436</c:v>
                </c:pt>
                <c:pt idx="1836">
                  <c:v>9.7643579181195364</c:v>
                </c:pt>
                <c:pt idx="1837">
                  <c:v>9.7688936061290477</c:v>
                </c:pt>
                <c:pt idx="1838">
                  <c:v>9.820534582069774</c:v>
                </c:pt>
                <c:pt idx="1839">
                  <c:v>9.9098282243638973</c:v>
                </c:pt>
                <c:pt idx="1840">
                  <c:v>10.08249535252051</c:v>
                </c:pt>
                <c:pt idx="1841">
                  <c:v>9.9842809917961368</c:v>
                </c:pt>
                <c:pt idx="1842">
                  <c:v>9.9360893460215074</c:v>
                </c:pt>
                <c:pt idx="1843">
                  <c:v>10.008275819419531</c:v>
                </c:pt>
                <c:pt idx="1844">
                  <c:v>9.9455573487505013</c:v>
                </c:pt>
                <c:pt idx="1845">
                  <c:v>10.108252873021319</c:v>
                </c:pt>
                <c:pt idx="1846">
                  <c:v>10.078670508852531</c:v>
                </c:pt>
                <c:pt idx="1847">
                  <c:v>10.25833619776477</c:v>
                </c:pt>
                <c:pt idx="1848">
                  <c:v>10.216485830379639</c:v>
                </c:pt>
                <c:pt idx="1849">
                  <c:v>9.7782336928612672</c:v>
                </c:pt>
                <c:pt idx="1850">
                  <c:v>9.9349699067258879</c:v>
                </c:pt>
                <c:pt idx="1851">
                  <c:v>9.9622162142709847</c:v>
                </c:pt>
                <c:pt idx="1852">
                  <c:v>9.9641284135258843</c:v>
                </c:pt>
                <c:pt idx="1853">
                  <c:v>10.1085531322192</c:v>
                </c:pt>
                <c:pt idx="1854">
                  <c:v>10.098444635889161</c:v>
                </c:pt>
                <c:pt idx="1855">
                  <c:v>10.23336727499418</c:v>
                </c:pt>
                <c:pt idx="1856">
                  <c:v>10.12914207680333</c:v>
                </c:pt>
                <c:pt idx="1857">
                  <c:v>9.9976691243032718</c:v>
                </c:pt>
                <c:pt idx="1858">
                  <c:v>9.9100063703693682</c:v>
                </c:pt>
                <c:pt idx="1859">
                  <c:v>10.121465635460259</c:v>
                </c:pt>
                <c:pt idx="1860">
                  <c:v>10.252672472395471</c:v>
                </c:pt>
                <c:pt idx="1861">
                  <c:v>10.267998222690039</c:v>
                </c:pt>
                <c:pt idx="1862">
                  <c:v>10.519338564373539</c:v>
                </c:pt>
                <c:pt idx="1863">
                  <c:v>10.59605598355742</c:v>
                </c:pt>
                <c:pt idx="1864">
                  <c:v>10.794009044310281</c:v>
                </c:pt>
                <c:pt idx="1865">
                  <c:v>10.8506624718241</c:v>
                </c:pt>
                <c:pt idx="1866">
                  <c:v>10.843480869994799</c:v>
                </c:pt>
                <c:pt idx="1867">
                  <c:v>10.840807286575521</c:v>
                </c:pt>
                <c:pt idx="1868">
                  <c:v>10.733669044163021</c:v>
                </c:pt>
                <c:pt idx="1869">
                  <c:v>10.785640463875559</c:v>
                </c:pt>
                <c:pt idx="1870">
                  <c:v>10.95869810680505</c:v>
                </c:pt>
                <c:pt idx="1871">
                  <c:v>10.979884809748221</c:v>
                </c:pt>
                <c:pt idx="1872">
                  <c:v>11.09117559648903</c:v>
                </c:pt>
                <c:pt idx="1873">
                  <c:v>11.062003102774961</c:v>
                </c:pt>
                <c:pt idx="1874">
                  <c:v>10.900738426049459</c:v>
                </c:pt>
                <c:pt idx="1875">
                  <c:v>11.043380247242011</c:v>
                </c:pt>
                <c:pt idx="1876">
                  <c:v>10.92591694698687</c:v>
                </c:pt>
                <c:pt idx="1877">
                  <c:v>11.066494514499871</c:v>
                </c:pt>
                <c:pt idx="1878">
                  <c:v>10.91825821874861</c:v>
                </c:pt>
                <c:pt idx="1879">
                  <c:v>10.863057114575151</c:v>
                </c:pt>
                <c:pt idx="1880">
                  <c:v>10.75325308125387</c:v>
                </c:pt>
                <c:pt idx="1881">
                  <c:v>10.87380423113332</c:v>
                </c:pt>
                <c:pt idx="1882">
                  <c:v>11.05354886045181</c:v>
                </c:pt>
                <c:pt idx="1883">
                  <c:v>11.033953390011231</c:v>
                </c:pt>
                <c:pt idx="1884">
                  <c:v>11.10958975391585</c:v>
                </c:pt>
                <c:pt idx="1885">
                  <c:v>11.21814997624579</c:v>
                </c:pt>
                <c:pt idx="1886">
                  <c:v>11.205299513425571</c:v>
                </c:pt>
                <c:pt idx="1887">
                  <c:v>11.06997391223544</c:v>
                </c:pt>
                <c:pt idx="1888">
                  <c:v>11.09591000636928</c:v>
                </c:pt>
                <c:pt idx="1889">
                  <c:v>11.19879899930522</c:v>
                </c:pt>
                <c:pt idx="1890">
                  <c:v>11.034169536977201</c:v>
                </c:pt>
                <c:pt idx="1891">
                  <c:v>11.063021488232961</c:v>
                </c:pt>
                <c:pt idx="1892">
                  <c:v>10.971437746937131</c:v>
                </c:pt>
                <c:pt idx="1893">
                  <c:v>10.867575052414489</c:v>
                </c:pt>
                <c:pt idx="1894">
                  <c:v>11.016685131006319</c:v>
                </c:pt>
                <c:pt idx="1895">
                  <c:v>11.13842211708501</c:v>
                </c:pt>
                <c:pt idx="1896">
                  <c:v>11.139882390829399</c:v>
                </c:pt>
                <c:pt idx="1897">
                  <c:v>11.24584062052787</c:v>
                </c:pt>
                <c:pt idx="1898">
                  <c:v>11.28709901011077</c:v>
                </c:pt>
                <c:pt idx="1899">
                  <c:v>11.18208746362826</c:v>
                </c:pt>
                <c:pt idx="1900">
                  <c:v>11.01502318077433</c:v>
                </c:pt>
                <c:pt idx="1901">
                  <c:v>11.120835934817171</c:v>
                </c:pt>
                <c:pt idx="1902">
                  <c:v>11.12781978113016</c:v>
                </c:pt>
                <c:pt idx="1903">
                  <c:v>10.92839562886137</c:v>
                </c:pt>
                <c:pt idx="1904">
                  <c:v>10.77342335865449</c:v>
                </c:pt>
                <c:pt idx="1905">
                  <c:v>11.049705305122179</c:v>
                </c:pt>
                <c:pt idx="1906">
                  <c:v>11.119917440851291</c:v>
                </c:pt>
                <c:pt idx="1907">
                  <c:v>11.146128722118339</c:v>
                </c:pt>
                <c:pt idx="1908">
                  <c:v>11.23814862671583</c:v>
                </c:pt>
                <c:pt idx="1909">
                  <c:v>11.20954941580329</c:v>
                </c:pt>
                <c:pt idx="1910">
                  <c:v>11.38241539348618</c:v>
                </c:pt>
                <c:pt idx="1911">
                  <c:v>11.30418341565211</c:v>
                </c:pt>
                <c:pt idx="1912">
                  <c:v>11.134995170002441</c:v>
                </c:pt>
                <c:pt idx="1913">
                  <c:v>11.210389759344411</c:v>
                </c:pt>
                <c:pt idx="1914">
                  <c:v>10.7802045485649</c:v>
                </c:pt>
                <c:pt idx="1915">
                  <c:v>10.94790926185104</c:v>
                </c:pt>
                <c:pt idx="1916">
                  <c:v>10.99277056640965</c:v>
                </c:pt>
                <c:pt idx="1917">
                  <c:v>11.04383242332924</c:v>
                </c:pt>
                <c:pt idx="1918">
                  <c:v>10.66027245858711</c:v>
                </c:pt>
                <c:pt idx="1919">
                  <c:v>10.567374162659</c:v>
                </c:pt>
                <c:pt idx="1920">
                  <c:v>10.55107064067071</c:v>
                </c:pt>
                <c:pt idx="1921">
                  <c:v>10.91094492845815</c:v>
                </c:pt>
                <c:pt idx="1922">
                  <c:v>11.118705170225059</c:v>
                </c:pt>
                <c:pt idx="1923">
                  <c:v>11.036525038234871</c:v>
                </c:pt>
                <c:pt idx="1924">
                  <c:v>11.16460726521578</c:v>
                </c:pt>
                <c:pt idx="1925">
                  <c:v>11.117448819842711</c:v>
                </c:pt>
                <c:pt idx="1926">
                  <c:v>10.826314558595771</c:v>
                </c:pt>
                <c:pt idx="1927">
                  <c:v>10.89105952304919</c:v>
                </c:pt>
                <c:pt idx="1928">
                  <c:v>10.76329206308867</c:v>
                </c:pt>
                <c:pt idx="1929">
                  <c:v>10.928015725439449</c:v>
                </c:pt>
                <c:pt idx="1930">
                  <c:v>11.08514845607414</c:v>
                </c:pt>
                <c:pt idx="1931">
                  <c:v>10.926013443945999</c:v>
                </c:pt>
                <c:pt idx="1932">
                  <c:v>11.021494548441391</c:v>
                </c:pt>
                <c:pt idx="1933">
                  <c:v>10.999184358733711</c:v>
                </c:pt>
                <c:pt idx="1934">
                  <c:v>10.80660147299532</c:v>
                </c:pt>
                <c:pt idx="1935">
                  <c:v>10.761394424063891</c:v>
                </c:pt>
                <c:pt idx="1936">
                  <c:v>10.86878601123381</c:v>
                </c:pt>
                <c:pt idx="1937">
                  <c:v>10.70876480819916</c:v>
                </c:pt>
                <c:pt idx="1938">
                  <c:v>10.903969632955</c:v>
                </c:pt>
                <c:pt idx="1939">
                  <c:v>10.929821051070199</c:v>
                </c:pt>
                <c:pt idx="1940">
                  <c:v>10.812807063042721</c:v>
                </c:pt>
                <c:pt idx="1941">
                  <c:v>10.81507084023225</c:v>
                </c:pt>
                <c:pt idx="1942">
                  <c:v>10.66941283239729</c:v>
                </c:pt>
                <c:pt idx="1943">
                  <c:v>10.699856631961451</c:v>
                </c:pt>
                <c:pt idx="1944">
                  <c:v>10.814834488778001</c:v>
                </c:pt>
                <c:pt idx="1945">
                  <c:v>11.06895189654168</c:v>
                </c:pt>
                <c:pt idx="1946">
                  <c:v>11.19663985827537</c:v>
                </c:pt>
                <c:pt idx="1947">
                  <c:v>11.25865008814492</c:v>
                </c:pt>
                <c:pt idx="1948">
                  <c:v>11.234660691727751</c:v>
                </c:pt>
                <c:pt idx="1949">
                  <c:v>11.3530070373361</c:v>
                </c:pt>
                <c:pt idx="1950">
                  <c:v>11.3480563393934</c:v>
                </c:pt>
                <c:pt idx="1951">
                  <c:v>11.27592497771132</c:v>
                </c:pt>
                <c:pt idx="1952">
                  <c:v>11.23747684681353</c:v>
                </c:pt>
                <c:pt idx="1953">
                  <c:v>11.18975882053644</c:v>
                </c:pt>
                <c:pt idx="1954">
                  <c:v>10.936408842431581</c:v>
                </c:pt>
                <c:pt idx="1955">
                  <c:v>11.073734583223461</c:v>
                </c:pt>
                <c:pt idx="1956">
                  <c:v>11.11786487087417</c:v>
                </c:pt>
                <c:pt idx="1957">
                  <c:v>11.232380608342719</c:v>
                </c:pt>
                <c:pt idx="1958">
                  <c:v>11.213029043027809</c:v>
                </c:pt>
                <c:pt idx="1959">
                  <c:v>11.43865002635788</c:v>
                </c:pt>
                <c:pt idx="1960">
                  <c:v>11.373528494845029</c:v>
                </c:pt>
                <c:pt idx="1961">
                  <c:v>11.45714995752747</c:v>
                </c:pt>
                <c:pt idx="1962">
                  <c:v>11.484720022133949</c:v>
                </c:pt>
                <c:pt idx="1963">
                  <c:v>11.423949946926831</c:v>
                </c:pt>
                <c:pt idx="1964">
                  <c:v>11.3551637194991</c:v>
                </c:pt>
                <c:pt idx="1965">
                  <c:v>11.40609554666192</c:v>
                </c:pt>
                <c:pt idx="1966">
                  <c:v>11.26174011166138</c:v>
                </c:pt>
                <c:pt idx="1967">
                  <c:v>11.12529447404501</c:v>
                </c:pt>
                <c:pt idx="1968">
                  <c:v>11.236895348364961</c:v>
                </c:pt>
                <c:pt idx="1969">
                  <c:v>11.199431814258229</c:v>
                </c:pt>
                <c:pt idx="1970">
                  <c:v>10.52186086857675</c:v>
                </c:pt>
                <c:pt idx="1971">
                  <c:v>10.44291597345754</c:v>
                </c:pt>
                <c:pt idx="1972">
                  <c:v>10.44073392493036</c:v>
                </c:pt>
                <c:pt idx="1973">
                  <c:v>9.9811322704547987</c:v>
                </c:pt>
                <c:pt idx="1974">
                  <c:v>10.372447984459111</c:v>
                </c:pt>
                <c:pt idx="1975">
                  <c:v>10.45066202996945</c:v>
                </c:pt>
                <c:pt idx="1976">
                  <c:v>10.602634254195459</c:v>
                </c:pt>
                <c:pt idx="1977">
                  <c:v>10.86397951523724</c:v>
                </c:pt>
                <c:pt idx="1978">
                  <c:v>10.96885808826725</c:v>
                </c:pt>
                <c:pt idx="1979">
                  <c:v>11.21839957434282</c:v>
                </c:pt>
                <c:pt idx="1980">
                  <c:v>11.121256605471849</c:v>
                </c:pt>
                <c:pt idx="1981">
                  <c:v>11.289711039449569</c:v>
                </c:pt>
                <c:pt idx="1982">
                  <c:v>11.349823911231731</c:v>
                </c:pt>
                <c:pt idx="1983">
                  <c:v>11.2310194479243</c:v>
                </c:pt>
                <c:pt idx="1984">
                  <c:v>11.238809279657159</c:v>
                </c:pt>
                <c:pt idx="1985">
                  <c:v>11.416705592479421</c:v>
                </c:pt>
                <c:pt idx="1986">
                  <c:v>11.330624137681481</c:v>
                </c:pt>
                <c:pt idx="1987">
                  <c:v>11.369833550342809</c:v>
                </c:pt>
                <c:pt idx="1988">
                  <c:v>11.48199156383845</c:v>
                </c:pt>
                <c:pt idx="1989">
                  <c:v>11.60520169387884</c:v>
                </c:pt>
                <c:pt idx="1990">
                  <c:v>11.61994857332196</c:v>
                </c:pt>
                <c:pt idx="1991">
                  <c:v>11.53109508741878</c:v>
                </c:pt>
                <c:pt idx="1992">
                  <c:v>11.49289049108317</c:v>
                </c:pt>
                <c:pt idx="1993">
                  <c:v>11.423598679461589</c:v>
                </c:pt>
                <c:pt idx="1994">
                  <c:v>11.40819800055206</c:v>
                </c:pt>
                <c:pt idx="1995">
                  <c:v>11.448808076443999</c:v>
                </c:pt>
                <c:pt idx="1996">
                  <c:v>11.21773527457696</c:v>
                </c:pt>
                <c:pt idx="1997">
                  <c:v>11.21756909175571</c:v>
                </c:pt>
                <c:pt idx="1998">
                  <c:v>10.609552752861211</c:v>
                </c:pt>
                <c:pt idx="1999">
                  <c:v>10.80745064977032</c:v>
                </c:pt>
                <c:pt idx="2000">
                  <c:v>11.02020992253834</c:v>
                </c:pt>
                <c:pt idx="2001">
                  <c:v>10.858570518522299</c:v>
                </c:pt>
                <c:pt idx="2002">
                  <c:v>10.92854930863866</c:v>
                </c:pt>
                <c:pt idx="2003">
                  <c:v>11.05843451259479</c:v>
                </c:pt>
                <c:pt idx="2004">
                  <c:v>11.025727757973479</c:v>
                </c:pt>
                <c:pt idx="2005">
                  <c:v>10.86278238520808</c:v>
                </c:pt>
                <c:pt idx="2006">
                  <c:v>10.6681611570827</c:v>
                </c:pt>
                <c:pt idx="2007">
                  <c:v>10.693222782727799</c:v>
                </c:pt>
                <c:pt idx="2008">
                  <c:v>10.84011132773519</c:v>
                </c:pt>
                <c:pt idx="2009">
                  <c:v>10.983304007073031</c:v>
                </c:pt>
                <c:pt idx="2010">
                  <c:v>10.97655432829005</c:v>
                </c:pt>
                <c:pt idx="2011">
                  <c:v>10.91827215254974</c:v>
                </c:pt>
                <c:pt idx="2012">
                  <c:v>10.733496705197981</c:v>
                </c:pt>
                <c:pt idx="2013">
                  <c:v>10.484310551173291</c:v>
                </c:pt>
                <c:pt idx="2014">
                  <c:v>10.61666922292595</c:v>
                </c:pt>
                <c:pt idx="2015">
                  <c:v>10.67844109407285</c:v>
                </c:pt>
                <c:pt idx="2016">
                  <c:v>10.4651367167189</c:v>
                </c:pt>
                <c:pt idx="2017">
                  <c:v>10.50978106519104</c:v>
                </c:pt>
                <c:pt idx="2018">
                  <c:v>10.85802963323478</c:v>
                </c:pt>
                <c:pt idx="2019">
                  <c:v>10.888987392774251</c:v>
                </c:pt>
                <c:pt idx="2020">
                  <c:v>10.633486339488529</c:v>
                </c:pt>
                <c:pt idx="2021">
                  <c:v>10.65711451050394</c:v>
                </c:pt>
                <c:pt idx="2022">
                  <c:v>10.81722797815404</c:v>
                </c:pt>
                <c:pt idx="2023">
                  <c:v>10.881584608794</c:v>
                </c:pt>
                <c:pt idx="2024">
                  <c:v>10.975279846500641</c:v>
                </c:pt>
                <c:pt idx="2025">
                  <c:v>11.295204410957069</c:v>
                </c:pt>
                <c:pt idx="2026">
                  <c:v>11.34124062738648</c:v>
                </c:pt>
                <c:pt idx="2027">
                  <c:v>11.344447710000919</c:v>
                </c:pt>
                <c:pt idx="2028">
                  <c:v>11.366599529660791</c:v>
                </c:pt>
                <c:pt idx="2029">
                  <c:v>11.14392695676181</c:v>
                </c:pt>
                <c:pt idx="2030">
                  <c:v>11.10661653043171</c:v>
                </c:pt>
                <c:pt idx="2031">
                  <c:v>11.29160773071413</c:v>
                </c:pt>
                <c:pt idx="2032">
                  <c:v>11.245541456717209</c:v>
                </c:pt>
                <c:pt idx="2033">
                  <c:v>11.171642851040611</c:v>
                </c:pt>
                <c:pt idx="2034">
                  <c:v>11.225130637650709</c:v>
                </c:pt>
                <c:pt idx="2035">
                  <c:v>11.355738335811211</c:v>
                </c:pt>
                <c:pt idx="2036">
                  <c:v>11.4148189749747</c:v>
                </c:pt>
                <c:pt idx="2037">
                  <c:v>11.240386864671899</c:v>
                </c:pt>
                <c:pt idx="2038">
                  <c:v>11.210809665881751</c:v>
                </c:pt>
                <c:pt idx="2039">
                  <c:v>11.105858554988821</c:v>
                </c:pt>
                <c:pt idx="2040">
                  <c:v>11.099239712915089</c:v>
                </c:pt>
                <c:pt idx="2041">
                  <c:v>10.89196897823035</c:v>
                </c:pt>
                <c:pt idx="2042">
                  <c:v>10.598930728395411</c:v>
                </c:pt>
                <c:pt idx="2043">
                  <c:v>10.853361519530701</c:v>
                </c:pt>
                <c:pt idx="2044">
                  <c:v>10.640941670366569</c:v>
                </c:pt>
                <c:pt idx="2045">
                  <c:v>10.693110302605669</c:v>
                </c:pt>
                <c:pt idx="2046">
                  <c:v>11.001674312528131</c:v>
                </c:pt>
                <c:pt idx="2047">
                  <c:v>11.015095177526559</c:v>
                </c:pt>
                <c:pt idx="2048">
                  <c:v>10.99017214220213</c:v>
                </c:pt>
                <c:pt idx="2049">
                  <c:v>10.86994929218962</c:v>
                </c:pt>
                <c:pt idx="2050">
                  <c:v>10.74750134443595</c:v>
                </c:pt>
                <c:pt idx="2051">
                  <c:v>10.991934454669559</c:v>
                </c:pt>
                <c:pt idx="2052">
                  <c:v>10.85643759165716</c:v>
                </c:pt>
                <c:pt idx="2053">
                  <c:v>10.83718423289864</c:v>
                </c:pt>
                <c:pt idx="2054">
                  <c:v>10.64528666896561</c:v>
                </c:pt>
                <c:pt idx="2055">
                  <c:v>10.0119010586107</c:v>
                </c:pt>
                <c:pt idx="2056">
                  <c:v>10.284950133069669</c:v>
                </c:pt>
                <c:pt idx="2057">
                  <c:v>10.093362304774891</c:v>
                </c:pt>
                <c:pt idx="2058">
                  <c:v>10.31237626871526</c:v>
                </c:pt>
                <c:pt idx="2059">
                  <c:v>10.220926170196799</c:v>
                </c:pt>
                <c:pt idx="2060">
                  <c:v>10.26241021635817</c:v>
                </c:pt>
                <c:pt idx="2061">
                  <c:v>10.070664993199159</c:v>
                </c:pt>
                <c:pt idx="2062">
                  <c:v>9.9618529348250249</c:v>
                </c:pt>
                <c:pt idx="2063">
                  <c:v>10.38420429003909</c:v>
                </c:pt>
                <c:pt idx="2064">
                  <c:v>10.301931940645771</c:v>
                </c:pt>
                <c:pt idx="2065">
                  <c:v>10.41476967854187</c:v>
                </c:pt>
                <c:pt idx="2066">
                  <c:v>10.17859912204017</c:v>
                </c:pt>
                <c:pt idx="2067">
                  <c:v>9.9043171349536756</c:v>
                </c:pt>
                <c:pt idx="2068">
                  <c:v>9.9340573534698535</c:v>
                </c:pt>
                <c:pt idx="2069">
                  <c:v>10.29055475088226</c:v>
                </c:pt>
                <c:pt idx="2070">
                  <c:v>10.40885842751071</c:v>
                </c:pt>
                <c:pt idx="2071">
                  <c:v>10.206510312256841</c:v>
                </c:pt>
                <c:pt idx="2072">
                  <c:v>10.57532998668564</c:v>
                </c:pt>
                <c:pt idx="2073">
                  <c:v>10.692877335743979</c:v>
                </c:pt>
                <c:pt idx="2074">
                  <c:v>10.70648911462756</c:v>
                </c:pt>
                <c:pt idx="2075">
                  <c:v>10.702615748261641</c:v>
                </c:pt>
                <c:pt idx="2076">
                  <c:v>10.62929575766411</c:v>
                </c:pt>
                <c:pt idx="2077">
                  <c:v>10.53465871924414</c:v>
                </c:pt>
                <c:pt idx="2078">
                  <c:v>10.66256166901035</c:v>
                </c:pt>
                <c:pt idx="2079">
                  <c:v>10.69337074015081</c:v>
                </c:pt>
                <c:pt idx="2080">
                  <c:v>10.842335418726501</c:v>
                </c:pt>
                <c:pt idx="2081">
                  <c:v>10.84889251620444</c:v>
                </c:pt>
                <c:pt idx="2082">
                  <c:v>10.63227553510262</c:v>
                </c:pt>
                <c:pt idx="2083">
                  <c:v>10.605097841593141</c:v>
                </c:pt>
                <c:pt idx="2084">
                  <c:v>10.430269781526601</c:v>
                </c:pt>
                <c:pt idx="2085">
                  <c:v>10.46850961300904</c:v>
                </c:pt>
                <c:pt idx="2086">
                  <c:v>10.331999103210491</c:v>
                </c:pt>
                <c:pt idx="2087">
                  <c:v>10.36905510829904</c:v>
                </c:pt>
                <c:pt idx="2088">
                  <c:v>10.04074841158474</c:v>
                </c:pt>
                <c:pt idx="2089">
                  <c:v>9.7452194333352384</c:v>
                </c:pt>
                <c:pt idx="2090">
                  <c:v>10.17118611587083</c:v>
                </c:pt>
                <c:pt idx="2091">
                  <c:v>9.9585657581963698</c:v>
                </c:pt>
                <c:pt idx="2092">
                  <c:v>10.26977169185594</c:v>
                </c:pt>
                <c:pt idx="2093">
                  <c:v>10.38029711216652</c:v>
                </c:pt>
                <c:pt idx="2094">
                  <c:v>10.57731889488816</c:v>
                </c:pt>
                <c:pt idx="2095">
                  <c:v>10.51801558336587</c:v>
                </c:pt>
                <c:pt idx="2096">
                  <c:v>10.302303877418691</c:v>
                </c:pt>
                <c:pt idx="2097">
                  <c:v>10.19689617778989</c:v>
                </c:pt>
                <c:pt idx="2098">
                  <c:v>9.9404260820999504</c:v>
                </c:pt>
                <c:pt idx="2099">
                  <c:v>10.061076476767161</c:v>
                </c:pt>
                <c:pt idx="2100">
                  <c:v>10.21633148332455</c:v>
                </c:pt>
                <c:pt idx="2101">
                  <c:v>10.126052651879061</c:v>
                </c:pt>
                <c:pt idx="2102">
                  <c:v>10.21812309834452</c:v>
                </c:pt>
                <c:pt idx="2103">
                  <c:v>10.20296300757245</c:v>
                </c:pt>
                <c:pt idx="2104">
                  <c:v>10.57558482926699</c:v>
                </c:pt>
                <c:pt idx="2105">
                  <c:v>10.59956123354644</c:v>
                </c:pt>
                <c:pt idx="2106">
                  <c:v>10.534542988336071</c:v>
                </c:pt>
                <c:pt idx="2107">
                  <c:v>10.288504357149559</c:v>
                </c:pt>
                <c:pt idx="2108">
                  <c:v>10.215938410199721</c:v>
                </c:pt>
                <c:pt idx="2109">
                  <c:v>10.261473493651179</c:v>
                </c:pt>
                <c:pt idx="2110">
                  <c:v>10.37788211861815</c:v>
                </c:pt>
                <c:pt idx="2111">
                  <c:v>10.125241339512041</c:v>
                </c:pt>
                <c:pt idx="2112">
                  <c:v>10.02290021936156</c:v>
                </c:pt>
                <c:pt idx="2113">
                  <c:v>10.04956078033223</c:v>
                </c:pt>
                <c:pt idx="2114">
                  <c:v>9.811536418196674</c:v>
                </c:pt>
                <c:pt idx="2115">
                  <c:v>9.7897737378999334</c:v>
                </c:pt>
                <c:pt idx="2116">
                  <c:v>9.7149332071098193</c:v>
                </c:pt>
                <c:pt idx="2117">
                  <c:v>9.7948251642549629</c:v>
                </c:pt>
                <c:pt idx="2118">
                  <c:v>9.6728700810123716</c:v>
                </c:pt>
                <c:pt idx="2119">
                  <c:v>9.5117283078287151</c:v>
                </c:pt>
                <c:pt idx="2120">
                  <c:v>9.7356032657601812</c:v>
                </c:pt>
                <c:pt idx="2121">
                  <c:v>9.8805143819989478</c:v>
                </c:pt>
                <c:pt idx="2122">
                  <c:v>9.8479894989256316</c:v>
                </c:pt>
                <c:pt idx="2123">
                  <c:v>10.042213798137331</c:v>
                </c:pt>
                <c:pt idx="2124">
                  <c:v>10.01972938956129</c:v>
                </c:pt>
                <c:pt idx="2125">
                  <c:v>10.10439853637379</c:v>
                </c:pt>
                <c:pt idx="2126">
                  <c:v>10.00026552460335</c:v>
                </c:pt>
                <c:pt idx="2127">
                  <c:v>10.086701373556529</c:v>
                </c:pt>
                <c:pt idx="2128">
                  <c:v>9.6820733657495079</c:v>
                </c:pt>
                <c:pt idx="2129">
                  <c:v>9.6823669982466711</c:v>
                </c:pt>
                <c:pt idx="2130">
                  <c:v>9.7124932303948768</c:v>
                </c:pt>
                <c:pt idx="2131">
                  <c:v>9.0977306107011362</c:v>
                </c:pt>
                <c:pt idx="2132">
                  <c:v>9.2188956236431974</c:v>
                </c:pt>
                <c:pt idx="2133">
                  <c:v>9.1070977837601621</c:v>
                </c:pt>
                <c:pt idx="2134">
                  <c:v>8.8786420030617226</c:v>
                </c:pt>
                <c:pt idx="2135">
                  <c:v>8.8745998930826921</c:v>
                </c:pt>
                <c:pt idx="2136">
                  <c:v>8.5648119760887678</c:v>
                </c:pt>
                <c:pt idx="2137">
                  <c:v>8.8708761752560576</c:v>
                </c:pt>
                <c:pt idx="2138">
                  <c:v>9.3281208323691214</c:v>
                </c:pt>
                <c:pt idx="2139">
                  <c:v>9.1405888575315064</c:v>
                </c:pt>
                <c:pt idx="2140">
                  <c:v>9.0488644805411234</c:v>
                </c:pt>
                <c:pt idx="2141">
                  <c:v>9.0175203599049389</c:v>
                </c:pt>
                <c:pt idx="2142">
                  <c:v>8.9464087943765307</c:v>
                </c:pt>
                <c:pt idx="2143">
                  <c:v>8.7707406075838925</c:v>
                </c:pt>
                <c:pt idx="2144">
                  <c:v>8.8312282841276541</c:v>
                </c:pt>
                <c:pt idx="2145">
                  <c:v>8.9683427320726263</c:v>
                </c:pt>
                <c:pt idx="2146">
                  <c:v>9.0134879890224067</c:v>
                </c:pt>
                <c:pt idx="2147">
                  <c:v>9.3016358305370996</c:v>
                </c:pt>
                <c:pt idx="2148">
                  <c:v>9.276230575178614</c:v>
                </c:pt>
                <c:pt idx="2149">
                  <c:v>9.3271168693301227</c:v>
                </c:pt>
                <c:pt idx="2150">
                  <c:v>9.352440152753319</c:v>
                </c:pt>
                <c:pt idx="2151">
                  <c:v>9.2763787496801573</c:v>
                </c:pt>
                <c:pt idx="2152">
                  <c:v>9.2006318499162987</c:v>
                </c:pt>
                <c:pt idx="2153">
                  <c:v>9.4888521647372137</c:v>
                </c:pt>
                <c:pt idx="2154">
                  <c:v>9.590052018602945</c:v>
                </c:pt>
                <c:pt idx="2155">
                  <c:v>9.5475021695276308</c:v>
                </c:pt>
                <c:pt idx="2156">
                  <c:v>9.7511726170144577</c:v>
                </c:pt>
                <c:pt idx="2157">
                  <c:v>9.774034974235807</c:v>
                </c:pt>
                <c:pt idx="2158">
                  <c:v>9.7542762632236162</c:v>
                </c:pt>
                <c:pt idx="2159">
                  <c:v>9.5650288260670173</c:v>
                </c:pt>
                <c:pt idx="2160">
                  <c:v>9.621264472609802</c:v>
                </c:pt>
                <c:pt idx="2161">
                  <c:v>9.5721630777716644</c:v>
                </c:pt>
                <c:pt idx="2162">
                  <c:v>9.3790103882395854</c:v>
                </c:pt>
                <c:pt idx="2163">
                  <c:v>9.2281722408353826</c:v>
                </c:pt>
                <c:pt idx="2164">
                  <c:v>9.3271384982430696</c:v>
                </c:pt>
                <c:pt idx="2165">
                  <c:v>9.4283064227344582</c:v>
                </c:pt>
                <c:pt idx="2166">
                  <c:v>9.2545989894552321</c:v>
                </c:pt>
                <c:pt idx="2167">
                  <c:v>9.3669549009253412</c:v>
                </c:pt>
                <c:pt idx="2168">
                  <c:v>9.6489453692238421</c:v>
                </c:pt>
                <c:pt idx="2169">
                  <c:v>9.7338812057430939</c:v>
                </c:pt>
                <c:pt idx="2170">
                  <c:v>9.6933401727976225</c:v>
                </c:pt>
                <c:pt idx="2171">
                  <c:v>9.4847989228984151</c:v>
                </c:pt>
                <c:pt idx="2172">
                  <c:v>9.4647434311272747</c:v>
                </c:pt>
                <c:pt idx="2173">
                  <c:v>9.3638019523081475</c:v>
                </c:pt>
                <c:pt idx="2174">
                  <c:v>9.4238420670712095</c:v>
                </c:pt>
                <c:pt idx="2175">
                  <c:v>9.4711417241171691</c:v>
                </c:pt>
                <c:pt idx="2176">
                  <c:v>9.5826346172888517</c:v>
                </c:pt>
                <c:pt idx="2177">
                  <c:v>9.358501326650412</c:v>
                </c:pt>
                <c:pt idx="2178">
                  <c:v>9.2095576417507434</c:v>
                </c:pt>
                <c:pt idx="2179">
                  <c:v>9.1898409549762601</c:v>
                </c:pt>
                <c:pt idx="2180">
                  <c:v>8.9861019199860159</c:v>
                </c:pt>
                <c:pt idx="2181">
                  <c:v>9.0164747527504687</c:v>
                </c:pt>
                <c:pt idx="2182">
                  <c:v>8.9274124814930875</c:v>
                </c:pt>
                <c:pt idx="2183">
                  <c:v>9.1178637156858837</c:v>
                </c:pt>
                <c:pt idx="2184">
                  <c:v>9.0958165546607539</c:v>
                </c:pt>
                <c:pt idx="2185">
                  <c:v>9.0611883566324103</c:v>
                </c:pt>
                <c:pt idx="2186">
                  <c:v>9.0194707067105533</c:v>
                </c:pt>
                <c:pt idx="2187">
                  <c:v>9.050035259639694</c:v>
                </c:pt>
                <c:pt idx="2188">
                  <c:v>8.9448041834843739</c:v>
                </c:pt>
                <c:pt idx="2189">
                  <c:v>8.8687813300421858</c:v>
                </c:pt>
                <c:pt idx="2190">
                  <c:v>9.1193151144318119</c:v>
                </c:pt>
                <c:pt idx="2191">
                  <c:v>9.2889546467325737</c:v>
                </c:pt>
                <c:pt idx="2192">
                  <c:v>9.341846714163049</c:v>
                </c:pt>
                <c:pt idx="2193">
                  <c:v>9.3074216264303544</c:v>
                </c:pt>
                <c:pt idx="2194">
                  <c:v>9.2595504890951066</c:v>
                </c:pt>
                <c:pt idx="2195">
                  <c:v>9.2734118467219666</c:v>
                </c:pt>
                <c:pt idx="2196">
                  <c:v>9.2621052707984841</c:v>
                </c:pt>
                <c:pt idx="2197">
                  <c:v>9.3282753320002918</c:v>
                </c:pt>
                <c:pt idx="2198">
                  <c:v>9.3886060184617453</c:v>
                </c:pt>
                <c:pt idx="2199">
                  <c:v>9.2539611215614652</c:v>
                </c:pt>
                <c:pt idx="2200">
                  <c:v>9.4033377959161744</c:v>
                </c:pt>
                <c:pt idx="2201">
                  <c:v>9.5088831081033476</c:v>
                </c:pt>
                <c:pt idx="2202">
                  <c:v>9.4192871249151295</c:v>
                </c:pt>
                <c:pt idx="2203">
                  <c:v>9.5379089859220443</c:v>
                </c:pt>
                <c:pt idx="2204">
                  <c:v>9.6024448511678173</c:v>
                </c:pt>
                <c:pt idx="2205">
                  <c:v>9.6432247684664762</c:v>
                </c:pt>
                <c:pt idx="2206">
                  <c:v>9.6591773253545323</c:v>
                </c:pt>
                <c:pt idx="2207">
                  <c:v>9.5891362027299394</c:v>
                </c:pt>
                <c:pt idx="2208">
                  <c:v>9.4545629361839492</c:v>
                </c:pt>
                <c:pt idx="2209">
                  <c:v>9.427476220522772</c:v>
                </c:pt>
                <c:pt idx="2210">
                  <c:v>9.5887029501054286</c:v>
                </c:pt>
                <c:pt idx="2211">
                  <c:v>9.8751965632959653</c:v>
                </c:pt>
                <c:pt idx="2212">
                  <c:v>9.8768157709450826</c:v>
                </c:pt>
                <c:pt idx="2213">
                  <c:v>9.9166226554988732</c:v>
                </c:pt>
                <c:pt idx="2214">
                  <c:v>9.9380965431370019</c:v>
                </c:pt>
                <c:pt idx="2215">
                  <c:v>9.8524379985317356</c:v>
                </c:pt>
                <c:pt idx="2216">
                  <c:v>10.306313752877051</c:v>
                </c:pt>
                <c:pt idx="2217">
                  <c:v>10.3029695714896</c:v>
                </c:pt>
                <c:pt idx="2218">
                  <c:v>10.41042791812832</c:v>
                </c:pt>
                <c:pt idx="2219">
                  <c:v>10.42738433255583</c:v>
                </c:pt>
                <c:pt idx="2220">
                  <c:v>10.553209016778229</c:v>
                </c:pt>
                <c:pt idx="2221">
                  <c:v>11.06979744384083</c:v>
                </c:pt>
                <c:pt idx="2222">
                  <c:v>11.141575656476251</c:v>
                </c:pt>
                <c:pt idx="2223">
                  <c:v>10.903963083885319</c:v>
                </c:pt>
                <c:pt idx="2224">
                  <c:v>11.137952012860159</c:v>
                </c:pt>
                <c:pt idx="2225">
                  <c:v>11.415250719345771</c:v>
                </c:pt>
                <c:pt idx="2226">
                  <c:v>11.6061984692253</c:v>
                </c:pt>
                <c:pt idx="2227">
                  <c:v>11.78461574714016</c:v>
                </c:pt>
                <c:pt idx="2228">
                  <c:v>11.749184232125771</c:v>
                </c:pt>
                <c:pt idx="2229">
                  <c:v>11.716263007183899</c:v>
                </c:pt>
                <c:pt idx="2230">
                  <c:v>11.445857577466571</c:v>
                </c:pt>
                <c:pt idx="2231">
                  <c:v>12.058126604097859</c:v>
                </c:pt>
                <c:pt idx="2232">
                  <c:v>12.521540286927401</c:v>
                </c:pt>
                <c:pt idx="2233">
                  <c:v>12.27266031674294</c:v>
                </c:pt>
                <c:pt idx="2234">
                  <c:v>12.184484988751541</c:v>
                </c:pt>
                <c:pt idx="2235">
                  <c:v>12.33642590523854</c:v>
                </c:pt>
                <c:pt idx="2236">
                  <c:v>12.631601203614929</c:v>
                </c:pt>
                <c:pt idx="2237">
                  <c:v>12.606202981991389</c:v>
                </c:pt>
                <c:pt idx="2238">
                  <c:v>12.48772111163426</c:v>
                </c:pt>
                <c:pt idx="2239">
                  <c:v>12.59239819722811</c:v>
                </c:pt>
                <c:pt idx="2240">
                  <c:v>12.628768370675321</c:v>
                </c:pt>
                <c:pt idx="2241">
                  <c:v>12.305818547632059</c:v>
                </c:pt>
                <c:pt idx="2242">
                  <c:v>12.21067764232261</c:v>
                </c:pt>
                <c:pt idx="2243">
                  <c:v>12.31442268766869</c:v>
                </c:pt>
                <c:pt idx="2244">
                  <c:v>12.17056369895729</c:v>
                </c:pt>
                <c:pt idx="2245">
                  <c:v>12.775953434418859</c:v>
                </c:pt>
                <c:pt idx="2246">
                  <c:v>13.47984411524715</c:v>
                </c:pt>
                <c:pt idx="2247">
                  <c:v>13.498841428095041</c:v>
                </c:pt>
                <c:pt idx="2248">
                  <c:v>13.828108745808169</c:v>
                </c:pt>
                <c:pt idx="2249">
                  <c:v>13.779465710127139</c:v>
                </c:pt>
                <c:pt idx="2250">
                  <c:v>13.692406732593289</c:v>
                </c:pt>
                <c:pt idx="2251">
                  <c:v>13.73091158289418</c:v>
                </c:pt>
                <c:pt idx="2252">
                  <c:v>13.820728345646719</c:v>
                </c:pt>
                <c:pt idx="2253">
                  <c:v>13.615160900144179</c:v>
                </c:pt>
                <c:pt idx="2254">
                  <c:v>13.73051923690563</c:v>
                </c:pt>
                <c:pt idx="2255">
                  <c:v>13.50789785239982</c:v>
                </c:pt>
                <c:pt idx="2256">
                  <c:v>13.95076519246804</c:v>
                </c:pt>
                <c:pt idx="2257">
                  <c:v>14.04492248563497</c:v>
                </c:pt>
                <c:pt idx="2258">
                  <c:v>13.900788155451661</c:v>
                </c:pt>
                <c:pt idx="2259">
                  <c:v>13.896436011995601</c:v>
                </c:pt>
                <c:pt idx="2260">
                  <c:v>13.670086965984311</c:v>
                </c:pt>
                <c:pt idx="2261">
                  <c:v>13.63048624413806</c:v>
                </c:pt>
                <c:pt idx="2262">
                  <c:v>13.79235106665563</c:v>
                </c:pt>
                <c:pt idx="2263">
                  <c:v>13.359847429744541</c:v>
                </c:pt>
                <c:pt idx="2264">
                  <c:v>13.228449859104879</c:v>
                </c:pt>
                <c:pt idx="2265">
                  <c:v>13.08827844817448</c:v>
                </c:pt>
                <c:pt idx="2266">
                  <c:v>12.990084840117531</c:v>
                </c:pt>
                <c:pt idx="2267">
                  <c:v>12.081003377491569</c:v>
                </c:pt>
                <c:pt idx="2268">
                  <c:v>12.33751384093107</c:v>
                </c:pt>
                <c:pt idx="2269">
                  <c:v>12.25181882984098</c:v>
                </c:pt>
                <c:pt idx="2270">
                  <c:v>12.115952504183999</c:v>
                </c:pt>
                <c:pt idx="2271">
                  <c:v>12.68060550291295</c:v>
                </c:pt>
                <c:pt idx="2272">
                  <c:v>12.596952560242221</c:v>
                </c:pt>
                <c:pt idx="2273">
                  <c:v>12.51530177498457</c:v>
                </c:pt>
                <c:pt idx="2274">
                  <c:v>12.828655731730271</c:v>
                </c:pt>
                <c:pt idx="2275">
                  <c:v>12.86524541138229</c:v>
                </c:pt>
                <c:pt idx="2276">
                  <c:v>12.442471270498</c:v>
                </c:pt>
                <c:pt idx="2277">
                  <c:v>12.34958549567668</c:v>
                </c:pt>
                <c:pt idx="2278">
                  <c:v>12.60711904772065</c:v>
                </c:pt>
                <c:pt idx="2279">
                  <c:v>12.550095676149191</c:v>
                </c:pt>
                <c:pt idx="2280">
                  <c:v>12.21358474652958</c:v>
                </c:pt>
                <c:pt idx="2281">
                  <c:v>12.119287839931451</c:v>
                </c:pt>
                <c:pt idx="2282">
                  <c:v>12.43199091485504</c:v>
                </c:pt>
                <c:pt idx="2283">
                  <c:v>12.47134714163519</c:v>
                </c:pt>
                <c:pt idx="2284">
                  <c:v>12.43851441322381</c:v>
                </c:pt>
                <c:pt idx="2285">
                  <c:v>12.36694239588422</c:v>
                </c:pt>
                <c:pt idx="2286">
                  <c:v>12.32482091242492</c:v>
                </c:pt>
                <c:pt idx="2287">
                  <c:v>12.227100289809091</c:v>
                </c:pt>
                <c:pt idx="2288">
                  <c:v>12.038411840245891</c:v>
                </c:pt>
                <c:pt idx="2289">
                  <c:v>11.998261213069039</c:v>
                </c:pt>
                <c:pt idx="2290">
                  <c:v>11.73365921121067</c:v>
                </c:pt>
                <c:pt idx="2291">
                  <c:v>11.92969517792451</c:v>
                </c:pt>
                <c:pt idx="2292">
                  <c:v>12.39353798171895</c:v>
                </c:pt>
                <c:pt idx="2293">
                  <c:v>12.318329613339291</c:v>
                </c:pt>
                <c:pt idx="2294">
                  <c:v>12.40008482172901</c:v>
                </c:pt>
                <c:pt idx="2295">
                  <c:v>12.126723530880501</c:v>
                </c:pt>
                <c:pt idx="2296">
                  <c:v>12.167278739623921</c:v>
                </c:pt>
                <c:pt idx="2297">
                  <c:v>12.16797303214997</c:v>
                </c:pt>
                <c:pt idx="2298">
                  <c:v>12.3865182902291</c:v>
                </c:pt>
                <c:pt idx="2299">
                  <c:v>12.642970249873301</c:v>
                </c:pt>
                <c:pt idx="2300">
                  <c:v>12.798405904070711</c:v>
                </c:pt>
                <c:pt idx="2301">
                  <c:v>12.81319068135636</c:v>
                </c:pt>
                <c:pt idx="2302">
                  <c:v>12.724020501466541</c:v>
                </c:pt>
                <c:pt idx="2303">
                  <c:v>12.86158598711433</c:v>
                </c:pt>
                <c:pt idx="2304">
                  <c:v>13.07770779231854</c:v>
                </c:pt>
                <c:pt idx="2305">
                  <c:v>12.998354821822391</c:v>
                </c:pt>
                <c:pt idx="2306">
                  <c:v>13.454535909946721</c:v>
                </c:pt>
                <c:pt idx="2307">
                  <c:v>13.52443096301808</c:v>
                </c:pt>
                <c:pt idx="2308">
                  <c:v>13.35849035205821</c:v>
                </c:pt>
                <c:pt idx="2309">
                  <c:v>13.276875317399311</c:v>
                </c:pt>
                <c:pt idx="2310">
                  <c:v>13.376195054076851</c:v>
                </c:pt>
                <c:pt idx="2311">
                  <c:v>13.043989919137649</c:v>
                </c:pt>
                <c:pt idx="2312">
                  <c:v>13.15727354236733</c:v>
                </c:pt>
                <c:pt idx="2313">
                  <c:v>13.01864677082504</c:v>
                </c:pt>
                <c:pt idx="2314">
                  <c:v>13.00534286117947</c:v>
                </c:pt>
                <c:pt idx="2315">
                  <c:v>13.02267107212511</c:v>
                </c:pt>
                <c:pt idx="2316">
                  <c:v>13.206282317250359</c:v>
                </c:pt>
                <c:pt idx="2317">
                  <c:v>13.17040235357068</c:v>
                </c:pt>
                <c:pt idx="2318">
                  <c:v>13.177544007975239</c:v>
                </c:pt>
                <c:pt idx="2319">
                  <c:v>12.941080318554359</c:v>
                </c:pt>
                <c:pt idx="2320">
                  <c:v>13.048629516838551</c:v>
                </c:pt>
                <c:pt idx="2321">
                  <c:v>12.80615475085645</c:v>
                </c:pt>
                <c:pt idx="2322">
                  <c:v>12.96812701438434</c:v>
                </c:pt>
                <c:pt idx="2323">
                  <c:v>13.142749817750049</c:v>
                </c:pt>
                <c:pt idx="2324">
                  <c:v>13.16656497122554</c:v>
                </c:pt>
                <c:pt idx="2325">
                  <c:v>13.26028252816984</c:v>
                </c:pt>
                <c:pt idx="2326">
                  <c:v>13.279449556657511</c:v>
                </c:pt>
                <c:pt idx="2327">
                  <c:v>13.304858652075181</c:v>
                </c:pt>
                <c:pt idx="2328">
                  <c:v>13.178092180635581</c:v>
                </c:pt>
                <c:pt idx="2329">
                  <c:v>13.1176404149549</c:v>
                </c:pt>
                <c:pt idx="2330">
                  <c:v>12.881602964356841</c:v>
                </c:pt>
                <c:pt idx="2331">
                  <c:v>12.701520792192991</c:v>
                </c:pt>
                <c:pt idx="2332">
                  <c:v>12.611965359069091</c:v>
                </c:pt>
                <c:pt idx="2333">
                  <c:v>12.536766061717991</c:v>
                </c:pt>
                <c:pt idx="2334">
                  <c:v>12.728545044153959</c:v>
                </c:pt>
                <c:pt idx="2335">
                  <c:v>12.70857632590088</c:v>
                </c:pt>
                <c:pt idx="2336">
                  <c:v>12.962084453554681</c:v>
                </c:pt>
                <c:pt idx="2337">
                  <c:v>12.828170731423491</c:v>
                </c:pt>
                <c:pt idx="2338">
                  <c:v>13.01314464865267</c:v>
                </c:pt>
                <c:pt idx="2339">
                  <c:v>13.14976397388293</c:v>
                </c:pt>
                <c:pt idx="2340">
                  <c:v>13.24084607683182</c:v>
                </c:pt>
                <c:pt idx="2341">
                  <c:v>13.62231690237906</c:v>
                </c:pt>
                <c:pt idx="2342">
                  <c:v>13.523749479709419</c:v>
                </c:pt>
                <c:pt idx="2343">
                  <c:v>13.607149697692879</c:v>
                </c:pt>
                <c:pt idx="2344">
                  <c:v>13.63881738627571</c:v>
                </c:pt>
                <c:pt idx="2345">
                  <c:v>13.79002302432936</c:v>
                </c:pt>
                <c:pt idx="2346">
                  <c:v>13.644858183817851</c:v>
                </c:pt>
                <c:pt idx="2347">
                  <c:v>13.805137405787949</c:v>
                </c:pt>
                <c:pt idx="2348">
                  <c:v>13.88487756975146</c:v>
                </c:pt>
                <c:pt idx="2349">
                  <c:v>13.94152796127789</c:v>
                </c:pt>
                <c:pt idx="2350">
                  <c:v>13.761223781101791</c:v>
                </c:pt>
                <c:pt idx="2351">
                  <c:v>14.19851752683604</c:v>
                </c:pt>
                <c:pt idx="2352">
                  <c:v>14.329262147185769</c:v>
                </c:pt>
                <c:pt idx="2353">
                  <c:v>14.458656941517731</c:v>
                </c:pt>
                <c:pt idx="2354">
                  <c:v>14.59004692338841</c:v>
                </c:pt>
                <c:pt idx="2355">
                  <c:v>14.59760504567647</c:v>
                </c:pt>
                <c:pt idx="2356">
                  <c:v>14.86184390330016</c:v>
                </c:pt>
                <c:pt idx="2357">
                  <c:v>14.82281528321958</c:v>
                </c:pt>
                <c:pt idx="2358">
                  <c:v>14.66582367360817</c:v>
                </c:pt>
                <c:pt idx="2359">
                  <c:v>14.745878215429331</c:v>
                </c:pt>
                <c:pt idx="2360">
                  <c:v>14.834930249568441</c:v>
                </c:pt>
                <c:pt idx="2361">
                  <c:v>14.52578628866522</c:v>
                </c:pt>
                <c:pt idx="2362">
                  <c:v>14.637542934311</c:v>
                </c:pt>
                <c:pt idx="2363">
                  <c:v>14.77979880652304</c:v>
                </c:pt>
                <c:pt idx="2364">
                  <c:v>14.82946382503418</c:v>
                </c:pt>
                <c:pt idx="2365">
                  <c:v>14.70112614911644</c:v>
                </c:pt>
                <c:pt idx="2366">
                  <c:v>14.78585735831069</c:v>
                </c:pt>
                <c:pt idx="2367">
                  <c:v>14.555062790648529</c:v>
                </c:pt>
                <c:pt idx="2368">
                  <c:v>14.17985999044698</c:v>
                </c:pt>
                <c:pt idx="2369">
                  <c:v>14.289500088749209</c:v>
                </c:pt>
                <c:pt idx="2370">
                  <c:v>14.1875304846362</c:v>
                </c:pt>
                <c:pt idx="2371">
                  <c:v>14.31241909295062</c:v>
                </c:pt>
                <c:pt idx="2372">
                  <c:v>14.55639029709058</c:v>
                </c:pt>
                <c:pt idx="2373">
                  <c:v>14.89924421097979</c:v>
                </c:pt>
                <c:pt idx="2374">
                  <c:v>15.00879340206601</c:v>
                </c:pt>
                <c:pt idx="2375">
                  <c:v>15.179742971936349</c:v>
                </c:pt>
                <c:pt idx="2376">
                  <c:v>14.943946231535939</c:v>
                </c:pt>
                <c:pt idx="2377">
                  <c:v>14.94887453710693</c:v>
                </c:pt>
                <c:pt idx="2378">
                  <c:v>14.94282580500839</c:v>
                </c:pt>
                <c:pt idx="2379">
                  <c:v>14.75409886636543</c:v>
                </c:pt>
                <c:pt idx="2380">
                  <c:v>14.775806814085071</c:v>
                </c:pt>
                <c:pt idx="2381">
                  <c:v>14.965284323553361</c:v>
                </c:pt>
                <c:pt idx="2382">
                  <c:v>14.815700363935109</c:v>
                </c:pt>
                <c:pt idx="2383">
                  <c:v>14.793444315827021</c:v>
                </c:pt>
                <c:pt idx="2384">
                  <c:v>14.96561297121904</c:v>
                </c:pt>
                <c:pt idx="2385">
                  <c:v>15.05453085685232</c:v>
                </c:pt>
                <c:pt idx="2386">
                  <c:v>14.93341935152041</c:v>
                </c:pt>
                <c:pt idx="2387">
                  <c:v>14.928001124330811</c:v>
                </c:pt>
                <c:pt idx="2388">
                  <c:v>14.80499468284</c:v>
                </c:pt>
                <c:pt idx="2389">
                  <c:v>14.92993293617829</c:v>
                </c:pt>
                <c:pt idx="2390">
                  <c:v>15.12227361153562</c:v>
                </c:pt>
                <c:pt idx="2391">
                  <c:v>15.228237845697461</c:v>
                </c:pt>
                <c:pt idx="2392">
                  <c:v>15.142769872359629</c:v>
                </c:pt>
                <c:pt idx="2393">
                  <c:v>15.2978218905692</c:v>
                </c:pt>
                <c:pt idx="2394">
                  <c:v>15.22909678893857</c:v>
                </c:pt>
                <c:pt idx="2395">
                  <c:v>15.01997975195515</c:v>
                </c:pt>
                <c:pt idx="2396">
                  <c:v>15.015199087556301</c:v>
                </c:pt>
                <c:pt idx="2397">
                  <c:v>15.08628051491344</c:v>
                </c:pt>
                <c:pt idx="2398">
                  <c:v>15.16698258868812</c:v>
                </c:pt>
                <c:pt idx="2399">
                  <c:v>14.988874289459901</c:v>
                </c:pt>
                <c:pt idx="2400">
                  <c:v>15.132700275930411</c:v>
                </c:pt>
                <c:pt idx="2401">
                  <c:v>15.408790693773989</c:v>
                </c:pt>
                <c:pt idx="2402">
                  <c:v>15.332732031690719</c:v>
                </c:pt>
                <c:pt idx="2403">
                  <c:v>15.19659004452852</c:v>
                </c:pt>
                <c:pt idx="2404">
                  <c:v>14.82451728238453</c:v>
                </c:pt>
                <c:pt idx="2405">
                  <c:v>14.68027351132814</c:v>
                </c:pt>
                <c:pt idx="2406">
                  <c:v>14.785534758516411</c:v>
                </c:pt>
                <c:pt idx="2407">
                  <c:v>14.864580652491041</c:v>
                </c:pt>
                <c:pt idx="2408">
                  <c:v>14.753357941462861</c:v>
                </c:pt>
                <c:pt idx="2409">
                  <c:v>14.69187096692988</c:v>
                </c:pt>
                <c:pt idx="2410">
                  <c:v>14.789022272975091</c:v>
                </c:pt>
                <c:pt idx="2411">
                  <c:v>14.92137852182503</c:v>
                </c:pt>
                <c:pt idx="2412">
                  <c:v>14.92612326419648</c:v>
                </c:pt>
                <c:pt idx="2413">
                  <c:v>15.194068077146611</c:v>
                </c:pt>
                <c:pt idx="2414">
                  <c:v>15.30863222546153</c:v>
                </c:pt>
                <c:pt idx="2415">
                  <c:v>15.43082340148109</c:v>
                </c:pt>
                <c:pt idx="2416">
                  <c:v>15.50814359609396</c:v>
                </c:pt>
                <c:pt idx="2417">
                  <c:v>15.481084796259781</c:v>
                </c:pt>
                <c:pt idx="2418">
                  <c:v>15.39965870745835</c:v>
                </c:pt>
                <c:pt idx="2419">
                  <c:v>15.65345407272248</c:v>
                </c:pt>
                <c:pt idx="2420">
                  <c:v>15.94525345788132</c:v>
                </c:pt>
                <c:pt idx="2421">
                  <c:v>16.054323666789621</c:v>
                </c:pt>
                <c:pt idx="2422">
                  <c:v>15.965432705199319</c:v>
                </c:pt>
                <c:pt idx="2423">
                  <c:v>15.99620709961461</c:v>
                </c:pt>
                <c:pt idx="2424">
                  <c:v>15.91013279947401</c:v>
                </c:pt>
                <c:pt idx="2425">
                  <c:v>15.591281265113979</c:v>
                </c:pt>
                <c:pt idx="2426">
                  <c:v>15.81203217475746</c:v>
                </c:pt>
                <c:pt idx="2427">
                  <c:v>15.910995595347179</c:v>
                </c:pt>
                <c:pt idx="2428">
                  <c:v>15.999606089628291</c:v>
                </c:pt>
                <c:pt idx="2429">
                  <c:v>15.78685044613567</c:v>
                </c:pt>
                <c:pt idx="2430">
                  <c:v>15.991558113444411</c:v>
                </c:pt>
                <c:pt idx="2431">
                  <c:v>16.084930181148771</c:v>
                </c:pt>
                <c:pt idx="2432">
                  <c:v>16.484683243704019</c:v>
                </c:pt>
                <c:pt idx="2433">
                  <c:v>16.430757586899851</c:v>
                </c:pt>
                <c:pt idx="2434">
                  <c:v>16.585847959245321</c:v>
                </c:pt>
                <c:pt idx="2435">
                  <c:v>16.920894172359969</c:v>
                </c:pt>
                <c:pt idx="2436">
                  <c:v>16.763265668796421</c:v>
                </c:pt>
                <c:pt idx="2437">
                  <c:v>17.058708330973719</c:v>
                </c:pt>
                <c:pt idx="2438">
                  <c:v>17.18392670725185</c:v>
                </c:pt>
                <c:pt idx="2439">
                  <c:v>17.54450956464547</c:v>
                </c:pt>
                <c:pt idx="2440">
                  <c:v>17.461901492633341</c:v>
                </c:pt>
                <c:pt idx="2441">
                  <c:v>17.514188102012419</c:v>
                </c:pt>
                <c:pt idx="2442">
                  <c:v>17.557897611707588</c:v>
                </c:pt>
                <c:pt idx="2443">
                  <c:v>17.520246333638539</c:v>
                </c:pt>
                <c:pt idx="2444">
                  <c:v>17.89606889054431</c:v>
                </c:pt>
                <c:pt idx="2445">
                  <c:v>17.678302759160601</c:v>
                </c:pt>
                <c:pt idx="2446">
                  <c:v>17.854254402313689</c:v>
                </c:pt>
                <c:pt idx="2447">
                  <c:v>16.98903241203071</c:v>
                </c:pt>
                <c:pt idx="2448">
                  <c:v>15.607787278941419</c:v>
                </c:pt>
                <c:pt idx="2449">
                  <c:v>16.137314878872282</c:v>
                </c:pt>
                <c:pt idx="2450">
                  <c:v>16.48373420784209</c:v>
                </c:pt>
                <c:pt idx="2451">
                  <c:v>17.139189701828681</c:v>
                </c:pt>
                <c:pt idx="2452">
                  <c:v>17.122096431955281</c:v>
                </c:pt>
                <c:pt idx="2453">
                  <c:v>17.196234464845819</c:v>
                </c:pt>
                <c:pt idx="2454">
                  <c:v>17.254801203601691</c:v>
                </c:pt>
                <c:pt idx="2455">
                  <c:v>17.445975735663481</c:v>
                </c:pt>
                <c:pt idx="2456">
                  <c:v>17.297241729590262</c:v>
                </c:pt>
                <c:pt idx="2457">
                  <c:v>17.416348969487139</c:v>
                </c:pt>
                <c:pt idx="2458">
                  <c:v>18.015712814492051</c:v>
                </c:pt>
                <c:pt idx="2459">
                  <c:v>18.257558879980621</c:v>
                </c:pt>
                <c:pt idx="2460">
                  <c:v>18.224919553709341</c:v>
                </c:pt>
                <c:pt idx="2461">
                  <c:v>18.578151513730312</c:v>
                </c:pt>
                <c:pt idx="2462">
                  <c:v>18.707101938344891</c:v>
                </c:pt>
                <c:pt idx="2463">
                  <c:v>19.040197144380521</c:v>
                </c:pt>
                <c:pt idx="2464">
                  <c:v>19.112394753624649</c:v>
                </c:pt>
                <c:pt idx="2465">
                  <c:v>18.498751568505352</c:v>
                </c:pt>
                <c:pt idx="2466">
                  <c:v>18.90573990791146</c:v>
                </c:pt>
                <c:pt idx="2467">
                  <c:v>18.023610356648639</c:v>
                </c:pt>
                <c:pt idx="2468">
                  <c:v>18.51232791301905</c:v>
                </c:pt>
                <c:pt idx="2469">
                  <c:v>18.86303905934145</c:v>
                </c:pt>
                <c:pt idx="2470">
                  <c:v>18.91153376007491</c:v>
                </c:pt>
                <c:pt idx="2471">
                  <c:v>19.388950107167641</c:v>
                </c:pt>
                <c:pt idx="2472">
                  <c:v>19.30723452169698</c:v>
                </c:pt>
                <c:pt idx="2473">
                  <c:v>18.47767268357369</c:v>
                </c:pt>
                <c:pt idx="2474">
                  <c:v>18.889933684720631</c:v>
                </c:pt>
                <c:pt idx="2475">
                  <c:v>18.704353985015111</c:v>
                </c:pt>
                <c:pt idx="2476">
                  <c:v>18.232415239433351</c:v>
                </c:pt>
                <c:pt idx="2477">
                  <c:v>18.273230190331521</c:v>
                </c:pt>
                <c:pt idx="2478">
                  <c:v>17.175194527038879</c:v>
                </c:pt>
                <c:pt idx="2479">
                  <c:v>17.24783854822623</c:v>
                </c:pt>
                <c:pt idx="2480">
                  <c:v>17.192170254489952</c:v>
                </c:pt>
                <c:pt idx="2481">
                  <c:v>17.2312551741093</c:v>
                </c:pt>
                <c:pt idx="2482">
                  <c:v>17.450430507785789</c:v>
                </c:pt>
                <c:pt idx="2483">
                  <c:v>16.765129131099329</c:v>
                </c:pt>
                <c:pt idx="2484">
                  <c:v>17.066047079551019</c:v>
                </c:pt>
                <c:pt idx="2485">
                  <c:v>17.574834089275299</c:v>
                </c:pt>
                <c:pt idx="2486">
                  <c:v>17.400615655313739</c:v>
                </c:pt>
                <c:pt idx="2487">
                  <c:v>17.185665461512361</c:v>
                </c:pt>
                <c:pt idx="2488">
                  <c:v>16.743040580907159</c:v>
                </c:pt>
                <c:pt idx="2489">
                  <c:v>17.127712139970392</c:v>
                </c:pt>
                <c:pt idx="2490">
                  <c:v>17.174690239668351</c:v>
                </c:pt>
                <c:pt idx="2491">
                  <c:v>17.585199165463891</c:v>
                </c:pt>
                <c:pt idx="2492">
                  <c:v>17.601916517689759</c:v>
                </c:pt>
                <c:pt idx="2493">
                  <c:v>18.359675436730541</c:v>
                </c:pt>
                <c:pt idx="2494">
                  <c:v>18.474327515033892</c:v>
                </c:pt>
                <c:pt idx="2495">
                  <c:v>18.811968941040579</c:v>
                </c:pt>
                <c:pt idx="2496">
                  <c:v>18.227966854639511</c:v>
                </c:pt>
                <c:pt idx="2497">
                  <c:v>18.107045379780221</c:v>
                </c:pt>
                <c:pt idx="2498">
                  <c:v>18.418297324614979</c:v>
                </c:pt>
                <c:pt idx="2499">
                  <c:v>18.46631180730099</c:v>
                </c:pt>
                <c:pt idx="2500">
                  <c:v>18.380106864661322</c:v>
                </c:pt>
                <c:pt idx="2501">
                  <c:v>18.519483434556001</c:v>
                </c:pt>
                <c:pt idx="2502">
                  <c:v>18.85452630840323</c:v>
                </c:pt>
                <c:pt idx="2503">
                  <c:v>18.65240708904318</c:v>
                </c:pt>
                <c:pt idx="2504">
                  <c:v>18.940245346715241</c:v>
                </c:pt>
                <c:pt idx="2505">
                  <c:v>18.930157963525719</c:v>
                </c:pt>
                <c:pt idx="2506">
                  <c:v>18.573891399337231</c:v>
                </c:pt>
                <c:pt idx="2507">
                  <c:v>18.746069782907409</c:v>
                </c:pt>
                <c:pt idx="2508">
                  <c:v>18.705506975694501</c:v>
                </c:pt>
                <c:pt idx="2509">
                  <c:v>18.43350835784625</c:v>
                </c:pt>
                <c:pt idx="2510">
                  <c:v>18.65829928463473</c:v>
                </c:pt>
                <c:pt idx="2511">
                  <c:v>19.02331608392743</c:v>
                </c:pt>
                <c:pt idx="2512">
                  <c:v>19.048982601444401</c:v>
                </c:pt>
                <c:pt idx="2513">
                  <c:v>19.206219929355079</c:v>
                </c:pt>
                <c:pt idx="2514">
                  <c:v>19.088815406751969</c:v>
                </c:pt>
                <c:pt idx="2515">
                  <c:v>19.239239605153351</c:v>
                </c:pt>
                <c:pt idx="2516">
                  <c:v>19.461005301777149</c:v>
                </c:pt>
                <c:pt idx="2517">
                  <c:v>19.18191769581173</c:v>
                </c:pt>
                <c:pt idx="2518">
                  <c:v>19.250748414101171</c:v>
                </c:pt>
                <c:pt idx="2519">
                  <c:v>19.27530361913265</c:v>
                </c:pt>
                <c:pt idx="2520">
                  <c:v>19.609441893880401</c:v>
                </c:pt>
                <c:pt idx="2521">
                  <c:v>19.233756442731789</c:v>
                </c:pt>
                <c:pt idx="2522">
                  <c:v>18.989166016263962</c:v>
                </c:pt>
                <c:pt idx="2523">
                  <c:v>18.634515444048969</c:v>
                </c:pt>
                <c:pt idx="2524">
                  <c:v>18.72645475753373</c:v>
                </c:pt>
                <c:pt idx="2525">
                  <c:v>19.1488991032485</c:v>
                </c:pt>
                <c:pt idx="2526">
                  <c:v>18.90231943840843</c:v>
                </c:pt>
                <c:pt idx="2527">
                  <c:v>18.853657169900352</c:v>
                </c:pt>
                <c:pt idx="2528">
                  <c:v>19.175626844463</c:v>
                </c:pt>
                <c:pt idx="2529">
                  <c:v>19.849938038557131</c:v>
                </c:pt>
                <c:pt idx="2530">
                  <c:v>19.583939493692569</c:v>
                </c:pt>
                <c:pt idx="2531">
                  <c:v>19.699628359763491</c:v>
                </c:pt>
                <c:pt idx="2532">
                  <c:v>19.64752198157451</c:v>
                </c:pt>
                <c:pt idx="2533">
                  <c:v>19.65041358361583</c:v>
                </c:pt>
                <c:pt idx="2534">
                  <c:v>19.633163152367491</c:v>
                </c:pt>
                <c:pt idx="2535">
                  <c:v>19.898180748472068</c:v>
                </c:pt>
                <c:pt idx="2536">
                  <c:v>20.044403858108051</c:v>
                </c:pt>
                <c:pt idx="2537">
                  <c:v>20.003502159798909</c:v>
                </c:pt>
                <c:pt idx="2538">
                  <c:v>20.103670910934461</c:v>
                </c:pt>
                <c:pt idx="2539">
                  <c:v>20.200237674493771</c:v>
                </c:pt>
                <c:pt idx="2540">
                  <c:v>20.781799468615759</c:v>
                </c:pt>
                <c:pt idx="2541">
                  <c:v>20.818218884787971</c:v>
                </c:pt>
                <c:pt idx="2542">
                  <c:v>20.790574264554909</c:v>
                </c:pt>
                <c:pt idx="2543">
                  <c:v>21.105123288072111</c:v>
                </c:pt>
                <c:pt idx="2544">
                  <c:v>21.205481330918971</c:v>
                </c:pt>
                <c:pt idx="2545">
                  <c:v>21.41822253870685</c:v>
                </c:pt>
                <c:pt idx="2546">
                  <c:v>21.514226236695791</c:v>
                </c:pt>
                <c:pt idx="2547">
                  <c:v>21.66840115806507</c:v>
                </c:pt>
                <c:pt idx="2548">
                  <c:v>22.293680902708608</c:v>
                </c:pt>
                <c:pt idx="2549">
                  <c:v>22.27956146844398</c:v>
                </c:pt>
                <c:pt idx="2550">
                  <c:v>22.476457764104069</c:v>
                </c:pt>
                <c:pt idx="2551">
                  <c:v>22.641354762481111</c:v>
                </c:pt>
                <c:pt idx="2552">
                  <c:v>23.363191333807919</c:v>
                </c:pt>
                <c:pt idx="2553">
                  <c:v>23.837403019589349</c:v>
                </c:pt>
                <c:pt idx="2554">
                  <c:v>24.302231333546711</c:v>
                </c:pt>
                <c:pt idx="2555">
                  <c:v>25.083078057679419</c:v>
                </c:pt>
                <c:pt idx="2556">
                  <c:v>25.247992416703259</c:v>
                </c:pt>
                <c:pt idx="2557">
                  <c:v>26.30158372685343</c:v>
                </c:pt>
                <c:pt idx="2558">
                  <c:v>26.23606138167365</c:v>
                </c:pt>
                <c:pt idx="2559">
                  <c:v>25.705418220191209</c:v>
                </c:pt>
                <c:pt idx="2560">
                  <c:v>24.189165513887652</c:v>
                </c:pt>
                <c:pt idx="2561">
                  <c:v>24.705027904452859</c:v>
                </c:pt>
                <c:pt idx="2562">
                  <c:v>25.082196593224889</c:v>
                </c:pt>
                <c:pt idx="2563">
                  <c:v>25.34297863924688</c:v>
                </c:pt>
                <c:pt idx="2564">
                  <c:v>25.696551407046751</c:v>
                </c:pt>
                <c:pt idx="2565">
                  <c:v>25.865112787337971</c:v>
                </c:pt>
                <c:pt idx="2566">
                  <c:v>24.344601263063289</c:v>
                </c:pt>
                <c:pt idx="2567">
                  <c:v>24.464875982983479</c:v>
                </c:pt>
                <c:pt idx="2568">
                  <c:v>25.019753986347059</c:v>
                </c:pt>
                <c:pt idx="2569">
                  <c:v>25.922139522354541</c:v>
                </c:pt>
                <c:pt idx="2570">
                  <c:v>25.789155624638159</c:v>
                </c:pt>
                <c:pt idx="2571">
                  <c:v>26.08792121390702</c:v>
                </c:pt>
                <c:pt idx="2572">
                  <c:v>26.755504575364629</c:v>
                </c:pt>
                <c:pt idx="2573">
                  <c:v>26.577938882273489</c:v>
                </c:pt>
                <c:pt idx="2574">
                  <c:v>27.105844737112491</c:v>
                </c:pt>
                <c:pt idx="2575">
                  <c:v>26.8660583958738</c:v>
                </c:pt>
                <c:pt idx="2576">
                  <c:v>26.684488249880339</c:v>
                </c:pt>
                <c:pt idx="2577">
                  <c:v>26.619755522915948</c:v>
                </c:pt>
                <c:pt idx="2578">
                  <c:v>26.168384356762719</c:v>
                </c:pt>
                <c:pt idx="2579">
                  <c:v>25.543281410042638</c:v>
                </c:pt>
                <c:pt idx="2580">
                  <c:v>25.518738251114609</c:v>
                </c:pt>
                <c:pt idx="2581">
                  <c:v>25.847028245601599</c:v>
                </c:pt>
                <c:pt idx="2582">
                  <c:v>26.292736670398771</c:v>
                </c:pt>
                <c:pt idx="2583">
                  <c:v>26.66304195183135</c:v>
                </c:pt>
                <c:pt idx="2584">
                  <c:v>26.044598476645799</c:v>
                </c:pt>
                <c:pt idx="2585">
                  <c:v>25.913767455723651</c:v>
                </c:pt>
                <c:pt idx="2586">
                  <c:v>26.437143319622781</c:v>
                </c:pt>
                <c:pt idx="2587">
                  <c:v>26.948247662368939</c:v>
                </c:pt>
                <c:pt idx="2588">
                  <c:v>26.871476775065201</c:v>
                </c:pt>
                <c:pt idx="2589">
                  <c:v>26.31689668686818</c:v>
                </c:pt>
                <c:pt idx="2590">
                  <c:v>26.643978476443039</c:v>
                </c:pt>
                <c:pt idx="2591">
                  <c:v>27.136942524310982</c:v>
                </c:pt>
                <c:pt idx="2592">
                  <c:v>27.05767911182846</c:v>
                </c:pt>
              </c:numCache>
            </c:numRef>
          </c:val>
          <c:smooth val="0"/>
          <c:extLst>
            <c:ext xmlns:c16="http://schemas.microsoft.com/office/drawing/2014/chart" uri="{C3380CC4-5D6E-409C-BE32-E72D297353CC}">
              <c16:uniqueId val="{00000002-FC49-43E2-9FB1-425CC7B309CC}"/>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[报告图表.xlsx]上下调比例全市场!$B$1</c:f>
              <c:strCache>
                <c:ptCount val="1"/>
                <c:pt idx="0">
                  <c:v>月度超额均值</c:v>
                </c:pt>
              </c:strCache>
            </c:strRef>
          </c:tx>
          <c:spPr>
            <a:solidFill>
              <a:srgbClr val="054477"/>
            </a:solidFill>
            <a:ln>
              <a:noFill/>
            </a:ln>
            <a:effectLst/>
          </c:spPr>
          <c:invertIfNegative val="0"/>
          <c:cat>
            <c:numRef>
              <c:f>[报告图表.xlsx]上下调比例全市场!$A$2:$A$11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[报告图表.xlsx]上下调比例全市场!$B$2:$B$11</c:f>
              <c:numCache>
                <c:formatCode>0.0%</c:formatCode>
                <c:ptCount val="10"/>
                <c:pt idx="0">
                  <c:v>-3.2783639463017499E-3</c:v>
                </c:pt>
                <c:pt idx="1">
                  <c:v>-3.7186636167554402E-3</c:v>
                </c:pt>
                <c:pt idx="2">
                  <c:v>-1.10926449769175E-3</c:v>
                </c:pt>
                <c:pt idx="3">
                  <c:v>-1.4268747000185E-3</c:v>
                </c:pt>
                <c:pt idx="4">
                  <c:v>-1.72808280358823E-3</c:v>
                </c:pt>
                <c:pt idx="5">
                  <c:v>-1.5774657057945801E-4</c:v>
                </c:pt>
                <c:pt idx="6">
                  <c:v>1.83863071543058E-3</c:v>
                </c:pt>
                <c:pt idx="7">
                  <c:v>1.3550122910488301E-3</c:v>
                </c:pt>
                <c:pt idx="8">
                  <c:v>3.26938273074484E-3</c:v>
                </c:pt>
                <c:pt idx="9">
                  <c:v>4.9649817425400002E-3</c:v>
                </c:pt>
              </c:numCache>
            </c:numRef>
          </c:val>
          <c:extLst>
            <c:ext xmlns:c16="http://schemas.microsoft.com/office/drawing/2014/chart" uri="{C3380CC4-5D6E-409C-BE32-E72D297353CC}">
              <c16:uniqueId val="{00000000-18D2-4DA7-AC50-5A0061C53693}"/>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6658865558471858"/>
        </c:manualLayout>
      </c:layout>
      <c:lineChart>
        <c:grouping val="standard"/>
        <c:varyColors val="0"/>
        <c:ser>
          <c:idx val="0"/>
          <c:order val="0"/>
          <c:tx>
            <c:strRef>
              <c:f>[报告图表.xlsx]上下调比例全市场!$AD$1</c:f>
              <c:strCache>
                <c:ptCount val="1"/>
                <c:pt idx="0">
                  <c:v>第1组</c:v>
                </c:pt>
              </c:strCache>
            </c:strRef>
          </c:tx>
          <c:spPr>
            <a:ln w="19050" cap="rnd">
              <a:solidFill>
                <a:srgbClr val="054477"/>
              </a:solidFill>
              <a:round/>
            </a:ln>
            <a:effectLst/>
          </c:spPr>
          <c:marker>
            <c:symbol val="none"/>
          </c:marker>
          <c:cat>
            <c:numRef>
              <c:f>[报告图表.xlsx]上下调比例全市场!$AB$2:$AB$2594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[报告图表.xlsx]上下调比例全市场!$AD$2:$AD$2594</c:f>
              <c:numCache>
                <c:formatCode>General</c:formatCode>
                <c:ptCount val="2593"/>
                <c:pt idx="0">
                  <c:v>1</c:v>
                </c:pt>
                <c:pt idx="1">
                  <c:v>1.006688201540346</c:v>
                </c:pt>
                <c:pt idx="2">
                  <c:v>1.013117693117213</c:v>
                </c:pt>
                <c:pt idx="3">
                  <c:v>1.001339545716708</c:v>
                </c:pt>
                <c:pt idx="4">
                  <c:v>0.9760774214435467</c:v>
                </c:pt>
                <c:pt idx="5">
                  <c:v>0.98952952497717983</c:v>
                </c:pt>
                <c:pt idx="6">
                  <c:v>0.99104670406035034</c:v>
                </c:pt>
                <c:pt idx="7">
                  <c:v>1.0272677891745501</c:v>
                </c:pt>
                <c:pt idx="8">
                  <c:v>1.0074384349792069</c:v>
                </c:pt>
                <c:pt idx="9">
                  <c:v>1.0270856621119031</c:v>
                </c:pt>
                <c:pt idx="10">
                  <c:v>1.033245287547528</c:v>
                </c:pt>
                <c:pt idx="11">
                  <c:v>1.059417907978679</c:v>
                </c:pt>
                <c:pt idx="12">
                  <c:v>1.0476625379158579</c:v>
                </c:pt>
                <c:pt idx="13">
                  <c:v>1.0028239045263869</c:v>
                </c:pt>
                <c:pt idx="14">
                  <c:v>1.002857868588106</c:v>
                </c:pt>
                <c:pt idx="15">
                  <c:v>0.9753771074030817</c:v>
                </c:pt>
                <c:pt idx="16">
                  <c:v>0.96696262396369093</c:v>
                </c:pt>
                <c:pt idx="17">
                  <c:v>0.94099207391752737</c:v>
                </c:pt>
                <c:pt idx="18">
                  <c:v>0.94734763672529609</c:v>
                </c:pt>
                <c:pt idx="19">
                  <c:v>0.96633741302682608</c:v>
                </c:pt>
                <c:pt idx="20">
                  <c:v>0.97177909800731321</c:v>
                </c:pt>
                <c:pt idx="21">
                  <c:v>0.93895242072485607</c:v>
                </c:pt>
                <c:pt idx="22">
                  <c:v>0.95681405475469838</c:v>
                </c:pt>
                <c:pt idx="23">
                  <c:v>0.98819272626128174</c:v>
                </c:pt>
                <c:pt idx="24">
                  <c:v>0.98770953636639236</c:v>
                </c:pt>
                <c:pt idx="25">
                  <c:v>0.97274374012065423</c:v>
                </c:pt>
                <c:pt idx="26">
                  <c:v>0.97177782371125887</c:v>
                </c:pt>
                <c:pt idx="27">
                  <c:v>0.96501907328269654</c:v>
                </c:pt>
                <c:pt idx="28">
                  <c:v>0.99784609810044134</c:v>
                </c:pt>
                <c:pt idx="29">
                  <c:v>1.0190872231896611</c:v>
                </c:pt>
                <c:pt idx="30">
                  <c:v>1.0239146041798159</c:v>
                </c:pt>
                <c:pt idx="31">
                  <c:v>0.99736348743103131</c:v>
                </c:pt>
                <c:pt idx="32">
                  <c:v>1.025846205308415</c:v>
                </c:pt>
                <c:pt idx="33">
                  <c:v>1.027776879676247</c:v>
                </c:pt>
                <c:pt idx="34">
                  <c:v>1.0364667678530239</c:v>
                </c:pt>
                <c:pt idx="35">
                  <c:v>1.06205289495318</c:v>
                </c:pt>
                <c:pt idx="36">
                  <c:v>1.06205289495318</c:v>
                </c:pt>
                <c:pt idx="37">
                  <c:v>1.0528809753324719</c:v>
                </c:pt>
                <c:pt idx="38">
                  <c:v>1.06108825283984</c:v>
                </c:pt>
                <c:pt idx="39">
                  <c:v>1.0519162173740351</c:v>
                </c:pt>
                <c:pt idx="40">
                  <c:v>1.060123263191211</c:v>
                </c:pt>
                <c:pt idx="41">
                  <c:v>1.0615714427347289</c:v>
                </c:pt>
                <c:pt idx="42">
                  <c:v>1.059640420831609</c:v>
                </c:pt>
                <c:pt idx="43">
                  <c:v>1.0200542980500149</c:v>
                </c:pt>
                <c:pt idx="44">
                  <c:v>0.99012386400949726</c:v>
                </c:pt>
                <c:pt idx="45">
                  <c:v>0.98529601963895863</c:v>
                </c:pt>
                <c:pt idx="46">
                  <c:v>0.96646899050265245</c:v>
                </c:pt>
                <c:pt idx="47">
                  <c:v>0.96164149366740148</c:v>
                </c:pt>
                <c:pt idx="48">
                  <c:v>0.9877096522114881</c:v>
                </c:pt>
                <c:pt idx="49">
                  <c:v>0.97612375248296257</c:v>
                </c:pt>
                <c:pt idx="50">
                  <c:v>0.98384784009544068</c:v>
                </c:pt>
                <c:pt idx="51">
                  <c:v>0.98336476604564715</c:v>
                </c:pt>
                <c:pt idx="52">
                  <c:v>0.96598574268521498</c:v>
                </c:pt>
                <c:pt idx="53">
                  <c:v>0.96936471244166067</c:v>
                </c:pt>
                <c:pt idx="54">
                  <c:v>0.9457102443926515</c:v>
                </c:pt>
                <c:pt idx="55">
                  <c:v>0.95246922651140553</c:v>
                </c:pt>
                <c:pt idx="56">
                  <c:v>0.98722762076755743</c:v>
                </c:pt>
                <c:pt idx="57">
                  <c:v>0.99929647870078053</c:v>
                </c:pt>
                <c:pt idx="58">
                  <c:v>0.98819330548676088</c:v>
                </c:pt>
                <c:pt idx="59">
                  <c:v>1.018606929422168</c:v>
                </c:pt>
                <c:pt idx="60">
                  <c:v>1.0205381830154789</c:v>
                </c:pt>
                <c:pt idx="61">
                  <c:v>1.0215036360444909</c:v>
                </c:pt>
                <c:pt idx="62">
                  <c:v>1.0041247864517031</c:v>
                </c:pt>
                <c:pt idx="63">
                  <c:v>0.9746768472354993</c:v>
                </c:pt>
                <c:pt idx="64">
                  <c:v>0.98674535763343496</c:v>
                </c:pt>
                <c:pt idx="65">
                  <c:v>0.97081439797142466</c:v>
                </c:pt>
                <c:pt idx="66">
                  <c:v>0.97612479508882533</c:v>
                </c:pt>
                <c:pt idx="67">
                  <c:v>0.99108978041889229</c:v>
                </c:pt>
                <c:pt idx="68">
                  <c:v>0.97902127002095674</c:v>
                </c:pt>
                <c:pt idx="69">
                  <c:v>0.97274570948728389</c:v>
                </c:pt>
                <c:pt idx="70">
                  <c:v>0.92157449789283474</c:v>
                </c:pt>
                <c:pt idx="71">
                  <c:v>0.89260940103623321</c:v>
                </c:pt>
                <c:pt idx="72">
                  <c:v>0.91722938003680199</c:v>
                </c:pt>
                <c:pt idx="73">
                  <c:v>0.90612632266787818</c:v>
                </c:pt>
                <c:pt idx="74">
                  <c:v>0.87764406817087848</c:v>
                </c:pt>
                <c:pt idx="75">
                  <c:v>0.899851109669493</c:v>
                </c:pt>
                <c:pt idx="76">
                  <c:v>0.89743770878715512</c:v>
                </c:pt>
                <c:pt idx="77">
                  <c:v>0.92350644655672121</c:v>
                </c:pt>
                <c:pt idx="78">
                  <c:v>0.91385122119602757</c:v>
                </c:pt>
                <c:pt idx="79">
                  <c:v>0.90731143871069231</c:v>
                </c:pt>
                <c:pt idx="80">
                  <c:v>0.89998833710409998</c:v>
                </c:pt>
                <c:pt idx="81">
                  <c:v>0.91608818491882182</c:v>
                </c:pt>
                <c:pt idx="82">
                  <c:v>0.87863000773044553</c:v>
                </c:pt>
                <c:pt idx="83">
                  <c:v>0.86722838801533064</c:v>
                </c:pt>
                <c:pt idx="84">
                  <c:v>0.85726375375379582</c:v>
                </c:pt>
                <c:pt idx="85">
                  <c:v>0.83247105789650999</c:v>
                </c:pt>
                <c:pt idx="86">
                  <c:v>0.82443753908698658</c:v>
                </c:pt>
                <c:pt idx="87">
                  <c:v>0.84948653001195096</c:v>
                </c:pt>
                <c:pt idx="88">
                  <c:v>0.84971965746944389</c:v>
                </c:pt>
                <c:pt idx="89">
                  <c:v>0.8004476805962768</c:v>
                </c:pt>
                <c:pt idx="90">
                  <c:v>0.81944019338242213</c:v>
                </c:pt>
                <c:pt idx="91">
                  <c:v>0.82115271631374764</c:v>
                </c:pt>
                <c:pt idx="92">
                  <c:v>0.8147727053473155</c:v>
                </c:pt>
                <c:pt idx="93">
                  <c:v>0.83356319295054004</c:v>
                </c:pt>
                <c:pt idx="94">
                  <c:v>0.8658315638611408</c:v>
                </c:pt>
                <c:pt idx="95">
                  <c:v>0.85564096836777082</c:v>
                </c:pt>
                <c:pt idx="96">
                  <c:v>0.85409339439395604</c:v>
                </c:pt>
                <c:pt idx="97">
                  <c:v>0.86913206731207371</c:v>
                </c:pt>
                <c:pt idx="98">
                  <c:v>0.86936717560589705</c:v>
                </c:pt>
                <c:pt idx="99">
                  <c:v>0.84470697946284501</c:v>
                </c:pt>
                <c:pt idx="100">
                  <c:v>0.83069887720560809</c:v>
                </c:pt>
                <c:pt idx="101">
                  <c:v>0.83990124917465714</c:v>
                </c:pt>
                <c:pt idx="102">
                  <c:v>0.83768956806480555</c:v>
                </c:pt>
                <c:pt idx="103">
                  <c:v>0.84737515090782878</c:v>
                </c:pt>
                <c:pt idx="104">
                  <c:v>0.84511918458599855</c:v>
                </c:pt>
                <c:pt idx="105">
                  <c:v>0.85151894857808474</c:v>
                </c:pt>
                <c:pt idx="106">
                  <c:v>0.86987998834952773</c:v>
                </c:pt>
                <c:pt idx="107">
                  <c:v>0.86527394774390143</c:v>
                </c:pt>
                <c:pt idx="108">
                  <c:v>0.86337604871622164</c:v>
                </c:pt>
                <c:pt idx="109">
                  <c:v>0.84699550193023043</c:v>
                </c:pt>
                <c:pt idx="110">
                  <c:v>0.81701826064492811</c:v>
                </c:pt>
                <c:pt idx="111">
                  <c:v>0.84124234454241109</c:v>
                </c:pt>
                <c:pt idx="112">
                  <c:v>0.84420219948216235</c:v>
                </c:pt>
                <c:pt idx="113">
                  <c:v>0.84233785519308302</c:v>
                </c:pt>
                <c:pt idx="114">
                  <c:v>0.83922314538622611</c:v>
                </c:pt>
                <c:pt idx="115">
                  <c:v>0.82665696746781947</c:v>
                </c:pt>
                <c:pt idx="116">
                  <c:v>0.81885823372993716</c:v>
                </c:pt>
                <c:pt idx="117">
                  <c:v>0.78101153844789795</c:v>
                </c:pt>
                <c:pt idx="118">
                  <c:v>0.77685985642020994</c:v>
                </c:pt>
                <c:pt idx="119">
                  <c:v>0.76602324794463517</c:v>
                </c:pt>
                <c:pt idx="120">
                  <c:v>0.76397151276567687</c:v>
                </c:pt>
                <c:pt idx="121">
                  <c:v>0.76175545495079056</c:v>
                </c:pt>
                <c:pt idx="122">
                  <c:v>0.77972997129931321</c:v>
                </c:pt>
                <c:pt idx="123">
                  <c:v>0.7887603966134914</c:v>
                </c:pt>
                <c:pt idx="124">
                  <c:v>0.78430865875614575</c:v>
                </c:pt>
                <c:pt idx="125">
                  <c:v>0.80613699342823808</c:v>
                </c:pt>
                <c:pt idx="126">
                  <c:v>0.81286909019193987</c:v>
                </c:pt>
                <c:pt idx="127">
                  <c:v>0.79823526248954335</c:v>
                </c:pt>
                <c:pt idx="128">
                  <c:v>0.80661839073650499</c:v>
                </c:pt>
                <c:pt idx="129">
                  <c:v>0.79543297144639347</c:v>
                </c:pt>
                <c:pt idx="130">
                  <c:v>0.79809186125828591</c:v>
                </c:pt>
                <c:pt idx="131">
                  <c:v>0.81771514024642411</c:v>
                </c:pt>
                <c:pt idx="132">
                  <c:v>0.83828920055038003</c:v>
                </c:pt>
                <c:pt idx="133">
                  <c:v>0.84259290139061815</c:v>
                </c:pt>
                <c:pt idx="134">
                  <c:v>0.85331485277101926</c:v>
                </c:pt>
                <c:pt idx="135">
                  <c:v>0.85491011270693162</c:v>
                </c:pt>
                <c:pt idx="136">
                  <c:v>0.86341934916956775</c:v>
                </c:pt>
                <c:pt idx="137">
                  <c:v>0.86395708146307182</c:v>
                </c:pt>
                <c:pt idx="138">
                  <c:v>0.8845310185149895</c:v>
                </c:pt>
                <c:pt idx="139">
                  <c:v>0.89001758425923394</c:v>
                </c:pt>
                <c:pt idx="140">
                  <c:v>0.88884230178723711</c:v>
                </c:pt>
                <c:pt idx="141">
                  <c:v>0.91257303141903956</c:v>
                </c:pt>
                <c:pt idx="142">
                  <c:v>0.89705242453141987</c:v>
                </c:pt>
                <c:pt idx="143">
                  <c:v>0.90901186703681369</c:v>
                </c:pt>
                <c:pt idx="144">
                  <c:v>0.91850136953835815</c:v>
                </c:pt>
                <c:pt idx="145">
                  <c:v>0.94314674410938237</c:v>
                </c:pt>
                <c:pt idx="146">
                  <c:v>0.96636838403950553</c:v>
                </c:pt>
                <c:pt idx="147">
                  <c:v>0.94688223631775237</c:v>
                </c:pt>
                <c:pt idx="148">
                  <c:v>0.96512279172208404</c:v>
                </c:pt>
                <c:pt idx="149">
                  <c:v>0.95669664657671516</c:v>
                </c:pt>
                <c:pt idx="150">
                  <c:v>0.96610457446336662</c:v>
                </c:pt>
                <c:pt idx="151">
                  <c:v>0.99769592352098901</c:v>
                </c:pt>
                <c:pt idx="152">
                  <c:v>0.99581542931372968</c:v>
                </c:pt>
                <c:pt idx="153">
                  <c:v>0.97796691946887737</c:v>
                </c:pt>
                <c:pt idx="154">
                  <c:v>0.97365051110379242</c:v>
                </c:pt>
                <c:pt idx="155">
                  <c:v>0.94809515375695652</c:v>
                </c:pt>
                <c:pt idx="156">
                  <c:v>0.96569725766976311</c:v>
                </c:pt>
                <c:pt idx="157">
                  <c:v>0.97806960626693973</c:v>
                </c:pt>
                <c:pt idx="158">
                  <c:v>0.9750874110584139</c:v>
                </c:pt>
                <c:pt idx="159">
                  <c:v>0.97211054025241883</c:v>
                </c:pt>
                <c:pt idx="160">
                  <c:v>0.97091209936039424</c:v>
                </c:pt>
                <c:pt idx="161">
                  <c:v>0.99874779765081101</c:v>
                </c:pt>
                <c:pt idx="162">
                  <c:v>1.001048371237476</c:v>
                </c:pt>
                <c:pt idx="163">
                  <c:v>0.98784950428675655</c:v>
                </c:pt>
                <c:pt idx="164">
                  <c:v>1.010149376427552</c:v>
                </c:pt>
                <c:pt idx="165">
                  <c:v>1.016328365453254</c:v>
                </c:pt>
                <c:pt idx="166">
                  <c:v>1.020415969770841</c:v>
                </c:pt>
                <c:pt idx="167">
                  <c:v>1.030133963608231</c:v>
                </c:pt>
                <c:pt idx="168">
                  <c:v>1.035509126305495</c:v>
                </c:pt>
                <c:pt idx="169">
                  <c:v>1.019357037280066</c:v>
                </c:pt>
                <c:pt idx="170">
                  <c:v>1.031096492575879</c:v>
                </c:pt>
                <c:pt idx="171">
                  <c:v>1.0497624016524041</c:v>
                </c:pt>
                <c:pt idx="172">
                  <c:v>1.0519475539223211</c:v>
                </c:pt>
                <c:pt idx="173">
                  <c:v>1.033094890698659</c:v>
                </c:pt>
                <c:pt idx="174">
                  <c:v>1.0114527505751689</c:v>
                </c:pt>
                <c:pt idx="175">
                  <c:v>1.015353644501517</c:v>
                </c:pt>
                <c:pt idx="176">
                  <c:v>1.002909391754226</c:v>
                </c:pt>
                <c:pt idx="177">
                  <c:v>1.004398676753506</c:v>
                </c:pt>
                <c:pt idx="178">
                  <c:v>1.0281315041426271</c:v>
                </c:pt>
                <c:pt idx="179">
                  <c:v>1.022926650004828</c:v>
                </c:pt>
                <c:pt idx="180">
                  <c:v>1.011117487586936</c:v>
                </c:pt>
                <c:pt idx="181">
                  <c:v>1.025715864369271</c:v>
                </c:pt>
                <c:pt idx="182">
                  <c:v>1.05628736192773</c:v>
                </c:pt>
                <c:pt idx="183">
                  <c:v>1.0625109581017409</c:v>
                </c:pt>
                <c:pt idx="184">
                  <c:v>1.0753435881927429</c:v>
                </c:pt>
                <c:pt idx="185">
                  <c:v>1.079098785588843</c:v>
                </c:pt>
                <c:pt idx="186">
                  <c:v>1.0641260055052451</c:v>
                </c:pt>
                <c:pt idx="187">
                  <c:v>1.07212515897312</c:v>
                </c:pt>
                <c:pt idx="188">
                  <c:v>1.0568949443830791</c:v>
                </c:pt>
                <c:pt idx="189">
                  <c:v>1.085917550802755</c:v>
                </c:pt>
                <c:pt idx="190">
                  <c:v>1.098171290373557</c:v>
                </c:pt>
                <c:pt idx="191">
                  <c:v>1.1067073459374741</c:v>
                </c:pt>
                <c:pt idx="192">
                  <c:v>1.113219854345201</c:v>
                </c:pt>
                <c:pt idx="193">
                  <c:v>1.14924932595125</c:v>
                </c:pt>
                <c:pt idx="194">
                  <c:v>1.1512381070581961</c:v>
                </c:pt>
                <c:pt idx="195">
                  <c:v>1.134046778347614</c:v>
                </c:pt>
                <c:pt idx="196">
                  <c:v>1.128851982762429</c:v>
                </c:pt>
                <c:pt idx="197">
                  <c:v>1.130603936352288</c:v>
                </c:pt>
                <c:pt idx="198">
                  <c:v>1.1524830680751921</c:v>
                </c:pt>
                <c:pt idx="199">
                  <c:v>1.138590938670254</c:v>
                </c:pt>
                <c:pt idx="200">
                  <c:v>1.121173944154612</c:v>
                </c:pt>
                <c:pt idx="201">
                  <c:v>1.143370084517773</c:v>
                </c:pt>
                <c:pt idx="202">
                  <c:v>1.155149378146695</c:v>
                </c:pt>
                <c:pt idx="203">
                  <c:v>1.179098547056378</c:v>
                </c:pt>
                <c:pt idx="204">
                  <c:v>1.189587647898384</c:v>
                </c:pt>
                <c:pt idx="205">
                  <c:v>1.199484567345602</c:v>
                </c:pt>
                <c:pt idx="206">
                  <c:v>1.188486700159318</c:v>
                </c:pt>
                <c:pt idx="207">
                  <c:v>1.124738652354764</c:v>
                </c:pt>
                <c:pt idx="208">
                  <c:v>1.164432461788073</c:v>
                </c:pt>
                <c:pt idx="209">
                  <c:v>1.134779120523014</c:v>
                </c:pt>
                <c:pt idx="210">
                  <c:v>1.0897880831368989</c:v>
                </c:pt>
                <c:pt idx="211">
                  <c:v>1.1110217478254929</c:v>
                </c:pt>
                <c:pt idx="212">
                  <c:v>1.1415690010208239</c:v>
                </c:pt>
                <c:pt idx="213">
                  <c:v>1.1514320974845691</c:v>
                </c:pt>
                <c:pt idx="214">
                  <c:v>1.1437581374683801</c:v>
                </c:pt>
                <c:pt idx="215">
                  <c:v>1.1665245609303889</c:v>
                </c:pt>
                <c:pt idx="216">
                  <c:v>1.1648141288053679</c:v>
                </c:pt>
                <c:pt idx="217">
                  <c:v>1.15651856717499</c:v>
                </c:pt>
                <c:pt idx="218">
                  <c:v>1.1612117724797799</c:v>
                </c:pt>
                <c:pt idx="219">
                  <c:v>1.134457333664314</c:v>
                </c:pt>
                <c:pt idx="220">
                  <c:v>1.137667693163898</c:v>
                </c:pt>
                <c:pt idx="221">
                  <c:v>1.1406348416656269</c:v>
                </c:pt>
                <c:pt idx="222">
                  <c:v>1.130011424429292</c:v>
                </c:pt>
                <c:pt idx="223">
                  <c:v>1.11436785493863</c:v>
                </c:pt>
                <c:pt idx="224">
                  <c:v>1.1366036618955959</c:v>
                </c:pt>
                <c:pt idx="225">
                  <c:v>1.132106398846104</c:v>
                </c:pt>
                <c:pt idx="226">
                  <c:v>1.112449969833291</c:v>
                </c:pt>
                <c:pt idx="227">
                  <c:v>1.1221776620477359</c:v>
                </c:pt>
                <c:pt idx="228">
                  <c:v>1.154839329852847</c:v>
                </c:pt>
                <c:pt idx="229">
                  <c:v>1.173061343465253</c:v>
                </c:pt>
                <c:pt idx="230">
                  <c:v>1.1690969432290039</c:v>
                </c:pt>
                <c:pt idx="231">
                  <c:v>1.169806808710405</c:v>
                </c:pt>
                <c:pt idx="232">
                  <c:v>1.1676815251779471</c:v>
                </c:pt>
                <c:pt idx="233">
                  <c:v>1.1509219031300779</c:v>
                </c:pt>
                <c:pt idx="234">
                  <c:v>1.1578809274263571</c:v>
                </c:pt>
                <c:pt idx="235">
                  <c:v>1.1410071223236571</c:v>
                </c:pt>
                <c:pt idx="236">
                  <c:v>1.122205371863892</c:v>
                </c:pt>
                <c:pt idx="237">
                  <c:v>1.1088610079225989</c:v>
                </c:pt>
                <c:pt idx="238">
                  <c:v>1.081123834941611</c:v>
                </c:pt>
                <c:pt idx="239">
                  <c:v>1.067607625213987</c:v>
                </c:pt>
                <c:pt idx="240">
                  <c:v>1.0846602845846041</c:v>
                </c:pt>
                <c:pt idx="241">
                  <c:v>1.0921887544276729</c:v>
                </c:pt>
                <c:pt idx="242">
                  <c:v>1.1150564960165501</c:v>
                </c:pt>
                <c:pt idx="243">
                  <c:v>1.1199900049545799</c:v>
                </c:pt>
                <c:pt idx="244">
                  <c:v>1.109589694257707</c:v>
                </c:pt>
                <c:pt idx="245">
                  <c:v>1.1071433940293609</c:v>
                </c:pt>
                <c:pt idx="246">
                  <c:v>1.0962790827016291</c:v>
                </c:pt>
                <c:pt idx="247">
                  <c:v>1.0639826517738331</c:v>
                </c:pt>
                <c:pt idx="248">
                  <c:v>1.0563259722857281</c:v>
                </c:pt>
                <c:pt idx="249">
                  <c:v>1.0585190205185639</c:v>
                </c:pt>
                <c:pt idx="250">
                  <c:v>1.0572315136744539</c:v>
                </c:pt>
                <c:pt idx="251">
                  <c:v>1.0352291976188579</c:v>
                </c:pt>
                <c:pt idx="252">
                  <c:v>0.98902703107645407</c:v>
                </c:pt>
                <c:pt idx="253">
                  <c:v>0.99726613335472392</c:v>
                </c:pt>
                <c:pt idx="254">
                  <c:v>1.016573993097067</c:v>
                </c:pt>
                <c:pt idx="255">
                  <c:v>0.98657840110560324</c:v>
                </c:pt>
                <c:pt idx="256">
                  <c:v>0.99372693358869157</c:v>
                </c:pt>
                <c:pt idx="257">
                  <c:v>0.97452248424885368</c:v>
                </c:pt>
                <c:pt idx="258">
                  <c:v>0.96933138473147573</c:v>
                </c:pt>
                <c:pt idx="259">
                  <c:v>0.97959506533657381</c:v>
                </c:pt>
                <c:pt idx="260">
                  <c:v>0.99134866440869651</c:v>
                </c:pt>
                <c:pt idx="261">
                  <c:v>0.99931030269806986</c:v>
                </c:pt>
                <c:pt idx="262">
                  <c:v>1.009054195646665</c:v>
                </c:pt>
                <c:pt idx="263">
                  <c:v>1.01733006567968</c:v>
                </c:pt>
                <c:pt idx="264">
                  <c:v>1.0005050779531519</c:v>
                </c:pt>
                <c:pt idx="265">
                  <c:v>1.0458617717942049</c:v>
                </c:pt>
                <c:pt idx="266">
                  <c:v>1.0554247662952689</c:v>
                </c:pt>
                <c:pt idx="267">
                  <c:v>1.0739982936601691</c:v>
                </c:pt>
                <c:pt idx="268">
                  <c:v>1.062225476667908</c:v>
                </c:pt>
                <c:pt idx="269">
                  <c:v>1.085387991353836</c:v>
                </c:pt>
                <c:pt idx="270">
                  <c:v>1.0845429155860691</c:v>
                </c:pt>
                <c:pt idx="271">
                  <c:v>1.0586901937210771</c:v>
                </c:pt>
                <c:pt idx="272">
                  <c:v>1.0861263109591219</c:v>
                </c:pt>
                <c:pt idx="273">
                  <c:v>1.041537058601594</c:v>
                </c:pt>
                <c:pt idx="274">
                  <c:v>1.0571566940733159</c:v>
                </c:pt>
                <c:pt idx="275">
                  <c:v>1.056919340541139</c:v>
                </c:pt>
                <c:pt idx="276">
                  <c:v>1.0491922392842969</c:v>
                </c:pt>
                <c:pt idx="277">
                  <c:v>1.0610748316837471</c:v>
                </c:pt>
                <c:pt idx="278">
                  <c:v>1.064551654354561</c:v>
                </c:pt>
                <c:pt idx="279">
                  <c:v>1.056026786849618</c:v>
                </c:pt>
                <c:pt idx="280">
                  <c:v>1.0327994005034919</c:v>
                </c:pt>
                <c:pt idx="281">
                  <c:v>1.0491233860703211</c:v>
                </c:pt>
                <c:pt idx="282">
                  <c:v>1.0776335845771261</c:v>
                </c:pt>
                <c:pt idx="283">
                  <c:v>1.0766671616356009</c:v>
                </c:pt>
                <c:pt idx="284">
                  <c:v>1.0845311754154121</c:v>
                </c:pt>
                <c:pt idx="285">
                  <c:v>1.0766334808181419</c:v>
                </c:pt>
                <c:pt idx="286">
                  <c:v>1.073189605204121</c:v>
                </c:pt>
                <c:pt idx="287">
                  <c:v>1.0716628778064421</c:v>
                </c:pt>
                <c:pt idx="288">
                  <c:v>1.0579157394102019</c:v>
                </c:pt>
                <c:pt idx="289">
                  <c:v>1.0688049281275691</c:v>
                </c:pt>
                <c:pt idx="290">
                  <c:v>1.05552247675249</c:v>
                </c:pt>
                <c:pt idx="291">
                  <c:v>1.0613862228700159</c:v>
                </c:pt>
                <c:pt idx="292">
                  <c:v>1.0631290367694191</c:v>
                </c:pt>
                <c:pt idx="293">
                  <c:v>1.0579426479775791</c:v>
                </c:pt>
                <c:pt idx="294">
                  <c:v>1.070840211811148</c:v>
                </c:pt>
                <c:pt idx="295">
                  <c:v>1.067744006435345</c:v>
                </c:pt>
                <c:pt idx="296">
                  <c:v>1.0808632862787</c:v>
                </c:pt>
                <c:pt idx="297">
                  <c:v>1.068476913052111</c:v>
                </c:pt>
                <c:pt idx="298">
                  <c:v>1.049407832602623</c:v>
                </c:pt>
                <c:pt idx="299">
                  <c:v>1.037880187903736</c:v>
                </c:pt>
                <c:pt idx="300">
                  <c:v>1.032568073431867</c:v>
                </c:pt>
                <c:pt idx="301">
                  <c:v>1.0495278926880001</c:v>
                </c:pt>
                <c:pt idx="302">
                  <c:v>1.0512399608126091</c:v>
                </c:pt>
                <c:pt idx="303">
                  <c:v>1.0499136583365369</c:v>
                </c:pt>
                <c:pt idx="304">
                  <c:v>1.06294017158552</c:v>
                </c:pt>
                <c:pt idx="305">
                  <c:v>1.045848936996981</c:v>
                </c:pt>
                <c:pt idx="306">
                  <c:v>1.035475810576262</c:v>
                </c:pt>
                <c:pt idx="307">
                  <c:v>1.041951368742926</c:v>
                </c:pt>
                <c:pt idx="308">
                  <c:v>1.033080743589043</c:v>
                </c:pt>
                <c:pt idx="309">
                  <c:v>1.0282733241379309</c:v>
                </c:pt>
                <c:pt idx="310">
                  <c:v>1.015882307770078</c:v>
                </c:pt>
                <c:pt idx="311">
                  <c:v>0.99198884717211511</c:v>
                </c:pt>
                <c:pt idx="312">
                  <c:v>0.99416020135822758</c:v>
                </c:pt>
                <c:pt idx="313">
                  <c:v>1.012103981638691</c:v>
                </c:pt>
                <c:pt idx="314">
                  <c:v>1.006428956358705</c:v>
                </c:pt>
                <c:pt idx="315">
                  <c:v>0.9822113299215649</c:v>
                </c:pt>
                <c:pt idx="316">
                  <c:v>0.98202473819284331</c:v>
                </c:pt>
                <c:pt idx="317">
                  <c:v>0.96697770067564659</c:v>
                </c:pt>
                <c:pt idx="318">
                  <c:v>0.95692062061132521</c:v>
                </c:pt>
                <c:pt idx="319">
                  <c:v>0.96828864084972144</c:v>
                </c:pt>
                <c:pt idx="320">
                  <c:v>0.97612396254449441</c:v>
                </c:pt>
                <c:pt idx="321">
                  <c:v>0.95017645322100674</c:v>
                </c:pt>
                <c:pt idx="322">
                  <c:v>0.95310459174338735</c:v>
                </c:pt>
                <c:pt idx="323">
                  <c:v>0.96010642947950853</c:v>
                </c:pt>
                <c:pt idx="324">
                  <c:v>0.9658093335689325</c:v>
                </c:pt>
                <c:pt idx="325">
                  <c:v>0.9693705380074783</c:v>
                </c:pt>
                <c:pt idx="326">
                  <c:v>0.96815268435479784</c:v>
                </c:pt>
                <c:pt idx="327">
                  <c:v>0.95212816561546565</c:v>
                </c:pt>
                <c:pt idx="328">
                  <c:v>0.96263691398370232</c:v>
                </c:pt>
                <c:pt idx="329">
                  <c:v>0.95930214683831061</c:v>
                </c:pt>
                <c:pt idx="330">
                  <c:v>0.95902121817755182</c:v>
                </c:pt>
                <c:pt idx="331">
                  <c:v>0.96314254961249479</c:v>
                </c:pt>
                <c:pt idx="332">
                  <c:v>0.95502038463055816</c:v>
                </c:pt>
                <c:pt idx="333">
                  <c:v>0.94722830108569123</c:v>
                </c:pt>
                <c:pt idx="334">
                  <c:v>0.91163066312747043</c:v>
                </c:pt>
                <c:pt idx="335">
                  <c:v>0.91766705269959803</c:v>
                </c:pt>
                <c:pt idx="336">
                  <c:v>0.9067409152836936</c:v>
                </c:pt>
                <c:pt idx="337">
                  <c:v>0.89637707914700293</c:v>
                </c:pt>
                <c:pt idx="338">
                  <c:v>0.8856079118536675</c:v>
                </c:pt>
                <c:pt idx="339">
                  <c:v>0.87909913131491713</c:v>
                </c:pt>
                <c:pt idx="340">
                  <c:v>0.89639452668445496</c:v>
                </c:pt>
                <c:pt idx="341">
                  <c:v>0.90259914403642716</c:v>
                </c:pt>
                <c:pt idx="342">
                  <c:v>0.89151785228493041</c:v>
                </c:pt>
                <c:pt idx="343">
                  <c:v>0.90460147759727638</c:v>
                </c:pt>
                <c:pt idx="344">
                  <c:v>0.910715810602299</c:v>
                </c:pt>
                <c:pt idx="345">
                  <c:v>0.91081070544992127</c:v>
                </c:pt>
                <c:pt idx="346">
                  <c:v>0.8910728046728027</c:v>
                </c:pt>
                <c:pt idx="347">
                  <c:v>0.8919983832159093</c:v>
                </c:pt>
                <c:pt idx="348">
                  <c:v>0.8877043011820932</c:v>
                </c:pt>
                <c:pt idx="349">
                  <c:v>0.89903524810434976</c:v>
                </c:pt>
                <c:pt idx="350">
                  <c:v>0.89178452213438841</c:v>
                </c:pt>
                <c:pt idx="351">
                  <c:v>0.87571531128369606</c:v>
                </c:pt>
                <c:pt idx="352">
                  <c:v>0.86443193331867008</c:v>
                </c:pt>
                <c:pt idx="353">
                  <c:v>0.85331903621879623</c:v>
                </c:pt>
                <c:pt idx="354">
                  <c:v>0.86290293080486513</c:v>
                </c:pt>
                <c:pt idx="355">
                  <c:v>0.86024479625423955</c:v>
                </c:pt>
                <c:pt idx="356">
                  <c:v>0.87973231044029443</c:v>
                </c:pt>
                <c:pt idx="357">
                  <c:v>0.90763022026324935</c:v>
                </c:pt>
                <c:pt idx="358">
                  <c:v>0.91600465754656324</c:v>
                </c:pt>
                <c:pt idx="359">
                  <c:v>0.92026052925138002</c:v>
                </c:pt>
                <c:pt idx="360">
                  <c:v>0.90894943278760532</c:v>
                </c:pt>
                <c:pt idx="361">
                  <c:v>0.92322845304268608</c:v>
                </c:pt>
                <c:pt idx="362">
                  <c:v>0.92505733122181999</c:v>
                </c:pt>
                <c:pt idx="363">
                  <c:v>0.94803921756476128</c:v>
                </c:pt>
                <c:pt idx="364">
                  <c:v>0.94986219887579848</c:v>
                </c:pt>
                <c:pt idx="365">
                  <c:v>0.94959933818337183</c:v>
                </c:pt>
                <c:pt idx="366">
                  <c:v>0.95270966806503021</c:v>
                </c:pt>
                <c:pt idx="367">
                  <c:v>0.94906269654909181</c:v>
                </c:pt>
                <c:pt idx="368">
                  <c:v>0.95154973757294492</c:v>
                </c:pt>
                <c:pt idx="369">
                  <c:v>0.93448305921932961</c:v>
                </c:pt>
                <c:pt idx="370">
                  <c:v>0.95144283255975204</c:v>
                </c:pt>
                <c:pt idx="371">
                  <c:v>0.95784301549659367</c:v>
                </c:pt>
                <c:pt idx="372">
                  <c:v>0.96792225033248547</c:v>
                </c:pt>
                <c:pt idx="373">
                  <c:v>0.97132777545546289</c:v>
                </c:pt>
                <c:pt idx="374">
                  <c:v>0.95803815488207478</c:v>
                </c:pt>
                <c:pt idx="375">
                  <c:v>0.95784246942862761</c:v>
                </c:pt>
                <c:pt idx="376">
                  <c:v>0.9451194509746329</c:v>
                </c:pt>
                <c:pt idx="377">
                  <c:v>0.9484500615660959</c:v>
                </c:pt>
                <c:pt idx="378">
                  <c:v>0.91339835949652071</c:v>
                </c:pt>
                <c:pt idx="379">
                  <c:v>0.91513766588080747</c:v>
                </c:pt>
                <c:pt idx="380">
                  <c:v>0.92961942940680731</c:v>
                </c:pt>
                <c:pt idx="381">
                  <c:v>0.92589995515953782</c:v>
                </c:pt>
                <c:pt idx="382">
                  <c:v>0.91711561118955276</c:v>
                </c:pt>
                <c:pt idx="383">
                  <c:v>0.91464201570236559</c:v>
                </c:pt>
                <c:pt idx="384">
                  <c:v>0.90978118599144342</c:v>
                </c:pt>
                <c:pt idx="385">
                  <c:v>0.90961367760256029</c:v>
                </c:pt>
                <c:pt idx="386">
                  <c:v>0.90839663050919717</c:v>
                </c:pt>
                <c:pt idx="387">
                  <c:v>0.89914541669032144</c:v>
                </c:pt>
                <c:pt idx="388">
                  <c:v>0.8690957547857302</c:v>
                </c:pt>
                <c:pt idx="389">
                  <c:v>0.87005777166055331</c:v>
                </c:pt>
                <c:pt idx="390">
                  <c:v>0.87964411158589606</c:v>
                </c:pt>
                <c:pt idx="391">
                  <c:v>0.90688311341487515</c:v>
                </c:pt>
                <c:pt idx="392">
                  <c:v>0.91866204042765909</c:v>
                </c:pt>
                <c:pt idx="393">
                  <c:v>0.9267312974610652</c:v>
                </c:pt>
                <c:pt idx="394">
                  <c:v>0.91832198191482228</c:v>
                </c:pt>
                <c:pt idx="395">
                  <c:v>0.92302947812336922</c:v>
                </c:pt>
                <c:pt idx="396">
                  <c:v>0.91615898506065174</c:v>
                </c:pt>
                <c:pt idx="397">
                  <c:v>0.91371376878113031</c:v>
                </c:pt>
                <c:pt idx="398">
                  <c:v>0.89963307315370988</c:v>
                </c:pt>
                <c:pt idx="399">
                  <c:v>0.91266287187779471</c:v>
                </c:pt>
                <c:pt idx="400">
                  <c:v>0.92152794513659619</c:v>
                </c:pt>
                <c:pt idx="401">
                  <c:v>0.92947159190308981</c:v>
                </c:pt>
                <c:pt idx="402">
                  <c:v>0.93359721133321394</c:v>
                </c:pt>
                <c:pt idx="403">
                  <c:v>0.93399733335209567</c:v>
                </c:pt>
                <c:pt idx="404">
                  <c:v>0.92353155756531669</c:v>
                </c:pt>
                <c:pt idx="405">
                  <c:v>0.91017449746058809</c:v>
                </c:pt>
                <c:pt idx="406">
                  <c:v>0.90483852298074052</c:v>
                </c:pt>
                <c:pt idx="407">
                  <c:v>0.89262891873249961</c:v>
                </c:pt>
                <c:pt idx="408">
                  <c:v>0.86921514849254822</c:v>
                </c:pt>
                <c:pt idx="409">
                  <c:v>0.86107521107472607</c:v>
                </c:pt>
                <c:pt idx="410">
                  <c:v>0.88037192918607632</c:v>
                </c:pt>
                <c:pt idx="411">
                  <c:v>0.8724776316099675</c:v>
                </c:pt>
                <c:pt idx="412">
                  <c:v>0.86599189120391773</c:v>
                </c:pt>
                <c:pt idx="413">
                  <c:v>0.85468039734557233</c:v>
                </c:pt>
                <c:pt idx="414">
                  <c:v>0.86123330265362708</c:v>
                </c:pt>
                <c:pt idx="415">
                  <c:v>0.86257489267396881</c:v>
                </c:pt>
                <c:pt idx="416">
                  <c:v>0.86234530226792527</c:v>
                </c:pt>
                <c:pt idx="417">
                  <c:v>0.84550395006176393</c:v>
                </c:pt>
                <c:pt idx="418">
                  <c:v>0.84794123913282893</c:v>
                </c:pt>
                <c:pt idx="419">
                  <c:v>0.87181490331811751</c:v>
                </c:pt>
                <c:pt idx="420">
                  <c:v>0.84867956042418558</c:v>
                </c:pt>
                <c:pt idx="421">
                  <c:v>0.84265540098298941</c:v>
                </c:pt>
                <c:pt idx="422">
                  <c:v>0.82863934971165387</c:v>
                </c:pt>
                <c:pt idx="423">
                  <c:v>0.82932912281637516</c:v>
                </c:pt>
                <c:pt idx="424">
                  <c:v>0.81814084788350228</c:v>
                </c:pt>
                <c:pt idx="425">
                  <c:v>0.80070347728223223</c:v>
                </c:pt>
                <c:pt idx="426">
                  <c:v>0.79814256240598769</c:v>
                </c:pt>
                <c:pt idx="427">
                  <c:v>0.79150893216405704</c:v>
                </c:pt>
                <c:pt idx="428">
                  <c:v>0.78747960330029276</c:v>
                </c:pt>
                <c:pt idx="429">
                  <c:v>0.81398780571354623</c:v>
                </c:pt>
                <c:pt idx="430">
                  <c:v>0.82572550037744574</c:v>
                </c:pt>
                <c:pt idx="431">
                  <c:v>0.8197096377822326</c:v>
                </c:pt>
                <c:pt idx="432">
                  <c:v>0.82261304912068789</c:v>
                </c:pt>
                <c:pt idx="433">
                  <c:v>0.8035204113702652</c:v>
                </c:pt>
                <c:pt idx="434">
                  <c:v>0.79572923723715205</c:v>
                </c:pt>
                <c:pt idx="435">
                  <c:v>0.77137259283945037</c:v>
                </c:pt>
                <c:pt idx="436">
                  <c:v>0.7567068929275782</c:v>
                </c:pt>
                <c:pt idx="437">
                  <c:v>0.7697799064142703</c:v>
                </c:pt>
                <c:pt idx="438">
                  <c:v>0.79201561202564263</c:v>
                </c:pt>
                <c:pt idx="439">
                  <c:v>0.80441914914241897</c:v>
                </c:pt>
                <c:pt idx="440">
                  <c:v>0.801700847070422</c:v>
                </c:pt>
                <c:pt idx="441">
                  <c:v>0.81852939087840781</c:v>
                </c:pt>
                <c:pt idx="442">
                  <c:v>0.82437146319764221</c:v>
                </c:pt>
                <c:pt idx="443">
                  <c:v>0.81841702560392349</c:v>
                </c:pt>
                <c:pt idx="444">
                  <c:v>0.84542631316199024</c:v>
                </c:pt>
                <c:pt idx="445">
                  <c:v>0.84365526791899248</c:v>
                </c:pt>
                <c:pt idx="446">
                  <c:v>0.84338428951934519</c:v>
                </c:pt>
                <c:pt idx="447">
                  <c:v>0.84262721948070241</c:v>
                </c:pt>
                <c:pt idx="448">
                  <c:v>0.83261074769465937</c:v>
                </c:pt>
                <c:pt idx="449">
                  <c:v>0.85076629179990815</c:v>
                </c:pt>
                <c:pt idx="450">
                  <c:v>0.83930911857445656</c:v>
                </c:pt>
                <c:pt idx="451">
                  <c:v>0.83497773904413464</c:v>
                </c:pt>
                <c:pt idx="452">
                  <c:v>0.85280054033487507</c:v>
                </c:pt>
                <c:pt idx="453">
                  <c:v>0.85955744130035439</c:v>
                </c:pt>
                <c:pt idx="454">
                  <c:v>0.83273232552152565</c:v>
                </c:pt>
                <c:pt idx="455">
                  <c:v>0.83482394221158474</c:v>
                </c:pt>
                <c:pt idx="456">
                  <c:v>0.81464746552715872</c:v>
                </c:pt>
                <c:pt idx="457">
                  <c:v>0.81055523559137155</c:v>
                </c:pt>
                <c:pt idx="458">
                  <c:v>0.81187280129200345</c:v>
                </c:pt>
                <c:pt idx="459">
                  <c:v>0.81220600367607354</c:v>
                </c:pt>
                <c:pt idx="460">
                  <c:v>0.81532558787393361</c:v>
                </c:pt>
                <c:pt idx="461">
                  <c:v>0.81800566170987743</c:v>
                </c:pt>
                <c:pt idx="462">
                  <c:v>0.82771586073201331</c:v>
                </c:pt>
                <c:pt idx="463">
                  <c:v>0.83589613534116447</c:v>
                </c:pt>
                <c:pt idx="464">
                  <c:v>0.80431513360465468</c:v>
                </c:pt>
                <c:pt idx="465">
                  <c:v>0.81659821692063495</c:v>
                </c:pt>
                <c:pt idx="466">
                  <c:v>0.79653510361845736</c:v>
                </c:pt>
                <c:pt idx="467">
                  <c:v>0.7716080043484993</c:v>
                </c:pt>
                <c:pt idx="468">
                  <c:v>0.77309594028964679</c:v>
                </c:pt>
                <c:pt idx="469">
                  <c:v>0.77586622271690608</c:v>
                </c:pt>
                <c:pt idx="470">
                  <c:v>0.77800579072160525</c:v>
                </c:pt>
                <c:pt idx="471">
                  <c:v>0.77495794851173083</c:v>
                </c:pt>
                <c:pt idx="472">
                  <c:v>0.77148050125369971</c:v>
                </c:pt>
                <c:pt idx="473">
                  <c:v>0.75327929790086989</c:v>
                </c:pt>
                <c:pt idx="474">
                  <c:v>0.74132231531856374</c:v>
                </c:pt>
                <c:pt idx="475">
                  <c:v>0.73484909883948046</c:v>
                </c:pt>
                <c:pt idx="476">
                  <c:v>0.76061837233785012</c:v>
                </c:pt>
                <c:pt idx="477">
                  <c:v>0.76998755051261858</c:v>
                </c:pt>
                <c:pt idx="478">
                  <c:v>0.76858576507684573</c:v>
                </c:pt>
                <c:pt idx="479">
                  <c:v>0.74959764278686236</c:v>
                </c:pt>
                <c:pt idx="480">
                  <c:v>0.75104784199721175</c:v>
                </c:pt>
                <c:pt idx="481">
                  <c:v>0.75670732553396314</c:v>
                </c:pt>
                <c:pt idx="482">
                  <c:v>0.75227924852134542</c:v>
                </c:pt>
                <c:pt idx="483">
                  <c:v>0.73093081164721641</c:v>
                </c:pt>
                <c:pt idx="484">
                  <c:v>0.73349316919676166</c:v>
                </c:pt>
                <c:pt idx="485">
                  <c:v>0.73461166034670988</c:v>
                </c:pt>
                <c:pt idx="486">
                  <c:v>0.75152994491925706</c:v>
                </c:pt>
                <c:pt idx="487">
                  <c:v>0.72733294849290897</c:v>
                </c:pt>
                <c:pt idx="488">
                  <c:v>0.68553979950020349</c:v>
                </c:pt>
                <c:pt idx="489">
                  <c:v>0.67729759572483883</c:v>
                </c:pt>
                <c:pt idx="490">
                  <c:v>0.70029922570796044</c:v>
                </c:pt>
                <c:pt idx="491">
                  <c:v>0.72707371657564224</c:v>
                </c:pt>
                <c:pt idx="492">
                  <c:v>0.72503511224615103</c:v>
                </c:pt>
                <c:pt idx="493">
                  <c:v>0.71784182252332507</c:v>
                </c:pt>
                <c:pt idx="494">
                  <c:v>0.68840294677303682</c:v>
                </c:pt>
                <c:pt idx="495">
                  <c:v>0.66300317587335866</c:v>
                </c:pt>
                <c:pt idx="496">
                  <c:v>0.69134082757156867</c:v>
                </c:pt>
                <c:pt idx="497">
                  <c:v>0.66289556144619255</c:v>
                </c:pt>
                <c:pt idx="498">
                  <c:v>0.66246390712244341</c:v>
                </c:pt>
                <c:pt idx="499">
                  <c:v>0.67831992700216692</c:v>
                </c:pt>
                <c:pt idx="500">
                  <c:v>0.67445818131785906</c:v>
                </c:pt>
                <c:pt idx="501">
                  <c:v>0.67665897363913108</c:v>
                </c:pt>
                <c:pt idx="502">
                  <c:v>0.6792275665884604</c:v>
                </c:pt>
                <c:pt idx="503">
                  <c:v>0.69303043335774417</c:v>
                </c:pt>
                <c:pt idx="504">
                  <c:v>0.70743179500493991</c:v>
                </c:pt>
                <c:pt idx="505">
                  <c:v>0.71751629172905695</c:v>
                </c:pt>
                <c:pt idx="506">
                  <c:v>0.70170334979235471</c:v>
                </c:pt>
                <c:pt idx="507">
                  <c:v>0.71687812627847836</c:v>
                </c:pt>
                <c:pt idx="508">
                  <c:v>0.71924200197207244</c:v>
                </c:pt>
                <c:pt idx="509">
                  <c:v>0.71884460253470095</c:v>
                </c:pt>
                <c:pt idx="510">
                  <c:v>0.74676912034162624</c:v>
                </c:pt>
                <c:pt idx="511">
                  <c:v>0.74858099590737937</c:v>
                </c:pt>
                <c:pt idx="512">
                  <c:v>0.77066366293418787</c:v>
                </c:pt>
                <c:pt idx="513">
                  <c:v>0.77486884043369131</c:v>
                </c:pt>
                <c:pt idx="514">
                  <c:v>0.78651527520951647</c:v>
                </c:pt>
                <c:pt idx="515">
                  <c:v>0.79318980469545464</c:v>
                </c:pt>
                <c:pt idx="516">
                  <c:v>0.81999075315168168</c:v>
                </c:pt>
                <c:pt idx="517">
                  <c:v>0.83801606759047287</c:v>
                </c:pt>
                <c:pt idx="518">
                  <c:v>0.83541487830439165</c:v>
                </c:pt>
                <c:pt idx="519">
                  <c:v>0.83515935077268499</c:v>
                </c:pt>
                <c:pt idx="520">
                  <c:v>0.84180977784481092</c:v>
                </c:pt>
                <c:pt idx="521">
                  <c:v>0.84326208540584935</c:v>
                </c:pt>
                <c:pt idx="522">
                  <c:v>0.81722720329491461</c:v>
                </c:pt>
                <c:pt idx="523">
                  <c:v>0.82565906332579009</c:v>
                </c:pt>
                <c:pt idx="524">
                  <c:v>0.84832451187639224</c:v>
                </c:pt>
                <c:pt idx="525">
                  <c:v>0.87808846008360286</c:v>
                </c:pt>
                <c:pt idx="526">
                  <c:v>0.87178285563049951</c:v>
                </c:pt>
                <c:pt idx="527">
                  <c:v>0.86708783770892361</c:v>
                </c:pt>
                <c:pt idx="528">
                  <c:v>0.87667527457978967</c:v>
                </c:pt>
                <c:pt idx="529">
                  <c:v>0.88703405322387086</c:v>
                </c:pt>
                <c:pt idx="530">
                  <c:v>0.92288632923811986</c:v>
                </c:pt>
                <c:pt idx="531">
                  <c:v>0.91226258537017679</c:v>
                </c:pt>
                <c:pt idx="532">
                  <c:v>0.86944521188125512</c:v>
                </c:pt>
                <c:pt idx="533">
                  <c:v>0.86992096836272659</c:v>
                </c:pt>
                <c:pt idx="534">
                  <c:v>0.88427055176552505</c:v>
                </c:pt>
                <c:pt idx="535">
                  <c:v>0.88879075458933154</c:v>
                </c:pt>
                <c:pt idx="536">
                  <c:v>0.86862484250725369</c:v>
                </c:pt>
                <c:pt idx="537">
                  <c:v>0.85672168637199642</c:v>
                </c:pt>
                <c:pt idx="538">
                  <c:v>0.8724819224278928</c:v>
                </c:pt>
                <c:pt idx="539">
                  <c:v>0.85824947933747042</c:v>
                </c:pt>
                <c:pt idx="540">
                  <c:v>0.86738450389874322</c:v>
                </c:pt>
                <c:pt idx="541">
                  <c:v>0.87102658189911875</c:v>
                </c:pt>
                <c:pt idx="542">
                  <c:v>0.85220733975716823</c:v>
                </c:pt>
                <c:pt idx="543">
                  <c:v>0.83605068029872986</c:v>
                </c:pt>
                <c:pt idx="544">
                  <c:v>0.84041933959901305</c:v>
                </c:pt>
                <c:pt idx="545">
                  <c:v>0.85846861125635221</c:v>
                </c:pt>
                <c:pt idx="546">
                  <c:v>0.8692973869697691</c:v>
                </c:pt>
                <c:pt idx="547">
                  <c:v>0.84862880888397174</c:v>
                </c:pt>
                <c:pt idx="548">
                  <c:v>0.86611301283971664</c:v>
                </c:pt>
                <c:pt idx="549">
                  <c:v>0.88380710461587308</c:v>
                </c:pt>
                <c:pt idx="550">
                  <c:v>0.89239129061141653</c:v>
                </c:pt>
                <c:pt idx="551">
                  <c:v>0.89538871777275797</c:v>
                </c:pt>
                <c:pt idx="552">
                  <c:v>0.90172294182566248</c:v>
                </c:pt>
                <c:pt idx="553">
                  <c:v>0.88395196109085239</c:v>
                </c:pt>
                <c:pt idx="554">
                  <c:v>0.89669904049848181</c:v>
                </c:pt>
                <c:pt idx="555">
                  <c:v>0.88998918016498807</c:v>
                </c:pt>
                <c:pt idx="556">
                  <c:v>0.88418519308314247</c:v>
                </c:pt>
                <c:pt idx="557">
                  <c:v>0.85734562268671</c:v>
                </c:pt>
                <c:pt idx="558">
                  <c:v>0.84378349773142292</c:v>
                </c:pt>
                <c:pt idx="559">
                  <c:v>0.83020907957712342</c:v>
                </c:pt>
                <c:pt idx="560">
                  <c:v>0.82494444450234983</c:v>
                </c:pt>
                <c:pt idx="561">
                  <c:v>0.8380207176462614</c:v>
                </c:pt>
                <c:pt idx="562">
                  <c:v>0.85662765659857165</c:v>
                </c:pt>
                <c:pt idx="563">
                  <c:v>0.86402004721222603</c:v>
                </c:pt>
                <c:pt idx="564">
                  <c:v>0.8766217835216833</c:v>
                </c:pt>
                <c:pt idx="565">
                  <c:v>0.88454125052417953</c:v>
                </c:pt>
                <c:pt idx="566">
                  <c:v>0.8831122009465413</c:v>
                </c:pt>
                <c:pt idx="567">
                  <c:v>0.86506109883757831</c:v>
                </c:pt>
                <c:pt idx="568">
                  <c:v>0.86839387215093866</c:v>
                </c:pt>
                <c:pt idx="569">
                  <c:v>0.86520981642079797</c:v>
                </c:pt>
                <c:pt idx="570">
                  <c:v>0.8609770286693571</c:v>
                </c:pt>
                <c:pt idx="571">
                  <c:v>0.86433327963778062</c:v>
                </c:pt>
                <c:pt idx="572">
                  <c:v>0.8537570818543373</c:v>
                </c:pt>
                <c:pt idx="573">
                  <c:v>0.86612353735675529</c:v>
                </c:pt>
                <c:pt idx="574">
                  <c:v>0.85062781643718754</c:v>
                </c:pt>
                <c:pt idx="575">
                  <c:v>0.85016224624797587</c:v>
                </c:pt>
                <c:pt idx="576">
                  <c:v>0.86240996601632802</c:v>
                </c:pt>
                <c:pt idx="577">
                  <c:v>0.8629153094297064</c:v>
                </c:pt>
                <c:pt idx="578">
                  <c:v>0.85702470500195049</c:v>
                </c:pt>
                <c:pt idx="579">
                  <c:v>0.84820604892445683</c:v>
                </c:pt>
                <c:pt idx="580">
                  <c:v>0.8581075016843096</c:v>
                </c:pt>
                <c:pt idx="581">
                  <c:v>0.87593278136173192</c:v>
                </c:pt>
                <c:pt idx="582">
                  <c:v>0.87849846412896804</c:v>
                </c:pt>
                <c:pt idx="583">
                  <c:v>0.87856912067954562</c:v>
                </c:pt>
                <c:pt idx="584">
                  <c:v>0.87857270042432767</c:v>
                </c:pt>
                <c:pt idx="585">
                  <c:v>0.8575085747037734</c:v>
                </c:pt>
                <c:pt idx="586">
                  <c:v>0.85802257848309926</c:v>
                </c:pt>
                <c:pt idx="587">
                  <c:v>0.85532517775786376</c:v>
                </c:pt>
                <c:pt idx="588">
                  <c:v>0.85246467743823018</c:v>
                </c:pt>
                <c:pt idx="589">
                  <c:v>0.84745812844681723</c:v>
                </c:pt>
                <c:pt idx="590">
                  <c:v>0.86092795524446075</c:v>
                </c:pt>
                <c:pt idx="591">
                  <c:v>0.85641519101541785</c:v>
                </c:pt>
                <c:pt idx="592">
                  <c:v>0.87080278469312156</c:v>
                </c:pt>
                <c:pt idx="593">
                  <c:v>0.8681080134747674</c:v>
                </c:pt>
                <c:pt idx="594">
                  <c:v>0.86711105693156776</c:v>
                </c:pt>
                <c:pt idx="595">
                  <c:v>0.87429236272077027</c:v>
                </c:pt>
                <c:pt idx="596">
                  <c:v>0.86871133010247648</c:v>
                </c:pt>
                <c:pt idx="597">
                  <c:v>0.86687074902114203</c:v>
                </c:pt>
                <c:pt idx="598">
                  <c:v>0.84984337066993221</c:v>
                </c:pt>
                <c:pt idx="599">
                  <c:v>0.82824632441905477</c:v>
                </c:pt>
                <c:pt idx="600">
                  <c:v>0.82608361268942176</c:v>
                </c:pt>
                <c:pt idx="601">
                  <c:v>0.8231968125438387</c:v>
                </c:pt>
                <c:pt idx="602">
                  <c:v>0.81007096591978733</c:v>
                </c:pt>
                <c:pt idx="603">
                  <c:v>0.81932737245561604</c:v>
                </c:pt>
                <c:pt idx="604">
                  <c:v>0.82471990475225165</c:v>
                </c:pt>
                <c:pt idx="605">
                  <c:v>0.82389881000984722</c:v>
                </c:pt>
                <c:pt idx="606">
                  <c:v>0.81931651191430432</c:v>
                </c:pt>
                <c:pt idx="607">
                  <c:v>0.80054716077373667</c:v>
                </c:pt>
                <c:pt idx="608">
                  <c:v>0.81693866109112923</c:v>
                </c:pt>
                <c:pt idx="609">
                  <c:v>0.80157903945174558</c:v>
                </c:pt>
                <c:pt idx="610">
                  <c:v>0.79594965887178415</c:v>
                </c:pt>
                <c:pt idx="611">
                  <c:v>0.79839336629539093</c:v>
                </c:pt>
                <c:pt idx="612">
                  <c:v>0.8115275652608388</c:v>
                </c:pt>
                <c:pt idx="613">
                  <c:v>0.80844348668853616</c:v>
                </c:pt>
                <c:pt idx="614">
                  <c:v>0.78863491423066245</c:v>
                </c:pt>
                <c:pt idx="615">
                  <c:v>0.79004779311401507</c:v>
                </c:pt>
                <c:pt idx="616">
                  <c:v>0.79911597524206901</c:v>
                </c:pt>
                <c:pt idx="617">
                  <c:v>0.80325643768880328</c:v>
                </c:pt>
                <c:pt idx="618">
                  <c:v>0.79810113900350332</c:v>
                </c:pt>
                <c:pt idx="619">
                  <c:v>0.78991515940735046</c:v>
                </c:pt>
                <c:pt idx="620">
                  <c:v>0.7918073601705834</c:v>
                </c:pt>
                <c:pt idx="621">
                  <c:v>0.78534209729120152</c:v>
                </c:pt>
                <c:pt idx="622">
                  <c:v>0.78099354344779492</c:v>
                </c:pt>
                <c:pt idx="623">
                  <c:v>0.78085351596262242</c:v>
                </c:pt>
                <c:pt idx="624">
                  <c:v>0.77234390246321949</c:v>
                </c:pt>
                <c:pt idx="625">
                  <c:v>0.76400424851736004</c:v>
                </c:pt>
                <c:pt idx="626">
                  <c:v>0.78145175517024823</c:v>
                </c:pt>
                <c:pt idx="627">
                  <c:v>0.78278501563783576</c:v>
                </c:pt>
                <c:pt idx="628">
                  <c:v>0.80221992151304666</c:v>
                </c:pt>
                <c:pt idx="629">
                  <c:v>0.81961480001636255</c:v>
                </c:pt>
                <c:pt idx="630">
                  <c:v>0.82737036913642981</c:v>
                </c:pt>
                <c:pt idx="631">
                  <c:v>0.823822501842848</c:v>
                </c:pt>
                <c:pt idx="632">
                  <c:v>0.84219435692843425</c:v>
                </c:pt>
                <c:pt idx="633">
                  <c:v>0.83748471902951627</c:v>
                </c:pt>
                <c:pt idx="634">
                  <c:v>0.82505358159138453</c:v>
                </c:pt>
                <c:pt idx="635">
                  <c:v>0.83338448735937276</c:v>
                </c:pt>
                <c:pt idx="636">
                  <c:v>0.81952128206447683</c:v>
                </c:pt>
                <c:pt idx="637">
                  <c:v>0.8086952716618544</c:v>
                </c:pt>
                <c:pt idx="638">
                  <c:v>0.80383525611164597</c:v>
                </c:pt>
                <c:pt idx="639">
                  <c:v>0.812380447142799</c:v>
                </c:pt>
                <c:pt idx="640">
                  <c:v>0.82454463263586897</c:v>
                </c:pt>
                <c:pt idx="641">
                  <c:v>0.82090130676241535</c:v>
                </c:pt>
                <c:pt idx="642">
                  <c:v>0.82768687365097104</c:v>
                </c:pt>
                <c:pt idx="643">
                  <c:v>0.81955997902722511</c:v>
                </c:pt>
                <c:pt idx="644">
                  <c:v>0.80897054658903733</c:v>
                </c:pt>
                <c:pt idx="645">
                  <c:v>0.81828498994329935</c:v>
                </c:pt>
                <c:pt idx="646">
                  <c:v>0.82138261052647565</c:v>
                </c:pt>
                <c:pt idx="647">
                  <c:v>0.79532419771424112</c:v>
                </c:pt>
                <c:pt idx="648">
                  <c:v>0.80116730806580105</c:v>
                </c:pt>
                <c:pt idx="649">
                  <c:v>0.81396653844124789</c:v>
                </c:pt>
                <c:pt idx="650">
                  <c:v>0.80595735617234243</c:v>
                </c:pt>
                <c:pt idx="651">
                  <c:v>0.8068622801699521</c:v>
                </c:pt>
                <c:pt idx="652">
                  <c:v>0.81730972664825852</c:v>
                </c:pt>
                <c:pt idx="653">
                  <c:v>0.85146800658032917</c:v>
                </c:pt>
                <c:pt idx="654">
                  <c:v>0.86082748618468463</c:v>
                </c:pt>
                <c:pt idx="655">
                  <c:v>0.85690810854872512</c:v>
                </c:pt>
                <c:pt idx="656">
                  <c:v>0.86282970246342483</c:v>
                </c:pt>
                <c:pt idx="657">
                  <c:v>0.85223161597045771</c:v>
                </c:pt>
                <c:pt idx="658">
                  <c:v>0.85760966839139208</c:v>
                </c:pt>
                <c:pt idx="659">
                  <c:v>0.83277175180983254</c:v>
                </c:pt>
                <c:pt idx="660">
                  <c:v>0.82335403841641219</c:v>
                </c:pt>
                <c:pt idx="661">
                  <c:v>0.8318669016946757</c:v>
                </c:pt>
                <c:pt idx="662">
                  <c:v>0.80747514232576267</c:v>
                </c:pt>
                <c:pt idx="663">
                  <c:v>0.80271652399493532</c:v>
                </c:pt>
                <c:pt idx="664">
                  <c:v>0.81018167732608626</c:v>
                </c:pt>
                <c:pt idx="665">
                  <c:v>0.80308491902477752</c:v>
                </c:pt>
                <c:pt idx="666">
                  <c:v>0.78562610884576556</c:v>
                </c:pt>
                <c:pt idx="667">
                  <c:v>0.80956456602822202</c:v>
                </c:pt>
                <c:pt idx="668">
                  <c:v>0.82765595776995549</c:v>
                </c:pt>
                <c:pt idx="669">
                  <c:v>0.82495614156782882</c:v>
                </c:pt>
                <c:pt idx="670">
                  <c:v>0.84627830305727081</c:v>
                </c:pt>
                <c:pt idx="671">
                  <c:v>0.85322739736516684</c:v>
                </c:pt>
                <c:pt idx="672">
                  <c:v>0.84142172380178859</c:v>
                </c:pt>
                <c:pt idx="673">
                  <c:v>0.83790276293201438</c:v>
                </c:pt>
                <c:pt idx="674">
                  <c:v>0.83345240111628527</c:v>
                </c:pt>
                <c:pt idx="675">
                  <c:v>0.83522553854241122</c:v>
                </c:pt>
                <c:pt idx="676">
                  <c:v>0.83707674809724208</c:v>
                </c:pt>
                <c:pt idx="677">
                  <c:v>0.85440294467912392</c:v>
                </c:pt>
                <c:pt idx="678">
                  <c:v>0.85329685768306796</c:v>
                </c:pt>
                <c:pt idx="679">
                  <c:v>0.85845547651552867</c:v>
                </c:pt>
                <c:pt idx="680">
                  <c:v>0.8464418616891427</c:v>
                </c:pt>
                <c:pt idx="681">
                  <c:v>0.84124136321889398</c:v>
                </c:pt>
                <c:pt idx="682">
                  <c:v>0.83132601186016886</c:v>
                </c:pt>
                <c:pt idx="683">
                  <c:v>0.81348326430601603</c:v>
                </c:pt>
                <c:pt idx="684">
                  <c:v>0.81134826053607934</c:v>
                </c:pt>
                <c:pt idx="685">
                  <c:v>0.81293729820638372</c:v>
                </c:pt>
                <c:pt idx="686">
                  <c:v>0.81754573059435309</c:v>
                </c:pt>
                <c:pt idx="687">
                  <c:v>0.83609090690767884</c:v>
                </c:pt>
                <c:pt idx="688">
                  <c:v>0.83844681065882831</c:v>
                </c:pt>
                <c:pt idx="689">
                  <c:v>0.83385691505166215</c:v>
                </c:pt>
                <c:pt idx="690">
                  <c:v>0.82919730811362036</c:v>
                </c:pt>
                <c:pt idx="691">
                  <c:v>0.82738711316948976</c:v>
                </c:pt>
                <c:pt idx="692">
                  <c:v>0.81073705049072731</c:v>
                </c:pt>
                <c:pt idx="693">
                  <c:v>0.80962629475296366</c:v>
                </c:pt>
                <c:pt idx="694">
                  <c:v>0.81601371187989202</c:v>
                </c:pt>
                <c:pt idx="695">
                  <c:v>0.79854734722788301</c:v>
                </c:pt>
                <c:pt idx="696">
                  <c:v>0.8026186014037664</c:v>
                </c:pt>
                <c:pt idx="697">
                  <c:v>0.79018866534164844</c:v>
                </c:pt>
                <c:pt idx="698">
                  <c:v>0.78363125152579904</c:v>
                </c:pt>
                <c:pt idx="699">
                  <c:v>0.78672289797784623</c:v>
                </c:pt>
                <c:pt idx="700">
                  <c:v>0.78476436849191822</c:v>
                </c:pt>
                <c:pt idx="701">
                  <c:v>0.7957132250588751</c:v>
                </c:pt>
                <c:pt idx="702">
                  <c:v>0.78366770495732307</c:v>
                </c:pt>
                <c:pt idx="703">
                  <c:v>0.78942026823779798</c:v>
                </c:pt>
                <c:pt idx="704">
                  <c:v>0.77670135673405993</c:v>
                </c:pt>
                <c:pt idx="705">
                  <c:v>0.75281427582309757</c:v>
                </c:pt>
                <c:pt idx="706">
                  <c:v>0.74032983016702392</c:v>
                </c:pt>
                <c:pt idx="707">
                  <c:v>0.73761819340214885</c:v>
                </c:pt>
                <c:pt idx="708">
                  <c:v>0.75089198423426551</c:v>
                </c:pt>
                <c:pt idx="709">
                  <c:v>0.73540805089914707</c:v>
                </c:pt>
                <c:pt idx="710">
                  <c:v>0.74219948262589297</c:v>
                </c:pt>
                <c:pt idx="711">
                  <c:v>0.77078624675902452</c:v>
                </c:pt>
                <c:pt idx="712">
                  <c:v>0.76621354705079037</c:v>
                </c:pt>
                <c:pt idx="713">
                  <c:v>0.77853974170716478</c:v>
                </c:pt>
                <c:pt idx="714">
                  <c:v>0.78971525427864164</c:v>
                </c:pt>
                <c:pt idx="715">
                  <c:v>0.78619084843092735</c:v>
                </c:pt>
                <c:pt idx="716">
                  <c:v>0.78665101818320349</c:v>
                </c:pt>
                <c:pt idx="717">
                  <c:v>0.77801378709902835</c:v>
                </c:pt>
                <c:pt idx="718">
                  <c:v>0.81317809596358759</c:v>
                </c:pt>
                <c:pt idx="719">
                  <c:v>0.81977420476901242</c:v>
                </c:pt>
                <c:pt idx="720">
                  <c:v>0.81449957690032093</c:v>
                </c:pt>
                <c:pt idx="721">
                  <c:v>0.81980153078606222</c:v>
                </c:pt>
                <c:pt idx="722">
                  <c:v>0.83069339067918535</c:v>
                </c:pt>
                <c:pt idx="723">
                  <c:v>0.83068043799716662</c:v>
                </c:pt>
                <c:pt idx="724">
                  <c:v>0.83997887060596321</c:v>
                </c:pt>
                <c:pt idx="725">
                  <c:v>0.86257201588009513</c:v>
                </c:pt>
                <c:pt idx="726">
                  <c:v>0.87506689340248567</c:v>
                </c:pt>
                <c:pt idx="727">
                  <c:v>0.87241166293453309</c:v>
                </c:pt>
                <c:pt idx="728">
                  <c:v>0.8822695966795302</c:v>
                </c:pt>
                <c:pt idx="729">
                  <c:v>0.89885829202110046</c:v>
                </c:pt>
                <c:pt idx="730">
                  <c:v>0.89896703195136196</c:v>
                </c:pt>
                <c:pt idx="731">
                  <c:v>0.90270356490893444</c:v>
                </c:pt>
                <c:pt idx="732">
                  <c:v>0.91099583595236067</c:v>
                </c:pt>
                <c:pt idx="733">
                  <c:v>0.9129737597883868</c:v>
                </c:pt>
                <c:pt idx="734">
                  <c:v>0.9161610210611344</c:v>
                </c:pt>
                <c:pt idx="735">
                  <c:v>0.89598833116224164</c:v>
                </c:pt>
                <c:pt idx="736">
                  <c:v>0.92735092758397886</c:v>
                </c:pt>
                <c:pt idx="737">
                  <c:v>0.9394256872734591</c:v>
                </c:pt>
                <c:pt idx="738">
                  <c:v>0.9312371726294757</c:v>
                </c:pt>
                <c:pt idx="739">
                  <c:v>0.92668375481859488</c:v>
                </c:pt>
                <c:pt idx="740">
                  <c:v>0.94045012053568933</c:v>
                </c:pt>
                <c:pt idx="741">
                  <c:v>0.94439129499872354</c:v>
                </c:pt>
                <c:pt idx="742">
                  <c:v>0.93637395030063431</c:v>
                </c:pt>
                <c:pt idx="743">
                  <c:v>0.93220461671472121</c:v>
                </c:pt>
                <c:pt idx="744">
                  <c:v>0.91319009825354724</c:v>
                </c:pt>
                <c:pt idx="745">
                  <c:v>0.91089912659160821</c:v>
                </c:pt>
                <c:pt idx="746">
                  <c:v>0.93049340267679337</c:v>
                </c:pt>
                <c:pt idx="747">
                  <c:v>0.94173320635683377</c:v>
                </c:pt>
                <c:pt idx="748">
                  <c:v>0.94085536649306512</c:v>
                </c:pt>
                <c:pt idx="749">
                  <c:v>0.93142078462972</c:v>
                </c:pt>
                <c:pt idx="750">
                  <c:v>0.94274523121241549</c:v>
                </c:pt>
                <c:pt idx="751">
                  <c:v>0.93004652131426135</c:v>
                </c:pt>
                <c:pt idx="752">
                  <c:v>0.94051121767820944</c:v>
                </c:pt>
                <c:pt idx="753">
                  <c:v>0.94917933286963174</c:v>
                </c:pt>
                <c:pt idx="754">
                  <c:v>0.96993473530384477</c:v>
                </c:pt>
                <c:pt idx="755">
                  <c:v>1.000171503030119</c:v>
                </c:pt>
                <c:pt idx="756">
                  <c:v>1.0072351212599131</c:v>
                </c:pt>
                <c:pt idx="757">
                  <c:v>0.98903322809728844</c:v>
                </c:pt>
                <c:pt idx="758">
                  <c:v>1.022666456793468</c:v>
                </c:pt>
                <c:pt idx="759">
                  <c:v>1.0028427499900709</c:v>
                </c:pt>
                <c:pt idx="760">
                  <c:v>1.0090973189059369</c:v>
                </c:pt>
                <c:pt idx="761">
                  <c:v>1.0127223850231979</c:v>
                </c:pt>
                <c:pt idx="762">
                  <c:v>1.006076236165369</c:v>
                </c:pt>
                <c:pt idx="763">
                  <c:v>0.99198142163670344</c:v>
                </c:pt>
                <c:pt idx="764">
                  <c:v>1.006623439525193</c:v>
                </c:pt>
                <c:pt idx="765">
                  <c:v>1.02798975570889</c:v>
                </c:pt>
                <c:pt idx="766">
                  <c:v>1.0016192801130379</c:v>
                </c:pt>
                <c:pt idx="767">
                  <c:v>1.033350181621409</c:v>
                </c:pt>
                <c:pt idx="768">
                  <c:v>1.053589188007158</c:v>
                </c:pt>
                <c:pt idx="769">
                  <c:v>1.031699244685095</c:v>
                </c:pt>
                <c:pt idx="770">
                  <c:v>1.0127903285844899</c:v>
                </c:pt>
                <c:pt idx="771">
                  <c:v>1.022596653412509</c:v>
                </c:pt>
                <c:pt idx="772">
                  <c:v>0.98849777121043936</c:v>
                </c:pt>
                <c:pt idx="773">
                  <c:v>0.98216347062255249</c:v>
                </c:pt>
                <c:pt idx="774">
                  <c:v>0.99373177102331234</c:v>
                </c:pt>
                <c:pt idx="775">
                  <c:v>1.011701482818175</c:v>
                </c:pt>
                <c:pt idx="776">
                  <c:v>1.005634205145107</c:v>
                </c:pt>
                <c:pt idx="777">
                  <c:v>0.99493182660348456</c:v>
                </c:pt>
                <c:pt idx="778">
                  <c:v>1.017748913161953</c:v>
                </c:pt>
                <c:pt idx="779">
                  <c:v>1.0274841392122309</c:v>
                </c:pt>
                <c:pt idx="780">
                  <c:v>1.029233216334142</c:v>
                </c:pt>
                <c:pt idx="781">
                  <c:v>1.0223078955902309</c:v>
                </c:pt>
                <c:pt idx="782">
                  <c:v>1.0131103378541679</c:v>
                </c:pt>
                <c:pt idx="783">
                  <c:v>1.032367678678181</c:v>
                </c:pt>
                <c:pt idx="784">
                  <c:v>1.016936583718314</c:v>
                </c:pt>
                <c:pt idx="785">
                  <c:v>1.0227119576054859</c:v>
                </c:pt>
                <c:pt idx="786">
                  <c:v>1.0280830751678851</c:v>
                </c:pt>
                <c:pt idx="787">
                  <c:v>0.99023021173651737</c:v>
                </c:pt>
                <c:pt idx="788">
                  <c:v>0.98207454163337005</c:v>
                </c:pt>
                <c:pt idx="789">
                  <c:v>1.00561186417701</c:v>
                </c:pt>
                <c:pt idx="790">
                  <c:v>1.0069003907310741</c:v>
                </c:pt>
                <c:pt idx="791">
                  <c:v>0.9873316133882396</c:v>
                </c:pt>
                <c:pt idx="792">
                  <c:v>0.98942499772235271</c:v>
                </c:pt>
                <c:pt idx="793">
                  <c:v>0.98910518738860864</c:v>
                </c:pt>
                <c:pt idx="794">
                  <c:v>0.97276856843936865</c:v>
                </c:pt>
                <c:pt idx="795">
                  <c:v>0.98067690103238792</c:v>
                </c:pt>
                <c:pt idx="796">
                  <c:v>1.0073050958183041</c:v>
                </c:pt>
                <c:pt idx="797">
                  <c:v>1.011498521900714</c:v>
                </c:pt>
                <c:pt idx="798">
                  <c:v>1.0430937676073579</c:v>
                </c:pt>
                <c:pt idx="799">
                  <c:v>1.0662542823587831</c:v>
                </c:pt>
                <c:pt idx="800">
                  <c:v>1.039240947603483</c:v>
                </c:pt>
                <c:pt idx="801">
                  <c:v>1.0688699429174739</c:v>
                </c:pt>
                <c:pt idx="802">
                  <c:v>1.042438967665418</c:v>
                </c:pt>
                <c:pt idx="803">
                  <c:v>1.0234731508017501</c:v>
                </c:pt>
                <c:pt idx="804">
                  <c:v>1.028920434052667</c:v>
                </c:pt>
                <c:pt idx="805">
                  <c:v>1.0493084410559039</c:v>
                </c:pt>
                <c:pt idx="806">
                  <c:v>1.068152701148565</c:v>
                </c:pt>
                <c:pt idx="807">
                  <c:v>1.07546790408349</c:v>
                </c:pt>
                <c:pt idx="808">
                  <c:v>1.086752638861797</c:v>
                </c:pt>
                <c:pt idx="809">
                  <c:v>1.0857434748828301</c:v>
                </c:pt>
                <c:pt idx="810">
                  <c:v>1.0911663988656779</c:v>
                </c:pt>
                <c:pt idx="811">
                  <c:v>1.0999763169442309</c:v>
                </c:pt>
                <c:pt idx="812">
                  <c:v>1.078793447455795</c:v>
                </c:pt>
                <c:pt idx="813">
                  <c:v>1.0929691149222911</c:v>
                </c:pt>
                <c:pt idx="814">
                  <c:v>1.1018624192662569</c:v>
                </c:pt>
                <c:pt idx="815">
                  <c:v>1.1216783811674349</c:v>
                </c:pt>
                <c:pt idx="816">
                  <c:v>1.1354807502416231</c:v>
                </c:pt>
                <c:pt idx="817">
                  <c:v>1.1493425416644041</c:v>
                </c:pt>
                <c:pt idx="818">
                  <c:v>1.13637150593487</c:v>
                </c:pt>
                <c:pt idx="819">
                  <c:v>1.1267811551051401</c:v>
                </c:pt>
                <c:pt idx="820">
                  <c:v>1.143229938572188</c:v>
                </c:pt>
                <c:pt idx="821">
                  <c:v>1.1528318543058189</c:v>
                </c:pt>
                <c:pt idx="822">
                  <c:v>1.148151016349271</c:v>
                </c:pt>
                <c:pt idx="823">
                  <c:v>1.1546497086785159</c:v>
                </c:pt>
                <c:pt idx="824">
                  <c:v>1.157842861000888</c:v>
                </c:pt>
                <c:pt idx="825">
                  <c:v>1.149504534785766</c:v>
                </c:pt>
                <c:pt idx="826">
                  <c:v>1.1354567792859089</c:v>
                </c:pt>
                <c:pt idx="827">
                  <c:v>1.1087728083312489</c:v>
                </c:pt>
                <c:pt idx="828">
                  <c:v>1.109589984112473</c:v>
                </c:pt>
                <c:pt idx="829">
                  <c:v>1.0942561287090311</c:v>
                </c:pt>
                <c:pt idx="830">
                  <c:v>1.07810777230433</c:v>
                </c:pt>
                <c:pt idx="831">
                  <c:v>1.047142396028099</c:v>
                </c:pt>
                <c:pt idx="832">
                  <c:v>1.070810455200699</c:v>
                </c:pt>
                <c:pt idx="833">
                  <c:v>1.073333718265997</c:v>
                </c:pt>
                <c:pt idx="834">
                  <c:v>1.075756715796524</c:v>
                </c:pt>
                <c:pt idx="835">
                  <c:v>1.0704697621415351</c:v>
                </c:pt>
                <c:pt idx="836">
                  <c:v>1.0311568211009601</c:v>
                </c:pt>
                <c:pt idx="837">
                  <c:v>1.0261243375651801</c:v>
                </c:pt>
                <c:pt idx="838">
                  <c:v>0.96975095188328575</c:v>
                </c:pt>
                <c:pt idx="839">
                  <c:v>0.9711457393590851</c:v>
                </c:pt>
                <c:pt idx="840">
                  <c:v>0.99680445776791793</c:v>
                </c:pt>
                <c:pt idx="841">
                  <c:v>0.9838500408686407</c:v>
                </c:pt>
                <c:pt idx="842">
                  <c:v>0.98356631944958495</c:v>
                </c:pt>
                <c:pt idx="843">
                  <c:v>1.0091885916350949</c:v>
                </c:pt>
                <c:pt idx="844">
                  <c:v>1.0250902124926531</c:v>
                </c:pt>
                <c:pt idx="845">
                  <c:v>1.032719214043452</c:v>
                </c:pt>
                <c:pt idx="846">
                  <c:v>1.0334849871233811</c:v>
                </c:pt>
                <c:pt idx="847">
                  <c:v>1.02141680577384</c:v>
                </c:pt>
                <c:pt idx="848">
                  <c:v>0.99053615784560023</c:v>
                </c:pt>
                <c:pt idx="849">
                  <c:v>1.000998749729362</c:v>
                </c:pt>
                <c:pt idx="850">
                  <c:v>1.02663953186149</c:v>
                </c:pt>
                <c:pt idx="851">
                  <c:v>1.0555874518295749</c:v>
                </c:pt>
                <c:pt idx="852">
                  <c:v>1.051893898621139</c:v>
                </c:pt>
                <c:pt idx="853">
                  <c:v>1.0799636801146271</c:v>
                </c:pt>
                <c:pt idx="854">
                  <c:v>1.088557047772573</c:v>
                </c:pt>
                <c:pt idx="855">
                  <c:v>1.077198921959249</c:v>
                </c:pt>
                <c:pt idx="856">
                  <c:v>1.080342163825992</c:v>
                </c:pt>
                <c:pt idx="857">
                  <c:v>1.0554096974499541</c:v>
                </c:pt>
                <c:pt idx="858">
                  <c:v>1.078395548126702</c:v>
                </c:pt>
                <c:pt idx="859">
                  <c:v>1.1078099966466699</c:v>
                </c:pt>
                <c:pt idx="860">
                  <c:v>1.112753675141309</c:v>
                </c:pt>
                <c:pt idx="861">
                  <c:v>1.0817760406300529</c:v>
                </c:pt>
                <c:pt idx="862">
                  <c:v>1.082913595220496</c:v>
                </c:pt>
                <c:pt idx="863">
                  <c:v>1.0610885779319299</c:v>
                </c:pt>
                <c:pt idx="864">
                  <c:v>1.0552617340187691</c:v>
                </c:pt>
                <c:pt idx="865">
                  <c:v>1.055809274591625</c:v>
                </c:pt>
                <c:pt idx="866">
                  <c:v>1.0888305810857031</c:v>
                </c:pt>
                <c:pt idx="867">
                  <c:v>1.0898720739182519</c:v>
                </c:pt>
                <c:pt idx="868">
                  <c:v>1.121222845417573</c:v>
                </c:pt>
                <c:pt idx="869">
                  <c:v>1.141616921427357</c:v>
                </c:pt>
                <c:pt idx="870">
                  <c:v>1.1205117830071181</c:v>
                </c:pt>
                <c:pt idx="871">
                  <c:v>1.1214502226070451</c:v>
                </c:pt>
                <c:pt idx="872">
                  <c:v>1.11370118659326</c:v>
                </c:pt>
                <c:pt idx="873">
                  <c:v>1.1312014162331061</c:v>
                </c:pt>
                <c:pt idx="874">
                  <c:v>1.134502059959599</c:v>
                </c:pt>
                <c:pt idx="875">
                  <c:v>1.137435199832096</c:v>
                </c:pt>
                <c:pt idx="876">
                  <c:v>1.1231945863137469</c:v>
                </c:pt>
                <c:pt idx="877">
                  <c:v>1.089214097417831</c:v>
                </c:pt>
                <c:pt idx="878">
                  <c:v>1.1133080837512981</c:v>
                </c:pt>
                <c:pt idx="879">
                  <c:v>1.1145605602121931</c:v>
                </c:pt>
                <c:pt idx="880">
                  <c:v>1.110393277816645</c:v>
                </c:pt>
                <c:pt idx="881">
                  <c:v>1.1114821857645709</c:v>
                </c:pt>
                <c:pt idx="882">
                  <c:v>1.1032715044123671</c:v>
                </c:pt>
                <c:pt idx="883">
                  <c:v>1.1261808470580199</c:v>
                </c:pt>
                <c:pt idx="884">
                  <c:v>1.1320169093688439</c:v>
                </c:pt>
                <c:pt idx="885">
                  <c:v>1.1277236877839381</c:v>
                </c:pt>
                <c:pt idx="886">
                  <c:v>1.120228557929944</c:v>
                </c:pt>
                <c:pt idx="887">
                  <c:v>1.092296382901242</c:v>
                </c:pt>
                <c:pt idx="888">
                  <c:v>1.0982624176047511</c:v>
                </c:pt>
                <c:pt idx="889">
                  <c:v>1.120023102759435</c:v>
                </c:pt>
                <c:pt idx="890">
                  <c:v>1.122955588387901</c:v>
                </c:pt>
                <c:pt idx="891">
                  <c:v>1.1246686658420211</c:v>
                </c:pt>
                <c:pt idx="892">
                  <c:v>1.1326565594369951</c:v>
                </c:pt>
                <c:pt idx="893">
                  <c:v>1.1506636438761439</c:v>
                </c:pt>
                <c:pt idx="894">
                  <c:v>1.154812832276831</c:v>
                </c:pt>
                <c:pt idx="895">
                  <c:v>1.143671998337908</c:v>
                </c:pt>
                <c:pt idx="896">
                  <c:v>1.1507699588678331</c:v>
                </c:pt>
                <c:pt idx="897">
                  <c:v>1.158249032530472</c:v>
                </c:pt>
                <c:pt idx="898">
                  <c:v>1.1618607373584451</c:v>
                </c:pt>
                <c:pt idx="899">
                  <c:v>1.1390861434101469</c:v>
                </c:pt>
                <c:pt idx="900">
                  <c:v>1.1487853025109089</c:v>
                </c:pt>
                <c:pt idx="901">
                  <c:v>1.1755889954550061</c:v>
                </c:pt>
                <c:pt idx="902">
                  <c:v>1.173055026277267</c:v>
                </c:pt>
                <c:pt idx="903">
                  <c:v>1.168140616738008</c:v>
                </c:pt>
                <c:pt idx="904">
                  <c:v>1.149701611493843</c:v>
                </c:pt>
                <c:pt idx="905">
                  <c:v>1.1559886895868769</c:v>
                </c:pt>
                <c:pt idx="906">
                  <c:v>1.168702127406694</c:v>
                </c:pt>
                <c:pt idx="907">
                  <c:v>1.1909886021060161</c:v>
                </c:pt>
                <c:pt idx="908">
                  <c:v>1.197591257694683</c:v>
                </c:pt>
                <c:pt idx="909">
                  <c:v>1.186133626275014</c:v>
                </c:pt>
                <c:pt idx="910">
                  <c:v>1.212953307234198</c:v>
                </c:pt>
                <c:pt idx="911">
                  <c:v>1.2248105999674721</c:v>
                </c:pt>
                <c:pt idx="912">
                  <c:v>1.2219023668016851</c:v>
                </c:pt>
                <c:pt idx="913">
                  <c:v>1.19671070088632</c:v>
                </c:pt>
                <c:pt idx="914">
                  <c:v>1.196538245273141</c:v>
                </c:pt>
                <c:pt idx="915">
                  <c:v>1.204443427282988</c:v>
                </c:pt>
                <c:pt idx="916">
                  <c:v>1.23929975116018</c:v>
                </c:pt>
                <c:pt idx="917">
                  <c:v>1.225002814731986</c:v>
                </c:pt>
                <c:pt idx="918">
                  <c:v>1.1895370862549339</c:v>
                </c:pt>
                <c:pt idx="919">
                  <c:v>1.178967656082367</c:v>
                </c:pt>
                <c:pt idx="920">
                  <c:v>1.158941103642118</c:v>
                </c:pt>
                <c:pt idx="921">
                  <c:v>1.1616312259061869</c:v>
                </c:pt>
                <c:pt idx="922">
                  <c:v>1.139124393649475</c:v>
                </c:pt>
                <c:pt idx="923">
                  <c:v>1.154931063658414</c:v>
                </c:pt>
                <c:pt idx="924">
                  <c:v>1.1325661121203809</c:v>
                </c:pt>
                <c:pt idx="925">
                  <c:v>1.1286257273629341</c:v>
                </c:pt>
                <c:pt idx="926">
                  <c:v>1.1318202051674271</c:v>
                </c:pt>
                <c:pt idx="927">
                  <c:v>1.1546130691236809</c:v>
                </c:pt>
                <c:pt idx="928">
                  <c:v>1.142143166197884</c:v>
                </c:pt>
                <c:pt idx="929">
                  <c:v>1.123573296083199</c:v>
                </c:pt>
                <c:pt idx="930">
                  <c:v>1.103095852622926</c:v>
                </c:pt>
                <c:pt idx="931">
                  <c:v>1.112308401343705</c:v>
                </c:pt>
                <c:pt idx="932">
                  <c:v>1.121761803750654</c:v>
                </c:pt>
                <c:pt idx="933">
                  <c:v>1.101232045797522</c:v>
                </c:pt>
                <c:pt idx="934">
                  <c:v>1.125202788885634</c:v>
                </c:pt>
                <c:pt idx="935">
                  <c:v>1.141316634339109</c:v>
                </c:pt>
                <c:pt idx="936">
                  <c:v>1.160140825627024</c:v>
                </c:pt>
                <c:pt idx="937">
                  <c:v>1.158314642257531</c:v>
                </c:pt>
                <c:pt idx="938">
                  <c:v>1.1728189626802159</c:v>
                </c:pt>
                <c:pt idx="939">
                  <c:v>1.163968944759787</c:v>
                </c:pt>
                <c:pt idx="940">
                  <c:v>1.162390919809942</c:v>
                </c:pt>
                <c:pt idx="941">
                  <c:v>1.167238697603685</c:v>
                </c:pt>
                <c:pt idx="942">
                  <c:v>1.1686125050450831</c:v>
                </c:pt>
                <c:pt idx="943">
                  <c:v>1.186782822833798</c:v>
                </c:pt>
                <c:pt idx="944">
                  <c:v>1.194192677530203</c:v>
                </c:pt>
                <c:pt idx="945">
                  <c:v>1.2059139816932889</c:v>
                </c:pt>
                <c:pt idx="946">
                  <c:v>1.148775937327599</c:v>
                </c:pt>
                <c:pt idx="947">
                  <c:v>1.161683058226654</c:v>
                </c:pt>
                <c:pt idx="948">
                  <c:v>1.164190185081867</c:v>
                </c:pt>
                <c:pt idx="949">
                  <c:v>1.160231981500168</c:v>
                </c:pt>
                <c:pt idx="950">
                  <c:v>1.1595303107980439</c:v>
                </c:pt>
                <c:pt idx="951">
                  <c:v>1.1772955041864639</c:v>
                </c:pt>
                <c:pt idx="952">
                  <c:v>1.1877779683056131</c:v>
                </c:pt>
                <c:pt idx="953">
                  <c:v>1.178390260683073</c:v>
                </c:pt>
                <c:pt idx="954">
                  <c:v>1.1857876492343979</c:v>
                </c:pt>
                <c:pt idx="955">
                  <c:v>1.1893324645317209</c:v>
                </c:pt>
                <c:pt idx="956">
                  <c:v>1.180075769568379</c:v>
                </c:pt>
                <c:pt idx="957">
                  <c:v>1.1749165941086319</c:v>
                </c:pt>
                <c:pt idx="958">
                  <c:v>1.160079065891569</c:v>
                </c:pt>
                <c:pt idx="959">
                  <c:v>1.1572046012319579</c:v>
                </c:pt>
                <c:pt idx="960">
                  <c:v>1.1448023901490101</c:v>
                </c:pt>
                <c:pt idx="961">
                  <c:v>1.142905224009378</c:v>
                </c:pt>
                <c:pt idx="962">
                  <c:v>1.150233505900395</c:v>
                </c:pt>
                <c:pt idx="963">
                  <c:v>1.1695798042090699</c:v>
                </c:pt>
                <c:pt idx="964">
                  <c:v>1.1556728517827599</c:v>
                </c:pt>
                <c:pt idx="965">
                  <c:v>1.1734202572872701</c:v>
                </c:pt>
                <c:pt idx="966">
                  <c:v>1.1798800465902</c:v>
                </c:pt>
                <c:pt idx="967">
                  <c:v>1.1861772275192</c:v>
                </c:pt>
                <c:pt idx="968">
                  <c:v>1.2023125230679801</c:v>
                </c:pt>
                <c:pt idx="969">
                  <c:v>1.2044705669205931</c:v>
                </c:pt>
                <c:pt idx="970">
                  <c:v>1.169118635598321</c:v>
                </c:pt>
                <c:pt idx="971">
                  <c:v>1.1910097348477711</c:v>
                </c:pt>
                <c:pt idx="972">
                  <c:v>1.20510126891637</c:v>
                </c:pt>
                <c:pt idx="973">
                  <c:v>1.178148363463549</c:v>
                </c:pt>
                <c:pt idx="974">
                  <c:v>1.161627779086476</c:v>
                </c:pt>
                <c:pt idx="975">
                  <c:v>1.1566290546149911</c:v>
                </c:pt>
                <c:pt idx="976">
                  <c:v>1.1821419487327409</c:v>
                </c:pt>
                <c:pt idx="977">
                  <c:v>1.195443193334119</c:v>
                </c:pt>
                <c:pt idx="978">
                  <c:v>1.1935445083049701</c:v>
                </c:pt>
                <c:pt idx="979">
                  <c:v>1.185101004287469</c:v>
                </c:pt>
                <c:pt idx="980">
                  <c:v>1.174640876282508</c:v>
                </c:pt>
                <c:pt idx="981">
                  <c:v>1.1897706754086821</c:v>
                </c:pt>
                <c:pt idx="982">
                  <c:v>1.218701279085928</c:v>
                </c:pt>
                <c:pt idx="983">
                  <c:v>1.222381753719272</c:v>
                </c:pt>
                <c:pt idx="984">
                  <c:v>1.240251961441307</c:v>
                </c:pt>
                <c:pt idx="985">
                  <c:v>1.2507040252680299</c:v>
                </c:pt>
                <c:pt idx="986">
                  <c:v>1.253802897415643</c:v>
                </c:pt>
                <c:pt idx="987">
                  <c:v>1.2603823723998291</c:v>
                </c:pt>
                <c:pt idx="988">
                  <c:v>1.251800809682295</c:v>
                </c:pt>
                <c:pt idx="989">
                  <c:v>1.2822961506809121</c:v>
                </c:pt>
                <c:pt idx="990">
                  <c:v>1.3272708638665689</c:v>
                </c:pt>
                <c:pt idx="991">
                  <c:v>1.311355466788191</c:v>
                </c:pt>
                <c:pt idx="992">
                  <c:v>1.3324710336224379</c:v>
                </c:pt>
                <c:pt idx="993">
                  <c:v>1.291714988216935</c:v>
                </c:pt>
                <c:pt idx="994">
                  <c:v>1.2955471599184689</c:v>
                </c:pt>
                <c:pt idx="995">
                  <c:v>1.330577867572472</c:v>
                </c:pt>
                <c:pt idx="996">
                  <c:v>1.3311423906093129</c:v>
                </c:pt>
                <c:pt idx="997">
                  <c:v>1.3215031933311689</c:v>
                </c:pt>
                <c:pt idx="998">
                  <c:v>1.289705588456838</c:v>
                </c:pt>
                <c:pt idx="999">
                  <c:v>1.2823432383569</c:v>
                </c:pt>
                <c:pt idx="1000">
                  <c:v>1.275986951522615</c:v>
                </c:pt>
                <c:pt idx="1001">
                  <c:v>1.215389731758312</c:v>
                </c:pt>
                <c:pt idx="1002">
                  <c:v>1.2170674286185019</c:v>
                </c:pt>
                <c:pt idx="1003">
                  <c:v>1.197558730423087</c:v>
                </c:pt>
                <c:pt idx="1004">
                  <c:v>1.204748676682551</c:v>
                </c:pt>
                <c:pt idx="1005">
                  <c:v>1.2451573911262821</c:v>
                </c:pt>
                <c:pt idx="1006">
                  <c:v>1.222280730287467</c:v>
                </c:pt>
                <c:pt idx="1007">
                  <c:v>1.215962292665514</c:v>
                </c:pt>
                <c:pt idx="1008">
                  <c:v>1.2051980445083219</c:v>
                </c:pt>
                <c:pt idx="1009">
                  <c:v>1.197104912940812</c:v>
                </c:pt>
                <c:pt idx="1010">
                  <c:v>1.15514379745234</c:v>
                </c:pt>
                <c:pt idx="1011">
                  <c:v>1.1652419740856239</c:v>
                </c:pt>
                <c:pt idx="1012">
                  <c:v>1.179274074397898</c:v>
                </c:pt>
                <c:pt idx="1013">
                  <c:v>1.198500327933542</c:v>
                </c:pt>
                <c:pt idx="1014">
                  <c:v>1.192325988638971</c:v>
                </c:pt>
                <c:pt idx="1015">
                  <c:v>1.215626764146297</c:v>
                </c:pt>
                <c:pt idx="1016">
                  <c:v>1.2178342617999709</c:v>
                </c:pt>
                <c:pt idx="1017">
                  <c:v>1.201687258743978</c:v>
                </c:pt>
                <c:pt idx="1018">
                  <c:v>1.1744861083397771</c:v>
                </c:pt>
                <c:pt idx="1019">
                  <c:v>1.1960273431525039</c:v>
                </c:pt>
                <c:pt idx="1020">
                  <c:v>1.208619097794182</c:v>
                </c:pt>
                <c:pt idx="1021">
                  <c:v>1.219334704965418</c:v>
                </c:pt>
                <c:pt idx="1022">
                  <c:v>1.2264875006628839</c:v>
                </c:pt>
                <c:pt idx="1023">
                  <c:v>1.206338581005963</c:v>
                </c:pt>
                <c:pt idx="1024">
                  <c:v>1.184149649851445</c:v>
                </c:pt>
                <c:pt idx="1025">
                  <c:v>1.184936411524999</c:v>
                </c:pt>
                <c:pt idx="1026">
                  <c:v>1.201251667217534</c:v>
                </c:pt>
                <c:pt idx="1027">
                  <c:v>1.200332311206584</c:v>
                </c:pt>
                <c:pt idx="1028">
                  <c:v>1.2015557022075649</c:v>
                </c:pt>
                <c:pt idx="1029">
                  <c:v>1.2266314904620581</c:v>
                </c:pt>
                <c:pt idx="1030">
                  <c:v>1.2486388403595621</c:v>
                </c:pt>
                <c:pt idx="1031">
                  <c:v>1.252367367623024</c:v>
                </c:pt>
                <c:pt idx="1032">
                  <c:v>1.2485625653787951</c:v>
                </c:pt>
                <c:pt idx="1033">
                  <c:v>1.2318414413226191</c:v>
                </c:pt>
                <c:pt idx="1034">
                  <c:v>1.2540683098686369</c:v>
                </c:pt>
                <c:pt idx="1035">
                  <c:v>1.2330294928260641</c:v>
                </c:pt>
                <c:pt idx="1036">
                  <c:v>1.226561137051607</c:v>
                </c:pt>
                <c:pt idx="1037">
                  <c:v>1.2289017581176891</c:v>
                </c:pt>
                <c:pt idx="1038">
                  <c:v>1.2356293402985441</c:v>
                </c:pt>
                <c:pt idx="1039">
                  <c:v>1.215501631123159</c:v>
                </c:pt>
                <c:pt idx="1040">
                  <c:v>1.197913034322184</c:v>
                </c:pt>
                <c:pt idx="1041">
                  <c:v>1.1897981292830631</c:v>
                </c:pt>
                <c:pt idx="1042">
                  <c:v>1.18225463203894</c:v>
                </c:pt>
                <c:pt idx="1043">
                  <c:v>1.1532393037707249</c:v>
                </c:pt>
                <c:pt idx="1044">
                  <c:v>1.0992619587244421</c:v>
                </c:pt>
                <c:pt idx="1045">
                  <c:v>1.1303261096240931</c:v>
                </c:pt>
                <c:pt idx="1046">
                  <c:v>1.136708381258549</c:v>
                </c:pt>
                <c:pt idx="1047">
                  <c:v>1.143155203979286</c:v>
                </c:pt>
                <c:pt idx="1048">
                  <c:v>1.1513542789768849</c:v>
                </c:pt>
                <c:pt idx="1049">
                  <c:v>1.132308239836139</c:v>
                </c:pt>
                <c:pt idx="1050">
                  <c:v>1.128522100064272</c:v>
                </c:pt>
                <c:pt idx="1051">
                  <c:v>1.1165991662501511</c:v>
                </c:pt>
                <c:pt idx="1052">
                  <c:v>1.141091079861783</c:v>
                </c:pt>
                <c:pt idx="1053">
                  <c:v>1.139007882526055</c:v>
                </c:pt>
                <c:pt idx="1054">
                  <c:v>1.135041751600512</c:v>
                </c:pt>
                <c:pt idx="1055">
                  <c:v>1.1131531182055541</c:v>
                </c:pt>
                <c:pt idx="1056">
                  <c:v>1.107492460643736</c:v>
                </c:pt>
                <c:pt idx="1057">
                  <c:v>1.0998897311273199</c:v>
                </c:pt>
                <c:pt idx="1058">
                  <c:v>1.106398771374969</c:v>
                </c:pt>
                <c:pt idx="1059">
                  <c:v>1.1202237307373479</c:v>
                </c:pt>
                <c:pt idx="1060">
                  <c:v>1.1238737314678799</c:v>
                </c:pt>
                <c:pt idx="1061">
                  <c:v>1.1400656093146579</c:v>
                </c:pt>
                <c:pt idx="1062">
                  <c:v>1.155017962950361</c:v>
                </c:pt>
                <c:pt idx="1063">
                  <c:v>1.1509684438167149</c:v>
                </c:pt>
                <c:pt idx="1064">
                  <c:v>1.1731695919859819</c:v>
                </c:pt>
                <c:pt idx="1065">
                  <c:v>1.1607159020154461</c:v>
                </c:pt>
                <c:pt idx="1066">
                  <c:v>1.1658377725162521</c:v>
                </c:pt>
                <c:pt idx="1067">
                  <c:v>1.1641626347988121</c:v>
                </c:pt>
                <c:pt idx="1068">
                  <c:v>1.1505317577932039</c:v>
                </c:pt>
                <c:pt idx="1069">
                  <c:v>1.166236929088984</c:v>
                </c:pt>
                <c:pt idx="1070">
                  <c:v>1.161689142130804</c:v>
                </c:pt>
                <c:pt idx="1071">
                  <c:v>1.1540061295164099</c:v>
                </c:pt>
                <c:pt idx="1072">
                  <c:v>1.174060540916823</c:v>
                </c:pt>
                <c:pt idx="1073">
                  <c:v>1.1862094659143629</c:v>
                </c:pt>
                <c:pt idx="1074">
                  <c:v>1.19017307555968</c:v>
                </c:pt>
                <c:pt idx="1075">
                  <c:v>1.2046410161588741</c:v>
                </c:pt>
                <c:pt idx="1076">
                  <c:v>1.2094283910500989</c:v>
                </c:pt>
                <c:pt idx="1077">
                  <c:v>1.19798333426074</c:v>
                </c:pt>
                <c:pt idx="1078">
                  <c:v>1.191609330264618</c:v>
                </c:pt>
                <c:pt idx="1079">
                  <c:v>1.1641703673014621</c:v>
                </c:pt>
                <c:pt idx="1080">
                  <c:v>1.1744885170631889</c:v>
                </c:pt>
                <c:pt idx="1081">
                  <c:v>1.188626360238034</c:v>
                </c:pt>
                <c:pt idx="1082">
                  <c:v>1.2007186249043591</c:v>
                </c:pt>
                <c:pt idx="1083">
                  <c:v>1.1974366546844391</c:v>
                </c:pt>
                <c:pt idx="1084">
                  <c:v>1.2107425633194699</c:v>
                </c:pt>
                <c:pt idx="1085">
                  <c:v>1.2154371063737961</c:v>
                </c:pt>
                <c:pt idx="1086">
                  <c:v>1.2299856846935731</c:v>
                </c:pt>
                <c:pt idx="1087">
                  <c:v>1.2337034716791559</c:v>
                </c:pt>
                <c:pt idx="1088">
                  <c:v>1.2381322452730099</c:v>
                </c:pt>
                <c:pt idx="1089">
                  <c:v>1.2494570734669219</c:v>
                </c:pt>
                <c:pt idx="1090">
                  <c:v>1.243386107460541</c:v>
                </c:pt>
                <c:pt idx="1091">
                  <c:v>1.2350997880944019</c:v>
                </c:pt>
                <c:pt idx="1092">
                  <c:v>1.2429934652762269</c:v>
                </c:pt>
                <c:pt idx="1093">
                  <c:v>1.219033958401833</c:v>
                </c:pt>
                <c:pt idx="1094">
                  <c:v>1.2109721281184871</c:v>
                </c:pt>
                <c:pt idx="1095">
                  <c:v>1.2153961935927191</c:v>
                </c:pt>
                <c:pt idx="1096">
                  <c:v>1.2401567150872159</c:v>
                </c:pt>
                <c:pt idx="1097">
                  <c:v>1.2413233845347931</c:v>
                </c:pt>
                <c:pt idx="1098">
                  <c:v>1.2256380865204299</c:v>
                </c:pt>
                <c:pt idx="1099">
                  <c:v>1.2193173854732211</c:v>
                </c:pt>
                <c:pt idx="1100">
                  <c:v>1.2251815935270449</c:v>
                </c:pt>
                <c:pt idx="1101">
                  <c:v>1.223795582790665</c:v>
                </c:pt>
                <c:pt idx="1102">
                  <c:v>1.243178696483431</c:v>
                </c:pt>
                <c:pt idx="1103">
                  <c:v>1.237828209726997</c:v>
                </c:pt>
                <c:pt idx="1104">
                  <c:v>1.233944754881237</c:v>
                </c:pt>
                <c:pt idx="1105">
                  <c:v>1.248125882195634</c:v>
                </c:pt>
                <c:pt idx="1106">
                  <c:v>1.270683129122264</c:v>
                </c:pt>
                <c:pt idx="1107">
                  <c:v>1.2790868804665609</c:v>
                </c:pt>
                <c:pt idx="1108">
                  <c:v>1.2783477878545311</c:v>
                </c:pt>
                <c:pt idx="1109">
                  <c:v>1.2860237639759871</c:v>
                </c:pt>
                <c:pt idx="1110">
                  <c:v>1.264775434797377</c:v>
                </c:pt>
                <c:pt idx="1111">
                  <c:v>1.2802761038054</c:v>
                </c:pt>
                <c:pt idx="1112">
                  <c:v>1.295273014840824</c:v>
                </c:pt>
                <c:pt idx="1113">
                  <c:v>1.304009670738401</c:v>
                </c:pt>
                <c:pt idx="1114">
                  <c:v>1.29252433171152</c:v>
                </c:pt>
                <c:pt idx="1115">
                  <c:v>1.2959137407554551</c:v>
                </c:pt>
                <c:pt idx="1116">
                  <c:v>1.320227412038721</c:v>
                </c:pt>
                <c:pt idx="1117">
                  <c:v>1.329665864382805</c:v>
                </c:pt>
                <c:pt idx="1118">
                  <c:v>1.323253584465679</c:v>
                </c:pt>
                <c:pt idx="1119">
                  <c:v>1.3043058688407381</c:v>
                </c:pt>
                <c:pt idx="1120">
                  <c:v>1.3186981246683629</c:v>
                </c:pt>
                <c:pt idx="1121">
                  <c:v>1.332795545721825</c:v>
                </c:pt>
                <c:pt idx="1122">
                  <c:v>1.330208529222852</c:v>
                </c:pt>
                <c:pt idx="1123">
                  <c:v>1.3268439447971281</c:v>
                </c:pt>
                <c:pt idx="1124">
                  <c:v>1.326614714031656</c:v>
                </c:pt>
                <c:pt idx="1125">
                  <c:v>1.340817078503127</c:v>
                </c:pt>
                <c:pt idx="1126">
                  <c:v>1.336360977406005</c:v>
                </c:pt>
                <c:pt idx="1127">
                  <c:v>1.3143975579624021</c:v>
                </c:pt>
                <c:pt idx="1128">
                  <c:v>1.3228681677586329</c:v>
                </c:pt>
                <c:pt idx="1129">
                  <c:v>1.314019844880814</c:v>
                </c:pt>
                <c:pt idx="1130">
                  <c:v>1.3191847899560569</c:v>
                </c:pt>
                <c:pt idx="1131">
                  <c:v>1.3398212809198959</c:v>
                </c:pt>
                <c:pt idx="1132">
                  <c:v>1.3575597479170181</c:v>
                </c:pt>
                <c:pt idx="1133">
                  <c:v>1.377545893948914</c:v>
                </c:pt>
                <c:pt idx="1134">
                  <c:v>1.381571360095615</c:v>
                </c:pt>
                <c:pt idx="1135">
                  <c:v>1.382188169528408</c:v>
                </c:pt>
                <c:pt idx="1136">
                  <c:v>1.3859091570746469</c:v>
                </c:pt>
                <c:pt idx="1137">
                  <c:v>1.386455139161531</c:v>
                </c:pt>
                <c:pt idx="1138">
                  <c:v>1.378189884184333</c:v>
                </c:pt>
                <c:pt idx="1139">
                  <c:v>1.3900074073706019</c:v>
                </c:pt>
                <c:pt idx="1140">
                  <c:v>1.398931365242523</c:v>
                </c:pt>
                <c:pt idx="1141">
                  <c:v>1.3504391192485381</c:v>
                </c:pt>
                <c:pt idx="1142">
                  <c:v>1.3531836476294059</c:v>
                </c:pt>
                <c:pt idx="1143">
                  <c:v>1.3662283206144969</c:v>
                </c:pt>
                <c:pt idx="1144">
                  <c:v>1.374943711842415</c:v>
                </c:pt>
                <c:pt idx="1145">
                  <c:v>1.353613992467301</c:v>
                </c:pt>
                <c:pt idx="1146">
                  <c:v>1.3716198088383129</c:v>
                </c:pt>
                <c:pt idx="1147">
                  <c:v>1.391230323683464</c:v>
                </c:pt>
                <c:pt idx="1148">
                  <c:v>1.388788270636802</c:v>
                </c:pt>
                <c:pt idx="1149">
                  <c:v>1.390761282389287</c:v>
                </c:pt>
                <c:pt idx="1150">
                  <c:v>1.402823613289726</c:v>
                </c:pt>
                <c:pt idx="1151">
                  <c:v>1.406957375545562</c:v>
                </c:pt>
                <c:pt idx="1152">
                  <c:v>1.424557774430147</c:v>
                </c:pt>
                <c:pt idx="1153">
                  <c:v>1.433937113500567</c:v>
                </c:pt>
                <c:pt idx="1154">
                  <c:v>1.426231979631317</c:v>
                </c:pt>
                <c:pt idx="1155">
                  <c:v>1.413954162687284</c:v>
                </c:pt>
                <c:pt idx="1156">
                  <c:v>1.4119827610533511</c:v>
                </c:pt>
                <c:pt idx="1157">
                  <c:v>1.4184544261679559</c:v>
                </c:pt>
                <c:pt idx="1158">
                  <c:v>1.40599953728508</c:v>
                </c:pt>
                <c:pt idx="1159">
                  <c:v>1.3976564104699321</c:v>
                </c:pt>
                <c:pt idx="1160">
                  <c:v>1.4161906691791251</c:v>
                </c:pt>
                <c:pt idx="1161">
                  <c:v>1.4074067255008751</c:v>
                </c:pt>
                <c:pt idx="1162">
                  <c:v>1.390198877450586</c:v>
                </c:pt>
                <c:pt idx="1163">
                  <c:v>1.36989012692204</c:v>
                </c:pt>
                <c:pt idx="1164">
                  <c:v>1.379246881443901</c:v>
                </c:pt>
                <c:pt idx="1165">
                  <c:v>1.385058222823021</c:v>
                </c:pt>
                <c:pt idx="1166">
                  <c:v>1.4114714188532591</c:v>
                </c:pt>
                <c:pt idx="1167">
                  <c:v>1.429733610416114</c:v>
                </c:pt>
                <c:pt idx="1168">
                  <c:v>1.437086721618245</c:v>
                </c:pt>
                <c:pt idx="1169">
                  <c:v>1.4378131605936491</c:v>
                </c:pt>
                <c:pt idx="1170">
                  <c:v>1.457205534961602</c:v>
                </c:pt>
                <c:pt idx="1171">
                  <c:v>1.4428189075278111</c:v>
                </c:pt>
                <c:pt idx="1172">
                  <c:v>1.4329623951674471</c:v>
                </c:pt>
                <c:pt idx="1173">
                  <c:v>1.4417586985059929</c:v>
                </c:pt>
                <c:pt idx="1174">
                  <c:v>1.426062201828536</c:v>
                </c:pt>
                <c:pt idx="1175">
                  <c:v>1.430604244373187</c:v>
                </c:pt>
                <c:pt idx="1176">
                  <c:v>1.398743750607699</c:v>
                </c:pt>
                <c:pt idx="1177">
                  <c:v>1.412803653046778</c:v>
                </c:pt>
                <c:pt idx="1178">
                  <c:v>1.389490306517652</c:v>
                </c:pt>
                <c:pt idx="1179">
                  <c:v>1.4025406639610321</c:v>
                </c:pt>
                <c:pt idx="1180">
                  <c:v>1.409679583166302</c:v>
                </c:pt>
                <c:pt idx="1181">
                  <c:v>1.4020362871971179</c:v>
                </c:pt>
                <c:pt idx="1182">
                  <c:v>1.4183071677360739</c:v>
                </c:pt>
                <c:pt idx="1183">
                  <c:v>1.413826516883969</c:v>
                </c:pt>
                <c:pt idx="1184">
                  <c:v>1.420423361256935</c:v>
                </c:pt>
                <c:pt idx="1185">
                  <c:v>1.445953639539157</c:v>
                </c:pt>
                <c:pt idx="1186">
                  <c:v>1.4711568298605091</c:v>
                </c:pt>
                <c:pt idx="1187">
                  <c:v>1.490979414907573</c:v>
                </c:pt>
                <c:pt idx="1188">
                  <c:v>1.478473219351901</c:v>
                </c:pt>
                <c:pt idx="1189">
                  <c:v>1.5016836700166349</c:v>
                </c:pt>
                <c:pt idx="1190">
                  <c:v>1.5050179225081579</c:v>
                </c:pt>
                <c:pt idx="1191">
                  <c:v>1.5251080892310851</c:v>
                </c:pt>
                <c:pt idx="1192">
                  <c:v>1.5316122360804401</c:v>
                </c:pt>
                <c:pt idx="1193">
                  <c:v>1.5710078266118661</c:v>
                </c:pt>
                <c:pt idx="1194">
                  <c:v>1.5421008187153269</c:v>
                </c:pt>
                <c:pt idx="1195">
                  <c:v>1.553846211999361</c:v>
                </c:pt>
                <c:pt idx="1196">
                  <c:v>1.4724685643469271</c:v>
                </c:pt>
                <c:pt idx="1197">
                  <c:v>1.5289051891086931</c:v>
                </c:pt>
                <c:pt idx="1198">
                  <c:v>1.5367083867937481</c:v>
                </c:pt>
                <c:pt idx="1199">
                  <c:v>1.5616180534413839</c:v>
                </c:pt>
                <c:pt idx="1200">
                  <c:v>1.587623943419556</c:v>
                </c:pt>
                <c:pt idx="1201">
                  <c:v>1.5927472510591041</c:v>
                </c:pt>
                <c:pt idx="1202">
                  <c:v>1.572255598395458</c:v>
                </c:pt>
                <c:pt idx="1203">
                  <c:v>1.5753643379969851</c:v>
                </c:pt>
                <c:pt idx="1204">
                  <c:v>1.57452322946305</c:v>
                </c:pt>
                <c:pt idx="1205">
                  <c:v>1.547208271791477</c:v>
                </c:pt>
                <c:pt idx="1206">
                  <c:v>1.538428009540604</c:v>
                </c:pt>
                <c:pt idx="1207">
                  <c:v>1.5530425797211651</c:v>
                </c:pt>
                <c:pt idx="1208">
                  <c:v>1.579741785471704</c:v>
                </c:pt>
                <c:pt idx="1209">
                  <c:v>1.5840517161999721</c:v>
                </c:pt>
                <c:pt idx="1210">
                  <c:v>1.566924885844206</c:v>
                </c:pt>
                <c:pt idx="1211">
                  <c:v>1.550156454321572</c:v>
                </c:pt>
                <c:pt idx="1212">
                  <c:v>1.566138111327537</c:v>
                </c:pt>
                <c:pt idx="1213">
                  <c:v>1.615648762070832</c:v>
                </c:pt>
                <c:pt idx="1214">
                  <c:v>1.638607253728056</c:v>
                </c:pt>
                <c:pt idx="1215">
                  <c:v>1.639811414119611</c:v>
                </c:pt>
                <c:pt idx="1216">
                  <c:v>1.6244567206559839</c:v>
                </c:pt>
                <c:pt idx="1217">
                  <c:v>1.612863919352709</c:v>
                </c:pt>
                <c:pt idx="1218">
                  <c:v>1.614580653493896</c:v>
                </c:pt>
                <c:pt idx="1219">
                  <c:v>1.633005274386206</c:v>
                </c:pt>
                <c:pt idx="1220">
                  <c:v>1.641830095774081</c:v>
                </c:pt>
                <c:pt idx="1221">
                  <c:v>1.6510616711531521</c:v>
                </c:pt>
                <c:pt idx="1222">
                  <c:v>1.680312740719611</c:v>
                </c:pt>
                <c:pt idx="1223">
                  <c:v>1.6095822919127949</c:v>
                </c:pt>
                <c:pt idx="1224">
                  <c:v>1.657882505974732</c:v>
                </c:pt>
                <c:pt idx="1225">
                  <c:v>1.6868703595416079</c:v>
                </c:pt>
                <c:pt idx="1226">
                  <c:v>1.702159280512819</c:v>
                </c:pt>
                <c:pt idx="1227">
                  <c:v>1.694588870164494</c:v>
                </c:pt>
                <c:pt idx="1228">
                  <c:v>1.720656096382049</c:v>
                </c:pt>
                <c:pt idx="1229">
                  <c:v>1.735196515601396</c:v>
                </c:pt>
                <c:pt idx="1230">
                  <c:v>1.713436331506442</c:v>
                </c:pt>
                <c:pt idx="1231">
                  <c:v>1.7096721405604269</c:v>
                </c:pt>
                <c:pt idx="1232">
                  <c:v>1.6701123611484461</c:v>
                </c:pt>
                <c:pt idx="1233">
                  <c:v>1.675522379102987</c:v>
                </c:pt>
                <c:pt idx="1234">
                  <c:v>1.7023831978844459</c:v>
                </c:pt>
                <c:pt idx="1235">
                  <c:v>1.686195185806572</c:v>
                </c:pt>
                <c:pt idx="1236">
                  <c:v>1.6926782149890081</c:v>
                </c:pt>
                <c:pt idx="1237">
                  <c:v>1.6733044841073941</c:v>
                </c:pt>
                <c:pt idx="1238">
                  <c:v>1.6517811802797959</c:v>
                </c:pt>
                <c:pt idx="1239">
                  <c:v>1.6975943498029979</c:v>
                </c:pt>
                <c:pt idx="1240">
                  <c:v>1.70250656912313</c:v>
                </c:pt>
                <c:pt idx="1241">
                  <c:v>1.7047784182968031</c:v>
                </c:pt>
                <c:pt idx="1242">
                  <c:v>1.749664777150916</c:v>
                </c:pt>
                <c:pt idx="1243">
                  <c:v>1.798589802008973</c:v>
                </c:pt>
                <c:pt idx="1244">
                  <c:v>1.7749874373069909</c:v>
                </c:pt>
                <c:pt idx="1245">
                  <c:v>1.79590327549</c:v>
                </c:pt>
                <c:pt idx="1246">
                  <c:v>1.8300277667463301</c:v>
                </c:pt>
                <c:pt idx="1247">
                  <c:v>1.9006894898472551</c:v>
                </c:pt>
                <c:pt idx="1248">
                  <c:v>1.9639385857959419</c:v>
                </c:pt>
                <c:pt idx="1249">
                  <c:v>1.9512323436760659</c:v>
                </c:pt>
                <c:pt idx="1250">
                  <c:v>1.9952768713506721</c:v>
                </c:pt>
                <c:pt idx="1251">
                  <c:v>2.0040867325315519</c:v>
                </c:pt>
                <c:pt idx="1252">
                  <c:v>2.0405893553922989</c:v>
                </c:pt>
                <c:pt idx="1253">
                  <c:v>2.0450958897301441</c:v>
                </c:pt>
                <c:pt idx="1254">
                  <c:v>2.1026719659927662</c:v>
                </c:pt>
                <c:pt idx="1255">
                  <c:v>2.0933964264999751</c:v>
                </c:pt>
                <c:pt idx="1256">
                  <c:v>2.0397308667728198</c:v>
                </c:pt>
                <c:pt idx="1257">
                  <c:v>2.07020940278632</c:v>
                </c:pt>
                <c:pt idx="1258">
                  <c:v>2.1315907418003581</c:v>
                </c:pt>
                <c:pt idx="1259">
                  <c:v>2.2214410393784179</c:v>
                </c:pt>
                <c:pt idx="1260">
                  <c:v>2.3091949549990929</c:v>
                </c:pt>
                <c:pt idx="1261">
                  <c:v>2.3828850803242529</c:v>
                </c:pt>
                <c:pt idx="1262">
                  <c:v>2.410115150085828</c:v>
                </c:pt>
                <c:pt idx="1263">
                  <c:v>2.5397067812240639</c:v>
                </c:pt>
                <c:pt idx="1264">
                  <c:v>2.6361566768822189</c:v>
                </c:pt>
                <c:pt idx="1265">
                  <c:v>2.7275956031378521</c:v>
                </c:pt>
                <c:pt idx="1266">
                  <c:v>2.6035751224810659</c:v>
                </c:pt>
                <c:pt idx="1267">
                  <c:v>2.645093227516917</c:v>
                </c:pt>
                <c:pt idx="1268">
                  <c:v>2.6557478172194151</c:v>
                </c:pt>
                <c:pt idx="1269">
                  <c:v>2.7572659546733038</c:v>
                </c:pt>
                <c:pt idx="1270">
                  <c:v>2.9076793857776502</c:v>
                </c:pt>
                <c:pt idx="1271">
                  <c:v>3.1303208038904908</c:v>
                </c:pt>
                <c:pt idx="1272">
                  <c:v>3.2977545549747842</c:v>
                </c:pt>
                <c:pt idx="1273">
                  <c:v>3.351571757133565</c:v>
                </c:pt>
                <c:pt idx="1274">
                  <c:v>3.1497288451165919</c:v>
                </c:pt>
                <c:pt idx="1275">
                  <c:v>3.2805811325485519</c:v>
                </c:pt>
                <c:pt idx="1276">
                  <c:v>3.3061993461266161</c:v>
                </c:pt>
                <c:pt idx="1277">
                  <c:v>3.2804874925174698</c:v>
                </c:pt>
                <c:pt idx="1278">
                  <c:v>3.2059338348858279</c:v>
                </c:pt>
                <c:pt idx="1279">
                  <c:v>2.9985326470621252</c:v>
                </c:pt>
                <c:pt idx="1280">
                  <c:v>2.9940447610933338</c:v>
                </c:pt>
                <c:pt idx="1281">
                  <c:v>2.9085964740763961</c:v>
                </c:pt>
                <c:pt idx="1282">
                  <c:v>2.714628283851229</c:v>
                </c:pt>
                <c:pt idx="1283">
                  <c:v>2.926143792983932</c:v>
                </c:pt>
                <c:pt idx="1284">
                  <c:v>2.9669310279543581</c:v>
                </c:pt>
                <c:pt idx="1285">
                  <c:v>3.0542221852924389</c:v>
                </c:pt>
                <c:pt idx="1286">
                  <c:v>3.1050776149868762</c:v>
                </c:pt>
                <c:pt idx="1287">
                  <c:v>3.0392683169693679</c:v>
                </c:pt>
                <c:pt idx="1288">
                  <c:v>2.995399920154076</c:v>
                </c:pt>
                <c:pt idx="1289">
                  <c:v>3.0078028110463988</c:v>
                </c:pt>
                <c:pt idx="1290">
                  <c:v>2.929690903934715</c:v>
                </c:pt>
                <c:pt idx="1291">
                  <c:v>2.9692990270617119</c:v>
                </c:pt>
                <c:pt idx="1292">
                  <c:v>2.8688337390616669</c:v>
                </c:pt>
                <c:pt idx="1293">
                  <c:v>2.8314383633326781</c:v>
                </c:pt>
                <c:pt idx="1294">
                  <c:v>2.7796320588395469</c:v>
                </c:pt>
                <c:pt idx="1295">
                  <c:v>2.8914179593863381</c:v>
                </c:pt>
                <c:pt idx="1296">
                  <c:v>2.9967390428156571</c:v>
                </c:pt>
                <c:pt idx="1297">
                  <c:v>3.037913695989015</c:v>
                </c:pt>
                <c:pt idx="1298">
                  <c:v>3.0448820487635411</c:v>
                </c:pt>
                <c:pt idx="1299">
                  <c:v>3.0680179667899918</c:v>
                </c:pt>
                <c:pt idx="1300">
                  <c:v>3.0089618460509628</c:v>
                </c:pt>
                <c:pt idx="1301">
                  <c:v>3.0400462816435301</c:v>
                </c:pt>
                <c:pt idx="1302">
                  <c:v>3.125599452934098</c:v>
                </c:pt>
                <c:pt idx="1303">
                  <c:v>3.181416512456082</c:v>
                </c:pt>
                <c:pt idx="1304">
                  <c:v>3.2999594814240738</c:v>
                </c:pt>
                <c:pt idx="1305">
                  <c:v>3.35545910994909</c:v>
                </c:pt>
                <c:pt idx="1306">
                  <c:v>3.4474242942460518</c:v>
                </c:pt>
                <c:pt idx="1307">
                  <c:v>3.5370593407084661</c:v>
                </c:pt>
                <c:pt idx="1308">
                  <c:v>3.5830207258411808</c:v>
                </c:pt>
                <c:pt idx="1309">
                  <c:v>3.3866139817438379</c:v>
                </c:pt>
                <c:pt idx="1310">
                  <c:v>3.410623714191185</c:v>
                </c:pt>
                <c:pt idx="1311">
                  <c:v>3.5857813049776648</c:v>
                </c:pt>
                <c:pt idx="1312">
                  <c:v>3.6874423834490448</c:v>
                </c:pt>
                <c:pt idx="1313">
                  <c:v>3.661993004102273</c:v>
                </c:pt>
                <c:pt idx="1314">
                  <c:v>3.6482410353316861</c:v>
                </c:pt>
                <c:pt idx="1315">
                  <c:v>3.7089871592612491</c:v>
                </c:pt>
                <c:pt idx="1316">
                  <c:v>3.7102220604755209</c:v>
                </c:pt>
                <c:pt idx="1317">
                  <c:v>3.708171538016964</c:v>
                </c:pt>
                <c:pt idx="1318">
                  <c:v>3.7709677769509842</c:v>
                </c:pt>
                <c:pt idx="1319">
                  <c:v>3.841650629531812</c:v>
                </c:pt>
                <c:pt idx="1320">
                  <c:v>3.9115210089363428</c:v>
                </c:pt>
                <c:pt idx="1321">
                  <c:v>3.8267863935297068</c:v>
                </c:pt>
                <c:pt idx="1322">
                  <c:v>3.66417892743871</c:v>
                </c:pt>
                <c:pt idx="1323">
                  <c:v>3.7287683185088869</c:v>
                </c:pt>
                <c:pt idx="1324">
                  <c:v>3.5790038638514741</c:v>
                </c:pt>
                <c:pt idx="1325">
                  <c:v>3.3570901099054562</c:v>
                </c:pt>
                <c:pt idx="1326">
                  <c:v>3.4307594846223992</c:v>
                </c:pt>
                <c:pt idx="1327">
                  <c:v>3.486362460969445</c:v>
                </c:pt>
                <c:pt idx="1328">
                  <c:v>3.3283990014874161</c:v>
                </c:pt>
                <c:pt idx="1329">
                  <c:v>3.0352827309120638</c:v>
                </c:pt>
                <c:pt idx="1330">
                  <c:v>2.877615781599236</c:v>
                </c:pt>
                <c:pt idx="1331">
                  <c:v>3.052865985732474</c:v>
                </c:pt>
                <c:pt idx="1332">
                  <c:v>2.9140333596509311</c:v>
                </c:pt>
                <c:pt idx="1333">
                  <c:v>2.7506932959391288</c:v>
                </c:pt>
                <c:pt idx="1334">
                  <c:v>2.6137765141842251</c:v>
                </c:pt>
                <c:pt idx="1335">
                  <c:v>2.6021325383028429</c:v>
                </c:pt>
                <c:pt idx="1336">
                  <c:v>2.4514830230063138</c:v>
                </c:pt>
                <c:pt idx="1337">
                  <c:v>2.3629482820872032</c:v>
                </c:pt>
                <c:pt idx="1338">
                  <c:v>2.4951090607127768</c:v>
                </c:pt>
                <c:pt idx="1339">
                  <c:v>2.6307207475834291</c:v>
                </c:pt>
                <c:pt idx="1340">
                  <c:v>2.7642424689834701</c:v>
                </c:pt>
                <c:pt idx="1341">
                  <c:v>2.7620088735173551</c:v>
                </c:pt>
                <c:pt idx="1342">
                  <c:v>2.673257522237757</c:v>
                </c:pt>
                <c:pt idx="1343">
                  <c:v>2.7359623847392518</c:v>
                </c:pt>
                <c:pt idx="1344">
                  <c:v>2.8880671975382168</c:v>
                </c:pt>
                <c:pt idx="1345">
                  <c:v>2.9176142700070669</c:v>
                </c:pt>
                <c:pt idx="1346">
                  <c:v>2.969937672558002</c:v>
                </c:pt>
                <c:pt idx="1347">
                  <c:v>2.971813964733097</c:v>
                </c:pt>
                <c:pt idx="1348">
                  <c:v>3.0496138617310158</c:v>
                </c:pt>
                <c:pt idx="1349">
                  <c:v>2.990868259821192</c:v>
                </c:pt>
                <c:pt idx="1350">
                  <c:v>2.7309360552172781</c:v>
                </c:pt>
                <c:pt idx="1351">
                  <c:v>2.67307780587588</c:v>
                </c:pt>
                <c:pt idx="1352">
                  <c:v>2.7990952147142201</c:v>
                </c:pt>
                <c:pt idx="1353">
                  <c:v>2.723188611398772</c:v>
                </c:pt>
                <c:pt idx="1354">
                  <c:v>2.7243020590111131</c:v>
                </c:pt>
                <c:pt idx="1355">
                  <c:v>2.6090629512231698</c:v>
                </c:pt>
                <c:pt idx="1356">
                  <c:v>2.798296345974836</c:v>
                </c:pt>
                <c:pt idx="1357">
                  <c:v>2.708852410820175</c:v>
                </c:pt>
                <c:pt idx="1358">
                  <c:v>2.7386093889458678</c:v>
                </c:pt>
                <c:pt idx="1359">
                  <c:v>2.8551146792598829</c:v>
                </c:pt>
                <c:pt idx="1360">
                  <c:v>2.9787423924260081</c:v>
                </c:pt>
                <c:pt idx="1361">
                  <c:v>2.9384878037604651</c:v>
                </c:pt>
                <c:pt idx="1362">
                  <c:v>2.8203186921892489</c:v>
                </c:pt>
                <c:pt idx="1363">
                  <c:v>2.9077706339715461</c:v>
                </c:pt>
                <c:pt idx="1364">
                  <c:v>2.8879254929625282</c:v>
                </c:pt>
                <c:pt idx="1365">
                  <c:v>2.9560515883544571</c:v>
                </c:pt>
                <c:pt idx="1366">
                  <c:v>2.6818297023522661</c:v>
                </c:pt>
                <c:pt idx="1367">
                  <c:v>2.784998051925101</c:v>
                </c:pt>
                <c:pt idx="1368">
                  <c:v>2.6771696583169562</c:v>
                </c:pt>
                <c:pt idx="1369">
                  <c:v>2.4745535963186018</c:v>
                </c:pt>
                <c:pt idx="1370">
                  <c:v>2.2269882170257289</c:v>
                </c:pt>
                <c:pt idx="1371">
                  <c:v>2.0045907323449241</c:v>
                </c:pt>
                <c:pt idx="1372">
                  <c:v>1.9744158828084639</c:v>
                </c:pt>
                <c:pt idx="1373">
                  <c:v>2.1359207311158772</c:v>
                </c:pt>
                <c:pt idx="1374">
                  <c:v>2.260483499357683</c:v>
                </c:pt>
                <c:pt idx="1375">
                  <c:v>2.234386969728464</c:v>
                </c:pt>
                <c:pt idx="1376">
                  <c:v>2.12625148545288</c:v>
                </c:pt>
                <c:pt idx="1377">
                  <c:v>2.1148163286380641</c:v>
                </c:pt>
                <c:pt idx="1378">
                  <c:v>2.091237338435195</c:v>
                </c:pt>
                <c:pt idx="1379">
                  <c:v>2.1869811096743068</c:v>
                </c:pt>
                <c:pt idx="1380">
                  <c:v>2.2637309104084071</c:v>
                </c:pt>
                <c:pt idx="1381">
                  <c:v>2.2552344626884531</c:v>
                </c:pt>
                <c:pt idx="1382">
                  <c:v>2.258006702308482</c:v>
                </c:pt>
                <c:pt idx="1383">
                  <c:v>2.1223564545328841</c:v>
                </c:pt>
                <c:pt idx="1384">
                  <c:v>2.020275592217093</c:v>
                </c:pt>
                <c:pt idx="1385">
                  <c:v>2.1818661780410258</c:v>
                </c:pt>
                <c:pt idx="1386">
                  <c:v>2.1403249242758302</c:v>
                </c:pt>
                <c:pt idx="1387">
                  <c:v>2.1712389647261969</c:v>
                </c:pt>
                <c:pt idx="1388">
                  <c:v>2.2505097053735739</c:v>
                </c:pt>
                <c:pt idx="1389">
                  <c:v>2.2763241724899959</c:v>
                </c:pt>
                <c:pt idx="1390">
                  <c:v>2.250339954347444</c:v>
                </c:pt>
                <c:pt idx="1391">
                  <c:v>2.257043875979885</c:v>
                </c:pt>
                <c:pt idx="1392">
                  <c:v>2.161744291475741</c:v>
                </c:pt>
                <c:pt idx="1393">
                  <c:v>2.2243944276124799</c:v>
                </c:pt>
                <c:pt idx="1394">
                  <c:v>2.1881614240114691</c:v>
                </c:pt>
                <c:pt idx="1395">
                  <c:v>2.1903590192508702</c:v>
                </c:pt>
                <c:pt idx="1396">
                  <c:v>2.2908021477454681</c:v>
                </c:pt>
                <c:pt idx="1397">
                  <c:v>2.333176851613918</c:v>
                </c:pt>
                <c:pt idx="1398">
                  <c:v>2.440182400822831</c:v>
                </c:pt>
                <c:pt idx="1399">
                  <c:v>2.4522167230907148</c:v>
                </c:pt>
                <c:pt idx="1400">
                  <c:v>2.401829424521309</c:v>
                </c:pt>
                <c:pt idx="1401">
                  <c:v>2.4858826266453429</c:v>
                </c:pt>
                <c:pt idx="1402">
                  <c:v>2.5038722666559141</c:v>
                </c:pt>
                <c:pt idx="1403">
                  <c:v>2.4844010914695969</c:v>
                </c:pt>
                <c:pt idx="1404">
                  <c:v>2.5316404181225982</c:v>
                </c:pt>
                <c:pt idx="1405">
                  <c:v>2.3766412755640651</c:v>
                </c:pt>
                <c:pt idx="1406">
                  <c:v>2.4559149142047958</c:v>
                </c:pt>
                <c:pt idx="1407">
                  <c:v>2.5174451570349201</c:v>
                </c:pt>
                <c:pt idx="1408">
                  <c:v>2.542077083047229</c:v>
                </c:pt>
                <c:pt idx="1409">
                  <c:v>2.5640910502952372</c:v>
                </c:pt>
                <c:pt idx="1410">
                  <c:v>2.5016453931601301</c:v>
                </c:pt>
                <c:pt idx="1411">
                  <c:v>2.5061740245130442</c:v>
                </c:pt>
                <c:pt idx="1412">
                  <c:v>2.4848271988067752</c:v>
                </c:pt>
                <c:pt idx="1413">
                  <c:v>2.4584654560689199</c:v>
                </c:pt>
                <c:pt idx="1414">
                  <c:v>2.4539810649801082</c:v>
                </c:pt>
                <c:pt idx="1415">
                  <c:v>2.579441242504831</c:v>
                </c:pt>
                <c:pt idx="1416">
                  <c:v>2.5576270518625712</c:v>
                </c:pt>
                <c:pt idx="1417">
                  <c:v>2.5927878728067202</c:v>
                </c:pt>
                <c:pt idx="1418">
                  <c:v>2.6296353390286069</c:v>
                </c:pt>
                <c:pt idx="1419">
                  <c:v>2.630620440691446</c:v>
                </c:pt>
                <c:pt idx="1420">
                  <c:v>2.6370736078906889</c:v>
                </c:pt>
                <c:pt idx="1421">
                  <c:v>2.6074896709133082</c:v>
                </c:pt>
                <c:pt idx="1422">
                  <c:v>2.5324028804615728</c:v>
                </c:pt>
                <c:pt idx="1423">
                  <c:v>2.5722050861715982</c:v>
                </c:pt>
                <c:pt idx="1424">
                  <c:v>2.5355025092257719</c:v>
                </c:pt>
                <c:pt idx="1425">
                  <c:v>2.4805628412231568</c:v>
                </c:pt>
                <c:pt idx="1426">
                  <c:v>2.5372168505578609</c:v>
                </c:pt>
                <c:pt idx="1427">
                  <c:v>2.5398989515411201</c:v>
                </c:pt>
                <c:pt idx="1428">
                  <c:v>2.5015902996574808</c:v>
                </c:pt>
                <c:pt idx="1429">
                  <c:v>2.5116907154179691</c:v>
                </c:pt>
                <c:pt idx="1430">
                  <c:v>2.5825431063419599</c:v>
                </c:pt>
                <c:pt idx="1431">
                  <c:v>2.548281659895824</c:v>
                </c:pt>
                <c:pt idx="1432">
                  <c:v>2.4019187571635632</c:v>
                </c:pt>
                <c:pt idx="1433">
                  <c:v>2.4351173456445401</c:v>
                </c:pt>
                <c:pt idx="1434">
                  <c:v>2.4345495563339239</c:v>
                </c:pt>
                <c:pt idx="1435">
                  <c:v>2.4571396000339401</c:v>
                </c:pt>
                <c:pt idx="1436">
                  <c:v>2.513681896114905</c:v>
                </c:pt>
                <c:pt idx="1437">
                  <c:v>2.4711721419044981</c:v>
                </c:pt>
                <c:pt idx="1438">
                  <c:v>2.490851810967659</c:v>
                </c:pt>
                <c:pt idx="1439">
                  <c:v>2.4366966670286359</c:v>
                </c:pt>
                <c:pt idx="1440">
                  <c:v>2.4442737662341329</c:v>
                </c:pt>
                <c:pt idx="1441">
                  <c:v>2.4429659119612692</c:v>
                </c:pt>
                <c:pt idx="1442">
                  <c:v>2.429286134613788</c:v>
                </c:pt>
                <c:pt idx="1443">
                  <c:v>2.4671399491556678</c:v>
                </c:pt>
                <c:pt idx="1444">
                  <c:v>2.4690838028564741</c:v>
                </c:pt>
                <c:pt idx="1445">
                  <c:v>2.503234532406684</c:v>
                </c:pt>
                <c:pt idx="1446">
                  <c:v>2.5607714628711862</c:v>
                </c:pt>
                <c:pt idx="1447">
                  <c:v>2.5634876419845192</c:v>
                </c:pt>
                <c:pt idx="1448">
                  <c:v>2.6198406435452561</c:v>
                </c:pt>
                <c:pt idx="1449">
                  <c:v>2.6555064967220798</c:v>
                </c:pt>
                <c:pt idx="1450">
                  <c:v>2.6079706963084011</c:v>
                </c:pt>
                <c:pt idx="1451">
                  <c:v>2.613440377560178</c:v>
                </c:pt>
                <c:pt idx="1452">
                  <c:v>2.6311724363842921</c:v>
                </c:pt>
                <c:pt idx="1453">
                  <c:v>2.5503292021306838</c:v>
                </c:pt>
                <c:pt idx="1454">
                  <c:v>2.5703056781078399</c:v>
                </c:pt>
                <c:pt idx="1455">
                  <c:v>2.5894352903366009</c:v>
                </c:pt>
                <c:pt idx="1456">
                  <c:v>2.5335322655072079</c:v>
                </c:pt>
                <c:pt idx="1457">
                  <c:v>2.3251322206752731</c:v>
                </c:pt>
                <c:pt idx="1458">
                  <c:v>2.3245866743796229</c:v>
                </c:pt>
                <c:pt idx="1459">
                  <c:v>2.3916389162109182</c:v>
                </c:pt>
                <c:pt idx="1460">
                  <c:v>2.1940020266568321</c:v>
                </c:pt>
                <c:pt idx="1461">
                  <c:v>2.2484762339891109</c:v>
                </c:pt>
                <c:pt idx="1462">
                  <c:v>2.1123912333510471</c:v>
                </c:pt>
                <c:pt idx="1463">
                  <c:v>2.1668860949115092</c:v>
                </c:pt>
                <c:pt idx="1464">
                  <c:v>2.143201983011048</c:v>
                </c:pt>
                <c:pt idx="1465">
                  <c:v>2.233098986070893</c:v>
                </c:pt>
                <c:pt idx="1466">
                  <c:v>2.1633179356177679</c:v>
                </c:pt>
                <c:pt idx="1467">
                  <c:v>2.1911562267777112</c:v>
                </c:pt>
                <c:pt idx="1468">
                  <c:v>2.2517554899098879</c:v>
                </c:pt>
                <c:pt idx="1469">
                  <c:v>2.2226124951220578</c:v>
                </c:pt>
                <c:pt idx="1470">
                  <c:v>2.143484275415279</c:v>
                </c:pt>
                <c:pt idx="1471">
                  <c:v>2.1828017934420321</c:v>
                </c:pt>
                <c:pt idx="1472">
                  <c:v>2.2046308755943111</c:v>
                </c:pt>
                <c:pt idx="1473">
                  <c:v>2.062541566951881</c:v>
                </c:pt>
                <c:pt idx="1474">
                  <c:v>2.0672814699626172</c:v>
                </c:pt>
                <c:pt idx="1475">
                  <c:v>2.0198173534543149</c:v>
                </c:pt>
                <c:pt idx="1476">
                  <c:v>2.0922138182930312</c:v>
                </c:pt>
                <c:pt idx="1477">
                  <c:v>2.098882391185358</c:v>
                </c:pt>
                <c:pt idx="1478">
                  <c:v>2.1618883678038761</c:v>
                </c:pt>
                <c:pt idx="1479">
                  <c:v>2.1715218593653378</c:v>
                </c:pt>
                <c:pt idx="1480">
                  <c:v>2.1978652860305852</c:v>
                </c:pt>
                <c:pt idx="1481">
                  <c:v>2.1853934312620651</c:v>
                </c:pt>
                <c:pt idx="1482">
                  <c:v>2.2099897731791822</c:v>
                </c:pt>
                <c:pt idx="1483">
                  <c:v>2.281199553303658</c:v>
                </c:pt>
                <c:pt idx="1484">
                  <c:v>2.271103091974124</c:v>
                </c:pt>
                <c:pt idx="1485">
                  <c:v>2.245915000909227</c:v>
                </c:pt>
                <c:pt idx="1486">
                  <c:v>2.241510978907149</c:v>
                </c:pt>
                <c:pt idx="1487">
                  <c:v>2.2725470172593081</c:v>
                </c:pt>
                <c:pt idx="1488">
                  <c:v>2.258602263923597</c:v>
                </c:pt>
                <c:pt idx="1489">
                  <c:v>2.257003371069803</c:v>
                </c:pt>
                <c:pt idx="1490">
                  <c:v>2.0910336454817768</c:v>
                </c:pt>
                <c:pt idx="1491">
                  <c:v>2.127009711553133</c:v>
                </c:pt>
                <c:pt idx="1492">
                  <c:v>2.026242860652546</c:v>
                </c:pt>
                <c:pt idx="1493">
                  <c:v>2.067414601049038</c:v>
                </c:pt>
                <c:pt idx="1494">
                  <c:v>2.1469194900079169</c:v>
                </c:pt>
                <c:pt idx="1495">
                  <c:v>2.1291683249839939</c:v>
                </c:pt>
                <c:pt idx="1496">
                  <c:v>2.1022055476512378</c:v>
                </c:pt>
                <c:pt idx="1497">
                  <c:v>2.1454626161182211</c:v>
                </c:pt>
                <c:pt idx="1498">
                  <c:v>2.1450865869804461</c:v>
                </c:pt>
                <c:pt idx="1499">
                  <c:v>2.104071310620498</c:v>
                </c:pt>
                <c:pt idx="1500">
                  <c:v>2.1138851681369482</c:v>
                </c:pt>
                <c:pt idx="1501">
                  <c:v>2.1136899622082508</c:v>
                </c:pt>
                <c:pt idx="1502">
                  <c:v>2.1777750169151529</c:v>
                </c:pt>
                <c:pt idx="1503">
                  <c:v>2.1680156973413038</c:v>
                </c:pt>
                <c:pt idx="1504">
                  <c:v>2.1467965510100222</c:v>
                </c:pt>
                <c:pt idx="1505">
                  <c:v>2.2104425794358482</c:v>
                </c:pt>
                <c:pt idx="1506">
                  <c:v>2.265925749381219</c:v>
                </c:pt>
                <c:pt idx="1507">
                  <c:v>2.2829135910515079</c:v>
                </c:pt>
                <c:pt idx="1508">
                  <c:v>2.2594693839560991</c:v>
                </c:pt>
                <c:pt idx="1509">
                  <c:v>2.279340337381623</c:v>
                </c:pt>
                <c:pt idx="1510">
                  <c:v>2.282949090596464</c:v>
                </c:pt>
                <c:pt idx="1511">
                  <c:v>2.3139647811415331</c:v>
                </c:pt>
                <c:pt idx="1512">
                  <c:v>2.304190164339881</c:v>
                </c:pt>
                <c:pt idx="1513">
                  <c:v>2.2531704802128139</c:v>
                </c:pt>
                <c:pt idx="1514">
                  <c:v>2.3275172104663731</c:v>
                </c:pt>
                <c:pt idx="1515">
                  <c:v>2.3281085854971679</c:v>
                </c:pt>
                <c:pt idx="1516">
                  <c:v>2.3143420157673691</c:v>
                </c:pt>
                <c:pt idx="1517">
                  <c:v>2.352261120749521</c:v>
                </c:pt>
                <c:pt idx="1518">
                  <c:v>2.3594020994716338</c:v>
                </c:pt>
                <c:pt idx="1519">
                  <c:v>2.342000879317971</c:v>
                </c:pt>
                <c:pt idx="1520">
                  <c:v>2.3363301387756041</c:v>
                </c:pt>
                <c:pt idx="1521">
                  <c:v>2.3832395866546521</c:v>
                </c:pt>
                <c:pt idx="1522">
                  <c:v>2.3747752730219589</c:v>
                </c:pt>
                <c:pt idx="1523">
                  <c:v>2.3765498761527128</c:v>
                </c:pt>
                <c:pt idx="1524">
                  <c:v>2.4020605391951841</c:v>
                </c:pt>
                <c:pt idx="1525">
                  <c:v>2.3847494396661819</c:v>
                </c:pt>
                <c:pt idx="1526">
                  <c:v>2.3653442411018348</c:v>
                </c:pt>
                <c:pt idx="1527">
                  <c:v>2.3814083255850549</c:v>
                </c:pt>
                <c:pt idx="1528">
                  <c:v>2.3115960178868802</c:v>
                </c:pt>
                <c:pt idx="1529">
                  <c:v>2.308999396604511</c:v>
                </c:pt>
                <c:pt idx="1530">
                  <c:v>2.3590505126435</c:v>
                </c:pt>
                <c:pt idx="1531">
                  <c:v>2.3802214186680848</c:v>
                </c:pt>
                <c:pt idx="1532">
                  <c:v>2.3807219040559708</c:v>
                </c:pt>
                <c:pt idx="1533">
                  <c:v>2.416061035961556</c:v>
                </c:pt>
                <c:pt idx="1534">
                  <c:v>2.4121458185837432</c:v>
                </c:pt>
                <c:pt idx="1535">
                  <c:v>2.4115833833963349</c:v>
                </c:pt>
                <c:pt idx="1536">
                  <c:v>2.5006752387148281</c:v>
                </c:pt>
                <c:pt idx="1537">
                  <c:v>2.5038308453349511</c:v>
                </c:pt>
                <c:pt idx="1538">
                  <c:v>2.5173558654877191</c:v>
                </c:pt>
                <c:pt idx="1539">
                  <c:v>2.418651476704464</c:v>
                </c:pt>
                <c:pt idx="1540">
                  <c:v>2.3413385370233928</c:v>
                </c:pt>
                <c:pt idx="1541">
                  <c:v>2.3400775502227531</c:v>
                </c:pt>
                <c:pt idx="1542">
                  <c:v>2.3451865568777341</c:v>
                </c:pt>
                <c:pt idx="1543">
                  <c:v>2.351860362013281</c:v>
                </c:pt>
                <c:pt idx="1544">
                  <c:v>2.346504846129529</c:v>
                </c:pt>
                <c:pt idx="1545">
                  <c:v>2.3856507446710071</c:v>
                </c:pt>
                <c:pt idx="1546">
                  <c:v>2.3854837674012441</c:v>
                </c:pt>
                <c:pt idx="1547">
                  <c:v>2.3190144724348651</c:v>
                </c:pt>
                <c:pt idx="1548">
                  <c:v>2.3273718242410268</c:v>
                </c:pt>
                <c:pt idx="1549">
                  <c:v>2.3498160391303649</c:v>
                </c:pt>
                <c:pt idx="1550">
                  <c:v>2.3833178946285369</c:v>
                </c:pt>
                <c:pt idx="1551">
                  <c:v>2.3523712977315481</c:v>
                </c:pt>
                <c:pt idx="1552">
                  <c:v>2.3443200574704468</c:v>
                </c:pt>
                <c:pt idx="1553">
                  <c:v>2.3542636050769872</c:v>
                </c:pt>
                <c:pt idx="1554">
                  <c:v>2.360451238392975</c:v>
                </c:pt>
                <c:pt idx="1555">
                  <c:v>2.3433748431615031</c:v>
                </c:pt>
                <c:pt idx="1556">
                  <c:v>2.4497403298427991</c:v>
                </c:pt>
                <c:pt idx="1557">
                  <c:v>2.4636436551141738</c:v>
                </c:pt>
                <c:pt idx="1558">
                  <c:v>2.4783011192764559</c:v>
                </c:pt>
                <c:pt idx="1559">
                  <c:v>2.5020497460515432</c:v>
                </c:pt>
                <c:pt idx="1560">
                  <c:v>2.5041385733422392</c:v>
                </c:pt>
                <c:pt idx="1561">
                  <c:v>2.504822478084173</c:v>
                </c:pt>
                <c:pt idx="1562">
                  <c:v>2.4929451599934409</c:v>
                </c:pt>
                <c:pt idx="1563">
                  <c:v>2.3690752888141682</c:v>
                </c:pt>
                <c:pt idx="1564">
                  <c:v>2.3872767896696918</c:v>
                </c:pt>
                <c:pt idx="1565">
                  <c:v>2.4691433564024621</c:v>
                </c:pt>
                <c:pt idx="1566">
                  <c:v>2.4632834059543001</c:v>
                </c:pt>
                <c:pt idx="1567">
                  <c:v>2.4797598970004548</c:v>
                </c:pt>
                <c:pt idx="1568">
                  <c:v>2.492097518471545</c:v>
                </c:pt>
                <c:pt idx="1569">
                  <c:v>2.460362816802621</c:v>
                </c:pt>
                <c:pt idx="1570">
                  <c:v>2.4991602731672939</c:v>
                </c:pt>
                <c:pt idx="1571">
                  <c:v>2.5026011563700399</c:v>
                </c:pt>
                <c:pt idx="1572">
                  <c:v>2.4729092771237751</c:v>
                </c:pt>
                <c:pt idx="1573">
                  <c:v>2.535352572431421</c:v>
                </c:pt>
                <c:pt idx="1574">
                  <c:v>2.5654809696107321</c:v>
                </c:pt>
                <c:pt idx="1575">
                  <c:v>2.56606452004013</c:v>
                </c:pt>
                <c:pt idx="1576">
                  <c:v>2.5692372899081759</c:v>
                </c:pt>
                <c:pt idx="1577">
                  <c:v>2.5635899483740858</c:v>
                </c:pt>
                <c:pt idx="1578">
                  <c:v>2.610585705235815</c:v>
                </c:pt>
                <c:pt idx="1579">
                  <c:v>2.6127937901165121</c:v>
                </c:pt>
                <c:pt idx="1580">
                  <c:v>2.6225415364856479</c:v>
                </c:pt>
                <c:pt idx="1581">
                  <c:v>2.6262316347891939</c:v>
                </c:pt>
                <c:pt idx="1582">
                  <c:v>2.6113269099071208</c:v>
                </c:pt>
                <c:pt idx="1583">
                  <c:v>2.5906716168687871</c:v>
                </c:pt>
                <c:pt idx="1584">
                  <c:v>2.6339086224352748</c:v>
                </c:pt>
                <c:pt idx="1585">
                  <c:v>2.655602587021467</c:v>
                </c:pt>
                <c:pt idx="1586">
                  <c:v>2.6577382639771541</c:v>
                </c:pt>
                <c:pt idx="1587">
                  <c:v>2.6588307175685708</c:v>
                </c:pt>
                <c:pt idx="1588">
                  <c:v>2.6553886163451441</c:v>
                </c:pt>
                <c:pt idx="1589">
                  <c:v>2.6638222217937848</c:v>
                </c:pt>
                <c:pt idx="1590">
                  <c:v>2.6528372110267742</c:v>
                </c:pt>
                <c:pt idx="1591">
                  <c:v>2.655489548145745</c:v>
                </c:pt>
                <c:pt idx="1592">
                  <c:v>2.6321304812020898</c:v>
                </c:pt>
                <c:pt idx="1593">
                  <c:v>2.6343042925443632</c:v>
                </c:pt>
                <c:pt idx="1594">
                  <c:v>2.6640117034456332</c:v>
                </c:pt>
                <c:pt idx="1595">
                  <c:v>2.5597525174821358</c:v>
                </c:pt>
                <c:pt idx="1596">
                  <c:v>2.56868104785547</c:v>
                </c:pt>
                <c:pt idx="1597">
                  <c:v>2.5499730193512891</c:v>
                </c:pt>
                <c:pt idx="1598">
                  <c:v>2.5316581484157061</c:v>
                </c:pt>
                <c:pt idx="1599">
                  <c:v>2.5566923176972871</c:v>
                </c:pt>
                <c:pt idx="1600">
                  <c:v>2.5698840632472302</c:v>
                </c:pt>
                <c:pt idx="1601">
                  <c:v>2.5967794764607621</c:v>
                </c:pt>
                <c:pt idx="1602">
                  <c:v>2.570536177354811</c:v>
                </c:pt>
                <c:pt idx="1603">
                  <c:v>2.6131232620207099</c:v>
                </c:pt>
                <c:pt idx="1604">
                  <c:v>2.648030907020988</c:v>
                </c:pt>
                <c:pt idx="1605">
                  <c:v>2.6211742228194681</c:v>
                </c:pt>
                <c:pt idx="1606">
                  <c:v>2.5714530394547319</c:v>
                </c:pt>
                <c:pt idx="1607">
                  <c:v>2.5998058015468111</c:v>
                </c:pt>
                <c:pt idx="1608">
                  <c:v>2.6878078537127759</c:v>
                </c:pt>
                <c:pt idx="1609">
                  <c:v>2.711696729069109</c:v>
                </c:pt>
                <c:pt idx="1610">
                  <c:v>2.7345869430803789</c:v>
                </c:pt>
                <c:pt idx="1611">
                  <c:v>2.7211655022862731</c:v>
                </c:pt>
                <c:pt idx="1612">
                  <c:v>2.749775811833262</c:v>
                </c:pt>
                <c:pt idx="1613">
                  <c:v>2.673488350111064</c:v>
                </c:pt>
                <c:pt idx="1614">
                  <c:v>2.6984296343596661</c:v>
                </c:pt>
                <c:pt idx="1615">
                  <c:v>2.7080523356883441</c:v>
                </c:pt>
                <c:pt idx="1616">
                  <c:v>2.689998726469065</c:v>
                </c:pt>
                <c:pt idx="1617">
                  <c:v>2.6826461893029201</c:v>
                </c:pt>
                <c:pt idx="1618">
                  <c:v>2.6786392517123341</c:v>
                </c:pt>
                <c:pt idx="1619">
                  <c:v>2.657686400243084</c:v>
                </c:pt>
                <c:pt idx="1620">
                  <c:v>2.6398953894601789</c:v>
                </c:pt>
                <c:pt idx="1621">
                  <c:v>2.6072647494928489</c:v>
                </c:pt>
                <c:pt idx="1622">
                  <c:v>2.5926372119155281</c:v>
                </c:pt>
                <c:pt idx="1623">
                  <c:v>2.599837777750849</c:v>
                </c:pt>
                <c:pt idx="1624">
                  <c:v>2.6405472757774202</c:v>
                </c:pt>
                <c:pt idx="1625">
                  <c:v>2.6353564557389291</c:v>
                </c:pt>
                <c:pt idx="1626">
                  <c:v>2.6420616391564389</c:v>
                </c:pt>
                <c:pt idx="1627">
                  <c:v>2.6208716969822721</c:v>
                </c:pt>
                <c:pt idx="1628">
                  <c:v>2.5550857497115809</c:v>
                </c:pt>
                <c:pt idx="1629">
                  <c:v>2.5669509570953308</c:v>
                </c:pt>
                <c:pt idx="1630">
                  <c:v>2.5547800572045398</c:v>
                </c:pt>
                <c:pt idx="1631">
                  <c:v>2.5826045563850721</c:v>
                </c:pt>
                <c:pt idx="1632">
                  <c:v>2.584007435785574</c:v>
                </c:pt>
                <c:pt idx="1633">
                  <c:v>2.5904520149009298</c:v>
                </c:pt>
                <c:pt idx="1634">
                  <c:v>2.605955089592265</c:v>
                </c:pt>
                <c:pt idx="1635">
                  <c:v>2.5933218211006341</c:v>
                </c:pt>
                <c:pt idx="1636">
                  <c:v>2.534835395018995</c:v>
                </c:pt>
                <c:pt idx="1637">
                  <c:v>2.552804554336213</c:v>
                </c:pt>
                <c:pt idx="1638">
                  <c:v>2.5460895291198482</c:v>
                </c:pt>
                <c:pt idx="1639">
                  <c:v>2.5604551442174319</c:v>
                </c:pt>
                <c:pt idx="1640">
                  <c:v>2.578125038627765</c:v>
                </c:pt>
                <c:pt idx="1641">
                  <c:v>2.623908258584104</c:v>
                </c:pt>
                <c:pt idx="1642">
                  <c:v>2.6371736377603461</c:v>
                </c:pt>
                <c:pt idx="1643">
                  <c:v>2.6330045359797558</c:v>
                </c:pt>
                <c:pt idx="1644">
                  <c:v>2.6357363402681031</c:v>
                </c:pt>
                <c:pt idx="1645">
                  <c:v>2.631813512061743</c:v>
                </c:pt>
                <c:pt idx="1646">
                  <c:v>2.613572959574487</c:v>
                </c:pt>
                <c:pt idx="1647">
                  <c:v>2.649706766319742</c:v>
                </c:pt>
                <c:pt idx="1648">
                  <c:v>2.6500597143056259</c:v>
                </c:pt>
                <c:pt idx="1649">
                  <c:v>2.659298654736074</c:v>
                </c:pt>
                <c:pt idx="1650">
                  <c:v>2.6469776280752479</c:v>
                </c:pt>
                <c:pt idx="1651">
                  <c:v>2.6645476794401901</c:v>
                </c:pt>
                <c:pt idx="1652">
                  <c:v>2.6686898832727781</c:v>
                </c:pt>
                <c:pt idx="1653">
                  <c:v>2.659283454129699</c:v>
                </c:pt>
                <c:pt idx="1654">
                  <c:v>2.6592492854229071</c:v>
                </c:pt>
                <c:pt idx="1655">
                  <c:v>2.6468589534973872</c:v>
                </c:pt>
                <c:pt idx="1656">
                  <c:v>2.6462640874928001</c:v>
                </c:pt>
                <c:pt idx="1657">
                  <c:v>2.678288079043349</c:v>
                </c:pt>
                <c:pt idx="1658">
                  <c:v>2.645955496041978</c:v>
                </c:pt>
                <c:pt idx="1659">
                  <c:v>2.652350295607901</c:v>
                </c:pt>
                <c:pt idx="1660">
                  <c:v>2.645448467571327</c:v>
                </c:pt>
                <c:pt idx="1661">
                  <c:v>2.642800272505117</c:v>
                </c:pt>
                <c:pt idx="1662">
                  <c:v>2.6496297552176431</c:v>
                </c:pt>
                <c:pt idx="1663">
                  <c:v>2.6203827449769479</c:v>
                </c:pt>
                <c:pt idx="1664">
                  <c:v>2.6615671477257141</c:v>
                </c:pt>
                <c:pt idx="1665">
                  <c:v>2.664597758282083</c:v>
                </c:pt>
                <c:pt idx="1666">
                  <c:v>2.6748895838390689</c:v>
                </c:pt>
                <c:pt idx="1667">
                  <c:v>2.6953856029989329</c:v>
                </c:pt>
                <c:pt idx="1668">
                  <c:v>2.7067815688326782</c:v>
                </c:pt>
                <c:pt idx="1669">
                  <c:v>2.693555019190784</c:v>
                </c:pt>
                <c:pt idx="1670">
                  <c:v>2.6854268564179669</c:v>
                </c:pt>
                <c:pt idx="1671">
                  <c:v>2.69605486296705</c:v>
                </c:pt>
                <c:pt idx="1672">
                  <c:v>2.7120786621763711</c:v>
                </c:pt>
                <c:pt idx="1673">
                  <c:v>2.6976080200706201</c:v>
                </c:pt>
                <c:pt idx="1674">
                  <c:v>2.6992177561072142</c:v>
                </c:pt>
                <c:pt idx="1675">
                  <c:v>2.720452068236991</c:v>
                </c:pt>
                <c:pt idx="1676">
                  <c:v>2.724942643973332</c:v>
                </c:pt>
                <c:pt idx="1677">
                  <c:v>2.695029672942634</c:v>
                </c:pt>
                <c:pt idx="1678">
                  <c:v>2.668361555311566</c:v>
                </c:pt>
                <c:pt idx="1679">
                  <c:v>2.7087228919858681</c:v>
                </c:pt>
                <c:pt idx="1680">
                  <c:v>2.6714522740014499</c:v>
                </c:pt>
                <c:pt idx="1681">
                  <c:v>2.635041236501054</c:v>
                </c:pt>
                <c:pt idx="1682">
                  <c:v>2.6348495358508792</c:v>
                </c:pt>
                <c:pt idx="1683">
                  <c:v>2.6448660706253722</c:v>
                </c:pt>
                <c:pt idx="1684">
                  <c:v>2.6248287752366908</c:v>
                </c:pt>
                <c:pt idx="1685">
                  <c:v>2.62214031311012</c:v>
                </c:pt>
                <c:pt idx="1686">
                  <c:v>2.4912201190015399</c:v>
                </c:pt>
                <c:pt idx="1687">
                  <c:v>2.4876558433831</c:v>
                </c:pt>
                <c:pt idx="1688">
                  <c:v>2.460954011043424</c:v>
                </c:pt>
                <c:pt idx="1689">
                  <c:v>2.4679561551252598</c:v>
                </c:pt>
                <c:pt idx="1690">
                  <c:v>2.4921480884246989</c:v>
                </c:pt>
                <c:pt idx="1691">
                  <c:v>2.478562079526013</c:v>
                </c:pt>
                <c:pt idx="1692">
                  <c:v>2.4905152384251079</c:v>
                </c:pt>
                <c:pt idx="1693">
                  <c:v>2.5073157837739481</c:v>
                </c:pt>
                <c:pt idx="1694">
                  <c:v>2.5067912144539251</c:v>
                </c:pt>
                <c:pt idx="1695">
                  <c:v>2.4755489178100638</c:v>
                </c:pt>
                <c:pt idx="1696">
                  <c:v>2.4855581247287879</c:v>
                </c:pt>
                <c:pt idx="1697">
                  <c:v>2.481411504740934</c:v>
                </c:pt>
                <c:pt idx="1698">
                  <c:v>2.47118227155915</c:v>
                </c:pt>
                <c:pt idx="1699">
                  <c:v>2.480698448511967</c:v>
                </c:pt>
                <c:pt idx="1700">
                  <c:v>2.4935940025233818</c:v>
                </c:pt>
                <c:pt idx="1701">
                  <c:v>2.5068697769542578</c:v>
                </c:pt>
                <c:pt idx="1702">
                  <c:v>2.5322952611205549</c:v>
                </c:pt>
                <c:pt idx="1703">
                  <c:v>2.529561997206736</c:v>
                </c:pt>
                <c:pt idx="1704">
                  <c:v>2.505430342914579</c:v>
                </c:pt>
                <c:pt idx="1705">
                  <c:v>2.5256128284285202</c:v>
                </c:pt>
                <c:pt idx="1706">
                  <c:v>2.5245830971051468</c:v>
                </c:pt>
                <c:pt idx="1707">
                  <c:v>2.5012482469039061</c:v>
                </c:pt>
                <c:pt idx="1708">
                  <c:v>2.4739848050692141</c:v>
                </c:pt>
                <c:pt idx="1709">
                  <c:v>2.4388847176799802</c:v>
                </c:pt>
                <c:pt idx="1710">
                  <c:v>2.378484508320688</c:v>
                </c:pt>
                <c:pt idx="1711">
                  <c:v>2.4014852543033078</c:v>
                </c:pt>
                <c:pt idx="1712">
                  <c:v>2.397557904790701</c:v>
                </c:pt>
                <c:pt idx="1713">
                  <c:v>2.3791136655301441</c:v>
                </c:pt>
                <c:pt idx="1714">
                  <c:v>2.4273499760593</c:v>
                </c:pt>
                <c:pt idx="1715">
                  <c:v>2.4407524205279389</c:v>
                </c:pt>
                <c:pt idx="1716">
                  <c:v>2.434322447254321</c:v>
                </c:pt>
                <c:pt idx="1717">
                  <c:v>2.4360201372763561</c:v>
                </c:pt>
                <c:pt idx="1718">
                  <c:v>2.444307449535938</c:v>
                </c:pt>
                <c:pt idx="1719">
                  <c:v>2.4430739371573118</c:v>
                </c:pt>
                <c:pt idx="1720">
                  <c:v>2.4837104754100512</c:v>
                </c:pt>
                <c:pt idx="1721">
                  <c:v>2.472724990994561</c:v>
                </c:pt>
                <c:pt idx="1722">
                  <c:v>2.5124946509810759</c:v>
                </c:pt>
                <c:pt idx="1723">
                  <c:v>2.5220545696403911</c:v>
                </c:pt>
                <c:pt idx="1724">
                  <c:v>2.5162747359911348</c:v>
                </c:pt>
                <c:pt idx="1725">
                  <c:v>2.5495325324862441</c:v>
                </c:pt>
                <c:pt idx="1726">
                  <c:v>2.5517972117613481</c:v>
                </c:pt>
                <c:pt idx="1727">
                  <c:v>2.5176309106922301</c:v>
                </c:pt>
                <c:pt idx="1728">
                  <c:v>2.548263637746</c:v>
                </c:pt>
                <c:pt idx="1729">
                  <c:v>2.513158944413882</c:v>
                </c:pt>
                <c:pt idx="1730">
                  <c:v>2.567891274393312</c:v>
                </c:pt>
                <c:pt idx="1731">
                  <c:v>2.606531612649591</c:v>
                </c:pt>
                <c:pt idx="1732">
                  <c:v>2.636666832479277</c:v>
                </c:pt>
                <c:pt idx="1733">
                  <c:v>2.636082086920652</c:v>
                </c:pt>
                <c:pt idx="1734">
                  <c:v>2.6221495015402132</c:v>
                </c:pt>
                <c:pt idx="1735">
                  <c:v>2.5810174541261648</c:v>
                </c:pt>
                <c:pt idx="1736">
                  <c:v>2.5963433032479362</c:v>
                </c:pt>
                <c:pt idx="1737">
                  <c:v>2.6019736047930491</c:v>
                </c:pt>
                <c:pt idx="1738">
                  <c:v>2.5719374972022009</c:v>
                </c:pt>
                <c:pt idx="1739">
                  <c:v>2.6004245545948259</c:v>
                </c:pt>
                <c:pt idx="1740">
                  <c:v>2.6523313428346191</c:v>
                </c:pt>
                <c:pt idx="1741">
                  <c:v>2.6263058779660788</c:v>
                </c:pt>
                <c:pt idx="1742">
                  <c:v>2.6275318976093041</c:v>
                </c:pt>
                <c:pt idx="1743">
                  <c:v>2.6130812728284658</c:v>
                </c:pt>
                <c:pt idx="1744">
                  <c:v>2.63547585178063</c:v>
                </c:pt>
                <c:pt idx="1745">
                  <c:v>2.6916620742186832</c:v>
                </c:pt>
                <c:pt idx="1746">
                  <c:v>2.676051740502924</c:v>
                </c:pt>
                <c:pt idx="1747">
                  <c:v>2.676328930086473</c:v>
                </c:pt>
                <c:pt idx="1748">
                  <c:v>2.697084712520827</c:v>
                </c:pt>
                <c:pt idx="1749">
                  <c:v>2.666224424848969</c:v>
                </c:pt>
                <c:pt idx="1750">
                  <c:v>2.6532524809930411</c:v>
                </c:pt>
                <c:pt idx="1751">
                  <c:v>2.674831798300636</c:v>
                </c:pt>
                <c:pt idx="1752">
                  <c:v>2.6504409569125502</c:v>
                </c:pt>
                <c:pt idx="1753">
                  <c:v>2.6618317879066828</c:v>
                </c:pt>
                <c:pt idx="1754">
                  <c:v>2.6804369367426921</c:v>
                </c:pt>
                <c:pt idx="1755">
                  <c:v>2.655730151678509</c:v>
                </c:pt>
                <c:pt idx="1756">
                  <c:v>2.6394361162639401</c:v>
                </c:pt>
                <c:pt idx="1757">
                  <c:v>2.6229407552117641</c:v>
                </c:pt>
                <c:pt idx="1758">
                  <c:v>2.5861516429285039</c:v>
                </c:pt>
                <c:pt idx="1759">
                  <c:v>2.6140189990705411</c:v>
                </c:pt>
                <c:pt idx="1760">
                  <c:v>2.6680765874139118</c:v>
                </c:pt>
                <c:pt idx="1761">
                  <c:v>2.6714933267898822</c:v>
                </c:pt>
                <c:pt idx="1762">
                  <c:v>2.6924810822309522</c:v>
                </c:pt>
                <c:pt idx="1763">
                  <c:v>2.6494847798095491</c:v>
                </c:pt>
                <c:pt idx="1764">
                  <c:v>2.6581856355419271</c:v>
                </c:pt>
                <c:pt idx="1765">
                  <c:v>2.6520104456278948</c:v>
                </c:pt>
                <c:pt idx="1766">
                  <c:v>2.6655677386239112</c:v>
                </c:pt>
                <c:pt idx="1767">
                  <c:v>2.6177266751182051</c:v>
                </c:pt>
                <c:pt idx="1768">
                  <c:v>2.6138437731279152</c:v>
                </c:pt>
                <c:pt idx="1769">
                  <c:v>2.639799274579643</c:v>
                </c:pt>
                <c:pt idx="1770">
                  <c:v>2.6390962478674429</c:v>
                </c:pt>
                <c:pt idx="1771">
                  <c:v>2.6454744388779718</c:v>
                </c:pt>
                <c:pt idx="1772">
                  <c:v>2.6336992305577409</c:v>
                </c:pt>
                <c:pt idx="1773">
                  <c:v>2.572878896965936</c:v>
                </c:pt>
                <c:pt idx="1774">
                  <c:v>2.5820444896115928</c:v>
                </c:pt>
                <c:pt idx="1775">
                  <c:v>2.5620001111838802</c:v>
                </c:pt>
                <c:pt idx="1776">
                  <c:v>2.583185799718474</c:v>
                </c:pt>
                <c:pt idx="1777">
                  <c:v>2.5618516978087951</c:v>
                </c:pt>
                <c:pt idx="1778">
                  <c:v>2.556290045418824</c:v>
                </c:pt>
                <c:pt idx="1779">
                  <c:v>2.5459639580464479</c:v>
                </c:pt>
                <c:pt idx="1780">
                  <c:v>2.5406069527633122</c:v>
                </c:pt>
                <c:pt idx="1781">
                  <c:v>2.508606166955377</c:v>
                </c:pt>
                <c:pt idx="1782">
                  <c:v>2.478821587560041</c:v>
                </c:pt>
                <c:pt idx="1783">
                  <c:v>2.491367007168229</c:v>
                </c:pt>
                <c:pt idx="1784">
                  <c:v>2.461573497170221</c:v>
                </c:pt>
                <c:pt idx="1785">
                  <c:v>2.4752354981065059</c:v>
                </c:pt>
                <c:pt idx="1786">
                  <c:v>2.476492550606372</c:v>
                </c:pt>
                <c:pt idx="1787">
                  <c:v>2.4948233435205389</c:v>
                </c:pt>
                <c:pt idx="1788">
                  <c:v>2.5430406374277439</c:v>
                </c:pt>
                <c:pt idx="1789">
                  <c:v>2.5409290270779672</c:v>
                </c:pt>
                <c:pt idx="1790">
                  <c:v>2.5306252448794249</c:v>
                </c:pt>
                <c:pt idx="1791">
                  <c:v>2.5302829986754558</c:v>
                </c:pt>
                <c:pt idx="1792">
                  <c:v>2.5145351013273349</c:v>
                </c:pt>
                <c:pt idx="1793">
                  <c:v>2.4752229229556479</c:v>
                </c:pt>
                <c:pt idx="1794">
                  <c:v>2.484986555268037</c:v>
                </c:pt>
                <c:pt idx="1795">
                  <c:v>2.5074997243426589</c:v>
                </c:pt>
                <c:pt idx="1796">
                  <c:v>2.5033611523728792</c:v>
                </c:pt>
                <c:pt idx="1797">
                  <c:v>2.504236382872576</c:v>
                </c:pt>
                <c:pt idx="1798">
                  <c:v>2.4694374845283522</c:v>
                </c:pt>
                <c:pt idx="1799">
                  <c:v>2.482816236928254</c:v>
                </c:pt>
                <c:pt idx="1800">
                  <c:v>2.500044575348976</c:v>
                </c:pt>
                <c:pt idx="1801">
                  <c:v>2.5156114264537481</c:v>
                </c:pt>
                <c:pt idx="1802">
                  <c:v>2.569215286230857</c:v>
                </c:pt>
                <c:pt idx="1803">
                  <c:v>2.5812409523984692</c:v>
                </c:pt>
                <c:pt idx="1804">
                  <c:v>2.5892929921554262</c:v>
                </c:pt>
                <c:pt idx="1805">
                  <c:v>2.576482041500189</c:v>
                </c:pt>
                <c:pt idx="1806">
                  <c:v>2.6002893103673288</c:v>
                </c:pt>
                <c:pt idx="1807">
                  <c:v>2.5765521008094052</c:v>
                </c:pt>
                <c:pt idx="1808">
                  <c:v>2.600052203652345</c:v>
                </c:pt>
                <c:pt idx="1809">
                  <c:v>2.5938489131721112</c:v>
                </c:pt>
                <c:pt idx="1810">
                  <c:v>2.615486748451155</c:v>
                </c:pt>
                <c:pt idx="1811">
                  <c:v>2.60979495447762</c:v>
                </c:pt>
                <c:pt idx="1812">
                  <c:v>2.6310230217292778</c:v>
                </c:pt>
                <c:pt idx="1813">
                  <c:v>2.610518393924214</c:v>
                </c:pt>
                <c:pt idx="1814">
                  <c:v>2.6259703081501469</c:v>
                </c:pt>
                <c:pt idx="1815">
                  <c:v>2.6722794486662029</c:v>
                </c:pt>
                <c:pt idx="1816">
                  <c:v>2.6785453184864561</c:v>
                </c:pt>
                <c:pt idx="1817">
                  <c:v>2.660744485095123</c:v>
                </c:pt>
                <c:pt idx="1818">
                  <c:v>2.673720628321377</c:v>
                </c:pt>
                <c:pt idx="1819">
                  <c:v>2.6873183028698988</c:v>
                </c:pt>
                <c:pt idx="1820">
                  <c:v>2.6855702693237329</c:v>
                </c:pt>
                <c:pt idx="1821">
                  <c:v>2.6657656350456009</c:v>
                </c:pt>
                <c:pt idx="1822">
                  <c:v>2.6876441676943128</c:v>
                </c:pt>
                <c:pt idx="1823">
                  <c:v>2.6886255773785019</c:v>
                </c:pt>
                <c:pt idx="1824">
                  <c:v>2.677960726669832</c:v>
                </c:pt>
                <c:pt idx="1825">
                  <c:v>2.6622230309128461</c:v>
                </c:pt>
                <c:pt idx="1826">
                  <c:v>2.6531873673469231</c:v>
                </c:pt>
                <c:pt idx="1827">
                  <c:v>2.6491045706623222</c:v>
                </c:pt>
                <c:pt idx="1828">
                  <c:v>2.6525549158534729</c:v>
                </c:pt>
                <c:pt idx="1829">
                  <c:v>2.6483710913051048</c:v>
                </c:pt>
                <c:pt idx="1830">
                  <c:v>2.5532254407346722</c:v>
                </c:pt>
                <c:pt idx="1831">
                  <c:v>2.5592335379268421</c:v>
                </c:pt>
                <c:pt idx="1832">
                  <c:v>2.5914201238342631</c:v>
                </c:pt>
                <c:pt idx="1833">
                  <c:v>2.6064284136846871</c:v>
                </c:pt>
                <c:pt idx="1834">
                  <c:v>2.6101874226903279</c:v>
                </c:pt>
                <c:pt idx="1835">
                  <c:v>2.6227487566010388</c:v>
                </c:pt>
                <c:pt idx="1836">
                  <c:v>2.609341698883894</c:v>
                </c:pt>
                <c:pt idx="1837">
                  <c:v>2.5906413986351482</c:v>
                </c:pt>
                <c:pt idx="1838">
                  <c:v>2.6256579391572799</c:v>
                </c:pt>
                <c:pt idx="1839">
                  <c:v>2.6305251580334459</c:v>
                </c:pt>
                <c:pt idx="1840">
                  <c:v>2.6429656830007011</c:v>
                </c:pt>
                <c:pt idx="1841">
                  <c:v>2.605462006711746</c:v>
                </c:pt>
                <c:pt idx="1842">
                  <c:v>2.5833525814684202</c:v>
                </c:pt>
                <c:pt idx="1843">
                  <c:v>2.5776318584993652</c:v>
                </c:pt>
                <c:pt idx="1844">
                  <c:v>2.5602420132672798</c:v>
                </c:pt>
                <c:pt idx="1845">
                  <c:v>2.5905346082271938</c:v>
                </c:pt>
                <c:pt idx="1846">
                  <c:v>2.590466916968833</c:v>
                </c:pt>
                <c:pt idx="1847">
                  <c:v>2.6098858629780741</c:v>
                </c:pt>
                <c:pt idx="1848">
                  <c:v>2.589729518550703</c:v>
                </c:pt>
                <c:pt idx="1849">
                  <c:v>2.5298513026262972</c:v>
                </c:pt>
                <c:pt idx="1850">
                  <c:v>2.5913303486607759</c:v>
                </c:pt>
                <c:pt idx="1851">
                  <c:v>2.6067322503322869</c:v>
                </c:pt>
                <c:pt idx="1852">
                  <c:v>2.6260040741893889</c:v>
                </c:pt>
                <c:pt idx="1853">
                  <c:v>2.6502841813088871</c:v>
                </c:pt>
                <c:pt idx="1854">
                  <c:v>2.637747832862654</c:v>
                </c:pt>
                <c:pt idx="1855">
                  <c:v>2.6596233695002409</c:v>
                </c:pt>
                <c:pt idx="1856">
                  <c:v>2.6509392721431122</c:v>
                </c:pt>
                <c:pt idx="1857">
                  <c:v>2.6421295250708541</c:v>
                </c:pt>
                <c:pt idx="1858">
                  <c:v>2.6265869258551509</c:v>
                </c:pt>
                <c:pt idx="1859">
                  <c:v>2.661297507263682</c:v>
                </c:pt>
                <c:pt idx="1860">
                  <c:v>2.6929341740414321</c:v>
                </c:pt>
                <c:pt idx="1861">
                  <c:v>2.6925541838236242</c:v>
                </c:pt>
                <c:pt idx="1862">
                  <c:v>2.720234031826203</c:v>
                </c:pt>
                <c:pt idx="1863">
                  <c:v>2.7188327871206721</c:v>
                </c:pt>
                <c:pt idx="1864">
                  <c:v>2.7399249138163571</c:v>
                </c:pt>
                <c:pt idx="1865">
                  <c:v>2.763163812949502</c:v>
                </c:pt>
                <c:pt idx="1866">
                  <c:v>2.7568131943235699</c:v>
                </c:pt>
                <c:pt idx="1867">
                  <c:v>2.7588593499170888</c:v>
                </c:pt>
                <c:pt idx="1868">
                  <c:v>2.7469737237010272</c:v>
                </c:pt>
                <c:pt idx="1869">
                  <c:v>2.7522506186950761</c:v>
                </c:pt>
                <c:pt idx="1870">
                  <c:v>2.7725025818036291</c:v>
                </c:pt>
                <c:pt idx="1871">
                  <c:v>2.766988646209084</c:v>
                </c:pt>
                <c:pt idx="1872">
                  <c:v>2.773078005468244</c:v>
                </c:pt>
                <c:pt idx="1873">
                  <c:v>2.7635855963212239</c:v>
                </c:pt>
                <c:pt idx="1874">
                  <c:v>2.7621416325024168</c:v>
                </c:pt>
                <c:pt idx="1875">
                  <c:v>2.781306634257342</c:v>
                </c:pt>
                <c:pt idx="1876">
                  <c:v>2.7753698147678909</c:v>
                </c:pt>
                <c:pt idx="1877">
                  <c:v>2.787530692716941</c:v>
                </c:pt>
                <c:pt idx="1878">
                  <c:v>2.760645789295026</c:v>
                </c:pt>
                <c:pt idx="1879">
                  <c:v>2.766522974940218</c:v>
                </c:pt>
                <c:pt idx="1880">
                  <c:v>2.7303463905441219</c:v>
                </c:pt>
                <c:pt idx="1881">
                  <c:v>2.7245165999578749</c:v>
                </c:pt>
                <c:pt idx="1882">
                  <c:v>2.745497636698865</c:v>
                </c:pt>
                <c:pt idx="1883">
                  <c:v>2.7457242114448022</c:v>
                </c:pt>
                <c:pt idx="1884">
                  <c:v>2.7692161148114631</c:v>
                </c:pt>
                <c:pt idx="1885">
                  <c:v>2.7986060194332798</c:v>
                </c:pt>
                <c:pt idx="1886">
                  <c:v>2.8269309126968718</c:v>
                </c:pt>
                <c:pt idx="1887">
                  <c:v>2.8176840653441562</c:v>
                </c:pt>
                <c:pt idx="1888">
                  <c:v>2.8209278102681341</c:v>
                </c:pt>
                <c:pt idx="1889">
                  <c:v>2.8429086517639242</c:v>
                </c:pt>
                <c:pt idx="1890">
                  <c:v>2.807168150284765</c:v>
                </c:pt>
                <c:pt idx="1891">
                  <c:v>2.8257435836287259</c:v>
                </c:pt>
                <c:pt idx="1892">
                  <c:v>2.823679839014098</c:v>
                </c:pt>
                <c:pt idx="1893">
                  <c:v>2.7975378516294351</c:v>
                </c:pt>
                <c:pt idx="1894">
                  <c:v>2.8076017830259068</c:v>
                </c:pt>
                <c:pt idx="1895">
                  <c:v>2.850705311899687</c:v>
                </c:pt>
                <c:pt idx="1896">
                  <c:v>2.857159360355197</c:v>
                </c:pt>
                <c:pt idx="1897">
                  <c:v>2.8964208660391102</c:v>
                </c:pt>
                <c:pt idx="1898">
                  <c:v>2.8979746330470428</c:v>
                </c:pt>
                <c:pt idx="1899">
                  <c:v>2.8758220978406541</c:v>
                </c:pt>
                <c:pt idx="1900">
                  <c:v>2.8526178833283451</c:v>
                </c:pt>
                <c:pt idx="1901">
                  <c:v>2.8671490705515059</c:v>
                </c:pt>
                <c:pt idx="1902">
                  <c:v>2.8467768233762398</c:v>
                </c:pt>
                <c:pt idx="1903">
                  <c:v>2.8088681730208238</c:v>
                </c:pt>
                <c:pt idx="1904">
                  <c:v>2.7919562558181799</c:v>
                </c:pt>
                <c:pt idx="1905">
                  <c:v>2.8598376696629142</c:v>
                </c:pt>
                <c:pt idx="1906">
                  <c:v>2.8727626199260232</c:v>
                </c:pt>
                <c:pt idx="1907">
                  <c:v>2.8608064927856449</c:v>
                </c:pt>
                <c:pt idx="1908">
                  <c:v>2.8944057079712291</c:v>
                </c:pt>
                <c:pt idx="1909">
                  <c:v>2.902595551101018</c:v>
                </c:pt>
                <c:pt idx="1910">
                  <c:v>2.9398054386407622</c:v>
                </c:pt>
                <c:pt idx="1911">
                  <c:v>2.901631535835592</c:v>
                </c:pt>
                <c:pt idx="1912">
                  <c:v>2.8644203096152001</c:v>
                </c:pt>
                <c:pt idx="1913">
                  <c:v>2.9022615645206331</c:v>
                </c:pt>
                <c:pt idx="1914">
                  <c:v>2.808763100831241</c:v>
                </c:pt>
                <c:pt idx="1915">
                  <c:v>2.8524454694283188</c:v>
                </c:pt>
                <c:pt idx="1916">
                  <c:v>2.8519007802104568</c:v>
                </c:pt>
                <c:pt idx="1917">
                  <c:v>2.8417590609447432</c:v>
                </c:pt>
                <c:pt idx="1918">
                  <c:v>2.737862261454191</c:v>
                </c:pt>
                <c:pt idx="1919">
                  <c:v>2.7396700158012068</c:v>
                </c:pt>
                <c:pt idx="1920">
                  <c:v>2.7089837810986301</c:v>
                </c:pt>
                <c:pt idx="1921">
                  <c:v>2.7456318898803258</c:v>
                </c:pt>
                <c:pt idx="1922">
                  <c:v>2.7580372098880002</c:v>
                </c:pt>
                <c:pt idx="1923">
                  <c:v>2.7323509246195319</c:v>
                </c:pt>
                <c:pt idx="1924">
                  <c:v>2.7494484000495238</c:v>
                </c:pt>
                <c:pt idx="1925">
                  <c:v>2.7508761969530542</c:v>
                </c:pt>
                <c:pt idx="1926">
                  <c:v>2.7030551803542568</c:v>
                </c:pt>
                <c:pt idx="1927">
                  <c:v>2.7085915362757498</c:v>
                </c:pt>
                <c:pt idx="1928">
                  <c:v>2.6899053659213701</c:v>
                </c:pt>
                <c:pt idx="1929">
                  <c:v>2.723996851008549</c:v>
                </c:pt>
                <c:pt idx="1930">
                  <c:v>2.7902927257973151</c:v>
                </c:pt>
                <c:pt idx="1931">
                  <c:v>2.7674194585947869</c:v>
                </c:pt>
                <c:pt idx="1932">
                  <c:v>2.7896375071300392</c:v>
                </c:pt>
                <c:pt idx="1933">
                  <c:v>2.7907120404518539</c:v>
                </c:pt>
                <c:pt idx="1934">
                  <c:v>2.757631959925039</c:v>
                </c:pt>
                <c:pt idx="1935">
                  <c:v>2.7345482407316219</c:v>
                </c:pt>
                <c:pt idx="1936">
                  <c:v>2.7682181952205518</c:v>
                </c:pt>
                <c:pt idx="1937">
                  <c:v>2.7583028724867198</c:v>
                </c:pt>
                <c:pt idx="1938">
                  <c:v>2.791470257777835</c:v>
                </c:pt>
                <c:pt idx="1939">
                  <c:v>2.7758807348913632</c:v>
                </c:pt>
                <c:pt idx="1940">
                  <c:v>2.73561192789193</c:v>
                </c:pt>
                <c:pt idx="1941">
                  <c:v>2.7468252012029519</c:v>
                </c:pt>
                <c:pt idx="1942">
                  <c:v>2.7187597272392141</c:v>
                </c:pt>
                <c:pt idx="1943">
                  <c:v>2.7282068421440351</c:v>
                </c:pt>
                <c:pt idx="1944">
                  <c:v>2.7630574503028251</c:v>
                </c:pt>
                <c:pt idx="1945">
                  <c:v>2.7683602149960169</c:v>
                </c:pt>
                <c:pt idx="1946">
                  <c:v>2.7923729500765568</c:v>
                </c:pt>
                <c:pt idx="1947">
                  <c:v>2.798996121002745</c:v>
                </c:pt>
                <c:pt idx="1948">
                  <c:v>2.779813345700076</c:v>
                </c:pt>
                <c:pt idx="1949">
                  <c:v>2.762823841984984</c:v>
                </c:pt>
                <c:pt idx="1950">
                  <c:v>2.7952902997853371</c:v>
                </c:pt>
                <c:pt idx="1951">
                  <c:v>2.773679659080432</c:v>
                </c:pt>
                <c:pt idx="1952">
                  <c:v>2.7844082787282698</c:v>
                </c:pt>
                <c:pt idx="1953">
                  <c:v>2.7835141824682621</c:v>
                </c:pt>
                <c:pt idx="1954">
                  <c:v>2.7403049776668511</c:v>
                </c:pt>
                <c:pt idx="1955">
                  <c:v>2.761210059615602</c:v>
                </c:pt>
                <c:pt idx="1956">
                  <c:v>2.7572801546507519</c:v>
                </c:pt>
                <c:pt idx="1957">
                  <c:v>2.7568283413872932</c:v>
                </c:pt>
                <c:pt idx="1958">
                  <c:v>2.765168652221913</c:v>
                </c:pt>
                <c:pt idx="1959">
                  <c:v>2.7925672923275631</c:v>
                </c:pt>
                <c:pt idx="1960">
                  <c:v>2.7915531819233359</c:v>
                </c:pt>
                <c:pt idx="1961">
                  <c:v>2.8159882109349179</c:v>
                </c:pt>
                <c:pt idx="1962">
                  <c:v>2.8044544859593392</c:v>
                </c:pt>
                <c:pt idx="1963">
                  <c:v>2.7949059617230501</c:v>
                </c:pt>
                <c:pt idx="1964">
                  <c:v>2.7317032025638852</c:v>
                </c:pt>
                <c:pt idx="1965">
                  <c:v>2.716950326599826</c:v>
                </c:pt>
                <c:pt idx="1966">
                  <c:v>2.6902556826017041</c:v>
                </c:pt>
                <c:pt idx="1967">
                  <c:v>2.6303199047388528</c:v>
                </c:pt>
                <c:pt idx="1968">
                  <c:v>2.6220357270973551</c:v>
                </c:pt>
                <c:pt idx="1969">
                  <c:v>2.6089361252005898</c:v>
                </c:pt>
                <c:pt idx="1970">
                  <c:v>2.4602015039929022</c:v>
                </c:pt>
                <c:pt idx="1971">
                  <c:v>2.4296879381095979</c:v>
                </c:pt>
                <c:pt idx="1972">
                  <c:v>2.4599313729943231</c:v>
                </c:pt>
                <c:pt idx="1973">
                  <c:v>2.3703010072290649</c:v>
                </c:pt>
                <c:pt idx="1974">
                  <c:v>2.460481009400564</c:v>
                </c:pt>
                <c:pt idx="1975">
                  <c:v>2.4900585528716692</c:v>
                </c:pt>
                <c:pt idx="1976">
                  <c:v>2.506567726029953</c:v>
                </c:pt>
                <c:pt idx="1977">
                  <c:v>2.557122088672374</c:v>
                </c:pt>
                <c:pt idx="1978">
                  <c:v>2.5715281871613551</c:v>
                </c:pt>
                <c:pt idx="1979">
                  <c:v>2.6298697480816311</c:v>
                </c:pt>
                <c:pt idx="1980">
                  <c:v>2.6365945914501441</c:v>
                </c:pt>
                <c:pt idx="1981">
                  <c:v>2.657080981009428</c:v>
                </c:pt>
                <c:pt idx="1982">
                  <c:v>2.6677243273746818</c:v>
                </c:pt>
                <c:pt idx="1983">
                  <c:v>2.6717000636058259</c:v>
                </c:pt>
                <c:pt idx="1984">
                  <c:v>2.70811259975217</c:v>
                </c:pt>
                <c:pt idx="1985">
                  <c:v>2.7703036877539349</c:v>
                </c:pt>
                <c:pt idx="1986">
                  <c:v>2.769447545174923</c:v>
                </c:pt>
                <c:pt idx="1987">
                  <c:v>2.8035746743952941</c:v>
                </c:pt>
                <c:pt idx="1988">
                  <c:v>2.8527082836674249</c:v>
                </c:pt>
                <c:pt idx="1989">
                  <c:v>2.8576446377998641</c:v>
                </c:pt>
                <c:pt idx="1990">
                  <c:v>2.8431130085724119</c:v>
                </c:pt>
                <c:pt idx="1991">
                  <c:v>2.7950792025069631</c:v>
                </c:pt>
                <c:pt idx="1992">
                  <c:v>2.810861624601078</c:v>
                </c:pt>
                <c:pt idx="1993">
                  <c:v>2.7892447183106159</c:v>
                </c:pt>
                <c:pt idx="1994">
                  <c:v>2.7816161572369951</c:v>
                </c:pt>
                <c:pt idx="1995">
                  <c:v>2.795839072371642</c:v>
                </c:pt>
                <c:pt idx="1996">
                  <c:v>2.7790635673174071</c:v>
                </c:pt>
                <c:pt idx="1997">
                  <c:v>2.7599838695147878</c:v>
                </c:pt>
                <c:pt idx="1998">
                  <c:v>2.6483121957573288</c:v>
                </c:pt>
                <c:pt idx="1999">
                  <c:v>2.7413966365577531</c:v>
                </c:pt>
                <c:pt idx="2000">
                  <c:v>2.8017529676807209</c:v>
                </c:pt>
                <c:pt idx="2001">
                  <c:v>2.770580245156637</c:v>
                </c:pt>
                <c:pt idx="2002">
                  <c:v>2.7755496564158419</c:v>
                </c:pt>
                <c:pt idx="2003">
                  <c:v>2.821448046100651</c:v>
                </c:pt>
                <c:pt idx="2004">
                  <c:v>2.8088197179510419</c:v>
                </c:pt>
                <c:pt idx="2005">
                  <c:v>2.7732011202455471</c:v>
                </c:pt>
                <c:pt idx="2006">
                  <c:v>2.7586349783909689</c:v>
                </c:pt>
                <c:pt idx="2007">
                  <c:v>2.7687004417752452</c:v>
                </c:pt>
                <c:pt idx="2008">
                  <c:v>2.811791331621897</c:v>
                </c:pt>
                <c:pt idx="2009">
                  <c:v>2.8050692018981191</c:v>
                </c:pt>
                <c:pt idx="2010">
                  <c:v>2.8374186101181151</c:v>
                </c:pt>
                <c:pt idx="2011">
                  <c:v>2.8403691066990349</c:v>
                </c:pt>
                <c:pt idx="2012">
                  <c:v>2.809531864672639</c:v>
                </c:pt>
                <c:pt idx="2013">
                  <c:v>2.7567153584404722</c:v>
                </c:pt>
                <c:pt idx="2014">
                  <c:v>2.7723368614018269</c:v>
                </c:pt>
                <c:pt idx="2015">
                  <c:v>2.7848008043542638</c:v>
                </c:pt>
                <c:pt idx="2016">
                  <c:v>2.7237747457107999</c:v>
                </c:pt>
                <c:pt idx="2017">
                  <c:v>2.741341500230646</c:v>
                </c:pt>
                <c:pt idx="2018">
                  <c:v>2.828411233820102</c:v>
                </c:pt>
                <c:pt idx="2019">
                  <c:v>2.8421069124523162</c:v>
                </c:pt>
                <c:pt idx="2020">
                  <c:v>2.7713421379201182</c:v>
                </c:pt>
                <c:pt idx="2021">
                  <c:v>2.8158172368818861</c:v>
                </c:pt>
                <c:pt idx="2022">
                  <c:v>2.83433527915976</c:v>
                </c:pt>
                <c:pt idx="2023">
                  <c:v>2.8593372921753968</c:v>
                </c:pt>
                <c:pt idx="2024">
                  <c:v>2.8682550423510098</c:v>
                </c:pt>
                <c:pt idx="2025">
                  <c:v>2.9364009979605892</c:v>
                </c:pt>
                <c:pt idx="2026">
                  <c:v>2.9518898597006169</c:v>
                </c:pt>
                <c:pt idx="2027">
                  <c:v>2.9546977305113948</c:v>
                </c:pt>
                <c:pt idx="2028">
                  <c:v>2.9611784807479848</c:v>
                </c:pt>
                <c:pt idx="2029">
                  <c:v>2.9357798717696602</c:v>
                </c:pt>
                <c:pt idx="2030">
                  <c:v>2.934005628593741</c:v>
                </c:pt>
                <c:pt idx="2031">
                  <c:v>2.9704262739160692</c:v>
                </c:pt>
                <c:pt idx="2032">
                  <c:v>2.9591731033705009</c:v>
                </c:pt>
                <c:pt idx="2033">
                  <c:v>2.9429612877654008</c:v>
                </c:pt>
                <c:pt idx="2034">
                  <c:v>2.963792394200035</c:v>
                </c:pt>
                <c:pt idx="2035">
                  <c:v>2.9925412706019432</c:v>
                </c:pt>
                <c:pt idx="2036">
                  <c:v>3.0009944075382262</c:v>
                </c:pt>
                <c:pt idx="2037">
                  <c:v>2.969676064978767</c:v>
                </c:pt>
                <c:pt idx="2038">
                  <c:v>2.9592308510429519</c:v>
                </c:pt>
                <c:pt idx="2039">
                  <c:v>2.9358267052512068</c:v>
                </c:pt>
                <c:pt idx="2040">
                  <c:v>2.9384282815567708</c:v>
                </c:pt>
                <c:pt idx="2041">
                  <c:v>2.9170379779038988</c:v>
                </c:pt>
                <c:pt idx="2042">
                  <c:v>2.8478874667365068</c:v>
                </c:pt>
                <c:pt idx="2043">
                  <c:v>2.9078319977381928</c:v>
                </c:pt>
                <c:pt idx="2044">
                  <c:v>2.872879120149054</c:v>
                </c:pt>
                <c:pt idx="2045">
                  <c:v>2.8776980334031999</c:v>
                </c:pt>
                <c:pt idx="2046">
                  <c:v>2.9360890544765939</c:v>
                </c:pt>
                <c:pt idx="2047">
                  <c:v>2.9366212349980669</c:v>
                </c:pt>
                <c:pt idx="2048">
                  <c:v>2.9217184242020631</c:v>
                </c:pt>
                <c:pt idx="2049">
                  <c:v>2.8935857872940631</c:v>
                </c:pt>
                <c:pt idx="2050">
                  <c:v>2.8641742587223669</c:v>
                </c:pt>
                <c:pt idx="2051">
                  <c:v>2.9111826786702339</c:v>
                </c:pt>
                <c:pt idx="2052">
                  <c:v>2.878599812649818</c:v>
                </c:pt>
                <c:pt idx="2053">
                  <c:v>2.8629088790556589</c:v>
                </c:pt>
                <c:pt idx="2054">
                  <c:v>2.8105477696760031</c:v>
                </c:pt>
                <c:pt idx="2055">
                  <c:v>2.663660317169493</c:v>
                </c:pt>
                <c:pt idx="2056">
                  <c:v>2.7100669825815169</c:v>
                </c:pt>
                <c:pt idx="2057">
                  <c:v>2.667650204341717</c:v>
                </c:pt>
                <c:pt idx="2058">
                  <c:v>2.7075980962755271</c:v>
                </c:pt>
                <c:pt idx="2059">
                  <c:v>2.6885989004199762</c:v>
                </c:pt>
                <c:pt idx="2060">
                  <c:v>2.6933495336979889</c:v>
                </c:pt>
                <c:pt idx="2061">
                  <c:v>2.6469538359897302</c:v>
                </c:pt>
                <c:pt idx="2062">
                  <c:v>2.60536715408904</c:v>
                </c:pt>
                <c:pt idx="2063">
                  <c:v>2.6974835893781188</c:v>
                </c:pt>
                <c:pt idx="2064">
                  <c:v>2.6546611423135671</c:v>
                </c:pt>
                <c:pt idx="2065">
                  <c:v>2.679874431395143</c:v>
                </c:pt>
                <c:pt idx="2066">
                  <c:v>2.6327506742085491</c:v>
                </c:pt>
                <c:pt idx="2067">
                  <c:v>2.583578992056478</c:v>
                </c:pt>
                <c:pt idx="2068">
                  <c:v>2.568408899122415</c:v>
                </c:pt>
                <c:pt idx="2069">
                  <c:v>2.6411403667852609</c:v>
                </c:pt>
                <c:pt idx="2070">
                  <c:v>2.6635243361290679</c:v>
                </c:pt>
                <c:pt idx="2071">
                  <c:v>2.6207865147867788</c:v>
                </c:pt>
                <c:pt idx="2072">
                  <c:v>2.6970139897132581</c:v>
                </c:pt>
                <c:pt idx="2073">
                  <c:v>2.718329973734098</c:v>
                </c:pt>
                <c:pt idx="2074">
                  <c:v>2.713049032884689</c:v>
                </c:pt>
                <c:pt idx="2075">
                  <c:v>2.7086303933861098</c:v>
                </c:pt>
                <c:pt idx="2076">
                  <c:v>2.7030888497764498</c:v>
                </c:pt>
                <c:pt idx="2077">
                  <c:v>2.6875662992590561</c:v>
                </c:pt>
                <c:pt idx="2078">
                  <c:v>2.7221630584988028</c:v>
                </c:pt>
                <c:pt idx="2079">
                  <c:v>2.7547930012410351</c:v>
                </c:pt>
                <c:pt idx="2080">
                  <c:v>2.7934225455069859</c:v>
                </c:pt>
                <c:pt idx="2081">
                  <c:v>2.7918514760636191</c:v>
                </c:pt>
                <c:pt idx="2082">
                  <c:v>2.7480453045379591</c:v>
                </c:pt>
                <c:pt idx="2083">
                  <c:v>2.7284073110858791</c:v>
                </c:pt>
                <c:pt idx="2084">
                  <c:v>2.7115975744115879</c:v>
                </c:pt>
                <c:pt idx="2085">
                  <c:v>2.7046194797168299</c:v>
                </c:pt>
                <c:pt idx="2086">
                  <c:v>2.660625823551825</c:v>
                </c:pt>
                <c:pt idx="2087">
                  <c:v>2.6243015084307091</c:v>
                </c:pt>
                <c:pt idx="2088">
                  <c:v>2.5696381596994948</c:v>
                </c:pt>
                <c:pt idx="2089">
                  <c:v>2.5192145658995448</c:v>
                </c:pt>
                <c:pt idx="2090">
                  <c:v>2.6058188075950368</c:v>
                </c:pt>
                <c:pt idx="2091">
                  <c:v>2.551053246865481</c:v>
                </c:pt>
                <c:pt idx="2092">
                  <c:v>2.640803503806497</c:v>
                </c:pt>
                <c:pt idx="2093">
                  <c:v>2.6616949728350532</c:v>
                </c:pt>
                <c:pt idx="2094">
                  <c:v>2.6929226821234278</c:v>
                </c:pt>
                <c:pt idx="2095">
                  <c:v>2.682636143494102</c:v>
                </c:pt>
                <c:pt idx="2096">
                  <c:v>2.621610260624089</c:v>
                </c:pt>
                <c:pt idx="2097">
                  <c:v>2.593568310524784</c:v>
                </c:pt>
                <c:pt idx="2098">
                  <c:v>2.5545477749538792</c:v>
                </c:pt>
                <c:pt idx="2099">
                  <c:v>2.5382471840271119</c:v>
                </c:pt>
                <c:pt idx="2100">
                  <c:v>2.5971214934815059</c:v>
                </c:pt>
                <c:pt idx="2101">
                  <c:v>2.5671409007792638</c:v>
                </c:pt>
                <c:pt idx="2102">
                  <c:v>2.5993513581257011</c:v>
                </c:pt>
                <c:pt idx="2103">
                  <c:v>2.5870738835362008</c:v>
                </c:pt>
                <c:pt idx="2104">
                  <c:v>2.6703812876106969</c:v>
                </c:pt>
                <c:pt idx="2105">
                  <c:v>2.6804356558864959</c:v>
                </c:pt>
                <c:pt idx="2106">
                  <c:v>2.662834216546019</c:v>
                </c:pt>
                <c:pt idx="2107">
                  <c:v>2.6176925246401019</c:v>
                </c:pt>
                <c:pt idx="2108">
                  <c:v>2.587664789262726</c:v>
                </c:pt>
                <c:pt idx="2109">
                  <c:v>2.5822791748884981</c:v>
                </c:pt>
                <c:pt idx="2110">
                  <c:v>2.614626058887263</c:v>
                </c:pt>
                <c:pt idx="2111">
                  <c:v>2.5643184490419171</c:v>
                </c:pt>
                <c:pt idx="2112">
                  <c:v>2.543171968159661</c:v>
                </c:pt>
                <c:pt idx="2113">
                  <c:v>2.5437745300589731</c:v>
                </c:pt>
                <c:pt idx="2114">
                  <c:v>2.4749709418853638</c:v>
                </c:pt>
                <c:pt idx="2115">
                  <c:v>2.475336296732062</c:v>
                </c:pt>
                <c:pt idx="2116">
                  <c:v>2.4775003915399418</c:v>
                </c:pt>
                <c:pt idx="2117">
                  <c:v>2.4998796713745119</c:v>
                </c:pt>
                <c:pt idx="2118">
                  <c:v>2.4783058991948819</c:v>
                </c:pt>
                <c:pt idx="2119">
                  <c:v>2.4392019015131461</c:v>
                </c:pt>
                <c:pt idx="2120">
                  <c:v>2.4839786127865828</c:v>
                </c:pt>
                <c:pt idx="2121">
                  <c:v>2.5228671139775449</c:v>
                </c:pt>
                <c:pt idx="2122">
                  <c:v>2.5167937552292101</c:v>
                </c:pt>
                <c:pt idx="2123">
                  <c:v>2.5561135394590608</c:v>
                </c:pt>
                <c:pt idx="2124">
                  <c:v>2.5479309228547722</c:v>
                </c:pt>
                <c:pt idx="2125">
                  <c:v>2.571687360418295</c:v>
                </c:pt>
                <c:pt idx="2126">
                  <c:v>2.5357568018454142</c:v>
                </c:pt>
                <c:pt idx="2127">
                  <c:v>2.5559838193700219</c:v>
                </c:pt>
                <c:pt idx="2128">
                  <c:v>2.453483894548937</c:v>
                </c:pt>
                <c:pt idx="2129">
                  <c:v>2.43684933849427</c:v>
                </c:pt>
                <c:pt idx="2130">
                  <c:v>2.4303750169074489</c:v>
                </c:pt>
                <c:pt idx="2131">
                  <c:v>2.2830172545368339</c:v>
                </c:pt>
                <c:pt idx="2132">
                  <c:v>2.300574397820681</c:v>
                </c:pt>
                <c:pt idx="2133">
                  <c:v>2.2736454097366678</c:v>
                </c:pt>
                <c:pt idx="2134">
                  <c:v>2.2109135435592511</c:v>
                </c:pt>
                <c:pt idx="2135">
                  <c:v>2.2309034898517459</c:v>
                </c:pt>
                <c:pt idx="2136">
                  <c:v>2.191263809206399</c:v>
                </c:pt>
                <c:pt idx="2137">
                  <c:v>2.2745816618895138</c:v>
                </c:pt>
                <c:pt idx="2138">
                  <c:v>2.3946366788746718</c:v>
                </c:pt>
                <c:pt idx="2139">
                  <c:v>2.348586477747522</c:v>
                </c:pt>
                <c:pt idx="2140">
                  <c:v>2.3362214667785661</c:v>
                </c:pt>
                <c:pt idx="2141">
                  <c:v>2.319207748226908</c:v>
                </c:pt>
                <c:pt idx="2142">
                  <c:v>2.299127007080255</c:v>
                </c:pt>
                <c:pt idx="2143">
                  <c:v>2.2477156139466619</c:v>
                </c:pt>
                <c:pt idx="2144">
                  <c:v>2.258962018776379</c:v>
                </c:pt>
                <c:pt idx="2145">
                  <c:v>2.2854047646235158</c:v>
                </c:pt>
                <c:pt idx="2146">
                  <c:v>2.3072567297601099</c:v>
                </c:pt>
                <c:pt idx="2147">
                  <c:v>2.3915933260857551</c:v>
                </c:pt>
                <c:pt idx="2148">
                  <c:v>2.385691557322243</c:v>
                </c:pt>
                <c:pt idx="2149">
                  <c:v>2.3911122206313258</c:v>
                </c:pt>
                <c:pt idx="2150">
                  <c:v>2.387422184181462</c:v>
                </c:pt>
                <c:pt idx="2151">
                  <c:v>2.3585082058533091</c:v>
                </c:pt>
                <c:pt idx="2152">
                  <c:v>2.3570122506528541</c:v>
                </c:pt>
                <c:pt idx="2153">
                  <c:v>2.4386061314628509</c:v>
                </c:pt>
                <c:pt idx="2154">
                  <c:v>2.468665569029592</c:v>
                </c:pt>
                <c:pt idx="2155">
                  <c:v>2.4577012088876651</c:v>
                </c:pt>
                <c:pt idx="2156">
                  <c:v>2.4934446558878469</c:v>
                </c:pt>
                <c:pt idx="2157">
                  <c:v>2.4883548151223409</c:v>
                </c:pt>
                <c:pt idx="2158">
                  <c:v>2.491123339228801</c:v>
                </c:pt>
                <c:pt idx="2159">
                  <c:v>2.4350836622399359</c:v>
                </c:pt>
                <c:pt idx="2160">
                  <c:v>2.443585890153336</c:v>
                </c:pt>
                <c:pt idx="2161">
                  <c:v>2.4306329744218438</c:v>
                </c:pt>
                <c:pt idx="2162">
                  <c:v>2.353184070655701</c:v>
                </c:pt>
                <c:pt idx="2163">
                  <c:v>2.3489867586517121</c:v>
                </c:pt>
                <c:pt idx="2164">
                  <c:v>2.3775008295644948</c:v>
                </c:pt>
                <c:pt idx="2165">
                  <c:v>2.427553547435279</c:v>
                </c:pt>
                <c:pt idx="2166">
                  <c:v>2.383984711460525</c:v>
                </c:pt>
                <c:pt idx="2167">
                  <c:v>2.404782867719693</c:v>
                </c:pt>
                <c:pt idx="2168">
                  <c:v>2.4800042742412578</c:v>
                </c:pt>
                <c:pt idx="2169">
                  <c:v>2.4972547132874321</c:v>
                </c:pt>
                <c:pt idx="2170">
                  <c:v>2.484056071060265</c:v>
                </c:pt>
                <c:pt idx="2171">
                  <c:v>2.4107733842947701</c:v>
                </c:pt>
                <c:pt idx="2172">
                  <c:v>2.3994438268296649</c:v>
                </c:pt>
                <c:pt idx="2173">
                  <c:v>2.3740735524419589</c:v>
                </c:pt>
                <c:pt idx="2174">
                  <c:v>2.3903958043285112</c:v>
                </c:pt>
                <c:pt idx="2175">
                  <c:v>2.3933948767967461</c:v>
                </c:pt>
                <c:pt idx="2176">
                  <c:v>2.4281108893503069</c:v>
                </c:pt>
                <c:pt idx="2177">
                  <c:v>2.382917762521028</c:v>
                </c:pt>
                <c:pt idx="2178">
                  <c:v>2.371100440503052</c:v>
                </c:pt>
                <c:pt idx="2179">
                  <c:v>2.362180769373746</c:v>
                </c:pt>
                <c:pt idx="2180">
                  <c:v>2.3269484016298669</c:v>
                </c:pt>
                <c:pt idx="2181">
                  <c:v>2.3346218992410122</c:v>
                </c:pt>
                <c:pt idx="2182">
                  <c:v>2.313905051045348</c:v>
                </c:pt>
                <c:pt idx="2183">
                  <c:v>2.3571614123622369</c:v>
                </c:pt>
                <c:pt idx="2184">
                  <c:v>2.3530363025892629</c:v>
                </c:pt>
                <c:pt idx="2185">
                  <c:v>2.339412824551462</c:v>
                </c:pt>
                <c:pt idx="2186">
                  <c:v>2.325252820175427</c:v>
                </c:pt>
                <c:pt idx="2187">
                  <c:v>2.3289209250862859</c:v>
                </c:pt>
                <c:pt idx="2188">
                  <c:v>2.2802106887962541</c:v>
                </c:pt>
                <c:pt idx="2189">
                  <c:v>2.2390200521176662</c:v>
                </c:pt>
                <c:pt idx="2190">
                  <c:v>2.2983857994591279</c:v>
                </c:pt>
                <c:pt idx="2191">
                  <c:v>2.349219371281611</c:v>
                </c:pt>
                <c:pt idx="2192">
                  <c:v>2.3582676819420212</c:v>
                </c:pt>
                <c:pt idx="2193">
                  <c:v>2.3527163777048199</c:v>
                </c:pt>
                <c:pt idx="2194">
                  <c:v>2.3406519303089648</c:v>
                </c:pt>
                <c:pt idx="2195">
                  <c:v>2.3482161998443369</c:v>
                </c:pt>
                <c:pt idx="2196">
                  <c:v>2.329137578932666</c:v>
                </c:pt>
                <c:pt idx="2197">
                  <c:v>2.3645775366045099</c:v>
                </c:pt>
                <c:pt idx="2198">
                  <c:v>2.365089595602285</c:v>
                </c:pt>
                <c:pt idx="2199">
                  <c:v>2.343917922076332</c:v>
                </c:pt>
                <c:pt idx="2200">
                  <c:v>2.3940404111618632</c:v>
                </c:pt>
                <c:pt idx="2201">
                  <c:v>2.4071068721187081</c:v>
                </c:pt>
                <c:pt idx="2202">
                  <c:v>2.3716540468262721</c:v>
                </c:pt>
                <c:pt idx="2203">
                  <c:v>2.3929493092374599</c:v>
                </c:pt>
                <c:pt idx="2204">
                  <c:v>2.3982563801678589</c:v>
                </c:pt>
                <c:pt idx="2205">
                  <c:v>2.4109621338466591</c:v>
                </c:pt>
                <c:pt idx="2206">
                  <c:v>2.400870220385741</c:v>
                </c:pt>
                <c:pt idx="2207">
                  <c:v>2.3879018174040572</c:v>
                </c:pt>
                <c:pt idx="2208">
                  <c:v>2.3579244528326622</c:v>
                </c:pt>
                <c:pt idx="2209">
                  <c:v>2.357285215125819</c:v>
                </c:pt>
                <c:pt idx="2210">
                  <c:v>2.410737553408226</c:v>
                </c:pt>
                <c:pt idx="2211">
                  <c:v>2.4880303134152082</c:v>
                </c:pt>
                <c:pt idx="2212">
                  <c:v>2.5141659569830068</c:v>
                </c:pt>
                <c:pt idx="2213">
                  <c:v>2.5361502003252019</c:v>
                </c:pt>
                <c:pt idx="2214">
                  <c:v>2.537413482109808</c:v>
                </c:pt>
                <c:pt idx="2215">
                  <c:v>2.5034925888030228</c:v>
                </c:pt>
                <c:pt idx="2216">
                  <c:v>2.5648054173311059</c:v>
                </c:pt>
                <c:pt idx="2217">
                  <c:v>2.5661916059938221</c:v>
                </c:pt>
                <c:pt idx="2218">
                  <c:v>2.5498633973796099</c:v>
                </c:pt>
                <c:pt idx="2219">
                  <c:v>2.5516475668737009</c:v>
                </c:pt>
                <c:pt idx="2220">
                  <c:v>2.5901576393206032</c:v>
                </c:pt>
                <c:pt idx="2221">
                  <c:v>2.7331194494605979</c:v>
                </c:pt>
                <c:pt idx="2222">
                  <c:v>2.6868166453755862</c:v>
                </c:pt>
                <c:pt idx="2223">
                  <c:v>2.6387342733400749</c:v>
                </c:pt>
                <c:pt idx="2224">
                  <c:v>2.6683198451826788</c:v>
                </c:pt>
                <c:pt idx="2225">
                  <c:v>2.722398414909196</c:v>
                </c:pt>
                <c:pt idx="2226">
                  <c:v>2.7907446852562359</c:v>
                </c:pt>
                <c:pt idx="2227">
                  <c:v>2.802956338921518</c:v>
                </c:pt>
                <c:pt idx="2228">
                  <c:v>2.7985593356974161</c:v>
                </c:pt>
                <c:pt idx="2229">
                  <c:v>2.7431050449417009</c:v>
                </c:pt>
                <c:pt idx="2230">
                  <c:v>2.6600022565646571</c:v>
                </c:pt>
                <c:pt idx="2231">
                  <c:v>2.7381110002179629</c:v>
                </c:pt>
                <c:pt idx="2232">
                  <c:v>2.7812246887089271</c:v>
                </c:pt>
                <c:pt idx="2233">
                  <c:v>2.8189867468747938</c:v>
                </c:pt>
                <c:pt idx="2234">
                  <c:v>2.8193575048337669</c:v>
                </c:pt>
                <c:pt idx="2235">
                  <c:v>2.8495521664924381</c:v>
                </c:pt>
                <c:pt idx="2236">
                  <c:v>2.887314259784592</c:v>
                </c:pt>
                <c:pt idx="2237">
                  <c:v>2.8585637802884238</c:v>
                </c:pt>
                <c:pt idx="2238">
                  <c:v>2.8529399914918789</c:v>
                </c:pt>
                <c:pt idx="2239">
                  <c:v>2.8644261116997858</c:v>
                </c:pt>
                <c:pt idx="2240">
                  <c:v>2.8830285015113262</c:v>
                </c:pt>
                <c:pt idx="2241">
                  <c:v>2.8418248048743799</c:v>
                </c:pt>
                <c:pt idx="2242">
                  <c:v>2.7590493934919</c:v>
                </c:pt>
                <c:pt idx="2243">
                  <c:v>2.7904692249138141</c:v>
                </c:pt>
                <c:pt idx="2244">
                  <c:v>2.78152947950097</c:v>
                </c:pt>
                <c:pt idx="2245">
                  <c:v>2.8655357862314701</c:v>
                </c:pt>
                <c:pt idx="2246">
                  <c:v>2.9735534391989429</c:v>
                </c:pt>
                <c:pt idx="2247">
                  <c:v>2.955240929070627</c:v>
                </c:pt>
                <c:pt idx="2248">
                  <c:v>3.0244746474948321</c:v>
                </c:pt>
                <c:pt idx="2249">
                  <c:v>3.0254872680956169</c:v>
                </c:pt>
                <c:pt idx="2250">
                  <c:v>3.0755645849101838</c:v>
                </c:pt>
                <c:pt idx="2251">
                  <c:v>3.037396677624661</c:v>
                </c:pt>
                <c:pt idx="2252">
                  <c:v>3.0262381627321839</c:v>
                </c:pt>
                <c:pt idx="2253">
                  <c:v>2.9464557920098828</c:v>
                </c:pt>
                <c:pt idx="2254">
                  <c:v>2.9283099736763849</c:v>
                </c:pt>
                <c:pt idx="2255">
                  <c:v>2.906480444065151</c:v>
                </c:pt>
                <c:pt idx="2256">
                  <c:v>3.016418942909318</c:v>
                </c:pt>
                <c:pt idx="2257">
                  <c:v>3.029653790187762</c:v>
                </c:pt>
                <c:pt idx="2258">
                  <c:v>3.035206114553465</c:v>
                </c:pt>
                <c:pt idx="2259">
                  <c:v>3.0561547120137669</c:v>
                </c:pt>
                <c:pt idx="2260">
                  <c:v>2.9252138549270921</c:v>
                </c:pt>
                <c:pt idx="2261">
                  <c:v>2.9040013887990681</c:v>
                </c:pt>
                <c:pt idx="2262">
                  <c:v>2.9426559181011358</c:v>
                </c:pt>
                <c:pt idx="2263">
                  <c:v>2.8723347249586122</c:v>
                </c:pt>
                <c:pt idx="2264">
                  <c:v>2.87161525078574</c:v>
                </c:pt>
                <c:pt idx="2265">
                  <c:v>2.8414857659525419</c:v>
                </c:pt>
                <c:pt idx="2266">
                  <c:v>2.8341543027390621</c:v>
                </c:pt>
                <c:pt idx="2267">
                  <c:v>2.6348709578956639</c:v>
                </c:pt>
                <c:pt idx="2268">
                  <c:v>2.666195837287344</c:v>
                </c:pt>
                <c:pt idx="2269">
                  <c:v>2.656328555359678</c:v>
                </c:pt>
                <c:pt idx="2270">
                  <c:v>2.620203799752582</c:v>
                </c:pt>
                <c:pt idx="2271">
                  <c:v>2.721214722254738</c:v>
                </c:pt>
                <c:pt idx="2272">
                  <c:v>2.7012673975941071</c:v>
                </c:pt>
                <c:pt idx="2273">
                  <c:v>2.6760121981244178</c:v>
                </c:pt>
                <c:pt idx="2274">
                  <c:v>2.7350477121660979</c:v>
                </c:pt>
                <c:pt idx="2275">
                  <c:v>2.7462601340653112</c:v>
                </c:pt>
                <c:pt idx="2276">
                  <c:v>2.6745856026919772</c:v>
                </c:pt>
                <c:pt idx="2277">
                  <c:v>2.6492610490228361</c:v>
                </c:pt>
                <c:pt idx="2278">
                  <c:v>2.703092941149424</c:v>
                </c:pt>
                <c:pt idx="2279">
                  <c:v>2.6964283656794139</c:v>
                </c:pt>
                <c:pt idx="2280">
                  <c:v>2.6310176252982171</c:v>
                </c:pt>
                <c:pt idx="2281">
                  <c:v>2.6119531899112189</c:v>
                </c:pt>
                <c:pt idx="2282">
                  <c:v>2.6740898882003168</c:v>
                </c:pt>
                <c:pt idx="2283">
                  <c:v>2.681084679649071</c:v>
                </c:pt>
                <c:pt idx="2284">
                  <c:v>2.6742920502164451</c:v>
                </c:pt>
                <c:pt idx="2285">
                  <c:v>2.6596230497561741</c:v>
                </c:pt>
                <c:pt idx="2286">
                  <c:v>2.6596352325008992</c:v>
                </c:pt>
                <c:pt idx="2287">
                  <c:v>2.637701615651296</c:v>
                </c:pt>
                <c:pt idx="2288">
                  <c:v>2.6014824368166942</c:v>
                </c:pt>
                <c:pt idx="2289">
                  <c:v>2.5915811783468081</c:v>
                </c:pt>
                <c:pt idx="2290">
                  <c:v>2.5468904288647751</c:v>
                </c:pt>
                <c:pt idx="2291">
                  <c:v>2.5851947252006111</c:v>
                </c:pt>
                <c:pt idx="2292">
                  <c:v>2.6714641191697441</c:v>
                </c:pt>
                <c:pt idx="2293">
                  <c:v>2.6508036110682309</c:v>
                </c:pt>
                <c:pt idx="2294">
                  <c:v>2.6532924027228422</c:v>
                </c:pt>
                <c:pt idx="2295">
                  <c:v>2.610219529689807</c:v>
                </c:pt>
                <c:pt idx="2296">
                  <c:v>2.6120388248683861</c:v>
                </c:pt>
                <c:pt idx="2297">
                  <c:v>2.6176998005347341</c:v>
                </c:pt>
                <c:pt idx="2298">
                  <c:v>2.6559144414089042</c:v>
                </c:pt>
                <c:pt idx="2299">
                  <c:v>2.711780696887498</c:v>
                </c:pt>
                <c:pt idx="2300">
                  <c:v>2.737943477053407</c:v>
                </c:pt>
                <c:pt idx="2301">
                  <c:v>2.748616453773371</c:v>
                </c:pt>
                <c:pt idx="2302">
                  <c:v>2.7219250458310751</c:v>
                </c:pt>
                <c:pt idx="2303">
                  <c:v>2.7355523063483669</c:v>
                </c:pt>
                <c:pt idx="2304">
                  <c:v>2.7668043535955258</c:v>
                </c:pt>
                <c:pt idx="2305">
                  <c:v>2.7518380822395958</c:v>
                </c:pt>
                <c:pt idx="2306">
                  <c:v>2.8344350186161971</c:v>
                </c:pt>
                <c:pt idx="2307">
                  <c:v>2.8352445013875238</c:v>
                </c:pt>
                <c:pt idx="2308">
                  <c:v>2.8009288634980378</c:v>
                </c:pt>
                <c:pt idx="2309">
                  <c:v>2.788389072932878</c:v>
                </c:pt>
                <c:pt idx="2310">
                  <c:v>2.804160434912363</c:v>
                </c:pt>
                <c:pt idx="2311">
                  <c:v>2.7345932560399331</c:v>
                </c:pt>
                <c:pt idx="2312">
                  <c:v>2.7439983687529699</c:v>
                </c:pt>
                <c:pt idx="2313">
                  <c:v>2.729982786725532</c:v>
                </c:pt>
                <c:pt idx="2314">
                  <c:v>2.7294118591875258</c:v>
                </c:pt>
                <c:pt idx="2315">
                  <c:v>2.7266530100668649</c:v>
                </c:pt>
                <c:pt idx="2316">
                  <c:v>2.7652856442911071</c:v>
                </c:pt>
                <c:pt idx="2317">
                  <c:v>2.757176884923596</c:v>
                </c:pt>
                <c:pt idx="2318">
                  <c:v>2.7596383617913398</c:v>
                </c:pt>
                <c:pt idx="2319">
                  <c:v>2.709851264131899</c:v>
                </c:pt>
                <c:pt idx="2320">
                  <c:v>2.726198957382326</c:v>
                </c:pt>
                <c:pt idx="2321">
                  <c:v>2.6879686518435699</c:v>
                </c:pt>
                <c:pt idx="2322">
                  <c:v>2.7236392812324319</c:v>
                </c:pt>
                <c:pt idx="2323">
                  <c:v>2.7532111391793559</c:v>
                </c:pt>
                <c:pt idx="2324">
                  <c:v>2.7749751515534631</c:v>
                </c:pt>
                <c:pt idx="2325">
                  <c:v>2.7873823052181068</c:v>
                </c:pt>
                <c:pt idx="2326">
                  <c:v>2.7896182204553051</c:v>
                </c:pt>
                <c:pt idx="2327">
                  <c:v>2.795246260975556</c:v>
                </c:pt>
                <c:pt idx="2328">
                  <c:v>2.763466675465803</c:v>
                </c:pt>
                <c:pt idx="2329">
                  <c:v>2.7494576909363171</c:v>
                </c:pt>
                <c:pt idx="2330">
                  <c:v>2.726913946742763</c:v>
                </c:pt>
                <c:pt idx="2331">
                  <c:v>2.691581179415969</c:v>
                </c:pt>
                <c:pt idx="2332">
                  <c:v>2.665093509983258</c:v>
                </c:pt>
                <c:pt idx="2333">
                  <c:v>2.6573938934560628</c:v>
                </c:pt>
                <c:pt idx="2334">
                  <c:v>2.6914912232958961</c:v>
                </c:pt>
                <c:pt idx="2335">
                  <c:v>2.671541718786429</c:v>
                </c:pt>
                <c:pt idx="2336">
                  <c:v>2.7272448744039708</c:v>
                </c:pt>
                <c:pt idx="2337">
                  <c:v>2.7087909002378279</c:v>
                </c:pt>
                <c:pt idx="2338">
                  <c:v>2.7485994733134249</c:v>
                </c:pt>
                <c:pt idx="2339">
                  <c:v>2.7882359545519599</c:v>
                </c:pt>
                <c:pt idx="2340">
                  <c:v>2.8174581152932689</c:v>
                </c:pt>
                <c:pt idx="2341">
                  <c:v>2.910698324837218</c:v>
                </c:pt>
                <c:pt idx="2342">
                  <c:v>2.90393987090407</c:v>
                </c:pt>
                <c:pt idx="2343">
                  <c:v>2.910634594281329</c:v>
                </c:pt>
                <c:pt idx="2344">
                  <c:v>2.9093732176918361</c:v>
                </c:pt>
                <c:pt idx="2345">
                  <c:v>2.9151777400028269</c:v>
                </c:pt>
                <c:pt idx="2346">
                  <c:v>2.8939570261076839</c:v>
                </c:pt>
                <c:pt idx="2347">
                  <c:v>2.9175401033032089</c:v>
                </c:pt>
                <c:pt idx="2348">
                  <c:v>2.893179497570443</c:v>
                </c:pt>
                <c:pt idx="2349">
                  <c:v>2.8909886675069032</c:v>
                </c:pt>
                <c:pt idx="2350">
                  <c:v>2.8771825311711301</c:v>
                </c:pt>
                <c:pt idx="2351">
                  <c:v>2.9486525103809522</c:v>
                </c:pt>
                <c:pt idx="2352">
                  <c:v>2.9623437159502619</c:v>
                </c:pt>
                <c:pt idx="2353">
                  <c:v>2.9721323684289231</c:v>
                </c:pt>
                <c:pt idx="2354">
                  <c:v>2.992040646069102</c:v>
                </c:pt>
                <c:pt idx="2355">
                  <c:v>3.0101318516521909</c:v>
                </c:pt>
                <c:pt idx="2356">
                  <c:v>3.0714408153957842</c:v>
                </c:pt>
                <c:pt idx="2357">
                  <c:v>3.07842225547948</c:v>
                </c:pt>
                <c:pt idx="2358">
                  <c:v>3.0439981400121492</c:v>
                </c:pt>
                <c:pt idx="2359">
                  <c:v>3.057282823998583</c:v>
                </c:pt>
                <c:pt idx="2360">
                  <c:v>3.067288321481668</c:v>
                </c:pt>
                <c:pt idx="2361">
                  <c:v>3.0115977510311942</c:v>
                </c:pt>
                <c:pt idx="2362">
                  <c:v>3.029898422569866</c:v>
                </c:pt>
                <c:pt idx="2363">
                  <c:v>3.0653480229320782</c:v>
                </c:pt>
                <c:pt idx="2364">
                  <c:v>3.075248344211361</c:v>
                </c:pt>
                <c:pt idx="2365">
                  <c:v>3.0615012800877341</c:v>
                </c:pt>
                <c:pt idx="2366">
                  <c:v>3.090381126075612</c:v>
                </c:pt>
                <c:pt idx="2367">
                  <c:v>3.0454199969765789</c:v>
                </c:pt>
                <c:pt idx="2368">
                  <c:v>2.9835460323858269</c:v>
                </c:pt>
                <c:pt idx="2369">
                  <c:v>2.997364123779549</c:v>
                </c:pt>
                <c:pt idx="2370">
                  <c:v>2.964971862621617</c:v>
                </c:pt>
                <c:pt idx="2371">
                  <c:v>2.9562397836589822</c:v>
                </c:pt>
                <c:pt idx="2372">
                  <c:v>2.9840160790045309</c:v>
                </c:pt>
                <c:pt idx="2373">
                  <c:v>3.0359548777469212</c:v>
                </c:pt>
                <c:pt idx="2374">
                  <c:v>3.0436665514021408</c:v>
                </c:pt>
                <c:pt idx="2375">
                  <c:v>3.073418557485502</c:v>
                </c:pt>
                <c:pt idx="2376">
                  <c:v>3.036796043421881</c:v>
                </c:pt>
                <c:pt idx="2377">
                  <c:v>3.0332151951219788</c:v>
                </c:pt>
                <c:pt idx="2378">
                  <c:v>3.047781995486428</c:v>
                </c:pt>
                <c:pt idx="2379">
                  <c:v>3.015409127579928</c:v>
                </c:pt>
                <c:pt idx="2380">
                  <c:v>3.0044939829840218</c:v>
                </c:pt>
                <c:pt idx="2381">
                  <c:v>3.04779047112714</c:v>
                </c:pt>
                <c:pt idx="2382">
                  <c:v>3.013909137236833</c:v>
                </c:pt>
                <c:pt idx="2383">
                  <c:v>3.0018201683334911</c:v>
                </c:pt>
                <c:pt idx="2384">
                  <c:v>3.018440397365513</c:v>
                </c:pt>
                <c:pt idx="2385">
                  <c:v>3.073618303869067</c:v>
                </c:pt>
                <c:pt idx="2386">
                  <c:v>3.0344450108307659</c:v>
                </c:pt>
                <c:pt idx="2387">
                  <c:v>3.0270578293385859</c:v>
                </c:pt>
                <c:pt idx="2388">
                  <c:v>2.997497944284373</c:v>
                </c:pt>
                <c:pt idx="2389">
                  <c:v>3.0220472114221</c:v>
                </c:pt>
                <c:pt idx="2390">
                  <c:v>3.0501149110699912</c:v>
                </c:pt>
                <c:pt idx="2391">
                  <c:v>3.0646908231977639</c:v>
                </c:pt>
                <c:pt idx="2392">
                  <c:v>3.02610702954316</c:v>
                </c:pt>
                <c:pt idx="2393">
                  <c:v>3.0606176230831679</c:v>
                </c:pt>
                <c:pt idx="2394">
                  <c:v>3.0584107867376349</c:v>
                </c:pt>
                <c:pt idx="2395">
                  <c:v>3.0066162497602238</c:v>
                </c:pt>
                <c:pt idx="2396">
                  <c:v>3.0022116353745272</c:v>
                </c:pt>
                <c:pt idx="2397">
                  <c:v>3.000080436772151</c:v>
                </c:pt>
                <c:pt idx="2398">
                  <c:v>3.0270333707991548</c:v>
                </c:pt>
                <c:pt idx="2399">
                  <c:v>2.997163443578847</c:v>
                </c:pt>
                <c:pt idx="2400">
                  <c:v>3.010358392933318</c:v>
                </c:pt>
                <c:pt idx="2401">
                  <c:v>3.088177374237516</c:v>
                </c:pt>
                <c:pt idx="2402">
                  <c:v>3.0761569270798739</c:v>
                </c:pt>
                <c:pt idx="2403">
                  <c:v>3.067867921073796</c:v>
                </c:pt>
                <c:pt idx="2404">
                  <c:v>3.004001083947109</c:v>
                </c:pt>
                <c:pt idx="2405">
                  <c:v>2.9594344001948039</c:v>
                </c:pt>
                <c:pt idx="2406">
                  <c:v>2.9766675492295152</c:v>
                </c:pt>
                <c:pt idx="2407">
                  <c:v>2.986730308105479</c:v>
                </c:pt>
                <c:pt idx="2408">
                  <c:v>2.9819295179252339</c:v>
                </c:pt>
                <c:pt idx="2409">
                  <c:v>2.9709927844462092</c:v>
                </c:pt>
                <c:pt idx="2410">
                  <c:v>2.9767042916456719</c:v>
                </c:pt>
                <c:pt idx="2411">
                  <c:v>2.9916082770127841</c:v>
                </c:pt>
                <c:pt idx="2412">
                  <c:v>2.9930326508659109</c:v>
                </c:pt>
                <c:pt idx="2413">
                  <c:v>3.0372482136196548</c:v>
                </c:pt>
                <c:pt idx="2414">
                  <c:v>3.0746966505351478</c:v>
                </c:pt>
                <c:pt idx="2415">
                  <c:v>3.0919731972498239</c:v>
                </c:pt>
                <c:pt idx="2416">
                  <c:v>3.1002398969555989</c:v>
                </c:pt>
                <c:pt idx="2417">
                  <c:v>3.0926752784486271</c:v>
                </c:pt>
                <c:pt idx="2418">
                  <c:v>3.086181849217779</c:v>
                </c:pt>
                <c:pt idx="2419">
                  <c:v>3.138752376555209</c:v>
                </c:pt>
                <c:pt idx="2420">
                  <c:v>3.1977769196685668</c:v>
                </c:pt>
                <c:pt idx="2421">
                  <c:v>3.229916675976332</c:v>
                </c:pt>
                <c:pt idx="2422">
                  <c:v>3.2033384690346161</c:v>
                </c:pt>
                <c:pt idx="2423">
                  <c:v>3.2109889627777961</c:v>
                </c:pt>
                <c:pt idx="2424">
                  <c:v>3.1789967701951229</c:v>
                </c:pt>
                <c:pt idx="2425">
                  <c:v>3.1243582915945831</c:v>
                </c:pt>
                <c:pt idx="2426">
                  <c:v>3.1773068021832822</c:v>
                </c:pt>
                <c:pt idx="2427">
                  <c:v>3.2092219366376371</c:v>
                </c:pt>
                <c:pt idx="2428">
                  <c:v>3.2187345374610161</c:v>
                </c:pt>
                <c:pt idx="2429">
                  <c:v>3.1879612452780171</c:v>
                </c:pt>
                <c:pt idx="2430">
                  <c:v>3.2188307305894339</c:v>
                </c:pt>
                <c:pt idx="2431">
                  <c:v>3.2482767800379251</c:v>
                </c:pt>
                <c:pt idx="2432">
                  <c:v>3.3229817946732352</c:v>
                </c:pt>
                <c:pt idx="2433">
                  <c:v>3.3017178158812919</c:v>
                </c:pt>
                <c:pt idx="2434">
                  <c:v>3.347506490934316</c:v>
                </c:pt>
                <c:pt idx="2435">
                  <c:v>3.4040361409114248</c:v>
                </c:pt>
                <c:pt idx="2436">
                  <c:v>3.3796842045788811</c:v>
                </c:pt>
                <c:pt idx="2437">
                  <c:v>3.449307701966656</c:v>
                </c:pt>
                <c:pt idx="2438">
                  <c:v>3.447361104302451</c:v>
                </c:pt>
                <c:pt idx="2439">
                  <c:v>3.4977656202011902</c:v>
                </c:pt>
                <c:pt idx="2440">
                  <c:v>3.4736686698048498</c:v>
                </c:pt>
                <c:pt idx="2441">
                  <c:v>3.4812402562390292</c:v>
                </c:pt>
                <c:pt idx="2442">
                  <c:v>3.506267264119209</c:v>
                </c:pt>
                <c:pt idx="2443">
                  <c:v>3.5270886008686961</c:v>
                </c:pt>
                <c:pt idx="2444">
                  <c:v>3.611173396914928</c:v>
                </c:pt>
                <c:pt idx="2445">
                  <c:v>3.5652186082639319</c:v>
                </c:pt>
                <c:pt idx="2446">
                  <c:v>3.5990848070024959</c:v>
                </c:pt>
                <c:pt idx="2447">
                  <c:v>3.4662652113294001</c:v>
                </c:pt>
                <c:pt idx="2448">
                  <c:v>3.1947513109039458</c:v>
                </c:pt>
                <c:pt idx="2449">
                  <c:v>3.3777322089063331</c:v>
                </c:pt>
                <c:pt idx="2450">
                  <c:v>3.4306877430896798</c:v>
                </c:pt>
                <c:pt idx="2451">
                  <c:v>3.5208620991209818</c:v>
                </c:pt>
                <c:pt idx="2452">
                  <c:v>3.601377536468747</c:v>
                </c:pt>
                <c:pt idx="2453">
                  <c:v>3.6285232591633179</c:v>
                </c:pt>
                <c:pt idx="2454">
                  <c:v>3.6209599878116059</c:v>
                </c:pt>
                <c:pt idx="2455">
                  <c:v>3.7062592485232728</c:v>
                </c:pt>
                <c:pt idx="2456">
                  <c:v>3.663626710799929</c:v>
                </c:pt>
                <c:pt idx="2457">
                  <c:v>3.6421176948933138</c:v>
                </c:pt>
                <c:pt idx="2458">
                  <c:v>3.778517283588013</c:v>
                </c:pt>
                <c:pt idx="2459">
                  <c:v>3.8334311201194788</c:v>
                </c:pt>
                <c:pt idx="2460">
                  <c:v>3.827586870153759</c:v>
                </c:pt>
                <c:pt idx="2461">
                  <c:v>3.8844904130703499</c:v>
                </c:pt>
                <c:pt idx="2462">
                  <c:v>3.9874565901166279</c:v>
                </c:pt>
                <c:pt idx="2463">
                  <c:v>3.9911127606254082</c:v>
                </c:pt>
                <c:pt idx="2464">
                  <c:v>3.933594312042926</c:v>
                </c:pt>
                <c:pt idx="2465">
                  <c:v>3.8503554326923779</c:v>
                </c:pt>
                <c:pt idx="2466">
                  <c:v>3.8794775118778011</c:v>
                </c:pt>
                <c:pt idx="2467">
                  <c:v>3.7098390862437221</c:v>
                </c:pt>
                <c:pt idx="2468">
                  <c:v>3.8339861896521059</c:v>
                </c:pt>
                <c:pt idx="2469">
                  <c:v>3.8563144440706578</c:v>
                </c:pt>
                <c:pt idx="2470">
                  <c:v>3.8724980441168682</c:v>
                </c:pt>
                <c:pt idx="2471">
                  <c:v>3.9065455509018832</c:v>
                </c:pt>
                <c:pt idx="2472">
                  <c:v>3.846904596271715</c:v>
                </c:pt>
                <c:pt idx="2473">
                  <c:v>3.631746956668549</c:v>
                </c:pt>
                <c:pt idx="2474">
                  <c:v>3.7508568588982598</c:v>
                </c:pt>
                <c:pt idx="2475">
                  <c:v>3.6835654294998559</c:v>
                </c:pt>
                <c:pt idx="2476">
                  <c:v>3.583601897959459</c:v>
                </c:pt>
                <c:pt idx="2477">
                  <c:v>3.5404320905625202</c:v>
                </c:pt>
                <c:pt idx="2478">
                  <c:v>3.3777361503036891</c:v>
                </c:pt>
                <c:pt idx="2479">
                  <c:v>3.3922413666777849</c:v>
                </c:pt>
                <c:pt idx="2480">
                  <c:v>3.3888617296932511</c:v>
                </c:pt>
                <c:pt idx="2481">
                  <c:v>3.3675585723348829</c:v>
                </c:pt>
                <c:pt idx="2482">
                  <c:v>3.4231617401928158</c:v>
                </c:pt>
                <c:pt idx="2483">
                  <c:v>3.2960278363316351</c:v>
                </c:pt>
                <c:pt idx="2484">
                  <c:v>3.3712712573960881</c:v>
                </c:pt>
                <c:pt idx="2485">
                  <c:v>3.4888593988204328</c:v>
                </c:pt>
                <c:pt idx="2486">
                  <c:v>3.4677754499045879</c:v>
                </c:pt>
                <c:pt idx="2487">
                  <c:v>3.4610874230498379</c:v>
                </c:pt>
                <c:pt idx="2488">
                  <c:v>3.415127869175222</c:v>
                </c:pt>
                <c:pt idx="2489">
                  <c:v>3.4803401637895979</c:v>
                </c:pt>
                <c:pt idx="2490">
                  <c:v>3.4634916277594332</c:v>
                </c:pt>
                <c:pt idx="2491">
                  <c:v>3.546717077752052</c:v>
                </c:pt>
                <c:pt idx="2492">
                  <c:v>3.504367955105594</c:v>
                </c:pt>
                <c:pt idx="2493">
                  <c:v>3.6171190166235241</c:v>
                </c:pt>
                <c:pt idx="2494">
                  <c:v>3.5866880756609398</c:v>
                </c:pt>
                <c:pt idx="2495">
                  <c:v>3.609002058406805</c:v>
                </c:pt>
                <c:pt idx="2496">
                  <c:v>3.535375992926356</c:v>
                </c:pt>
                <c:pt idx="2497">
                  <c:v>3.4917236027441501</c:v>
                </c:pt>
                <c:pt idx="2498">
                  <c:v>3.5774899031498939</c:v>
                </c:pt>
                <c:pt idx="2499">
                  <c:v>3.5781567621543329</c:v>
                </c:pt>
                <c:pt idx="2500">
                  <c:v>3.607317937458701</c:v>
                </c:pt>
                <c:pt idx="2501">
                  <c:v>3.6370479930791761</c:v>
                </c:pt>
                <c:pt idx="2502">
                  <c:v>3.655024134286271</c:v>
                </c:pt>
                <c:pt idx="2503">
                  <c:v>3.6328860999683892</c:v>
                </c:pt>
                <c:pt idx="2504">
                  <c:v>3.7127532569145778</c:v>
                </c:pt>
                <c:pt idx="2505">
                  <c:v>3.667017075378078</c:v>
                </c:pt>
                <c:pt idx="2506">
                  <c:v>3.6160779314756719</c:v>
                </c:pt>
                <c:pt idx="2507">
                  <c:v>3.619092003855342</c:v>
                </c:pt>
                <c:pt idx="2508">
                  <c:v>3.632017609882221</c:v>
                </c:pt>
                <c:pt idx="2509">
                  <c:v>3.6742670056399058</c:v>
                </c:pt>
                <c:pt idx="2510">
                  <c:v>3.7374550664728901</c:v>
                </c:pt>
                <c:pt idx="2511">
                  <c:v>3.7910021077941738</c:v>
                </c:pt>
                <c:pt idx="2512">
                  <c:v>3.7953699471551019</c:v>
                </c:pt>
                <c:pt idx="2513">
                  <c:v>3.8378904071043149</c:v>
                </c:pt>
                <c:pt idx="2514">
                  <c:v>3.820171208263929</c:v>
                </c:pt>
                <c:pt idx="2515">
                  <c:v>3.8501068736736368</c:v>
                </c:pt>
                <c:pt idx="2516">
                  <c:v>3.9024676317230438</c:v>
                </c:pt>
                <c:pt idx="2517">
                  <c:v>3.8734676510520889</c:v>
                </c:pt>
                <c:pt idx="2518">
                  <c:v>3.8784781780513229</c:v>
                </c:pt>
                <c:pt idx="2519">
                  <c:v>3.888577942075214</c:v>
                </c:pt>
                <c:pt idx="2520">
                  <c:v>3.9505740732626431</c:v>
                </c:pt>
                <c:pt idx="2521">
                  <c:v>3.8857554212782</c:v>
                </c:pt>
                <c:pt idx="2522">
                  <c:v>3.8509464636724631</c:v>
                </c:pt>
                <c:pt idx="2523">
                  <c:v>3.7710140691813878</c:v>
                </c:pt>
                <c:pt idx="2524">
                  <c:v>3.7790598504511119</c:v>
                </c:pt>
                <c:pt idx="2525">
                  <c:v>3.8770844528091808</c:v>
                </c:pt>
                <c:pt idx="2526">
                  <c:v>3.8512221541724512</c:v>
                </c:pt>
                <c:pt idx="2527">
                  <c:v>3.838936819947274</c:v>
                </c:pt>
                <c:pt idx="2528">
                  <c:v>3.9129044057716169</c:v>
                </c:pt>
                <c:pt idx="2529">
                  <c:v>4.0242811661082616</c:v>
                </c:pt>
                <c:pt idx="2530">
                  <c:v>3.989759535101987</c:v>
                </c:pt>
                <c:pt idx="2531">
                  <c:v>4.0031228286715308</c:v>
                </c:pt>
                <c:pt idx="2532">
                  <c:v>4.0243490240677682</c:v>
                </c:pt>
                <c:pt idx="2533">
                  <c:v>4.0566740100371579</c:v>
                </c:pt>
                <c:pt idx="2534">
                  <c:v>4.0596274760102613</c:v>
                </c:pt>
                <c:pt idx="2535">
                  <c:v>4.1003767289384161</c:v>
                </c:pt>
                <c:pt idx="2536">
                  <c:v>4.131122457238245</c:v>
                </c:pt>
                <c:pt idx="2537">
                  <c:v>4.1113352614055421</c:v>
                </c:pt>
                <c:pt idx="2538">
                  <c:v>4.131129811530851</c:v>
                </c:pt>
                <c:pt idx="2539">
                  <c:v>4.1228005543947317</c:v>
                </c:pt>
                <c:pt idx="2540">
                  <c:v>4.2376083931156074</c:v>
                </c:pt>
                <c:pt idx="2541">
                  <c:v>4.2566642274042747</c:v>
                </c:pt>
                <c:pt idx="2542">
                  <c:v>4.2577030950091892</c:v>
                </c:pt>
                <c:pt idx="2543">
                  <c:v>4.3151985640294264</c:v>
                </c:pt>
                <c:pt idx="2544">
                  <c:v>4.322828269396175</c:v>
                </c:pt>
                <c:pt idx="2545">
                  <c:v>4.3956760007104494</c:v>
                </c:pt>
                <c:pt idx="2546">
                  <c:v>4.4283437829300176</c:v>
                </c:pt>
                <c:pt idx="2547">
                  <c:v>4.4516788463223662</c:v>
                </c:pt>
                <c:pt idx="2548">
                  <c:v>4.5442083947306058</c:v>
                </c:pt>
                <c:pt idx="2549">
                  <c:v>4.5725394298719531</c:v>
                </c:pt>
                <c:pt idx="2550">
                  <c:v>4.5789189951822484</c:v>
                </c:pt>
                <c:pt idx="2551">
                  <c:v>4.6199181204722271</c:v>
                </c:pt>
                <c:pt idx="2552">
                  <c:v>4.7278814185881641</c:v>
                </c:pt>
                <c:pt idx="2553">
                  <c:v>4.796169795156926</c:v>
                </c:pt>
                <c:pt idx="2554">
                  <c:v>4.8447307678541476</c:v>
                </c:pt>
                <c:pt idx="2555">
                  <c:v>4.9835003326541658</c:v>
                </c:pt>
                <c:pt idx="2556">
                  <c:v>4.9865834013990451</c:v>
                </c:pt>
                <c:pt idx="2557">
                  <c:v>5.1376907265203489</c:v>
                </c:pt>
                <c:pt idx="2558">
                  <c:v>5.0849576017153648</c:v>
                </c:pt>
                <c:pt idx="2559">
                  <c:v>5.0663455767084749</c:v>
                </c:pt>
                <c:pt idx="2560">
                  <c:v>4.751147747407841</c:v>
                </c:pt>
                <c:pt idx="2561">
                  <c:v>4.8223307295708473</c:v>
                </c:pt>
                <c:pt idx="2562">
                  <c:v>4.9059238519498702</c:v>
                </c:pt>
                <c:pt idx="2563">
                  <c:v>4.9778320072887423</c:v>
                </c:pt>
                <c:pt idx="2564">
                  <c:v>5.0413818268152646</c:v>
                </c:pt>
                <c:pt idx="2565">
                  <c:v>5.0699729065028576</c:v>
                </c:pt>
                <c:pt idx="2566">
                  <c:v>4.7644813460681386</c:v>
                </c:pt>
                <c:pt idx="2567">
                  <c:v>4.7712418359615203</c:v>
                </c:pt>
                <c:pt idx="2568">
                  <c:v>4.8449253846555962</c:v>
                </c:pt>
                <c:pt idx="2569">
                  <c:v>4.9751611492482066</c:v>
                </c:pt>
                <c:pt idx="2570">
                  <c:v>4.9744244441249261</c:v>
                </c:pt>
                <c:pt idx="2571">
                  <c:v>5.0373724708670116</c:v>
                </c:pt>
                <c:pt idx="2572">
                  <c:v>5.1418271668592448</c:v>
                </c:pt>
                <c:pt idx="2573">
                  <c:v>5.0867765241045131</c:v>
                </c:pt>
                <c:pt idx="2574">
                  <c:v>5.1341924869786988</c:v>
                </c:pt>
                <c:pt idx="2575">
                  <c:v>5.0909554714975691</c:v>
                </c:pt>
                <c:pt idx="2576">
                  <c:v>4.9831409853197286</c:v>
                </c:pt>
                <c:pt idx="2577">
                  <c:v>5.0079496212585326</c:v>
                </c:pt>
                <c:pt idx="2578">
                  <c:v>4.9315631487734688</c:v>
                </c:pt>
                <c:pt idx="2579">
                  <c:v>4.8445950591826374</c:v>
                </c:pt>
                <c:pt idx="2580">
                  <c:v>4.8285448688225516</c:v>
                </c:pt>
                <c:pt idx="2581">
                  <c:v>4.91292976285607</c:v>
                </c:pt>
                <c:pt idx="2582">
                  <c:v>4.9731557393302417</c:v>
                </c:pt>
                <c:pt idx="2583">
                  <c:v>5.0013577773141122</c:v>
                </c:pt>
                <c:pt idx="2584">
                  <c:v>4.8866077898677807</c:v>
                </c:pt>
                <c:pt idx="2585">
                  <c:v>4.8521055488417462</c:v>
                </c:pt>
                <c:pt idx="2586">
                  <c:v>4.908784029693039</c:v>
                </c:pt>
                <c:pt idx="2587">
                  <c:v>4.9808519868538887</c:v>
                </c:pt>
                <c:pt idx="2588">
                  <c:v>4.9891411079777779</c:v>
                </c:pt>
                <c:pt idx="2589">
                  <c:v>4.9095402965309054</c:v>
                </c:pt>
                <c:pt idx="2590">
                  <c:v>4.9438267708425014</c:v>
                </c:pt>
                <c:pt idx="2591">
                  <c:v>5.0685379842145819</c:v>
                </c:pt>
                <c:pt idx="2592">
                  <c:v>5.0867614872200164</c:v>
                </c:pt>
              </c:numCache>
            </c:numRef>
          </c:val>
          <c:smooth val="0"/>
          <c:extLst>
            <c:ext xmlns:c16="http://schemas.microsoft.com/office/drawing/2014/chart" uri="{C3380CC4-5D6E-409C-BE32-E72D297353CC}">
              <c16:uniqueId val="{00000000-57B9-43C6-814D-E7B37549F02A}"/>
            </c:ext>
          </c:extLst>
        </c:ser>
        <c:ser>
          <c:idx val="1"/>
          <c:order val="1"/>
          <c:tx>
            <c:strRef>
              <c:f>[报告图表.xlsx]上下调比例全市场!$AE$1</c:f>
              <c:strCache>
                <c:ptCount val="1"/>
                <c:pt idx="0">
                  <c:v>第2组</c:v>
                </c:pt>
              </c:strCache>
            </c:strRef>
          </c:tx>
          <c:spPr>
            <a:ln w="19050" cap="rnd">
              <a:solidFill>
                <a:srgbClr val="D80C18"/>
              </a:solidFill>
              <a:round/>
            </a:ln>
            <a:effectLst/>
          </c:spPr>
          <c:marker>
            <c:symbol val="none"/>
          </c:marker>
          <c:cat>
            <c:numRef>
              <c:f>[报告图表.xlsx]上下调比例全市场!$AB$2:$AB$2594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[报告图表.xlsx]上下调比例全市场!$AE$2:$AE$2594</c:f>
              <c:numCache>
                <c:formatCode>General</c:formatCode>
                <c:ptCount val="2593"/>
                <c:pt idx="0">
                  <c:v>1</c:v>
                </c:pt>
                <c:pt idx="1">
                  <c:v>1.010286021952304</c:v>
                </c:pt>
                <c:pt idx="2">
                  <c:v>1.030057807047887</c:v>
                </c:pt>
                <c:pt idx="3">
                  <c:v>1.0133285305133339</c:v>
                </c:pt>
                <c:pt idx="4">
                  <c:v>0.99681041983477736</c:v>
                </c:pt>
                <c:pt idx="5">
                  <c:v>1.0148706785949579</c:v>
                </c:pt>
                <c:pt idx="6">
                  <c:v>1.031712170831192</c:v>
                </c:pt>
                <c:pt idx="7">
                  <c:v>1.0440808216783819</c:v>
                </c:pt>
                <c:pt idx="8">
                  <c:v>1.0375717892703959</c:v>
                </c:pt>
                <c:pt idx="9">
                  <c:v>1.0643484912083969</c:v>
                </c:pt>
                <c:pt idx="10">
                  <c:v>1.0723433241423359</c:v>
                </c:pt>
                <c:pt idx="11">
                  <c:v>1.0902891506361621</c:v>
                </c:pt>
                <c:pt idx="12">
                  <c:v>1.0953909267412349</c:v>
                </c:pt>
                <c:pt idx="13">
                  <c:v>1.05022598779273</c:v>
                </c:pt>
                <c:pt idx="14">
                  <c:v>1.053983936313281</c:v>
                </c:pt>
                <c:pt idx="15">
                  <c:v>1.0256742373780929</c:v>
                </c:pt>
                <c:pt idx="16">
                  <c:v>1.008696945304846</c:v>
                </c:pt>
                <c:pt idx="17">
                  <c:v>0.97993964412834245</c:v>
                </c:pt>
                <c:pt idx="18">
                  <c:v>0.98286666008164614</c:v>
                </c:pt>
                <c:pt idx="19">
                  <c:v>1.004002269784787</c:v>
                </c:pt>
                <c:pt idx="20">
                  <c:v>1.0120077481200871</c:v>
                </c:pt>
                <c:pt idx="21">
                  <c:v>1.01655223060043</c:v>
                </c:pt>
                <c:pt idx="22">
                  <c:v>1.0133171892479531</c:v>
                </c:pt>
                <c:pt idx="23">
                  <c:v>1.0240879395286839</c:v>
                </c:pt>
                <c:pt idx="24">
                  <c:v>1.022744873149946</c:v>
                </c:pt>
                <c:pt idx="25">
                  <c:v>1.0021766483370489</c:v>
                </c:pt>
                <c:pt idx="26">
                  <c:v>1.0034874634287241</c:v>
                </c:pt>
                <c:pt idx="27">
                  <c:v>1.004782675653342</c:v>
                </c:pt>
                <c:pt idx="28">
                  <c:v>1.0190406265079039</c:v>
                </c:pt>
                <c:pt idx="29">
                  <c:v>1.0240897960553921</c:v>
                </c:pt>
                <c:pt idx="30">
                  <c:v>1.043396634962418</c:v>
                </c:pt>
                <c:pt idx="31">
                  <c:v>1.0421407918276191</c:v>
                </c:pt>
                <c:pt idx="32">
                  <c:v>1.0722392183494309</c:v>
                </c:pt>
                <c:pt idx="33">
                  <c:v>1.0892073496792529</c:v>
                </c:pt>
                <c:pt idx="34">
                  <c:v>1.112573253004111</c:v>
                </c:pt>
                <c:pt idx="35">
                  <c:v>1.0982644319773129</c:v>
                </c:pt>
                <c:pt idx="36">
                  <c:v>1.102913543477259</c:v>
                </c:pt>
                <c:pt idx="37">
                  <c:v>1.1207986448485361</c:v>
                </c:pt>
                <c:pt idx="38">
                  <c:v>1.131304374266209</c:v>
                </c:pt>
                <c:pt idx="39">
                  <c:v>1.090999889886811</c:v>
                </c:pt>
                <c:pt idx="40">
                  <c:v>1.099911874904401</c:v>
                </c:pt>
                <c:pt idx="41">
                  <c:v>1.1161381193955819</c:v>
                </c:pt>
                <c:pt idx="42">
                  <c:v>1.129637957234034</c:v>
                </c:pt>
                <c:pt idx="43">
                  <c:v>1.109972279193731</c:v>
                </c:pt>
                <c:pt idx="44">
                  <c:v>1.1000370463585121</c:v>
                </c:pt>
                <c:pt idx="45">
                  <c:v>1.079028677266169</c:v>
                </c:pt>
                <c:pt idx="46">
                  <c:v>1.074400523741003</c:v>
                </c:pt>
                <c:pt idx="47">
                  <c:v>1.0770833924966501</c:v>
                </c:pt>
                <c:pt idx="48">
                  <c:v>1.1078200218565091</c:v>
                </c:pt>
                <c:pt idx="49">
                  <c:v>1.1163532821280371</c:v>
                </c:pt>
                <c:pt idx="50">
                  <c:v>1.123752948532434</c:v>
                </c:pt>
                <c:pt idx="51">
                  <c:v>1.1349251375267779</c:v>
                </c:pt>
                <c:pt idx="52">
                  <c:v>1.1212130725468381</c:v>
                </c:pt>
                <c:pt idx="53">
                  <c:v>1.140970551476356</c:v>
                </c:pt>
                <c:pt idx="54">
                  <c:v>1.1473482904088339</c:v>
                </c:pt>
                <c:pt idx="55">
                  <c:v>1.156750968169507</c:v>
                </c:pt>
                <c:pt idx="56">
                  <c:v>1.157920593399739</c:v>
                </c:pt>
                <c:pt idx="57">
                  <c:v>1.159878471720462</c:v>
                </c:pt>
                <c:pt idx="58">
                  <c:v>1.168561500749409</c:v>
                </c:pt>
                <c:pt idx="59">
                  <c:v>1.182112423232498</c:v>
                </c:pt>
                <c:pt idx="60">
                  <c:v>1.1865614118769989</c:v>
                </c:pt>
                <c:pt idx="61">
                  <c:v>1.1894847310014449</c:v>
                </c:pt>
                <c:pt idx="62">
                  <c:v>1.1952463577530159</c:v>
                </c:pt>
                <c:pt idx="63">
                  <c:v>1.2001557516164461</c:v>
                </c:pt>
                <c:pt idx="64">
                  <c:v>1.234904663602014</c:v>
                </c:pt>
                <c:pt idx="65">
                  <c:v>1.253030476730326</c:v>
                </c:pt>
                <c:pt idx="66">
                  <c:v>1.239435996243367</c:v>
                </c:pt>
                <c:pt idx="67">
                  <c:v>1.2575065827288281</c:v>
                </c:pt>
                <c:pt idx="68">
                  <c:v>1.2537779867671881</c:v>
                </c:pt>
                <c:pt idx="69">
                  <c:v>1.2509950398281631</c:v>
                </c:pt>
                <c:pt idx="70">
                  <c:v>1.21020893086682</c:v>
                </c:pt>
                <c:pt idx="71">
                  <c:v>1.218858663055757</c:v>
                </c:pt>
                <c:pt idx="72">
                  <c:v>1.2734237121720839</c:v>
                </c:pt>
                <c:pt idx="73">
                  <c:v>1.286247150978606</c:v>
                </c:pt>
                <c:pt idx="74">
                  <c:v>1.2764567808446701</c:v>
                </c:pt>
                <c:pt idx="75">
                  <c:v>1.2866279132124629</c:v>
                </c:pt>
                <c:pt idx="76">
                  <c:v>1.2539834647303569</c:v>
                </c:pt>
                <c:pt idx="77">
                  <c:v>1.2375241825726819</c:v>
                </c:pt>
                <c:pt idx="78">
                  <c:v>1.203636001944083</c:v>
                </c:pt>
                <c:pt idx="79">
                  <c:v>1.170770817376027</c:v>
                </c:pt>
                <c:pt idx="80">
                  <c:v>1.17553176891225</c:v>
                </c:pt>
                <c:pt idx="81">
                  <c:v>1.205266534729625</c:v>
                </c:pt>
                <c:pt idx="82">
                  <c:v>1.165395695832538</c:v>
                </c:pt>
                <c:pt idx="83">
                  <c:v>1.1362647282649141</c:v>
                </c:pt>
                <c:pt idx="84">
                  <c:v>1.1132510576847221</c:v>
                </c:pt>
                <c:pt idx="85">
                  <c:v>1.088126603809163</c:v>
                </c:pt>
                <c:pt idx="86">
                  <c:v>1.0744701264304239</c:v>
                </c:pt>
                <c:pt idx="87">
                  <c:v>1.102102332031031</c:v>
                </c:pt>
                <c:pt idx="88">
                  <c:v>1.108482595509511</c:v>
                </c:pt>
                <c:pt idx="89">
                  <c:v>1.044225250606353</c:v>
                </c:pt>
                <c:pt idx="90">
                  <c:v>1.0607936861367731</c:v>
                </c:pt>
                <c:pt idx="91">
                  <c:v>1.066475792877436</c:v>
                </c:pt>
                <c:pt idx="92">
                  <c:v>1.05349279001776</c:v>
                </c:pt>
                <c:pt idx="93">
                  <c:v>1.077936313912822</c:v>
                </c:pt>
                <c:pt idx="94">
                  <c:v>1.122206860137728</c:v>
                </c:pt>
                <c:pt idx="95">
                  <c:v>1.1183464566119341</c:v>
                </c:pt>
                <c:pt idx="96">
                  <c:v>1.117053346261897</c:v>
                </c:pt>
                <c:pt idx="97">
                  <c:v>1.142989965064479</c:v>
                </c:pt>
                <c:pt idx="98">
                  <c:v>1.1477289364592851</c:v>
                </c:pt>
                <c:pt idx="99">
                  <c:v>1.115885820027581</c:v>
                </c:pt>
                <c:pt idx="100">
                  <c:v>1.099857603597455</c:v>
                </c:pt>
                <c:pt idx="101">
                  <c:v>1.118292311201553</c:v>
                </c:pt>
                <c:pt idx="102">
                  <c:v>1.1129170728114759</c:v>
                </c:pt>
                <c:pt idx="103">
                  <c:v>1.126013535330544</c:v>
                </c:pt>
                <c:pt idx="104">
                  <c:v>1.125922990585269</c:v>
                </c:pt>
                <c:pt idx="105">
                  <c:v>1.1308695220913181</c:v>
                </c:pt>
                <c:pt idx="106">
                  <c:v>1.155282203355871</c:v>
                </c:pt>
                <c:pt idx="107">
                  <c:v>1.163129404334948</c:v>
                </c:pt>
                <c:pt idx="108">
                  <c:v>1.1596005465098851</c:v>
                </c:pt>
                <c:pt idx="109">
                  <c:v>1.142107606172847</c:v>
                </c:pt>
                <c:pt idx="110">
                  <c:v>1.0977589934444949</c:v>
                </c:pt>
                <c:pt idx="111">
                  <c:v>1.1299106075875329</c:v>
                </c:pt>
                <c:pt idx="112">
                  <c:v>1.1326013069884491</c:v>
                </c:pt>
                <c:pt idx="113">
                  <c:v>1.1287570461433001</c:v>
                </c:pt>
                <c:pt idx="114">
                  <c:v>1.1336450683434971</c:v>
                </c:pt>
                <c:pt idx="115">
                  <c:v>1.1193447062211259</c:v>
                </c:pt>
                <c:pt idx="116">
                  <c:v>1.108766647941005</c:v>
                </c:pt>
                <c:pt idx="117">
                  <c:v>1.049260403757591</c:v>
                </c:pt>
                <c:pt idx="118">
                  <c:v>1.0388350315100281</c:v>
                </c:pt>
                <c:pt idx="119">
                  <c:v>1.0217361855011911</c:v>
                </c:pt>
                <c:pt idx="120">
                  <c:v>1.0135406486158991</c:v>
                </c:pt>
                <c:pt idx="121">
                  <c:v>1.01162027657218</c:v>
                </c:pt>
                <c:pt idx="122">
                  <c:v>1.039984728902525</c:v>
                </c:pt>
                <c:pt idx="123">
                  <c:v>1.0554852499145271</c:v>
                </c:pt>
                <c:pt idx="124">
                  <c:v>1.0505747964152561</c:v>
                </c:pt>
                <c:pt idx="125">
                  <c:v>1.084536255467395</c:v>
                </c:pt>
                <c:pt idx="126">
                  <c:v>1.0903586689938121</c:v>
                </c:pt>
                <c:pt idx="127">
                  <c:v>1.076574298156378</c:v>
                </c:pt>
                <c:pt idx="128">
                  <c:v>1.0819429363371269</c:v>
                </c:pt>
                <c:pt idx="129">
                  <c:v>1.0584623305643419</c:v>
                </c:pt>
                <c:pt idx="130">
                  <c:v>1.069727558757311</c:v>
                </c:pt>
                <c:pt idx="131">
                  <c:v>1.0950010764212139</c:v>
                </c:pt>
                <c:pt idx="132">
                  <c:v>1.1201511099622341</c:v>
                </c:pt>
                <c:pt idx="133">
                  <c:v>1.114945591240591</c:v>
                </c:pt>
                <c:pt idx="134">
                  <c:v>1.1319079052576</c:v>
                </c:pt>
                <c:pt idx="135">
                  <c:v>1.135204374694432</c:v>
                </c:pt>
                <c:pt idx="136">
                  <c:v>1.1449013675097319</c:v>
                </c:pt>
                <c:pt idx="137">
                  <c:v>1.1424242458193179</c:v>
                </c:pt>
                <c:pt idx="138">
                  <c:v>1.1684667698248321</c:v>
                </c:pt>
                <c:pt idx="139">
                  <c:v>1.182019033030419</c:v>
                </c:pt>
                <c:pt idx="140">
                  <c:v>1.1803832291701251</c:v>
                </c:pt>
                <c:pt idx="141">
                  <c:v>1.2114940816190991</c:v>
                </c:pt>
                <c:pt idx="142">
                  <c:v>1.19602707821636</c:v>
                </c:pt>
                <c:pt idx="143">
                  <c:v>1.216377026534821</c:v>
                </c:pt>
                <c:pt idx="144">
                  <c:v>1.2195253111779081</c:v>
                </c:pt>
                <c:pt idx="145">
                  <c:v>1.2413028495969509</c:v>
                </c:pt>
                <c:pt idx="146">
                  <c:v>1.2512953621704681</c:v>
                </c:pt>
                <c:pt idx="147">
                  <c:v>1.218377151265317</c:v>
                </c:pt>
                <c:pt idx="148">
                  <c:v>1.240127069802101</c:v>
                </c:pt>
                <c:pt idx="149">
                  <c:v>1.2230661489255841</c:v>
                </c:pt>
                <c:pt idx="150">
                  <c:v>1.253227130707645</c:v>
                </c:pt>
                <c:pt idx="151">
                  <c:v>1.2886911901886631</c:v>
                </c:pt>
                <c:pt idx="152">
                  <c:v>1.2917325131188719</c:v>
                </c:pt>
                <c:pt idx="153">
                  <c:v>1.282982739457964</c:v>
                </c:pt>
                <c:pt idx="154">
                  <c:v>1.278971253087088</c:v>
                </c:pt>
                <c:pt idx="155">
                  <c:v>1.2472005789385241</c:v>
                </c:pt>
                <c:pt idx="156">
                  <c:v>1.257455786946043</c:v>
                </c:pt>
                <c:pt idx="157">
                  <c:v>1.271280050612241</c:v>
                </c:pt>
                <c:pt idx="158">
                  <c:v>1.2498070646139769</c:v>
                </c:pt>
                <c:pt idx="159">
                  <c:v>1.262634992287325</c:v>
                </c:pt>
                <c:pt idx="160">
                  <c:v>1.2703819823009179</c:v>
                </c:pt>
                <c:pt idx="161">
                  <c:v>1.315079575469394</c:v>
                </c:pt>
                <c:pt idx="162">
                  <c:v>1.324314229805386</c:v>
                </c:pt>
                <c:pt idx="163">
                  <c:v>1.2977868290422321</c:v>
                </c:pt>
                <c:pt idx="164">
                  <c:v>1.329877545230512</c:v>
                </c:pt>
                <c:pt idx="165">
                  <c:v>1.33741923888098</c:v>
                </c:pt>
                <c:pt idx="166">
                  <c:v>1.336495575916987</c:v>
                </c:pt>
                <c:pt idx="167">
                  <c:v>1.3479235726934531</c:v>
                </c:pt>
                <c:pt idx="168">
                  <c:v>1.368020936107557</c:v>
                </c:pt>
                <c:pt idx="169">
                  <c:v>1.351379987112783</c:v>
                </c:pt>
                <c:pt idx="170">
                  <c:v>1.3639005952605681</c:v>
                </c:pt>
                <c:pt idx="171">
                  <c:v>1.387926872499589</c:v>
                </c:pt>
                <c:pt idx="172">
                  <c:v>1.3962353775382701</c:v>
                </c:pt>
                <c:pt idx="173">
                  <c:v>1.3682960919330971</c:v>
                </c:pt>
                <c:pt idx="174">
                  <c:v>1.3393688057294011</c:v>
                </c:pt>
                <c:pt idx="175">
                  <c:v>1.3434383660760689</c:v>
                </c:pt>
                <c:pt idx="176">
                  <c:v>1.3316760371304039</c:v>
                </c:pt>
                <c:pt idx="177">
                  <c:v>1.3222407812121351</c:v>
                </c:pt>
                <c:pt idx="178">
                  <c:v>1.356961224434263</c:v>
                </c:pt>
                <c:pt idx="179">
                  <c:v>1.3520653821424109</c:v>
                </c:pt>
                <c:pt idx="180">
                  <c:v>1.338294726208868</c:v>
                </c:pt>
                <c:pt idx="181">
                  <c:v>1.36054544942255</c:v>
                </c:pt>
                <c:pt idx="182">
                  <c:v>1.3947757781139349</c:v>
                </c:pt>
                <c:pt idx="183">
                  <c:v>1.4004558137012839</c:v>
                </c:pt>
                <c:pt idx="184">
                  <c:v>1.4106298966572921</c:v>
                </c:pt>
                <c:pt idx="185">
                  <c:v>1.4247420427546751</c:v>
                </c:pt>
                <c:pt idx="186">
                  <c:v>1.3903013425741999</c:v>
                </c:pt>
                <c:pt idx="187">
                  <c:v>1.4036879119968551</c:v>
                </c:pt>
                <c:pt idx="188">
                  <c:v>1.3819352901289881</c:v>
                </c:pt>
                <c:pt idx="189">
                  <c:v>1.428141028170391</c:v>
                </c:pt>
                <c:pt idx="190">
                  <c:v>1.4314819907739169</c:v>
                </c:pt>
                <c:pt idx="191">
                  <c:v>1.446552068510385</c:v>
                </c:pt>
                <c:pt idx="192">
                  <c:v>1.459434415515116</c:v>
                </c:pt>
                <c:pt idx="193">
                  <c:v>1.501556799269804</c:v>
                </c:pt>
                <c:pt idx="194">
                  <c:v>1.4997079036061509</c:v>
                </c:pt>
                <c:pt idx="195">
                  <c:v>1.4870089483708611</c:v>
                </c:pt>
                <c:pt idx="196">
                  <c:v>1.504049424693533</c:v>
                </c:pt>
                <c:pt idx="197">
                  <c:v>1.5179634956895629</c:v>
                </c:pt>
                <c:pt idx="198">
                  <c:v>1.567311506584169</c:v>
                </c:pt>
                <c:pt idx="199">
                  <c:v>1.5423201447912871</c:v>
                </c:pt>
                <c:pt idx="200">
                  <c:v>1.5151205769961329</c:v>
                </c:pt>
                <c:pt idx="201">
                  <c:v>1.556895067565806</c:v>
                </c:pt>
                <c:pt idx="202">
                  <c:v>1.57858853777609</c:v>
                </c:pt>
                <c:pt idx="203">
                  <c:v>1.614007656164326</c:v>
                </c:pt>
                <c:pt idx="204">
                  <c:v>1.6149192030041251</c:v>
                </c:pt>
                <c:pt idx="205">
                  <c:v>1.597001004258495</c:v>
                </c:pt>
                <c:pt idx="206">
                  <c:v>1.599085779043087</c:v>
                </c:pt>
                <c:pt idx="207">
                  <c:v>1.50377728860947</c:v>
                </c:pt>
                <c:pt idx="208">
                  <c:v>1.5431079221055759</c:v>
                </c:pt>
                <c:pt idx="209">
                  <c:v>1.488509468131181</c:v>
                </c:pt>
                <c:pt idx="210">
                  <c:v>1.4299348153789551</c:v>
                </c:pt>
                <c:pt idx="211">
                  <c:v>1.4591054550579821</c:v>
                </c:pt>
                <c:pt idx="212">
                  <c:v>1.510135784237598</c:v>
                </c:pt>
                <c:pt idx="213">
                  <c:v>1.5300572609855669</c:v>
                </c:pt>
                <c:pt idx="214">
                  <c:v>1.5186394583328711</c:v>
                </c:pt>
                <c:pt idx="215">
                  <c:v>1.5676249055149221</c:v>
                </c:pt>
                <c:pt idx="216">
                  <c:v>1.5756428521791721</c:v>
                </c:pt>
                <c:pt idx="217">
                  <c:v>1.562560161962234</c:v>
                </c:pt>
                <c:pt idx="218">
                  <c:v>1.5711681804195881</c:v>
                </c:pt>
                <c:pt idx="219">
                  <c:v>1.5400454180288721</c:v>
                </c:pt>
                <c:pt idx="220">
                  <c:v>1.541602365726908</c:v>
                </c:pt>
                <c:pt idx="221">
                  <c:v>1.539536186071423</c:v>
                </c:pt>
                <c:pt idx="222">
                  <c:v>1.5397583402339019</c:v>
                </c:pt>
                <c:pt idx="223">
                  <c:v>1.527900210273945</c:v>
                </c:pt>
                <c:pt idx="224">
                  <c:v>1.550420626764144</c:v>
                </c:pt>
                <c:pt idx="225">
                  <c:v>1.5414048568963199</c:v>
                </c:pt>
                <c:pt idx="226">
                  <c:v>1.5316192911686479</c:v>
                </c:pt>
                <c:pt idx="227">
                  <c:v>1.555072748847163</c:v>
                </c:pt>
                <c:pt idx="228">
                  <c:v>1.603739966377381</c:v>
                </c:pt>
                <c:pt idx="229">
                  <c:v>1.6200681616031249</c:v>
                </c:pt>
                <c:pt idx="230">
                  <c:v>1.6153312501372501</c:v>
                </c:pt>
                <c:pt idx="231">
                  <c:v>1.6072320977928329</c:v>
                </c:pt>
                <c:pt idx="232">
                  <c:v>1.625894337731447</c:v>
                </c:pt>
                <c:pt idx="233">
                  <c:v>1.6010964132737799</c:v>
                </c:pt>
                <c:pt idx="234">
                  <c:v>1.6090252669648959</c:v>
                </c:pt>
                <c:pt idx="235">
                  <c:v>1.5933333972932111</c:v>
                </c:pt>
                <c:pt idx="236">
                  <c:v>1.5601775386055441</c:v>
                </c:pt>
                <c:pt idx="237">
                  <c:v>1.5358937633702689</c:v>
                </c:pt>
                <c:pt idx="238">
                  <c:v>1.5006831291479721</c:v>
                </c:pt>
                <c:pt idx="239">
                  <c:v>1.4673036214492821</c:v>
                </c:pt>
                <c:pt idx="240">
                  <c:v>1.497541134533112</c:v>
                </c:pt>
                <c:pt idx="241">
                  <c:v>1.504582063925213</c:v>
                </c:pt>
                <c:pt idx="242">
                  <c:v>1.5365070603891491</c:v>
                </c:pt>
                <c:pt idx="243">
                  <c:v>1.569522273498023</c:v>
                </c:pt>
                <c:pt idx="244">
                  <c:v>1.569900981574837</c:v>
                </c:pt>
                <c:pt idx="245">
                  <c:v>1.5653877859947869</c:v>
                </c:pt>
                <c:pt idx="246">
                  <c:v>1.554153409125884</c:v>
                </c:pt>
                <c:pt idx="247">
                  <c:v>1.5100160468693411</c:v>
                </c:pt>
                <c:pt idx="248">
                  <c:v>1.4927867490745359</c:v>
                </c:pt>
                <c:pt idx="249">
                  <c:v>1.4992686798541579</c:v>
                </c:pt>
                <c:pt idx="250">
                  <c:v>1.502147903698112</c:v>
                </c:pt>
                <c:pt idx="251">
                  <c:v>1.46300786732499</c:v>
                </c:pt>
                <c:pt idx="252">
                  <c:v>1.396924881445722</c:v>
                </c:pt>
                <c:pt idx="253">
                  <c:v>1.40251248761428</c:v>
                </c:pt>
                <c:pt idx="254">
                  <c:v>1.4393467358457981</c:v>
                </c:pt>
                <c:pt idx="255">
                  <c:v>1.394658671386187</c:v>
                </c:pt>
                <c:pt idx="256">
                  <c:v>1.40415065672773</c:v>
                </c:pt>
                <c:pt idx="257">
                  <c:v>1.3596318799317499</c:v>
                </c:pt>
                <c:pt idx="258">
                  <c:v>1.34307213660058</c:v>
                </c:pt>
                <c:pt idx="259">
                  <c:v>1.3697205930762231</c:v>
                </c:pt>
                <c:pt idx="260">
                  <c:v>1.419285148517462</c:v>
                </c:pt>
                <c:pt idx="261">
                  <c:v>1.4461634812284501</c:v>
                </c:pt>
                <c:pt idx="262">
                  <c:v>1.456670346697605</c:v>
                </c:pt>
                <c:pt idx="263">
                  <c:v>1.4567200035290331</c:v>
                </c:pt>
                <c:pt idx="264">
                  <c:v>1.4440732000013381</c:v>
                </c:pt>
                <c:pt idx="265">
                  <c:v>1.492687338151417</c:v>
                </c:pt>
                <c:pt idx="266">
                  <c:v>1.5185270100614681</c:v>
                </c:pt>
                <c:pt idx="267">
                  <c:v>1.563111030495288</c:v>
                </c:pt>
                <c:pt idx="268">
                  <c:v>1.5626484505623299</c:v>
                </c:pt>
                <c:pt idx="269">
                  <c:v>1.5931007645783051</c:v>
                </c:pt>
                <c:pt idx="270">
                  <c:v>1.615349235738849</c:v>
                </c:pt>
                <c:pt idx="271">
                  <c:v>1.600699535436418</c:v>
                </c:pt>
                <c:pt idx="272">
                  <c:v>1.6386952597892279</c:v>
                </c:pt>
                <c:pt idx="273">
                  <c:v>1.6058262175810381</c:v>
                </c:pt>
                <c:pt idx="274">
                  <c:v>1.6223472424216041</c:v>
                </c:pt>
                <c:pt idx="275">
                  <c:v>1.642938030298045</c:v>
                </c:pt>
                <c:pt idx="276">
                  <c:v>1.6714451990687209</c:v>
                </c:pt>
                <c:pt idx="277">
                  <c:v>1.6961165228753361</c:v>
                </c:pt>
                <c:pt idx="278">
                  <c:v>1.685905762611339</c:v>
                </c:pt>
                <c:pt idx="279">
                  <c:v>1.665695806232526</c:v>
                </c:pt>
                <c:pt idx="280">
                  <c:v>1.6278759812703449</c:v>
                </c:pt>
                <c:pt idx="281">
                  <c:v>1.648255144888463</c:v>
                </c:pt>
                <c:pt idx="282">
                  <c:v>1.6750005146594851</c:v>
                </c:pt>
                <c:pt idx="283">
                  <c:v>1.674307215796911</c:v>
                </c:pt>
                <c:pt idx="284">
                  <c:v>1.701017468470468</c:v>
                </c:pt>
                <c:pt idx="285">
                  <c:v>1.726325187817024</c:v>
                </c:pt>
                <c:pt idx="286">
                  <c:v>1.703503923269287</c:v>
                </c:pt>
                <c:pt idx="287">
                  <c:v>1.696497361051758</c:v>
                </c:pt>
                <c:pt idx="288">
                  <c:v>1.6917151376940791</c:v>
                </c:pt>
                <c:pt idx="289">
                  <c:v>1.729784929869423</c:v>
                </c:pt>
                <c:pt idx="290">
                  <c:v>1.6807998782304141</c:v>
                </c:pt>
                <c:pt idx="291">
                  <c:v>1.681830977122573</c:v>
                </c:pt>
                <c:pt idx="292">
                  <c:v>1.67397015711343</c:v>
                </c:pt>
                <c:pt idx="293">
                  <c:v>1.6885447143075361</c:v>
                </c:pt>
                <c:pt idx="294">
                  <c:v>1.7079195676751711</c:v>
                </c:pt>
                <c:pt idx="295">
                  <c:v>1.7204807156732</c:v>
                </c:pt>
                <c:pt idx="296">
                  <c:v>1.7361074500324969</c:v>
                </c:pt>
                <c:pt idx="297">
                  <c:v>1.7192403768520821</c:v>
                </c:pt>
                <c:pt idx="298">
                  <c:v>1.6955292365057359</c:v>
                </c:pt>
                <c:pt idx="299">
                  <c:v>1.6819045573931639</c:v>
                </c:pt>
                <c:pt idx="300">
                  <c:v>1.672057417375338</c:v>
                </c:pt>
                <c:pt idx="301">
                  <c:v>1.691654908332167</c:v>
                </c:pt>
                <c:pt idx="302">
                  <c:v>1.6840732151496369</c:v>
                </c:pt>
                <c:pt idx="303">
                  <c:v>1.697431704259061</c:v>
                </c:pt>
                <c:pt idx="304">
                  <c:v>1.733458934303671</c:v>
                </c:pt>
                <c:pt idx="305">
                  <c:v>1.7244641085484811</c:v>
                </c:pt>
                <c:pt idx="306">
                  <c:v>1.7226862270135099</c:v>
                </c:pt>
                <c:pt idx="307">
                  <c:v>1.7432117630751489</c:v>
                </c:pt>
                <c:pt idx="308">
                  <c:v>1.747024112042848</c:v>
                </c:pt>
                <c:pt idx="309">
                  <c:v>1.788763420503048</c:v>
                </c:pt>
                <c:pt idx="310">
                  <c:v>1.789854788829883</c:v>
                </c:pt>
                <c:pt idx="311">
                  <c:v>1.7729222501132651</c:v>
                </c:pt>
                <c:pt idx="312">
                  <c:v>1.779344117333165</c:v>
                </c:pt>
                <c:pt idx="313">
                  <c:v>1.785432278624038</c:v>
                </c:pt>
                <c:pt idx="314">
                  <c:v>1.7800944464154509</c:v>
                </c:pt>
                <c:pt idx="315">
                  <c:v>1.729475735113408</c:v>
                </c:pt>
                <c:pt idx="316">
                  <c:v>1.7238014853855379</c:v>
                </c:pt>
                <c:pt idx="317">
                  <c:v>1.695555778032044</c:v>
                </c:pt>
                <c:pt idx="318">
                  <c:v>1.630102711138353</c:v>
                </c:pt>
                <c:pt idx="319">
                  <c:v>1.6711022246147469</c:v>
                </c:pt>
                <c:pt idx="320">
                  <c:v>1.7014276456834649</c:v>
                </c:pt>
                <c:pt idx="321">
                  <c:v>1.6664346207904699</c:v>
                </c:pt>
                <c:pt idx="322">
                  <c:v>1.676382304223176</c:v>
                </c:pt>
                <c:pt idx="323">
                  <c:v>1.688314580222791</c:v>
                </c:pt>
                <c:pt idx="324">
                  <c:v>1.700293185670557</c:v>
                </c:pt>
                <c:pt idx="325">
                  <c:v>1.714724302442205</c:v>
                </c:pt>
                <c:pt idx="326">
                  <c:v>1.715632128688894</c:v>
                </c:pt>
                <c:pt idx="327">
                  <c:v>1.6880191375329801</c:v>
                </c:pt>
                <c:pt idx="328">
                  <c:v>1.695278941952866</c:v>
                </c:pt>
                <c:pt idx="329">
                  <c:v>1.6958554306552229</c:v>
                </c:pt>
                <c:pt idx="330">
                  <c:v>1.687519983243301</c:v>
                </c:pt>
                <c:pt idx="331">
                  <c:v>1.697934235225707</c:v>
                </c:pt>
                <c:pt idx="332">
                  <c:v>1.690415458468715</c:v>
                </c:pt>
                <c:pt idx="333">
                  <c:v>1.680084624209891</c:v>
                </c:pt>
                <c:pt idx="334">
                  <c:v>1.617685392773575</c:v>
                </c:pt>
                <c:pt idx="335">
                  <c:v>1.6224138481523589</c:v>
                </c:pt>
                <c:pt idx="336">
                  <c:v>1.5929149014976549</c:v>
                </c:pt>
                <c:pt idx="337">
                  <c:v>1.5782328029598049</c:v>
                </c:pt>
                <c:pt idx="338">
                  <c:v>1.5281988435010081</c:v>
                </c:pt>
                <c:pt idx="339">
                  <c:v>1.5130198613089321</c:v>
                </c:pt>
                <c:pt idx="340">
                  <c:v>1.546805745564521</c:v>
                </c:pt>
                <c:pt idx="341">
                  <c:v>1.563816060730876</c:v>
                </c:pt>
                <c:pt idx="342">
                  <c:v>1.5342994728434569</c:v>
                </c:pt>
                <c:pt idx="343">
                  <c:v>1.558703510118703</c:v>
                </c:pt>
                <c:pt idx="344">
                  <c:v>1.5728054382414709</c:v>
                </c:pt>
                <c:pt idx="345">
                  <c:v>1.580318928531194</c:v>
                </c:pt>
                <c:pt idx="346">
                  <c:v>1.549438799152832</c:v>
                </c:pt>
                <c:pt idx="347">
                  <c:v>1.5524811112636061</c:v>
                </c:pt>
                <c:pt idx="348">
                  <c:v>1.549492995587342</c:v>
                </c:pt>
                <c:pt idx="349">
                  <c:v>1.5782558726897911</c:v>
                </c:pt>
                <c:pt idx="350">
                  <c:v>1.561063399437189</c:v>
                </c:pt>
                <c:pt idx="351">
                  <c:v>1.5245994915751371</c:v>
                </c:pt>
                <c:pt idx="352">
                  <c:v>1.508259569075624</c:v>
                </c:pt>
                <c:pt idx="353">
                  <c:v>1.490941168704921</c:v>
                </c:pt>
                <c:pt idx="354">
                  <c:v>1.508903940739756</c:v>
                </c:pt>
                <c:pt idx="355">
                  <c:v>1.507126363353624</c:v>
                </c:pt>
                <c:pt idx="356">
                  <c:v>1.538601891714332</c:v>
                </c:pt>
                <c:pt idx="357">
                  <c:v>1.5774916830421</c:v>
                </c:pt>
                <c:pt idx="358">
                  <c:v>1.5952730016070511</c:v>
                </c:pt>
                <c:pt idx="359">
                  <c:v>1.596102475251973</c:v>
                </c:pt>
                <c:pt idx="360">
                  <c:v>1.580827023332686</c:v>
                </c:pt>
                <c:pt idx="361">
                  <c:v>1.6056116161585969</c:v>
                </c:pt>
                <c:pt idx="362">
                  <c:v>1.614486974936538</c:v>
                </c:pt>
                <c:pt idx="363">
                  <c:v>1.6522366398077639</c:v>
                </c:pt>
                <c:pt idx="364">
                  <c:v>1.6645472781934989</c:v>
                </c:pt>
                <c:pt idx="365">
                  <c:v>1.6726478079855731</c:v>
                </c:pt>
                <c:pt idx="366">
                  <c:v>1.6722367344303819</c:v>
                </c:pt>
                <c:pt idx="367">
                  <c:v>1.6725544500065419</c:v>
                </c:pt>
                <c:pt idx="368">
                  <c:v>1.692283957189334</c:v>
                </c:pt>
                <c:pt idx="369">
                  <c:v>1.675197962167573</c:v>
                </c:pt>
                <c:pt idx="370">
                  <c:v>1.70816851490823</c:v>
                </c:pt>
                <c:pt idx="371">
                  <c:v>1.7271435531978689</c:v>
                </c:pt>
                <c:pt idx="372">
                  <c:v>1.740236151582194</c:v>
                </c:pt>
                <c:pt idx="373">
                  <c:v>1.744043621727023</c:v>
                </c:pt>
                <c:pt idx="374">
                  <c:v>1.716312718003002</c:v>
                </c:pt>
                <c:pt idx="375">
                  <c:v>1.71748385311316</c:v>
                </c:pt>
                <c:pt idx="376">
                  <c:v>1.6903365174569469</c:v>
                </c:pt>
                <c:pt idx="377">
                  <c:v>1.693024271040676</c:v>
                </c:pt>
                <c:pt idx="378">
                  <c:v>1.624198794497576</c:v>
                </c:pt>
                <c:pt idx="379">
                  <c:v>1.6337791201023371</c:v>
                </c:pt>
                <c:pt idx="380">
                  <c:v>1.672217746679485</c:v>
                </c:pt>
                <c:pt idx="381">
                  <c:v>1.6690303832033491</c:v>
                </c:pt>
                <c:pt idx="382">
                  <c:v>1.6467924504849949</c:v>
                </c:pt>
                <c:pt idx="383">
                  <c:v>1.6498373544412761</c:v>
                </c:pt>
                <c:pt idx="384">
                  <c:v>1.650029953812546</c:v>
                </c:pt>
                <c:pt idx="385">
                  <c:v>1.6779338858508881</c:v>
                </c:pt>
                <c:pt idx="386">
                  <c:v>1.6840233665751869</c:v>
                </c:pt>
                <c:pt idx="387">
                  <c:v>1.6587688006014629</c:v>
                </c:pt>
                <c:pt idx="388">
                  <c:v>1.618378898187236</c:v>
                </c:pt>
                <c:pt idx="389">
                  <c:v>1.660404177518874</c:v>
                </c:pt>
                <c:pt idx="390">
                  <c:v>1.6878502259419541</c:v>
                </c:pt>
                <c:pt idx="391">
                  <c:v>1.7242294300838981</c:v>
                </c:pt>
                <c:pt idx="392">
                  <c:v>1.7340976980393601</c:v>
                </c:pt>
                <c:pt idx="393">
                  <c:v>1.7435075179798061</c:v>
                </c:pt>
                <c:pt idx="394">
                  <c:v>1.7302997539353731</c:v>
                </c:pt>
                <c:pt idx="395">
                  <c:v>1.7351785808270239</c:v>
                </c:pt>
                <c:pt idx="396">
                  <c:v>1.713452633938241</c:v>
                </c:pt>
                <c:pt idx="397">
                  <c:v>1.7107260759825731</c:v>
                </c:pt>
                <c:pt idx="398">
                  <c:v>1.711931502982714</c:v>
                </c:pt>
                <c:pt idx="399">
                  <c:v>1.7358677374662941</c:v>
                </c:pt>
                <c:pt idx="400">
                  <c:v>1.7309214116358971</c:v>
                </c:pt>
                <c:pt idx="401">
                  <c:v>1.7517981577463519</c:v>
                </c:pt>
                <c:pt idx="402">
                  <c:v>1.7580010255633449</c:v>
                </c:pt>
                <c:pt idx="403">
                  <c:v>1.7650315406318109</c:v>
                </c:pt>
                <c:pt idx="404">
                  <c:v>1.7452572144764611</c:v>
                </c:pt>
                <c:pt idx="405">
                  <c:v>1.712724351818669</c:v>
                </c:pt>
                <c:pt idx="406">
                  <c:v>1.703653736056074</c:v>
                </c:pt>
                <c:pt idx="407">
                  <c:v>1.682236224125202</c:v>
                </c:pt>
                <c:pt idx="408">
                  <c:v>1.648847898863008</c:v>
                </c:pt>
                <c:pt idx="409">
                  <c:v>1.6382327472860101</c:v>
                </c:pt>
                <c:pt idx="410">
                  <c:v>1.681115901660541</c:v>
                </c:pt>
                <c:pt idx="411">
                  <c:v>1.660182440022683</c:v>
                </c:pt>
                <c:pt idx="412">
                  <c:v>1.649552954887392</c:v>
                </c:pt>
                <c:pt idx="413">
                  <c:v>1.62689017480361</c:v>
                </c:pt>
                <c:pt idx="414">
                  <c:v>1.642174806001921</c:v>
                </c:pt>
                <c:pt idx="415">
                  <c:v>1.644205965003787</c:v>
                </c:pt>
                <c:pt idx="416">
                  <c:v>1.646787932375859</c:v>
                </c:pt>
                <c:pt idx="417">
                  <c:v>1.6147402908897599</c:v>
                </c:pt>
                <c:pt idx="418">
                  <c:v>1.6217084132346871</c:v>
                </c:pt>
                <c:pt idx="419">
                  <c:v>1.6701233672410249</c:v>
                </c:pt>
                <c:pt idx="420">
                  <c:v>1.620102639980221</c:v>
                </c:pt>
                <c:pt idx="421">
                  <c:v>1.606484976408771</c:v>
                </c:pt>
                <c:pt idx="422">
                  <c:v>1.582566502605975</c:v>
                </c:pt>
                <c:pt idx="423">
                  <c:v>1.5927971189171981</c:v>
                </c:pt>
                <c:pt idx="424">
                  <c:v>1.571096429086964</c:v>
                </c:pt>
                <c:pt idx="425">
                  <c:v>1.538036943023896</c:v>
                </c:pt>
                <c:pt idx="426">
                  <c:v>1.535168961666701</c:v>
                </c:pt>
                <c:pt idx="427">
                  <c:v>1.5288025536767731</c:v>
                </c:pt>
                <c:pt idx="428">
                  <c:v>1.5186535505983609</c:v>
                </c:pt>
                <c:pt idx="429">
                  <c:v>1.572777854689827</c:v>
                </c:pt>
                <c:pt idx="430">
                  <c:v>1.595216805717268</c:v>
                </c:pt>
                <c:pt idx="431">
                  <c:v>1.5868247258655279</c:v>
                </c:pt>
                <c:pt idx="432">
                  <c:v>1.597022231114761</c:v>
                </c:pt>
                <c:pt idx="433">
                  <c:v>1.5539977876691331</c:v>
                </c:pt>
                <c:pt idx="434">
                  <c:v>1.543177978528907</c:v>
                </c:pt>
                <c:pt idx="435">
                  <c:v>1.501911172914236</c:v>
                </c:pt>
                <c:pt idx="436">
                  <c:v>1.4837047736254101</c:v>
                </c:pt>
                <c:pt idx="437">
                  <c:v>1.5189678265449611</c:v>
                </c:pt>
                <c:pt idx="438">
                  <c:v>1.5534997611199699</c:v>
                </c:pt>
                <c:pt idx="439">
                  <c:v>1.5713446775116451</c:v>
                </c:pt>
                <c:pt idx="440">
                  <c:v>1.571710617114993</c:v>
                </c:pt>
                <c:pt idx="441">
                  <c:v>1.603253227972866</c:v>
                </c:pt>
                <c:pt idx="442">
                  <c:v>1.609923514365988</c:v>
                </c:pt>
                <c:pt idx="443">
                  <c:v>1.6126336877652949</c:v>
                </c:pt>
                <c:pt idx="444">
                  <c:v>1.643651273820143</c:v>
                </c:pt>
                <c:pt idx="445">
                  <c:v>1.647105947316301</c:v>
                </c:pt>
                <c:pt idx="446">
                  <c:v>1.6585304493332329</c:v>
                </c:pt>
                <c:pt idx="447">
                  <c:v>1.6589210755146839</c:v>
                </c:pt>
                <c:pt idx="448">
                  <c:v>1.649691074954619</c:v>
                </c:pt>
                <c:pt idx="449">
                  <c:v>1.677750721680815</c:v>
                </c:pt>
                <c:pt idx="450">
                  <c:v>1.6616855503729679</c:v>
                </c:pt>
                <c:pt idx="451">
                  <c:v>1.657728802877684</c:v>
                </c:pt>
                <c:pt idx="452">
                  <c:v>1.6967416183436801</c:v>
                </c:pt>
                <c:pt idx="453">
                  <c:v>1.689226341578463</c:v>
                </c:pt>
                <c:pt idx="454">
                  <c:v>1.640979094508193</c:v>
                </c:pt>
                <c:pt idx="455">
                  <c:v>1.6442188369592941</c:v>
                </c:pt>
                <c:pt idx="456">
                  <c:v>1.595912834807268</c:v>
                </c:pt>
                <c:pt idx="457">
                  <c:v>1.5987722243259139</c:v>
                </c:pt>
                <c:pt idx="458">
                  <c:v>1.606750378694088</c:v>
                </c:pt>
                <c:pt idx="459">
                  <c:v>1.615690984087804</c:v>
                </c:pt>
                <c:pt idx="460">
                  <c:v>1.6145831891675451</c:v>
                </c:pt>
                <c:pt idx="461">
                  <c:v>1.6168901939901981</c:v>
                </c:pt>
                <c:pt idx="462">
                  <c:v>1.624883374396189</c:v>
                </c:pt>
                <c:pt idx="463">
                  <c:v>1.6498406241078549</c:v>
                </c:pt>
                <c:pt idx="464">
                  <c:v>1.5812295001589589</c:v>
                </c:pt>
                <c:pt idx="465">
                  <c:v>1.6109865642066941</c:v>
                </c:pt>
                <c:pt idx="466">
                  <c:v>1.58103329803707</c:v>
                </c:pt>
                <c:pt idx="467">
                  <c:v>1.5385118124266239</c:v>
                </c:pt>
                <c:pt idx="468">
                  <c:v>1.5343652186766881</c:v>
                </c:pt>
                <c:pt idx="469">
                  <c:v>1.5331349801755421</c:v>
                </c:pt>
                <c:pt idx="470">
                  <c:v>1.527932273850293</c:v>
                </c:pt>
                <c:pt idx="471">
                  <c:v>1.5123047373050129</c:v>
                </c:pt>
                <c:pt idx="472">
                  <c:v>1.499899670605382</c:v>
                </c:pt>
                <c:pt idx="473">
                  <c:v>1.4563313014097909</c:v>
                </c:pt>
                <c:pt idx="474">
                  <c:v>1.4261027065224441</c:v>
                </c:pt>
                <c:pt idx="475">
                  <c:v>1.3904858715619159</c:v>
                </c:pt>
                <c:pt idx="476">
                  <c:v>1.427169103636037</c:v>
                </c:pt>
                <c:pt idx="477">
                  <c:v>1.425006150085014</c:v>
                </c:pt>
                <c:pt idx="478">
                  <c:v>1.428961977503602</c:v>
                </c:pt>
                <c:pt idx="479">
                  <c:v>1.3956791174666621</c:v>
                </c:pt>
                <c:pt idx="480">
                  <c:v>1.379081769282275</c:v>
                </c:pt>
                <c:pt idx="481">
                  <c:v>1.3859894341711849</c:v>
                </c:pt>
                <c:pt idx="482">
                  <c:v>1.3707156417145341</c:v>
                </c:pt>
                <c:pt idx="483">
                  <c:v>1.3224869711620899</c:v>
                </c:pt>
                <c:pt idx="484">
                  <c:v>1.3166668312829231</c:v>
                </c:pt>
                <c:pt idx="485">
                  <c:v>1.3234834255128789</c:v>
                </c:pt>
                <c:pt idx="486">
                  <c:v>1.355880669395336</c:v>
                </c:pt>
                <c:pt idx="487">
                  <c:v>1.325101546899315</c:v>
                </c:pt>
                <c:pt idx="488">
                  <c:v>1.2723856114998859</c:v>
                </c:pt>
                <c:pt idx="489">
                  <c:v>1.2807281162395801</c:v>
                </c:pt>
                <c:pt idx="490">
                  <c:v>1.3338076230498901</c:v>
                </c:pt>
                <c:pt idx="491">
                  <c:v>1.389824624294425</c:v>
                </c:pt>
                <c:pt idx="492">
                  <c:v>1.394611089051442</c:v>
                </c:pt>
                <c:pt idx="493">
                  <c:v>1.39129957497343</c:v>
                </c:pt>
                <c:pt idx="494">
                  <c:v>1.342242225773437</c:v>
                </c:pt>
                <c:pt idx="495">
                  <c:v>1.2962475409507861</c:v>
                </c:pt>
                <c:pt idx="496">
                  <c:v>1.371485994273143</c:v>
                </c:pt>
                <c:pt idx="497">
                  <c:v>1.3387224243943601</c:v>
                </c:pt>
                <c:pt idx="498">
                  <c:v>1.357551534319472</c:v>
                </c:pt>
                <c:pt idx="499">
                  <c:v>1.3768770905353309</c:v>
                </c:pt>
                <c:pt idx="500">
                  <c:v>1.368314100422551</c:v>
                </c:pt>
                <c:pt idx="501">
                  <c:v>1.3720217086125901</c:v>
                </c:pt>
                <c:pt idx="502">
                  <c:v>1.371196938076197</c:v>
                </c:pt>
                <c:pt idx="503">
                  <c:v>1.3946371328211371</c:v>
                </c:pt>
                <c:pt idx="504">
                  <c:v>1.415416376138678</c:v>
                </c:pt>
                <c:pt idx="505">
                  <c:v>1.42818545103259</c:v>
                </c:pt>
                <c:pt idx="506">
                  <c:v>1.408467768959583</c:v>
                </c:pt>
                <c:pt idx="507">
                  <c:v>1.4574248509870389</c:v>
                </c:pt>
                <c:pt idx="508">
                  <c:v>1.468611341255166</c:v>
                </c:pt>
                <c:pt idx="509">
                  <c:v>1.4773760117240911</c:v>
                </c:pt>
                <c:pt idx="510">
                  <c:v>1.5024494939920869</c:v>
                </c:pt>
                <c:pt idx="511">
                  <c:v>1.506021697107272</c:v>
                </c:pt>
                <c:pt idx="512">
                  <c:v>1.519105681971612</c:v>
                </c:pt>
                <c:pt idx="513">
                  <c:v>1.509565890960658</c:v>
                </c:pt>
                <c:pt idx="514">
                  <c:v>1.5052311612488951</c:v>
                </c:pt>
                <c:pt idx="515">
                  <c:v>1.5203400521835591</c:v>
                </c:pt>
                <c:pt idx="516">
                  <c:v>1.5389945681017749</c:v>
                </c:pt>
                <c:pt idx="517">
                  <c:v>1.570433901345716</c:v>
                </c:pt>
                <c:pt idx="518">
                  <c:v>1.5725236376125089</c:v>
                </c:pt>
                <c:pt idx="519">
                  <c:v>1.5975077560240649</c:v>
                </c:pt>
                <c:pt idx="520">
                  <c:v>1.588825027979438</c:v>
                </c:pt>
                <c:pt idx="521">
                  <c:v>1.574573056898086</c:v>
                </c:pt>
                <c:pt idx="522">
                  <c:v>1.555841914181898</c:v>
                </c:pt>
                <c:pt idx="523">
                  <c:v>1.5768406008655109</c:v>
                </c:pt>
                <c:pt idx="524">
                  <c:v>1.6060924107629611</c:v>
                </c:pt>
                <c:pt idx="525">
                  <c:v>1.633795390261803</c:v>
                </c:pt>
                <c:pt idx="526">
                  <c:v>1.6193143156857659</c:v>
                </c:pt>
                <c:pt idx="527">
                  <c:v>1.608105724678949</c:v>
                </c:pt>
                <c:pt idx="528">
                  <c:v>1.6275431096868009</c:v>
                </c:pt>
                <c:pt idx="529">
                  <c:v>1.6866104312089421</c:v>
                </c:pt>
                <c:pt idx="530">
                  <c:v>1.7103979612449041</c:v>
                </c:pt>
                <c:pt idx="531">
                  <c:v>1.7151305860319439</c:v>
                </c:pt>
                <c:pt idx="532">
                  <c:v>1.633624635988413</c:v>
                </c:pt>
                <c:pt idx="533">
                  <c:v>1.649832553110858</c:v>
                </c:pt>
                <c:pt idx="534">
                  <c:v>1.6937424070515941</c:v>
                </c:pt>
                <c:pt idx="535">
                  <c:v>1.720182311956324</c:v>
                </c:pt>
                <c:pt idx="536">
                  <c:v>1.672654744961158</c:v>
                </c:pt>
                <c:pt idx="537">
                  <c:v>1.6711923343797921</c:v>
                </c:pt>
                <c:pt idx="538">
                  <c:v>1.696062984613987</c:v>
                </c:pt>
                <c:pt idx="539">
                  <c:v>1.68088355940691</c:v>
                </c:pt>
                <c:pt idx="540">
                  <c:v>1.7045407134848489</c:v>
                </c:pt>
                <c:pt idx="541">
                  <c:v>1.697488553815965</c:v>
                </c:pt>
                <c:pt idx="542">
                  <c:v>1.622392901562359</c:v>
                </c:pt>
                <c:pt idx="543">
                  <c:v>1.574138657781246</c:v>
                </c:pt>
                <c:pt idx="544">
                  <c:v>1.5743925504948579</c:v>
                </c:pt>
                <c:pt idx="545">
                  <c:v>1.637689883890125</c:v>
                </c:pt>
                <c:pt idx="546">
                  <c:v>1.652899894393298</c:v>
                </c:pt>
                <c:pt idx="547">
                  <c:v>1.639779599712202</c:v>
                </c:pt>
                <c:pt idx="548">
                  <c:v>1.6710853267328909</c:v>
                </c:pt>
                <c:pt idx="549">
                  <c:v>1.6608177855883659</c:v>
                </c:pt>
                <c:pt idx="550">
                  <c:v>1.7103457249938849</c:v>
                </c:pt>
                <c:pt idx="551">
                  <c:v>1.721640388257762</c:v>
                </c:pt>
                <c:pt idx="552">
                  <c:v>1.7157376305584631</c:v>
                </c:pt>
                <c:pt idx="553">
                  <c:v>1.725184704779448</c:v>
                </c:pt>
                <c:pt idx="554">
                  <c:v>1.75650952716548</c:v>
                </c:pt>
                <c:pt idx="555">
                  <c:v>1.720868170865496</c:v>
                </c:pt>
                <c:pt idx="556">
                  <c:v>1.753746873495148</c:v>
                </c:pt>
                <c:pt idx="557">
                  <c:v>1.703684345638887</c:v>
                </c:pt>
                <c:pt idx="558">
                  <c:v>1.687352860649062</c:v>
                </c:pt>
                <c:pt idx="559">
                  <c:v>1.6910507169927249</c:v>
                </c:pt>
                <c:pt idx="560">
                  <c:v>1.679812767372812</c:v>
                </c:pt>
                <c:pt idx="561">
                  <c:v>1.699073269358002</c:v>
                </c:pt>
                <c:pt idx="562">
                  <c:v>1.7382896847146461</c:v>
                </c:pt>
                <c:pt idx="563">
                  <c:v>1.7441715539888241</c:v>
                </c:pt>
                <c:pt idx="564">
                  <c:v>1.7651790187262391</c:v>
                </c:pt>
                <c:pt idx="565">
                  <c:v>1.7840552315228151</c:v>
                </c:pt>
                <c:pt idx="566">
                  <c:v>1.7814055998981779</c:v>
                </c:pt>
                <c:pt idx="567">
                  <c:v>1.741283316190162</c:v>
                </c:pt>
                <c:pt idx="568">
                  <c:v>1.746958653509846</c:v>
                </c:pt>
                <c:pt idx="569">
                  <c:v>1.74342045363051</c:v>
                </c:pt>
                <c:pt idx="570">
                  <c:v>1.7341133638654951</c:v>
                </c:pt>
                <c:pt idx="571">
                  <c:v>1.734371486449376</c:v>
                </c:pt>
                <c:pt idx="572">
                  <c:v>1.7076060536930091</c:v>
                </c:pt>
                <c:pt idx="573">
                  <c:v>1.7359166579340961</c:v>
                </c:pt>
                <c:pt idx="574">
                  <c:v>1.711155362403981</c:v>
                </c:pt>
                <c:pt idx="575">
                  <c:v>1.7245377574362279</c:v>
                </c:pt>
                <c:pt idx="576">
                  <c:v>1.7510859525495479</c:v>
                </c:pt>
                <c:pt idx="577">
                  <c:v>1.7466479528881571</c:v>
                </c:pt>
                <c:pt idx="578">
                  <c:v>1.7335924835260479</c:v>
                </c:pt>
                <c:pt idx="579">
                  <c:v>1.7125445720468031</c:v>
                </c:pt>
                <c:pt idx="580">
                  <c:v>1.727229245829712</c:v>
                </c:pt>
                <c:pt idx="581">
                  <c:v>1.753542470846964</c:v>
                </c:pt>
                <c:pt idx="582">
                  <c:v>1.751839680154335</c:v>
                </c:pt>
                <c:pt idx="583">
                  <c:v>1.748829759361181</c:v>
                </c:pt>
                <c:pt idx="584">
                  <c:v>1.751084863868468</c:v>
                </c:pt>
                <c:pt idx="585">
                  <c:v>1.7017941560357659</c:v>
                </c:pt>
                <c:pt idx="586">
                  <c:v>1.69631386011892</c:v>
                </c:pt>
                <c:pt idx="587">
                  <c:v>1.6895194384978991</c:v>
                </c:pt>
                <c:pt idx="588">
                  <c:v>1.6837789049566461</c:v>
                </c:pt>
                <c:pt idx="589">
                  <c:v>1.674294338752419</c:v>
                </c:pt>
                <c:pt idx="590">
                  <c:v>1.706337559111768</c:v>
                </c:pt>
                <c:pt idx="591">
                  <c:v>1.694567341060808</c:v>
                </c:pt>
                <c:pt idx="592">
                  <c:v>1.724452063239035</c:v>
                </c:pt>
                <c:pt idx="593">
                  <c:v>1.716751309749474</c:v>
                </c:pt>
                <c:pt idx="594">
                  <c:v>1.7195094900837931</c:v>
                </c:pt>
                <c:pt idx="595">
                  <c:v>1.7347715465594811</c:v>
                </c:pt>
                <c:pt idx="596">
                  <c:v>1.7243763327134141</c:v>
                </c:pt>
                <c:pt idx="597">
                  <c:v>1.718752153666766</c:v>
                </c:pt>
                <c:pt idx="598">
                  <c:v>1.694059725492095</c:v>
                </c:pt>
                <c:pt idx="599">
                  <c:v>1.650651155695628</c:v>
                </c:pt>
                <c:pt idx="600">
                  <c:v>1.6580742098173671</c:v>
                </c:pt>
                <c:pt idx="601">
                  <c:v>1.6573286112909911</c:v>
                </c:pt>
                <c:pt idx="602">
                  <c:v>1.6455272499499389</c:v>
                </c:pt>
                <c:pt idx="603">
                  <c:v>1.6832402317900921</c:v>
                </c:pt>
                <c:pt idx="604">
                  <c:v>1.7050587658801599</c:v>
                </c:pt>
                <c:pt idx="605">
                  <c:v>1.7169370399103669</c:v>
                </c:pt>
                <c:pt idx="606">
                  <c:v>1.712424883344666</c:v>
                </c:pt>
                <c:pt idx="607">
                  <c:v>1.6890265210975499</c:v>
                </c:pt>
                <c:pt idx="608">
                  <c:v>1.731221406244178</c:v>
                </c:pt>
                <c:pt idx="609">
                  <c:v>1.6929503341527219</c:v>
                </c:pt>
                <c:pt idx="610">
                  <c:v>1.684480442086298</c:v>
                </c:pt>
                <c:pt idx="611">
                  <c:v>1.7082749868692231</c:v>
                </c:pt>
                <c:pt idx="612">
                  <c:v>1.7356212631167229</c:v>
                </c:pt>
                <c:pt idx="613">
                  <c:v>1.7289393651572369</c:v>
                </c:pt>
                <c:pt idx="614">
                  <c:v>1.6736064169527041</c:v>
                </c:pt>
                <c:pt idx="615">
                  <c:v>1.6893038212173901</c:v>
                </c:pt>
                <c:pt idx="616">
                  <c:v>1.701386549165038</c:v>
                </c:pt>
                <c:pt idx="617">
                  <c:v>1.712389954015181</c:v>
                </c:pt>
                <c:pt idx="618">
                  <c:v>1.71010342382289</c:v>
                </c:pt>
                <c:pt idx="619">
                  <c:v>1.698028739261402</c:v>
                </c:pt>
                <c:pt idx="620">
                  <c:v>1.705796763114483</c:v>
                </c:pt>
                <c:pt idx="621">
                  <c:v>1.6878623198267759</c:v>
                </c:pt>
                <c:pt idx="622">
                  <c:v>1.6711300394764339</c:v>
                </c:pt>
                <c:pt idx="623">
                  <c:v>1.656392731176733</c:v>
                </c:pt>
                <c:pt idx="624">
                  <c:v>1.637211730523692</c:v>
                </c:pt>
                <c:pt idx="625">
                  <c:v>1.6179952621166609</c:v>
                </c:pt>
                <c:pt idx="626">
                  <c:v>1.6528743705905009</c:v>
                </c:pt>
                <c:pt idx="627">
                  <c:v>1.6761773410530261</c:v>
                </c:pt>
                <c:pt idx="628">
                  <c:v>1.73362314167005</c:v>
                </c:pt>
                <c:pt idx="629">
                  <c:v>1.7838751220311999</c:v>
                </c:pt>
                <c:pt idx="630">
                  <c:v>1.7947050759540839</c:v>
                </c:pt>
                <c:pt idx="631">
                  <c:v>1.777314554585292</c:v>
                </c:pt>
                <c:pt idx="632">
                  <c:v>1.8103936374003431</c:v>
                </c:pt>
                <c:pt idx="633">
                  <c:v>1.807636458192698</c:v>
                </c:pt>
                <c:pt idx="634">
                  <c:v>1.7900704159641261</c:v>
                </c:pt>
                <c:pt idx="635">
                  <c:v>1.811956337915444</c:v>
                </c:pt>
                <c:pt idx="636">
                  <c:v>1.793999424233744</c:v>
                </c:pt>
                <c:pt idx="637">
                  <c:v>1.7709781413300161</c:v>
                </c:pt>
                <c:pt idx="638">
                  <c:v>1.7783545707880859</c:v>
                </c:pt>
                <c:pt idx="639">
                  <c:v>1.800923667043516</c:v>
                </c:pt>
                <c:pt idx="640">
                  <c:v>1.8358731629641869</c:v>
                </c:pt>
                <c:pt idx="641">
                  <c:v>1.8326859438729299</c:v>
                </c:pt>
                <c:pt idx="642">
                  <c:v>1.843281066315833</c:v>
                </c:pt>
                <c:pt idx="643">
                  <c:v>1.8155477440729351</c:v>
                </c:pt>
                <c:pt idx="644">
                  <c:v>1.782761101880344</c:v>
                </c:pt>
                <c:pt idx="645">
                  <c:v>1.7867096805880569</c:v>
                </c:pt>
                <c:pt idx="646">
                  <c:v>1.7867631565862701</c:v>
                </c:pt>
                <c:pt idx="647">
                  <c:v>1.7279942262728849</c:v>
                </c:pt>
                <c:pt idx="648">
                  <c:v>1.740625370301409</c:v>
                </c:pt>
                <c:pt idx="649">
                  <c:v>1.779746163792022</c:v>
                </c:pt>
                <c:pt idx="650">
                  <c:v>1.7652720792679459</c:v>
                </c:pt>
                <c:pt idx="651">
                  <c:v>1.7811685929228549</c:v>
                </c:pt>
                <c:pt idx="652">
                  <c:v>1.792425897316186</c:v>
                </c:pt>
                <c:pt idx="653">
                  <c:v>1.852557399811986</c:v>
                </c:pt>
                <c:pt idx="654">
                  <c:v>1.863043476509548</c:v>
                </c:pt>
                <c:pt idx="655">
                  <c:v>1.8581084504260039</c:v>
                </c:pt>
                <c:pt idx="656">
                  <c:v>1.8658569182914291</c:v>
                </c:pt>
                <c:pt idx="657">
                  <c:v>1.8403607135057971</c:v>
                </c:pt>
                <c:pt idx="658">
                  <c:v>1.837465607277303</c:v>
                </c:pt>
                <c:pt idx="659">
                  <c:v>1.781485091102472</c:v>
                </c:pt>
                <c:pt idx="660">
                  <c:v>1.7808670738013299</c:v>
                </c:pt>
                <c:pt idx="661">
                  <c:v>1.794776932129506</c:v>
                </c:pt>
                <c:pt idx="662">
                  <c:v>1.7466608560257439</c:v>
                </c:pt>
                <c:pt idx="663">
                  <c:v>1.732878627024351</c:v>
                </c:pt>
                <c:pt idx="664">
                  <c:v>1.7489565141304431</c:v>
                </c:pt>
                <c:pt idx="665">
                  <c:v>1.734791195522593</c:v>
                </c:pt>
                <c:pt idx="666">
                  <c:v>1.699573683827085</c:v>
                </c:pt>
                <c:pt idx="667">
                  <c:v>1.744926848000838</c:v>
                </c:pt>
                <c:pt idx="668">
                  <c:v>1.773996834454252</c:v>
                </c:pt>
                <c:pt idx="669">
                  <c:v>1.768428594725086</c:v>
                </c:pt>
                <c:pt idx="670">
                  <c:v>1.81626254109185</c:v>
                </c:pt>
                <c:pt idx="671">
                  <c:v>1.826495234454411</c:v>
                </c:pt>
                <c:pt idx="672">
                  <c:v>1.8013133354091559</c:v>
                </c:pt>
                <c:pt idx="673">
                  <c:v>1.8041041559161659</c:v>
                </c:pt>
                <c:pt idx="674">
                  <c:v>1.794313199909725</c:v>
                </c:pt>
                <c:pt idx="675">
                  <c:v>1.8032068766668541</c:v>
                </c:pt>
                <c:pt idx="676">
                  <c:v>1.803454747583195</c:v>
                </c:pt>
                <c:pt idx="677">
                  <c:v>1.8362158758023761</c:v>
                </c:pt>
                <c:pt idx="678">
                  <c:v>1.827763219943545</c:v>
                </c:pt>
                <c:pt idx="679">
                  <c:v>1.840443859806431</c:v>
                </c:pt>
                <c:pt idx="680">
                  <c:v>1.8117706480869069</c:v>
                </c:pt>
                <c:pt idx="681">
                  <c:v>1.8070821617958801</c:v>
                </c:pt>
                <c:pt idx="682">
                  <c:v>1.790579019778666</c:v>
                </c:pt>
                <c:pt idx="683">
                  <c:v>1.7606782887342629</c:v>
                </c:pt>
                <c:pt idx="684">
                  <c:v>1.766325503256903</c:v>
                </c:pt>
                <c:pt idx="685">
                  <c:v>1.7661288982256089</c:v>
                </c:pt>
                <c:pt idx="686">
                  <c:v>1.7709918642330811</c:v>
                </c:pt>
                <c:pt idx="687">
                  <c:v>1.8056925569083351</c:v>
                </c:pt>
                <c:pt idx="688">
                  <c:v>1.8117408716672561</c:v>
                </c:pt>
                <c:pt idx="689">
                  <c:v>1.79597210469545</c:v>
                </c:pt>
                <c:pt idx="690">
                  <c:v>1.7831511350998379</c:v>
                </c:pt>
                <c:pt idx="691">
                  <c:v>1.7796183278560009</c:v>
                </c:pt>
                <c:pt idx="692">
                  <c:v>1.7326865474223609</c:v>
                </c:pt>
                <c:pt idx="693">
                  <c:v>1.724391097592844</c:v>
                </c:pt>
                <c:pt idx="694">
                  <c:v>1.7297321241675341</c:v>
                </c:pt>
                <c:pt idx="695">
                  <c:v>1.690933776214925</c:v>
                </c:pt>
                <c:pt idx="696">
                  <c:v>1.6875050220614589</c:v>
                </c:pt>
                <c:pt idx="697">
                  <c:v>1.6620906079097419</c:v>
                </c:pt>
                <c:pt idx="698">
                  <c:v>1.6621351864314271</c:v>
                </c:pt>
                <c:pt idx="699">
                  <c:v>1.6662245147007699</c:v>
                </c:pt>
                <c:pt idx="700">
                  <c:v>1.6578956147400901</c:v>
                </c:pt>
                <c:pt idx="701">
                  <c:v>1.67416945067863</c:v>
                </c:pt>
                <c:pt idx="702">
                  <c:v>1.658968487401888</c:v>
                </c:pt>
                <c:pt idx="703">
                  <c:v>1.6585003723244429</c:v>
                </c:pt>
                <c:pt idx="704">
                  <c:v>1.632881871366888</c:v>
                </c:pt>
                <c:pt idx="705">
                  <c:v>1.5809782784534661</c:v>
                </c:pt>
                <c:pt idx="706">
                  <c:v>1.5485418092821219</c:v>
                </c:pt>
                <c:pt idx="707">
                  <c:v>1.534174042123537</c:v>
                </c:pt>
                <c:pt idx="708">
                  <c:v>1.5544785234577909</c:v>
                </c:pt>
                <c:pt idx="709">
                  <c:v>1.5135393589908119</c:v>
                </c:pt>
                <c:pt idx="710">
                  <c:v>1.5294383212297791</c:v>
                </c:pt>
                <c:pt idx="711">
                  <c:v>1.595308876544105</c:v>
                </c:pt>
                <c:pt idx="712">
                  <c:v>1.5939085263268269</c:v>
                </c:pt>
                <c:pt idx="713">
                  <c:v>1.632089668812799</c:v>
                </c:pt>
                <c:pt idx="714">
                  <c:v>1.6599645981229301</c:v>
                </c:pt>
                <c:pt idx="715">
                  <c:v>1.6474572493893069</c:v>
                </c:pt>
                <c:pt idx="716">
                  <c:v>1.6564508605800361</c:v>
                </c:pt>
                <c:pt idx="717">
                  <c:v>1.629481991753152</c:v>
                </c:pt>
                <c:pt idx="718">
                  <c:v>1.6921423251096639</c:v>
                </c:pt>
                <c:pt idx="719">
                  <c:v>1.6862709399861291</c:v>
                </c:pt>
                <c:pt idx="720">
                  <c:v>1.672747444556554</c:v>
                </c:pt>
                <c:pt idx="721">
                  <c:v>1.687168044165293</c:v>
                </c:pt>
                <c:pt idx="722">
                  <c:v>1.7067861624246761</c:v>
                </c:pt>
                <c:pt idx="723">
                  <c:v>1.7146426071950069</c:v>
                </c:pt>
                <c:pt idx="724">
                  <c:v>1.7389153280545899</c:v>
                </c:pt>
                <c:pt idx="725">
                  <c:v>1.7882270331497889</c:v>
                </c:pt>
                <c:pt idx="726">
                  <c:v>1.8235426820657239</c:v>
                </c:pt>
                <c:pt idx="727">
                  <c:v>1.79348997829196</c:v>
                </c:pt>
                <c:pt idx="728">
                  <c:v>1.82556275087395</c:v>
                </c:pt>
                <c:pt idx="729">
                  <c:v>1.846442014999697</c:v>
                </c:pt>
                <c:pt idx="730">
                  <c:v>1.8537095320268451</c:v>
                </c:pt>
                <c:pt idx="731">
                  <c:v>1.8854067001138239</c:v>
                </c:pt>
                <c:pt idx="732">
                  <c:v>1.911824200023037</c:v>
                </c:pt>
                <c:pt idx="733">
                  <c:v>1.918836563883167</c:v>
                </c:pt>
                <c:pt idx="734">
                  <c:v>1.9257377412774619</c:v>
                </c:pt>
                <c:pt idx="735">
                  <c:v>1.898337463603966</c:v>
                </c:pt>
                <c:pt idx="736">
                  <c:v>1.984844159581918</c:v>
                </c:pt>
                <c:pt idx="737">
                  <c:v>2.0352458135923048</c:v>
                </c:pt>
                <c:pt idx="738">
                  <c:v>2.0299362152814</c:v>
                </c:pt>
                <c:pt idx="739">
                  <c:v>1.997332077276853</c:v>
                </c:pt>
                <c:pt idx="740">
                  <c:v>2.0317310772956469</c:v>
                </c:pt>
                <c:pt idx="741">
                  <c:v>2.068328017672171</c:v>
                </c:pt>
                <c:pt idx="742">
                  <c:v>2.017169129669377</c:v>
                </c:pt>
                <c:pt idx="743">
                  <c:v>2.0288234980283599</c:v>
                </c:pt>
                <c:pt idx="744">
                  <c:v>1.9556743906757801</c:v>
                </c:pt>
                <c:pt idx="745">
                  <c:v>1.946471711090316</c:v>
                </c:pt>
                <c:pt idx="746">
                  <c:v>2.003625785023726</c:v>
                </c:pt>
                <c:pt idx="747">
                  <c:v>2.026356604649767</c:v>
                </c:pt>
                <c:pt idx="748">
                  <c:v>2.0080474831180042</c:v>
                </c:pt>
                <c:pt idx="749">
                  <c:v>1.9841169523825259</c:v>
                </c:pt>
                <c:pt idx="750">
                  <c:v>1.9837796492926121</c:v>
                </c:pt>
                <c:pt idx="751">
                  <c:v>1.9418080755292311</c:v>
                </c:pt>
                <c:pt idx="752">
                  <c:v>1.9822380237053061</c:v>
                </c:pt>
                <c:pt idx="753">
                  <c:v>2.013363253546359</c:v>
                </c:pt>
                <c:pt idx="754">
                  <c:v>2.0280901386105641</c:v>
                </c:pt>
                <c:pt idx="755">
                  <c:v>2.068025458068671</c:v>
                </c:pt>
                <c:pt idx="756">
                  <c:v>2.0917135814321401</c:v>
                </c:pt>
                <c:pt idx="757">
                  <c:v>2.0484975213776901</c:v>
                </c:pt>
                <c:pt idx="758">
                  <c:v>2.114293911859872</c:v>
                </c:pt>
                <c:pt idx="759">
                  <c:v>2.08939742687684</c:v>
                </c:pt>
                <c:pt idx="760">
                  <c:v>2.1001292198388088</c:v>
                </c:pt>
                <c:pt idx="761">
                  <c:v>2.1195045523080611</c:v>
                </c:pt>
                <c:pt idx="762">
                  <c:v>2.1016816800984301</c:v>
                </c:pt>
                <c:pt idx="763">
                  <c:v>2.0847748607839138</c:v>
                </c:pt>
                <c:pt idx="764">
                  <c:v>2.123717056529232</c:v>
                </c:pt>
                <c:pt idx="765">
                  <c:v>2.172709998294307</c:v>
                </c:pt>
                <c:pt idx="766">
                  <c:v>2.129069257293029</c:v>
                </c:pt>
                <c:pt idx="767">
                  <c:v>2.181251140596236</c:v>
                </c:pt>
                <c:pt idx="768">
                  <c:v>2.253626951795709</c:v>
                </c:pt>
                <c:pt idx="769">
                  <c:v>2.217910277116129</c:v>
                </c:pt>
                <c:pt idx="770">
                  <c:v>2.1992309290634311</c:v>
                </c:pt>
                <c:pt idx="771">
                  <c:v>2.183452416694784</c:v>
                </c:pt>
                <c:pt idx="772">
                  <c:v>2.1462098999345871</c:v>
                </c:pt>
                <c:pt idx="773">
                  <c:v>2.1588875127119209</c:v>
                </c:pt>
                <c:pt idx="774">
                  <c:v>2.1736068744562229</c:v>
                </c:pt>
                <c:pt idx="775">
                  <c:v>2.19359567134827</c:v>
                </c:pt>
                <c:pt idx="776">
                  <c:v>2.176126304202854</c:v>
                </c:pt>
                <c:pt idx="777">
                  <c:v>2.1651069057285151</c:v>
                </c:pt>
                <c:pt idx="778">
                  <c:v>2.229598195795671</c:v>
                </c:pt>
                <c:pt idx="779">
                  <c:v>2.2756194534904748</c:v>
                </c:pt>
                <c:pt idx="780">
                  <c:v>2.2833026735069382</c:v>
                </c:pt>
                <c:pt idx="781">
                  <c:v>2.2785226271348828</c:v>
                </c:pt>
                <c:pt idx="782">
                  <c:v>2.2876241521526741</c:v>
                </c:pt>
                <c:pt idx="783">
                  <c:v>2.292954447046669</c:v>
                </c:pt>
                <c:pt idx="784">
                  <c:v>2.2631207992973361</c:v>
                </c:pt>
                <c:pt idx="785">
                  <c:v>2.2570279927335219</c:v>
                </c:pt>
                <c:pt idx="786">
                  <c:v>2.278280962088667</c:v>
                </c:pt>
                <c:pt idx="787">
                  <c:v>2.1892361303440402</c:v>
                </c:pt>
                <c:pt idx="788">
                  <c:v>2.1606411467276869</c:v>
                </c:pt>
                <c:pt idx="789">
                  <c:v>2.199281481770444</c:v>
                </c:pt>
                <c:pt idx="790">
                  <c:v>2.2134934606317191</c:v>
                </c:pt>
                <c:pt idx="791">
                  <c:v>2.216467182457321</c:v>
                </c:pt>
                <c:pt idx="792">
                  <c:v>2.228743566668371</c:v>
                </c:pt>
                <c:pt idx="793">
                  <c:v>2.228740100664885</c:v>
                </c:pt>
                <c:pt idx="794">
                  <c:v>2.17941769752907</c:v>
                </c:pt>
                <c:pt idx="795">
                  <c:v>2.1689433986056139</c:v>
                </c:pt>
                <c:pt idx="796">
                  <c:v>2.189207137816191</c:v>
                </c:pt>
                <c:pt idx="797">
                  <c:v>2.1925706349314651</c:v>
                </c:pt>
                <c:pt idx="798">
                  <c:v>2.2663543167333202</c:v>
                </c:pt>
                <c:pt idx="799">
                  <c:v>2.3031060528581588</c:v>
                </c:pt>
                <c:pt idx="800">
                  <c:v>2.236148041769304</c:v>
                </c:pt>
                <c:pt idx="801">
                  <c:v>2.3195531855003511</c:v>
                </c:pt>
                <c:pt idx="802">
                  <c:v>2.2998548597141082</c:v>
                </c:pt>
                <c:pt idx="803">
                  <c:v>2.2367438871227119</c:v>
                </c:pt>
                <c:pt idx="804">
                  <c:v>2.2626374109796572</c:v>
                </c:pt>
                <c:pt idx="805">
                  <c:v>2.3148142873233941</c:v>
                </c:pt>
                <c:pt idx="806">
                  <c:v>2.3502071628169241</c:v>
                </c:pt>
                <c:pt idx="807">
                  <c:v>2.345421434220119</c:v>
                </c:pt>
                <c:pt idx="808">
                  <c:v>2.3825089236240431</c:v>
                </c:pt>
                <c:pt idx="809">
                  <c:v>2.3861860729810398</c:v>
                </c:pt>
                <c:pt idx="810">
                  <c:v>2.3849709263615728</c:v>
                </c:pt>
                <c:pt idx="811">
                  <c:v>2.3975426419215489</c:v>
                </c:pt>
                <c:pt idx="812">
                  <c:v>2.3515420459014731</c:v>
                </c:pt>
                <c:pt idx="813">
                  <c:v>2.392802328152734</c:v>
                </c:pt>
                <c:pt idx="814">
                  <c:v>2.419064814527351</c:v>
                </c:pt>
                <c:pt idx="815">
                  <c:v>2.459530116569582</c:v>
                </c:pt>
                <c:pt idx="816">
                  <c:v>2.497285481547503</c:v>
                </c:pt>
                <c:pt idx="817">
                  <c:v>2.5334352491145928</c:v>
                </c:pt>
                <c:pt idx="818">
                  <c:v>2.5031307067658548</c:v>
                </c:pt>
                <c:pt idx="819">
                  <c:v>2.4953022913499709</c:v>
                </c:pt>
                <c:pt idx="820">
                  <c:v>2.5400581436384639</c:v>
                </c:pt>
                <c:pt idx="821">
                  <c:v>2.5641450171093632</c:v>
                </c:pt>
                <c:pt idx="822">
                  <c:v>2.545848055735374</c:v>
                </c:pt>
                <c:pt idx="823">
                  <c:v>2.5814730271010911</c:v>
                </c:pt>
                <c:pt idx="824">
                  <c:v>2.6016761817410021</c:v>
                </c:pt>
                <c:pt idx="825">
                  <c:v>2.5756972469586139</c:v>
                </c:pt>
                <c:pt idx="826">
                  <c:v>2.5525327605245178</c:v>
                </c:pt>
                <c:pt idx="827">
                  <c:v>2.4895630943046321</c:v>
                </c:pt>
                <c:pt idx="828">
                  <c:v>2.5019110094792998</c:v>
                </c:pt>
                <c:pt idx="829">
                  <c:v>2.4574644484937518</c:v>
                </c:pt>
                <c:pt idx="830">
                  <c:v>2.416955861786056</c:v>
                </c:pt>
                <c:pt idx="831">
                  <c:v>2.3618517866139679</c:v>
                </c:pt>
                <c:pt idx="832">
                  <c:v>2.4179711493878839</c:v>
                </c:pt>
                <c:pt idx="833">
                  <c:v>2.4421448203156051</c:v>
                </c:pt>
                <c:pt idx="834">
                  <c:v>2.4394976682362768</c:v>
                </c:pt>
                <c:pt idx="835">
                  <c:v>2.4233020514570471</c:v>
                </c:pt>
                <c:pt idx="836">
                  <c:v>2.319771086635694</c:v>
                </c:pt>
                <c:pt idx="837">
                  <c:v>2.306626384020924</c:v>
                </c:pt>
                <c:pt idx="838">
                  <c:v>2.1740358220442402</c:v>
                </c:pt>
                <c:pt idx="839">
                  <c:v>2.1995109008042761</c:v>
                </c:pt>
                <c:pt idx="840">
                  <c:v>2.262929945399109</c:v>
                </c:pt>
                <c:pt idx="841">
                  <c:v>2.2259772428436042</c:v>
                </c:pt>
                <c:pt idx="842">
                  <c:v>2.231956810509292</c:v>
                </c:pt>
                <c:pt idx="843">
                  <c:v>2.2942403629347421</c:v>
                </c:pt>
                <c:pt idx="844">
                  <c:v>2.355550582183255</c:v>
                </c:pt>
                <c:pt idx="845">
                  <c:v>2.372432798635439</c:v>
                </c:pt>
                <c:pt idx="846">
                  <c:v>2.365139809494829</c:v>
                </c:pt>
                <c:pt idx="847">
                  <c:v>2.3254240283935328</c:v>
                </c:pt>
                <c:pt idx="848">
                  <c:v>2.242937519827322</c:v>
                </c:pt>
                <c:pt idx="849">
                  <c:v>2.2698452706488439</c:v>
                </c:pt>
                <c:pt idx="850">
                  <c:v>2.329433409037371</c:v>
                </c:pt>
                <c:pt idx="851">
                  <c:v>2.3932055243671551</c:v>
                </c:pt>
                <c:pt idx="852">
                  <c:v>2.3880849514051432</c:v>
                </c:pt>
                <c:pt idx="853">
                  <c:v>2.4594843225193359</c:v>
                </c:pt>
                <c:pt idx="854">
                  <c:v>2.476305898962432</c:v>
                </c:pt>
                <c:pt idx="855">
                  <c:v>2.4402879437191811</c:v>
                </c:pt>
                <c:pt idx="856">
                  <c:v>2.4435447015025269</c:v>
                </c:pt>
                <c:pt idx="857">
                  <c:v>2.4079826869568768</c:v>
                </c:pt>
                <c:pt idx="858">
                  <c:v>2.4712484072527889</c:v>
                </c:pt>
                <c:pt idx="859">
                  <c:v>2.5472344182413589</c:v>
                </c:pt>
                <c:pt idx="860">
                  <c:v>2.5724407024877891</c:v>
                </c:pt>
                <c:pt idx="861">
                  <c:v>2.5265729290633452</c:v>
                </c:pt>
                <c:pt idx="862">
                  <c:v>2.5148412737582428</c:v>
                </c:pt>
                <c:pt idx="863">
                  <c:v>2.4837869201265299</c:v>
                </c:pt>
                <c:pt idx="864">
                  <c:v>2.472310682862441</c:v>
                </c:pt>
                <c:pt idx="865">
                  <c:v>2.471838989898596</c:v>
                </c:pt>
                <c:pt idx="866">
                  <c:v>2.5744760108561411</c:v>
                </c:pt>
                <c:pt idx="867">
                  <c:v>2.5755999356279089</c:v>
                </c:pt>
                <c:pt idx="868">
                  <c:v>2.6120352375325879</c:v>
                </c:pt>
                <c:pt idx="869">
                  <c:v>2.641520112488779</c:v>
                </c:pt>
                <c:pt idx="870">
                  <c:v>2.590315014485463</c:v>
                </c:pt>
                <c:pt idx="871">
                  <c:v>2.5950387795213601</c:v>
                </c:pt>
                <c:pt idx="872">
                  <c:v>2.602626218062535</c:v>
                </c:pt>
                <c:pt idx="873">
                  <c:v>2.6174797163533858</c:v>
                </c:pt>
                <c:pt idx="874">
                  <c:v>2.637786476783559</c:v>
                </c:pt>
                <c:pt idx="875">
                  <c:v>2.6279826669791082</c:v>
                </c:pt>
                <c:pt idx="876">
                  <c:v>2.627954758692828</c:v>
                </c:pt>
                <c:pt idx="877">
                  <c:v>2.5537816850793882</c:v>
                </c:pt>
                <c:pt idx="878">
                  <c:v>2.6111197154094601</c:v>
                </c:pt>
                <c:pt idx="879">
                  <c:v>2.634979175183239</c:v>
                </c:pt>
                <c:pt idx="880">
                  <c:v>2.6367160055883359</c:v>
                </c:pt>
                <c:pt idx="881">
                  <c:v>2.6770858148595731</c:v>
                </c:pt>
                <c:pt idx="882">
                  <c:v>2.6916087260411161</c:v>
                </c:pt>
                <c:pt idx="883">
                  <c:v>2.7577206965786281</c:v>
                </c:pt>
                <c:pt idx="884">
                  <c:v>2.7954123983650598</c:v>
                </c:pt>
                <c:pt idx="885">
                  <c:v>2.7506576221533932</c:v>
                </c:pt>
                <c:pt idx="886">
                  <c:v>2.748447472879628</c:v>
                </c:pt>
                <c:pt idx="887">
                  <c:v>2.6517784656846159</c:v>
                </c:pt>
                <c:pt idx="888">
                  <c:v>2.6914660472836069</c:v>
                </c:pt>
                <c:pt idx="889">
                  <c:v>2.7388093985238671</c:v>
                </c:pt>
                <c:pt idx="890">
                  <c:v>2.7427766689178532</c:v>
                </c:pt>
                <c:pt idx="891">
                  <c:v>2.769295390087021</c:v>
                </c:pt>
                <c:pt idx="892">
                  <c:v>2.785710828808492</c:v>
                </c:pt>
                <c:pt idx="893">
                  <c:v>2.7834905029685491</c:v>
                </c:pt>
                <c:pt idx="894">
                  <c:v>2.7728035178950909</c:v>
                </c:pt>
                <c:pt idx="895">
                  <c:v>2.7264154072055322</c:v>
                </c:pt>
                <c:pt idx="896">
                  <c:v>2.738660420156064</c:v>
                </c:pt>
                <c:pt idx="897">
                  <c:v>2.761633032440729</c:v>
                </c:pt>
                <c:pt idx="898">
                  <c:v>2.7950114675997879</c:v>
                </c:pt>
                <c:pt idx="899">
                  <c:v>2.7624117521217681</c:v>
                </c:pt>
                <c:pt idx="900">
                  <c:v>2.795986381366101</c:v>
                </c:pt>
                <c:pt idx="901">
                  <c:v>2.883640440610022</c:v>
                </c:pt>
                <c:pt idx="902">
                  <c:v>2.9008650571858312</c:v>
                </c:pt>
                <c:pt idx="903">
                  <c:v>2.870051037452197</c:v>
                </c:pt>
                <c:pt idx="904">
                  <c:v>2.8199484689595748</c:v>
                </c:pt>
                <c:pt idx="905">
                  <c:v>2.84378749302277</c:v>
                </c:pt>
                <c:pt idx="906">
                  <c:v>2.9082419682438831</c:v>
                </c:pt>
                <c:pt idx="907">
                  <c:v>2.9509798735162769</c:v>
                </c:pt>
                <c:pt idx="908">
                  <c:v>2.9814388169301722</c:v>
                </c:pt>
                <c:pt idx="909">
                  <c:v>2.9480630889400992</c:v>
                </c:pt>
                <c:pt idx="910">
                  <c:v>2.9687639795293999</c:v>
                </c:pt>
                <c:pt idx="911">
                  <c:v>2.9999933832367192</c:v>
                </c:pt>
                <c:pt idx="912">
                  <c:v>3.009509714455874</c:v>
                </c:pt>
                <c:pt idx="913">
                  <c:v>2.9099206685988781</c:v>
                </c:pt>
                <c:pt idx="914">
                  <c:v>2.8816813246292741</c:v>
                </c:pt>
                <c:pt idx="915">
                  <c:v>2.9036149086423859</c:v>
                </c:pt>
                <c:pt idx="916">
                  <c:v>3.0024066814626948</c:v>
                </c:pt>
                <c:pt idx="917">
                  <c:v>2.952894712991597</c:v>
                </c:pt>
                <c:pt idx="918">
                  <c:v>2.8899781048052349</c:v>
                </c:pt>
                <c:pt idx="919">
                  <c:v>2.8843116974526151</c:v>
                </c:pt>
                <c:pt idx="920">
                  <c:v>2.8211472908231041</c:v>
                </c:pt>
                <c:pt idx="921">
                  <c:v>2.823245454401448</c:v>
                </c:pt>
                <c:pt idx="922">
                  <c:v>2.7733546907747608</c:v>
                </c:pt>
                <c:pt idx="923">
                  <c:v>2.8320316974559701</c:v>
                </c:pt>
                <c:pt idx="924">
                  <c:v>2.781893264181416</c:v>
                </c:pt>
                <c:pt idx="925">
                  <c:v>2.7489202031597268</c:v>
                </c:pt>
                <c:pt idx="926">
                  <c:v>2.7811610927982349</c:v>
                </c:pt>
                <c:pt idx="927">
                  <c:v>2.8183318811455762</c:v>
                </c:pt>
                <c:pt idx="928">
                  <c:v>2.783962108644809</c:v>
                </c:pt>
                <c:pt idx="929">
                  <c:v>2.72168920355135</c:v>
                </c:pt>
                <c:pt idx="930">
                  <c:v>2.6724928206358012</c:v>
                </c:pt>
                <c:pt idx="931">
                  <c:v>2.702985577258024</c:v>
                </c:pt>
                <c:pt idx="932">
                  <c:v>2.7234292186023099</c:v>
                </c:pt>
                <c:pt idx="933">
                  <c:v>2.6552715762641248</c:v>
                </c:pt>
                <c:pt idx="934">
                  <c:v>2.7063332672528939</c:v>
                </c:pt>
                <c:pt idx="935">
                  <c:v>2.7808910305458419</c:v>
                </c:pt>
                <c:pt idx="936">
                  <c:v>2.8437493756628598</c:v>
                </c:pt>
                <c:pt idx="937">
                  <c:v>2.8365885426315058</c:v>
                </c:pt>
                <c:pt idx="938">
                  <c:v>2.8447923373031858</c:v>
                </c:pt>
                <c:pt idx="939">
                  <c:v>2.8203722470957202</c:v>
                </c:pt>
                <c:pt idx="940">
                  <c:v>2.8126989873663799</c:v>
                </c:pt>
                <c:pt idx="941">
                  <c:v>2.8218741604964932</c:v>
                </c:pt>
                <c:pt idx="942">
                  <c:v>2.8291044902199278</c:v>
                </c:pt>
                <c:pt idx="943">
                  <c:v>2.8655037402339461</c:v>
                </c:pt>
                <c:pt idx="944">
                  <c:v>2.9108453401325778</c:v>
                </c:pt>
                <c:pt idx="945">
                  <c:v>2.9347819865054912</c:v>
                </c:pt>
                <c:pt idx="946">
                  <c:v>2.7885440955410159</c:v>
                </c:pt>
                <c:pt idx="947">
                  <c:v>2.865594564720884</c:v>
                </c:pt>
                <c:pt idx="948">
                  <c:v>2.9006078327878648</c:v>
                </c:pt>
                <c:pt idx="949">
                  <c:v>2.8753069951595172</c:v>
                </c:pt>
                <c:pt idx="950">
                  <c:v>2.8837246135833841</c:v>
                </c:pt>
                <c:pt idx="951">
                  <c:v>2.9168170466943262</c:v>
                </c:pt>
                <c:pt idx="952">
                  <c:v>2.9302186882017942</c:v>
                </c:pt>
                <c:pt idx="953">
                  <c:v>2.905570023726423</c:v>
                </c:pt>
                <c:pt idx="954">
                  <c:v>2.9343825964293511</c:v>
                </c:pt>
                <c:pt idx="955">
                  <c:v>2.9652761732713921</c:v>
                </c:pt>
                <c:pt idx="956">
                  <c:v>2.9055669976253049</c:v>
                </c:pt>
                <c:pt idx="957">
                  <c:v>2.887740063224653</c:v>
                </c:pt>
                <c:pt idx="958">
                  <c:v>2.8911897977708758</c:v>
                </c:pt>
                <c:pt idx="959">
                  <c:v>2.8709338299670719</c:v>
                </c:pt>
                <c:pt idx="960">
                  <c:v>2.8083368902424031</c:v>
                </c:pt>
                <c:pt idx="961">
                  <c:v>2.812073192419025</c:v>
                </c:pt>
                <c:pt idx="962">
                  <c:v>2.881887480031518</c:v>
                </c:pt>
                <c:pt idx="963">
                  <c:v>2.9406740402823681</c:v>
                </c:pt>
                <c:pt idx="964">
                  <c:v>2.88829202959545</c:v>
                </c:pt>
                <c:pt idx="965">
                  <c:v>2.9641999659722211</c:v>
                </c:pt>
                <c:pt idx="966">
                  <c:v>2.9874433657420698</c:v>
                </c:pt>
                <c:pt idx="967">
                  <c:v>2.98493972305591</c:v>
                </c:pt>
                <c:pt idx="968">
                  <c:v>2.9995658646350738</c:v>
                </c:pt>
                <c:pt idx="969">
                  <c:v>2.982210718743441</c:v>
                </c:pt>
                <c:pt idx="970">
                  <c:v>2.9032637754124142</c:v>
                </c:pt>
                <c:pt idx="971">
                  <c:v>2.957843502398636</c:v>
                </c:pt>
                <c:pt idx="972">
                  <c:v>2.973338729164241</c:v>
                </c:pt>
                <c:pt idx="973">
                  <c:v>2.9255175848458759</c:v>
                </c:pt>
                <c:pt idx="974">
                  <c:v>2.8747427516615871</c:v>
                </c:pt>
                <c:pt idx="975">
                  <c:v>2.8782115616990951</c:v>
                </c:pt>
                <c:pt idx="976">
                  <c:v>2.9459257420455618</c:v>
                </c:pt>
                <c:pt idx="977">
                  <c:v>2.9647009584296882</c:v>
                </c:pt>
                <c:pt idx="978">
                  <c:v>2.9655166170409348</c:v>
                </c:pt>
                <c:pt idx="979">
                  <c:v>2.9481041341329401</c:v>
                </c:pt>
                <c:pt idx="980">
                  <c:v>2.8994030161912381</c:v>
                </c:pt>
                <c:pt idx="981">
                  <c:v>2.941573628291708</c:v>
                </c:pt>
                <c:pt idx="982">
                  <c:v>3.023776179709655</c:v>
                </c:pt>
                <c:pt idx="983">
                  <c:v>3.0463696309944699</c:v>
                </c:pt>
                <c:pt idx="984">
                  <c:v>3.08429118950172</c:v>
                </c:pt>
                <c:pt idx="985">
                  <c:v>3.0607841665804849</c:v>
                </c:pt>
                <c:pt idx="986">
                  <c:v>3.0326294046983682</c:v>
                </c:pt>
                <c:pt idx="987">
                  <c:v>3.062729652515483</c:v>
                </c:pt>
                <c:pt idx="988">
                  <c:v>3.027295470058772</c:v>
                </c:pt>
                <c:pt idx="989">
                  <c:v>3.1010066295639689</c:v>
                </c:pt>
                <c:pt idx="990">
                  <c:v>3.1883086334697022</c:v>
                </c:pt>
                <c:pt idx="991">
                  <c:v>3.2130314925075352</c:v>
                </c:pt>
                <c:pt idx="992">
                  <c:v>3.2207090806298351</c:v>
                </c:pt>
                <c:pt idx="993">
                  <c:v>3.1136718692769731</c:v>
                </c:pt>
                <c:pt idx="994">
                  <c:v>3.1774280964254258</c:v>
                </c:pt>
                <c:pt idx="995">
                  <c:v>3.2652056664923359</c:v>
                </c:pt>
                <c:pt idx="996">
                  <c:v>3.290344194819018</c:v>
                </c:pt>
                <c:pt idx="997">
                  <c:v>3.2930084517655902</c:v>
                </c:pt>
                <c:pt idx="998">
                  <c:v>3.2211180166251272</c:v>
                </c:pt>
                <c:pt idx="999">
                  <c:v>3.207386998158392</c:v>
                </c:pt>
                <c:pt idx="1000">
                  <c:v>3.2277489052415942</c:v>
                </c:pt>
                <c:pt idx="1001">
                  <c:v>3.0382718686900549</c:v>
                </c:pt>
                <c:pt idx="1002">
                  <c:v>3.042063548690066</c:v>
                </c:pt>
                <c:pt idx="1003">
                  <c:v>2.9628573758521202</c:v>
                </c:pt>
                <c:pt idx="1004">
                  <c:v>3.0183737611238541</c:v>
                </c:pt>
                <c:pt idx="1005">
                  <c:v>3.102509815983078</c:v>
                </c:pt>
                <c:pt idx="1006">
                  <c:v>3.104895633671731</c:v>
                </c:pt>
                <c:pt idx="1007">
                  <c:v>3.0949372159571089</c:v>
                </c:pt>
                <c:pt idx="1008">
                  <c:v>3.093942141534193</c:v>
                </c:pt>
                <c:pt idx="1009">
                  <c:v>3.0719867611181031</c:v>
                </c:pt>
                <c:pt idx="1010">
                  <c:v>2.951466627999412</c:v>
                </c:pt>
                <c:pt idx="1011">
                  <c:v>2.9475305383211738</c:v>
                </c:pt>
                <c:pt idx="1012">
                  <c:v>2.9509788963247661</c:v>
                </c:pt>
                <c:pt idx="1013">
                  <c:v>3.017836949532263</c:v>
                </c:pt>
                <c:pt idx="1014">
                  <c:v>2.9999155432185498</c:v>
                </c:pt>
                <c:pt idx="1015">
                  <c:v>3.083345428483304</c:v>
                </c:pt>
                <c:pt idx="1016">
                  <c:v>3.1091889487903521</c:v>
                </c:pt>
                <c:pt idx="1017">
                  <c:v>3.0916689284460088</c:v>
                </c:pt>
                <c:pt idx="1018">
                  <c:v>2.9843920536287429</c:v>
                </c:pt>
                <c:pt idx="1019">
                  <c:v>3.0387466940939709</c:v>
                </c:pt>
                <c:pt idx="1020">
                  <c:v>3.0272408819468128</c:v>
                </c:pt>
                <c:pt idx="1021">
                  <c:v>3.0162883110074059</c:v>
                </c:pt>
                <c:pt idx="1022">
                  <c:v>3.055349542987285</c:v>
                </c:pt>
                <c:pt idx="1023">
                  <c:v>2.9769978431460982</c:v>
                </c:pt>
                <c:pt idx="1024">
                  <c:v>2.8871718418319841</c:v>
                </c:pt>
                <c:pt idx="1025">
                  <c:v>2.8681950653537371</c:v>
                </c:pt>
                <c:pt idx="1026">
                  <c:v>2.9420387254396658</c:v>
                </c:pt>
                <c:pt idx="1027">
                  <c:v>2.9437841584767028</c:v>
                </c:pt>
                <c:pt idx="1028">
                  <c:v>2.9496529598224268</c:v>
                </c:pt>
                <c:pt idx="1029">
                  <c:v>3.013046310882165</c:v>
                </c:pt>
                <c:pt idx="1030">
                  <c:v>3.0393817414945579</c:v>
                </c:pt>
                <c:pt idx="1031">
                  <c:v>3.0617733994463601</c:v>
                </c:pt>
                <c:pt idx="1032">
                  <c:v>3.0952583627201569</c:v>
                </c:pt>
                <c:pt idx="1033">
                  <c:v>3.0569167574249811</c:v>
                </c:pt>
                <c:pt idx="1034">
                  <c:v>3.094759890065236</c:v>
                </c:pt>
                <c:pt idx="1035">
                  <c:v>3.0738254156072959</c:v>
                </c:pt>
                <c:pt idx="1036">
                  <c:v>3.0558308167781232</c:v>
                </c:pt>
                <c:pt idx="1037">
                  <c:v>3.0504580663808918</c:v>
                </c:pt>
                <c:pt idx="1038">
                  <c:v>3.0614480170712852</c:v>
                </c:pt>
                <c:pt idx="1039">
                  <c:v>3.0226658131563791</c:v>
                </c:pt>
                <c:pt idx="1040">
                  <c:v>2.9996884726275761</c:v>
                </c:pt>
                <c:pt idx="1041">
                  <c:v>3.0058274129511471</c:v>
                </c:pt>
                <c:pt idx="1042">
                  <c:v>2.9784467453536658</c:v>
                </c:pt>
                <c:pt idx="1043">
                  <c:v>2.9013418159568349</c:v>
                </c:pt>
                <c:pt idx="1044">
                  <c:v>2.8332176661379949</c:v>
                </c:pt>
                <c:pt idx="1045">
                  <c:v>2.8946248475479539</c:v>
                </c:pt>
                <c:pt idx="1046">
                  <c:v>2.9283002095916948</c:v>
                </c:pt>
                <c:pt idx="1047">
                  <c:v>2.9623970199183418</c:v>
                </c:pt>
                <c:pt idx="1048">
                  <c:v>2.9678047424228171</c:v>
                </c:pt>
                <c:pt idx="1049">
                  <c:v>2.9178907638742149</c:v>
                </c:pt>
                <c:pt idx="1050">
                  <c:v>2.9107822910380809</c:v>
                </c:pt>
                <c:pt idx="1051">
                  <c:v>2.877608416362377</c:v>
                </c:pt>
                <c:pt idx="1052">
                  <c:v>2.9594808935303072</c:v>
                </c:pt>
                <c:pt idx="1053">
                  <c:v>2.9601413205793929</c:v>
                </c:pt>
                <c:pt idx="1054">
                  <c:v>2.9673817347367621</c:v>
                </c:pt>
                <c:pt idx="1055">
                  <c:v>2.9046348184914281</c:v>
                </c:pt>
                <c:pt idx="1056">
                  <c:v>2.905154759172131</c:v>
                </c:pt>
                <c:pt idx="1057">
                  <c:v>2.8772150730990189</c:v>
                </c:pt>
                <c:pt idx="1058">
                  <c:v>2.8872100264686078</c:v>
                </c:pt>
                <c:pt idx="1059">
                  <c:v>2.9165321273728719</c:v>
                </c:pt>
                <c:pt idx="1060">
                  <c:v>2.9131715545516328</c:v>
                </c:pt>
                <c:pt idx="1061">
                  <c:v>2.9488801070873558</c:v>
                </c:pt>
                <c:pt idx="1062">
                  <c:v>2.988978459420554</c:v>
                </c:pt>
                <c:pt idx="1063">
                  <c:v>2.9730642876451099</c:v>
                </c:pt>
                <c:pt idx="1064">
                  <c:v>3.012045377848783</c:v>
                </c:pt>
                <c:pt idx="1065">
                  <c:v>2.9820745218133768</c:v>
                </c:pt>
                <c:pt idx="1066">
                  <c:v>2.9835974155856659</c:v>
                </c:pt>
                <c:pt idx="1067">
                  <c:v>2.9756707238476139</c:v>
                </c:pt>
                <c:pt idx="1068">
                  <c:v>2.951289338753242</c:v>
                </c:pt>
                <c:pt idx="1069">
                  <c:v>2.9758468535721638</c:v>
                </c:pt>
                <c:pt idx="1070">
                  <c:v>2.9554240943316379</c:v>
                </c:pt>
                <c:pt idx="1071">
                  <c:v>2.9435616897953278</c:v>
                </c:pt>
                <c:pt idx="1072">
                  <c:v>2.9899053797892692</c:v>
                </c:pt>
                <c:pt idx="1073">
                  <c:v>3.005860249162152</c:v>
                </c:pt>
                <c:pt idx="1074">
                  <c:v>3.000116718559676</c:v>
                </c:pt>
                <c:pt idx="1075">
                  <c:v>3.0444092778662339</c:v>
                </c:pt>
                <c:pt idx="1076">
                  <c:v>3.0752138163308622</c:v>
                </c:pt>
                <c:pt idx="1077">
                  <c:v>3.0367826097523341</c:v>
                </c:pt>
                <c:pt idx="1078">
                  <c:v>3.0239288609107851</c:v>
                </c:pt>
                <c:pt idx="1079">
                  <c:v>2.930445788859755</c:v>
                </c:pt>
                <c:pt idx="1080">
                  <c:v>2.9590493185153628</c:v>
                </c:pt>
                <c:pt idx="1081">
                  <c:v>2.993402064330676</c:v>
                </c:pt>
                <c:pt idx="1082">
                  <c:v>3.024757243999598</c:v>
                </c:pt>
                <c:pt idx="1083">
                  <c:v>3.0008078869822081</c:v>
                </c:pt>
                <c:pt idx="1084">
                  <c:v>3.047663648489138</c:v>
                </c:pt>
                <c:pt idx="1085">
                  <c:v>3.0746065980760191</c:v>
                </c:pt>
                <c:pt idx="1086">
                  <c:v>3.1151066010478341</c:v>
                </c:pt>
                <c:pt idx="1087">
                  <c:v>3.1282939966586421</c:v>
                </c:pt>
                <c:pt idx="1088">
                  <c:v>3.1476915173543238</c:v>
                </c:pt>
                <c:pt idx="1089">
                  <c:v>3.1755687328567528</c:v>
                </c:pt>
                <c:pt idx="1090">
                  <c:v>3.1781441083142101</c:v>
                </c:pt>
                <c:pt idx="1091">
                  <c:v>3.1733755115157329</c:v>
                </c:pt>
                <c:pt idx="1092">
                  <c:v>3.2029493366598731</c:v>
                </c:pt>
                <c:pt idx="1093">
                  <c:v>3.151233927739082</c:v>
                </c:pt>
                <c:pt idx="1094">
                  <c:v>3.1478593211354968</c:v>
                </c:pt>
                <c:pt idx="1095">
                  <c:v>3.1653610260099052</c:v>
                </c:pt>
                <c:pt idx="1096">
                  <c:v>3.2147773716127999</c:v>
                </c:pt>
                <c:pt idx="1097">
                  <c:v>3.1974566130323239</c:v>
                </c:pt>
                <c:pt idx="1098">
                  <c:v>3.180742779330453</c:v>
                </c:pt>
                <c:pt idx="1099">
                  <c:v>3.1691443205682082</c:v>
                </c:pt>
                <c:pt idx="1100">
                  <c:v>3.1675939311292098</c:v>
                </c:pt>
                <c:pt idx="1101">
                  <c:v>3.1763845304762959</c:v>
                </c:pt>
                <c:pt idx="1102">
                  <c:v>3.2249868572851939</c:v>
                </c:pt>
                <c:pt idx="1103">
                  <c:v>3.2057514362453392</c:v>
                </c:pt>
                <c:pt idx="1104">
                  <c:v>3.2037288521800491</c:v>
                </c:pt>
                <c:pt idx="1105">
                  <c:v>3.227259286496984</c:v>
                </c:pt>
                <c:pt idx="1106">
                  <c:v>3.2839165587372592</c:v>
                </c:pt>
                <c:pt idx="1107">
                  <c:v>3.3075745003092418</c:v>
                </c:pt>
                <c:pt idx="1108">
                  <c:v>3.303468833541936</c:v>
                </c:pt>
                <c:pt idx="1109">
                  <c:v>3.3216953484267568</c:v>
                </c:pt>
                <c:pt idx="1110">
                  <c:v>3.3292371252753279</c:v>
                </c:pt>
                <c:pt idx="1111">
                  <c:v>3.375292530307179</c:v>
                </c:pt>
                <c:pt idx="1112">
                  <c:v>3.3942880590132511</c:v>
                </c:pt>
                <c:pt idx="1113">
                  <c:v>3.405592540762628</c:v>
                </c:pt>
                <c:pt idx="1114">
                  <c:v>3.3843119743124142</c:v>
                </c:pt>
                <c:pt idx="1115">
                  <c:v>3.4032061197219519</c:v>
                </c:pt>
                <c:pt idx="1116">
                  <c:v>3.459905873342187</c:v>
                </c:pt>
                <c:pt idx="1117">
                  <c:v>3.463417449666002</c:v>
                </c:pt>
                <c:pt idx="1118">
                  <c:v>3.4569332876333938</c:v>
                </c:pt>
                <c:pt idx="1119">
                  <c:v>3.4283009076732012</c:v>
                </c:pt>
                <c:pt idx="1120">
                  <c:v>3.454702195148065</c:v>
                </c:pt>
                <c:pt idx="1121">
                  <c:v>3.5128139233501878</c:v>
                </c:pt>
                <c:pt idx="1122">
                  <c:v>3.5201631102131139</c:v>
                </c:pt>
                <c:pt idx="1123">
                  <c:v>3.502104924926309</c:v>
                </c:pt>
                <c:pt idx="1124">
                  <c:v>3.5120993433595888</c:v>
                </c:pt>
                <c:pt idx="1125">
                  <c:v>3.530204412316396</c:v>
                </c:pt>
                <c:pt idx="1126">
                  <c:v>3.5176776025421699</c:v>
                </c:pt>
                <c:pt idx="1127">
                  <c:v>3.4820056500904619</c:v>
                </c:pt>
                <c:pt idx="1128">
                  <c:v>3.4856530993025121</c:v>
                </c:pt>
                <c:pt idx="1129">
                  <c:v>3.4583226123341659</c:v>
                </c:pt>
                <c:pt idx="1130">
                  <c:v>3.4862261358491251</c:v>
                </c:pt>
                <c:pt idx="1131">
                  <c:v>3.5387288713310099</c:v>
                </c:pt>
                <c:pt idx="1132">
                  <c:v>3.5720042955971221</c:v>
                </c:pt>
                <c:pt idx="1133">
                  <c:v>3.6135091497508771</c:v>
                </c:pt>
                <c:pt idx="1134">
                  <c:v>3.633967370883612</c:v>
                </c:pt>
                <c:pt idx="1135">
                  <c:v>3.6509929378364392</c:v>
                </c:pt>
                <c:pt idx="1136">
                  <c:v>3.6616786067707419</c:v>
                </c:pt>
                <c:pt idx="1137">
                  <c:v>3.6657572865514161</c:v>
                </c:pt>
                <c:pt idx="1138">
                  <c:v>3.6701739651294778</c:v>
                </c:pt>
                <c:pt idx="1139">
                  <c:v>3.7024971675688252</c:v>
                </c:pt>
                <c:pt idx="1140">
                  <c:v>3.7180701961062539</c:v>
                </c:pt>
                <c:pt idx="1141">
                  <c:v>3.586532950052856</c:v>
                </c:pt>
                <c:pt idx="1142">
                  <c:v>3.6140358959189078</c:v>
                </c:pt>
                <c:pt idx="1143">
                  <c:v>3.648398188399518</c:v>
                </c:pt>
                <c:pt idx="1144">
                  <c:v>3.683085309415373</c:v>
                </c:pt>
                <c:pt idx="1145">
                  <c:v>3.6480158154168811</c:v>
                </c:pt>
                <c:pt idx="1146">
                  <c:v>3.695032770601828</c:v>
                </c:pt>
                <c:pt idx="1147">
                  <c:v>3.7439491378262559</c:v>
                </c:pt>
                <c:pt idx="1148">
                  <c:v>3.736093957115675</c:v>
                </c:pt>
                <c:pt idx="1149">
                  <c:v>3.7482909259993509</c:v>
                </c:pt>
                <c:pt idx="1150">
                  <c:v>3.777055812542748</c:v>
                </c:pt>
                <c:pt idx="1151">
                  <c:v>3.7926058054901972</c:v>
                </c:pt>
                <c:pt idx="1152">
                  <c:v>3.8503390398317858</c:v>
                </c:pt>
                <c:pt idx="1153">
                  <c:v>3.8364093057680129</c:v>
                </c:pt>
                <c:pt idx="1154">
                  <c:v>3.819068226434565</c:v>
                </c:pt>
                <c:pt idx="1155">
                  <c:v>3.8436182926626081</c:v>
                </c:pt>
                <c:pt idx="1156">
                  <c:v>3.820218897692099</c:v>
                </c:pt>
                <c:pt idx="1157">
                  <c:v>3.8303345000919928</c:v>
                </c:pt>
                <c:pt idx="1158">
                  <c:v>3.7609692823120251</c:v>
                </c:pt>
                <c:pt idx="1159">
                  <c:v>3.7406856537340119</c:v>
                </c:pt>
                <c:pt idx="1160">
                  <c:v>3.7896722260748068</c:v>
                </c:pt>
                <c:pt idx="1161">
                  <c:v>3.7469864516091489</c:v>
                </c:pt>
                <c:pt idx="1162">
                  <c:v>3.7139792168245709</c:v>
                </c:pt>
                <c:pt idx="1163">
                  <c:v>3.679835485388407</c:v>
                </c:pt>
                <c:pt idx="1164">
                  <c:v>3.7084609066727992</c:v>
                </c:pt>
                <c:pt idx="1165">
                  <c:v>3.733835004835774</c:v>
                </c:pt>
                <c:pt idx="1166">
                  <c:v>3.8137746369727519</c:v>
                </c:pt>
                <c:pt idx="1167">
                  <c:v>3.8612634111092459</c:v>
                </c:pt>
                <c:pt idx="1168">
                  <c:v>3.8577196309872148</c:v>
                </c:pt>
                <c:pt idx="1169">
                  <c:v>3.840989073979749</c:v>
                </c:pt>
                <c:pt idx="1170">
                  <c:v>3.8906832364429929</c:v>
                </c:pt>
                <c:pt idx="1171">
                  <c:v>3.8810094960165942</c:v>
                </c:pt>
                <c:pt idx="1172">
                  <c:v>3.8555680387076849</c:v>
                </c:pt>
                <c:pt idx="1173">
                  <c:v>3.8859682466746781</c:v>
                </c:pt>
                <c:pt idx="1174">
                  <c:v>3.8276423601563598</c:v>
                </c:pt>
                <c:pt idx="1175">
                  <c:v>3.8841424896678438</c:v>
                </c:pt>
                <c:pt idx="1176">
                  <c:v>3.7642979083830612</c:v>
                </c:pt>
                <c:pt idx="1177">
                  <c:v>3.8158267870693621</c:v>
                </c:pt>
                <c:pt idx="1178">
                  <c:v>3.7566533159607469</c:v>
                </c:pt>
                <c:pt idx="1179">
                  <c:v>3.7300872404437202</c:v>
                </c:pt>
                <c:pt idx="1180">
                  <c:v>3.7706761529859358</c:v>
                </c:pt>
                <c:pt idx="1181">
                  <c:v>3.7551453898203939</c:v>
                </c:pt>
                <c:pt idx="1182">
                  <c:v>3.818694789388311</c:v>
                </c:pt>
                <c:pt idx="1183">
                  <c:v>3.8184479454292428</c:v>
                </c:pt>
                <c:pt idx="1184">
                  <c:v>3.8456162420612712</c:v>
                </c:pt>
                <c:pt idx="1185">
                  <c:v>3.8489999716650081</c:v>
                </c:pt>
                <c:pt idx="1186">
                  <c:v>3.893202760355126</c:v>
                </c:pt>
                <c:pt idx="1187">
                  <c:v>3.8960165800205959</c:v>
                </c:pt>
                <c:pt idx="1188">
                  <c:v>3.8810386783358739</c:v>
                </c:pt>
                <c:pt idx="1189">
                  <c:v>3.880129493410525</c:v>
                </c:pt>
                <c:pt idx="1190">
                  <c:v>3.8313527577410471</c:v>
                </c:pt>
                <c:pt idx="1191">
                  <c:v>3.861837765376412</c:v>
                </c:pt>
                <c:pt idx="1192">
                  <c:v>3.8976550787244699</c:v>
                </c:pt>
                <c:pt idx="1193">
                  <c:v>3.9372797842382981</c:v>
                </c:pt>
                <c:pt idx="1194">
                  <c:v>3.8357333260670119</c:v>
                </c:pt>
                <c:pt idx="1195">
                  <c:v>3.8853502591706519</c:v>
                </c:pt>
                <c:pt idx="1196">
                  <c:v>3.7882673527301072</c:v>
                </c:pt>
                <c:pt idx="1197">
                  <c:v>3.910333438070178</c:v>
                </c:pt>
                <c:pt idx="1198">
                  <c:v>3.959240975243965</c:v>
                </c:pt>
                <c:pt idx="1199">
                  <c:v>3.9764962272738562</c:v>
                </c:pt>
                <c:pt idx="1200">
                  <c:v>4.0449521484744491</c:v>
                </c:pt>
                <c:pt idx="1201">
                  <c:v>4.0085869645547803</c:v>
                </c:pt>
                <c:pt idx="1202">
                  <c:v>3.9472248195000681</c:v>
                </c:pt>
                <c:pt idx="1203">
                  <c:v>3.9205514318037169</c:v>
                </c:pt>
                <c:pt idx="1204">
                  <c:v>3.9541689599460339</c:v>
                </c:pt>
                <c:pt idx="1205">
                  <c:v>3.8566141760132182</c:v>
                </c:pt>
                <c:pt idx="1206">
                  <c:v>3.75612641636544</c:v>
                </c:pt>
                <c:pt idx="1207">
                  <c:v>3.8254179867098461</c:v>
                </c:pt>
                <c:pt idx="1208">
                  <c:v>3.9219148352551181</c:v>
                </c:pt>
                <c:pt idx="1209">
                  <c:v>3.912868499430548</c:v>
                </c:pt>
                <c:pt idx="1210">
                  <c:v>3.868897643022752</c:v>
                </c:pt>
                <c:pt idx="1211">
                  <c:v>3.7793807260001802</c:v>
                </c:pt>
                <c:pt idx="1212">
                  <c:v>3.8244615178801391</c:v>
                </c:pt>
                <c:pt idx="1213">
                  <c:v>3.8968000764525992</c:v>
                </c:pt>
                <c:pt idx="1214">
                  <c:v>3.9980272995872288</c:v>
                </c:pt>
                <c:pt idx="1215">
                  <c:v>4.0198241874197462</c:v>
                </c:pt>
                <c:pt idx="1216">
                  <c:v>3.9991804285549808</c:v>
                </c:pt>
                <c:pt idx="1217">
                  <c:v>3.9604031244788169</c:v>
                </c:pt>
                <c:pt idx="1218">
                  <c:v>3.9010434787203101</c:v>
                </c:pt>
                <c:pt idx="1219">
                  <c:v>3.9582523326019969</c:v>
                </c:pt>
                <c:pt idx="1220">
                  <c:v>3.9520112845828139</c:v>
                </c:pt>
                <c:pt idx="1221">
                  <c:v>3.9716616998880689</c:v>
                </c:pt>
                <c:pt idx="1222">
                  <c:v>4.0218205816282371</c:v>
                </c:pt>
                <c:pt idx="1223">
                  <c:v>3.8646441978857511</c:v>
                </c:pt>
                <c:pt idx="1224">
                  <c:v>4.0010555451959986</c:v>
                </c:pt>
                <c:pt idx="1225">
                  <c:v>4.1002837947225794</c:v>
                </c:pt>
                <c:pt idx="1226">
                  <c:v>4.1251899884660093</c:v>
                </c:pt>
                <c:pt idx="1227">
                  <c:v>4.1201817865974268</c:v>
                </c:pt>
                <c:pt idx="1228">
                  <c:v>4.2021847753375203</c:v>
                </c:pt>
                <c:pt idx="1229">
                  <c:v>4.2101359042140416</c:v>
                </c:pt>
                <c:pt idx="1230">
                  <c:v>4.1743059533344127</c:v>
                </c:pt>
                <c:pt idx="1231">
                  <c:v>4.1391097563478372</c:v>
                </c:pt>
                <c:pt idx="1232">
                  <c:v>4.0848223615698531</c:v>
                </c:pt>
                <c:pt idx="1233">
                  <c:v>4.1162917911502106</c:v>
                </c:pt>
                <c:pt idx="1234">
                  <c:v>4.1960802951824254</c:v>
                </c:pt>
                <c:pt idx="1235">
                  <c:v>4.2063737835294353</c:v>
                </c:pt>
                <c:pt idx="1236">
                  <c:v>4.1552338452776274</c:v>
                </c:pt>
                <c:pt idx="1237">
                  <c:v>4.0787041241625808</c:v>
                </c:pt>
                <c:pt idx="1238">
                  <c:v>4.0318452873397508</c:v>
                </c:pt>
                <c:pt idx="1239">
                  <c:v>4.0978414239290588</c:v>
                </c:pt>
                <c:pt idx="1240">
                  <c:v>4.1567772294094159</c:v>
                </c:pt>
                <c:pt idx="1241">
                  <c:v>4.1677125771060757</c:v>
                </c:pt>
                <c:pt idx="1242">
                  <c:v>4.2371643760877964</c:v>
                </c:pt>
                <c:pt idx="1243">
                  <c:v>4.3167765437960712</c:v>
                </c:pt>
                <c:pt idx="1244">
                  <c:v>4.3178478919623284</c:v>
                </c:pt>
                <c:pt idx="1245">
                  <c:v>4.3572499909417743</c:v>
                </c:pt>
                <c:pt idx="1246">
                  <c:v>4.3345066529153353</c:v>
                </c:pt>
                <c:pt idx="1247">
                  <c:v>4.3807253955778132</c:v>
                </c:pt>
                <c:pt idx="1248">
                  <c:v>4.4344386754820757</c:v>
                </c:pt>
                <c:pt idx="1249">
                  <c:v>4.3587244718223728</c:v>
                </c:pt>
                <c:pt idx="1250">
                  <c:v>4.4794060206699733</c:v>
                </c:pt>
                <c:pt idx="1251">
                  <c:v>4.454260077404145</c:v>
                </c:pt>
                <c:pt idx="1252">
                  <c:v>4.4396573967708921</c:v>
                </c:pt>
                <c:pt idx="1253">
                  <c:v>4.5085404700216056</c:v>
                </c:pt>
                <c:pt idx="1254">
                  <c:v>4.5578727022615064</c:v>
                </c:pt>
                <c:pt idx="1255">
                  <c:v>4.5831883167399612</c:v>
                </c:pt>
                <c:pt idx="1256">
                  <c:v>4.4774544517303374</c:v>
                </c:pt>
                <c:pt idx="1257">
                  <c:v>4.5371347105796733</c:v>
                </c:pt>
                <c:pt idx="1258">
                  <c:v>4.727873213994978</c:v>
                </c:pt>
                <c:pt idx="1259">
                  <c:v>4.8179039550159848</c:v>
                </c:pt>
                <c:pt idx="1260">
                  <c:v>4.9371984302875003</c:v>
                </c:pt>
                <c:pt idx="1261">
                  <c:v>4.8960225899729704</c:v>
                </c:pt>
                <c:pt idx="1262">
                  <c:v>4.9439283057862804</c:v>
                </c:pt>
                <c:pt idx="1263">
                  <c:v>5.0900495801805148</c:v>
                </c:pt>
                <c:pt idx="1264">
                  <c:v>5.0930710364400928</c:v>
                </c:pt>
                <c:pt idx="1265">
                  <c:v>5.22021841281504</c:v>
                </c:pt>
                <c:pt idx="1266">
                  <c:v>5.1850743460665143</c:v>
                </c:pt>
                <c:pt idx="1267">
                  <c:v>5.239780910162076</c:v>
                </c:pt>
                <c:pt idx="1268">
                  <c:v>5.3835766389600357</c:v>
                </c:pt>
                <c:pt idx="1269">
                  <c:v>5.4025450588056412</c:v>
                </c:pt>
                <c:pt idx="1270">
                  <c:v>5.4920132522581833</c:v>
                </c:pt>
                <c:pt idx="1271">
                  <c:v>5.5590555678491134</c:v>
                </c:pt>
                <c:pt idx="1272">
                  <c:v>5.6947865728279687</c:v>
                </c:pt>
                <c:pt idx="1273">
                  <c:v>5.7892612083391803</c:v>
                </c:pt>
                <c:pt idx="1274">
                  <c:v>5.789839581742724</c:v>
                </c:pt>
                <c:pt idx="1275">
                  <c:v>5.7149609213065986</c:v>
                </c:pt>
                <c:pt idx="1276">
                  <c:v>5.9023918860589744</c:v>
                </c:pt>
                <c:pt idx="1277">
                  <c:v>6.1258852420746361</c:v>
                </c:pt>
                <c:pt idx="1278">
                  <c:v>6.193794691690707</c:v>
                </c:pt>
                <c:pt idx="1279">
                  <c:v>5.9172583103206797</c:v>
                </c:pt>
                <c:pt idx="1280">
                  <c:v>5.99355666990059</c:v>
                </c:pt>
                <c:pt idx="1281">
                  <c:v>6.0218894798368714</c:v>
                </c:pt>
                <c:pt idx="1282">
                  <c:v>5.8570627379337301</c:v>
                </c:pt>
                <c:pt idx="1283">
                  <c:v>6.0967864008519319</c:v>
                </c:pt>
                <c:pt idx="1284">
                  <c:v>6.3245722102898121</c:v>
                </c:pt>
                <c:pt idx="1285">
                  <c:v>6.3335033985794951</c:v>
                </c:pt>
                <c:pt idx="1286">
                  <c:v>6.3117901702452128</c:v>
                </c:pt>
                <c:pt idx="1287">
                  <c:v>6.3126444001279038</c:v>
                </c:pt>
                <c:pt idx="1288">
                  <c:v>6.032748072233395</c:v>
                </c:pt>
                <c:pt idx="1289">
                  <c:v>6.1380450224576437</c:v>
                </c:pt>
                <c:pt idx="1290">
                  <c:v>6.2075248972012167</c:v>
                </c:pt>
                <c:pt idx="1291">
                  <c:v>6.2798631033699603</c:v>
                </c:pt>
                <c:pt idx="1292">
                  <c:v>6.0800353432640506</c:v>
                </c:pt>
                <c:pt idx="1293">
                  <c:v>6.0019561867896254</c:v>
                </c:pt>
                <c:pt idx="1294">
                  <c:v>5.8990239919616556</c:v>
                </c:pt>
                <c:pt idx="1295">
                  <c:v>6.177256937843989</c:v>
                </c:pt>
                <c:pt idx="1296">
                  <c:v>6.4649134481555617</c:v>
                </c:pt>
                <c:pt idx="1297">
                  <c:v>6.6473161229778848</c:v>
                </c:pt>
                <c:pt idx="1298">
                  <c:v>6.5955512578697331</c:v>
                </c:pt>
                <c:pt idx="1299">
                  <c:v>6.5966950429072622</c:v>
                </c:pt>
                <c:pt idx="1300">
                  <c:v>6.5254409905418864</c:v>
                </c:pt>
                <c:pt idx="1301">
                  <c:v>6.6120340319322919</c:v>
                </c:pt>
                <c:pt idx="1302">
                  <c:v>6.8330714462614326</c:v>
                </c:pt>
                <c:pt idx="1303">
                  <c:v>6.965968531533659</c:v>
                </c:pt>
                <c:pt idx="1304">
                  <c:v>7.2016343139308043</c:v>
                </c:pt>
                <c:pt idx="1305">
                  <c:v>7.3098394124591701</c:v>
                </c:pt>
                <c:pt idx="1306">
                  <c:v>7.4702935278619416</c:v>
                </c:pt>
                <c:pt idx="1307">
                  <c:v>7.7329612519156559</c:v>
                </c:pt>
                <c:pt idx="1308">
                  <c:v>7.9163189823110196</c:v>
                </c:pt>
                <c:pt idx="1309">
                  <c:v>7.3852953804594232</c:v>
                </c:pt>
                <c:pt idx="1310">
                  <c:v>7.4962222511913863</c:v>
                </c:pt>
                <c:pt idx="1311">
                  <c:v>8.032106939452488</c:v>
                </c:pt>
                <c:pt idx="1312">
                  <c:v>8.2501506643835629</c:v>
                </c:pt>
                <c:pt idx="1313">
                  <c:v>8.1773825727216387</c:v>
                </c:pt>
                <c:pt idx="1314">
                  <c:v>8.1803290052402318</c:v>
                </c:pt>
                <c:pt idx="1315">
                  <c:v>8.2911422867960489</c:v>
                </c:pt>
                <c:pt idx="1316">
                  <c:v>8.2009593772760709</c:v>
                </c:pt>
                <c:pt idx="1317">
                  <c:v>8.1813046470528494</c:v>
                </c:pt>
                <c:pt idx="1318">
                  <c:v>8.2501176010122563</c:v>
                </c:pt>
                <c:pt idx="1319">
                  <c:v>8.3939120630798083</c:v>
                </c:pt>
                <c:pt idx="1320">
                  <c:v>8.5594711547898346</c:v>
                </c:pt>
                <c:pt idx="1321">
                  <c:v>8.4352818535828025</c:v>
                </c:pt>
                <c:pt idx="1322">
                  <c:v>8.0235962611799181</c:v>
                </c:pt>
                <c:pt idx="1323">
                  <c:v>8.2236118565901357</c:v>
                </c:pt>
                <c:pt idx="1324">
                  <c:v>7.9265329843405992</c:v>
                </c:pt>
                <c:pt idx="1325">
                  <c:v>7.3304995487235773</c:v>
                </c:pt>
                <c:pt idx="1326">
                  <c:v>7.4454037056085252</c:v>
                </c:pt>
                <c:pt idx="1327">
                  <c:v>7.6383956214055084</c:v>
                </c:pt>
                <c:pt idx="1328">
                  <c:v>7.321575840391132</c:v>
                </c:pt>
                <c:pt idx="1329">
                  <c:v>6.6301492855434638</c:v>
                </c:pt>
                <c:pt idx="1330">
                  <c:v>6.2301084850705006</c:v>
                </c:pt>
                <c:pt idx="1331">
                  <c:v>6.5775410629410196</c:v>
                </c:pt>
                <c:pt idx="1332">
                  <c:v>6.2459476899119366</c:v>
                </c:pt>
                <c:pt idx="1333">
                  <c:v>5.8722534014048904</c:v>
                </c:pt>
                <c:pt idx="1334">
                  <c:v>5.4371469891495572</c:v>
                </c:pt>
                <c:pt idx="1335">
                  <c:v>5.2390313607923256</c:v>
                </c:pt>
                <c:pt idx="1336">
                  <c:v>4.9699076563412223</c:v>
                </c:pt>
                <c:pt idx="1337">
                  <c:v>4.709848341424431</c:v>
                </c:pt>
                <c:pt idx="1338">
                  <c:v>4.9730361892057191</c:v>
                </c:pt>
                <c:pt idx="1339">
                  <c:v>5.2609188089884462</c:v>
                </c:pt>
                <c:pt idx="1340">
                  <c:v>5.518640234195141</c:v>
                </c:pt>
                <c:pt idx="1341">
                  <c:v>5.5783617374276169</c:v>
                </c:pt>
                <c:pt idx="1342">
                  <c:v>5.313138791351216</c:v>
                </c:pt>
                <c:pt idx="1343">
                  <c:v>5.4402582040841052</c:v>
                </c:pt>
                <c:pt idx="1344">
                  <c:v>5.7529975313604291</c:v>
                </c:pt>
                <c:pt idx="1345">
                  <c:v>5.9005592136045637</c:v>
                </c:pt>
                <c:pt idx="1346">
                  <c:v>6.0417955861702284</c:v>
                </c:pt>
                <c:pt idx="1347">
                  <c:v>6.1437195794217327</c:v>
                </c:pt>
                <c:pt idx="1348">
                  <c:v>6.350803356900192</c:v>
                </c:pt>
                <c:pt idx="1349">
                  <c:v>6.2693882532322984</c:v>
                </c:pt>
                <c:pt idx="1350">
                  <c:v>5.7526435261502291</c:v>
                </c:pt>
                <c:pt idx="1351">
                  <c:v>5.6222539229691648</c:v>
                </c:pt>
                <c:pt idx="1352">
                  <c:v>5.8957964025933869</c:v>
                </c:pt>
                <c:pt idx="1353">
                  <c:v>5.7184654043198373</c:v>
                </c:pt>
                <c:pt idx="1354">
                  <c:v>5.639241745894032</c:v>
                </c:pt>
                <c:pt idx="1355">
                  <c:v>5.2258055456714319</c:v>
                </c:pt>
                <c:pt idx="1356">
                  <c:v>5.6293147421541994</c:v>
                </c:pt>
                <c:pt idx="1357">
                  <c:v>5.576203598723767</c:v>
                </c:pt>
                <c:pt idx="1358">
                  <c:v>5.5816056876992404</c:v>
                </c:pt>
                <c:pt idx="1359">
                  <c:v>5.8184350098316822</c:v>
                </c:pt>
                <c:pt idx="1360">
                  <c:v>6.2329017693075528</c:v>
                </c:pt>
                <c:pt idx="1361">
                  <c:v>6.2964262093245997</c:v>
                </c:pt>
                <c:pt idx="1362">
                  <c:v>6.1149483357666039</c:v>
                </c:pt>
                <c:pt idx="1363">
                  <c:v>6.3422923224106142</c:v>
                </c:pt>
                <c:pt idx="1364">
                  <c:v>6.4109415002593986</c:v>
                </c:pt>
                <c:pt idx="1365">
                  <c:v>6.4129885815456564</c:v>
                </c:pt>
                <c:pt idx="1366">
                  <c:v>5.8057533976842981</c:v>
                </c:pt>
                <c:pt idx="1367">
                  <c:v>5.9605097818241699</c:v>
                </c:pt>
                <c:pt idx="1368">
                  <c:v>5.7222402761038254</c:v>
                </c:pt>
                <c:pt idx="1369">
                  <c:v>5.3789959874551441</c:v>
                </c:pt>
                <c:pt idx="1370">
                  <c:v>4.8676424929039834</c:v>
                </c:pt>
                <c:pt idx="1371">
                  <c:v>4.4050544616742284</c:v>
                </c:pt>
                <c:pt idx="1372">
                  <c:v>4.2104386302590679</c:v>
                </c:pt>
                <c:pt idx="1373">
                  <c:v>4.4520691619067447</c:v>
                </c:pt>
                <c:pt idx="1374">
                  <c:v>4.8050619239018344</c:v>
                </c:pt>
                <c:pt idx="1375">
                  <c:v>4.5112874240411918</c:v>
                </c:pt>
                <c:pt idx="1376">
                  <c:v>4.2222507689649937</c:v>
                </c:pt>
                <c:pt idx="1377">
                  <c:v>4.1581658646097086</c:v>
                </c:pt>
                <c:pt idx="1378">
                  <c:v>4.2359459483356154</c:v>
                </c:pt>
                <c:pt idx="1379">
                  <c:v>4.4879163846735581</c:v>
                </c:pt>
                <c:pt idx="1380">
                  <c:v>4.6527684629672681</c:v>
                </c:pt>
                <c:pt idx="1381">
                  <c:v>4.5504688949477003</c:v>
                </c:pt>
                <c:pt idx="1382">
                  <c:v>4.5561900838180707</c:v>
                </c:pt>
                <c:pt idx="1383">
                  <c:v>4.2361560784079018</c:v>
                </c:pt>
                <c:pt idx="1384">
                  <c:v>3.9863432863617612</c:v>
                </c:pt>
                <c:pt idx="1385">
                  <c:v>4.3175566294369494</c:v>
                </c:pt>
                <c:pt idx="1386">
                  <c:v>4.3137702443884747</c:v>
                </c:pt>
                <c:pt idx="1387">
                  <c:v>4.4116004167170901</c:v>
                </c:pt>
                <c:pt idx="1388">
                  <c:v>4.5923393544084279</c:v>
                </c:pt>
                <c:pt idx="1389">
                  <c:v>4.6240229110828972</c:v>
                </c:pt>
                <c:pt idx="1390">
                  <c:v>4.5432515402491278</c:v>
                </c:pt>
                <c:pt idx="1391">
                  <c:v>4.5926394190760789</c:v>
                </c:pt>
                <c:pt idx="1392">
                  <c:v>4.4068905266516456</c:v>
                </c:pt>
                <c:pt idx="1393">
                  <c:v>4.5041763650844731</c:v>
                </c:pt>
                <c:pt idx="1394">
                  <c:v>4.4312907565962814</c:v>
                </c:pt>
                <c:pt idx="1395">
                  <c:v>4.4723148938695223</c:v>
                </c:pt>
                <c:pt idx="1396">
                  <c:v>4.6895580418146148</c:v>
                </c:pt>
                <c:pt idx="1397">
                  <c:v>4.7744100811502923</c:v>
                </c:pt>
                <c:pt idx="1398">
                  <c:v>5.0294198434870214</c:v>
                </c:pt>
                <c:pt idx="1399">
                  <c:v>5.1008553703876904</c:v>
                </c:pt>
                <c:pt idx="1400">
                  <c:v>5.057331452635454</c:v>
                </c:pt>
                <c:pt idx="1401">
                  <c:v>5.2343489120769053</c:v>
                </c:pt>
                <c:pt idx="1402">
                  <c:v>5.3118768148951139</c:v>
                </c:pt>
                <c:pt idx="1403">
                  <c:v>5.2784377134076541</c:v>
                </c:pt>
                <c:pt idx="1404">
                  <c:v>5.3801856253495686</c:v>
                </c:pt>
                <c:pt idx="1405">
                  <c:v>5.0328695012481877</c:v>
                </c:pt>
                <c:pt idx="1406">
                  <c:v>5.3066411652822323</c:v>
                </c:pt>
                <c:pt idx="1407">
                  <c:v>5.5006412258851993</c:v>
                </c:pt>
                <c:pt idx="1408">
                  <c:v>5.5419578574346691</c:v>
                </c:pt>
                <c:pt idx="1409">
                  <c:v>5.6032804376543481</c:v>
                </c:pt>
                <c:pt idx="1410">
                  <c:v>5.445748059132316</c:v>
                </c:pt>
                <c:pt idx="1411">
                  <c:v>5.4625144801136472</c:v>
                </c:pt>
                <c:pt idx="1412">
                  <c:v>5.4242587553998751</c:v>
                </c:pt>
                <c:pt idx="1413">
                  <c:v>5.2892122288639838</c:v>
                </c:pt>
                <c:pt idx="1414">
                  <c:v>5.2635442733619788</c:v>
                </c:pt>
                <c:pt idx="1415">
                  <c:v>5.6483733520549189</c:v>
                </c:pt>
                <c:pt idx="1416">
                  <c:v>5.6303187831482244</c:v>
                </c:pt>
                <c:pt idx="1417">
                  <c:v>5.7954833033183188</c:v>
                </c:pt>
                <c:pt idx="1418">
                  <c:v>5.9465460697627792</c:v>
                </c:pt>
                <c:pt idx="1419">
                  <c:v>6.0361729094938017</c:v>
                </c:pt>
                <c:pt idx="1420">
                  <c:v>6.0666945275399238</c:v>
                </c:pt>
                <c:pt idx="1421">
                  <c:v>6.0211722629671636</c:v>
                </c:pt>
                <c:pt idx="1422">
                  <c:v>5.8567136189213516</c:v>
                </c:pt>
                <c:pt idx="1423">
                  <c:v>6.067874260046441</c:v>
                </c:pt>
                <c:pt idx="1424">
                  <c:v>5.9698534874470166</c:v>
                </c:pt>
                <c:pt idx="1425">
                  <c:v>5.822579029660151</c:v>
                </c:pt>
                <c:pt idx="1426">
                  <c:v>6.0974466075568383</c:v>
                </c:pt>
                <c:pt idx="1427">
                  <c:v>6.1958341765042366</c:v>
                </c:pt>
                <c:pt idx="1428">
                  <c:v>6.1002162072899813</c:v>
                </c:pt>
                <c:pt idx="1429">
                  <c:v>6.2658179174338686</c:v>
                </c:pt>
                <c:pt idx="1430">
                  <c:v>6.4917255969852317</c:v>
                </c:pt>
                <c:pt idx="1431">
                  <c:v>6.3448708997691909</c:v>
                </c:pt>
                <c:pt idx="1432">
                  <c:v>5.9259891323738554</c:v>
                </c:pt>
                <c:pt idx="1433">
                  <c:v>5.9679308303129428</c:v>
                </c:pt>
                <c:pt idx="1434">
                  <c:v>5.9783348612493654</c:v>
                </c:pt>
                <c:pt idx="1435">
                  <c:v>5.9416285385969871</c:v>
                </c:pt>
                <c:pt idx="1436">
                  <c:v>6.091854120556687</c:v>
                </c:pt>
                <c:pt idx="1437">
                  <c:v>6.0133364530886038</c:v>
                </c:pt>
                <c:pt idx="1438">
                  <c:v>6.1063312236762712</c:v>
                </c:pt>
                <c:pt idx="1439">
                  <c:v>6.0285743217254639</c:v>
                </c:pt>
                <c:pt idx="1440">
                  <c:v>5.9972958472861713</c:v>
                </c:pt>
                <c:pt idx="1441">
                  <c:v>6.0491736422494302</c:v>
                </c:pt>
                <c:pt idx="1442">
                  <c:v>6.0213320226970737</c:v>
                </c:pt>
                <c:pt idx="1443">
                  <c:v>6.2063977467312421</c:v>
                </c:pt>
                <c:pt idx="1444">
                  <c:v>6.3536361406438377</c:v>
                </c:pt>
                <c:pt idx="1445">
                  <c:v>6.4734068976741881</c:v>
                </c:pt>
                <c:pt idx="1446">
                  <c:v>6.7648256041639776</c:v>
                </c:pt>
                <c:pt idx="1447">
                  <c:v>6.7261833686258594</c:v>
                </c:pt>
                <c:pt idx="1448">
                  <c:v>6.7668245186100284</c:v>
                </c:pt>
                <c:pt idx="1449">
                  <c:v>6.8431607772593228</c:v>
                </c:pt>
                <c:pt idx="1450">
                  <c:v>6.6552304588370443</c:v>
                </c:pt>
                <c:pt idx="1451">
                  <c:v>6.6987091773475536</c:v>
                </c:pt>
                <c:pt idx="1452">
                  <c:v>6.7444294258299244</c:v>
                </c:pt>
                <c:pt idx="1453">
                  <c:v>6.6647181822654478</c:v>
                </c:pt>
                <c:pt idx="1454">
                  <c:v>6.7533905490925754</c:v>
                </c:pt>
                <c:pt idx="1455">
                  <c:v>6.883693191870333</c:v>
                </c:pt>
                <c:pt idx="1456">
                  <c:v>6.7170267009821751</c:v>
                </c:pt>
                <c:pt idx="1457">
                  <c:v>6.1925611815187356</c:v>
                </c:pt>
                <c:pt idx="1458">
                  <c:v>6.1615911017011138</c:v>
                </c:pt>
                <c:pt idx="1459">
                  <c:v>6.403822534025398</c:v>
                </c:pt>
                <c:pt idx="1460">
                  <c:v>5.8871696195271221</c:v>
                </c:pt>
                <c:pt idx="1461">
                  <c:v>5.9651708564305101</c:v>
                </c:pt>
                <c:pt idx="1462">
                  <c:v>5.4845170658243552</c:v>
                </c:pt>
                <c:pt idx="1463">
                  <c:v>5.4160177486421768</c:v>
                </c:pt>
                <c:pt idx="1464">
                  <c:v>5.271295772545062</c:v>
                </c:pt>
                <c:pt idx="1465">
                  <c:v>5.5631031135723834</c:v>
                </c:pt>
                <c:pt idx="1466">
                  <c:v>5.3797845034863991</c:v>
                </c:pt>
                <c:pt idx="1467">
                  <c:v>5.6084423841099253</c:v>
                </c:pt>
                <c:pt idx="1468">
                  <c:v>5.8718634293941347</c:v>
                </c:pt>
                <c:pt idx="1469">
                  <c:v>5.8758137609587529</c:v>
                </c:pt>
                <c:pt idx="1470">
                  <c:v>5.6677916027404338</c:v>
                </c:pt>
                <c:pt idx="1471">
                  <c:v>5.7839275944540152</c:v>
                </c:pt>
                <c:pt idx="1472">
                  <c:v>5.8934764328258424</c:v>
                </c:pt>
                <c:pt idx="1473">
                  <c:v>5.3800364068559494</c:v>
                </c:pt>
                <c:pt idx="1474">
                  <c:v>5.2979803060579957</c:v>
                </c:pt>
                <c:pt idx="1475">
                  <c:v>5.0065291215070236</c:v>
                </c:pt>
                <c:pt idx="1476">
                  <c:v>5.2501026960113517</c:v>
                </c:pt>
                <c:pt idx="1477">
                  <c:v>5.3065116186044987</c:v>
                </c:pt>
                <c:pt idx="1478">
                  <c:v>5.5889647449610846</c:v>
                </c:pt>
                <c:pt idx="1479">
                  <c:v>5.6137563861567124</c:v>
                </c:pt>
                <c:pt idx="1480">
                  <c:v>5.688993780988822</c:v>
                </c:pt>
                <c:pt idx="1481">
                  <c:v>5.6613919890771927</c:v>
                </c:pt>
                <c:pt idx="1482">
                  <c:v>5.6547293508989913</c:v>
                </c:pt>
                <c:pt idx="1483">
                  <c:v>6.0124397953299171</c:v>
                </c:pt>
                <c:pt idx="1484">
                  <c:v>6.0570149378994671</c:v>
                </c:pt>
                <c:pt idx="1485">
                  <c:v>5.9320156816672114</c:v>
                </c:pt>
                <c:pt idx="1486">
                  <c:v>5.9578221564945446</c:v>
                </c:pt>
                <c:pt idx="1487">
                  <c:v>6.0245205122929848</c:v>
                </c:pt>
                <c:pt idx="1488">
                  <c:v>5.8762195465453768</c:v>
                </c:pt>
                <c:pt idx="1489">
                  <c:v>5.7605817802572759</c:v>
                </c:pt>
                <c:pt idx="1490">
                  <c:v>5.2308012119271918</c:v>
                </c:pt>
                <c:pt idx="1491">
                  <c:v>5.1998365644854454</c:v>
                </c:pt>
                <c:pt idx="1492">
                  <c:v>4.8400145693086456</c:v>
                </c:pt>
                <c:pt idx="1493">
                  <c:v>4.9717557394473468</c:v>
                </c:pt>
                <c:pt idx="1494">
                  <c:v>5.1912273594782672</c:v>
                </c:pt>
                <c:pt idx="1495">
                  <c:v>5.172077298989068</c:v>
                </c:pt>
                <c:pt idx="1496">
                  <c:v>4.847937204785155</c:v>
                </c:pt>
                <c:pt idx="1497">
                  <c:v>4.9008667226196403</c:v>
                </c:pt>
                <c:pt idx="1498">
                  <c:v>5.0109012943434106</c:v>
                </c:pt>
                <c:pt idx="1499">
                  <c:v>4.9598322874486866</c:v>
                </c:pt>
                <c:pt idx="1500">
                  <c:v>4.8424008382689312</c:v>
                </c:pt>
                <c:pt idx="1501">
                  <c:v>4.8238678767380172</c:v>
                </c:pt>
                <c:pt idx="1502">
                  <c:v>5.0951781388587074</c:v>
                </c:pt>
                <c:pt idx="1503">
                  <c:v>5.0682539110331772</c:v>
                </c:pt>
                <c:pt idx="1504">
                  <c:v>5.0221566397112678</c:v>
                </c:pt>
                <c:pt idx="1505">
                  <c:v>5.2889310089142088</c:v>
                </c:pt>
                <c:pt idx="1506">
                  <c:v>5.5771403876227286</c:v>
                </c:pt>
                <c:pt idx="1507">
                  <c:v>5.7180578623860079</c:v>
                </c:pt>
                <c:pt idx="1508">
                  <c:v>5.683652961268935</c:v>
                </c:pt>
                <c:pt idx="1509">
                  <c:v>5.7837534149922067</c:v>
                </c:pt>
                <c:pt idx="1510">
                  <c:v>5.6796780832087457</c:v>
                </c:pt>
                <c:pt idx="1511">
                  <c:v>5.6618671914359284</c:v>
                </c:pt>
                <c:pt idx="1512">
                  <c:v>5.6305735844920219</c:v>
                </c:pt>
                <c:pt idx="1513">
                  <c:v>5.5405724760765391</c:v>
                </c:pt>
                <c:pt idx="1514">
                  <c:v>5.8254519612682643</c:v>
                </c:pt>
                <c:pt idx="1515">
                  <c:v>5.8376783995370669</c:v>
                </c:pt>
                <c:pt idx="1516">
                  <c:v>5.7201592950455113</c:v>
                </c:pt>
                <c:pt idx="1517">
                  <c:v>5.9681566516927349</c:v>
                </c:pt>
                <c:pt idx="1518">
                  <c:v>6.0261512974711193</c:v>
                </c:pt>
                <c:pt idx="1519">
                  <c:v>6.0459988105185927</c:v>
                </c:pt>
                <c:pt idx="1520">
                  <c:v>5.9536288529410042</c:v>
                </c:pt>
                <c:pt idx="1521">
                  <c:v>6.06463674284932</c:v>
                </c:pt>
                <c:pt idx="1522">
                  <c:v>6.0002670072579054</c:v>
                </c:pt>
                <c:pt idx="1523">
                  <c:v>6.1618067414619713</c:v>
                </c:pt>
                <c:pt idx="1524">
                  <c:v>6.240355566911008</c:v>
                </c:pt>
                <c:pt idx="1525">
                  <c:v>6.2240945156253789</c:v>
                </c:pt>
                <c:pt idx="1526">
                  <c:v>6.0958981527211424</c:v>
                </c:pt>
                <c:pt idx="1527">
                  <c:v>6.0725891414939754</c:v>
                </c:pt>
                <c:pt idx="1528">
                  <c:v>5.7135374421432914</c:v>
                </c:pt>
                <c:pt idx="1529">
                  <c:v>5.6139818699714796</c:v>
                </c:pt>
                <c:pt idx="1530">
                  <c:v>5.7600099866822818</c:v>
                </c:pt>
                <c:pt idx="1531">
                  <c:v>5.7734829314675684</c:v>
                </c:pt>
                <c:pt idx="1532">
                  <c:v>5.9014708131145461</c:v>
                </c:pt>
                <c:pt idx="1533">
                  <c:v>5.8891909680393466</c:v>
                </c:pt>
                <c:pt idx="1534">
                  <c:v>6.0175550964649807</c:v>
                </c:pt>
                <c:pt idx="1535">
                  <c:v>5.961708020551856</c:v>
                </c:pt>
                <c:pt idx="1536">
                  <c:v>6.1635815903803852</c:v>
                </c:pt>
                <c:pt idx="1537">
                  <c:v>6.1533974653139598</c:v>
                </c:pt>
                <c:pt idx="1538">
                  <c:v>6.1736702389912548</c:v>
                </c:pt>
                <c:pt idx="1539">
                  <c:v>5.9048972511050861</c:v>
                </c:pt>
                <c:pt idx="1540">
                  <c:v>5.6991622812007261</c:v>
                </c:pt>
                <c:pt idx="1541">
                  <c:v>5.7184612549523663</c:v>
                </c:pt>
                <c:pt idx="1542">
                  <c:v>5.7140227319973409</c:v>
                </c:pt>
                <c:pt idx="1543">
                  <c:v>5.7473184022405368</c:v>
                </c:pt>
                <c:pt idx="1544">
                  <c:v>5.739992864410258</c:v>
                </c:pt>
                <c:pt idx="1545">
                  <c:v>5.8374431596420733</c:v>
                </c:pt>
                <c:pt idx="1546">
                  <c:v>5.8218594901974496</c:v>
                </c:pt>
                <c:pt idx="1547">
                  <c:v>5.6680864193883931</c:v>
                </c:pt>
                <c:pt idx="1548">
                  <c:v>5.7041937433929766</c:v>
                </c:pt>
                <c:pt idx="1549">
                  <c:v>5.7454316570460771</c:v>
                </c:pt>
                <c:pt idx="1550">
                  <c:v>5.8836465805776763</c:v>
                </c:pt>
                <c:pt idx="1551">
                  <c:v>5.8086733785712434</c:v>
                </c:pt>
                <c:pt idx="1552">
                  <c:v>5.7782922938326946</c:v>
                </c:pt>
                <c:pt idx="1553">
                  <c:v>5.8491149560163382</c:v>
                </c:pt>
                <c:pt idx="1554">
                  <c:v>5.8265551300000906</c:v>
                </c:pt>
                <c:pt idx="1555">
                  <c:v>5.7999825476324496</c:v>
                </c:pt>
                <c:pt idx="1556">
                  <c:v>6.0557451805582074</c:v>
                </c:pt>
                <c:pt idx="1557">
                  <c:v>6.071724112634894</c:v>
                </c:pt>
                <c:pt idx="1558">
                  <c:v>6.0912460134240778</c:v>
                </c:pt>
                <c:pt idx="1559">
                  <c:v>6.1123139527595303</c:v>
                </c:pt>
                <c:pt idx="1560">
                  <c:v>6.1084140081495013</c:v>
                </c:pt>
                <c:pt idx="1561">
                  <c:v>6.1234431923128367</c:v>
                </c:pt>
                <c:pt idx="1562">
                  <c:v>6.094142357860302</c:v>
                </c:pt>
                <c:pt idx="1563">
                  <c:v>5.7805171816137806</c:v>
                </c:pt>
                <c:pt idx="1564">
                  <c:v>5.7945702038490934</c:v>
                </c:pt>
                <c:pt idx="1565">
                  <c:v>5.9795155326437754</c:v>
                </c:pt>
                <c:pt idx="1566">
                  <c:v>5.9770485988443331</c:v>
                </c:pt>
                <c:pt idx="1567">
                  <c:v>6.0208496891838754</c:v>
                </c:pt>
                <c:pt idx="1568">
                  <c:v>6.0603164912451124</c:v>
                </c:pt>
                <c:pt idx="1569">
                  <c:v>6.0566359132501812</c:v>
                </c:pt>
                <c:pt idx="1570">
                  <c:v>6.1520354748282227</c:v>
                </c:pt>
                <c:pt idx="1571">
                  <c:v>6.1244930919135676</c:v>
                </c:pt>
                <c:pt idx="1572">
                  <c:v>6.1187879364798654</c:v>
                </c:pt>
                <c:pt idx="1573">
                  <c:v>6.2683009374448693</c:v>
                </c:pt>
                <c:pt idx="1574">
                  <c:v>6.3160531978853003</c:v>
                </c:pt>
                <c:pt idx="1575">
                  <c:v>6.3266362505196154</c:v>
                </c:pt>
                <c:pt idx="1576">
                  <c:v>6.3519277218217978</c:v>
                </c:pt>
                <c:pt idx="1577">
                  <c:v>6.3230698499075322</c:v>
                </c:pt>
                <c:pt idx="1578">
                  <c:v>6.4540925041022783</c:v>
                </c:pt>
                <c:pt idx="1579">
                  <c:v>6.4702046768021564</c:v>
                </c:pt>
                <c:pt idx="1580">
                  <c:v>6.4943382652803594</c:v>
                </c:pt>
                <c:pt idx="1581">
                  <c:v>6.5029075819970918</c:v>
                </c:pt>
                <c:pt idx="1582">
                  <c:v>6.4767273567895787</c:v>
                </c:pt>
                <c:pt idx="1583">
                  <c:v>6.4554875835238263</c:v>
                </c:pt>
                <c:pt idx="1584">
                  <c:v>6.5202618474342433</c:v>
                </c:pt>
                <c:pt idx="1585">
                  <c:v>6.563046580000174</c:v>
                </c:pt>
                <c:pt idx="1586">
                  <c:v>6.5905943906429822</c:v>
                </c:pt>
                <c:pt idx="1587">
                  <c:v>6.574437966978409</c:v>
                </c:pt>
                <c:pt idx="1588">
                  <c:v>6.5794498433634239</c:v>
                </c:pt>
                <c:pt idx="1589">
                  <c:v>6.5852055135970069</c:v>
                </c:pt>
                <c:pt idx="1590">
                  <c:v>6.5628973976028986</c:v>
                </c:pt>
                <c:pt idx="1591">
                  <c:v>6.5692906830594788</c:v>
                </c:pt>
                <c:pt idx="1592">
                  <c:v>6.544768193330218</c:v>
                </c:pt>
                <c:pt idx="1593">
                  <c:v>6.576407612185144</c:v>
                </c:pt>
                <c:pt idx="1594">
                  <c:v>6.6781814099145436</c:v>
                </c:pt>
                <c:pt idx="1595">
                  <c:v>6.4110139983629164</c:v>
                </c:pt>
                <c:pt idx="1596">
                  <c:v>6.4539719792735442</c:v>
                </c:pt>
                <c:pt idx="1597">
                  <c:v>6.3803298635793224</c:v>
                </c:pt>
                <c:pt idx="1598">
                  <c:v>6.3202036211291217</c:v>
                </c:pt>
                <c:pt idx="1599">
                  <c:v>6.3994433741441528</c:v>
                </c:pt>
                <c:pt idx="1600">
                  <c:v>6.4805638626299453</c:v>
                </c:pt>
                <c:pt idx="1601">
                  <c:v>6.5150299749966889</c:v>
                </c:pt>
                <c:pt idx="1602">
                  <c:v>6.5054884977447367</c:v>
                </c:pt>
                <c:pt idx="1603">
                  <c:v>6.5729555031389868</c:v>
                </c:pt>
                <c:pt idx="1604">
                  <c:v>6.6529919293831901</c:v>
                </c:pt>
                <c:pt idx="1605">
                  <c:v>6.6359709633478117</c:v>
                </c:pt>
                <c:pt idx="1606">
                  <c:v>6.5327851793661909</c:v>
                </c:pt>
                <c:pt idx="1607">
                  <c:v>6.6342292844097228</c:v>
                </c:pt>
                <c:pt idx="1608">
                  <c:v>6.8106714221817484</c:v>
                </c:pt>
                <c:pt idx="1609">
                  <c:v>6.8650905927288504</c:v>
                </c:pt>
                <c:pt idx="1610">
                  <c:v>6.9101541356586322</c:v>
                </c:pt>
                <c:pt idx="1611">
                  <c:v>6.9138088257335699</c:v>
                </c:pt>
                <c:pt idx="1612">
                  <c:v>6.9480556884423752</c:v>
                </c:pt>
                <c:pt idx="1613">
                  <c:v>6.8618641008734942</c:v>
                </c:pt>
                <c:pt idx="1614">
                  <c:v>6.8433347600232191</c:v>
                </c:pt>
                <c:pt idx="1615">
                  <c:v>6.814911786625756</c:v>
                </c:pt>
                <c:pt idx="1616">
                  <c:v>6.7730392190909043</c:v>
                </c:pt>
                <c:pt idx="1617">
                  <c:v>6.7685123089023946</c:v>
                </c:pt>
                <c:pt idx="1618">
                  <c:v>6.7533669195222972</c:v>
                </c:pt>
                <c:pt idx="1619">
                  <c:v>6.7765880707751576</c:v>
                </c:pt>
                <c:pt idx="1620">
                  <c:v>6.7886268033905797</c:v>
                </c:pt>
                <c:pt idx="1621">
                  <c:v>6.7691934993757803</c:v>
                </c:pt>
                <c:pt idx="1622">
                  <c:v>6.7216975282344613</c:v>
                </c:pt>
                <c:pt idx="1623">
                  <c:v>6.7507108631270958</c:v>
                </c:pt>
                <c:pt idx="1624">
                  <c:v>6.856621639376729</c:v>
                </c:pt>
                <c:pt idx="1625">
                  <c:v>6.8507794236541173</c:v>
                </c:pt>
                <c:pt idx="1626">
                  <c:v>6.9184924895352733</c:v>
                </c:pt>
                <c:pt idx="1627">
                  <c:v>6.8387406170777973</c:v>
                </c:pt>
                <c:pt idx="1628">
                  <c:v>6.6407701261986851</c:v>
                </c:pt>
                <c:pt idx="1629">
                  <c:v>6.6660251699445041</c:v>
                </c:pt>
                <c:pt idx="1630">
                  <c:v>6.638406134033227</c:v>
                </c:pt>
                <c:pt idx="1631">
                  <c:v>6.7076977064740664</c:v>
                </c:pt>
                <c:pt idx="1632">
                  <c:v>6.7109934326028249</c:v>
                </c:pt>
                <c:pt idx="1633">
                  <c:v>6.7233409899531447</c:v>
                </c:pt>
                <c:pt idx="1634">
                  <c:v>6.7484535797365979</c:v>
                </c:pt>
                <c:pt idx="1635">
                  <c:v>6.729257070410517</c:v>
                </c:pt>
                <c:pt idx="1636">
                  <c:v>6.6037654668107049</c:v>
                </c:pt>
                <c:pt idx="1637">
                  <c:v>6.6906136674853594</c:v>
                </c:pt>
                <c:pt idx="1638">
                  <c:v>6.6627492785011109</c:v>
                </c:pt>
                <c:pt idx="1639">
                  <c:v>6.7085042330316753</c:v>
                </c:pt>
                <c:pt idx="1640">
                  <c:v>6.7279045479489126</c:v>
                </c:pt>
                <c:pt idx="1641">
                  <c:v>6.9066857441969676</c:v>
                </c:pt>
                <c:pt idx="1642">
                  <c:v>6.9291049089152299</c:v>
                </c:pt>
                <c:pt idx="1643">
                  <c:v>6.9536301003702299</c:v>
                </c:pt>
                <c:pt idx="1644">
                  <c:v>6.9518214946641947</c:v>
                </c:pt>
                <c:pt idx="1645">
                  <c:v>6.9290142786034599</c:v>
                </c:pt>
                <c:pt idx="1646">
                  <c:v>6.8419511029209117</c:v>
                </c:pt>
                <c:pt idx="1647">
                  <c:v>6.9590588186355404</c:v>
                </c:pt>
                <c:pt idx="1648">
                  <c:v>6.9321461280881227</c:v>
                </c:pt>
                <c:pt idx="1649">
                  <c:v>6.9478638794351966</c:v>
                </c:pt>
                <c:pt idx="1650">
                  <c:v>6.940192818687497</c:v>
                </c:pt>
                <c:pt idx="1651">
                  <c:v>6.9969312722293404</c:v>
                </c:pt>
                <c:pt idx="1652">
                  <c:v>7.0283064081578308</c:v>
                </c:pt>
                <c:pt idx="1653">
                  <c:v>7.0185832896460036</c:v>
                </c:pt>
                <c:pt idx="1654">
                  <c:v>7.0109303152607483</c:v>
                </c:pt>
                <c:pt idx="1655">
                  <c:v>6.9588894603501474</c:v>
                </c:pt>
                <c:pt idx="1656">
                  <c:v>6.9413228273887064</c:v>
                </c:pt>
                <c:pt idx="1657">
                  <c:v>7.0480148514465757</c:v>
                </c:pt>
                <c:pt idx="1658">
                  <c:v>6.9544162295557754</c:v>
                </c:pt>
                <c:pt idx="1659">
                  <c:v>6.9536419873106237</c:v>
                </c:pt>
                <c:pt idx="1660">
                  <c:v>6.8938523212161451</c:v>
                </c:pt>
                <c:pt idx="1661">
                  <c:v>6.9237386906826988</c:v>
                </c:pt>
                <c:pt idx="1662">
                  <c:v>6.9585607757624723</c:v>
                </c:pt>
                <c:pt idx="1663">
                  <c:v>6.8842988364055149</c:v>
                </c:pt>
                <c:pt idx="1664">
                  <c:v>7.0102975741865503</c:v>
                </c:pt>
                <c:pt idx="1665">
                  <c:v>7.0915446748766726</c:v>
                </c:pt>
                <c:pt idx="1666">
                  <c:v>7.1324835633076873</c:v>
                </c:pt>
                <c:pt idx="1667">
                  <c:v>7.1646342868862494</c:v>
                </c:pt>
                <c:pt idx="1668">
                  <c:v>7.1872982988986198</c:v>
                </c:pt>
                <c:pt idx="1669">
                  <c:v>7.1205251803767453</c:v>
                </c:pt>
                <c:pt idx="1670">
                  <c:v>7.1838914603305364</c:v>
                </c:pt>
                <c:pt idx="1671">
                  <c:v>7.2476373152387863</c:v>
                </c:pt>
                <c:pt idx="1672">
                  <c:v>7.2539969630943242</c:v>
                </c:pt>
                <c:pt idx="1673">
                  <c:v>7.1458779667407128</c:v>
                </c:pt>
                <c:pt idx="1674">
                  <c:v>7.0578327309626969</c:v>
                </c:pt>
                <c:pt idx="1675">
                  <c:v>7.0950263455290434</c:v>
                </c:pt>
                <c:pt idx="1676">
                  <c:v>7.0526755591500372</c:v>
                </c:pt>
                <c:pt idx="1677">
                  <c:v>6.9755169345688417</c:v>
                </c:pt>
                <c:pt idx="1678">
                  <c:v>6.9810188196582326</c:v>
                </c:pt>
                <c:pt idx="1679">
                  <c:v>6.9600862349960657</c:v>
                </c:pt>
                <c:pt idx="1680">
                  <c:v>6.7712709452650426</c:v>
                </c:pt>
                <c:pt idx="1681">
                  <c:v>6.7855784080572707</c:v>
                </c:pt>
                <c:pt idx="1682">
                  <c:v>6.7791417335226649</c:v>
                </c:pt>
                <c:pt idx="1683">
                  <c:v>6.8249294891767702</c:v>
                </c:pt>
                <c:pt idx="1684">
                  <c:v>6.7468674470626198</c:v>
                </c:pt>
                <c:pt idx="1685">
                  <c:v>6.756912449149949</c:v>
                </c:pt>
                <c:pt idx="1686">
                  <c:v>6.3591472181014188</c:v>
                </c:pt>
                <c:pt idx="1687">
                  <c:v>6.4240871304430662</c:v>
                </c:pt>
                <c:pt idx="1688">
                  <c:v>6.331444380498148</c:v>
                </c:pt>
                <c:pt idx="1689">
                  <c:v>6.3859782079572947</c:v>
                </c:pt>
                <c:pt idx="1690">
                  <c:v>6.4279118594318438</c:v>
                </c:pt>
                <c:pt idx="1691">
                  <c:v>6.4579676624084694</c:v>
                </c:pt>
                <c:pt idx="1692">
                  <c:v>6.4589295425072741</c:v>
                </c:pt>
                <c:pt idx="1693">
                  <c:v>6.5098713399782078</c:v>
                </c:pt>
                <c:pt idx="1694">
                  <c:v>6.4864316466421412</c:v>
                </c:pt>
                <c:pt idx="1695">
                  <c:v>6.4181033878917022</c:v>
                </c:pt>
                <c:pt idx="1696">
                  <c:v>6.5231555279832474</c:v>
                </c:pt>
                <c:pt idx="1697">
                  <c:v>6.4991533348212984</c:v>
                </c:pt>
                <c:pt idx="1698">
                  <c:v>6.4865815266724987</c:v>
                </c:pt>
                <c:pt idx="1699">
                  <c:v>6.4169838207614394</c:v>
                </c:pt>
                <c:pt idx="1700">
                  <c:v>6.4406813430071441</c:v>
                </c:pt>
                <c:pt idx="1701">
                  <c:v>6.4864753046874704</c:v>
                </c:pt>
                <c:pt idx="1702">
                  <c:v>6.6336346491259706</c:v>
                </c:pt>
                <c:pt idx="1703">
                  <c:v>6.6500852956168011</c:v>
                </c:pt>
                <c:pt idx="1704">
                  <c:v>6.5924910877490346</c:v>
                </c:pt>
                <c:pt idx="1705">
                  <c:v>6.6148893918967424</c:v>
                </c:pt>
                <c:pt idx="1706">
                  <c:v>6.5729068837056248</c:v>
                </c:pt>
                <c:pt idx="1707">
                  <c:v>6.523120558374627</c:v>
                </c:pt>
                <c:pt idx="1708">
                  <c:v>6.4543912823994223</c:v>
                </c:pt>
                <c:pt idx="1709">
                  <c:v>6.3307121953234464</c:v>
                </c:pt>
                <c:pt idx="1710">
                  <c:v>6.0723679516588058</c:v>
                </c:pt>
                <c:pt idx="1711">
                  <c:v>6.1416684158966044</c:v>
                </c:pt>
                <c:pt idx="1712">
                  <c:v>6.103718349693608</c:v>
                </c:pt>
                <c:pt idx="1713">
                  <c:v>6.0580823088950018</c:v>
                </c:pt>
                <c:pt idx="1714">
                  <c:v>6.16460520524699</c:v>
                </c:pt>
                <c:pt idx="1715">
                  <c:v>6.1944731904851427</c:v>
                </c:pt>
                <c:pt idx="1716">
                  <c:v>6.1601650723073558</c:v>
                </c:pt>
                <c:pt idx="1717">
                  <c:v>6.2187658436627151</c:v>
                </c:pt>
                <c:pt idx="1718">
                  <c:v>6.2391222860613853</c:v>
                </c:pt>
                <c:pt idx="1719">
                  <c:v>6.2410579063420597</c:v>
                </c:pt>
                <c:pt idx="1720">
                  <c:v>6.3252264945648866</c:v>
                </c:pt>
                <c:pt idx="1721">
                  <c:v>6.3360279173067502</c:v>
                </c:pt>
                <c:pt idx="1722">
                  <c:v>6.3951007336876211</c:v>
                </c:pt>
                <c:pt idx="1723">
                  <c:v>6.4317158253061519</c:v>
                </c:pt>
                <c:pt idx="1724">
                  <c:v>6.4063154460093914</c:v>
                </c:pt>
                <c:pt idx="1725">
                  <c:v>6.4370870093520791</c:v>
                </c:pt>
                <c:pt idx="1726">
                  <c:v>6.4444161637067996</c:v>
                </c:pt>
                <c:pt idx="1727">
                  <c:v>6.360532752173901</c:v>
                </c:pt>
                <c:pt idx="1728">
                  <c:v>6.3941942001842831</c:v>
                </c:pt>
                <c:pt idx="1729">
                  <c:v>6.3157781410379448</c:v>
                </c:pt>
                <c:pt idx="1730">
                  <c:v>6.4290091662433717</c:v>
                </c:pt>
                <c:pt idx="1731">
                  <c:v>6.4632885683590562</c:v>
                </c:pt>
                <c:pt idx="1732">
                  <c:v>6.5538128203190711</c:v>
                </c:pt>
                <c:pt idx="1733">
                  <c:v>6.5672547073648904</c:v>
                </c:pt>
                <c:pt idx="1734">
                  <c:v>6.529186454849758</c:v>
                </c:pt>
                <c:pt idx="1735">
                  <c:v>6.4527743676507914</c:v>
                </c:pt>
                <c:pt idx="1736">
                  <c:v>6.4868260300456564</c:v>
                </c:pt>
                <c:pt idx="1737">
                  <c:v>6.4942028409079269</c:v>
                </c:pt>
                <c:pt idx="1738">
                  <c:v>6.444789810807543</c:v>
                </c:pt>
                <c:pt idx="1739">
                  <c:v>6.4845541366713313</c:v>
                </c:pt>
                <c:pt idx="1740">
                  <c:v>6.5569037994577526</c:v>
                </c:pt>
                <c:pt idx="1741">
                  <c:v>6.6284339674110822</c:v>
                </c:pt>
                <c:pt idx="1742">
                  <c:v>6.5867260816143673</c:v>
                </c:pt>
                <c:pt idx="1743">
                  <c:v>6.5161378687979612</c:v>
                </c:pt>
                <c:pt idx="1744">
                  <c:v>6.5556468985834631</c:v>
                </c:pt>
                <c:pt idx="1745">
                  <c:v>6.5981254326875849</c:v>
                </c:pt>
                <c:pt idx="1746">
                  <c:v>6.5975350163457156</c:v>
                </c:pt>
                <c:pt idx="1747">
                  <c:v>6.5877208066180186</c:v>
                </c:pt>
                <c:pt idx="1748">
                  <c:v>6.6891581198963017</c:v>
                </c:pt>
                <c:pt idx="1749">
                  <c:v>6.5887728942146442</c:v>
                </c:pt>
                <c:pt idx="1750">
                  <c:v>6.6257277174170346</c:v>
                </c:pt>
                <c:pt idx="1751">
                  <c:v>6.6922078202808839</c:v>
                </c:pt>
                <c:pt idx="1752">
                  <c:v>6.6534590075500626</c:v>
                </c:pt>
                <c:pt idx="1753">
                  <c:v>6.6345469976067122</c:v>
                </c:pt>
                <c:pt idx="1754">
                  <c:v>6.6757633315370306</c:v>
                </c:pt>
                <c:pt idx="1755">
                  <c:v>6.6357097940780738</c:v>
                </c:pt>
                <c:pt idx="1756">
                  <c:v>6.5924000508998306</c:v>
                </c:pt>
                <c:pt idx="1757">
                  <c:v>6.5285537184879194</c:v>
                </c:pt>
                <c:pt idx="1758">
                  <c:v>6.4294454752365988</c:v>
                </c:pt>
                <c:pt idx="1759">
                  <c:v>6.4760469573319126</c:v>
                </c:pt>
                <c:pt idx="1760">
                  <c:v>6.7082998405280163</c:v>
                </c:pt>
                <c:pt idx="1761">
                  <c:v>6.708575404102687</c:v>
                </c:pt>
                <c:pt idx="1762">
                  <c:v>6.8181625751809527</c:v>
                </c:pt>
                <c:pt idx="1763">
                  <c:v>6.8625837952984314</c:v>
                </c:pt>
                <c:pt idx="1764">
                  <c:v>6.9957343295517944</c:v>
                </c:pt>
                <c:pt idx="1765">
                  <c:v>6.8731234884264607</c:v>
                </c:pt>
                <c:pt idx="1766">
                  <c:v>6.906554128700515</c:v>
                </c:pt>
                <c:pt idx="1767">
                  <c:v>6.7769978210992274</c:v>
                </c:pt>
                <c:pt idx="1768">
                  <c:v>6.6987862591319844</c:v>
                </c:pt>
                <c:pt idx="1769">
                  <c:v>6.6280070112166474</c:v>
                </c:pt>
                <c:pt idx="1770">
                  <c:v>6.5787823386743893</c:v>
                </c:pt>
                <c:pt idx="1771">
                  <c:v>6.5200060227497723</c:v>
                </c:pt>
                <c:pt idx="1772">
                  <c:v>6.4904079102595684</c:v>
                </c:pt>
                <c:pt idx="1773">
                  <c:v>6.2951037142348438</c:v>
                </c:pt>
                <c:pt idx="1774">
                  <c:v>6.3040465889643897</c:v>
                </c:pt>
                <c:pt idx="1775">
                  <c:v>6.3888104093837299</c:v>
                </c:pt>
                <c:pt idx="1776">
                  <c:v>6.4148276643318596</c:v>
                </c:pt>
                <c:pt idx="1777">
                  <c:v>6.4514945029074884</c:v>
                </c:pt>
                <c:pt idx="1778">
                  <c:v>6.4636347740477689</c:v>
                </c:pt>
                <c:pt idx="1779">
                  <c:v>6.4226798716605842</c:v>
                </c:pt>
                <c:pt idx="1780">
                  <c:v>6.3832060078385977</c:v>
                </c:pt>
                <c:pt idx="1781">
                  <c:v>6.3009233897587542</c:v>
                </c:pt>
                <c:pt idx="1782">
                  <c:v>6.1606610153919688</c:v>
                </c:pt>
                <c:pt idx="1783">
                  <c:v>6.2150708141538544</c:v>
                </c:pt>
                <c:pt idx="1784">
                  <c:v>6.1141085298761251</c:v>
                </c:pt>
                <c:pt idx="1785">
                  <c:v>6.0972200086054853</c:v>
                </c:pt>
                <c:pt idx="1786">
                  <c:v>6.1008966838376848</c:v>
                </c:pt>
                <c:pt idx="1787">
                  <c:v>6.1216962487601911</c:v>
                </c:pt>
                <c:pt idx="1788">
                  <c:v>6.2976805287219779</c:v>
                </c:pt>
                <c:pt idx="1789">
                  <c:v>6.3099195451544121</c:v>
                </c:pt>
                <c:pt idx="1790">
                  <c:v>6.2818918974212057</c:v>
                </c:pt>
                <c:pt idx="1791">
                  <c:v>6.2669418211935817</c:v>
                </c:pt>
                <c:pt idx="1792">
                  <c:v>6.1643585153086962</c:v>
                </c:pt>
                <c:pt idx="1793">
                  <c:v>6.0126790306670852</c:v>
                </c:pt>
                <c:pt idx="1794">
                  <c:v>6.0624028854548726</c:v>
                </c:pt>
                <c:pt idx="1795">
                  <c:v>6.1161154932764816</c:v>
                </c:pt>
                <c:pt idx="1796">
                  <c:v>6.0818159434230452</c:v>
                </c:pt>
                <c:pt idx="1797">
                  <c:v>6.058864351810084</c:v>
                </c:pt>
                <c:pt idx="1798">
                  <c:v>5.8909065660229816</c:v>
                </c:pt>
                <c:pt idx="1799">
                  <c:v>5.952862331395063</c:v>
                </c:pt>
                <c:pt idx="1800">
                  <c:v>5.9917198008031196</c:v>
                </c:pt>
                <c:pt idx="1801">
                  <c:v>6.0221856480957374</c:v>
                </c:pt>
                <c:pt idx="1802">
                  <c:v>6.17218370600495</c:v>
                </c:pt>
                <c:pt idx="1803">
                  <c:v>6.1704372813430242</c:v>
                </c:pt>
                <c:pt idx="1804">
                  <c:v>6.1899422170610929</c:v>
                </c:pt>
                <c:pt idx="1805">
                  <c:v>6.1361762991302982</c:v>
                </c:pt>
                <c:pt idx="1806">
                  <c:v>6.21671879140598</c:v>
                </c:pt>
                <c:pt idx="1807">
                  <c:v>6.1731813194227652</c:v>
                </c:pt>
                <c:pt idx="1808">
                  <c:v>6.2514819653543592</c:v>
                </c:pt>
                <c:pt idx="1809">
                  <c:v>6.2314156134727261</c:v>
                </c:pt>
                <c:pt idx="1810">
                  <c:v>6.2894152737169229</c:v>
                </c:pt>
                <c:pt idx="1811">
                  <c:v>6.2968690863590409</c:v>
                </c:pt>
                <c:pt idx="1812">
                  <c:v>6.3111920173277971</c:v>
                </c:pt>
                <c:pt idx="1813">
                  <c:v>6.2063020729789198</c:v>
                </c:pt>
                <c:pt idx="1814">
                  <c:v>6.2339461240654561</c:v>
                </c:pt>
                <c:pt idx="1815">
                  <c:v>6.3409794944288347</c:v>
                </c:pt>
                <c:pt idx="1816">
                  <c:v>6.3643001081173169</c:v>
                </c:pt>
                <c:pt idx="1817">
                  <c:v>6.3152063286675482</c:v>
                </c:pt>
                <c:pt idx="1818">
                  <c:v>6.3600046716604899</c:v>
                </c:pt>
                <c:pt idx="1819">
                  <c:v>6.3859905091740261</c:v>
                </c:pt>
                <c:pt idx="1820">
                  <c:v>6.4385381749358137</c:v>
                </c:pt>
                <c:pt idx="1821">
                  <c:v>6.4136695587290733</c:v>
                </c:pt>
                <c:pt idx="1822">
                  <c:v>6.4610563152282179</c:v>
                </c:pt>
                <c:pt idx="1823">
                  <c:v>6.4695149121288038</c:v>
                </c:pt>
                <c:pt idx="1824">
                  <c:v>6.4973445276734232</c:v>
                </c:pt>
                <c:pt idx="1825">
                  <c:v>6.4455743240221084</c:v>
                </c:pt>
                <c:pt idx="1826">
                  <c:v>6.3767559070784809</c:v>
                </c:pt>
                <c:pt idx="1827">
                  <c:v>6.3797298020142437</c:v>
                </c:pt>
                <c:pt idx="1828">
                  <c:v>6.3712480731948986</c:v>
                </c:pt>
                <c:pt idx="1829">
                  <c:v>6.3422130631668558</c:v>
                </c:pt>
                <c:pt idx="1830">
                  <c:v>6.0495861614021633</c:v>
                </c:pt>
                <c:pt idx="1831">
                  <c:v>6.1149252853770442</c:v>
                </c:pt>
                <c:pt idx="1832">
                  <c:v>6.2237404309136419</c:v>
                </c:pt>
                <c:pt idx="1833">
                  <c:v>6.2441579048493718</c:v>
                </c:pt>
                <c:pt idx="1834">
                  <c:v>6.2643984312510987</c:v>
                </c:pt>
                <c:pt idx="1835">
                  <c:v>6.3083172251430124</c:v>
                </c:pt>
                <c:pt idx="1836">
                  <c:v>6.2868101192224577</c:v>
                </c:pt>
                <c:pt idx="1837">
                  <c:v>6.3330975923485253</c:v>
                </c:pt>
                <c:pt idx="1838">
                  <c:v>6.396221327348349</c:v>
                </c:pt>
                <c:pt idx="1839">
                  <c:v>6.4133689250258668</c:v>
                </c:pt>
                <c:pt idx="1840">
                  <c:v>6.4961346038487662</c:v>
                </c:pt>
                <c:pt idx="1841">
                  <c:v>6.4818869420412506</c:v>
                </c:pt>
                <c:pt idx="1842">
                  <c:v>6.4325196457177647</c:v>
                </c:pt>
                <c:pt idx="1843">
                  <c:v>6.4602665981725371</c:v>
                </c:pt>
                <c:pt idx="1844">
                  <c:v>6.3773756403567274</c:v>
                </c:pt>
                <c:pt idx="1845">
                  <c:v>6.4489349595358494</c:v>
                </c:pt>
                <c:pt idx="1846">
                  <c:v>6.4345474433133187</c:v>
                </c:pt>
                <c:pt idx="1847">
                  <c:v>6.5049813125091402</c:v>
                </c:pt>
                <c:pt idx="1848">
                  <c:v>6.4250101745732628</c:v>
                </c:pt>
                <c:pt idx="1849">
                  <c:v>6.2963308404101941</c:v>
                </c:pt>
                <c:pt idx="1850">
                  <c:v>6.4537734404467599</c:v>
                </c:pt>
                <c:pt idx="1851">
                  <c:v>6.5098629984638956</c:v>
                </c:pt>
                <c:pt idx="1852">
                  <c:v>6.5495031798364964</c:v>
                </c:pt>
                <c:pt idx="1853">
                  <c:v>6.5897234402804683</c:v>
                </c:pt>
                <c:pt idx="1854">
                  <c:v>6.582195340523584</c:v>
                </c:pt>
                <c:pt idx="1855">
                  <c:v>6.606606104251691</c:v>
                </c:pt>
                <c:pt idx="1856">
                  <c:v>6.5600425754249896</c:v>
                </c:pt>
                <c:pt idx="1857">
                  <c:v>6.5528324527445916</c:v>
                </c:pt>
                <c:pt idx="1858">
                  <c:v>6.5251389231060442</c:v>
                </c:pt>
                <c:pt idx="1859">
                  <c:v>6.6042275359080849</c:v>
                </c:pt>
                <c:pt idx="1860">
                  <c:v>6.6956140014142234</c:v>
                </c:pt>
                <c:pt idx="1861">
                  <c:v>6.6744017661299413</c:v>
                </c:pt>
                <c:pt idx="1862">
                  <c:v>6.705950687154238</c:v>
                </c:pt>
                <c:pt idx="1863">
                  <c:v>6.7019824098192293</c:v>
                </c:pt>
                <c:pt idx="1864">
                  <c:v>6.7533189432632783</c:v>
                </c:pt>
                <c:pt idx="1865">
                  <c:v>6.7996261185147713</c:v>
                </c:pt>
                <c:pt idx="1866">
                  <c:v>6.7888944675925869</c:v>
                </c:pt>
                <c:pt idx="1867">
                  <c:v>6.800632313152728</c:v>
                </c:pt>
                <c:pt idx="1868">
                  <c:v>6.759999707462776</c:v>
                </c:pt>
                <c:pt idx="1869">
                  <c:v>6.7731922089956473</c:v>
                </c:pt>
                <c:pt idx="1870">
                  <c:v>6.8522725174373589</c:v>
                </c:pt>
                <c:pt idx="1871">
                  <c:v>6.8676641430148209</c:v>
                </c:pt>
                <c:pt idx="1872">
                  <c:v>6.9171741259991002</c:v>
                </c:pt>
                <c:pt idx="1873">
                  <c:v>6.8977152868187712</c:v>
                </c:pt>
                <c:pt idx="1874">
                  <c:v>6.8655948407797958</c:v>
                </c:pt>
                <c:pt idx="1875">
                  <c:v>6.9718941699584658</c:v>
                </c:pt>
                <c:pt idx="1876">
                  <c:v>6.908299293894764</c:v>
                </c:pt>
                <c:pt idx="1877">
                  <c:v>7.0091386484095546</c:v>
                </c:pt>
                <c:pt idx="1878">
                  <c:v>6.9335579876165054</c:v>
                </c:pt>
                <c:pt idx="1879">
                  <c:v>6.887425009504974</c:v>
                </c:pt>
                <c:pt idx="1880">
                  <c:v>6.8045482477389436</c:v>
                </c:pt>
                <c:pt idx="1881">
                  <c:v>6.8254315772545917</c:v>
                </c:pt>
                <c:pt idx="1882">
                  <c:v>6.8849996831267628</c:v>
                </c:pt>
                <c:pt idx="1883">
                  <c:v>6.9020963177819539</c:v>
                </c:pt>
                <c:pt idx="1884">
                  <c:v>6.9378566537206838</c:v>
                </c:pt>
                <c:pt idx="1885">
                  <c:v>7.0298789336824434</c:v>
                </c:pt>
                <c:pt idx="1886">
                  <c:v>7.0776444514374566</c:v>
                </c:pt>
                <c:pt idx="1887">
                  <c:v>7.0505591616023091</c:v>
                </c:pt>
                <c:pt idx="1888">
                  <c:v>7.0374256788023288</c:v>
                </c:pt>
                <c:pt idx="1889">
                  <c:v>7.071827105848242</c:v>
                </c:pt>
                <c:pt idx="1890">
                  <c:v>6.9229602502106644</c:v>
                </c:pt>
                <c:pt idx="1891">
                  <c:v>6.9431284726465901</c:v>
                </c:pt>
                <c:pt idx="1892">
                  <c:v>6.9074747950058386</c:v>
                </c:pt>
                <c:pt idx="1893">
                  <c:v>6.8855653202150071</c:v>
                </c:pt>
                <c:pt idx="1894">
                  <c:v>6.9376536548455752</c:v>
                </c:pt>
                <c:pt idx="1895">
                  <c:v>7.0172873309619064</c:v>
                </c:pt>
                <c:pt idx="1896">
                  <c:v>6.975799929491429</c:v>
                </c:pt>
                <c:pt idx="1897">
                  <c:v>7.0646289262093989</c:v>
                </c:pt>
                <c:pt idx="1898">
                  <c:v>7.1302890755750958</c:v>
                </c:pt>
                <c:pt idx="1899">
                  <c:v>7.0990115896125214</c:v>
                </c:pt>
                <c:pt idx="1900">
                  <c:v>6.9831487604094793</c:v>
                </c:pt>
                <c:pt idx="1901">
                  <c:v>7.0017791870797286</c:v>
                </c:pt>
                <c:pt idx="1902">
                  <c:v>7.0484850061532418</c:v>
                </c:pt>
                <c:pt idx="1903">
                  <c:v>6.958967261984168</c:v>
                </c:pt>
                <c:pt idx="1904">
                  <c:v>6.9055700450889894</c:v>
                </c:pt>
                <c:pt idx="1905">
                  <c:v>7.065197996579859</c:v>
                </c:pt>
                <c:pt idx="1906">
                  <c:v>7.096679499697272</c:v>
                </c:pt>
                <c:pt idx="1907">
                  <c:v>7.1380071880223497</c:v>
                </c:pt>
                <c:pt idx="1908">
                  <c:v>7.2050065119747977</c:v>
                </c:pt>
                <c:pt idx="1909">
                  <c:v>7.2354055362433476</c:v>
                </c:pt>
                <c:pt idx="1910">
                  <c:v>7.2886457503717894</c:v>
                </c:pt>
                <c:pt idx="1911">
                  <c:v>7.1913885043183461</c:v>
                </c:pt>
                <c:pt idx="1912">
                  <c:v>7.0499281072528737</c:v>
                </c:pt>
                <c:pt idx="1913">
                  <c:v>7.064598002841648</c:v>
                </c:pt>
                <c:pt idx="1914">
                  <c:v>6.7841783882646487</c:v>
                </c:pt>
                <c:pt idx="1915">
                  <c:v>6.8958695388617706</c:v>
                </c:pt>
                <c:pt idx="1916">
                  <c:v>6.9282225840079112</c:v>
                </c:pt>
                <c:pt idx="1917">
                  <c:v>6.9431467639820497</c:v>
                </c:pt>
                <c:pt idx="1918">
                  <c:v>6.6917311777987969</c:v>
                </c:pt>
                <c:pt idx="1919">
                  <c:v>6.6439717736161441</c:v>
                </c:pt>
                <c:pt idx="1920">
                  <c:v>6.5757490216714167</c:v>
                </c:pt>
                <c:pt idx="1921">
                  <c:v>6.7327389482941076</c:v>
                </c:pt>
                <c:pt idx="1922">
                  <c:v>6.7609359969345526</c:v>
                </c:pt>
                <c:pt idx="1923">
                  <c:v>6.7209530708327963</c:v>
                </c:pt>
                <c:pt idx="1924">
                  <c:v>6.8390410477837742</c:v>
                </c:pt>
                <c:pt idx="1925">
                  <c:v>6.7290542522256223</c:v>
                </c:pt>
                <c:pt idx="1926">
                  <c:v>6.5782817659318802</c:v>
                </c:pt>
                <c:pt idx="1927">
                  <c:v>6.6576526741937734</c:v>
                </c:pt>
                <c:pt idx="1928">
                  <c:v>6.617509629197353</c:v>
                </c:pt>
                <c:pt idx="1929">
                  <c:v>6.7218434348306344</c:v>
                </c:pt>
                <c:pt idx="1930">
                  <c:v>6.8096333138884537</c:v>
                </c:pt>
                <c:pt idx="1931">
                  <c:v>6.715971203048257</c:v>
                </c:pt>
                <c:pt idx="1932">
                  <c:v>6.7626387382644184</c:v>
                </c:pt>
                <c:pt idx="1933">
                  <c:v>6.7475293573480846</c:v>
                </c:pt>
                <c:pt idx="1934">
                  <c:v>6.6753577340256047</c:v>
                </c:pt>
                <c:pt idx="1935">
                  <c:v>6.6534406430305868</c:v>
                </c:pt>
                <c:pt idx="1936">
                  <c:v>6.7196620757274506</c:v>
                </c:pt>
                <c:pt idx="1937">
                  <c:v>6.6201319760469142</c:v>
                </c:pt>
                <c:pt idx="1938">
                  <c:v>6.7030606398982506</c:v>
                </c:pt>
                <c:pt idx="1939">
                  <c:v>6.6970061981000359</c:v>
                </c:pt>
                <c:pt idx="1940">
                  <c:v>6.6003436873189338</c:v>
                </c:pt>
                <c:pt idx="1941">
                  <c:v>6.6639293070419932</c:v>
                </c:pt>
                <c:pt idx="1942">
                  <c:v>6.5697081990215844</c:v>
                </c:pt>
                <c:pt idx="1943">
                  <c:v>6.5742450586982706</c:v>
                </c:pt>
                <c:pt idx="1944">
                  <c:v>6.6420124386275434</c:v>
                </c:pt>
                <c:pt idx="1945">
                  <c:v>6.7153453482305343</c:v>
                </c:pt>
                <c:pt idx="1946">
                  <c:v>6.8072845185545026</c:v>
                </c:pt>
                <c:pt idx="1947">
                  <c:v>6.7929358623676013</c:v>
                </c:pt>
                <c:pt idx="1948">
                  <c:v>6.7889587371692528</c:v>
                </c:pt>
                <c:pt idx="1949">
                  <c:v>6.8009103258619508</c:v>
                </c:pt>
                <c:pt idx="1950">
                  <c:v>6.8155515642028526</c:v>
                </c:pt>
                <c:pt idx="1951">
                  <c:v>6.7717182447125106</c:v>
                </c:pt>
                <c:pt idx="1952">
                  <c:v>6.807802839136281</c:v>
                </c:pt>
                <c:pt idx="1953">
                  <c:v>6.7372061402536438</c:v>
                </c:pt>
                <c:pt idx="1954">
                  <c:v>6.5779666335842899</c:v>
                </c:pt>
                <c:pt idx="1955">
                  <c:v>6.6125142257321494</c:v>
                </c:pt>
                <c:pt idx="1956">
                  <c:v>6.631890030937484</c:v>
                </c:pt>
                <c:pt idx="1957">
                  <c:v>6.6415868924079318</c:v>
                </c:pt>
                <c:pt idx="1958">
                  <c:v>6.6351908589973396</c:v>
                </c:pt>
                <c:pt idx="1959">
                  <c:v>6.7180972647920774</c:v>
                </c:pt>
                <c:pt idx="1960">
                  <c:v>6.7111716704811268</c:v>
                </c:pt>
                <c:pt idx="1961">
                  <c:v>6.7850762504453073</c:v>
                </c:pt>
                <c:pt idx="1962">
                  <c:v>6.7594719871730042</c:v>
                </c:pt>
                <c:pt idx="1963">
                  <c:v>6.7207527483234024</c:v>
                </c:pt>
                <c:pt idx="1964">
                  <c:v>6.6404143379862672</c:v>
                </c:pt>
                <c:pt idx="1965">
                  <c:v>6.626036982817638</c:v>
                </c:pt>
                <c:pt idx="1966">
                  <c:v>6.5109849660021739</c:v>
                </c:pt>
                <c:pt idx="1967">
                  <c:v>6.3510603157262571</c:v>
                </c:pt>
                <c:pt idx="1968">
                  <c:v>6.3583857794472873</c:v>
                </c:pt>
                <c:pt idx="1969">
                  <c:v>6.2580249333757596</c:v>
                </c:pt>
                <c:pt idx="1970">
                  <c:v>5.940242684127929</c:v>
                </c:pt>
                <c:pt idx="1971">
                  <c:v>5.9882900675586868</c:v>
                </c:pt>
                <c:pt idx="1972">
                  <c:v>6.0850220976219456</c:v>
                </c:pt>
                <c:pt idx="1973">
                  <c:v>5.9263985852886769</c:v>
                </c:pt>
                <c:pt idx="1974">
                  <c:v>6.1151294228115702</c:v>
                </c:pt>
                <c:pt idx="1975">
                  <c:v>6.1040627093293347</c:v>
                </c:pt>
                <c:pt idx="1976">
                  <c:v>6.1272788655728956</c:v>
                </c:pt>
                <c:pt idx="1977">
                  <c:v>6.3020377302668154</c:v>
                </c:pt>
                <c:pt idx="1978">
                  <c:v>6.3024602438916348</c:v>
                </c:pt>
                <c:pt idx="1979">
                  <c:v>6.4783314154816036</c:v>
                </c:pt>
                <c:pt idx="1980">
                  <c:v>6.5437807219351098</c:v>
                </c:pt>
                <c:pt idx="1981">
                  <c:v>6.5971996999853708</c:v>
                </c:pt>
                <c:pt idx="1982">
                  <c:v>6.6379779751733334</c:v>
                </c:pt>
                <c:pt idx="1983">
                  <c:v>6.5926285305670689</c:v>
                </c:pt>
                <c:pt idx="1984">
                  <c:v>6.7039397477980804</c:v>
                </c:pt>
                <c:pt idx="1985">
                  <c:v>6.7135183772750926</c:v>
                </c:pt>
                <c:pt idx="1986">
                  <c:v>6.6841733063601918</c:v>
                </c:pt>
                <c:pt idx="1987">
                  <c:v>6.7095570279087786</c:v>
                </c:pt>
                <c:pt idx="1988">
                  <c:v>6.8451592303617534</c:v>
                </c:pt>
                <c:pt idx="1989">
                  <c:v>6.9335202681390049</c:v>
                </c:pt>
                <c:pt idx="1990">
                  <c:v>6.8755410424896359</c:v>
                </c:pt>
                <c:pt idx="1991">
                  <c:v>6.820656544801726</c:v>
                </c:pt>
                <c:pt idx="1992">
                  <c:v>6.8425017355327062</c:v>
                </c:pt>
                <c:pt idx="1993">
                  <c:v>6.8401408207634926</c:v>
                </c:pt>
                <c:pt idx="1994">
                  <c:v>6.9438436049071068</c:v>
                </c:pt>
                <c:pt idx="1995">
                  <c:v>6.9407230970170861</c:v>
                </c:pt>
                <c:pt idx="1996">
                  <c:v>6.8116419967937762</c:v>
                </c:pt>
                <c:pt idx="1997">
                  <c:v>6.8407865109526362</c:v>
                </c:pt>
                <c:pt idx="1998">
                  <c:v>6.4399834113867804</c:v>
                </c:pt>
                <c:pt idx="1999">
                  <c:v>6.6172056729960209</c:v>
                </c:pt>
                <c:pt idx="2000">
                  <c:v>6.8455821043511618</c:v>
                </c:pt>
                <c:pt idx="2001">
                  <c:v>6.8248348613732244</c:v>
                </c:pt>
                <c:pt idx="2002">
                  <c:v>6.867047193597851</c:v>
                </c:pt>
                <c:pt idx="2003">
                  <c:v>7.0113729635103068</c:v>
                </c:pt>
                <c:pt idx="2004">
                  <c:v>6.934321081425149</c:v>
                </c:pt>
                <c:pt idx="2005">
                  <c:v>6.8868348965467154</c:v>
                </c:pt>
                <c:pt idx="2006">
                  <c:v>6.83217526636468</c:v>
                </c:pt>
                <c:pt idx="2007">
                  <c:v>6.8696750553692318</c:v>
                </c:pt>
                <c:pt idx="2008">
                  <c:v>6.9036877625318809</c:v>
                </c:pt>
                <c:pt idx="2009">
                  <c:v>7.0087719350409126</c:v>
                </c:pt>
                <c:pt idx="2010">
                  <c:v>6.9635942180232684</c:v>
                </c:pt>
                <c:pt idx="2011">
                  <c:v>6.9366770896918304</c:v>
                </c:pt>
                <c:pt idx="2012">
                  <c:v>6.9328682854296613</c:v>
                </c:pt>
                <c:pt idx="2013">
                  <c:v>6.6789030850726592</c:v>
                </c:pt>
                <c:pt idx="2014">
                  <c:v>6.8492323481925208</c:v>
                </c:pt>
                <c:pt idx="2015">
                  <c:v>6.8363498129681339</c:v>
                </c:pt>
                <c:pt idx="2016">
                  <c:v>6.6794836601519298</c:v>
                </c:pt>
                <c:pt idx="2017">
                  <c:v>6.5627266686360146</c:v>
                </c:pt>
                <c:pt idx="2018">
                  <c:v>6.7980927870728038</c:v>
                </c:pt>
                <c:pt idx="2019">
                  <c:v>6.8380824736504184</c:v>
                </c:pt>
                <c:pt idx="2020">
                  <c:v>6.7176983847881404</c:v>
                </c:pt>
                <c:pt idx="2021">
                  <c:v>6.6867363011574206</c:v>
                </c:pt>
                <c:pt idx="2022">
                  <c:v>6.7073604055764138</c:v>
                </c:pt>
                <c:pt idx="2023">
                  <c:v>6.7717545846694236</c:v>
                </c:pt>
                <c:pt idx="2024">
                  <c:v>6.7952477589188716</c:v>
                </c:pt>
                <c:pt idx="2025">
                  <c:v>6.9561330004444164</c:v>
                </c:pt>
                <c:pt idx="2026">
                  <c:v>6.9867495086301536</c:v>
                </c:pt>
                <c:pt idx="2027">
                  <c:v>6.9800713263855299</c:v>
                </c:pt>
                <c:pt idx="2028">
                  <c:v>7.0290089291016722</c:v>
                </c:pt>
                <c:pt idx="2029">
                  <c:v>6.920905037039911</c:v>
                </c:pt>
                <c:pt idx="2030">
                  <c:v>6.8628121463248473</c:v>
                </c:pt>
                <c:pt idx="2031">
                  <c:v>6.9531953666482718</c:v>
                </c:pt>
                <c:pt idx="2032">
                  <c:v>6.9532066591969572</c:v>
                </c:pt>
                <c:pt idx="2033">
                  <c:v>6.9156772223836356</c:v>
                </c:pt>
                <c:pt idx="2034">
                  <c:v>6.9551187447325429</c:v>
                </c:pt>
                <c:pt idx="2035">
                  <c:v>7.0534549056484179</c:v>
                </c:pt>
                <c:pt idx="2036">
                  <c:v>7.1183439063186018</c:v>
                </c:pt>
                <c:pt idx="2037">
                  <c:v>7.058677117352147</c:v>
                </c:pt>
                <c:pt idx="2038">
                  <c:v>7.0705755878126668</c:v>
                </c:pt>
                <c:pt idx="2039">
                  <c:v>7.0023538701007224</c:v>
                </c:pt>
                <c:pt idx="2040">
                  <c:v>6.9892734943461656</c:v>
                </c:pt>
                <c:pt idx="2041">
                  <c:v>6.8904576513774689</c:v>
                </c:pt>
                <c:pt idx="2042">
                  <c:v>6.6674677011415566</c:v>
                </c:pt>
                <c:pt idx="2043">
                  <c:v>6.8246461678923724</c:v>
                </c:pt>
                <c:pt idx="2044">
                  <c:v>6.7054118546393617</c:v>
                </c:pt>
                <c:pt idx="2045">
                  <c:v>6.7223908052091543</c:v>
                </c:pt>
                <c:pt idx="2046">
                  <c:v>6.8723951186664642</c:v>
                </c:pt>
                <c:pt idx="2047">
                  <c:v>6.9086507444352767</c:v>
                </c:pt>
                <c:pt idx="2048">
                  <c:v>6.8491606564186522</c:v>
                </c:pt>
                <c:pt idx="2049">
                  <c:v>6.8223131966482624</c:v>
                </c:pt>
                <c:pt idx="2050">
                  <c:v>6.7526372990297396</c:v>
                </c:pt>
                <c:pt idx="2051">
                  <c:v>6.8207055362756019</c:v>
                </c:pt>
                <c:pt idx="2052">
                  <c:v>6.6926163052662968</c:v>
                </c:pt>
                <c:pt idx="2053">
                  <c:v>6.6740913787880087</c:v>
                </c:pt>
                <c:pt idx="2054">
                  <c:v>6.5419405039394194</c:v>
                </c:pt>
                <c:pt idx="2055">
                  <c:v>6.1219314148853909</c:v>
                </c:pt>
                <c:pt idx="2056">
                  <c:v>6.2402507659876267</c:v>
                </c:pt>
                <c:pt idx="2057">
                  <c:v>6.1004062690533933</c:v>
                </c:pt>
                <c:pt idx="2058">
                  <c:v>6.2191853857338311</c:v>
                </c:pt>
                <c:pt idx="2059">
                  <c:v>6.1776155038810634</c:v>
                </c:pt>
                <c:pt idx="2060">
                  <c:v>6.2368085083354714</c:v>
                </c:pt>
                <c:pt idx="2061">
                  <c:v>6.1520086533291671</c:v>
                </c:pt>
                <c:pt idx="2062">
                  <c:v>6.1064604383428573</c:v>
                </c:pt>
                <c:pt idx="2063">
                  <c:v>6.3320018923008963</c:v>
                </c:pt>
                <c:pt idx="2064">
                  <c:v>6.2401314173221554</c:v>
                </c:pt>
                <c:pt idx="2065">
                  <c:v>6.3347982912592027</c:v>
                </c:pt>
                <c:pt idx="2066">
                  <c:v>6.2232379146668109</c:v>
                </c:pt>
                <c:pt idx="2067">
                  <c:v>6.0450155321690673</c:v>
                </c:pt>
                <c:pt idx="2068">
                  <c:v>6.0605459924284242</c:v>
                </c:pt>
                <c:pt idx="2069">
                  <c:v>6.2593606580404444</c:v>
                </c:pt>
                <c:pt idx="2070">
                  <c:v>6.307012723945407</c:v>
                </c:pt>
                <c:pt idx="2071">
                  <c:v>6.1906174614049316</c:v>
                </c:pt>
                <c:pt idx="2072">
                  <c:v>6.3810217602233914</c:v>
                </c:pt>
                <c:pt idx="2073">
                  <c:v>6.4330972878486019</c:v>
                </c:pt>
                <c:pt idx="2074">
                  <c:v>6.4545563015118361</c:v>
                </c:pt>
                <c:pt idx="2075">
                  <c:v>6.4578640651979287</c:v>
                </c:pt>
                <c:pt idx="2076">
                  <c:v>6.4147097261275281</c:v>
                </c:pt>
                <c:pt idx="2077">
                  <c:v>6.3445489536166599</c:v>
                </c:pt>
                <c:pt idx="2078">
                  <c:v>6.4366588826137496</c:v>
                </c:pt>
                <c:pt idx="2079">
                  <c:v>6.4685975316418869</c:v>
                </c:pt>
                <c:pt idx="2080">
                  <c:v>6.566213938428942</c:v>
                </c:pt>
                <c:pt idx="2081">
                  <c:v>6.5472654749480874</c:v>
                </c:pt>
                <c:pt idx="2082">
                  <c:v>6.4587847284973243</c:v>
                </c:pt>
                <c:pt idx="2083">
                  <c:v>6.4313983975455153</c:v>
                </c:pt>
                <c:pt idx="2084">
                  <c:v>6.3491071288000844</c:v>
                </c:pt>
                <c:pt idx="2085">
                  <c:v>6.3435622357541028</c:v>
                </c:pt>
                <c:pt idx="2086">
                  <c:v>6.2736779589296514</c:v>
                </c:pt>
                <c:pt idx="2087">
                  <c:v>6.2336461008874382</c:v>
                </c:pt>
                <c:pt idx="2088">
                  <c:v>6.0535026716384452</c:v>
                </c:pt>
                <c:pt idx="2089">
                  <c:v>5.9601629963742111</c:v>
                </c:pt>
                <c:pt idx="2090">
                  <c:v>6.1165087658370947</c:v>
                </c:pt>
                <c:pt idx="2091">
                  <c:v>6.0232265626504589</c:v>
                </c:pt>
                <c:pt idx="2092">
                  <c:v>6.2216947369781916</c:v>
                </c:pt>
                <c:pt idx="2093">
                  <c:v>6.2665422560235164</c:v>
                </c:pt>
                <c:pt idx="2094">
                  <c:v>6.325084342712799</c:v>
                </c:pt>
                <c:pt idx="2095">
                  <c:v>6.2790117458365442</c:v>
                </c:pt>
                <c:pt idx="2096">
                  <c:v>6.1580213314617032</c:v>
                </c:pt>
                <c:pt idx="2097">
                  <c:v>6.0670684110832003</c:v>
                </c:pt>
                <c:pt idx="2098">
                  <c:v>5.9197335071761756</c:v>
                </c:pt>
                <c:pt idx="2099">
                  <c:v>5.9464750985161006</c:v>
                </c:pt>
                <c:pt idx="2100">
                  <c:v>6.046261794830305</c:v>
                </c:pt>
                <c:pt idx="2101">
                  <c:v>5.9992313652839524</c:v>
                </c:pt>
                <c:pt idx="2102">
                  <c:v>6.1072091635882293</c:v>
                </c:pt>
                <c:pt idx="2103">
                  <c:v>6.1099576144570573</c:v>
                </c:pt>
                <c:pt idx="2104">
                  <c:v>6.298571641484024</c:v>
                </c:pt>
                <c:pt idx="2105">
                  <c:v>6.2980583704583788</c:v>
                </c:pt>
                <c:pt idx="2106">
                  <c:v>6.2937393287026389</c:v>
                </c:pt>
                <c:pt idx="2107">
                  <c:v>6.2160137128529902</c:v>
                </c:pt>
                <c:pt idx="2108">
                  <c:v>6.1240163318447749</c:v>
                </c:pt>
                <c:pt idx="2109">
                  <c:v>6.1452806126766726</c:v>
                </c:pt>
                <c:pt idx="2110">
                  <c:v>6.2151971531156764</c:v>
                </c:pt>
                <c:pt idx="2111">
                  <c:v>6.0999560676477662</c:v>
                </c:pt>
                <c:pt idx="2112">
                  <c:v>6.0598947775960497</c:v>
                </c:pt>
                <c:pt idx="2113">
                  <c:v>6.0662540387975694</c:v>
                </c:pt>
                <c:pt idx="2114">
                  <c:v>5.9513334692470874</c:v>
                </c:pt>
                <c:pt idx="2115">
                  <c:v>5.9574680094196788</c:v>
                </c:pt>
                <c:pt idx="2116">
                  <c:v>5.9164936165896549</c:v>
                </c:pt>
                <c:pt idx="2117">
                  <c:v>5.936147572570146</c:v>
                </c:pt>
                <c:pt idx="2118">
                  <c:v>5.8610934124125809</c:v>
                </c:pt>
                <c:pt idx="2119">
                  <c:v>5.7445131833009082</c:v>
                </c:pt>
                <c:pt idx="2120">
                  <c:v>5.8663477301076634</c:v>
                </c:pt>
                <c:pt idx="2121">
                  <c:v>5.9546579956053103</c:v>
                </c:pt>
                <c:pt idx="2122">
                  <c:v>5.9159518530350041</c:v>
                </c:pt>
                <c:pt idx="2123">
                  <c:v>6.0197286070844207</c:v>
                </c:pt>
                <c:pt idx="2124">
                  <c:v>5.9862154189557213</c:v>
                </c:pt>
                <c:pt idx="2125">
                  <c:v>6.0384825439657073</c:v>
                </c:pt>
                <c:pt idx="2126">
                  <c:v>5.989134345558301</c:v>
                </c:pt>
                <c:pt idx="2127">
                  <c:v>6.0374920912065786</c:v>
                </c:pt>
                <c:pt idx="2128">
                  <c:v>5.7989614614199612</c:v>
                </c:pt>
                <c:pt idx="2129">
                  <c:v>5.7562651959635058</c:v>
                </c:pt>
                <c:pt idx="2130">
                  <c:v>5.7678013963621133</c:v>
                </c:pt>
                <c:pt idx="2131">
                  <c:v>5.391273735382323</c:v>
                </c:pt>
                <c:pt idx="2132">
                  <c:v>5.4667787007186259</c:v>
                </c:pt>
                <c:pt idx="2133">
                  <c:v>5.4168067404765043</c:v>
                </c:pt>
                <c:pt idx="2134">
                  <c:v>5.2839675362708851</c:v>
                </c:pt>
                <c:pt idx="2135">
                  <c:v>5.2884908219322213</c:v>
                </c:pt>
                <c:pt idx="2136">
                  <c:v>5.1411296065471896</c:v>
                </c:pt>
                <c:pt idx="2137">
                  <c:v>5.2983493513229902</c:v>
                </c:pt>
                <c:pt idx="2138">
                  <c:v>5.5724467022934876</c:v>
                </c:pt>
                <c:pt idx="2139">
                  <c:v>5.4454851270463287</c:v>
                </c:pt>
                <c:pt idx="2140">
                  <c:v>5.425377000860653</c:v>
                </c:pt>
                <c:pt idx="2141">
                  <c:v>5.3950572114239757</c:v>
                </c:pt>
                <c:pt idx="2142">
                  <c:v>5.3855018937298853</c:v>
                </c:pt>
                <c:pt idx="2143">
                  <c:v>5.2917388481213896</c:v>
                </c:pt>
                <c:pt idx="2144">
                  <c:v>5.3372407984853067</c:v>
                </c:pt>
                <c:pt idx="2145">
                  <c:v>5.4111448858483397</c:v>
                </c:pt>
                <c:pt idx="2146">
                  <c:v>5.4470615330626826</c:v>
                </c:pt>
                <c:pt idx="2147">
                  <c:v>5.6709254464187602</c:v>
                </c:pt>
                <c:pt idx="2148">
                  <c:v>5.6831680906275954</c:v>
                </c:pt>
                <c:pt idx="2149">
                  <c:v>5.6706039466629967</c:v>
                </c:pt>
                <c:pt idx="2150">
                  <c:v>5.6546864028266333</c:v>
                </c:pt>
                <c:pt idx="2151">
                  <c:v>5.5661547953896946</c:v>
                </c:pt>
                <c:pt idx="2152">
                  <c:v>5.5515574510944541</c:v>
                </c:pt>
                <c:pt idx="2153">
                  <c:v>5.7181105999085116</c:v>
                </c:pt>
                <c:pt idx="2154">
                  <c:v>5.7730089812270204</c:v>
                </c:pt>
                <c:pt idx="2155">
                  <c:v>5.7536490070081436</c:v>
                </c:pt>
                <c:pt idx="2156">
                  <c:v>5.8565134598479984</c:v>
                </c:pt>
                <c:pt idx="2157">
                  <c:v>5.8260396321860286</c:v>
                </c:pt>
                <c:pt idx="2158">
                  <c:v>5.8290526891439081</c:v>
                </c:pt>
                <c:pt idx="2159">
                  <c:v>5.6886376925225539</c:v>
                </c:pt>
                <c:pt idx="2160">
                  <c:v>5.6946040268603104</c:v>
                </c:pt>
                <c:pt idx="2161">
                  <c:v>5.6782091395581986</c:v>
                </c:pt>
                <c:pt idx="2162">
                  <c:v>5.5162898570197898</c:v>
                </c:pt>
                <c:pt idx="2163">
                  <c:v>5.4645149741580061</c:v>
                </c:pt>
                <c:pt idx="2164">
                  <c:v>5.4784913625835756</c:v>
                </c:pt>
                <c:pt idx="2165">
                  <c:v>5.5507559408031586</c:v>
                </c:pt>
                <c:pt idx="2166">
                  <c:v>5.4396221078580433</c:v>
                </c:pt>
                <c:pt idx="2167">
                  <c:v>5.5003841227203143</c:v>
                </c:pt>
                <c:pt idx="2168">
                  <c:v>5.6743448655713129</c:v>
                </c:pt>
                <c:pt idx="2169">
                  <c:v>5.7122272300483772</c:v>
                </c:pt>
                <c:pt idx="2170">
                  <c:v>5.694254156925072</c:v>
                </c:pt>
                <c:pt idx="2171">
                  <c:v>5.5784145088451238</c:v>
                </c:pt>
                <c:pt idx="2172">
                  <c:v>5.5405437182104071</c:v>
                </c:pt>
                <c:pt idx="2173">
                  <c:v>5.4551721418836916</c:v>
                </c:pt>
                <c:pt idx="2174">
                  <c:v>5.511943066692278</c:v>
                </c:pt>
                <c:pt idx="2175">
                  <c:v>5.5051211115591334</c:v>
                </c:pt>
                <c:pt idx="2176">
                  <c:v>5.5747045155412804</c:v>
                </c:pt>
                <c:pt idx="2177">
                  <c:v>5.4294035339177196</c:v>
                </c:pt>
                <c:pt idx="2178">
                  <c:v>5.3420939530440474</c:v>
                </c:pt>
                <c:pt idx="2179">
                  <c:v>5.3432646602227516</c:v>
                </c:pt>
                <c:pt idx="2180">
                  <c:v>5.2269803805980306</c:v>
                </c:pt>
                <c:pt idx="2181">
                  <c:v>5.2504012724789266</c:v>
                </c:pt>
                <c:pt idx="2182">
                  <c:v>5.2144298324868226</c:v>
                </c:pt>
                <c:pt idx="2183">
                  <c:v>5.2817919022765407</c:v>
                </c:pt>
                <c:pt idx="2184">
                  <c:v>5.2395629335466012</c:v>
                </c:pt>
                <c:pt idx="2185">
                  <c:v>5.2142363024605984</c:v>
                </c:pt>
                <c:pt idx="2186">
                  <c:v>5.1673770276830409</c:v>
                </c:pt>
                <c:pt idx="2187">
                  <c:v>5.1548922383481299</c:v>
                </c:pt>
                <c:pt idx="2188">
                  <c:v>5.0992819354729866</c:v>
                </c:pt>
                <c:pt idx="2189">
                  <c:v>5.0568991822590332</c:v>
                </c:pt>
                <c:pt idx="2190">
                  <c:v>5.1936712468752928</c:v>
                </c:pt>
                <c:pt idx="2191">
                  <c:v>5.2809016964088427</c:v>
                </c:pt>
                <c:pt idx="2192">
                  <c:v>5.2739640772820744</c:v>
                </c:pt>
                <c:pt idx="2193">
                  <c:v>5.2863075491335687</c:v>
                </c:pt>
                <c:pt idx="2194">
                  <c:v>5.2408347536824103</c:v>
                </c:pt>
                <c:pt idx="2195">
                  <c:v>5.2438134240475902</c:v>
                </c:pt>
                <c:pt idx="2196">
                  <c:v>5.2265004817072844</c:v>
                </c:pt>
                <c:pt idx="2197">
                  <c:v>5.2656601121044986</c:v>
                </c:pt>
                <c:pt idx="2198">
                  <c:v>5.2791366420333858</c:v>
                </c:pt>
                <c:pt idx="2199">
                  <c:v>5.2129576223732164</c:v>
                </c:pt>
                <c:pt idx="2200">
                  <c:v>5.3059603303993654</c:v>
                </c:pt>
                <c:pt idx="2201">
                  <c:v>5.3543852371626848</c:v>
                </c:pt>
                <c:pt idx="2202">
                  <c:v>5.2996100248481106</c:v>
                </c:pt>
                <c:pt idx="2203">
                  <c:v>5.3053663057319831</c:v>
                </c:pt>
                <c:pt idx="2204">
                  <c:v>5.341014682941382</c:v>
                </c:pt>
                <c:pt idx="2205">
                  <c:v>5.3249430693065616</c:v>
                </c:pt>
                <c:pt idx="2206">
                  <c:v>5.325881505719865</c:v>
                </c:pt>
                <c:pt idx="2207">
                  <c:v>5.2799784188758681</c:v>
                </c:pt>
                <c:pt idx="2208">
                  <c:v>5.2382874911578812</c:v>
                </c:pt>
                <c:pt idx="2209">
                  <c:v>5.1610433412638326</c:v>
                </c:pt>
                <c:pt idx="2210">
                  <c:v>5.250668987770303</c:v>
                </c:pt>
                <c:pt idx="2211">
                  <c:v>5.3431232199922398</c:v>
                </c:pt>
                <c:pt idx="2212">
                  <c:v>5.3539971846490726</c:v>
                </c:pt>
                <c:pt idx="2213">
                  <c:v>5.3979159895593227</c:v>
                </c:pt>
                <c:pt idx="2214">
                  <c:v>5.3370393082718044</c:v>
                </c:pt>
                <c:pt idx="2215">
                  <c:v>5.3251195991890814</c:v>
                </c:pt>
                <c:pt idx="2216">
                  <c:v>5.5178808369250349</c:v>
                </c:pt>
                <c:pt idx="2217">
                  <c:v>5.5068636912451581</c:v>
                </c:pt>
                <c:pt idx="2218">
                  <c:v>5.4312447992420694</c:v>
                </c:pt>
                <c:pt idx="2219">
                  <c:v>5.4956928712087256</c:v>
                </c:pt>
                <c:pt idx="2220">
                  <c:v>5.64580140846404</c:v>
                </c:pt>
                <c:pt idx="2221">
                  <c:v>5.9660874789266778</c:v>
                </c:pt>
                <c:pt idx="2222">
                  <c:v>6.0025914619528873</c:v>
                </c:pt>
                <c:pt idx="2223">
                  <c:v>5.970449321823275</c:v>
                </c:pt>
                <c:pt idx="2224">
                  <c:v>6.1212437197633429</c:v>
                </c:pt>
                <c:pt idx="2225">
                  <c:v>6.1526883095663134</c:v>
                </c:pt>
                <c:pt idx="2226">
                  <c:v>6.2835850912749578</c:v>
                </c:pt>
                <c:pt idx="2227">
                  <c:v>6.3933669617045057</c:v>
                </c:pt>
                <c:pt idx="2228">
                  <c:v>6.5483710662953909</c:v>
                </c:pt>
                <c:pt idx="2229">
                  <c:v>6.4683328402329527</c:v>
                </c:pt>
                <c:pt idx="2230">
                  <c:v>6.4106370403888882</c:v>
                </c:pt>
                <c:pt idx="2231">
                  <c:v>6.813601145166964</c:v>
                </c:pt>
                <c:pt idx="2232">
                  <c:v>6.9845593892235041</c:v>
                </c:pt>
                <c:pt idx="2233">
                  <c:v>6.7253835194442884</c:v>
                </c:pt>
                <c:pt idx="2234">
                  <c:v>6.7838483404956813</c:v>
                </c:pt>
                <c:pt idx="2235">
                  <c:v>6.8090923272407444</c:v>
                </c:pt>
                <c:pt idx="2236">
                  <c:v>7.0974280087170687</c:v>
                </c:pt>
                <c:pt idx="2237">
                  <c:v>7.110774708616483</c:v>
                </c:pt>
                <c:pt idx="2238">
                  <c:v>7.0565776322624911</c:v>
                </c:pt>
                <c:pt idx="2239">
                  <c:v>7.0680359422929158</c:v>
                </c:pt>
                <c:pt idx="2240">
                  <c:v>7.1303428957001076</c:v>
                </c:pt>
                <c:pt idx="2241">
                  <c:v>7.0133735019788466</c:v>
                </c:pt>
                <c:pt idx="2242">
                  <c:v>6.8593379286529439</c:v>
                </c:pt>
                <c:pt idx="2243">
                  <c:v>7.0061819795991189</c:v>
                </c:pt>
                <c:pt idx="2244">
                  <c:v>6.8373624273050391</c:v>
                </c:pt>
                <c:pt idx="2245">
                  <c:v>7.0397894607740792</c:v>
                </c:pt>
                <c:pt idx="2246">
                  <c:v>7.3364524739869701</c:v>
                </c:pt>
                <c:pt idx="2247">
                  <c:v>7.3370924647903832</c:v>
                </c:pt>
                <c:pt idx="2248">
                  <c:v>7.3630370439033968</c:v>
                </c:pt>
                <c:pt idx="2249">
                  <c:v>7.2897650013210047</c:v>
                </c:pt>
                <c:pt idx="2250">
                  <c:v>7.2380507091999906</c:v>
                </c:pt>
                <c:pt idx="2251">
                  <c:v>7.3706807024905352</c:v>
                </c:pt>
                <c:pt idx="2252">
                  <c:v>7.2973993628830129</c:v>
                </c:pt>
                <c:pt idx="2253">
                  <c:v>7.1573336635821274</c:v>
                </c:pt>
                <c:pt idx="2254">
                  <c:v>7.108968761485043</c:v>
                </c:pt>
                <c:pt idx="2255">
                  <c:v>7.1713805115063796</c:v>
                </c:pt>
                <c:pt idx="2256">
                  <c:v>7.520170645772331</c:v>
                </c:pt>
                <c:pt idx="2257">
                  <c:v>7.5268364077088812</c:v>
                </c:pt>
                <c:pt idx="2258">
                  <c:v>7.3376311453640737</c:v>
                </c:pt>
                <c:pt idx="2259">
                  <c:v>7.317414012254301</c:v>
                </c:pt>
                <c:pt idx="2260">
                  <c:v>7.1555446698494514</c:v>
                </c:pt>
                <c:pt idx="2261">
                  <c:v>7.0011671574081173</c:v>
                </c:pt>
                <c:pt idx="2262">
                  <c:v>7.1252999431720427</c:v>
                </c:pt>
                <c:pt idx="2263">
                  <c:v>6.811294149905466</c:v>
                </c:pt>
                <c:pt idx="2264">
                  <c:v>6.7933749542937409</c:v>
                </c:pt>
                <c:pt idx="2265">
                  <c:v>6.7283888169977022</c:v>
                </c:pt>
                <c:pt idx="2266">
                  <c:v>6.6485807617162482</c:v>
                </c:pt>
                <c:pt idx="2267">
                  <c:v>6.1768982256090608</c:v>
                </c:pt>
                <c:pt idx="2268">
                  <c:v>6.2529467665879306</c:v>
                </c:pt>
                <c:pt idx="2269">
                  <c:v>6.2066103209578536</c:v>
                </c:pt>
                <c:pt idx="2270">
                  <c:v>6.1478472638305526</c:v>
                </c:pt>
                <c:pt idx="2271">
                  <c:v>6.3852896230132199</c:v>
                </c:pt>
                <c:pt idx="2272">
                  <c:v>6.3344264661041896</c:v>
                </c:pt>
                <c:pt idx="2273">
                  <c:v>6.3071831916935359</c:v>
                </c:pt>
                <c:pt idx="2274">
                  <c:v>6.437356764748964</c:v>
                </c:pt>
                <c:pt idx="2275">
                  <c:v>6.4480195425293658</c:v>
                </c:pt>
                <c:pt idx="2276">
                  <c:v>6.2244108977350949</c:v>
                </c:pt>
                <c:pt idx="2277">
                  <c:v>6.2435540071243434</c:v>
                </c:pt>
                <c:pt idx="2278">
                  <c:v>6.3733064497828984</c:v>
                </c:pt>
                <c:pt idx="2279">
                  <c:v>6.3523764489111931</c:v>
                </c:pt>
                <c:pt idx="2280">
                  <c:v>6.1954269266305051</c:v>
                </c:pt>
                <c:pt idx="2281">
                  <c:v>6.1425198225615194</c:v>
                </c:pt>
                <c:pt idx="2282">
                  <c:v>6.301207779655905</c:v>
                </c:pt>
                <c:pt idx="2283">
                  <c:v>6.312994632655899</c:v>
                </c:pt>
                <c:pt idx="2284">
                  <c:v>6.3238665154721607</c:v>
                </c:pt>
                <c:pt idx="2285">
                  <c:v>6.2852236634154073</c:v>
                </c:pt>
                <c:pt idx="2286">
                  <c:v>6.2667819868642463</c:v>
                </c:pt>
                <c:pt idx="2287">
                  <c:v>6.1986657928061044</c:v>
                </c:pt>
                <c:pt idx="2288">
                  <c:v>6.1041463476376716</c:v>
                </c:pt>
                <c:pt idx="2289">
                  <c:v>6.0893751052303111</c:v>
                </c:pt>
                <c:pt idx="2290">
                  <c:v>5.9721492235691818</c:v>
                </c:pt>
                <c:pt idx="2291">
                  <c:v>6.0497551026218481</c:v>
                </c:pt>
                <c:pt idx="2292">
                  <c:v>6.2617730500352176</c:v>
                </c:pt>
                <c:pt idx="2293">
                  <c:v>6.2393176151847873</c:v>
                </c:pt>
                <c:pt idx="2294">
                  <c:v>6.2842972192192654</c:v>
                </c:pt>
                <c:pt idx="2295">
                  <c:v>6.156078252102863</c:v>
                </c:pt>
                <c:pt idx="2296">
                  <c:v>6.1694298750688557</c:v>
                </c:pt>
                <c:pt idx="2297">
                  <c:v>6.1654080020456137</c:v>
                </c:pt>
                <c:pt idx="2298">
                  <c:v>6.2470146229169536</c:v>
                </c:pt>
                <c:pt idx="2299">
                  <c:v>6.3663626481690274</c:v>
                </c:pt>
                <c:pt idx="2300">
                  <c:v>6.4661583161270997</c:v>
                </c:pt>
                <c:pt idx="2301">
                  <c:v>6.4589203054714304</c:v>
                </c:pt>
                <c:pt idx="2302">
                  <c:v>6.4107386350163393</c:v>
                </c:pt>
                <c:pt idx="2303">
                  <c:v>6.435231048484658</c:v>
                </c:pt>
                <c:pt idx="2304">
                  <c:v>6.5240420383536151</c:v>
                </c:pt>
                <c:pt idx="2305">
                  <c:v>6.4431089944422109</c:v>
                </c:pt>
                <c:pt idx="2306">
                  <c:v>6.6583812936802262</c:v>
                </c:pt>
                <c:pt idx="2307">
                  <c:v>6.681552269160834</c:v>
                </c:pt>
                <c:pt idx="2308">
                  <c:v>6.6378221131361252</c:v>
                </c:pt>
                <c:pt idx="2309">
                  <c:v>6.6006054771633664</c:v>
                </c:pt>
                <c:pt idx="2310">
                  <c:v>6.6312697753174463</c:v>
                </c:pt>
                <c:pt idx="2311">
                  <c:v>6.420378323518424</c:v>
                </c:pt>
                <c:pt idx="2312">
                  <c:v>6.4596401198968749</c:v>
                </c:pt>
                <c:pt idx="2313">
                  <c:v>6.4085423919850246</c:v>
                </c:pt>
                <c:pt idx="2314">
                  <c:v>6.4074487576495649</c:v>
                </c:pt>
                <c:pt idx="2315">
                  <c:v>6.4406591464725116</c:v>
                </c:pt>
                <c:pt idx="2316">
                  <c:v>6.5360834290889622</c:v>
                </c:pt>
                <c:pt idx="2317">
                  <c:v>6.5321262848594026</c:v>
                </c:pt>
                <c:pt idx="2318">
                  <c:v>6.5258343802967973</c:v>
                </c:pt>
                <c:pt idx="2319">
                  <c:v>6.392822720637243</c:v>
                </c:pt>
                <c:pt idx="2320">
                  <c:v>6.4284176494485452</c:v>
                </c:pt>
                <c:pt idx="2321">
                  <c:v>6.3109100021352704</c:v>
                </c:pt>
                <c:pt idx="2322">
                  <c:v>6.3792379898793641</c:v>
                </c:pt>
                <c:pt idx="2323">
                  <c:v>6.4531994433625783</c:v>
                </c:pt>
                <c:pt idx="2324">
                  <c:v>6.4941754096400777</c:v>
                </c:pt>
                <c:pt idx="2325">
                  <c:v>6.5230845314086929</c:v>
                </c:pt>
                <c:pt idx="2326">
                  <c:v>6.5482739027283277</c:v>
                </c:pt>
                <c:pt idx="2327">
                  <c:v>6.5605791896522936</c:v>
                </c:pt>
                <c:pt idx="2328">
                  <c:v>6.5248974770994952</c:v>
                </c:pt>
                <c:pt idx="2329">
                  <c:v>6.4836946269656313</c:v>
                </c:pt>
                <c:pt idx="2330">
                  <c:v>6.4019354965492843</c:v>
                </c:pt>
                <c:pt idx="2331">
                  <c:v>6.3019488814227129</c:v>
                </c:pt>
                <c:pt idx="2332">
                  <c:v>6.1803501585639058</c:v>
                </c:pt>
                <c:pt idx="2333">
                  <c:v>6.1726644686257783</c:v>
                </c:pt>
                <c:pt idx="2334">
                  <c:v>6.2517009565965234</c:v>
                </c:pt>
                <c:pt idx="2335">
                  <c:v>6.2254305480540939</c:v>
                </c:pt>
                <c:pt idx="2336">
                  <c:v>6.3596094622164534</c:v>
                </c:pt>
                <c:pt idx="2337">
                  <c:v>6.3283585536569387</c:v>
                </c:pt>
                <c:pt idx="2338">
                  <c:v>6.3945008669296381</c:v>
                </c:pt>
                <c:pt idx="2339">
                  <c:v>6.4728730894530724</c:v>
                </c:pt>
                <c:pt idx="2340">
                  <c:v>6.4915126449590543</c:v>
                </c:pt>
                <c:pt idx="2341">
                  <c:v>6.703464529687353</c:v>
                </c:pt>
                <c:pt idx="2342">
                  <c:v>6.6935968366507828</c:v>
                </c:pt>
                <c:pt idx="2343">
                  <c:v>6.776015905844007</c:v>
                </c:pt>
                <c:pt idx="2344">
                  <c:v>6.7986561730732404</c:v>
                </c:pt>
                <c:pt idx="2345">
                  <c:v>6.7743224275904117</c:v>
                </c:pt>
                <c:pt idx="2346">
                  <c:v>6.7094704343925482</c:v>
                </c:pt>
                <c:pt idx="2347">
                  <c:v>6.8175280237877338</c:v>
                </c:pt>
                <c:pt idx="2348">
                  <c:v>6.8356351557589567</c:v>
                </c:pt>
                <c:pt idx="2349">
                  <c:v>6.8386708417230766</c:v>
                </c:pt>
                <c:pt idx="2350">
                  <c:v>6.7266037372839431</c:v>
                </c:pt>
                <c:pt idx="2351">
                  <c:v>6.9219930657801232</c:v>
                </c:pt>
                <c:pt idx="2352">
                  <c:v>6.9763694000321372</c:v>
                </c:pt>
                <c:pt idx="2353">
                  <c:v>7.0290390252725334</c:v>
                </c:pt>
                <c:pt idx="2354">
                  <c:v>7.0966548356409236</c:v>
                </c:pt>
                <c:pt idx="2355">
                  <c:v>7.1015002927147677</c:v>
                </c:pt>
                <c:pt idx="2356">
                  <c:v>7.2421055003245973</c:v>
                </c:pt>
                <c:pt idx="2357">
                  <c:v>7.21572754464309</c:v>
                </c:pt>
                <c:pt idx="2358">
                  <c:v>7.1502768665477179</c:v>
                </c:pt>
                <c:pt idx="2359">
                  <c:v>7.193199367426776</c:v>
                </c:pt>
                <c:pt idx="2360">
                  <c:v>7.2245408250189884</c:v>
                </c:pt>
                <c:pt idx="2361">
                  <c:v>7.0655681479903398</c:v>
                </c:pt>
                <c:pt idx="2362">
                  <c:v>7.1253746350898952</c:v>
                </c:pt>
                <c:pt idx="2363">
                  <c:v>7.1767943256567897</c:v>
                </c:pt>
                <c:pt idx="2364">
                  <c:v>7.1764952776073443</c:v>
                </c:pt>
                <c:pt idx="2365">
                  <c:v>7.1115572395968858</c:v>
                </c:pt>
                <c:pt idx="2366">
                  <c:v>7.1423153736358067</c:v>
                </c:pt>
                <c:pt idx="2367">
                  <c:v>6.9854026987267197</c:v>
                </c:pt>
                <c:pt idx="2368">
                  <c:v>6.8297670414914027</c:v>
                </c:pt>
                <c:pt idx="2369">
                  <c:v>6.8780663649731073</c:v>
                </c:pt>
                <c:pt idx="2370">
                  <c:v>6.813307924072844</c:v>
                </c:pt>
                <c:pt idx="2371">
                  <c:v>6.8580047680532186</c:v>
                </c:pt>
                <c:pt idx="2372">
                  <c:v>6.9310563895606991</c:v>
                </c:pt>
                <c:pt idx="2373">
                  <c:v>7.088100345868912</c:v>
                </c:pt>
                <c:pt idx="2374">
                  <c:v>7.0888664909680026</c:v>
                </c:pt>
                <c:pt idx="2375">
                  <c:v>7.1762955037748926</c:v>
                </c:pt>
                <c:pt idx="2376">
                  <c:v>7.0903722685126702</c:v>
                </c:pt>
                <c:pt idx="2377">
                  <c:v>7.0795650671825774</c:v>
                </c:pt>
                <c:pt idx="2378">
                  <c:v>7.0915681105966044</c:v>
                </c:pt>
                <c:pt idx="2379">
                  <c:v>6.9821135824136373</c:v>
                </c:pt>
                <c:pt idx="2380">
                  <c:v>6.986710893473985</c:v>
                </c:pt>
                <c:pt idx="2381">
                  <c:v>7.1043308332975217</c:v>
                </c:pt>
                <c:pt idx="2382">
                  <c:v>7.0163025441692524</c:v>
                </c:pt>
                <c:pt idx="2383">
                  <c:v>7.0197427628428759</c:v>
                </c:pt>
                <c:pt idx="2384">
                  <c:v>7.0861508103154964</c:v>
                </c:pt>
                <c:pt idx="2385">
                  <c:v>7.1414082343018022</c:v>
                </c:pt>
                <c:pt idx="2386">
                  <c:v>7.0466550035509199</c:v>
                </c:pt>
                <c:pt idx="2387">
                  <c:v>6.9777510001006018</c:v>
                </c:pt>
                <c:pt idx="2388">
                  <c:v>6.8891685054717584</c:v>
                </c:pt>
                <c:pt idx="2389">
                  <c:v>6.9663644081359406</c:v>
                </c:pt>
                <c:pt idx="2390">
                  <c:v>7.0370849781924871</c:v>
                </c:pt>
                <c:pt idx="2391">
                  <c:v>7.0749804195426877</c:v>
                </c:pt>
                <c:pt idx="2392">
                  <c:v>7.0988967201607416</c:v>
                </c:pt>
                <c:pt idx="2393">
                  <c:v>7.1534636258355224</c:v>
                </c:pt>
                <c:pt idx="2394">
                  <c:v>7.1292444368885084</c:v>
                </c:pt>
                <c:pt idx="2395">
                  <c:v>6.9934573251716152</c:v>
                </c:pt>
                <c:pt idx="2396">
                  <c:v>7.0311299811459431</c:v>
                </c:pt>
                <c:pt idx="2397">
                  <c:v>7.0678440810207377</c:v>
                </c:pt>
                <c:pt idx="2398">
                  <c:v>7.1277317198747614</c:v>
                </c:pt>
                <c:pt idx="2399">
                  <c:v>7.0207375905212528</c:v>
                </c:pt>
                <c:pt idx="2400">
                  <c:v>7.1020307751476928</c:v>
                </c:pt>
                <c:pt idx="2401">
                  <c:v>7.270619476410169</c:v>
                </c:pt>
                <c:pt idx="2402">
                  <c:v>7.2051027957789167</c:v>
                </c:pt>
                <c:pt idx="2403">
                  <c:v>7.1888642754430014</c:v>
                </c:pt>
                <c:pt idx="2404">
                  <c:v>7.0662738865708334</c:v>
                </c:pt>
                <c:pt idx="2405">
                  <c:v>7.0342837564677501</c:v>
                </c:pt>
                <c:pt idx="2406">
                  <c:v>7.0343271391513014</c:v>
                </c:pt>
                <c:pt idx="2407">
                  <c:v>7.0584712758504562</c:v>
                </c:pt>
                <c:pt idx="2408">
                  <c:v>7.0511314411297281</c:v>
                </c:pt>
                <c:pt idx="2409">
                  <c:v>7.0488766810734242</c:v>
                </c:pt>
                <c:pt idx="2410">
                  <c:v>7.0810966387958523</c:v>
                </c:pt>
                <c:pt idx="2411">
                  <c:v>7.1033369367956691</c:v>
                </c:pt>
                <c:pt idx="2412">
                  <c:v>7.083483045689321</c:v>
                </c:pt>
                <c:pt idx="2413">
                  <c:v>7.2823832361617571</c:v>
                </c:pt>
                <c:pt idx="2414">
                  <c:v>7.3350646273421516</c:v>
                </c:pt>
                <c:pt idx="2415">
                  <c:v>7.3514160802151576</c:v>
                </c:pt>
                <c:pt idx="2416">
                  <c:v>7.4309143550715451</c:v>
                </c:pt>
                <c:pt idx="2417">
                  <c:v>7.405399383059863</c:v>
                </c:pt>
                <c:pt idx="2418">
                  <c:v>7.380667290890349</c:v>
                </c:pt>
                <c:pt idx="2419">
                  <c:v>7.4843400272086011</c:v>
                </c:pt>
                <c:pt idx="2420">
                  <c:v>7.6383600513567762</c:v>
                </c:pt>
                <c:pt idx="2421">
                  <c:v>7.6879350535067221</c:v>
                </c:pt>
                <c:pt idx="2422">
                  <c:v>7.7095426172227279</c:v>
                </c:pt>
                <c:pt idx="2423">
                  <c:v>7.7475492459476429</c:v>
                </c:pt>
                <c:pt idx="2424">
                  <c:v>7.7511428637823352</c:v>
                </c:pt>
                <c:pt idx="2425">
                  <c:v>7.5758907937989663</c:v>
                </c:pt>
                <c:pt idx="2426">
                  <c:v>7.687000775695549</c:v>
                </c:pt>
                <c:pt idx="2427">
                  <c:v>7.7471358067149536</c:v>
                </c:pt>
                <c:pt idx="2428">
                  <c:v>7.7985943112897216</c:v>
                </c:pt>
                <c:pt idx="2429">
                  <c:v>7.6804125310821432</c:v>
                </c:pt>
                <c:pt idx="2430">
                  <c:v>7.7458820102039363</c:v>
                </c:pt>
                <c:pt idx="2431">
                  <c:v>7.8005439758999389</c:v>
                </c:pt>
                <c:pt idx="2432">
                  <c:v>7.9724908931238172</c:v>
                </c:pt>
                <c:pt idx="2433">
                  <c:v>7.9873174641747458</c:v>
                </c:pt>
                <c:pt idx="2434">
                  <c:v>8.0358098086488567</c:v>
                </c:pt>
                <c:pt idx="2435">
                  <c:v>8.1723332043724604</c:v>
                </c:pt>
                <c:pt idx="2436">
                  <c:v>8.0709024678938412</c:v>
                </c:pt>
                <c:pt idx="2437">
                  <c:v>8.1749774436085918</c:v>
                </c:pt>
                <c:pt idx="2438">
                  <c:v>8.2158613318095615</c:v>
                </c:pt>
                <c:pt idx="2439">
                  <c:v>8.3640328035505043</c:v>
                </c:pt>
                <c:pt idx="2440">
                  <c:v>8.3686674004772108</c:v>
                </c:pt>
                <c:pt idx="2441">
                  <c:v>8.3889369276677126</c:v>
                </c:pt>
                <c:pt idx="2442">
                  <c:v>8.3692009274127379</c:v>
                </c:pt>
                <c:pt idx="2443">
                  <c:v>8.3084426167833403</c:v>
                </c:pt>
                <c:pt idx="2444">
                  <c:v>8.4331387083135212</c:v>
                </c:pt>
                <c:pt idx="2445">
                  <c:v>8.3300996404542325</c:v>
                </c:pt>
                <c:pt idx="2446">
                  <c:v>8.3751046577480519</c:v>
                </c:pt>
                <c:pt idx="2447">
                  <c:v>7.9375829446140118</c:v>
                </c:pt>
                <c:pt idx="2448">
                  <c:v>7.2663650997640996</c:v>
                </c:pt>
                <c:pt idx="2449">
                  <c:v>7.478875378444938</c:v>
                </c:pt>
                <c:pt idx="2450">
                  <c:v>7.8077005518576614</c:v>
                </c:pt>
                <c:pt idx="2451">
                  <c:v>8.1512739772826723</c:v>
                </c:pt>
                <c:pt idx="2452">
                  <c:v>8.364989138908733</c:v>
                </c:pt>
                <c:pt idx="2453">
                  <c:v>8.5567057517434417</c:v>
                </c:pt>
                <c:pt idx="2454">
                  <c:v>8.4616261955982903</c:v>
                </c:pt>
                <c:pt idx="2455">
                  <c:v>8.7367118864335556</c:v>
                </c:pt>
                <c:pt idx="2456">
                  <c:v>8.5731163542643554</c:v>
                </c:pt>
                <c:pt idx="2457">
                  <c:v>8.4501458705858301</c:v>
                </c:pt>
                <c:pt idx="2458">
                  <c:v>8.7829410035598734</c:v>
                </c:pt>
                <c:pt idx="2459">
                  <c:v>9.0560005898454499</c:v>
                </c:pt>
                <c:pt idx="2460">
                  <c:v>9.0167843376458787</c:v>
                </c:pt>
                <c:pt idx="2461">
                  <c:v>9.1873264619945694</c:v>
                </c:pt>
                <c:pt idx="2462">
                  <c:v>9.5134659696283705</c:v>
                </c:pt>
                <c:pt idx="2463">
                  <c:v>9.8109879514866929</c:v>
                </c:pt>
                <c:pt idx="2464">
                  <c:v>9.9027571092997562</c:v>
                </c:pt>
                <c:pt idx="2465">
                  <c:v>9.5077304109126537</c:v>
                </c:pt>
                <c:pt idx="2466">
                  <c:v>9.5404564466881059</c:v>
                </c:pt>
                <c:pt idx="2467">
                  <c:v>8.9502150189407281</c:v>
                </c:pt>
                <c:pt idx="2468">
                  <c:v>9.2509659866459089</c:v>
                </c:pt>
                <c:pt idx="2469">
                  <c:v>9.4061134358430039</c:v>
                </c:pt>
                <c:pt idx="2470">
                  <c:v>9.2773360983845858</c:v>
                </c:pt>
                <c:pt idx="2471">
                  <c:v>9.3568167020962516</c:v>
                </c:pt>
                <c:pt idx="2472">
                  <c:v>9.3775241515018326</c:v>
                </c:pt>
                <c:pt idx="2473">
                  <c:v>9.055611906187762</c:v>
                </c:pt>
                <c:pt idx="2474">
                  <c:v>9.1681959109226803</c:v>
                </c:pt>
                <c:pt idx="2475">
                  <c:v>9.0097125150856616</c:v>
                </c:pt>
                <c:pt idx="2476">
                  <c:v>8.8125286735547199</c:v>
                </c:pt>
                <c:pt idx="2477">
                  <c:v>8.671183279139937</c:v>
                </c:pt>
                <c:pt idx="2478">
                  <c:v>8.3034136409392119</c:v>
                </c:pt>
                <c:pt idx="2479">
                  <c:v>8.4578158583705392</c:v>
                </c:pt>
                <c:pt idx="2480">
                  <c:v>8.3249421299812507</c:v>
                </c:pt>
                <c:pt idx="2481">
                  <c:v>8.3851062477139955</c:v>
                </c:pt>
                <c:pt idx="2482">
                  <c:v>8.3685103289772655</c:v>
                </c:pt>
                <c:pt idx="2483">
                  <c:v>7.8734256845961648</c:v>
                </c:pt>
                <c:pt idx="2484">
                  <c:v>8.0488555059402476</c:v>
                </c:pt>
                <c:pt idx="2485">
                  <c:v>8.2811015976696538</c:v>
                </c:pt>
                <c:pt idx="2486">
                  <c:v>8.1525326135764278</c:v>
                </c:pt>
                <c:pt idx="2487">
                  <c:v>8.1010736996061983</c:v>
                </c:pt>
                <c:pt idx="2488">
                  <c:v>7.8874118546054657</c:v>
                </c:pt>
                <c:pt idx="2489">
                  <c:v>8.0266000911136963</c:v>
                </c:pt>
                <c:pt idx="2490">
                  <c:v>8.0920603148312029</c:v>
                </c:pt>
                <c:pt idx="2491">
                  <c:v>8.3283626917432834</c:v>
                </c:pt>
                <c:pt idx="2492">
                  <c:v>8.3221031743553091</c:v>
                </c:pt>
                <c:pt idx="2493">
                  <c:v>8.6099944267864572</c:v>
                </c:pt>
                <c:pt idx="2494">
                  <c:v>8.5765641020462553</c:v>
                </c:pt>
                <c:pt idx="2495">
                  <c:v>8.6949302856996535</c:v>
                </c:pt>
                <c:pt idx="2496">
                  <c:v>8.4079886514969679</c:v>
                </c:pt>
                <c:pt idx="2497">
                  <c:v>8.2894236132082177</c:v>
                </c:pt>
                <c:pt idx="2498">
                  <c:v>8.4371431284602281</c:v>
                </c:pt>
                <c:pt idx="2499">
                  <c:v>8.483593627860861</c:v>
                </c:pt>
                <c:pt idx="2500">
                  <c:v>8.5505704093217592</c:v>
                </c:pt>
                <c:pt idx="2501">
                  <c:v>8.7487559847176595</c:v>
                </c:pt>
                <c:pt idx="2502">
                  <c:v>8.9563116021774416</c:v>
                </c:pt>
                <c:pt idx="2503">
                  <c:v>8.9147241249107836</c:v>
                </c:pt>
                <c:pt idx="2504">
                  <c:v>8.8906410234466922</c:v>
                </c:pt>
                <c:pt idx="2505">
                  <c:v>8.8302222596884032</c:v>
                </c:pt>
                <c:pt idx="2506">
                  <c:v>8.5944635667802718</c:v>
                </c:pt>
                <c:pt idx="2507">
                  <c:v>8.5615706663446627</c:v>
                </c:pt>
                <c:pt idx="2508">
                  <c:v>8.3844731446326222</c:v>
                </c:pt>
                <c:pt idx="2509">
                  <c:v>8.316168105919429</c:v>
                </c:pt>
                <c:pt idx="2510">
                  <c:v>8.6052033133108878</c:v>
                </c:pt>
                <c:pt idx="2511">
                  <c:v>8.7431056980858948</c:v>
                </c:pt>
                <c:pt idx="2512">
                  <c:v>8.7447031199145187</c:v>
                </c:pt>
                <c:pt idx="2513">
                  <c:v>8.8383460003807528</c:v>
                </c:pt>
                <c:pt idx="2514">
                  <c:v>8.7962791134197911</c:v>
                </c:pt>
                <c:pt idx="2515">
                  <c:v>8.8220597196043595</c:v>
                </c:pt>
                <c:pt idx="2516">
                  <c:v>8.9178277530890835</c:v>
                </c:pt>
                <c:pt idx="2517">
                  <c:v>8.791269280800778</c:v>
                </c:pt>
                <c:pt idx="2518">
                  <c:v>8.8146125116086225</c:v>
                </c:pt>
                <c:pt idx="2519">
                  <c:v>8.7902190807453167</c:v>
                </c:pt>
                <c:pt idx="2520">
                  <c:v>8.9248690427099682</c:v>
                </c:pt>
                <c:pt idx="2521">
                  <c:v>8.7980973463713337</c:v>
                </c:pt>
                <c:pt idx="2522">
                  <c:v>8.6674249221950799</c:v>
                </c:pt>
                <c:pt idx="2523">
                  <c:v>8.4829283196859535</c:v>
                </c:pt>
                <c:pt idx="2524">
                  <c:v>8.4830034643442414</c:v>
                </c:pt>
                <c:pt idx="2525">
                  <c:v>8.6803296733650015</c:v>
                </c:pt>
                <c:pt idx="2526">
                  <c:v>8.6105912872260433</c:v>
                </c:pt>
                <c:pt idx="2527">
                  <c:v>8.5811708445864028</c:v>
                </c:pt>
                <c:pt idx="2528">
                  <c:v>8.6809431871015761</c:v>
                </c:pt>
                <c:pt idx="2529">
                  <c:v>9.0237876164105515</c:v>
                </c:pt>
                <c:pt idx="2530">
                  <c:v>8.9937096163785792</c:v>
                </c:pt>
                <c:pt idx="2531">
                  <c:v>9.0215384124239506</c:v>
                </c:pt>
                <c:pt idx="2532">
                  <c:v>9.0409294978232744</c:v>
                </c:pt>
                <c:pt idx="2533">
                  <c:v>9.0277017665056345</c:v>
                </c:pt>
                <c:pt idx="2534">
                  <c:v>9.0111993973758295</c:v>
                </c:pt>
                <c:pt idx="2535">
                  <c:v>9.1036697054333153</c:v>
                </c:pt>
                <c:pt idx="2536">
                  <c:v>9.149541752426515</c:v>
                </c:pt>
                <c:pt idx="2537">
                  <c:v>9.1140902998299005</c:v>
                </c:pt>
                <c:pt idx="2538">
                  <c:v>9.1178767353133932</c:v>
                </c:pt>
                <c:pt idx="2539">
                  <c:v>9.1190496674253207</c:v>
                </c:pt>
                <c:pt idx="2540">
                  <c:v>9.3457335109141937</c:v>
                </c:pt>
                <c:pt idx="2541">
                  <c:v>9.3584577443782742</c:v>
                </c:pt>
                <c:pt idx="2542">
                  <c:v>9.3606828415908012</c:v>
                </c:pt>
                <c:pt idx="2543">
                  <c:v>9.5044297701921696</c:v>
                </c:pt>
                <c:pt idx="2544">
                  <c:v>9.56292121715666</c:v>
                </c:pt>
                <c:pt idx="2545">
                  <c:v>9.6172922442371753</c:v>
                </c:pt>
                <c:pt idx="2546">
                  <c:v>9.6701640684400871</c:v>
                </c:pt>
                <c:pt idx="2547">
                  <c:v>9.6822270875295278</c:v>
                </c:pt>
                <c:pt idx="2548">
                  <c:v>9.9231507405158403</c:v>
                </c:pt>
                <c:pt idx="2549">
                  <c:v>10.0277137698196</c:v>
                </c:pt>
                <c:pt idx="2550">
                  <c:v>10.092145688119009</c:v>
                </c:pt>
                <c:pt idx="2551">
                  <c:v>10.16217851795359</c:v>
                </c:pt>
                <c:pt idx="2552">
                  <c:v>10.5218358334911</c:v>
                </c:pt>
                <c:pt idx="2553">
                  <c:v>10.711100941092861</c:v>
                </c:pt>
                <c:pt idx="2554">
                  <c:v>10.941094799867541</c:v>
                </c:pt>
                <c:pt idx="2555">
                  <c:v>11.242816243320849</c:v>
                </c:pt>
                <c:pt idx="2556">
                  <c:v>11.24978964229752</c:v>
                </c:pt>
                <c:pt idx="2557">
                  <c:v>11.646973431485041</c:v>
                </c:pt>
                <c:pt idx="2558">
                  <c:v>11.56035867816785</c:v>
                </c:pt>
                <c:pt idx="2559">
                  <c:v>11.416394542136519</c:v>
                </c:pt>
                <c:pt idx="2560">
                  <c:v>10.792166287040979</c:v>
                </c:pt>
                <c:pt idx="2561">
                  <c:v>10.960704484881351</c:v>
                </c:pt>
                <c:pt idx="2562">
                  <c:v>11.265320726252339</c:v>
                </c:pt>
                <c:pt idx="2563">
                  <c:v>11.340347255352301</c:v>
                </c:pt>
                <c:pt idx="2564">
                  <c:v>11.45608509002107</c:v>
                </c:pt>
                <c:pt idx="2565">
                  <c:v>11.472311346994969</c:v>
                </c:pt>
                <c:pt idx="2566">
                  <c:v>10.88208171668369</c:v>
                </c:pt>
                <c:pt idx="2567">
                  <c:v>10.87415028159908</c:v>
                </c:pt>
                <c:pt idx="2568">
                  <c:v>11.09242381849511</c:v>
                </c:pt>
                <c:pt idx="2569">
                  <c:v>11.394430066931109</c:v>
                </c:pt>
                <c:pt idx="2570">
                  <c:v>11.367694921752831</c:v>
                </c:pt>
                <c:pt idx="2571">
                  <c:v>11.45265123815726</c:v>
                </c:pt>
                <c:pt idx="2572">
                  <c:v>11.785626962446321</c:v>
                </c:pt>
                <c:pt idx="2573">
                  <c:v>11.574166451383681</c:v>
                </c:pt>
                <c:pt idx="2574">
                  <c:v>11.82042650133617</c:v>
                </c:pt>
                <c:pt idx="2575">
                  <c:v>11.77188407219958</c:v>
                </c:pt>
                <c:pt idx="2576">
                  <c:v>11.65141457060929</c:v>
                </c:pt>
                <c:pt idx="2577">
                  <c:v>11.679953254179321</c:v>
                </c:pt>
                <c:pt idx="2578">
                  <c:v>11.445576543560261</c:v>
                </c:pt>
                <c:pt idx="2579">
                  <c:v>11.195205116963249</c:v>
                </c:pt>
                <c:pt idx="2580">
                  <c:v>11.19091762146687</c:v>
                </c:pt>
                <c:pt idx="2581">
                  <c:v>11.245263971642309</c:v>
                </c:pt>
                <c:pt idx="2582">
                  <c:v>11.478616481445879</c:v>
                </c:pt>
                <c:pt idx="2583">
                  <c:v>11.58035296340233</c:v>
                </c:pt>
                <c:pt idx="2584">
                  <c:v>11.252524405428669</c:v>
                </c:pt>
                <c:pt idx="2585">
                  <c:v>11.18788049996812</c:v>
                </c:pt>
                <c:pt idx="2586">
                  <c:v>11.26981608895302</c:v>
                </c:pt>
                <c:pt idx="2587">
                  <c:v>11.46695493375473</c:v>
                </c:pt>
                <c:pt idx="2588">
                  <c:v>11.456414949139621</c:v>
                </c:pt>
                <c:pt idx="2589">
                  <c:v>11.233101023390731</c:v>
                </c:pt>
                <c:pt idx="2590">
                  <c:v>11.41761411185646</c:v>
                </c:pt>
                <c:pt idx="2591">
                  <c:v>11.583054468473531</c:v>
                </c:pt>
                <c:pt idx="2592">
                  <c:v>11.56524571562125</c:v>
                </c:pt>
              </c:numCache>
            </c:numRef>
          </c:val>
          <c:smooth val="0"/>
          <c:extLst>
            <c:ext xmlns:c16="http://schemas.microsoft.com/office/drawing/2014/chart" uri="{C3380CC4-5D6E-409C-BE32-E72D297353CC}">
              <c16:uniqueId val="{00000001-57B9-43C6-814D-E7B37549F02A}"/>
            </c:ext>
          </c:extLst>
        </c:ser>
        <c:ser>
          <c:idx val="2"/>
          <c:order val="2"/>
          <c:tx>
            <c:strRef>
              <c:f>[报告图表.xlsx]上下调比例全市场!$AF$1</c:f>
              <c:strCache>
                <c:ptCount val="1"/>
                <c:pt idx="0">
                  <c:v>第3组</c:v>
                </c:pt>
              </c:strCache>
            </c:strRef>
          </c:tx>
          <c:spPr>
            <a:ln w="19050" cap="rnd">
              <a:solidFill>
                <a:srgbClr val="FF9900"/>
              </a:solidFill>
              <a:round/>
            </a:ln>
            <a:effectLst/>
          </c:spPr>
          <c:marker>
            <c:symbol val="none"/>
          </c:marker>
          <c:cat>
            <c:numRef>
              <c:f>[报告图表.xlsx]上下调比例全市场!$AB$2:$AB$2594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[报告图表.xlsx]上下调比例全市场!$AF$2:$AF$2594</c:f>
              <c:numCache>
                <c:formatCode>General</c:formatCode>
                <c:ptCount val="2593"/>
                <c:pt idx="0">
                  <c:v>1</c:v>
                </c:pt>
                <c:pt idx="1">
                  <c:v>1.000856285786571</c:v>
                </c:pt>
                <c:pt idx="2">
                  <c:v>1.002913243481113</c:v>
                </c:pt>
                <c:pt idx="3">
                  <c:v>1.0019700662351501</c:v>
                </c:pt>
                <c:pt idx="4">
                  <c:v>0.98200722624096848</c:v>
                </c:pt>
                <c:pt idx="5">
                  <c:v>0.98299321535163908</c:v>
                </c:pt>
                <c:pt idx="6">
                  <c:v>0.99307859959785805</c:v>
                </c:pt>
                <c:pt idx="7">
                  <c:v>1.020027605062654</c:v>
                </c:pt>
                <c:pt idx="8">
                  <c:v>1.014065516021831</c:v>
                </c:pt>
                <c:pt idx="9">
                  <c:v>1.0360831315524019</c:v>
                </c:pt>
                <c:pt idx="10">
                  <c:v>1.048590849897743</c:v>
                </c:pt>
                <c:pt idx="11">
                  <c:v>1.067777004385521</c:v>
                </c:pt>
                <c:pt idx="12">
                  <c:v>1.0716229888546369</c:v>
                </c:pt>
                <c:pt idx="13">
                  <c:v>1.034263329420388</c:v>
                </c:pt>
                <c:pt idx="14">
                  <c:v>1.0451458664309861</c:v>
                </c:pt>
                <c:pt idx="15">
                  <c:v>1.0190253328956731</c:v>
                </c:pt>
                <c:pt idx="16">
                  <c:v>1.0081355220245669</c:v>
                </c:pt>
                <c:pt idx="17">
                  <c:v>0.97546236242367401</c:v>
                </c:pt>
                <c:pt idx="18">
                  <c:v>0.9684037423749069</c:v>
                </c:pt>
                <c:pt idx="19">
                  <c:v>0.9789014990920798</c:v>
                </c:pt>
                <c:pt idx="20">
                  <c:v>0.97814100896425671</c:v>
                </c:pt>
                <c:pt idx="21">
                  <c:v>0.98065976105454833</c:v>
                </c:pt>
                <c:pt idx="22">
                  <c:v>0.98497852129343644</c:v>
                </c:pt>
                <c:pt idx="23">
                  <c:v>0.98137943782420167</c:v>
                </c:pt>
                <c:pt idx="24">
                  <c:v>1.016647214245548</c:v>
                </c:pt>
                <c:pt idx="25">
                  <c:v>1.0350008375276221</c:v>
                </c:pt>
                <c:pt idx="26">
                  <c:v>1.019166316146324</c:v>
                </c:pt>
                <c:pt idx="27">
                  <c:v>1.005491058280976</c:v>
                </c:pt>
                <c:pt idx="28">
                  <c:v>1.020245598093815</c:v>
                </c:pt>
                <c:pt idx="29">
                  <c:v>1.026723155434673</c:v>
                </c:pt>
                <c:pt idx="30">
                  <c:v>1.040758368288343</c:v>
                </c:pt>
                <c:pt idx="31">
                  <c:v>1.0328413408046839</c:v>
                </c:pt>
                <c:pt idx="32">
                  <c:v>1.025643523676699</c:v>
                </c:pt>
                <c:pt idx="33">
                  <c:v>1.078905201598787</c:v>
                </c:pt>
                <c:pt idx="34">
                  <c:v>1.08322407844117</c:v>
                </c:pt>
                <c:pt idx="35">
                  <c:v>1.0655902485322439</c:v>
                </c:pt>
                <c:pt idx="36">
                  <c:v>1.1001377651664641</c:v>
                </c:pt>
                <c:pt idx="37">
                  <c:v>1.100497486947795</c:v>
                </c:pt>
                <c:pt idx="38">
                  <c:v>1.1346855150076729</c:v>
                </c:pt>
                <c:pt idx="39">
                  <c:v>1.08034420532761</c:v>
                </c:pt>
                <c:pt idx="40">
                  <c:v>1.0684680227828991</c:v>
                </c:pt>
                <c:pt idx="41">
                  <c:v>1.109133841390624</c:v>
                </c:pt>
                <c:pt idx="42">
                  <c:v>1.11165271008441</c:v>
                </c:pt>
                <c:pt idx="43">
                  <c:v>1.0792636407416769</c:v>
                </c:pt>
                <c:pt idx="44">
                  <c:v>1.05803131038099</c:v>
                </c:pt>
                <c:pt idx="45">
                  <c:v>1.0637890743487</c:v>
                </c:pt>
                <c:pt idx="46">
                  <c:v>1.069186766724594</c:v>
                </c:pt>
                <c:pt idx="47">
                  <c:v>1.0771041440187381</c:v>
                </c:pt>
                <c:pt idx="48">
                  <c:v>1.1098524687288249</c:v>
                </c:pt>
                <c:pt idx="49">
                  <c:v>1.1004952714813949</c:v>
                </c:pt>
                <c:pt idx="50">
                  <c:v>1.069186183707121</c:v>
                </c:pt>
                <c:pt idx="51">
                  <c:v>1.041476062798586</c:v>
                </c:pt>
                <c:pt idx="52">
                  <c:v>1.039676404460474</c:v>
                </c:pt>
                <c:pt idx="53">
                  <c:v>1.039316682679142</c:v>
                </c:pt>
                <c:pt idx="54">
                  <c:v>1.056230486007931</c:v>
                </c:pt>
                <c:pt idx="55">
                  <c:v>1.0418350849589491</c:v>
                </c:pt>
                <c:pt idx="56">
                  <c:v>1.050832327218058</c:v>
                </c:pt>
                <c:pt idx="57">
                  <c:v>1.05011253384491</c:v>
                </c:pt>
                <c:pt idx="58">
                  <c:v>1.0447139086410571</c:v>
                </c:pt>
                <c:pt idx="59">
                  <c:v>1.100494338653438</c:v>
                </c:pt>
                <c:pt idx="60">
                  <c:v>1.1112901898192049</c:v>
                </c:pt>
                <c:pt idx="61">
                  <c:v>1.121007342054956</c:v>
                </c:pt>
                <c:pt idx="62">
                  <c:v>1.1746283919478919</c:v>
                </c:pt>
                <c:pt idx="63">
                  <c:v>1.166711481067727</c:v>
                </c:pt>
                <c:pt idx="64">
                  <c:v>1.166711481067727</c:v>
                </c:pt>
                <c:pt idx="65">
                  <c:v>1.201978791075095</c:v>
                </c:pt>
                <c:pt idx="66">
                  <c:v>1.162392837432334</c:v>
                </c:pt>
                <c:pt idx="67">
                  <c:v>1.1602331075024059</c:v>
                </c:pt>
                <c:pt idx="68">
                  <c:v>1.118847612125027</c:v>
                </c:pt>
                <c:pt idx="69">
                  <c:v>1.1555547420856811</c:v>
                </c:pt>
                <c:pt idx="70">
                  <c:v>1.1479973197798581</c:v>
                </c:pt>
                <c:pt idx="71">
                  <c:v>1.1795040504777501</c:v>
                </c:pt>
                <c:pt idx="72">
                  <c:v>1.2312902277771569</c:v>
                </c:pt>
                <c:pt idx="73">
                  <c:v>1.205940511413031</c:v>
                </c:pt>
                <c:pt idx="74">
                  <c:v>1.191454742655611</c:v>
                </c:pt>
                <c:pt idx="75">
                  <c:v>1.208838108257795</c:v>
                </c:pt>
                <c:pt idx="76">
                  <c:v>1.155240612270799</c:v>
                </c:pt>
                <c:pt idx="77">
                  <c:v>1.1302528331544059</c:v>
                </c:pt>
                <c:pt idx="78">
                  <c:v>1.088968083196499</c:v>
                </c:pt>
                <c:pt idx="79">
                  <c:v>1.099100902754143</c:v>
                </c:pt>
                <c:pt idx="80">
                  <c:v>1.096230469556924</c:v>
                </c:pt>
                <c:pt idx="81">
                  <c:v>1.1237405809005381</c:v>
                </c:pt>
                <c:pt idx="82">
                  <c:v>1.0848317217422621</c:v>
                </c:pt>
                <c:pt idx="83">
                  <c:v>1.062204132327949</c:v>
                </c:pt>
                <c:pt idx="84">
                  <c:v>1.0499812719075581</c:v>
                </c:pt>
                <c:pt idx="85">
                  <c:v>1.02558086412991</c:v>
                </c:pt>
                <c:pt idx="86">
                  <c:v>1.020412056863099</c:v>
                </c:pt>
                <c:pt idx="87">
                  <c:v>1.0509785314576889</c:v>
                </c:pt>
                <c:pt idx="88">
                  <c:v>1.052601258749682</c:v>
                </c:pt>
                <c:pt idx="89">
                  <c:v>0.99642294294574518</c:v>
                </c:pt>
                <c:pt idx="90">
                  <c:v>1.0156150901897329</c:v>
                </c:pt>
                <c:pt idx="91">
                  <c:v>1.0154361155078739</c:v>
                </c:pt>
                <c:pt idx="92">
                  <c:v>1.002118209141456</c:v>
                </c:pt>
                <c:pt idx="93">
                  <c:v>1.0252753574339879</c:v>
                </c:pt>
                <c:pt idx="94">
                  <c:v>1.0673199979243311</c:v>
                </c:pt>
                <c:pt idx="95">
                  <c:v>1.0491950444738121</c:v>
                </c:pt>
                <c:pt idx="96">
                  <c:v>1.050669045285461</c:v>
                </c:pt>
                <c:pt idx="97">
                  <c:v>1.0667720721251699</c:v>
                </c:pt>
                <c:pt idx="98">
                  <c:v>1.0707853217104391</c:v>
                </c:pt>
                <c:pt idx="99">
                  <c:v>1.0491420832893139</c:v>
                </c:pt>
                <c:pt idx="100">
                  <c:v>1.0336775791039301</c:v>
                </c:pt>
                <c:pt idx="101">
                  <c:v>1.044797946173073</c:v>
                </c:pt>
                <c:pt idx="102">
                  <c:v>1.0380493300223099</c:v>
                </c:pt>
                <c:pt idx="103">
                  <c:v>1.0463730535601501</c:v>
                </c:pt>
                <c:pt idx="104">
                  <c:v>1.041377957751894</c:v>
                </c:pt>
                <c:pt idx="105">
                  <c:v>1.0448908456884329</c:v>
                </c:pt>
                <c:pt idx="106">
                  <c:v>1.075636438532678</c:v>
                </c:pt>
                <c:pt idx="107">
                  <c:v>1.080093121650632</c:v>
                </c:pt>
                <c:pt idx="108">
                  <c:v>1.0750556134062801</c:v>
                </c:pt>
                <c:pt idx="109">
                  <c:v>1.0573240189923629</c:v>
                </c:pt>
                <c:pt idx="110">
                  <c:v>1.0259788995738719</c:v>
                </c:pt>
                <c:pt idx="111">
                  <c:v>1.061138744979768</c:v>
                </c:pt>
                <c:pt idx="112">
                  <c:v>1.0658627833939991</c:v>
                </c:pt>
                <c:pt idx="113">
                  <c:v>1.0627517640222059</c:v>
                </c:pt>
                <c:pt idx="114">
                  <c:v>1.06518385128342</c:v>
                </c:pt>
                <c:pt idx="115">
                  <c:v>1.051322459962504</c:v>
                </c:pt>
                <c:pt idx="116">
                  <c:v>1.031079202699865</c:v>
                </c:pt>
                <c:pt idx="117">
                  <c:v>0.98267777184704719</c:v>
                </c:pt>
                <c:pt idx="118">
                  <c:v>0.98247199459079382</c:v>
                </c:pt>
                <c:pt idx="119">
                  <c:v>0.96644995253318078</c:v>
                </c:pt>
                <c:pt idx="120">
                  <c:v>0.95846400638669138</c:v>
                </c:pt>
                <c:pt idx="121">
                  <c:v>0.9557561281757474</c:v>
                </c:pt>
                <c:pt idx="122">
                  <c:v>0.97794452976134461</c:v>
                </c:pt>
                <c:pt idx="123">
                  <c:v>0.98879910405362881</c:v>
                </c:pt>
                <c:pt idx="124">
                  <c:v>0.98502967858459944</c:v>
                </c:pt>
                <c:pt idx="125">
                  <c:v>1.018057453002376</c:v>
                </c:pt>
                <c:pt idx="126">
                  <c:v>1.0289462201259301</c:v>
                </c:pt>
                <c:pt idx="127">
                  <c:v>1.012677599680559</c:v>
                </c:pt>
                <c:pt idx="128">
                  <c:v>1.0208180219885701</c:v>
                </c:pt>
                <c:pt idx="129">
                  <c:v>1.0011924812006321</c:v>
                </c:pt>
                <c:pt idx="130">
                  <c:v>1.0007275375879621</c:v>
                </c:pt>
                <c:pt idx="131">
                  <c:v>1.0275951955861169</c:v>
                </c:pt>
                <c:pt idx="132">
                  <c:v>1.052226227605882</c:v>
                </c:pt>
                <c:pt idx="133">
                  <c:v>1.053588003004102</c:v>
                </c:pt>
                <c:pt idx="134">
                  <c:v>1.066803670979064</c:v>
                </c:pt>
                <c:pt idx="135">
                  <c:v>1.0707028315572711</c:v>
                </c:pt>
                <c:pt idx="136">
                  <c:v>1.0831003010834119</c:v>
                </c:pt>
                <c:pt idx="137">
                  <c:v>1.08917901735003</c:v>
                </c:pt>
                <c:pt idx="138">
                  <c:v>1.116880039016698</c:v>
                </c:pt>
                <c:pt idx="139">
                  <c:v>1.117718134847052</c:v>
                </c:pt>
                <c:pt idx="140">
                  <c:v>1.1104546104252651</c:v>
                </c:pt>
                <c:pt idx="141">
                  <c:v>1.123339775404796</c:v>
                </c:pt>
                <c:pt idx="142">
                  <c:v>1.098576565897198</c:v>
                </c:pt>
                <c:pt idx="143">
                  <c:v>1.1009758073183999</c:v>
                </c:pt>
                <c:pt idx="144">
                  <c:v>1.097958020129647</c:v>
                </c:pt>
                <c:pt idx="145">
                  <c:v>1.12628730376342</c:v>
                </c:pt>
                <c:pt idx="146">
                  <c:v>1.134256518299257</c:v>
                </c:pt>
                <c:pt idx="147">
                  <c:v>1.085441838111262</c:v>
                </c:pt>
                <c:pt idx="148">
                  <c:v>1.1022790871060939</c:v>
                </c:pt>
                <c:pt idx="149">
                  <c:v>1.092975583586222</c:v>
                </c:pt>
                <c:pt idx="150">
                  <c:v>1.1164278023747001</c:v>
                </c:pt>
                <c:pt idx="151">
                  <c:v>1.1486118732924611</c:v>
                </c:pt>
                <c:pt idx="152">
                  <c:v>1.1621861572638701</c:v>
                </c:pt>
                <c:pt idx="153">
                  <c:v>1.162383514086041</c:v>
                </c:pt>
                <c:pt idx="154">
                  <c:v>1.167739781880115</c:v>
                </c:pt>
                <c:pt idx="155">
                  <c:v>1.1373039743722351</c:v>
                </c:pt>
                <c:pt idx="156">
                  <c:v>1.136519014790601</c:v>
                </c:pt>
                <c:pt idx="157">
                  <c:v>1.1345395558144109</c:v>
                </c:pt>
                <c:pt idx="158">
                  <c:v>1.098261195420652</c:v>
                </c:pt>
                <c:pt idx="159">
                  <c:v>1.110488680828287</c:v>
                </c:pt>
                <c:pt idx="160">
                  <c:v>1.120343466304011</c:v>
                </c:pt>
                <c:pt idx="161">
                  <c:v>1.164425868449259</c:v>
                </c:pt>
                <c:pt idx="162">
                  <c:v>1.1559965270963679</c:v>
                </c:pt>
                <c:pt idx="163">
                  <c:v>1.1464677726931569</c:v>
                </c:pt>
                <c:pt idx="164">
                  <c:v>1.1651492010355879</c:v>
                </c:pt>
                <c:pt idx="165">
                  <c:v>1.1664819764496941</c:v>
                </c:pt>
                <c:pt idx="166">
                  <c:v>1.1709875204244971</c:v>
                </c:pt>
                <c:pt idx="167">
                  <c:v>1.1797608861881019</c:v>
                </c:pt>
                <c:pt idx="168">
                  <c:v>1.1878292863535951</c:v>
                </c:pt>
                <c:pt idx="169">
                  <c:v>1.1727620054181549</c:v>
                </c:pt>
                <c:pt idx="170">
                  <c:v>1.1754757851176729</c:v>
                </c:pt>
                <c:pt idx="171">
                  <c:v>1.19797773688974</c:v>
                </c:pt>
                <c:pt idx="172">
                  <c:v>1.1976443899189639</c:v>
                </c:pt>
                <c:pt idx="173">
                  <c:v>1.1744416710237719</c:v>
                </c:pt>
                <c:pt idx="174">
                  <c:v>1.147479475015222</c:v>
                </c:pt>
                <c:pt idx="175">
                  <c:v>1.142783422558358</c:v>
                </c:pt>
                <c:pt idx="176">
                  <c:v>1.1365101935269559</c:v>
                </c:pt>
                <c:pt idx="177">
                  <c:v>1.1412952040435429</c:v>
                </c:pt>
                <c:pt idx="178">
                  <c:v>1.170160024278496</c:v>
                </c:pt>
                <c:pt idx="179">
                  <c:v>1.1587616347603269</c:v>
                </c:pt>
                <c:pt idx="180">
                  <c:v>1.1494262796928509</c:v>
                </c:pt>
                <c:pt idx="181">
                  <c:v>1.1785227295784411</c:v>
                </c:pt>
                <c:pt idx="182">
                  <c:v>1.223618347292792</c:v>
                </c:pt>
                <c:pt idx="183">
                  <c:v>1.240223276053591</c:v>
                </c:pt>
                <c:pt idx="184">
                  <c:v>1.257652892790033</c:v>
                </c:pt>
                <c:pt idx="185">
                  <c:v>1.2658432079720721</c:v>
                </c:pt>
                <c:pt idx="186">
                  <c:v>1.2539667818068621</c:v>
                </c:pt>
                <c:pt idx="187">
                  <c:v>1.2919060529716879</c:v>
                </c:pt>
                <c:pt idx="188">
                  <c:v>1.27386013011822</c:v>
                </c:pt>
                <c:pt idx="189">
                  <c:v>1.3206522793032409</c:v>
                </c:pt>
                <c:pt idx="190">
                  <c:v>1.3451134244696079</c:v>
                </c:pt>
                <c:pt idx="191">
                  <c:v>1.352370999895246</c:v>
                </c:pt>
                <c:pt idx="192">
                  <c:v>1.371033032875659</c:v>
                </c:pt>
                <c:pt idx="193">
                  <c:v>1.4083414380041861</c:v>
                </c:pt>
                <c:pt idx="194">
                  <c:v>1.407683612613736</c:v>
                </c:pt>
                <c:pt idx="195">
                  <c:v>1.393195754912216</c:v>
                </c:pt>
                <c:pt idx="196">
                  <c:v>1.3958692708997571</c:v>
                </c:pt>
                <c:pt idx="197">
                  <c:v>1.40744375986808</c:v>
                </c:pt>
                <c:pt idx="198">
                  <c:v>1.46717197392776</c:v>
                </c:pt>
                <c:pt idx="199">
                  <c:v>1.456567942907621</c:v>
                </c:pt>
                <c:pt idx="200">
                  <c:v>1.412028514293421</c:v>
                </c:pt>
                <c:pt idx="201">
                  <c:v>1.450672032822534</c:v>
                </c:pt>
                <c:pt idx="202">
                  <c:v>1.4736685217608581</c:v>
                </c:pt>
                <c:pt idx="203">
                  <c:v>1.5189971772545019</c:v>
                </c:pt>
                <c:pt idx="204">
                  <c:v>1.5234933795970531</c:v>
                </c:pt>
                <c:pt idx="205">
                  <c:v>1.519069686338038</c:v>
                </c:pt>
                <c:pt idx="206">
                  <c:v>1.5239636879499689</c:v>
                </c:pt>
                <c:pt idx="207">
                  <c:v>1.4192464178512461</c:v>
                </c:pt>
                <c:pt idx="208">
                  <c:v>1.461493818795214</c:v>
                </c:pt>
                <c:pt idx="209">
                  <c:v>1.3838028744631601</c:v>
                </c:pt>
                <c:pt idx="210">
                  <c:v>1.3304738636634059</c:v>
                </c:pt>
                <c:pt idx="211">
                  <c:v>1.359563883994872</c:v>
                </c:pt>
                <c:pt idx="212">
                  <c:v>1.4066714668217639</c:v>
                </c:pt>
                <c:pt idx="213">
                  <c:v>1.415461708144488</c:v>
                </c:pt>
                <c:pt idx="214">
                  <c:v>1.387541280782377</c:v>
                </c:pt>
                <c:pt idx="215">
                  <c:v>1.4314566902554779</c:v>
                </c:pt>
                <c:pt idx="216">
                  <c:v>1.450949297874653</c:v>
                </c:pt>
                <c:pt idx="217">
                  <c:v>1.444633968820991</c:v>
                </c:pt>
                <c:pt idx="218">
                  <c:v>1.4494589967214819</c:v>
                </c:pt>
                <c:pt idx="219">
                  <c:v>1.4106012785857791</c:v>
                </c:pt>
                <c:pt idx="220">
                  <c:v>1.409213383380294</c:v>
                </c:pt>
                <c:pt idx="221">
                  <c:v>1.409605242425598</c:v>
                </c:pt>
                <c:pt idx="222">
                  <c:v>1.397553186910933</c:v>
                </c:pt>
                <c:pt idx="223">
                  <c:v>1.3833457408641141</c:v>
                </c:pt>
                <c:pt idx="224">
                  <c:v>1.402334715752936</c:v>
                </c:pt>
                <c:pt idx="225">
                  <c:v>1.412785000031956</c:v>
                </c:pt>
                <c:pt idx="226">
                  <c:v>1.405981402136171</c:v>
                </c:pt>
                <c:pt idx="227">
                  <c:v>1.42041097740948</c:v>
                </c:pt>
                <c:pt idx="228">
                  <c:v>1.491503067830019</c:v>
                </c:pt>
                <c:pt idx="229">
                  <c:v>1.503357470078462</c:v>
                </c:pt>
                <c:pt idx="230">
                  <c:v>1.495554995740507</c:v>
                </c:pt>
                <c:pt idx="231">
                  <c:v>1.490898443300819</c:v>
                </c:pt>
                <c:pt idx="232">
                  <c:v>1.497876301085425</c:v>
                </c:pt>
                <c:pt idx="233">
                  <c:v>1.477084446218055</c:v>
                </c:pt>
                <c:pt idx="234">
                  <c:v>1.4925650576549669</c:v>
                </c:pt>
                <c:pt idx="235">
                  <c:v>1.484778630311038</c:v>
                </c:pt>
                <c:pt idx="236">
                  <c:v>1.446901141027735</c:v>
                </c:pt>
                <c:pt idx="237">
                  <c:v>1.425187560725319</c:v>
                </c:pt>
                <c:pt idx="238">
                  <c:v>1.3843406784623451</c:v>
                </c:pt>
                <c:pt idx="239">
                  <c:v>1.3502734334603119</c:v>
                </c:pt>
                <c:pt idx="240">
                  <c:v>1.3714702342419001</c:v>
                </c:pt>
                <c:pt idx="241">
                  <c:v>1.3886045649130421</c:v>
                </c:pt>
                <c:pt idx="242">
                  <c:v>1.4265612385417721</c:v>
                </c:pt>
                <c:pt idx="243">
                  <c:v>1.4547831073084641</c:v>
                </c:pt>
                <c:pt idx="244">
                  <c:v>1.4506131379176499</c:v>
                </c:pt>
                <c:pt idx="245">
                  <c:v>1.4460334568511359</c:v>
                </c:pt>
                <c:pt idx="246">
                  <c:v>1.4457252842578741</c:v>
                </c:pt>
                <c:pt idx="247">
                  <c:v>1.414793562765897</c:v>
                </c:pt>
                <c:pt idx="248">
                  <c:v>1.412835461975829</c:v>
                </c:pt>
                <c:pt idx="249">
                  <c:v>1.4215393842926001</c:v>
                </c:pt>
                <c:pt idx="250">
                  <c:v>1.424528215826647</c:v>
                </c:pt>
                <c:pt idx="251">
                  <c:v>1.4029619067419941</c:v>
                </c:pt>
                <c:pt idx="252">
                  <c:v>1.33917971145967</c:v>
                </c:pt>
                <c:pt idx="253">
                  <c:v>1.3341640810632971</c:v>
                </c:pt>
                <c:pt idx="254">
                  <c:v>1.3820483072418299</c:v>
                </c:pt>
                <c:pt idx="255">
                  <c:v>1.337996456374416</c:v>
                </c:pt>
                <c:pt idx="256">
                  <c:v>1.3720927593387451</c:v>
                </c:pt>
                <c:pt idx="257">
                  <c:v>1.3505994067519509</c:v>
                </c:pt>
                <c:pt idx="258">
                  <c:v>1.335622032563089</c:v>
                </c:pt>
                <c:pt idx="259">
                  <c:v>1.3704352131141559</c:v>
                </c:pt>
                <c:pt idx="260">
                  <c:v>1.4186362086325639</c:v>
                </c:pt>
                <c:pt idx="261">
                  <c:v>1.436938853946427</c:v>
                </c:pt>
                <c:pt idx="262">
                  <c:v>1.4668684117553259</c:v>
                </c:pt>
                <c:pt idx="263">
                  <c:v>1.4520906845661059</c:v>
                </c:pt>
                <c:pt idx="264">
                  <c:v>1.450749635361186</c:v>
                </c:pt>
                <c:pt idx="265">
                  <c:v>1.4889345575471471</c:v>
                </c:pt>
                <c:pt idx="266">
                  <c:v>1.507623562888825</c:v>
                </c:pt>
                <c:pt idx="267">
                  <c:v>1.540135827557177</c:v>
                </c:pt>
                <c:pt idx="268">
                  <c:v>1.5570599416748501</c:v>
                </c:pt>
                <c:pt idx="269">
                  <c:v>1.599266277404187</c:v>
                </c:pt>
                <c:pt idx="270">
                  <c:v>1.607400791693858</c:v>
                </c:pt>
                <c:pt idx="271">
                  <c:v>1.5851732023989971</c:v>
                </c:pt>
                <c:pt idx="272">
                  <c:v>1.605255643387822</c:v>
                </c:pt>
                <c:pt idx="273">
                  <c:v>1.544797696322336</c:v>
                </c:pt>
                <c:pt idx="274">
                  <c:v>1.559598884477337</c:v>
                </c:pt>
                <c:pt idx="275">
                  <c:v>1.5763794786869469</c:v>
                </c:pt>
                <c:pt idx="276">
                  <c:v>1.5737851330323469</c:v>
                </c:pt>
                <c:pt idx="277">
                  <c:v>1.6331756498708521</c:v>
                </c:pt>
                <c:pt idx="278">
                  <c:v>1.6335783478766761</c:v>
                </c:pt>
                <c:pt idx="279">
                  <c:v>1.612826307609196</c:v>
                </c:pt>
                <c:pt idx="280">
                  <c:v>1.5759686494892551</c:v>
                </c:pt>
                <c:pt idx="281">
                  <c:v>1.5851854720469389</c:v>
                </c:pt>
                <c:pt idx="282">
                  <c:v>1.6257953546289621</c:v>
                </c:pt>
                <c:pt idx="283">
                  <c:v>1.6155295646043251</c:v>
                </c:pt>
                <c:pt idx="284">
                  <c:v>1.6283419768904339</c:v>
                </c:pt>
                <c:pt idx="285">
                  <c:v>1.6230279224206019</c:v>
                </c:pt>
                <c:pt idx="286">
                  <c:v>1.6118032054927169</c:v>
                </c:pt>
                <c:pt idx="287">
                  <c:v>1.629102068465675</c:v>
                </c:pt>
                <c:pt idx="288">
                  <c:v>1.592909856596284</c:v>
                </c:pt>
                <c:pt idx="289">
                  <c:v>1.6119312790506399</c:v>
                </c:pt>
                <c:pt idx="290">
                  <c:v>1.5919852905360889</c:v>
                </c:pt>
                <c:pt idx="291">
                  <c:v>1.6018469544961149</c:v>
                </c:pt>
                <c:pt idx="292">
                  <c:v>1.58051000757925</c:v>
                </c:pt>
                <c:pt idx="293">
                  <c:v>1.6141675462504861</c:v>
                </c:pt>
                <c:pt idx="294">
                  <c:v>1.6381797135797691</c:v>
                </c:pt>
                <c:pt idx="295">
                  <c:v>1.627455283532143</c:v>
                </c:pt>
                <c:pt idx="296">
                  <c:v>1.63390194891215</c:v>
                </c:pt>
                <c:pt idx="297">
                  <c:v>1.5982956200180489</c:v>
                </c:pt>
                <c:pt idx="298">
                  <c:v>1.563221068157657</c:v>
                </c:pt>
                <c:pt idx="299">
                  <c:v>1.558131364637622</c:v>
                </c:pt>
                <c:pt idx="300">
                  <c:v>1.5393370909625239</c:v>
                </c:pt>
                <c:pt idx="301">
                  <c:v>1.562592081122254</c:v>
                </c:pt>
                <c:pt idx="302">
                  <c:v>1.5556454640186419</c:v>
                </c:pt>
                <c:pt idx="303">
                  <c:v>1.571560538027277</c:v>
                </c:pt>
                <c:pt idx="304">
                  <c:v>1.6092173990467811</c:v>
                </c:pt>
                <c:pt idx="305">
                  <c:v>1.5839895165291551</c:v>
                </c:pt>
                <c:pt idx="306">
                  <c:v>1.5682746330471711</c:v>
                </c:pt>
                <c:pt idx="307">
                  <c:v>1.5816952963722199</c:v>
                </c:pt>
                <c:pt idx="308">
                  <c:v>1.5807202819495789</c:v>
                </c:pt>
                <c:pt idx="309">
                  <c:v>1.580028955776527</c:v>
                </c:pt>
                <c:pt idx="310">
                  <c:v>1.586688197907355</c:v>
                </c:pt>
                <c:pt idx="311">
                  <c:v>1.5549688993103961</c:v>
                </c:pt>
                <c:pt idx="312">
                  <c:v>1.566508240904237</c:v>
                </c:pt>
                <c:pt idx="313">
                  <c:v>1.572250640149941</c:v>
                </c:pt>
                <c:pt idx="314">
                  <c:v>1.5551059200937769</c:v>
                </c:pt>
                <c:pt idx="315">
                  <c:v>1.5074297549106279</c:v>
                </c:pt>
                <c:pt idx="316">
                  <c:v>1.501049858564915</c:v>
                </c:pt>
                <c:pt idx="317">
                  <c:v>1.475082518464313</c:v>
                </c:pt>
                <c:pt idx="318">
                  <c:v>1.45044188869265</c:v>
                </c:pt>
                <c:pt idx="319">
                  <c:v>1.4644305877943009</c:v>
                </c:pt>
                <c:pt idx="320">
                  <c:v>1.482201897699494</c:v>
                </c:pt>
                <c:pt idx="321">
                  <c:v>1.4476624367327431</c:v>
                </c:pt>
                <c:pt idx="322">
                  <c:v>1.4497312437332259</c:v>
                </c:pt>
                <c:pt idx="323">
                  <c:v>1.4480646675379749</c:v>
                </c:pt>
                <c:pt idx="324">
                  <c:v>1.456412411527628</c:v>
                </c:pt>
                <c:pt idx="325">
                  <c:v>1.4597368336152079</c:v>
                </c:pt>
                <c:pt idx="326">
                  <c:v>1.4648967093518539</c:v>
                </c:pt>
                <c:pt idx="327">
                  <c:v>1.449700848507131</c:v>
                </c:pt>
                <c:pt idx="328">
                  <c:v>1.455227327460284</c:v>
                </c:pt>
                <c:pt idx="329">
                  <c:v>1.443302705139591</c:v>
                </c:pt>
                <c:pt idx="330">
                  <c:v>1.442865430274491</c:v>
                </c:pt>
                <c:pt idx="331">
                  <c:v>1.45316503626263</c:v>
                </c:pt>
                <c:pt idx="332">
                  <c:v>1.4486001902353081</c:v>
                </c:pt>
                <c:pt idx="333">
                  <c:v>1.4450515669857471</c:v>
                </c:pt>
                <c:pt idx="334">
                  <c:v>1.4048165718054491</c:v>
                </c:pt>
                <c:pt idx="335">
                  <c:v>1.4081342841193889</c:v>
                </c:pt>
                <c:pt idx="336">
                  <c:v>1.3897382281766151</c:v>
                </c:pt>
                <c:pt idx="337">
                  <c:v>1.372104223742888</c:v>
                </c:pt>
                <c:pt idx="338">
                  <c:v>1.3542096777157251</c:v>
                </c:pt>
                <c:pt idx="339">
                  <c:v>1.349476783459804</c:v>
                </c:pt>
                <c:pt idx="340">
                  <c:v>1.3748571835746899</c:v>
                </c:pt>
                <c:pt idx="341">
                  <c:v>1.387518238709557</c:v>
                </c:pt>
                <c:pt idx="342">
                  <c:v>1.3703640889668069</c:v>
                </c:pt>
                <c:pt idx="343">
                  <c:v>1.393410805240147</c:v>
                </c:pt>
                <c:pt idx="344">
                  <c:v>1.3979251008576801</c:v>
                </c:pt>
                <c:pt idx="345">
                  <c:v>1.3996308446089569</c:v>
                </c:pt>
                <c:pt idx="346">
                  <c:v>1.3710397167809789</c:v>
                </c:pt>
                <c:pt idx="347">
                  <c:v>1.373735696070604</c:v>
                </c:pt>
                <c:pt idx="348">
                  <c:v>1.3721858466601879</c:v>
                </c:pt>
                <c:pt idx="349">
                  <c:v>1.4008520880683311</c:v>
                </c:pt>
                <c:pt idx="350">
                  <c:v>1.392465485259526</c:v>
                </c:pt>
                <c:pt idx="351">
                  <c:v>1.373006608284477</c:v>
                </c:pt>
                <c:pt idx="352">
                  <c:v>1.363525319888407</c:v>
                </c:pt>
                <c:pt idx="353">
                  <c:v>1.355284888633558</c:v>
                </c:pt>
                <c:pt idx="354">
                  <c:v>1.381166148861837</c:v>
                </c:pt>
                <c:pt idx="355">
                  <c:v>1.3797628896590439</c:v>
                </c:pt>
                <c:pt idx="356">
                  <c:v>1.409118152565864</c:v>
                </c:pt>
                <c:pt idx="357">
                  <c:v>1.438952140283686</c:v>
                </c:pt>
                <c:pt idx="358">
                  <c:v>1.45000461003012</c:v>
                </c:pt>
                <c:pt idx="359">
                  <c:v>1.457047535003601</c:v>
                </c:pt>
                <c:pt idx="360">
                  <c:v>1.436041002104723</c:v>
                </c:pt>
                <c:pt idx="361">
                  <c:v>1.4579237173214601</c:v>
                </c:pt>
                <c:pt idx="362">
                  <c:v>1.465067432761221</c:v>
                </c:pt>
                <c:pt idx="363">
                  <c:v>1.4968890684757501</c:v>
                </c:pt>
                <c:pt idx="364">
                  <c:v>1.4994913162201939</c:v>
                </c:pt>
                <c:pt idx="365">
                  <c:v>1.494789083900234</c:v>
                </c:pt>
                <c:pt idx="366">
                  <c:v>1.4946567408486839</c:v>
                </c:pt>
                <c:pt idx="367">
                  <c:v>1.4971627257288611</c:v>
                </c:pt>
                <c:pt idx="368">
                  <c:v>1.5115959386042941</c:v>
                </c:pt>
                <c:pt idx="369">
                  <c:v>1.499518855226095</c:v>
                </c:pt>
                <c:pt idx="370">
                  <c:v>1.5284443919652131</c:v>
                </c:pt>
                <c:pt idx="371">
                  <c:v>1.5408436463127959</c:v>
                </c:pt>
                <c:pt idx="372">
                  <c:v>1.54419423506279</c:v>
                </c:pt>
                <c:pt idx="373">
                  <c:v>1.53798863035517</c:v>
                </c:pt>
                <c:pt idx="374">
                  <c:v>1.517073701788247</c:v>
                </c:pt>
                <c:pt idx="375">
                  <c:v>1.517890307587908</c:v>
                </c:pt>
                <c:pt idx="376">
                  <c:v>1.512184029007851</c:v>
                </c:pt>
                <c:pt idx="377">
                  <c:v>1.521886410183654</c:v>
                </c:pt>
                <c:pt idx="378">
                  <c:v>1.468183150338201</c:v>
                </c:pt>
                <c:pt idx="379">
                  <c:v>1.4708342447821441</c:v>
                </c:pt>
                <c:pt idx="380">
                  <c:v>1.4899830351693391</c:v>
                </c:pt>
                <c:pt idx="381">
                  <c:v>1.4835044100794379</c:v>
                </c:pt>
                <c:pt idx="382">
                  <c:v>1.4686320528849539</c:v>
                </c:pt>
                <c:pt idx="383">
                  <c:v>1.4838616427754101</c:v>
                </c:pt>
                <c:pt idx="384">
                  <c:v>1.472893078704226</c:v>
                </c:pt>
                <c:pt idx="385">
                  <c:v>1.49323385659209</c:v>
                </c:pt>
                <c:pt idx="386">
                  <c:v>1.4980371355323461</c:v>
                </c:pt>
                <c:pt idx="387">
                  <c:v>1.47835812610335</c:v>
                </c:pt>
                <c:pt idx="388">
                  <c:v>1.4342490139983011</c:v>
                </c:pt>
                <c:pt idx="389">
                  <c:v>1.448903874432508</c:v>
                </c:pt>
                <c:pt idx="390">
                  <c:v>1.4762123716044819</c:v>
                </c:pt>
                <c:pt idx="391">
                  <c:v>1.5012145910853061</c:v>
                </c:pt>
                <c:pt idx="392">
                  <c:v>1.5214283052272779</c:v>
                </c:pt>
                <c:pt idx="393">
                  <c:v>1.522653658971783</c:v>
                </c:pt>
                <c:pt idx="394">
                  <c:v>1.5103358220190679</c:v>
                </c:pt>
                <c:pt idx="395">
                  <c:v>1.506387600611651</c:v>
                </c:pt>
                <c:pt idx="396">
                  <c:v>1.4718617075983891</c:v>
                </c:pt>
                <c:pt idx="397">
                  <c:v>1.463740671027302</c:v>
                </c:pt>
                <c:pt idx="398">
                  <c:v>1.4522935001799211</c:v>
                </c:pt>
                <c:pt idx="399">
                  <c:v>1.470267707383486</c:v>
                </c:pt>
                <c:pt idx="400">
                  <c:v>1.460363219697089</c:v>
                </c:pt>
                <c:pt idx="401">
                  <c:v>1.477663544627327</c:v>
                </c:pt>
                <c:pt idx="402">
                  <c:v>1.4784264321255201</c:v>
                </c:pt>
                <c:pt idx="403">
                  <c:v>1.4711360503837689</c:v>
                </c:pt>
                <c:pt idx="404">
                  <c:v>1.4485660882242959</c:v>
                </c:pt>
                <c:pt idx="405">
                  <c:v>1.431241052819537</c:v>
                </c:pt>
                <c:pt idx="406">
                  <c:v>1.417874856438905</c:v>
                </c:pt>
                <c:pt idx="407">
                  <c:v>1.401258489904756</c:v>
                </c:pt>
                <c:pt idx="408">
                  <c:v>1.372365465223822</c:v>
                </c:pt>
                <c:pt idx="409">
                  <c:v>1.364389768842059</c:v>
                </c:pt>
                <c:pt idx="410">
                  <c:v>1.394802259655221</c:v>
                </c:pt>
                <c:pt idx="411">
                  <c:v>1.3814126680750229</c:v>
                </c:pt>
                <c:pt idx="412">
                  <c:v>1.374127839380286</c:v>
                </c:pt>
                <c:pt idx="413">
                  <c:v>1.349872046511549</c:v>
                </c:pt>
                <c:pt idx="414">
                  <c:v>1.3575945703164261</c:v>
                </c:pt>
                <c:pt idx="415">
                  <c:v>1.357183865751171</c:v>
                </c:pt>
                <c:pt idx="416">
                  <c:v>1.358253181715539</c:v>
                </c:pt>
                <c:pt idx="417">
                  <c:v>1.3340173992206941</c:v>
                </c:pt>
                <c:pt idx="418">
                  <c:v>1.3433288482573269</c:v>
                </c:pt>
                <c:pt idx="419">
                  <c:v>1.3821581676739909</c:v>
                </c:pt>
                <c:pt idx="420">
                  <c:v>1.348214742297402</c:v>
                </c:pt>
                <c:pt idx="421">
                  <c:v>1.341523734484978</c:v>
                </c:pt>
                <c:pt idx="422">
                  <c:v>1.323769719786215</c:v>
                </c:pt>
                <c:pt idx="423">
                  <c:v>1.3237507964091859</c:v>
                </c:pt>
                <c:pt idx="424">
                  <c:v>1.304920035640917</c:v>
                </c:pt>
                <c:pt idx="425">
                  <c:v>1.2751032287401349</c:v>
                </c:pt>
                <c:pt idx="426">
                  <c:v>1.2737168756933339</c:v>
                </c:pt>
                <c:pt idx="427">
                  <c:v>1.2631010469328019</c:v>
                </c:pt>
                <c:pt idx="428">
                  <c:v>1.2589324758818781</c:v>
                </c:pt>
                <c:pt idx="429">
                  <c:v>1.3078876939338731</c:v>
                </c:pt>
                <c:pt idx="430">
                  <c:v>1.3303322610808119</c:v>
                </c:pt>
                <c:pt idx="431">
                  <c:v>1.3307577075250381</c:v>
                </c:pt>
                <c:pt idx="432">
                  <c:v>1.339698282863734</c:v>
                </c:pt>
                <c:pt idx="433">
                  <c:v>1.2985468794706021</c:v>
                </c:pt>
                <c:pt idx="434">
                  <c:v>1.2993490790274409</c:v>
                </c:pt>
                <c:pt idx="435">
                  <c:v>1.2671993498283061</c:v>
                </c:pt>
                <c:pt idx="436">
                  <c:v>1.2509134908820161</c:v>
                </c:pt>
                <c:pt idx="437">
                  <c:v>1.2799348169673279</c:v>
                </c:pt>
                <c:pt idx="438">
                  <c:v>1.312929389023008</c:v>
                </c:pt>
                <c:pt idx="439">
                  <c:v>1.324624060793828</c:v>
                </c:pt>
                <c:pt idx="440">
                  <c:v>1.323902102244638</c:v>
                </c:pt>
                <c:pt idx="441">
                  <c:v>1.349506182630799</c:v>
                </c:pt>
                <c:pt idx="442">
                  <c:v>1.3550720442445789</c:v>
                </c:pt>
                <c:pt idx="443">
                  <c:v>1.352544982174041</c:v>
                </c:pt>
                <c:pt idx="444">
                  <c:v>1.3785418570173931</c:v>
                </c:pt>
                <c:pt idx="445">
                  <c:v>1.3669167916594731</c:v>
                </c:pt>
                <c:pt idx="446">
                  <c:v>1.376612559014496</c:v>
                </c:pt>
                <c:pt idx="447">
                  <c:v>1.3724497927578669</c:v>
                </c:pt>
                <c:pt idx="448">
                  <c:v>1.359320144639752</c:v>
                </c:pt>
                <c:pt idx="449">
                  <c:v>1.386688312818469</c:v>
                </c:pt>
                <c:pt idx="450">
                  <c:v>1.3761851188947001</c:v>
                </c:pt>
                <c:pt idx="451">
                  <c:v>1.374591065794067</c:v>
                </c:pt>
                <c:pt idx="452">
                  <c:v>1.4087180301720119</c:v>
                </c:pt>
                <c:pt idx="453">
                  <c:v>1.422001891030187</c:v>
                </c:pt>
                <c:pt idx="454">
                  <c:v>1.385939749546347</c:v>
                </c:pt>
                <c:pt idx="455">
                  <c:v>1.399359654463298</c:v>
                </c:pt>
                <c:pt idx="456">
                  <c:v>1.3659351387447951</c:v>
                </c:pt>
                <c:pt idx="457">
                  <c:v>1.372644007203802</c:v>
                </c:pt>
                <c:pt idx="458">
                  <c:v>1.379206522981639</c:v>
                </c:pt>
                <c:pt idx="459">
                  <c:v>1.3702523387923571</c:v>
                </c:pt>
                <c:pt idx="460">
                  <c:v>1.3747681062876389</c:v>
                </c:pt>
                <c:pt idx="461">
                  <c:v>1.362119545635561</c:v>
                </c:pt>
                <c:pt idx="462">
                  <c:v>1.365576653744125</c:v>
                </c:pt>
                <c:pt idx="463">
                  <c:v>1.385193847386645</c:v>
                </c:pt>
                <c:pt idx="464">
                  <c:v>1.342370915994751</c:v>
                </c:pt>
                <c:pt idx="465">
                  <c:v>1.359181949585955</c:v>
                </c:pt>
                <c:pt idx="466">
                  <c:v>1.3298170883942539</c:v>
                </c:pt>
                <c:pt idx="467">
                  <c:v>1.2893057284805349</c:v>
                </c:pt>
                <c:pt idx="468">
                  <c:v>1.2979220661688291</c:v>
                </c:pt>
                <c:pt idx="469">
                  <c:v>1.3055669872982101</c:v>
                </c:pt>
                <c:pt idx="470">
                  <c:v>1.305611376013696</c:v>
                </c:pt>
                <c:pt idx="471">
                  <c:v>1.2958911995412321</c:v>
                </c:pt>
                <c:pt idx="472">
                  <c:v>1.277039700613412</c:v>
                </c:pt>
                <c:pt idx="473">
                  <c:v>1.248590296102186</c:v>
                </c:pt>
                <c:pt idx="474">
                  <c:v>1.2278810388854069</c:v>
                </c:pt>
                <c:pt idx="475">
                  <c:v>1.224088940933278</c:v>
                </c:pt>
                <c:pt idx="476">
                  <c:v>1.2677723766090661</c:v>
                </c:pt>
                <c:pt idx="477">
                  <c:v>1.272296412257157</c:v>
                </c:pt>
                <c:pt idx="478">
                  <c:v>1.255891538388342</c:v>
                </c:pt>
                <c:pt idx="479">
                  <c:v>1.2314464576702679</c:v>
                </c:pt>
                <c:pt idx="480">
                  <c:v>1.2338000500690121</c:v>
                </c:pt>
                <c:pt idx="481">
                  <c:v>1.2475657040556241</c:v>
                </c:pt>
                <c:pt idx="482">
                  <c:v>1.2405076942462669</c:v>
                </c:pt>
                <c:pt idx="483">
                  <c:v>1.210317594886712</c:v>
                </c:pt>
                <c:pt idx="484">
                  <c:v>1.217783915413482</c:v>
                </c:pt>
                <c:pt idx="485">
                  <c:v>1.2301951694525231</c:v>
                </c:pt>
                <c:pt idx="486">
                  <c:v>1.254738328742107</c:v>
                </c:pt>
                <c:pt idx="487">
                  <c:v>1.215420388478432</c:v>
                </c:pt>
                <c:pt idx="488">
                  <c:v>1.177095906096195</c:v>
                </c:pt>
                <c:pt idx="489">
                  <c:v>1.1901180979846531</c:v>
                </c:pt>
                <c:pt idx="490">
                  <c:v>1.2312288288358151</c:v>
                </c:pt>
                <c:pt idx="491">
                  <c:v>1.2714841353221611</c:v>
                </c:pt>
                <c:pt idx="492">
                  <c:v>1.271857226684296</c:v>
                </c:pt>
                <c:pt idx="493">
                  <c:v>1.265434767888757</c:v>
                </c:pt>
                <c:pt idx="494">
                  <c:v>1.2292394007447589</c:v>
                </c:pt>
                <c:pt idx="495">
                  <c:v>1.1803178755906589</c:v>
                </c:pt>
                <c:pt idx="496">
                  <c:v>1.236559377092316</c:v>
                </c:pt>
                <c:pt idx="497">
                  <c:v>1.1853337239230559</c:v>
                </c:pt>
                <c:pt idx="498">
                  <c:v>1.197527306617862</c:v>
                </c:pt>
                <c:pt idx="499">
                  <c:v>1.217398436700559</c:v>
                </c:pt>
                <c:pt idx="500">
                  <c:v>1.2224925965553359</c:v>
                </c:pt>
                <c:pt idx="501">
                  <c:v>1.2273364465767029</c:v>
                </c:pt>
                <c:pt idx="502">
                  <c:v>1.2296983273866171</c:v>
                </c:pt>
                <c:pt idx="503">
                  <c:v>1.2491509023931049</c:v>
                </c:pt>
                <c:pt idx="504">
                  <c:v>1.2572210056552551</c:v>
                </c:pt>
                <c:pt idx="505">
                  <c:v>1.2780937816557141</c:v>
                </c:pt>
                <c:pt idx="506">
                  <c:v>1.273446262127818</c:v>
                </c:pt>
                <c:pt idx="507">
                  <c:v>1.2914981977747451</c:v>
                </c:pt>
                <c:pt idx="508">
                  <c:v>1.3060538972808211</c:v>
                </c:pt>
                <c:pt idx="509">
                  <c:v>1.3030876102498981</c:v>
                </c:pt>
                <c:pt idx="510">
                  <c:v>1.3167899133372121</c:v>
                </c:pt>
                <c:pt idx="511">
                  <c:v>1.3022132915146021</c:v>
                </c:pt>
                <c:pt idx="512">
                  <c:v>1.3197504064958641</c:v>
                </c:pt>
                <c:pt idx="513">
                  <c:v>1.307090707797538</c:v>
                </c:pt>
                <c:pt idx="514">
                  <c:v>1.307790508077153</c:v>
                </c:pt>
                <c:pt idx="515">
                  <c:v>1.3319008004119739</c:v>
                </c:pt>
                <c:pt idx="516">
                  <c:v>1.3623027698415251</c:v>
                </c:pt>
                <c:pt idx="517">
                  <c:v>1.421716062307635</c:v>
                </c:pt>
                <c:pt idx="518">
                  <c:v>1.420676003711008</c:v>
                </c:pt>
                <c:pt idx="519">
                  <c:v>1.435364464825639</c:v>
                </c:pt>
                <c:pt idx="520">
                  <c:v>1.467009161333382</c:v>
                </c:pt>
                <c:pt idx="521">
                  <c:v>1.475997447040597</c:v>
                </c:pt>
                <c:pt idx="522">
                  <c:v>1.497456779453554</c:v>
                </c:pt>
                <c:pt idx="523">
                  <c:v>1.5135748931820729</c:v>
                </c:pt>
                <c:pt idx="524">
                  <c:v>1.5434322093561581</c:v>
                </c:pt>
                <c:pt idx="525">
                  <c:v>1.584675830594114</c:v>
                </c:pt>
                <c:pt idx="526">
                  <c:v>1.59599884199272</c:v>
                </c:pt>
                <c:pt idx="527">
                  <c:v>1.5625038226298289</c:v>
                </c:pt>
                <c:pt idx="528">
                  <c:v>1.575249317456938</c:v>
                </c:pt>
                <c:pt idx="529">
                  <c:v>1.612086903666581</c:v>
                </c:pt>
                <c:pt idx="530">
                  <c:v>1.621346974654877</c:v>
                </c:pt>
                <c:pt idx="531">
                  <c:v>1.6191417624921329</c:v>
                </c:pt>
                <c:pt idx="532">
                  <c:v>1.539415826869067</c:v>
                </c:pt>
                <c:pt idx="533">
                  <c:v>1.53352307836359</c:v>
                </c:pt>
                <c:pt idx="534">
                  <c:v>1.575605172409912</c:v>
                </c:pt>
                <c:pt idx="535">
                  <c:v>1.6032207867307371</c:v>
                </c:pt>
                <c:pt idx="536">
                  <c:v>1.578831978859166</c:v>
                </c:pt>
                <c:pt idx="537">
                  <c:v>1.5725025538087309</c:v>
                </c:pt>
                <c:pt idx="538">
                  <c:v>1.5958249380386429</c:v>
                </c:pt>
                <c:pt idx="539">
                  <c:v>1.550857524863287</c:v>
                </c:pt>
                <c:pt idx="540">
                  <c:v>1.573757483133069</c:v>
                </c:pt>
                <c:pt idx="541">
                  <c:v>1.539824763055879</c:v>
                </c:pt>
                <c:pt idx="542">
                  <c:v>1.501197309244179</c:v>
                </c:pt>
                <c:pt idx="543">
                  <c:v>1.454991587549789</c:v>
                </c:pt>
                <c:pt idx="544">
                  <c:v>1.432598359007881</c:v>
                </c:pt>
                <c:pt idx="545">
                  <c:v>1.519979901929863</c:v>
                </c:pt>
                <c:pt idx="546">
                  <c:v>1.5345455505095349</c:v>
                </c:pt>
                <c:pt idx="547">
                  <c:v>1.5109567652030771</c:v>
                </c:pt>
                <c:pt idx="548">
                  <c:v>1.5212078224455841</c:v>
                </c:pt>
                <c:pt idx="549">
                  <c:v>1.528456629682313</c:v>
                </c:pt>
                <c:pt idx="550">
                  <c:v>1.5564331320168741</c:v>
                </c:pt>
                <c:pt idx="551">
                  <c:v>1.558310902610357</c:v>
                </c:pt>
                <c:pt idx="552">
                  <c:v>1.5497453940070449</c:v>
                </c:pt>
                <c:pt idx="553">
                  <c:v>1.5452813032080961</c:v>
                </c:pt>
                <c:pt idx="554">
                  <c:v>1.57435668072143</c:v>
                </c:pt>
                <c:pt idx="555">
                  <c:v>1.5586837295124081</c:v>
                </c:pt>
                <c:pt idx="556">
                  <c:v>1.5635089716829229</c:v>
                </c:pt>
                <c:pt idx="557">
                  <c:v>1.481913458821102</c:v>
                </c:pt>
                <c:pt idx="558">
                  <c:v>1.4785037357275701</c:v>
                </c:pt>
                <c:pt idx="559">
                  <c:v>1.4803555802057391</c:v>
                </c:pt>
                <c:pt idx="560">
                  <c:v>1.4938190177407851</c:v>
                </c:pt>
                <c:pt idx="561">
                  <c:v>1.5204468933386479</c:v>
                </c:pt>
                <c:pt idx="562">
                  <c:v>1.550483326814551</c:v>
                </c:pt>
                <c:pt idx="563">
                  <c:v>1.5654999972515471</c:v>
                </c:pt>
                <c:pt idx="564">
                  <c:v>1.579842257684134</c:v>
                </c:pt>
                <c:pt idx="565">
                  <c:v>1.603734204711774</c:v>
                </c:pt>
                <c:pt idx="566">
                  <c:v>1.5957816053343741</c:v>
                </c:pt>
                <c:pt idx="567">
                  <c:v>1.5714192222017609</c:v>
                </c:pt>
                <c:pt idx="568">
                  <c:v>1.578930589605037</c:v>
                </c:pt>
                <c:pt idx="569">
                  <c:v>1.572453984521812</c:v>
                </c:pt>
                <c:pt idx="570">
                  <c:v>1.563420828526858</c:v>
                </c:pt>
                <c:pt idx="571">
                  <c:v>1.5704470104929771</c:v>
                </c:pt>
                <c:pt idx="572">
                  <c:v>1.550558387548072</c:v>
                </c:pt>
                <c:pt idx="573">
                  <c:v>1.565368986478354</c:v>
                </c:pt>
                <c:pt idx="574">
                  <c:v>1.5372006469267401</c:v>
                </c:pt>
                <c:pt idx="575">
                  <c:v>1.5456202480728041</c:v>
                </c:pt>
                <c:pt idx="576">
                  <c:v>1.5755306004358229</c:v>
                </c:pt>
                <c:pt idx="577">
                  <c:v>1.583953960660277</c:v>
                </c:pt>
                <c:pt idx="578">
                  <c:v>1.5741123460388351</c:v>
                </c:pt>
                <c:pt idx="579">
                  <c:v>1.5491826592593909</c:v>
                </c:pt>
                <c:pt idx="580">
                  <c:v>1.569351421337936</c:v>
                </c:pt>
                <c:pt idx="581">
                  <c:v>1.59884556952348</c:v>
                </c:pt>
                <c:pt idx="582">
                  <c:v>1.598833170795313</c:v>
                </c:pt>
                <c:pt idx="583">
                  <c:v>1.609084281404616</c:v>
                </c:pt>
                <c:pt idx="584">
                  <c:v>1.616030153898931</c:v>
                </c:pt>
                <c:pt idx="585">
                  <c:v>1.58991330069765</c:v>
                </c:pt>
                <c:pt idx="586">
                  <c:v>1.58256320361018</c:v>
                </c:pt>
                <c:pt idx="587">
                  <c:v>1.5806146680516131</c:v>
                </c:pt>
                <c:pt idx="588">
                  <c:v>1.574097732645197</c:v>
                </c:pt>
                <c:pt idx="589">
                  <c:v>1.5742282147684921</c:v>
                </c:pt>
                <c:pt idx="590">
                  <c:v>1.6079218935587609</c:v>
                </c:pt>
                <c:pt idx="591">
                  <c:v>1.607501424309423</c:v>
                </c:pt>
                <c:pt idx="592">
                  <c:v>1.6285748970567859</c:v>
                </c:pt>
                <c:pt idx="593">
                  <c:v>1.627777885588648</c:v>
                </c:pt>
                <c:pt idx="594">
                  <c:v>1.624031849747668</c:v>
                </c:pt>
                <c:pt idx="595">
                  <c:v>1.6439195796518511</c:v>
                </c:pt>
                <c:pt idx="596">
                  <c:v>1.6300485785076519</c:v>
                </c:pt>
                <c:pt idx="597">
                  <c:v>1.6284755297561211</c:v>
                </c:pt>
                <c:pt idx="598">
                  <c:v>1.607782790666042</c:v>
                </c:pt>
                <c:pt idx="599">
                  <c:v>1.5749514191585821</c:v>
                </c:pt>
                <c:pt idx="600">
                  <c:v>1.5692579314913271</c:v>
                </c:pt>
                <c:pt idx="601">
                  <c:v>1.5837727092663221</c:v>
                </c:pt>
                <c:pt idx="602">
                  <c:v>1.571611796143731</c:v>
                </c:pt>
                <c:pt idx="603">
                  <c:v>1.6008012890565679</c:v>
                </c:pt>
                <c:pt idx="604">
                  <c:v>1.632348785195304</c:v>
                </c:pt>
                <c:pt idx="605">
                  <c:v>1.6469532219931751</c:v>
                </c:pt>
                <c:pt idx="606">
                  <c:v>1.6415470083451611</c:v>
                </c:pt>
                <c:pt idx="607">
                  <c:v>1.6135073969319971</c:v>
                </c:pt>
                <c:pt idx="608">
                  <c:v>1.6568679319033339</c:v>
                </c:pt>
                <c:pt idx="609">
                  <c:v>1.6312428250620641</c:v>
                </c:pt>
                <c:pt idx="610">
                  <c:v>1.6114530539841729</c:v>
                </c:pt>
                <c:pt idx="611">
                  <c:v>1.6270459792436109</c:v>
                </c:pt>
                <c:pt idx="612">
                  <c:v>1.659504071057363</c:v>
                </c:pt>
                <c:pt idx="613">
                  <c:v>1.6599269135671411</c:v>
                </c:pt>
                <c:pt idx="614">
                  <c:v>1.6138983052118021</c:v>
                </c:pt>
                <c:pt idx="615">
                  <c:v>1.6179441176421361</c:v>
                </c:pt>
                <c:pt idx="616">
                  <c:v>1.611622095453495</c:v>
                </c:pt>
                <c:pt idx="617">
                  <c:v>1.6172336839231769</c:v>
                </c:pt>
                <c:pt idx="618">
                  <c:v>1.6031089402676191</c:v>
                </c:pt>
                <c:pt idx="619">
                  <c:v>1.584120268254406</c:v>
                </c:pt>
                <c:pt idx="620">
                  <c:v>1.593285267646144</c:v>
                </c:pt>
                <c:pt idx="621">
                  <c:v>1.586947722030825</c:v>
                </c:pt>
                <c:pt idx="622">
                  <c:v>1.582134404348861</c:v>
                </c:pt>
                <c:pt idx="623">
                  <c:v>1.581060019718876</c:v>
                </c:pt>
                <c:pt idx="624">
                  <c:v>1.563830828620159</c:v>
                </c:pt>
                <c:pt idx="625">
                  <c:v>1.543754185247592</c:v>
                </c:pt>
                <c:pt idx="626">
                  <c:v>1.5780652014916949</c:v>
                </c:pt>
                <c:pt idx="627">
                  <c:v>1.602599343313879</c:v>
                </c:pt>
                <c:pt idx="628">
                  <c:v>1.63552460172032</c:v>
                </c:pt>
                <c:pt idx="629">
                  <c:v>1.6618107273335909</c:v>
                </c:pt>
                <c:pt idx="630">
                  <c:v>1.672560869852554</c:v>
                </c:pt>
                <c:pt idx="631">
                  <c:v>1.662063742073153</c:v>
                </c:pt>
                <c:pt idx="632">
                  <c:v>1.7011807501600471</c:v>
                </c:pt>
                <c:pt idx="633">
                  <c:v>1.7267958438254529</c:v>
                </c:pt>
                <c:pt idx="634">
                  <c:v>1.7066477969043941</c:v>
                </c:pt>
                <c:pt idx="635">
                  <c:v>1.7355955526612259</c:v>
                </c:pt>
                <c:pt idx="636">
                  <c:v>1.7200360400374171</c:v>
                </c:pt>
                <c:pt idx="637">
                  <c:v>1.6859141473160399</c:v>
                </c:pt>
                <c:pt idx="638">
                  <c:v>1.6692901009397041</c:v>
                </c:pt>
                <c:pt idx="639">
                  <c:v>1.6881392981148831</c:v>
                </c:pt>
                <c:pt idx="640">
                  <c:v>1.73195724986859</c:v>
                </c:pt>
                <c:pt idx="641">
                  <c:v>1.7220732832249741</c:v>
                </c:pt>
                <c:pt idx="642">
                  <c:v>1.7201811475659921</c:v>
                </c:pt>
                <c:pt idx="643">
                  <c:v>1.690375595864013</c:v>
                </c:pt>
                <c:pt idx="644">
                  <c:v>1.6866519295157489</c:v>
                </c:pt>
                <c:pt idx="645">
                  <c:v>1.687522397229857</c:v>
                </c:pt>
                <c:pt idx="646">
                  <c:v>1.682403022287601</c:v>
                </c:pt>
                <c:pt idx="647">
                  <c:v>1.629839210143706</c:v>
                </c:pt>
                <c:pt idx="648">
                  <c:v>1.6555178373334469</c:v>
                </c:pt>
                <c:pt idx="649">
                  <c:v>1.69646779305198</c:v>
                </c:pt>
                <c:pt idx="650">
                  <c:v>1.684069184754458</c:v>
                </c:pt>
                <c:pt idx="651">
                  <c:v>1.6926695147087389</c:v>
                </c:pt>
                <c:pt idx="652">
                  <c:v>1.7045879777958179</c:v>
                </c:pt>
                <c:pt idx="653">
                  <c:v>1.754708597186343</c:v>
                </c:pt>
                <c:pt idx="654">
                  <c:v>1.759340670057308</c:v>
                </c:pt>
                <c:pt idx="655">
                  <c:v>1.761826995226186</c:v>
                </c:pt>
                <c:pt idx="656">
                  <c:v>1.767356892536591</c:v>
                </c:pt>
                <c:pt idx="657">
                  <c:v>1.741700203168282</c:v>
                </c:pt>
                <c:pt idx="658">
                  <c:v>1.7374549926527489</c:v>
                </c:pt>
                <c:pt idx="659">
                  <c:v>1.701469020491738</c:v>
                </c:pt>
                <c:pt idx="660">
                  <c:v>1.6987706617531551</c:v>
                </c:pt>
                <c:pt idx="661">
                  <c:v>1.708977235598127</c:v>
                </c:pt>
                <c:pt idx="662">
                  <c:v>1.6635354208044271</c:v>
                </c:pt>
                <c:pt idx="663">
                  <c:v>1.652800463809357</c:v>
                </c:pt>
                <c:pt idx="664">
                  <c:v>1.657205887809899</c:v>
                </c:pt>
                <c:pt idx="665">
                  <c:v>1.640070414004358</c:v>
                </c:pt>
                <c:pt idx="666">
                  <c:v>1.600664617868526</c:v>
                </c:pt>
                <c:pt idx="667">
                  <c:v>1.641941783173704</c:v>
                </c:pt>
                <c:pt idx="668">
                  <c:v>1.672029852199536</c:v>
                </c:pt>
                <c:pt idx="669">
                  <c:v>1.6713798064455321</c:v>
                </c:pt>
                <c:pt idx="670">
                  <c:v>1.711588840890568</c:v>
                </c:pt>
                <c:pt idx="671">
                  <c:v>1.728745057252197</c:v>
                </c:pt>
                <c:pt idx="672">
                  <c:v>1.7144316285893859</c:v>
                </c:pt>
                <c:pt idx="673">
                  <c:v>1.7107878721420731</c:v>
                </c:pt>
                <c:pt idx="674">
                  <c:v>1.712173235086115</c:v>
                </c:pt>
                <c:pt idx="675">
                  <c:v>1.7232310524522281</c:v>
                </c:pt>
                <c:pt idx="676">
                  <c:v>1.7237012946327981</c:v>
                </c:pt>
                <c:pt idx="677">
                  <c:v>1.7462941012461379</c:v>
                </c:pt>
                <c:pt idx="678">
                  <c:v>1.7426367237109199</c:v>
                </c:pt>
                <c:pt idx="679">
                  <c:v>1.753215023300519</c:v>
                </c:pt>
                <c:pt idx="680">
                  <c:v>1.714138112390905</c:v>
                </c:pt>
                <c:pt idx="681">
                  <c:v>1.6986533260229879</c:v>
                </c:pt>
                <c:pt idx="682">
                  <c:v>1.6801428707914681</c:v>
                </c:pt>
                <c:pt idx="683">
                  <c:v>1.661933367874489</c:v>
                </c:pt>
                <c:pt idx="684">
                  <c:v>1.6671571798277951</c:v>
                </c:pt>
                <c:pt idx="685">
                  <c:v>1.6769130755151209</c:v>
                </c:pt>
                <c:pt idx="686">
                  <c:v>1.687019433037513</c:v>
                </c:pt>
                <c:pt idx="687">
                  <c:v>1.7112601368720459</c:v>
                </c:pt>
                <c:pt idx="688">
                  <c:v>1.7088379576522861</c:v>
                </c:pt>
                <c:pt idx="689">
                  <c:v>1.6872839985704791</c:v>
                </c:pt>
                <c:pt idx="690">
                  <c:v>1.6816941164394641</c:v>
                </c:pt>
                <c:pt idx="691">
                  <c:v>1.6825894211893191</c:v>
                </c:pt>
                <c:pt idx="692">
                  <c:v>1.654448614936471</c:v>
                </c:pt>
                <c:pt idx="693">
                  <c:v>1.648689112777036</c:v>
                </c:pt>
                <c:pt idx="694">
                  <c:v>1.638446599260692</c:v>
                </c:pt>
                <c:pt idx="695">
                  <c:v>1.6136664482447649</c:v>
                </c:pt>
                <c:pt idx="696">
                  <c:v>1.621743851200516</c:v>
                </c:pt>
                <c:pt idx="697">
                  <c:v>1.605084836766286</c:v>
                </c:pt>
                <c:pt idx="698">
                  <c:v>1.595404316916176</c:v>
                </c:pt>
                <c:pt idx="699">
                  <c:v>1.585632128883401</c:v>
                </c:pt>
                <c:pt idx="700">
                  <c:v>1.583337612523543</c:v>
                </c:pt>
                <c:pt idx="701">
                  <c:v>1.587684559159003</c:v>
                </c:pt>
                <c:pt idx="702">
                  <c:v>1.5633990900869781</c:v>
                </c:pt>
                <c:pt idx="703">
                  <c:v>1.565492930069377</c:v>
                </c:pt>
                <c:pt idx="704">
                  <c:v>1.535514611371644</c:v>
                </c:pt>
                <c:pt idx="705">
                  <c:v>1.486004202841178</c:v>
                </c:pt>
                <c:pt idx="706">
                  <c:v>1.468591985354412</c:v>
                </c:pt>
                <c:pt idx="707">
                  <c:v>1.470206085001297</c:v>
                </c:pt>
                <c:pt idx="708">
                  <c:v>1.49087991184386</c:v>
                </c:pt>
                <c:pt idx="709">
                  <c:v>1.4480801792501601</c:v>
                </c:pt>
                <c:pt idx="710">
                  <c:v>1.468411747547947</c:v>
                </c:pt>
                <c:pt idx="711">
                  <c:v>1.5149127925046979</c:v>
                </c:pt>
                <c:pt idx="712">
                  <c:v>1.5090536709328091</c:v>
                </c:pt>
                <c:pt idx="713">
                  <c:v>1.531191376904828</c:v>
                </c:pt>
                <c:pt idx="714">
                  <c:v>1.541018888365469</c:v>
                </c:pt>
                <c:pt idx="715">
                  <c:v>1.539204704493601</c:v>
                </c:pt>
                <c:pt idx="716">
                  <c:v>1.5301604431683651</c:v>
                </c:pt>
                <c:pt idx="717">
                  <c:v>1.514129039598322</c:v>
                </c:pt>
                <c:pt idx="718">
                  <c:v>1.56755757581744</c:v>
                </c:pt>
                <c:pt idx="719">
                  <c:v>1.5596789982971331</c:v>
                </c:pt>
                <c:pt idx="720">
                  <c:v>1.5534498484638819</c:v>
                </c:pt>
                <c:pt idx="721">
                  <c:v>1.569742473208882</c:v>
                </c:pt>
                <c:pt idx="722">
                  <c:v>1.5748235622907669</c:v>
                </c:pt>
                <c:pt idx="723">
                  <c:v>1.591432135761885</c:v>
                </c:pt>
                <c:pt idx="724">
                  <c:v>1.61386437986515</c:v>
                </c:pt>
                <c:pt idx="725">
                  <c:v>1.647684732796258</c:v>
                </c:pt>
                <c:pt idx="726">
                  <c:v>1.6711276284826251</c:v>
                </c:pt>
                <c:pt idx="727">
                  <c:v>1.6613684789770089</c:v>
                </c:pt>
                <c:pt idx="728">
                  <c:v>1.6802356188215031</c:v>
                </c:pt>
                <c:pt idx="729">
                  <c:v>1.6937515735704749</c:v>
                </c:pt>
                <c:pt idx="730">
                  <c:v>1.667237458584143</c:v>
                </c:pt>
                <c:pt idx="731">
                  <c:v>1.684369751815862</c:v>
                </c:pt>
                <c:pt idx="732">
                  <c:v>1.7172628461087871</c:v>
                </c:pt>
                <c:pt idx="733">
                  <c:v>1.727974474734141</c:v>
                </c:pt>
                <c:pt idx="734">
                  <c:v>1.7284829139814779</c:v>
                </c:pt>
                <c:pt idx="735">
                  <c:v>1.7095229067524489</c:v>
                </c:pt>
                <c:pt idx="736">
                  <c:v>1.7686320771248141</c:v>
                </c:pt>
                <c:pt idx="737">
                  <c:v>1.793965175653742</c:v>
                </c:pt>
                <c:pt idx="738">
                  <c:v>1.800647977595498</c:v>
                </c:pt>
                <c:pt idx="739">
                  <c:v>1.7899595397466721</c:v>
                </c:pt>
                <c:pt idx="740">
                  <c:v>1.815211215448036</c:v>
                </c:pt>
                <c:pt idx="741">
                  <c:v>1.825529826143889</c:v>
                </c:pt>
                <c:pt idx="742">
                  <c:v>1.7891063150649049</c:v>
                </c:pt>
                <c:pt idx="743">
                  <c:v>1.790150242637774</c:v>
                </c:pt>
                <c:pt idx="744">
                  <c:v>1.7571932852589489</c:v>
                </c:pt>
                <c:pt idx="745">
                  <c:v>1.7653298178050221</c:v>
                </c:pt>
                <c:pt idx="746">
                  <c:v>1.801881170506918</c:v>
                </c:pt>
                <c:pt idx="747">
                  <c:v>1.8260377067568141</c:v>
                </c:pt>
                <c:pt idx="748">
                  <c:v>1.8250401793581481</c:v>
                </c:pt>
                <c:pt idx="749">
                  <c:v>1.8015280773331639</c:v>
                </c:pt>
                <c:pt idx="750">
                  <c:v>1.806607967412919</c:v>
                </c:pt>
                <c:pt idx="751">
                  <c:v>1.7753235041449591</c:v>
                </c:pt>
                <c:pt idx="752">
                  <c:v>1.8016501264579119</c:v>
                </c:pt>
                <c:pt idx="753">
                  <c:v>1.8138204462327949</c:v>
                </c:pt>
                <c:pt idx="754">
                  <c:v>1.828112261625537</c:v>
                </c:pt>
                <c:pt idx="755">
                  <c:v>1.8632829190263021</c:v>
                </c:pt>
                <c:pt idx="756">
                  <c:v>1.860556744995725</c:v>
                </c:pt>
                <c:pt idx="757">
                  <c:v>1.8210962706629641</c:v>
                </c:pt>
                <c:pt idx="758">
                  <c:v>1.8683836985373301</c:v>
                </c:pt>
                <c:pt idx="759">
                  <c:v>1.8307650294181841</c:v>
                </c:pt>
                <c:pt idx="760">
                  <c:v>1.8261661331549119</c:v>
                </c:pt>
                <c:pt idx="761">
                  <c:v>1.8445668806811331</c:v>
                </c:pt>
                <c:pt idx="762">
                  <c:v>1.8189913279989489</c:v>
                </c:pt>
                <c:pt idx="763">
                  <c:v>1.8081007316232529</c:v>
                </c:pt>
                <c:pt idx="764">
                  <c:v>1.8524390409674421</c:v>
                </c:pt>
                <c:pt idx="765">
                  <c:v>1.8680446355621141</c:v>
                </c:pt>
                <c:pt idx="766">
                  <c:v>1.8374263708666669</c:v>
                </c:pt>
                <c:pt idx="767">
                  <c:v>1.8817983890954051</c:v>
                </c:pt>
                <c:pt idx="768">
                  <c:v>1.9267931667827529</c:v>
                </c:pt>
                <c:pt idx="769">
                  <c:v>1.8952640683680899</c:v>
                </c:pt>
                <c:pt idx="770">
                  <c:v>1.873137543334114</c:v>
                </c:pt>
                <c:pt idx="771">
                  <c:v>1.8767768225720829</c:v>
                </c:pt>
                <c:pt idx="772">
                  <c:v>1.8329537363062161</c:v>
                </c:pt>
                <c:pt idx="773">
                  <c:v>1.826341673761243</c:v>
                </c:pt>
                <c:pt idx="774">
                  <c:v>1.8444567093745621</c:v>
                </c:pt>
                <c:pt idx="775">
                  <c:v>1.862615159321914</c:v>
                </c:pt>
                <c:pt idx="776">
                  <c:v>1.8292550266775749</c:v>
                </c:pt>
                <c:pt idx="777">
                  <c:v>1.814403260539313</c:v>
                </c:pt>
                <c:pt idx="778">
                  <c:v>1.8743018338341151</c:v>
                </c:pt>
                <c:pt idx="779">
                  <c:v>1.9136657657893681</c:v>
                </c:pt>
                <c:pt idx="780">
                  <c:v>1.922109870278774</c:v>
                </c:pt>
                <c:pt idx="781">
                  <c:v>1.9170079591536351</c:v>
                </c:pt>
                <c:pt idx="782">
                  <c:v>1.9018447513363921</c:v>
                </c:pt>
                <c:pt idx="783">
                  <c:v>1.9043289251465521</c:v>
                </c:pt>
                <c:pt idx="784">
                  <c:v>1.87781270378044</c:v>
                </c:pt>
                <c:pt idx="785">
                  <c:v>1.874096177424533</c:v>
                </c:pt>
                <c:pt idx="786">
                  <c:v>1.9059717314759339</c:v>
                </c:pt>
                <c:pt idx="787">
                  <c:v>1.865360273433911</c:v>
                </c:pt>
                <c:pt idx="788">
                  <c:v>1.8195206590838411</c:v>
                </c:pt>
                <c:pt idx="789">
                  <c:v>1.8282110341914359</c:v>
                </c:pt>
                <c:pt idx="790">
                  <c:v>1.8436531559769651</c:v>
                </c:pt>
                <c:pt idx="791">
                  <c:v>1.8265806177975661</c:v>
                </c:pt>
                <c:pt idx="792">
                  <c:v>1.8214696702794611</c:v>
                </c:pt>
                <c:pt idx="793">
                  <c:v>1.8179673163488119</c:v>
                </c:pt>
                <c:pt idx="794">
                  <c:v>1.7812314383948391</c:v>
                </c:pt>
                <c:pt idx="795">
                  <c:v>1.8126470284802989</c:v>
                </c:pt>
                <c:pt idx="796">
                  <c:v>1.8711332152064111</c:v>
                </c:pt>
                <c:pt idx="797">
                  <c:v>1.874091229710285</c:v>
                </c:pt>
                <c:pt idx="798">
                  <c:v>1.915011824903285</c:v>
                </c:pt>
                <c:pt idx="799">
                  <c:v>1.9578331601031509</c:v>
                </c:pt>
                <c:pt idx="800">
                  <c:v>1.9346843249701799</c:v>
                </c:pt>
                <c:pt idx="801">
                  <c:v>2.0049941197757688</c:v>
                </c:pt>
                <c:pt idx="802">
                  <c:v>1.9667912404173711</c:v>
                </c:pt>
                <c:pt idx="803">
                  <c:v>1.918760295400908</c:v>
                </c:pt>
                <c:pt idx="804">
                  <c:v>1.94907408715958</c:v>
                </c:pt>
                <c:pt idx="805">
                  <c:v>1.985952803525928</c:v>
                </c:pt>
                <c:pt idx="806">
                  <c:v>2.0213574916825752</c:v>
                </c:pt>
                <c:pt idx="807">
                  <c:v>2.0223368869043501</c:v>
                </c:pt>
                <c:pt idx="808">
                  <c:v>2.0442488788613171</c:v>
                </c:pt>
                <c:pt idx="809">
                  <c:v>2.0356288095908419</c:v>
                </c:pt>
                <c:pt idx="810">
                  <c:v>2.036214397354779</c:v>
                </c:pt>
                <c:pt idx="811">
                  <c:v>2.0366944485469132</c:v>
                </c:pt>
                <c:pt idx="812">
                  <c:v>2.0073411286659741</c:v>
                </c:pt>
                <c:pt idx="813">
                  <c:v>2.0423599226832239</c:v>
                </c:pt>
                <c:pt idx="814">
                  <c:v>2.064322376890968</c:v>
                </c:pt>
                <c:pt idx="815">
                  <c:v>2.0943397469136511</c:v>
                </c:pt>
                <c:pt idx="816">
                  <c:v>2.1210374710532269</c:v>
                </c:pt>
                <c:pt idx="817">
                  <c:v>2.1383303657835668</c:v>
                </c:pt>
                <c:pt idx="818">
                  <c:v>2.0974811869768759</c:v>
                </c:pt>
                <c:pt idx="819">
                  <c:v>2.082377530047741</c:v>
                </c:pt>
                <c:pt idx="820">
                  <c:v>2.1163325941585049</c:v>
                </c:pt>
                <c:pt idx="821">
                  <c:v>2.1302639692787291</c:v>
                </c:pt>
                <c:pt idx="822">
                  <c:v>2.1213871944213452</c:v>
                </c:pt>
                <c:pt idx="823">
                  <c:v>2.136460979563084</c:v>
                </c:pt>
                <c:pt idx="824">
                  <c:v>2.131200828764364</c:v>
                </c:pt>
                <c:pt idx="825">
                  <c:v>2.1097225275661211</c:v>
                </c:pt>
                <c:pt idx="826">
                  <c:v>2.0885184762964211</c:v>
                </c:pt>
                <c:pt idx="827">
                  <c:v>2.0500243102948552</c:v>
                </c:pt>
                <c:pt idx="828">
                  <c:v>2.069559973192578</c:v>
                </c:pt>
                <c:pt idx="829">
                  <c:v>2.0367686485536431</c:v>
                </c:pt>
                <c:pt idx="830">
                  <c:v>2.006356886041798</c:v>
                </c:pt>
                <c:pt idx="831">
                  <c:v>1.9633766426614581</c:v>
                </c:pt>
                <c:pt idx="832">
                  <c:v>2.0051905777106191</c:v>
                </c:pt>
                <c:pt idx="833">
                  <c:v>2.026823395358837</c:v>
                </c:pt>
                <c:pt idx="834">
                  <c:v>2.0295001555980718</c:v>
                </c:pt>
                <c:pt idx="835">
                  <c:v>2.016388347781044</c:v>
                </c:pt>
                <c:pt idx="836">
                  <c:v>1.950262569497573</c:v>
                </c:pt>
                <c:pt idx="837">
                  <c:v>1.9405953425425271</c:v>
                </c:pt>
                <c:pt idx="838">
                  <c:v>1.837217769458299</c:v>
                </c:pt>
                <c:pt idx="839">
                  <c:v>1.8415352962334099</c:v>
                </c:pt>
                <c:pt idx="840">
                  <c:v>1.906090604113297</c:v>
                </c:pt>
                <c:pt idx="841">
                  <c:v>1.888324236494175</c:v>
                </c:pt>
                <c:pt idx="842">
                  <c:v>1.8910810998381651</c:v>
                </c:pt>
                <c:pt idx="843">
                  <c:v>1.945409862225153</c:v>
                </c:pt>
                <c:pt idx="844">
                  <c:v>1.978838741245063</c:v>
                </c:pt>
                <c:pt idx="845">
                  <c:v>1.988996488373836</c:v>
                </c:pt>
                <c:pt idx="846">
                  <c:v>1.983453910404227</c:v>
                </c:pt>
                <c:pt idx="847">
                  <c:v>1.9638709611400611</c:v>
                </c:pt>
                <c:pt idx="848">
                  <c:v>1.8922160804017341</c:v>
                </c:pt>
                <c:pt idx="849">
                  <c:v>1.911257994456617</c:v>
                </c:pt>
                <c:pt idx="850">
                  <c:v>1.9577643821826389</c:v>
                </c:pt>
                <c:pt idx="851">
                  <c:v>2.0222698172418059</c:v>
                </c:pt>
                <c:pt idx="852">
                  <c:v>2.0132628883103121</c:v>
                </c:pt>
                <c:pt idx="853">
                  <c:v>2.0662707181472171</c:v>
                </c:pt>
                <c:pt idx="854">
                  <c:v>2.090839236177314</c:v>
                </c:pt>
                <c:pt idx="855">
                  <c:v>2.0661957681567209</c:v>
                </c:pt>
                <c:pt idx="856">
                  <c:v>2.0487794296175741</c:v>
                </c:pt>
                <c:pt idx="857">
                  <c:v>2.0019530385545861</c:v>
                </c:pt>
                <c:pt idx="858">
                  <c:v>2.0470476071348549</c:v>
                </c:pt>
                <c:pt idx="859">
                  <c:v>2.100886001104362</c:v>
                </c:pt>
                <c:pt idx="860">
                  <c:v>2.113974953111152</c:v>
                </c:pt>
                <c:pt idx="861">
                  <c:v>2.058921343511368</c:v>
                </c:pt>
                <c:pt idx="862">
                  <c:v>2.053167265721171</c:v>
                </c:pt>
                <c:pt idx="863">
                  <c:v>2.002722508701742</c:v>
                </c:pt>
                <c:pt idx="864">
                  <c:v>2.002848741306487</c:v>
                </c:pt>
                <c:pt idx="865">
                  <c:v>2.0070298308172512</c:v>
                </c:pt>
                <c:pt idx="866">
                  <c:v>2.085112601549163</c:v>
                </c:pt>
                <c:pt idx="867">
                  <c:v>2.088098228367874</c:v>
                </c:pt>
                <c:pt idx="868">
                  <c:v>2.1166437081597</c:v>
                </c:pt>
                <c:pt idx="869">
                  <c:v>2.154147292838497</c:v>
                </c:pt>
                <c:pt idx="870">
                  <c:v>2.120907274849877</c:v>
                </c:pt>
                <c:pt idx="871">
                  <c:v>2.1113989923736982</c:v>
                </c:pt>
                <c:pt idx="872">
                  <c:v>2.1056512114378578</c:v>
                </c:pt>
                <c:pt idx="873">
                  <c:v>2.113886388433289</c:v>
                </c:pt>
                <c:pt idx="874">
                  <c:v>2.1245521521196702</c:v>
                </c:pt>
                <c:pt idx="875">
                  <c:v>2.134738044472519</c:v>
                </c:pt>
                <c:pt idx="876">
                  <c:v>2.1081942628048389</c:v>
                </c:pt>
                <c:pt idx="877">
                  <c:v>2.0562391994758329</c:v>
                </c:pt>
                <c:pt idx="878">
                  <c:v>2.129075994806112</c:v>
                </c:pt>
                <c:pt idx="879">
                  <c:v>2.1383498058140562</c:v>
                </c:pt>
                <c:pt idx="880">
                  <c:v>2.1325215783648641</c:v>
                </c:pt>
                <c:pt idx="881">
                  <c:v>2.1675685396050368</c:v>
                </c:pt>
                <c:pt idx="882">
                  <c:v>2.1827847386452799</c:v>
                </c:pt>
                <c:pt idx="883">
                  <c:v>2.234357279929216</c:v>
                </c:pt>
                <c:pt idx="884">
                  <c:v>2.2544672616185819</c:v>
                </c:pt>
                <c:pt idx="885">
                  <c:v>2.2293597513960539</c:v>
                </c:pt>
                <c:pt idx="886">
                  <c:v>2.2120376861300959</c:v>
                </c:pt>
                <c:pt idx="887">
                  <c:v>2.1391152094072381</c:v>
                </c:pt>
                <c:pt idx="888">
                  <c:v>2.176656851276674</c:v>
                </c:pt>
                <c:pt idx="889">
                  <c:v>2.2139767640817749</c:v>
                </c:pt>
                <c:pt idx="890">
                  <c:v>2.2040346811287899</c:v>
                </c:pt>
                <c:pt idx="891">
                  <c:v>2.205945078615335</c:v>
                </c:pt>
                <c:pt idx="892">
                  <c:v>2.208310380259527</c:v>
                </c:pt>
                <c:pt idx="893">
                  <c:v>2.2238724567289321</c:v>
                </c:pt>
                <c:pt idx="894">
                  <c:v>2.2297363533345518</c:v>
                </c:pt>
                <c:pt idx="895">
                  <c:v>2.207031675176486</c:v>
                </c:pt>
                <c:pt idx="896">
                  <c:v>2.2047016689966692</c:v>
                </c:pt>
                <c:pt idx="897">
                  <c:v>2.2163753278816958</c:v>
                </c:pt>
                <c:pt idx="898">
                  <c:v>2.2323675016958999</c:v>
                </c:pt>
                <c:pt idx="899">
                  <c:v>2.2002429295874402</c:v>
                </c:pt>
                <c:pt idx="900">
                  <c:v>2.2049580806248641</c:v>
                </c:pt>
                <c:pt idx="901">
                  <c:v>2.2588147651422621</c:v>
                </c:pt>
                <c:pt idx="902">
                  <c:v>2.261609846496679</c:v>
                </c:pt>
                <c:pt idx="903">
                  <c:v>2.2493776339240781</c:v>
                </c:pt>
                <c:pt idx="904">
                  <c:v>2.213233848129561</c:v>
                </c:pt>
                <c:pt idx="905">
                  <c:v>2.2293584889822511</c:v>
                </c:pt>
                <c:pt idx="906">
                  <c:v>2.2733867455656691</c:v>
                </c:pt>
                <c:pt idx="907">
                  <c:v>2.316011451020469</c:v>
                </c:pt>
                <c:pt idx="908">
                  <c:v>2.3569906706970651</c:v>
                </c:pt>
                <c:pt idx="909">
                  <c:v>2.346257914762623</c:v>
                </c:pt>
                <c:pt idx="910">
                  <c:v>2.3886758624784621</c:v>
                </c:pt>
                <c:pt idx="911">
                  <c:v>2.422861880734525</c:v>
                </c:pt>
                <c:pt idx="912">
                  <c:v>2.4400951154610389</c:v>
                </c:pt>
                <c:pt idx="913">
                  <c:v>2.3889043066061122</c:v>
                </c:pt>
                <c:pt idx="914">
                  <c:v>2.372138182599707</c:v>
                </c:pt>
                <c:pt idx="915">
                  <c:v>2.383681752231825</c:v>
                </c:pt>
                <c:pt idx="916">
                  <c:v>2.4524654945995512</c:v>
                </c:pt>
                <c:pt idx="917">
                  <c:v>2.4081731338154069</c:v>
                </c:pt>
                <c:pt idx="918">
                  <c:v>2.340980089735619</c:v>
                </c:pt>
                <c:pt idx="919">
                  <c:v>2.3369559460030769</c:v>
                </c:pt>
                <c:pt idx="920">
                  <c:v>2.3044467228993768</c:v>
                </c:pt>
                <c:pt idx="921">
                  <c:v>2.318708461581771</c:v>
                </c:pt>
                <c:pt idx="922">
                  <c:v>2.2935072562001002</c:v>
                </c:pt>
                <c:pt idx="923">
                  <c:v>2.3452646356602971</c:v>
                </c:pt>
                <c:pt idx="924">
                  <c:v>2.2878779430885592</c:v>
                </c:pt>
                <c:pt idx="925">
                  <c:v>2.2633166588519469</c:v>
                </c:pt>
                <c:pt idx="926">
                  <c:v>2.2745733425172232</c:v>
                </c:pt>
                <c:pt idx="927">
                  <c:v>2.3112791270911859</c:v>
                </c:pt>
                <c:pt idx="928">
                  <c:v>2.2763935846112839</c:v>
                </c:pt>
                <c:pt idx="929">
                  <c:v>2.2261489462543298</c:v>
                </c:pt>
                <c:pt idx="930">
                  <c:v>2.2034955397410361</c:v>
                </c:pt>
                <c:pt idx="931">
                  <c:v>2.2296946763956549</c:v>
                </c:pt>
                <c:pt idx="932">
                  <c:v>2.2458024170634872</c:v>
                </c:pt>
                <c:pt idx="933">
                  <c:v>2.200887198822433</c:v>
                </c:pt>
                <c:pt idx="934">
                  <c:v>2.2457628812088339</c:v>
                </c:pt>
                <c:pt idx="935">
                  <c:v>2.2916287054739102</c:v>
                </c:pt>
                <c:pt idx="936">
                  <c:v>2.3507802896864289</c:v>
                </c:pt>
                <c:pt idx="937">
                  <c:v>2.3583453729254562</c:v>
                </c:pt>
                <c:pt idx="938">
                  <c:v>2.3569200093620308</c:v>
                </c:pt>
                <c:pt idx="939">
                  <c:v>2.3535968865921739</c:v>
                </c:pt>
                <c:pt idx="940">
                  <c:v>2.3528143352240578</c:v>
                </c:pt>
                <c:pt idx="941">
                  <c:v>2.3636378809099492</c:v>
                </c:pt>
                <c:pt idx="942">
                  <c:v>2.3898126949409622</c:v>
                </c:pt>
                <c:pt idx="943">
                  <c:v>2.414242012989436</c:v>
                </c:pt>
                <c:pt idx="944">
                  <c:v>2.4515794275702372</c:v>
                </c:pt>
                <c:pt idx="945">
                  <c:v>2.494380077607218</c:v>
                </c:pt>
                <c:pt idx="946">
                  <c:v>2.3674764862041489</c:v>
                </c:pt>
                <c:pt idx="947">
                  <c:v>2.466236298375478</c:v>
                </c:pt>
                <c:pt idx="948">
                  <c:v>2.4766017670743299</c:v>
                </c:pt>
                <c:pt idx="949">
                  <c:v>2.4594676651466281</c:v>
                </c:pt>
                <c:pt idx="950">
                  <c:v>2.4419037908055339</c:v>
                </c:pt>
                <c:pt idx="951">
                  <c:v>2.492794366915843</c:v>
                </c:pt>
                <c:pt idx="952">
                  <c:v>2.5164302896007471</c:v>
                </c:pt>
                <c:pt idx="953">
                  <c:v>2.487659898710167</c:v>
                </c:pt>
                <c:pt idx="954">
                  <c:v>2.499287465566038</c:v>
                </c:pt>
                <c:pt idx="955">
                  <c:v>2.497358608966203</c:v>
                </c:pt>
                <c:pt idx="956">
                  <c:v>2.4573834197648519</c:v>
                </c:pt>
                <c:pt idx="957">
                  <c:v>2.4223246842770729</c:v>
                </c:pt>
                <c:pt idx="958">
                  <c:v>2.432147331364451</c:v>
                </c:pt>
                <c:pt idx="959">
                  <c:v>2.4390410905549311</c:v>
                </c:pt>
                <c:pt idx="960">
                  <c:v>2.419540728452211</c:v>
                </c:pt>
                <c:pt idx="961">
                  <c:v>2.432592627928277</c:v>
                </c:pt>
                <c:pt idx="962">
                  <c:v>2.4425329880045381</c:v>
                </c:pt>
                <c:pt idx="963">
                  <c:v>2.4904948344050042</c:v>
                </c:pt>
                <c:pt idx="964">
                  <c:v>2.4453178765875592</c:v>
                </c:pt>
                <c:pt idx="965">
                  <c:v>2.4853121355112968</c:v>
                </c:pt>
                <c:pt idx="966">
                  <c:v>2.501410423138827</c:v>
                </c:pt>
                <c:pt idx="967">
                  <c:v>2.5182186215472191</c:v>
                </c:pt>
                <c:pt idx="968">
                  <c:v>2.54173918768491</c:v>
                </c:pt>
                <c:pt idx="969">
                  <c:v>2.5268329922598438</c:v>
                </c:pt>
                <c:pt idx="970">
                  <c:v>2.4661299639452068</c:v>
                </c:pt>
                <c:pt idx="971">
                  <c:v>2.484349283627219</c:v>
                </c:pt>
                <c:pt idx="972">
                  <c:v>2.511521237950471</c:v>
                </c:pt>
                <c:pt idx="973">
                  <c:v>2.470114183152206</c:v>
                </c:pt>
                <c:pt idx="974">
                  <c:v>2.4304115666132469</c:v>
                </c:pt>
                <c:pt idx="975">
                  <c:v>2.4295011728299132</c:v>
                </c:pt>
                <c:pt idx="976">
                  <c:v>2.4917810042682311</c:v>
                </c:pt>
                <c:pt idx="977">
                  <c:v>2.5242044252169249</c:v>
                </c:pt>
                <c:pt idx="978">
                  <c:v>2.5023886628051901</c:v>
                </c:pt>
                <c:pt idx="979">
                  <c:v>2.4665369465130231</c:v>
                </c:pt>
                <c:pt idx="980">
                  <c:v>2.4396163514224241</c:v>
                </c:pt>
                <c:pt idx="981">
                  <c:v>2.4765961814348221</c:v>
                </c:pt>
                <c:pt idx="982">
                  <c:v>2.5392147186345682</c:v>
                </c:pt>
                <c:pt idx="983">
                  <c:v>2.5759987676183771</c:v>
                </c:pt>
                <c:pt idx="984">
                  <c:v>2.6222294312375478</c:v>
                </c:pt>
                <c:pt idx="985">
                  <c:v>2.6341503205338328</c:v>
                </c:pt>
                <c:pt idx="986">
                  <c:v>2.652062484590084</c:v>
                </c:pt>
                <c:pt idx="987">
                  <c:v>2.6633905488008889</c:v>
                </c:pt>
                <c:pt idx="988">
                  <c:v>2.64308898398584</c:v>
                </c:pt>
                <c:pt idx="989">
                  <c:v>2.7297327414194572</c:v>
                </c:pt>
                <c:pt idx="990">
                  <c:v>2.7807171479089061</c:v>
                </c:pt>
                <c:pt idx="991">
                  <c:v>2.7918022762416839</c:v>
                </c:pt>
                <c:pt idx="992">
                  <c:v>2.8124289522639958</c:v>
                </c:pt>
                <c:pt idx="993">
                  <c:v>2.7361294250778698</c:v>
                </c:pt>
                <c:pt idx="994">
                  <c:v>2.7858475649584351</c:v>
                </c:pt>
                <c:pt idx="995">
                  <c:v>2.848304935552517</c:v>
                </c:pt>
                <c:pt idx="996">
                  <c:v>2.8428256811361088</c:v>
                </c:pt>
                <c:pt idx="997">
                  <c:v>2.8576383580782192</c:v>
                </c:pt>
                <c:pt idx="998">
                  <c:v>2.829867283110306</c:v>
                </c:pt>
                <c:pt idx="999">
                  <c:v>2.8043988613020359</c:v>
                </c:pt>
                <c:pt idx="1000">
                  <c:v>2.7339167131533562</c:v>
                </c:pt>
                <c:pt idx="1001">
                  <c:v>2.601577050890223</c:v>
                </c:pt>
                <c:pt idx="1002">
                  <c:v>2.58658391860375</c:v>
                </c:pt>
                <c:pt idx="1003">
                  <c:v>2.533059245096061</c:v>
                </c:pt>
                <c:pt idx="1004">
                  <c:v>2.5812491573595069</c:v>
                </c:pt>
                <c:pt idx="1005">
                  <c:v>2.620591114939149</c:v>
                </c:pt>
                <c:pt idx="1006">
                  <c:v>2.6171886867085781</c:v>
                </c:pt>
                <c:pt idx="1007">
                  <c:v>2.593468204060116</c:v>
                </c:pt>
                <c:pt idx="1008">
                  <c:v>2.626815979330392</c:v>
                </c:pt>
                <c:pt idx="1009">
                  <c:v>2.6337722607404181</c:v>
                </c:pt>
                <c:pt idx="1010">
                  <c:v>2.5483472213646321</c:v>
                </c:pt>
                <c:pt idx="1011">
                  <c:v>2.566644190247501</c:v>
                </c:pt>
                <c:pt idx="1012">
                  <c:v>2.569424147792986</c:v>
                </c:pt>
                <c:pt idx="1013">
                  <c:v>2.5966118936993161</c:v>
                </c:pt>
                <c:pt idx="1014">
                  <c:v>2.5741900307250472</c:v>
                </c:pt>
                <c:pt idx="1015">
                  <c:v>2.669814205658342</c:v>
                </c:pt>
                <c:pt idx="1016">
                  <c:v>2.665048451622956</c:v>
                </c:pt>
                <c:pt idx="1017">
                  <c:v>2.6809417553188979</c:v>
                </c:pt>
                <c:pt idx="1018">
                  <c:v>2.6684750981064882</c:v>
                </c:pt>
                <c:pt idx="1019">
                  <c:v>2.7449945230193902</c:v>
                </c:pt>
                <c:pt idx="1020">
                  <c:v>2.8206794708612821</c:v>
                </c:pt>
                <c:pt idx="1021">
                  <c:v>2.8150660063629669</c:v>
                </c:pt>
                <c:pt idx="1022">
                  <c:v>2.8167002013684148</c:v>
                </c:pt>
                <c:pt idx="1023">
                  <c:v>2.769630530103445</c:v>
                </c:pt>
                <c:pt idx="1024">
                  <c:v>2.6904603880440701</c:v>
                </c:pt>
                <c:pt idx="1025">
                  <c:v>2.7169081524636862</c:v>
                </c:pt>
                <c:pt idx="1026">
                  <c:v>2.7686862760312811</c:v>
                </c:pt>
                <c:pt idx="1027">
                  <c:v>2.817550518408539</c:v>
                </c:pt>
                <c:pt idx="1028">
                  <c:v>2.8055704318206862</c:v>
                </c:pt>
                <c:pt idx="1029">
                  <c:v>2.8167810482270599</c:v>
                </c:pt>
                <c:pt idx="1030">
                  <c:v>2.8247229308980741</c:v>
                </c:pt>
                <c:pt idx="1031">
                  <c:v>2.8564371842899798</c:v>
                </c:pt>
                <c:pt idx="1032">
                  <c:v>2.90320841678782</c:v>
                </c:pt>
                <c:pt idx="1033">
                  <c:v>2.8651493964536359</c:v>
                </c:pt>
                <c:pt idx="1034">
                  <c:v>2.9155023238126332</c:v>
                </c:pt>
                <c:pt idx="1035">
                  <c:v>2.8606548839870518</c:v>
                </c:pt>
                <c:pt idx="1036">
                  <c:v>2.8691094316982908</c:v>
                </c:pt>
                <c:pt idx="1037">
                  <c:v>2.8485650060761909</c:v>
                </c:pt>
                <c:pt idx="1038">
                  <c:v>2.833137305812413</c:v>
                </c:pt>
                <c:pt idx="1039">
                  <c:v>2.7578765426045968</c:v>
                </c:pt>
                <c:pt idx="1040">
                  <c:v>2.7538850565713529</c:v>
                </c:pt>
                <c:pt idx="1041">
                  <c:v>2.7295378210038379</c:v>
                </c:pt>
                <c:pt idx="1042">
                  <c:v>2.6942980144134649</c:v>
                </c:pt>
                <c:pt idx="1043">
                  <c:v>2.6485927430922649</c:v>
                </c:pt>
                <c:pt idx="1044">
                  <c:v>2.6058719883390542</c:v>
                </c:pt>
                <c:pt idx="1045">
                  <c:v>2.6550572693670471</c:v>
                </c:pt>
                <c:pt idx="1046">
                  <c:v>2.6876559688349961</c:v>
                </c:pt>
                <c:pt idx="1047">
                  <c:v>2.708416877369332</c:v>
                </c:pt>
                <c:pt idx="1048">
                  <c:v>2.7198374159009759</c:v>
                </c:pt>
                <c:pt idx="1049">
                  <c:v>2.6737442101884441</c:v>
                </c:pt>
                <c:pt idx="1050">
                  <c:v>2.6675086039530842</c:v>
                </c:pt>
                <c:pt idx="1051">
                  <c:v>2.6374452286415249</c:v>
                </c:pt>
                <c:pt idx="1052">
                  <c:v>2.6938499939938279</c:v>
                </c:pt>
                <c:pt idx="1053">
                  <c:v>2.6885698280496819</c:v>
                </c:pt>
                <c:pt idx="1054">
                  <c:v>2.6948100833290751</c:v>
                </c:pt>
                <c:pt idx="1055">
                  <c:v>2.654472010324151</c:v>
                </c:pt>
                <c:pt idx="1056">
                  <c:v>2.6415184520258221</c:v>
                </c:pt>
                <c:pt idx="1057">
                  <c:v>2.6258836335082738</c:v>
                </c:pt>
                <c:pt idx="1058">
                  <c:v>2.6286497546338952</c:v>
                </c:pt>
                <c:pt idx="1059">
                  <c:v>2.6523950223687529</c:v>
                </c:pt>
                <c:pt idx="1060">
                  <c:v>2.6477245820537911</c:v>
                </c:pt>
                <c:pt idx="1061">
                  <c:v>2.6715928475408228</c:v>
                </c:pt>
                <c:pt idx="1062">
                  <c:v>2.692320031315683</c:v>
                </c:pt>
                <c:pt idx="1063">
                  <c:v>2.6746674843013469</c:v>
                </c:pt>
                <c:pt idx="1064">
                  <c:v>2.7177616427711562</c:v>
                </c:pt>
                <c:pt idx="1065">
                  <c:v>2.685224445382409</c:v>
                </c:pt>
                <c:pt idx="1066">
                  <c:v>2.6878668745698122</c:v>
                </c:pt>
                <c:pt idx="1067">
                  <c:v>2.6780731243196692</c:v>
                </c:pt>
                <c:pt idx="1068">
                  <c:v>2.6526805764652912</c:v>
                </c:pt>
                <c:pt idx="1069">
                  <c:v>2.6761777127387441</c:v>
                </c:pt>
                <c:pt idx="1070">
                  <c:v>2.666277324832512</c:v>
                </c:pt>
                <c:pt idx="1071">
                  <c:v>2.6620201588338168</c:v>
                </c:pt>
                <c:pt idx="1072">
                  <c:v>2.7015483002846259</c:v>
                </c:pt>
                <c:pt idx="1073">
                  <c:v>2.7049702803744369</c:v>
                </c:pt>
                <c:pt idx="1074">
                  <c:v>2.7101334092215721</c:v>
                </c:pt>
                <c:pt idx="1075">
                  <c:v>2.7492287790730998</c:v>
                </c:pt>
                <c:pt idx="1076">
                  <c:v>2.7745848087366638</c:v>
                </c:pt>
                <c:pt idx="1077">
                  <c:v>2.7485196413300619</c:v>
                </c:pt>
                <c:pt idx="1078">
                  <c:v>2.7112489628562639</c:v>
                </c:pt>
                <c:pt idx="1079">
                  <c:v>2.6579508369085829</c:v>
                </c:pt>
                <c:pt idx="1080">
                  <c:v>2.6890075190250622</c:v>
                </c:pt>
                <c:pt idx="1081">
                  <c:v>2.7019279432895389</c:v>
                </c:pt>
                <c:pt idx="1082">
                  <c:v>2.7269510840457158</c:v>
                </c:pt>
                <c:pt idx="1083">
                  <c:v>2.7202415189516298</c:v>
                </c:pt>
                <c:pt idx="1084">
                  <c:v>2.751926579609782</c:v>
                </c:pt>
                <c:pt idx="1085">
                  <c:v>2.783649306535668</c:v>
                </c:pt>
                <c:pt idx="1086">
                  <c:v>2.812529812190899</c:v>
                </c:pt>
                <c:pt idx="1087">
                  <c:v>2.8131805982570768</c:v>
                </c:pt>
                <c:pt idx="1088">
                  <c:v>2.8295081977590102</c:v>
                </c:pt>
                <c:pt idx="1089">
                  <c:v>2.8469568843593871</c:v>
                </c:pt>
                <c:pt idx="1090">
                  <c:v>2.839207595443578</c:v>
                </c:pt>
                <c:pt idx="1091">
                  <c:v>2.8355125399188519</c:v>
                </c:pt>
                <c:pt idx="1092">
                  <c:v>2.8545233754002819</c:v>
                </c:pt>
                <c:pt idx="1093">
                  <c:v>2.8079296448631221</c:v>
                </c:pt>
                <c:pt idx="1094">
                  <c:v>2.8064622156652641</c:v>
                </c:pt>
                <c:pt idx="1095">
                  <c:v>2.8185475107572149</c:v>
                </c:pt>
                <c:pt idx="1096">
                  <c:v>2.8677118556005912</c:v>
                </c:pt>
                <c:pt idx="1097">
                  <c:v>2.8671479095385251</c:v>
                </c:pt>
                <c:pt idx="1098">
                  <c:v>2.8450842540954508</c:v>
                </c:pt>
                <c:pt idx="1099">
                  <c:v>2.8268805266999011</c:v>
                </c:pt>
                <c:pt idx="1100">
                  <c:v>2.8420328725673891</c:v>
                </c:pt>
                <c:pt idx="1101">
                  <c:v>2.826493771625473</c:v>
                </c:pt>
                <c:pt idx="1102">
                  <c:v>2.8573078924560602</c:v>
                </c:pt>
                <c:pt idx="1103">
                  <c:v>2.8383297271053078</c:v>
                </c:pt>
                <c:pt idx="1104">
                  <c:v>2.855032240469733</c:v>
                </c:pt>
                <c:pt idx="1105">
                  <c:v>2.879354043063564</c:v>
                </c:pt>
                <c:pt idx="1106">
                  <c:v>2.9359357457586039</c:v>
                </c:pt>
                <c:pt idx="1107">
                  <c:v>2.9528837840493369</c:v>
                </c:pt>
                <c:pt idx="1108">
                  <c:v>2.9412792528417979</c:v>
                </c:pt>
                <c:pt idx="1109">
                  <c:v>2.9454336365768938</c:v>
                </c:pt>
                <c:pt idx="1110">
                  <c:v>2.9222475770116221</c:v>
                </c:pt>
                <c:pt idx="1111">
                  <c:v>2.947173065060408</c:v>
                </c:pt>
                <c:pt idx="1112">
                  <c:v>2.9651272741212571</c:v>
                </c:pt>
                <c:pt idx="1113">
                  <c:v>2.9716129499293369</c:v>
                </c:pt>
                <c:pt idx="1114">
                  <c:v>2.9478867460702469</c:v>
                </c:pt>
                <c:pt idx="1115">
                  <c:v>2.982761469633211</c:v>
                </c:pt>
                <c:pt idx="1116">
                  <c:v>3.0384249952414422</c:v>
                </c:pt>
                <c:pt idx="1117">
                  <c:v>3.049365217047221</c:v>
                </c:pt>
                <c:pt idx="1118">
                  <c:v>3.0579436681693748</c:v>
                </c:pt>
                <c:pt idx="1119">
                  <c:v>3.040490476590334</c:v>
                </c:pt>
                <c:pt idx="1120">
                  <c:v>3.089787485849973</c:v>
                </c:pt>
                <c:pt idx="1121">
                  <c:v>3.1185044708306089</c:v>
                </c:pt>
                <c:pt idx="1122">
                  <c:v>3.1149775100055601</c:v>
                </c:pt>
                <c:pt idx="1123">
                  <c:v>3.1178072926041769</c:v>
                </c:pt>
                <c:pt idx="1124">
                  <c:v>3.1182717581763519</c:v>
                </c:pt>
                <c:pt idx="1125">
                  <c:v>3.1348819852380889</c:v>
                </c:pt>
                <c:pt idx="1126">
                  <c:v>3.0963788262882712</c:v>
                </c:pt>
                <c:pt idx="1127">
                  <c:v>3.0522251845241439</c:v>
                </c:pt>
                <c:pt idx="1128">
                  <c:v>3.0573413282790831</c:v>
                </c:pt>
                <c:pt idx="1129">
                  <c:v>3.0321790545486449</c:v>
                </c:pt>
                <c:pt idx="1130">
                  <c:v>3.0686630360937368</c:v>
                </c:pt>
                <c:pt idx="1131">
                  <c:v>3.1221338491426609</c:v>
                </c:pt>
                <c:pt idx="1132">
                  <c:v>3.1670244703720609</c:v>
                </c:pt>
                <c:pt idx="1133">
                  <c:v>3.1845606511735611</c:v>
                </c:pt>
                <c:pt idx="1134">
                  <c:v>3.2222283767072759</c:v>
                </c:pt>
                <c:pt idx="1135">
                  <c:v>3.2415522952481979</c:v>
                </c:pt>
                <c:pt idx="1136">
                  <c:v>3.2486481690225828</c:v>
                </c:pt>
                <c:pt idx="1137">
                  <c:v>3.2458454827251102</c:v>
                </c:pt>
                <c:pt idx="1138">
                  <c:v>3.255373795287519</c:v>
                </c:pt>
                <c:pt idx="1139">
                  <c:v>3.2830782341292069</c:v>
                </c:pt>
                <c:pt idx="1140">
                  <c:v>3.3009427589910332</c:v>
                </c:pt>
                <c:pt idx="1141">
                  <c:v>3.1885861125041899</c:v>
                </c:pt>
                <c:pt idx="1142">
                  <c:v>3.2048987509571649</c:v>
                </c:pt>
                <c:pt idx="1143">
                  <c:v>3.2219290612579812</c:v>
                </c:pt>
                <c:pt idx="1144">
                  <c:v>3.245306037715955</c:v>
                </c:pt>
                <c:pt idx="1145">
                  <c:v>3.2035590673976979</c:v>
                </c:pt>
                <c:pt idx="1146">
                  <c:v>3.2419227435087601</c:v>
                </c:pt>
                <c:pt idx="1147">
                  <c:v>3.2978195936157522</c:v>
                </c:pt>
                <c:pt idx="1148">
                  <c:v>3.293786749105275</c:v>
                </c:pt>
                <c:pt idx="1149">
                  <c:v>3.2927929418700601</c:v>
                </c:pt>
                <c:pt idx="1150">
                  <c:v>3.3334780770923942</c:v>
                </c:pt>
                <c:pt idx="1151">
                  <c:v>3.3548875855694749</c:v>
                </c:pt>
                <c:pt idx="1152">
                  <c:v>3.3978595302608672</c:v>
                </c:pt>
                <c:pt idx="1153">
                  <c:v>3.405204843985647</c:v>
                </c:pt>
                <c:pt idx="1154">
                  <c:v>3.3868016146632178</c:v>
                </c:pt>
                <c:pt idx="1155">
                  <c:v>3.384978727634365</c:v>
                </c:pt>
                <c:pt idx="1156">
                  <c:v>3.3787805860733462</c:v>
                </c:pt>
                <c:pt idx="1157">
                  <c:v>3.3999416538944618</c:v>
                </c:pt>
                <c:pt idx="1158">
                  <c:v>3.3699142168496321</c:v>
                </c:pt>
                <c:pt idx="1159">
                  <c:v>3.3679080083649429</c:v>
                </c:pt>
                <c:pt idx="1160">
                  <c:v>3.4055936275145871</c:v>
                </c:pt>
                <c:pt idx="1161">
                  <c:v>3.3657904053178642</c:v>
                </c:pt>
                <c:pt idx="1162">
                  <c:v>3.333953834926032</c:v>
                </c:pt>
                <c:pt idx="1163">
                  <c:v>3.3115316129199681</c:v>
                </c:pt>
                <c:pt idx="1164">
                  <c:v>3.3045149020013951</c:v>
                </c:pt>
                <c:pt idx="1165">
                  <c:v>3.3200960480076391</c:v>
                </c:pt>
                <c:pt idx="1166">
                  <c:v>3.4045753107989638</c:v>
                </c:pt>
                <c:pt idx="1167">
                  <c:v>3.4625055957027921</c:v>
                </c:pt>
                <c:pt idx="1168">
                  <c:v>3.4723699165569339</c:v>
                </c:pt>
                <c:pt idx="1169">
                  <c:v>3.469495212011672</c:v>
                </c:pt>
                <c:pt idx="1170">
                  <c:v>3.4887058390559291</c:v>
                </c:pt>
                <c:pt idx="1171">
                  <c:v>3.4680116980930191</c:v>
                </c:pt>
                <c:pt idx="1172">
                  <c:v>3.4730440316390929</c:v>
                </c:pt>
                <c:pt idx="1173">
                  <c:v>3.4677688207004489</c:v>
                </c:pt>
                <c:pt idx="1174">
                  <c:v>3.440762293960927</c:v>
                </c:pt>
                <c:pt idx="1175">
                  <c:v>3.4889801497490089</c:v>
                </c:pt>
                <c:pt idx="1176">
                  <c:v>3.4263778090406372</c:v>
                </c:pt>
                <c:pt idx="1177">
                  <c:v>3.4845482473887901</c:v>
                </c:pt>
                <c:pt idx="1178">
                  <c:v>3.4374706070035881</c:v>
                </c:pt>
                <c:pt idx="1179">
                  <c:v>3.4212367410905649</c:v>
                </c:pt>
                <c:pt idx="1180">
                  <c:v>3.4762004175388941</c:v>
                </c:pt>
                <c:pt idx="1181">
                  <c:v>3.4815423553084428</c:v>
                </c:pt>
                <c:pt idx="1182">
                  <c:v>3.4920926531069139</c:v>
                </c:pt>
                <c:pt idx="1183">
                  <c:v>3.484659904538272</c:v>
                </c:pt>
                <c:pt idx="1184">
                  <c:v>3.5284490978019329</c:v>
                </c:pt>
                <c:pt idx="1185">
                  <c:v>3.617639240599368</c:v>
                </c:pt>
                <c:pt idx="1186">
                  <c:v>3.6606172065522702</c:v>
                </c:pt>
                <c:pt idx="1187">
                  <c:v>3.7072415180833831</c:v>
                </c:pt>
                <c:pt idx="1188">
                  <c:v>3.740439701909799</c:v>
                </c:pt>
                <c:pt idx="1189">
                  <c:v>3.7535397642678601</c:v>
                </c:pt>
                <c:pt idx="1190">
                  <c:v>3.758803532382196</c:v>
                </c:pt>
                <c:pt idx="1191">
                  <c:v>3.849234546076814</c:v>
                </c:pt>
                <c:pt idx="1192">
                  <c:v>3.8826870225470378</c:v>
                </c:pt>
                <c:pt idx="1193">
                  <c:v>4.0065511839893739</c:v>
                </c:pt>
                <c:pt idx="1194">
                  <c:v>3.9103363464954271</c:v>
                </c:pt>
                <c:pt idx="1195">
                  <c:v>3.9366954575367541</c:v>
                </c:pt>
                <c:pt idx="1196">
                  <c:v>3.754336943099136</c:v>
                </c:pt>
                <c:pt idx="1197">
                  <c:v>3.9450712740533298</c:v>
                </c:pt>
                <c:pt idx="1198">
                  <c:v>3.9833546490022029</c:v>
                </c:pt>
                <c:pt idx="1199">
                  <c:v>4.0025801792911313</c:v>
                </c:pt>
                <c:pt idx="1200">
                  <c:v>4.0267175488075173</c:v>
                </c:pt>
                <c:pt idx="1201">
                  <c:v>4.0624356217715052</c:v>
                </c:pt>
                <c:pt idx="1202">
                  <c:v>4.0354067194851737</c:v>
                </c:pt>
                <c:pt idx="1203">
                  <c:v>4.0479076465916988</c:v>
                </c:pt>
                <c:pt idx="1204">
                  <c:v>4.0125863501139563</c:v>
                </c:pt>
                <c:pt idx="1205">
                  <c:v>3.9361111841702821</c:v>
                </c:pt>
                <c:pt idx="1206">
                  <c:v>3.8485814916856791</c:v>
                </c:pt>
                <c:pt idx="1207">
                  <c:v>3.8772135336575548</c:v>
                </c:pt>
                <c:pt idx="1208">
                  <c:v>3.9840342424738129</c:v>
                </c:pt>
                <c:pt idx="1209">
                  <c:v>4.0173452966648204</c:v>
                </c:pt>
                <c:pt idx="1210">
                  <c:v>4.0047283696501896</c:v>
                </c:pt>
                <c:pt idx="1211">
                  <c:v>4.0098361431174858</c:v>
                </c:pt>
                <c:pt idx="1212">
                  <c:v>4.0468182483579778</c:v>
                </c:pt>
                <c:pt idx="1213">
                  <c:v>4.1760564012644599</c:v>
                </c:pt>
                <c:pt idx="1214">
                  <c:v>4.2375096618277501</c:v>
                </c:pt>
                <c:pt idx="1215">
                  <c:v>4.2234723218665842</c:v>
                </c:pt>
                <c:pt idx="1216">
                  <c:v>4.1671204929643473</c:v>
                </c:pt>
                <c:pt idx="1217">
                  <c:v>4.1567624070411791</c:v>
                </c:pt>
                <c:pt idx="1218">
                  <c:v>4.1683751366103063</c:v>
                </c:pt>
                <c:pt idx="1219">
                  <c:v>4.2231548593179831</c:v>
                </c:pt>
                <c:pt idx="1220">
                  <c:v>4.1971587201783178</c:v>
                </c:pt>
                <c:pt idx="1221">
                  <c:v>4.2895326013616106</c:v>
                </c:pt>
                <c:pt idx="1222">
                  <c:v>4.3557071712343616</c:v>
                </c:pt>
                <c:pt idx="1223">
                  <c:v>4.1730132441791694</c:v>
                </c:pt>
                <c:pt idx="1224">
                  <c:v>4.3079739121624554</c:v>
                </c:pt>
                <c:pt idx="1225">
                  <c:v>4.4053065757259366</c:v>
                </c:pt>
                <c:pt idx="1226">
                  <c:v>4.4435185502084353</c:v>
                </c:pt>
                <c:pt idx="1227">
                  <c:v>4.4098782046215304</c:v>
                </c:pt>
                <c:pt idx="1228">
                  <c:v>4.4697828236733583</c:v>
                </c:pt>
                <c:pt idx="1229">
                  <c:v>4.5236191613427881</c:v>
                </c:pt>
                <c:pt idx="1230">
                  <c:v>4.4611797085491132</c:v>
                </c:pt>
                <c:pt idx="1231">
                  <c:v>4.4123983557032727</c:v>
                </c:pt>
                <c:pt idx="1232">
                  <c:v>4.3346322632744858</c:v>
                </c:pt>
                <c:pt idx="1233">
                  <c:v>4.3118223200755992</c:v>
                </c:pt>
                <c:pt idx="1234">
                  <c:v>4.4406492420114736</c:v>
                </c:pt>
                <c:pt idx="1235">
                  <c:v>4.3962176372354467</c:v>
                </c:pt>
                <c:pt idx="1236">
                  <c:v>4.3477456036630562</c:v>
                </c:pt>
                <c:pt idx="1237">
                  <c:v>4.2224985763080189</c:v>
                </c:pt>
                <c:pt idx="1238">
                  <c:v>4.3016624056344313</c:v>
                </c:pt>
                <c:pt idx="1239">
                  <c:v>4.3426060288995636</c:v>
                </c:pt>
                <c:pt idx="1240">
                  <c:v>4.4288504587553597</c:v>
                </c:pt>
                <c:pt idx="1241">
                  <c:v>4.4680225431804841</c:v>
                </c:pt>
                <c:pt idx="1242">
                  <c:v>4.5000977501306014</c:v>
                </c:pt>
                <c:pt idx="1243">
                  <c:v>4.5598936935295757</c:v>
                </c:pt>
                <c:pt idx="1244">
                  <c:v>4.5320771685475298</c:v>
                </c:pt>
                <c:pt idx="1245">
                  <c:v>4.473870940171353</c:v>
                </c:pt>
                <c:pt idx="1246">
                  <c:v>4.5801990540158011</c:v>
                </c:pt>
                <c:pt idx="1247">
                  <c:v>4.6926286971920224</c:v>
                </c:pt>
                <c:pt idx="1248">
                  <c:v>4.7309065184735326</c:v>
                </c:pt>
                <c:pt idx="1249">
                  <c:v>4.6599954881257846</c:v>
                </c:pt>
                <c:pt idx="1250">
                  <c:v>4.6829902909214232</c:v>
                </c:pt>
                <c:pt idx="1251">
                  <c:v>4.7754581980190771</c:v>
                </c:pt>
                <c:pt idx="1252">
                  <c:v>4.7097351211343206</c:v>
                </c:pt>
                <c:pt idx="1253">
                  <c:v>4.8177557789596488</c:v>
                </c:pt>
                <c:pt idx="1254">
                  <c:v>4.8720134270183504</c:v>
                </c:pt>
                <c:pt idx="1255">
                  <c:v>4.8796018424148393</c:v>
                </c:pt>
                <c:pt idx="1256">
                  <c:v>4.7699822330459813</c:v>
                </c:pt>
                <c:pt idx="1257">
                  <c:v>4.7710244097034193</c:v>
                </c:pt>
                <c:pt idx="1258">
                  <c:v>4.8735194320350734</c:v>
                </c:pt>
                <c:pt idx="1259">
                  <c:v>4.8951362492831576</c:v>
                </c:pt>
                <c:pt idx="1260">
                  <c:v>4.9492427542753337</c:v>
                </c:pt>
                <c:pt idx="1261">
                  <c:v>5.0447371398025433</c:v>
                </c:pt>
                <c:pt idx="1262">
                  <c:v>5.0805620512146499</c:v>
                </c:pt>
                <c:pt idx="1263">
                  <c:v>5.1549225022140108</c:v>
                </c:pt>
                <c:pt idx="1264">
                  <c:v>5.064375145518107</c:v>
                </c:pt>
                <c:pt idx="1265">
                  <c:v>5.0252709462908109</c:v>
                </c:pt>
                <c:pt idx="1266">
                  <c:v>5.0355898839071029</c:v>
                </c:pt>
                <c:pt idx="1267">
                  <c:v>5.0564042218994087</c:v>
                </c:pt>
                <c:pt idx="1268">
                  <c:v>5.1008707704356882</c:v>
                </c:pt>
                <c:pt idx="1269">
                  <c:v>5.2081745967429356</c:v>
                </c:pt>
                <c:pt idx="1270">
                  <c:v>5.2789657460943271</c:v>
                </c:pt>
                <c:pt idx="1271">
                  <c:v>5.385263372961254</c:v>
                </c:pt>
                <c:pt idx="1272">
                  <c:v>5.4442154988298439</c:v>
                </c:pt>
                <c:pt idx="1273">
                  <c:v>5.5628050616507192</c:v>
                </c:pt>
                <c:pt idx="1274">
                  <c:v>5.4762431021731102</c:v>
                </c:pt>
                <c:pt idx="1275">
                  <c:v>5.311651532278578</c:v>
                </c:pt>
                <c:pt idx="1276">
                  <c:v>5.445636372837301</c:v>
                </c:pt>
                <c:pt idx="1277">
                  <c:v>5.6592689588995366</c:v>
                </c:pt>
                <c:pt idx="1278">
                  <c:v>5.7979441434406871</c:v>
                </c:pt>
                <c:pt idx="1279">
                  <c:v>5.5296003509380611</c:v>
                </c:pt>
                <c:pt idx="1280">
                  <c:v>5.8411217129019226</c:v>
                </c:pt>
                <c:pt idx="1281">
                  <c:v>6.1024426492775046</c:v>
                </c:pt>
                <c:pt idx="1282">
                  <c:v>6.1500799726581343</c:v>
                </c:pt>
                <c:pt idx="1283">
                  <c:v>6.6017821366335436</c:v>
                </c:pt>
                <c:pt idx="1284">
                  <c:v>6.9513974937390293</c:v>
                </c:pt>
                <c:pt idx="1285">
                  <c:v>7.1175689608161417</c:v>
                </c:pt>
                <c:pt idx="1286">
                  <c:v>7.3475381746382578</c:v>
                </c:pt>
                <c:pt idx="1287">
                  <c:v>7.515207637441387</c:v>
                </c:pt>
                <c:pt idx="1288">
                  <c:v>7.6626697889783708</c:v>
                </c:pt>
                <c:pt idx="1289">
                  <c:v>7.9420450876058011</c:v>
                </c:pt>
                <c:pt idx="1290">
                  <c:v>8.1847406683608845</c:v>
                </c:pt>
                <c:pt idx="1291">
                  <c:v>8.2319729327785982</c:v>
                </c:pt>
                <c:pt idx="1292">
                  <c:v>7.9161508599626718</c:v>
                </c:pt>
                <c:pt idx="1293">
                  <c:v>7.8982282389070697</c:v>
                </c:pt>
                <c:pt idx="1294">
                  <c:v>7.7913889570470776</c:v>
                </c:pt>
                <c:pt idx="1295">
                  <c:v>8.1158778763550554</c:v>
                </c:pt>
                <c:pt idx="1296">
                  <c:v>8.3970015983705686</c:v>
                </c:pt>
                <c:pt idx="1297">
                  <c:v>8.5232313969495035</c:v>
                </c:pt>
                <c:pt idx="1298">
                  <c:v>8.4898601432974434</c:v>
                </c:pt>
                <c:pt idx="1299">
                  <c:v>8.5124201985601129</c:v>
                </c:pt>
                <c:pt idx="1300">
                  <c:v>8.461701117867058</c:v>
                </c:pt>
                <c:pt idx="1301">
                  <c:v>8.5338404905215146</c:v>
                </c:pt>
                <c:pt idx="1302">
                  <c:v>8.8281568030185777</c:v>
                </c:pt>
                <c:pt idx="1303">
                  <c:v>9.0803133649125254</c:v>
                </c:pt>
                <c:pt idx="1304">
                  <c:v>9.3936916010205973</c:v>
                </c:pt>
                <c:pt idx="1305">
                  <c:v>9.4882362860847245</c:v>
                </c:pt>
                <c:pt idx="1306">
                  <c:v>9.6947049223834014</c:v>
                </c:pt>
                <c:pt idx="1307">
                  <c:v>9.9878384053924165</c:v>
                </c:pt>
                <c:pt idx="1308">
                  <c:v>10.017620611393101</c:v>
                </c:pt>
                <c:pt idx="1309">
                  <c:v>9.4347413741873076</c:v>
                </c:pt>
                <c:pt idx="1310">
                  <c:v>9.4716642060110612</c:v>
                </c:pt>
                <c:pt idx="1311">
                  <c:v>9.9166439682962082</c:v>
                </c:pt>
                <c:pt idx="1312">
                  <c:v>10.24863521248054</c:v>
                </c:pt>
                <c:pt idx="1313">
                  <c:v>10.25718291551313</c:v>
                </c:pt>
                <c:pt idx="1314">
                  <c:v>10.20820930276277</c:v>
                </c:pt>
                <c:pt idx="1315">
                  <c:v>10.289907959541919</c:v>
                </c:pt>
                <c:pt idx="1316">
                  <c:v>10.198901314851939</c:v>
                </c:pt>
                <c:pt idx="1317">
                  <c:v>10.182951051973539</c:v>
                </c:pt>
                <c:pt idx="1318">
                  <c:v>10.420184732954</c:v>
                </c:pt>
                <c:pt idx="1319">
                  <c:v>10.49026360945806</c:v>
                </c:pt>
                <c:pt idx="1320">
                  <c:v>10.60531499519533</c:v>
                </c:pt>
                <c:pt idx="1321">
                  <c:v>10.512154295842199</c:v>
                </c:pt>
                <c:pt idx="1322">
                  <c:v>10.14930457042548</c:v>
                </c:pt>
                <c:pt idx="1323">
                  <c:v>10.34812749502518</c:v>
                </c:pt>
                <c:pt idx="1324">
                  <c:v>10.042424756480949</c:v>
                </c:pt>
                <c:pt idx="1325">
                  <c:v>9.4882890414859595</c:v>
                </c:pt>
                <c:pt idx="1326">
                  <c:v>9.7024107885201119</c:v>
                </c:pt>
                <c:pt idx="1327">
                  <c:v>9.9763531900118263</c:v>
                </c:pt>
                <c:pt idx="1328">
                  <c:v>9.4869627845212374</c:v>
                </c:pt>
                <c:pt idx="1329">
                  <c:v>8.6567158695037865</c:v>
                </c:pt>
                <c:pt idx="1330">
                  <c:v>8.2594244693860173</c:v>
                </c:pt>
                <c:pt idx="1331">
                  <c:v>8.7481676624535201</c:v>
                </c:pt>
                <c:pt idx="1332">
                  <c:v>8.3308123519876602</c:v>
                </c:pt>
                <c:pt idx="1333">
                  <c:v>7.9285700343088994</c:v>
                </c:pt>
                <c:pt idx="1334">
                  <c:v>7.5039335434292562</c:v>
                </c:pt>
                <c:pt idx="1335">
                  <c:v>7.4486155956680804</c:v>
                </c:pt>
                <c:pt idx="1336">
                  <c:v>7.0755452260953389</c:v>
                </c:pt>
                <c:pt idx="1337">
                  <c:v>6.787199346566144</c:v>
                </c:pt>
                <c:pt idx="1338">
                  <c:v>7.096800333889421</c:v>
                </c:pt>
                <c:pt idx="1339">
                  <c:v>7.4411277504080164</c:v>
                </c:pt>
                <c:pt idx="1340">
                  <c:v>7.8573593626967204</c:v>
                </c:pt>
                <c:pt idx="1341">
                  <c:v>8.000129653155053</c:v>
                </c:pt>
                <c:pt idx="1342">
                  <c:v>7.6331570789027419</c:v>
                </c:pt>
                <c:pt idx="1343">
                  <c:v>7.8740371974971346</c:v>
                </c:pt>
                <c:pt idx="1344">
                  <c:v>8.2903219107464725</c:v>
                </c:pt>
                <c:pt idx="1345">
                  <c:v>8.4615839664558852</c:v>
                </c:pt>
                <c:pt idx="1346">
                  <c:v>8.5126911713325573</c:v>
                </c:pt>
                <c:pt idx="1347">
                  <c:v>8.5335535678114187</c:v>
                </c:pt>
                <c:pt idx="1348">
                  <c:v>8.6943993927462522</c:v>
                </c:pt>
                <c:pt idx="1349">
                  <c:v>8.5537900003822571</c:v>
                </c:pt>
                <c:pt idx="1350">
                  <c:v>7.9208137978083526</c:v>
                </c:pt>
                <c:pt idx="1351">
                  <c:v>7.7650721832931806</c:v>
                </c:pt>
                <c:pt idx="1352">
                  <c:v>8.11609977969316</c:v>
                </c:pt>
                <c:pt idx="1353">
                  <c:v>7.8764530777722284</c:v>
                </c:pt>
                <c:pt idx="1354">
                  <c:v>7.7268400533073054</c:v>
                </c:pt>
                <c:pt idx="1355">
                  <c:v>7.7521531845691616</c:v>
                </c:pt>
                <c:pt idx="1356">
                  <c:v>8.1754192464675057</c:v>
                </c:pt>
                <c:pt idx="1357">
                  <c:v>7.9135376085510396</c:v>
                </c:pt>
                <c:pt idx="1358">
                  <c:v>7.7425265755655657</c:v>
                </c:pt>
                <c:pt idx="1359">
                  <c:v>7.9954337511465976</c:v>
                </c:pt>
                <c:pt idx="1360">
                  <c:v>8.4038561074552831</c:v>
                </c:pt>
                <c:pt idx="1361">
                  <c:v>8.4130357472911879</c:v>
                </c:pt>
                <c:pt idx="1362">
                  <c:v>8.2653272902851729</c:v>
                </c:pt>
                <c:pt idx="1363">
                  <c:v>8.435546935305867</c:v>
                </c:pt>
                <c:pt idx="1364">
                  <c:v>8.2817401086562139</c:v>
                </c:pt>
                <c:pt idx="1365">
                  <c:v>8.4813794285593129</c:v>
                </c:pt>
                <c:pt idx="1366">
                  <c:v>7.7144652325381351</c:v>
                </c:pt>
                <c:pt idx="1367">
                  <c:v>7.9163485326315746</c:v>
                </c:pt>
                <c:pt idx="1368">
                  <c:v>7.5654088061771718</c:v>
                </c:pt>
                <c:pt idx="1369">
                  <c:v>7.1610272108036952</c:v>
                </c:pt>
                <c:pt idx="1370">
                  <c:v>6.4468335001814143</c:v>
                </c:pt>
                <c:pt idx="1371">
                  <c:v>5.9056781113455648</c:v>
                </c:pt>
                <c:pt idx="1372">
                  <c:v>5.9483864259807202</c:v>
                </c:pt>
                <c:pt idx="1373">
                  <c:v>6.2707376268138866</c:v>
                </c:pt>
                <c:pt idx="1374">
                  <c:v>6.6516097800037226</c:v>
                </c:pt>
                <c:pt idx="1375">
                  <c:v>6.4056007162136801</c:v>
                </c:pt>
                <c:pt idx="1376">
                  <c:v>6.1145703835091982</c:v>
                </c:pt>
                <c:pt idx="1377">
                  <c:v>6.0560233928260061</c:v>
                </c:pt>
                <c:pt idx="1378">
                  <c:v>6.0515484348870432</c:v>
                </c:pt>
                <c:pt idx="1379">
                  <c:v>6.3548001966022252</c:v>
                </c:pt>
                <c:pt idx="1380">
                  <c:v>6.6146443596855171</c:v>
                </c:pt>
                <c:pt idx="1381">
                  <c:v>6.4737275252172228</c:v>
                </c:pt>
                <c:pt idx="1382">
                  <c:v>6.4888361820823244</c:v>
                </c:pt>
                <c:pt idx="1383">
                  <c:v>6.0633697044023247</c:v>
                </c:pt>
                <c:pt idx="1384">
                  <c:v>5.7103366476664617</c:v>
                </c:pt>
                <c:pt idx="1385">
                  <c:v>6.1965013587922781</c:v>
                </c:pt>
                <c:pt idx="1386">
                  <c:v>6.0974322498460953</c:v>
                </c:pt>
                <c:pt idx="1387">
                  <c:v>6.2140619727740312</c:v>
                </c:pt>
                <c:pt idx="1388">
                  <c:v>6.4886949441363813</c:v>
                </c:pt>
                <c:pt idx="1389">
                  <c:v>6.4921417344705246</c:v>
                </c:pt>
                <c:pt idx="1390">
                  <c:v>6.4182533336010401</c:v>
                </c:pt>
                <c:pt idx="1391">
                  <c:v>6.4735927779317164</c:v>
                </c:pt>
                <c:pt idx="1392">
                  <c:v>6.2264255795548111</c:v>
                </c:pt>
                <c:pt idx="1393">
                  <c:v>6.4013943717605946</c:v>
                </c:pt>
                <c:pt idx="1394">
                  <c:v>6.2717274818413857</c:v>
                </c:pt>
                <c:pt idx="1395">
                  <c:v>6.3095536264616561</c:v>
                </c:pt>
                <c:pt idx="1396">
                  <c:v>6.5734631016386196</c:v>
                </c:pt>
                <c:pt idx="1397">
                  <c:v>6.7215392373649134</c:v>
                </c:pt>
                <c:pt idx="1398">
                  <c:v>7.0249458057370022</c:v>
                </c:pt>
                <c:pt idx="1399">
                  <c:v>7.130786920288628</c:v>
                </c:pt>
                <c:pt idx="1400">
                  <c:v>7.0266107923024954</c:v>
                </c:pt>
                <c:pt idx="1401">
                  <c:v>7.2645540720115651</c:v>
                </c:pt>
                <c:pt idx="1402">
                  <c:v>7.3705507861967119</c:v>
                </c:pt>
                <c:pt idx="1403">
                  <c:v>7.3727542038836393</c:v>
                </c:pt>
                <c:pt idx="1404">
                  <c:v>7.5232250115085417</c:v>
                </c:pt>
                <c:pt idx="1405">
                  <c:v>7.0646735670185183</c:v>
                </c:pt>
                <c:pt idx="1406">
                  <c:v>7.3437740364657493</c:v>
                </c:pt>
                <c:pt idx="1407">
                  <c:v>7.455312115289213</c:v>
                </c:pt>
                <c:pt idx="1408">
                  <c:v>7.5076109788990406</c:v>
                </c:pt>
                <c:pt idx="1409">
                  <c:v>7.5484002128031946</c:v>
                </c:pt>
                <c:pt idx="1410">
                  <c:v>7.3806947192699628</c:v>
                </c:pt>
                <c:pt idx="1411">
                  <c:v>7.4363661858461976</c:v>
                </c:pt>
                <c:pt idx="1412">
                  <c:v>7.4417699645894961</c:v>
                </c:pt>
                <c:pt idx="1413">
                  <c:v>7.2699624804609444</c:v>
                </c:pt>
                <c:pt idx="1414">
                  <c:v>7.2425759485623447</c:v>
                </c:pt>
                <c:pt idx="1415">
                  <c:v>7.6215018979905267</c:v>
                </c:pt>
                <c:pt idx="1416">
                  <c:v>7.5985194692399949</c:v>
                </c:pt>
                <c:pt idx="1417">
                  <c:v>7.7570070352845457</c:v>
                </c:pt>
                <c:pt idx="1418">
                  <c:v>7.8719562609922189</c:v>
                </c:pt>
                <c:pt idx="1419">
                  <c:v>7.8790066229374407</c:v>
                </c:pt>
                <c:pt idx="1420">
                  <c:v>8.0006298021330586</c:v>
                </c:pt>
                <c:pt idx="1421">
                  <c:v>8.0567002907918344</c:v>
                </c:pt>
                <c:pt idx="1422">
                  <c:v>7.8379697177336842</c:v>
                </c:pt>
                <c:pt idx="1423">
                  <c:v>7.956448959262171</c:v>
                </c:pt>
                <c:pt idx="1424">
                  <c:v>8.0011707284984261</c:v>
                </c:pt>
                <c:pt idx="1425">
                  <c:v>7.7911671008014922</c:v>
                </c:pt>
                <c:pt idx="1426">
                  <c:v>8.0132860596776148</c:v>
                </c:pt>
                <c:pt idx="1427">
                  <c:v>8.2531602666953017</c:v>
                </c:pt>
                <c:pt idx="1428">
                  <c:v>8.1555375844697977</c:v>
                </c:pt>
                <c:pt idx="1429">
                  <c:v>8.311935830744952</c:v>
                </c:pt>
                <c:pt idx="1430">
                  <c:v>8.6078397185283269</c:v>
                </c:pt>
                <c:pt idx="1431">
                  <c:v>8.447289623983318</c:v>
                </c:pt>
                <c:pt idx="1432">
                  <c:v>7.9180660308701274</c:v>
                </c:pt>
                <c:pt idx="1433">
                  <c:v>8.0756583515819855</c:v>
                </c:pt>
                <c:pt idx="1434">
                  <c:v>8.0070721708277617</c:v>
                </c:pt>
                <c:pt idx="1435">
                  <c:v>7.9045781350784017</c:v>
                </c:pt>
                <c:pt idx="1436">
                  <c:v>8.1270311420445278</c:v>
                </c:pt>
                <c:pt idx="1437">
                  <c:v>7.9446271344183286</c:v>
                </c:pt>
                <c:pt idx="1438">
                  <c:v>8.0333814630618061</c:v>
                </c:pt>
                <c:pt idx="1439">
                  <c:v>7.9482207129682569</c:v>
                </c:pt>
                <c:pt idx="1440">
                  <c:v>7.9506385806333668</c:v>
                </c:pt>
                <c:pt idx="1441">
                  <c:v>7.9056320876300559</c:v>
                </c:pt>
                <c:pt idx="1442">
                  <c:v>7.8440926759522069</c:v>
                </c:pt>
                <c:pt idx="1443">
                  <c:v>8.0052091130829428</c:v>
                </c:pt>
                <c:pt idx="1444">
                  <c:v>8.0744638335812233</c:v>
                </c:pt>
                <c:pt idx="1445">
                  <c:v>8.1052409247616684</c:v>
                </c:pt>
                <c:pt idx="1446">
                  <c:v>8.4976952673798163</c:v>
                </c:pt>
                <c:pt idx="1447">
                  <c:v>8.4746377875911403</c:v>
                </c:pt>
                <c:pt idx="1448">
                  <c:v>8.6836339482494065</c:v>
                </c:pt>
                <c:pt idx="1449">
                  <c:v>8.7386305239740381</c:v>
                </c:pt>
                <c:pt idx="1450">
                  <c:v>8.5652556175434889</c:v>
                </c:pt>
                <c:pt idx="1451">
                  <c:v>8.5457681630534061</c:v>
                </c:pt>
                <c:pt idx="1452">
                  <c:v>8.5617609094214728</c:v>
                </c:pt>
                <c:pt idx="1453">
                  <c:v>8.3501290467905651</c:v>
                </c:pt>
                <c:pt idx="1454">
                  <c:v>8.3264247175401316</c:v>
                </c:pt>
                <c:pt idx="1455">
                  <c:v>8.433535545402048</c:v>
                </c:pt>
                <c:pt idx="1456">
                  <c:v>8.3607626522432295</c:v>
                </c:pt>
                <c:pt idx="1457">
                  <c:v>7.6854506609036264</c:v>
                </c:pt>
                <c:pt idx="1458">
                  <c:v>7.640452462548148</c:v>
                </c:pt>
                <c:pt idx="1459">
                  <c:v>7.8307926738942832</c:v>
                </c:pt>
                <c:pt idx="1460">
                  <c:v>7.1971740625601921</c:v>
                </c:pt>
                <c:pt idx="1461">
                  <c:v>7.3424504280706762</c:v>
                </c:pt>
                <c:pt idx="1462">
                  <c:v>6.881948790669016</c:v>
                </c:pt>
                <c:pt idx="1463">
                  <c:v>7.0081308768679813</c:v>
                </c:pt>
                <c:pt idx="1464">
                  <c:v>6.8322217559206289</c:v>
                </c:pt>
                <c:pt idx="1465">
                  <c:v>7.0862363414552947</c:v>
                </c:pt>
                <c:pt idx="1466">
                  <c:v>6.871394272687402</c:v>
                </c:pt>
                <c:pt idx="1467">
                  <c:v>7.0122793984074194</c:v>
                </c:pt>
                <c:pt idx="1468">
                  <c:v>7.2204395295343726</c:v>
                </c:pt>
                <c:pt idx="1469">
                  <c:v>7.13140313850817</c:v>
                </c:pt>
                <c:pt idx="1470">
                  <c:v>6.8987506422302447</c:v>
                </c:pt>
                <c:pt idx="1471">
                  <c:v>6.9249826656058673</c:v>
                </c:pt>
                <c:pt idx="1472">
                  <c:v>6.9866478276933757</c:v>
                </c:pt>
                <c:pt idx="1473">
                  <c:v>6.4898755139307251</c:v>
                </c:pt>
                <c:pt idx="1474">
                  <c:v>6.4074039152784721</c:v>
                </c:pt>
                <c:pt idx="1475">
                  <c:v>6.1025067662751127</c:v>
                </c:pt>
                <c:pt idx="1476">
                  <c:v>6.2881340302694362</c:v>
                </c:pt>
                <c:pt idx="1477">
                  <c:v>6.3071787191162274</c:v>
                </c:pt>
                <c:pt idx="1478">
                  <c:v>6.5475249961456603</c:v>
                </c:pt>
                <c:pt idx="1479">
                  <c:v>6.7072420564302311</c:v>
                </c:pt>
                <c:pt idx="1480">
                  <c:v>6.9937341425065167</c:v>
                </c:pt>
                <c:pt idx="1481">
                  <c:v>6.7841644189758217</c:v>
                </c:pt>
                <c:pt idx="1482">
                  <c:v>6.8225706292893236</c:v>
                </c:pt>
                <c:pt idx="1483">
                  <c:v>7.1384015908778577</c:v>
                </c:pt>
                <c:pt idx="1484">
                  <c:v>7.2113656695524124</c:v>
                </c:pt>
                <c:pt idx="1485">
                  <c:v>7.151549020198579</c:v>
                </c:pt>
                <c:pt idx="1486">
                  <c:v>7.2400174080735082</c:v>
                </c:pt>
                <c:pt idx="1487">
                  <c:v>7.4445449828301227</c:v>
                </c:pt>
                <c:pt idx="1488">
                  <c:v>7.3064429410082496</c:v>
                </c:pt>
                <c:pt idx="1489">
                  <c:v>7.3632924079002864</c:v>
                </c:pt>
                <c:pt idx="1490">
                  <c:v>6.7782362382851487</c:v>
                </c:pt>
                <c:pt idx="1491">
                  <c:v>6.7259145668958142</c:v>
                </c:pt>
                <c:pt idx="1492">
                  <c:v>6.4315468289619302</c:v>
                </c:pt>
                <c:pt idx="1493">
                  <c:v>6.6351603241193153</c:v>
                </c:pt>
                <c:pt idx="1494">
                  <c:v>6.9912537653694526</c:v>
                </c:pt>
                <c:pt idx="1495">
                  <c:v>6.9010312416901094</c:v>
                </c:pt>
                <c:pt idx="1496">
                  <c:v>6.5971522784586867</c:v>
                </c:pt>
                <c:pt idx="1497">
                  <c:v>6.6889415369448573</c:v>
                </c:pt>
                <c:pt idx="1498">
                  <c:v>6.7350098244457088</c:v>
                </c:pt>
                <c:pt idx="1499">
                  <c:v>6.6049014346429127</c:v>
                </c:pt>
                <c:pt idx="1500">
                  <c:v>6.4267685407924544</c:v>
                </c:pt>
                <c:pt idx="1501">
                  <c:v>6.4315964902262914</c:v>
                </c:pt>
                <c:pt idx="1502">
                  <c:v>6.7600249216746278</c:v>
                </c:pt>
                <c:pt idx="1503">
                  <c:v>6.7928503927469848</c:v>
                </c:pt>
                <c:pt idx="1504">
                  <c:v>6.7361590922969103</c:v>
                </c:pt>
                <c:pt idx="1505">
                  <c:v>7.080491871608471</c:v>
                </c:pt>
                <c:pt idx="1506">
                  <c:v>7.2499880156831296</c:v>
                </c:pt>
                <c:pt idx="1507">
                  <c:v>7.4940871850902457</c:v>
                </c:pt>
                <c:pt idx="1508">
                  <c:v>7.4311867898541184</c:v>
                </c:pt>
                <c:pt idx="1509">
                  <c:v>7.3993768447876844</c:v>
                </c:pt>
                <c:pt idx="1510">
                  <c:v>7.3460316516165269</c:v>
                </c:pt>
                <c:pt idx="1511">
                  <c:v>7.3346433554601571</c:v>
                </c:pt>
                <c:pt idx="1512">
                  <c:v>7.3895833311207806</c:v>
                </c:pt>
                <c:pt idx="1513">
                  <c:v>7.2363797673093453</c:v>
                </c:pt>
                <c:pt idx="1514">
                  <c:v>7.6165210667728553</c:v>
                </c:pt>
                <c:pt idx="1515">
                  <c:v>7.6137149867019849</c:v>
                </c:pt>
                <c:pt idx="1516">
                  <c:v>7.558867087398176</c:v>
                </c:pt>
                <c:pt idx="1517">
                  <c:v>7.7500125443180918</c:v>
                </c:pt>
                <c:pt idx="1518">
                  <c:v>7.7958795631475342</c:v>
                </c:pt>
                <c:pt idx="1519">
                  <c:v>7.7316672984612964</c:v>
                </c:pt>
                <c:pt idx="1520">
                  <c:v>7.6674535345670778</c:v>
                </c:pt>
                <c:pt idx="1521">
                  <c:v>7.7891349387773747</c:v>
                </c:pt>
                <c:pt idx="1522">
                  <c:v>7.7095241215204009</c:v>
                </c:pt>
                <c:pt idx="1523">
                  <c:v>7.8259603592092306</c:v>
                </c:pt>
                <c:pt idx="1524">
                  <c:v>7.8743256832045052</c:v>
                </c:pt>
                <c:pt idx="1525">
                  <c:v>7.8472010129457486</c:v>
                </c:pt>
                <c:pt idx="1526">
                  <c:v>7.9740498747305111</c:v>
                </c:pt>
                <c:pt idx="1527">
                  <c:v>8.1411737095767158</c:v>
                </c:pt>
                <c:pt idx="1528">
                  <c:v>7.862938448987121</c:v>
                </c:pt>
                <c:pt idx="1529">
                  <c:v>7.5714123348466513</c:v>
                </c:pt>
                <c:pt idx="1530">
                  <c:v>7.8534702009850301</c:v>
                </c:pt>
                <c:pt idx="1531">
                  <c:v>7.7147200015795017</c:v>
                </c:pt>
                <c:pt idx="1532">
                  <c:v>7.898803002037349</c:v>
                </c:pt>
                <c:pt idx="1533">
                  <c:v>7.8840176879977166</c:v>
                </c:pt>
                <c:pt idx="1534">
                  <c:v>7.8882469537112634</c:v>
                </c:pt>
                <c:pt idx="1535">
                  <c:v>7.934299474250003</c:v>
                </c:pt>
                <c:pt idx="1536">
                  <c:v>8.2198137751341918</c:v>
                </c:pt>
                <c:pt idx="1537">
                  <c:v>8.2084334893207629</c:v>
                </c:pt>
                <c:pt idx="1538">
                  <c:v>8.2844689120619446</c:v>
                </c:pt>
                <c:pt idx="1539">
                  <c:v>7.9441188051470721</c:v>
                </c:pt>
                <c:pt idx="1540">
                  <c:v>7.7298306259226672</c:v>
                </c:pt>
                <c:pt idx="1541">
                  <c:v>7.7024097146036512</c:v>
                </c:pt>
                <c:pt idx="1542">
                  <c:v>7.6868376225428827</c:v>
                </c:pt>
                <c:pt idx="1543">
                  <c:v>7.787949292601013</c:v>
                </c:pt>
                <c:pt idx="1544">
                  <c:v>7.8126016624860632</c:v>
                </c:pt>
                <c:pt idx="1545">
                  <c:v>7.9732608602689519</c:v>
                </c:pt>
                <c:pt idx="1546">
                  <c:v>7.8928605684306001</c:v>
                </c:pt>
                <c:pt idx="1547">
                  <c:v>7.6917827220428512</c:v>
                </c:pt>
                <c:pt idx="1548">
                  <c:v>7.7160355699327416</c:v>
                </c:pt>
                <c:pt idx="1549">
                  <c:v>7.76753679175971</c:v>
                </c:pt>
                <c:pt idx="1550">
                  <c:v>7.9369256226433622</c:v>
                </c:pt>
                <c:pt idx="1551">
                  <c:v>7.8368252856034291</c:v>
                </c:pt>
                <c:pt idx="1552">
                  <c:v>7.7962634995451188</c:v>
                </c:pt>
                <c:pt idx="1553">
                  <c:v>7.837546034878021</c:v>
                </c:pt>
                <c:pt idx="1554">
                  <c:v>7.7749170846215323</c:v>
                </c:pt>
                <c:pt idx="1555">
                  <c:v>7.751085530613075</c:v>
                </c:pt>
                <c:pt idx="1556">
                  <c:v>8.0747751963717871</c:v>
                </c:pt>
                <c:pt idx="1557">
                  <c:v>8.1026525816475257</c:v>
                </c:pt>
                <c:pt idx="1558">
                  <c:v>8.1757487734682179</c:v>
                </c:pt>
                <c:pt idx="1559">
                  <c:v>8.2315075025444724</c:v>
                </c:pt>
                <c:pt idx="1560">
                  <c:v>8.2953709170011809</c:v>
                </c:pt>
                <c:pt idx="1561">
                  <c:v>8.2791993448972114</c:v>
                </c:pt>
                <c:pt idx="1562">
                  <c:v>8.3059868659784755</c:v>
                </c:pt>
                <c:pt idx="1563">
                  <c:v>7.9496519207324221</c:v>
                </c:pt>
                <c:pt idx="1564">
                  <c:v>8.0074696344341181</c:v>
                </c:pt>
                <c:pt idx="1565">
                  <c:v>8.3225771308978196</c:v>
                </c:pt>
                <c:pt idx="1566">
                  <c:v>8.298754264625158</c:v>
                </c:pt>
                <c:pt idx="1567">
                  <c:v>8.372389332525648</c:v>
                </c:pt>
                <c:pt idx="1568">
                  <c:v>8.4707990291737776</c:v>
                </c:pt>
                <c:pt idx="1569">
                  <c:v>8.3344364857872772</c:v>
                </c:pt>
                <c:pt idx="1570">
                  <c:v>8.4794985354488013</c:v>
                </c:pt>
                <c:pt idx="1571">
                  <c:v>8.4359914931048561</c:v>
                </c:pt>
                <c:pt idx="1572">
                  <c:v>8.3705531638014925</c:v>
                </c:pt>
                <c:pt idx="1573">
                  <c:v>8.581993622338592</c:v>
                </c:pt>
                <c:pt idx="1574">
                  <c:v>8.6074368739460585</c:v>
                </c:pt>
                <c:pt idx="1575">
                  <c:v>8.6568147150575694</c:v>
                </c:pt>
                <c:pt idx="1576">
                  <c:v>8.648937539758224</c:v>
                </c:pt>
                <c:pt idx="1577">
                  <c:v>8.6306616964544247</c:v>
                </c:pt>
                <c:pt idx="1578">
                  <c:v>8.8112926063384283</c:v>
                </c:pt>
                <c:pt idx="1579">
                  <c:v>8.834378319980507</c:v>
                </c:pt>
                <c:pt idx="1580">
                  <c:v>8.8755838479940152</c:v>
                </c:pt>
                <c:pt idx="1581">
                  <c:v>8.8979466404275502</c:v>
                </c:pt>
                <c:pt idx="1582">
                  <c:v>8.8727674714663927</c:v>
                </c:pt>
                <c:pt idx="1583">
                  <c:v>8.850368772060321</c:v>
                </c:pt>
                <c:pt idx="1584">
                  <c:v>8.9389883012793216</c:v>
                </c:pt>
                <c:pt idx="1585">
                  <c:v>9.0266182255774048</c:v>
                </c:pt>
                <c:pt idx="1586">
                  <c:v>9.0527558392135514</c:v>
                </c:pt>
                <c:pt idx="1587">
                  <c:v>9.0482115753784704</c:v>
                </c:pt>
                <c:pt idx="1588">
                  <c:v>9.0188384720250134</c:v>
                </c:pt>
                <c:pt idx="1589">
                  <c:v>9.0253231836871777</c:v>
                </c:pt>
                <c:pt idx="1590">
                  <c:v>9.0076588711568721</c:v>
                </c:pt>
                <c:pt idx="1591">
                  <c:v>9.0744429937909175</c:v>
                </c:pt>
                <c:pt idx="1592">
                  <c:v>8.9872368330733554</c:v>
                </c:pt>
                <c:pt idx="1593">
                  <c:v>8.9559636816158203</c:v>
                </c:pt>
                <c:pt idx="1594">
                  <c:v>9.0624341958333243</c:v>
                </c:pt>
                <c:pt idx="1595">
                  <c:v>8.7174743780575721</c:v>
                </c:pt>
                <c:pt idx="1596">
                  <c:v>8.7914958575293465</c:v>
                </c:pt>
                <c:pt idx="1597">
                  <c:v>8.7343549103674274</c:v>
                </c:pt>
                <c:pt idx="1598">
                  <c:v>8.6051896926185911</c:v>
                </c:pt>
                <c:pt idx="1599">
                  <c:v>8.7329073920228399</c:v>
                </c:pt>
                <c:pt idx="1600">
                  <c:v>8.7904390797239884</c:v>
                </c:pt>
                <c:pt idx="1601">
                  <c:v>8.8392012537658733</c:v>
                </c:pt>
                <c:pt idx="1602">
                  <c:v>8.7618393098642606</c:v>
                </c:pt>
                <c:pt idx="1603">
                  <c:v>8.8650436227086207</c:v>
                </c:pt>
                <c:pt idx="1604">
                  <c:v>8.9824653854405625</c:v>
                </c:pt>
                <c:pt idx="1605">
                  <c:v>8.9937764428743154</c:v>
                </c:pt>
                <c:pt idx="1606">
                  <c:v>8.8300336050454806</c:v>
                </c:pt>
                <c:pt idx="1607">
                  <c:v>8.9280783334849705</c:v>
                </c:pt>
                <c:pt idx="1608">
                  <c:v>9.0943038863705326</c:v>
                </c:pt>
                <c:pt idx="1609">
                  <c:v>9.234999077268327</c:v>
                </c:pt>
                <c:pt idx="1610">
                  <c:v>9.2666389057171497</c:v>
                </c:pt>
                <c:pt idx="1611">
                  <c:v>9.3322413859021243</c:v>
                </c:pt>
                <c:pt idx="1612">
                  <c:v>9.3360928773250205</c:v>
                </c:pt>
                <c:pt idx="1613">
                  <c:v>9.2608797434460328</c:v>
                </c:pt>
                <c:pt idx="1614">
                  <c:v>9.2721910611838467</c:v>
                </c:pt>
                <c:pt idx="1615">
                  <c:v>9.3277706311183763</c:v>
                </c:pt>
                <c:pt idx="1616">
                  <c:v>9.3042834282425204</c:v>
                </c:pt>
                <c:pt idx="1617">
                  <c:v>9.4370782282023455</c:v>
                </c:pt>
                <c:pt idx="1618">
                  <c:v>9.5718336383487745</c:v>
                </c:pt>
                <c:pt idx="1619">
                  <c:v>9.537485183456381</c:v>
                </c:pt>
                <c:pt idx="1620">
                  <c:v>9.5461327754084664</c:v>
                </c:pt>
                <c:pt idx="1621">
                  <c:v>9.4555126028096037</c:v>
                </c:pt>
                <c:pt idx="1622">
                  <c:v>9.4045850763850716</c:v>
                </c:pt>
                <c:pt idx="1623">
                  <c:v>9.4729141847605778</c:v>
                </c:pt>
                <c:pt idx="1624">
                  <c:v>9.6744151342491556</c:v>
                </c:pt>
                <c:pt idx="1625">
                  <c:v>9.6378553467582933</c:v>
                </c:pt>
                <c:pt idx="1626">
                  <c:v>9.7083272323057486</c:v>
                </c:pt>
                <c:pt idx="1627">
                  <c:v>9.6135798144829394</c:v>
                </c:pt>
                <c:pt idx="1628">
                  <c:v>9.3774556749217126</c:v>
                </c:pt>
                <c:pt idx="1629">
                  <c:v>9.3365264870116285</c:v>
                </c:pt>
                <c:pt idx="1630">
                  <c:v>9.233337046955544</c:v>
                </c:pt>
                <c:pt idx="1631">
                  <c:v>9.379278119290122</c:v>
                </c:pt>
                <c:pt idx="1632">
                  <c:v>9.4077073174285246</c:v>
                </c:pt>
                <c:pt idx="1633">
                  <c:v>9.417479690233181</c:v>
                </c:pt>
                <c:pt idx="1634">
                  <c:v>9.4693987367574639</c:v>
                </c:pt>
                <c:pt idx="1635">
                  <c:v>9.4314095400861255</c:v>
                </c:pt>
                <c:pt idx="1636">
                  <c:v>9.2420604742242229</c:v>
                </c:pt>
                <c:pt idx="1637">
                  <c:v>9.2789608206397389</c:v>
                </c:pt>
                <c:pt idx="1638">
                  <c:v>9.2688247211984489</c:v>
                </c:pt>
                <c:pt idx="1639">
                  <c:v>9.3125609597645891</c:v>
                </c:pt>
                <c:pt idx="1640">
                  <c:v>9.347646924347238</c:v>
                </c:pt>
                <c:pt idx="1641">
                  <c:v>9.5017875738550224</c:v>
                </c:pt>
                <c:pt idx="1642">
                  <c:v>9.5128274287781611</c:v>
                </c:pt>
                <c:pt idx="1643">
                  <c:v>9.5461454543092277</c:v>
                </c:pt>
                <c:pt idx="1644">
                  <c:v>9.5284326219849014</c:v>
                </c:pt>
                <c:pt idx="1645">
                  <c:v>9.5420277424162538</c:v>
                </c:pt>
                <c:pt idx="1646">
                  <c:v>9.480973467373941</c:v>
                </c:pt>
                <c:pt idx="1647">
                  <c:v>9.6617986188306606</c:v>
                </c:pt>
                <c:pt idx="1648">
                  <c:v>9.6408929472821683</c:v>
                </c:pt>
                <c:pt idx="1649">
                  <c:v>9.6243095784918928</c:v>
                </c:pt>
                <c:pt idx="1650">
                  <c:v>9.6035026434805051</c:v>
                </c:pt>
                <c:pt idx="1651">
                  <c:v>9.6912068192040479</c:v>
                </c:pt>
                <c:pt idx="1652">
                  <c:v>9.7434087093519679</c:v>
                </c:pt>
                <c:pt idx="1653">
                  <c:v>9.6677066537786818</c:v>
                </c:pt>
                <c:pt idx="1654">
                  <c:v>9.6456707886662887</c:v>
                </c:pt>
                <c:pt idx="1655">
                  <c:v>9.5853626685442634</c:v>
                </c:pt>
                <c:pt idx="1656">
                  <c:v>9.5619954266432181</c:v>
                </c:pt>
                <c:pt idx="1657">
                  <c:v>9.6542456421045397</c:v>
                </c:pt>
                <c:pt idx="1658">
                  <c:v>9.591179051848906</c:v>
                </c:pt>
                <c:pt idx="1659">
                  <c:v>9.6077690361592101</c:v>
                </c:pt>
                <c:pt idx="1660">
                  <c:v>9.5235279407787079</c:v>
                </c:pt>
                <c:pt idx="1661">
                  <c:v>9.5396528070920112</c:v>
                </c:pt>
                <c:pt idx="1662">
                  <c:v>9.5659810362005473</c:v>
                </c:pt>
                <c:pt idx="1663">
                  <c:v>9.4822815494260642</c:v>
                </c:pt>
                <c:pt idx="1664">
                  <c:v>9.5950790280202884</c:v>
                </c:pt>
                <c:pt idx="1665">
                  <c:v>9.6032388733092642</c:v>
                </c:pt>
                <c:pt idx="1666">
                  <c:v>9.5269369142080329</c:v>
                </c:pt>
                <c:pt idx="1667">
                  <c:v>9.5932639374523117</c:v>
                </c:pt>
                <c:pt idx="1668">
                  <c:v>9.5880752809365504</c:v>
                </c:pt>
                <c:pt idx="1669">
                  <c:v>9.5680824262973605</c:v>
                </c:pt>
                <c:pt idx="1670">
                  <c:v>9.5149679743250513</c:v>
                </c:pt>
                <c:pt idx="1671">
                  <c:v>9.5544016023620237</c:v>
                </c:pt>
                <c:pt idx="1672">
                  <c:v>9.6171107219136456</c:v>
                </c:pt>
                <c:pt idx="1673">
                  <c:v>9.5802768246845549</c:v>
                </c:pt>
                <c:pt idx="1674">
                  <c:v>9.577219622565833</c:v>
                </c:pt>
                <c:pt idx="1675">
                  <c:v>9.63386603612771</c:v>
                </c:pt>
                <c:pt idx="1676">
                  <c:v>9.6106990230675837</c:v>
                </c:pt>
                <c:pt idx="1677">
                  <c:v>9.6087192437776014</c:v>
                </c:pt>
                <c:pt idx="1678">
                  <c:v>9.5929597085817164</c:v>
                </c:pt>
                <c:pt idx="1679">
                  <c:v>9.5885828119194905</c:v>
                </c:pt>
                <c:pt idx="1680">
                  <c:v>9.4319079594908928</c:v>
                </c:pt>
                <c:pt idx="1681">
                  <c:v>9.3821978501907672</c:v>
                </c:pt>
                <c:pt idx="1682">
                  <c:v>9.4105415747879722</c:v>
                </c:pt>
                <c:pt idx="1683">
                  <c:v>9.4811387023105045</c:v>
                </c:pt>
                <c:pt idx="1684">
                  <c:v>9.5132525993942352</c:v>
                </c:pt>
                <c:pt idx="1685">
                  <c:v>9.4684291025067449</c:v>
                </c:pt>
                <c:pt idx="1686">
                  <c:v>9.0819662491598088</c:v>
                </c:pt>
                <c:pt idx="1687">
                  <c:v>9.1156386216233436</c:v>
                </c:pt>
                <c:pt idx="1688">
                  <c:v>9.0561011670080465</c:v>
                </c:pt>
                <c:pt idx="1689">
                  <c:v>8.9930772509605532</c:v>
                </c:pt>
                <c:pt idx="1690">
                  <c:v>9.106854763998669</c:v>
                </c:pt>
                <c:pt idx="1691">
                  <c:v>9.0857333582223792</c:v>
                </c:pt>
                <c:pt idx="1692">
                  <c:v>9.0518031119546247</c:v>
                </c:pt>
                <c:pt idx="1693">
                  <c:v>9.1439096077121871</c:v>
                </c:pt>
                <c:pt idx="1694">
                  <c:v>9.1959212033126754</c:v>
                </c:pt>
                <c:pt idx="1695">
                  <c:v>9.1692501556906798</c:v>
                </c:pt>
                <c:pt idx="1696">
                  <c:v>9.2369753826226511</c:v>
                </c:pt>
                <c:pt idx="1697">
                  <c:v>9.2357765389668582</c:v>
                </c:pt>
                <c:pt idx="1698">
                  <c:v>9.1588776633960816</c:v>
                </c:pt>
                <c:pt idx="1699">
                  <c:v>9.1358081812056398</c:v>
                </c:pt>
                <c:pt idx="1700">
                  <c:v>9.2238099975786003</c:v>
                </c:pt>
                <c:pt idx="1701">
                  <c:v>9.2905069826974405</c:v>
                </c:pt>
                <c:pt idx="1702">
                  <c:v>9.41045209431147</c:v>
                </c:pt>
                <c:pt idx="1703">
                  <c:v>9.3719088065146394</c:v>
                </c:pt>
                <c:pt idx="1704">
                  <c:v>9.3090813533073966</c:v>
                </c:pt>
                <c:pt idx="1705">
                  <c:v>9.367412008863603</c:v>
                </c:pt>
                <c:pt idx="1706">
                  <c:v>9.3727784864536794</c:v>
                </c:pt>
                <c:pt idx="1707">
                  <c:v>9.2665308457532323</c:v>
                </c:pt>
                <c:pt idx="1708">
                  <c:v>9.1765614562911715</c:v>
                </c:pt>
                <c:pt idx="1709">
                  <c:v>9.1076323749867054</c:v>
                </c:pt>
                <c:pt idx="1710">
                  <c:v>8.9623179097100039</c:v>
                </c:pt>
                <c:pt idx="1711">
                  <c:v>9.0566673542481393</c:v>
                </c:pt>
                <c:pt idx="1712">
                  <c:v>9.1638082561278456</c:v>
                </c:pt>
                <c:pt idx="1713">
                  <c:v>9.1508266527737181</c:v>
                </c:pt>
                <c:pt idx="1714">
                  <c:v>9.3319790225340764</c:v>
                </c:pt>
                <c:pt idx="1715">
                  <c:v>9.3849463351665836</c:v>
                </c:pt>
                <c:pt idx="1716">
                  <c:v>9.4309311309557931</c:v>
                </c:pt>
                <c:pt idx="1717">
                  <c:v>9.4033644949022275</c:v>
                </c:pt>
                <c:pt idx="1718">
                  <c:v>9.4323856296182793</c:v>
                </c:pt>
                <c:pt idx="1719">
                  <c:v>9.3933489333774549</c:v>
                </c:pt>
                <c:pt idx="1720">
                  <c:v>9.4585181794193378</c:v>
                </c:pt>
                <c:pt idx="1721">
                  <c:v>9.46194417095038</c:v>
                </c:pt>
                <c:pt idx="1722">
                  <c:v>9.4996861586378429</c:v>
                </c:pt>
                <c:pt idx="1723">
                  <c:v>9.5474898090839222</c:v>
                </c:pt>
                <c:pt idx="1724">
                  <c:v>9.5322181795118919</c:v>
                </c:pt>
                <c:pt idx="1725">
                  <c:v>9.6410401797992176</c:v>
                </c:pt>
                <c:pt idx="1726">
                  <c:v>9.6397781499343047</c:v>
                </c:pt>
                <c:pt idx="1727">
                  <c:v>9.4978112803801835</c:v>
                </c:pt>
                <c:pt idx="1728">
                  <c:v>9.5656680850092659</c:v>
                </c:pt>
                <c:pt idx="1729">
                  <c:v>9.4758600917506097</c:v>
                </c:pt>
                <c:pt idx="1730">
                  <c:v>9.7173566886853759</c:v>
                </c:pt>
                <c:pt idx="1731">
                  <c:v>9.8298558144675621</c:v>
                </c:pt>
                <c:pt idx="1732">
                  <c:v>9.8914208822804142</c:v>
                </c:pt>
                <c:pt idx="1733">
                  <c:v>9.8600183493219937</c:v>
                </c:pt>
                <c:pt idx="1734">
                  <c:v>9.8247476083872165</c:v>
                </c:pt>
                <c:pt idx="1735">
                  <c:v>9.7963276206714109</c:v>
                </c:pt>
                <c:pt idx="1736">
                  <c:v>9.8294236827357828</c:v>
                </c:pt>
                <c:pt idx="1737">
                  <c:v>9.9030905473410193</c:v>
                </c:pt>
                <c:pt idx="1738">
                  <c:v>9.8376639829813737</c:v>
                </c:pt>
                <c:pt idx="1739">
                  <c:v>9.878266304644324</c:v>
                </c:pt>
                <c:pt idx="1740">
                  <c:v>10.04035600777843</c:v>
                </c:pt>
                <c:pt idx="1741">
                  <c:v>10.021824450634091</c:v>
                </c:pt>
                <c:pt idx="1742">
                  <c:v>9.9381959973613156</c:v>
                </c:pt>
                <c:pt idx="1743">
                  <c:v>9.860645639586739</c:v>
                </c:pt>
                <c:pt idx="1744">
                  <c:v>10.0097527674288</c:v>
                </c:pt>
                <c:pt idx="1745">
                  <c:v>10.111056420516659</c:v>
                </c:pt>
                <c:pt idx="1746">
                  <c:v>10.125104531882419</c:v>
                </c:pt>
                <c:pt idx="1747">
                  <c:v>10.220597808748749</c:v>
                </c:pt>
                <c:pt idx="1748">
                  <c:v>10.40492672976967</c:v>
                </c:pt>
                <c:pt idx="1749">
                  <c:v>10.22301244757983</c:v>
                </c:pt>
                <c:pt idx="1750">
                  <c:v>10.112066437958379</c:v>
                </c:pt>
                <c:pt idx="1751">
                  <c:v>10.270341202892149</c:v>
                </c:pt>
                <c:pt idx="1752">
                  <c:v>10.22113004970999</c:v>
                </c:pt>
                <c:pt idx="1753">
                  <c:v>10.241676792642091</c:v>
                </c:pt>
                <c:pt idx="1754">
                  <c:v>10.324085136130931</c:v>
                </c:pt>
                <c:pt idx="1755">
                  <c:v>10.285087935423251</c:v>
                </c:pt>
                <c:pt idx="1756">
                  <c:v>10.25210305117635</c:v>
                </c:pt>
                <c:pt idx="1757">
                  <c:v>10.225071521197551</c:v>
                </c:pt>
                <c:pt idx="1758">
                  <c:v>10.180857255724771</c:v>
                </c:pt>
                <c:pt idx="1759">
                  <c:v>10.34588421073653</c:v>
                </c:pt>
                <c:pt idx="1760">
                  <c:v>10.643427077495691</c:v>
                </c:pt>
                <c:pt idx="1761">
                  <c:v>10.71917360680621</c:v>
                </c:pt>
                <c:pt idx="1762">
                  <c:v>10.84229847167571</c:v>
                </c:pt>
                <c:pt idx="1763">
                  <c:v>10.8149217071657</c:v>
                </c:pt>
                <c:pt idx="1764">
                  <c:v>10.912306517879291</c:v>
                </c:pt>
                <c:pt idx="1765">
                  <c:v>10.831611275571079</c:v>
                </c:pt>
                <c:pt idx="1766">
                  <c:v>10.8862725312192</c:v>
                </c:pt>
                <c:pt idx="1767">
                  <c:v>10.68947001426344</c:v>
                </c:pt>
                <c:pt idx="1768">
                  <c:v>10.705541287828</c:v>
                </c:pt>
                <c:pt idx="1769">
                  <c:v>10.793236726862681</c:v>
                </c:pt>
                <c:pt idx="1770">
                  <c:v>10.76817624887302</c:v>
                </c:pt>
                <c:pt idx="1771">
                  <c:v>10.809880931626351</c:v>
                </c:pt>
                <c:pt idx="1772">
                  <c:v>10.803268627417941</c:v>
                </c:pt>
                <c:pt idx="1773">
                  <c:v>10.59540486635912</c:v>
                </c:pt>
                <c:pt idx="1774">
                  <c:v>10.7738318405541</c:v>
                </c:pt>
                <c:pt idx="1775">
                  <c:v>10.73268385507078</c:v>
                </c:pt>
                <c:pt idx="1776">
                  <c:v>10.67738708677825</c:v>
                </c:pt>
                <c:pt idx="1777">
                  <c:v>10.703478658332839</c:v>
                </c:pt>
                <c:pt idx="1778">
                  <c:v>10.7497183337571</c:v>
                </c:pt>
                <c:pt idx="1779">
                  <c:v>10.716464962509489</c:v>
                </c:pt>
                <c:pt idx="1780">
                  <c:v>10.663602663185189</c:v>
                </c:pt>
                <c:pt idx="1781">
                  <c:v>10.549030167327521</c:v>
                </c:pt>
                <c:pt idx="1782">
                  <c:v>10.35105358159022</c:v>
                </c:pt>
                <c:pt idx="1783">
                  <c:v>10.412356579893689</c:v>
                </c:pt>
                <c:pt idx="1784">
                  <c:v>10.3027583535145</c:v>
                </c:pt>
                <c:pt idx="1785">
                  <c:v>10.391382512292569</c:v>
                </c:pt>
                <c:pt idx="1786">
                  <c:v>10.397937885906639</c:v>
                </c:pt>
                <c:pt idx="1787">
                  <c:v>10.452741033362839</c:v>
                </c:pt>
                <c:pt idx="1788">
                  <c:v>10.687466447803899</c:v>
                </c:pt>
                <c:pt idx="1789">
                  <c:v>10.66197723840911</c:v>
                </c:pt>
                <c:pt idx="1790">
                  <c:v>10.61438466699046</c:v>
                </c:pt>
                <c:pt idx="1791">
                  <c:v>10.57883257063572</c:v>
                </c:pt>
                <c:pt idx="1792">
                  <c:v>10.4979939928515</c:v>
                </c:pt>
                <c:pt idx="1793">
                  <c:v>10.373120597686659</c:v>
                </c:pt>
                <c:pt idx="1794">
                  <c:v>10.396208208176089</c:v>
                </c:pt>
                <c:pt idx="1795">
                  <c:v>10.414249889353851</c:v>
                </c:pt>
                <c:pt idx="1796">
                  <c:v>10.354676803331319</c:v>
                </c:pt>
                <c:pt idx="1797">
                  <c:v>10.32819950822671</c:v>
                </c:pt>
                <c:pt idx="1798">
                  <c:v>10.21223247899054</c:v>
                </c:pt>
                <c:pt idx="1799">
                  <c:v>10.25498411813277</c:v>
                </c:pt>
                <c:pt idx="1800">
                  <c:v>10.329308218507791</c:v>
                </c:pt>
                <c:pt idx="1801">
                  <c:v>10.427236409316849</c:v>
                </c:pt>
                <c:pt idx="1802">
                  <c:v>10.66869867369476</c:v>
                </c:pt>
                <c:pt idx="1803">
                  <c:v>10.71850820595683</c:v>
                </c:pt>
                <c:pt idx="1804">
                  <c:v>10.74036754176165</c:v>
                </c:pt>
                <c:pt idx="1805">
                  <c:v>10.714849895478361</c:v>
                </c:pt>
                <c:pt idx="1806">
                  <c:v>10.81429742861601</c:v>
                </c:pt>
                <c:pt idx="1807">
                  <c:v>10.727367464786481</c:v>
                </c:pt>
                <c:pt idx="1808">
                  <c:v>10.793046713528479</c:v>
                </c:pt>
                <c:pt idx="1809">
                  <c:v>10.793378058164331</c:v>
                </c:pt>
                <c:pt idx="1810">
                  <c:v>10.90970792746185</c:v>
                </c:pt>
                <c:pt idx="1811">
                  <c:v>10.92237010177244</c:v>
                </c:pt>
                <c:pt idx="1812">
                  <c:v>11.04165713539585</c:v>
                </c:pt>
                <c:pt idx="1813">
                  <c:v>10.889712272712741</c:v>
                </c:pt>
                <c:pt idx="1814">
                  <c:v>10.992243280248831</c:v>
                </c:pt>
                <c:pt idx="1815">
                  <c:v>11.209185225338381</c:v>
                </c:pt>
                <c:pt idx="1816">
                  <c:v>11.21537342440001</c:v>
                </c:pt>
                <c:pt idx="1817">
                  <c:v>11.12154479901502</c:v>
                </c:pt>
                <c:pt idx="1818">
                  <c:v>11.19962762557874</c:v>
                </c:pt>
                <c:pt idx="1819">
                  <c:v>11.244690880717171</c:v>
                </c:pt>
                <c:pt idx="1820">
                  <c:v>11.244914472906819</c:v>
                </c:pt>
                <c:pt idx="1821">
                  <c:v>11.170367746689729</c:v>
                </c:pt>
                <c:pt idx="1822">
                  <c:v>11.310420295095209</c:v>
                </c:pt>
                <c:pt idx="1823">
                  <c:v>11.37106785642484</c:v>
                </c:pt>
                <c:pt idx="1824">
                  <c:v>11.40245213319389</c:v>
                </c:pt>
                <c:pt idx="1825">
                  <c:v>11.34365928371329</c:v>
                </c:pt>
                <c:pt idx="1826">
                  <c:v>11.28509733501229</c:v>
                </c:pt>
                <c:pt idx="1827">
                  <c:v>11.29305159525998</c:v>
                </c:pt>
                <c:pt idx="1828">
                  <c:v>11.25355566555386</c:v>
                </c:pt>
                <c:pt idx="1829">
                  <c:v>11.29338863477915</c:v>
                </c:pt>
                <c:pt idx="1830">
                  <c:v>10.932564205598981</c:v>
                </c:pt>
                <c:pt idx="1831">
                  <c:v>11.00079342043696</c:v>
                </c:pt>
                <c:pt idx="1832">
                  <c:v>11.193467441214921</c:v>
                </c:pt>
                <c:pt idx="1833">
                  <c:v>11.281190138430819</c:v>
                </c:pt>
                <c:pt idx="1834">
                  <c:v>11.29421619420647</c:v>
                </c:pt>
                <c:pt idx="1835">
                  <c:v>11.332281976403859</c:v>
                </c:pt>
                <c:pt idx="1836">
                  <c:v>11.303303436008941</c:v>
                </c:pt>
                <c:pt idx="1837">
                  <c:v>11.24581219104487</c:v>
                </c:pt>
                <c:pt idx="1838">
                  <c:v>11.30222867924137</c:v>
                </c:pt>
                <c:pt idx="1839">
                  <c:v>11.38262114219606</c:v>
                </c:pt>
                <c:pt idx="1840">
                  <c:v>11.508127353446371</c:v>
                </c:pt>
                <c:pt idx="1841">
                  <c:v>11.38909933449272</c:v>
                </c:pt>
                <c:pt idx="1842">
                  <c:v>11.350896400478531</c:v>
                </c:pt>
                <c:pt idx="1843">
                  <c:v>11.37414192978471</c:v>
                </c:pt>
                <c:pt idx="1844">
                  <c:v>11.32944169898529</c:v>
                </c:pt>
                <c:pt idx="1845">
                  <c:v>11.5121318897524</c:v>
                </c:pt>
                <c:pt idx="1846">
                  <c:v>11.503975808189001</c:v>
                </c:pt>
                <c:pt idx="1847">
                  <c:v>11.62120242965114</c:v>
                </c:pt>
                <c:pt idx="1848">
                  <c:v>11.69125261587986</c:v>
                </c:pt>
                <c:pt idx="1849">
                  <c:v>11.18747301891765</c:v>
                </c:pt>
                <c:pt idx="1850">
                  <c:v>11.340946061412991</c:v>
                </c:pt>
                <c:pt idx="1851">
                  <c:v>11.391165472812609</c:v>
                </c:pt>
                <c:pt idx="1852">
                  <c:v>11.36753338635295</c:v>
                </c:pt>
                <c:pt idx="1853">
                  <c:v>11.497494443869121</c:v>
                </c:pt>
                <c:pt idx="1854">
                  <c:v>11.490009458948061</c:v>
                </c:pt>
                <c:pt idx="1855">
                  <c:v>11.66713999878224</c:v>
                </c:pt>
                <c:pt idx="1856">
                  <c:v>11.58944063905604</c:v>
                </c:pt>
                <c:pt idx="1857">
                  <c:v>11.418638530581759</c:v>
                </c:pt>
                <c:pt idx="1858">
                  <c:v>11.29962182960252</c:v>
                </c:pt>
                <c:pt idx="1859">
                  <c:v>11.54677664592236</c:v>
                </c:pt>
                <c:pt idx="1860">
                  <c:v>11.70110377456912</c:v>
                </c:pt>
                <c:pt idx="1861">
                  <c:v>11.766336744042899</c:v>
                </c:pt>
                <c:pt idx="1862">
                  <c:v>12.07118435809808</c:v>
                </c:pt>
                <c:pt idx="1863">
                  <c:v>12.18487347532413</c:v>
                </c:pt>
                <c:pt idx="1864">
                  <c:v>12.3306920866328</c:v>
                </c:pt>
                <c:pt idx="1865">
                  <c:v>12.36452256405676</c:v>
                </c:pt>
                <c:pt idx="1866">
                  <c:v>12.364429156412729</c:v>
                </c:pt>
                <c:pt idx="1867">
                  <c:v>12.39061810374432</c:v>
                </c:pt>
                <c:pt idx="1868">
                  <c:v>12.289764807087669</c:v>
                </c:pt>
                <c:pt idx="1869">
                  <c:v>12.32285986055879</c:v>
                </c:pt>
                <c:pt idx="1870">
                  <c:v>12.48604317727923</c:v>
                </c:pt>
                <c:pt idx="1871">
                  <c:v>12.4846242851398</c:v>
                </c:pt>
                <c:pt idx="1872">
                  <c:v>12.59979551999225</c:v>
                </c:pt>
                <c:pt idx="1873">
                  <c:v>12.547064493053369</c:v>
                </c:pt>
                <c:pt idx="1874">
                  <c:v>12.381442171258991</c:v>
                </c:pt>
                <c:pt idx="1875">
                  <c:v>12.490925859435309</c:v>
                </c:pt>
                <c:pt idx="1876">
                  <c:v>12.411947273683889</c:v>
                </c:pt>
                <c:pt idx="1877">
                  <c:v>12.533706452002081</c:v>
                </c:pt>
                <c:pt idx="1878">
                  <c:v>12.400816523108009</c:v>
                </c:pt>
                <c:pt idx="1879">
                  <c:v>12.333729477312611</c:v>
                </c:pt>
                <c:pt idx="1880">
                  <c:v>12.202466274462919</c:v>
                </c:pt>
                <c:pt idx="1881">
                  <c:v>12.31498520701366</c:v>
                </c:pt>
                <c:pt idx="1882">
                  <c:v>12.494997129755911</c:v>
                </c:pt>
                <c:pt idx="1883">
                  <c:v>12.449353788560259</c:v>
                </c:pt>
                <c:pt idx="1884">
                  <c:v>12.55763865677878</c:v>
                </c:pt>
                <c:pt idx="1885">
                  <c:v>12.693124455318779</c:v>
                </c:pt>
                <c:pt idx="1886">
                  <c:v>12.693903108897279</c:v>
                </c:pt>
                <c:pt idx="1887">
                  <c:v>12.623222833526521</c:v>
                </c:pt>
                <c:pt idx="1888">
                  <c:v>12.643002631135049</c:v>
                </c:pt>
                <c:pt idx="1889">
                  <c:v>12.751798970431199</c:v>
                </c:pt>
                <c:pt idx="1890">
                  <c:v>12.626068140714141</c:v>
                </c:pt>
                <c:pt idx="1891">
                  <c:v>12.60702340934089</c:v>
                </c:pt>
                <c:pt idx="1892">
                  <c:v>12.528719533115691</c:v>
                </c:pt>
                <c:pt idx="1893">
                  <c:v>12.459832203217591</c:v>
                </c:pt>
                <c:pt idx="1894">
                  <c:v>12.618811113643879</c:v>
                </c:pt>
                <c:pt idx="1895">
                  <c:v>12.734613156321441</c:v>
                </c:pt>
                <c:pt idx="1896">
                  <c:v>12.783576691031429</c:v>
                </c:pt>
                <c:pt idx="1897">
                  <c:v>12.87973486877496</c:v>
                </c:pt>
                <c:pt idx="1898">
                  <c:v>12.95727771714165</c:v>
                </c:pt>
                <c:pt idx="1899">
                  <c:v>12.90227667957822</c:v>
                </c:pt>
                <c:pt idx="1900">
                  <c:v>12.73428107518243</c:v>
                </c:pt>
                <c:pt idx="1901">
                  <c:v>12.841304143060571</c:v>
                </c:pt>
                <c:pt idx="1902">
                  <c:v>12.81063012178735</c:v>
                </c:pt>
                <c:pt idx="1903">
                  <c:v>12.6387584272991</c:v>
                </c:pt>
                <c:pt idx="1904">
                  <c:v>12.38298690424274</c:v>
                </c:pt>
                <c:pt idx="1905">
                  <c:v>12.75742013278748</c:v>
                </c:pt>
                <c:pt idx="1906">
                  <c:v>12.79484517275452</c:v>
                </c:pt>
                <c:pt idx="1907">
                  <c:v>12.81039213298744</c:v>
                </c:pt>
                <c:pt idx="1908">
                  <c:v>12.89507165041973</c:v>
                </c:pt>
                <c:pt idx="1909">
                  <c:v>13.03985441263397</c:v>
                </c:pt>
                <c:pt idx="1910">
                  <c:v>13.239510916810181</c:v>
                </c:pt>
                <c:pt idx="1911">
                  <c:v>13.102332799926449</c:v>
                </c:pt>
                <c:pt idx="1912">
                  <c:v>12.98272635952473</c:v>
                </c:pt>
                <c:pt idx="1913">
                  <c:v>13.09009163373214</c:v>
                </c:pt>
                <c:pt idx="1914">
                  <c:v>12.614486172073679</c:v>
                </c:pt>
                <c:pt idx="1915">
                  <c:v>12.848974995609749</c:v>
                </c:pt>
                <c:pt idx="1916">
                  <c:v>12.91631434496165</c:v>
                </c:pt>
                <c:pt idx="1917">
                  <c:v>12.813960102509309</c:v>
                </c:pt>
                <c:pt idx="1918">
                  <c:v>12.300034183332221</c:v>
                </c:pt>
                <c:pt idx="1919">
                  <c:v>12.285938526153929</c:v>
                </c:pt>
                <c:pt idx="1920">
                  <c:v>12.18497083380017</c:v>
                </c:pt>
                <c:pt idx="1921">
                  <c:v>12.560075293834689</c:v>
                </c:pt>
                <c:pt idx="1922">
                  <c:v>12.72975398582555</c:v>
                </c:pt>
                <c:pt idx="1923">
                  <c:v>12.532993581846959</c:v>
                </c:pt>
                <c:pt idx="1924">
                  <c:v>12.648965335240559</c:v>
                </c:pt>
                <c:pt idx="1925">
                  <c:v>12.61239440666442</c:v>
                </c:pt>
                <c:pt idx="1926">
                  <c:v>12.215920603674309</c:v>
                </c:pt>
                <c:pt idx="1927">
                  <c:v>12.30345450692945</c:v>
                </c:pt>
                <c:pt idx="1928">
                  <c:v>12.22933046122338</c:v>
                </c:pt>
                <c:pt idx="1929">
                  <c:v>12.40661688566361</c:v>
                </c:pt>
                <c:pt idx="1930">
                  <c:v>12.6574517229515</c:v>
                </c:pt>
                <c:pt idx="1931">
                  <c:v>12.507347966939941</c:v>
                </c:pt>
                <c:pt idx="1932">
                  <c:v>12.63429248888772</c:v>
                </c:pt>
                <c:pt idx="1933">
                  <c:v>12.692220718104521</c:v>
                </c:pt>
                <c:pt idx="1934">
                  <c:v>12.520283734879261</c:v>
                </c:pt>
                <c:pt idx="1935">
                  <c:v>12.40683977054311</c:v>
                </c:pt>
                <c:pt idx="1936">
                  <c:v>12.574642540311579</c:v>
                </c:pt>
                <c:pt idx="1937">
                  <c:v>12.5235445233172</c:v>
                </c:pt>
                <c:pt idx="1938">
                  <c:v>12.75991355532334</c:v>
                </c:pt>
                <c:pt idx="1939">
                  <c:v>12.81194717344135</c:v>
                </c:pt>
                <c:pt idx="1940">
                  <c:v>12.7165805097335</c:v>
                </c:pt>
                <c:pt idx="1941">
                  <c:v>12.730851341772439</c:v>
                </c:pt>
                <c:pt idx="1942">
                  <c:v>12.57441350670773</c:v>
                </c:pt>
                <c:pt idx="1943">
                  <c:v>12.6353328224324</c:v>
                </c:pt>
                <c:pt idx="1944">
                  <c:v>12.80796922943132</c:v>
                </c:pt>
                <c:pt idx="1945">
                  <c:v>13.181286859963141</c:v>
                </c:pt>
                <c:pt idx="1946">
                  <c:v>13.27708870537767</c:v>
                </c:pt>
                <c:pt idx="1947">
                  <c:v>13.37892722038562</c:v>
                </c:pt>
                <c:pt idx="1948">
                  <c:v>13.40162688195233</c:v>
                </c:pt>
                <c:pt idx="1949">
                  <c:v>13.537083075369701</c:v>
                </c:pt>
                <c:pt idx="1950">
                  <c:v>13.446776582185</c:v>
                </c:pt>
                <c:pt idx="1951">
                  <c:v>13.36473917926175</c:v>
                </c:pt>
                <c:pt idx="1952">
                  <c:v>13.347930199733449</c:v>
                </c:pt>
                <c:pt idx="1953">
                  <c:v>13.213325489828939</c:v>
                </c:pt>
                <c:pt idx="1954">
                  <c:v>12.97827468309225</c:v>
                </c:pt>
                <c:pt idx="1955">
                  <c:v>13.19084935097621</c:v>
                </c:pt>
                <c:pt idx="1956">
                  <c:v>13.05003835853427</c:v>
                </c:pt>
                <c:pt idx="1957">
                  <c:v>13.238042443251439</c:v>
                </c:pt>
                <c:pt idx="1958">
                  <c:v>13.161391986210379</c:v>
                </c:pt>
                <c:pt idx="1959">
                  <c:v>13.48418437510778</c:v>
                </c:pt>
                <c:pt idx="1960">
                  <c:v>13.51569602612904</c:v>
                </c:pt>
                <c:pt idx="1961">
                  <c:v>13.57273498651859</c:v>
                </c:pt>
                <c:pt idx="1962">
                  <c:v>13.578539178201989</c:v>
                </c:pt>
                <c:pt idx="1963">
                  <c:v>13.61538960584576</c:v>
                </c:pt>
                <c:pt idx="1964">
                  <c:v>13.45298783983135</c:v>
                </c:pt>
                <c:pt idx="1965">
                  <c:v>13.53094948044922</c:v>
                </c:pt>
                <c:pt idx="1966">
                  <c:v>13.37713343303998</c:v>
                </c:pt>
                <c:pt idx="1967">
                  <c:v>13.162975767439709</c:v>
                </c:pt>
                <c:pt idx="1968">
                  <c:v>13.428167931404619</c:v>
                </c:pt>
                <c:pt idx="1969">
                  <c:v>13.49114307625327</c:v>
                </c:pt>
                <c:pt idx="1970">
                  <c:v>12.58984246167288</c:v>
                </c:pt>
                <c:pt idx="1971">
                  <c:v>12.49150765015693</c:v>
                </c:pt>
                <c:pt idx="1972">
                  <c:v>12.438149275775221</c:v>
                </c:pt>
                <c:pt idx="1973">
                  <c:v>11.775552294059009</c:v>
                </c:pt>
                <c:pt idx="1974">
                  <c:v>12.252169764557321</c:v>
                </c:pt>
                <c:pt idx="1975">
                  <c:v>12.327262749212929</c:v>
                </c:pt>
                <c:pt idx="1976">
                  <c:v>12.54282422262758</c:v>
                </c:pt>
                <c:pt idx="1977">
                  <c:v>12.778538630507089</c:v>
                </c:pt>
                <c:pt idx="1978">
                  <c:v>12.89313253941592</c:v>
                </c:pt>
                <c:pt idx="1979">
                  <c:v>13.232922847008551</c:v>
                </c:pt>
                <c:pt idx="1980">
                  <c:v>13.02442997036912</c:v>
                </c:pt>
                <c:pt idx="1981">
                  <c:v>13.091112497564311</c:v>
                </c:pt>
                <c:pt idx="1982">
                  <c:v>13.13221840446724</c:v>
                </c:pt>
                <c:pt idx="1983">
                  <c:v>12.939669492201199</c:v>
                </c:pt>
                <c:pt idx="1984">
                  <c:v>12.913577913397519</c:v>
                </c:pt>
                <c:pt idx="1985">
                  <c:v>13.09479111436276</c:v>
                </c:pt>
                <c:pt idx="1986">
                  <c:v>12.95576722038928</c:v>
                </c:pt>
                <c:pt idx="1987">
                  <c:v>12.897138678659701</c:v>
                </c:pt>
                <c:pt idx="1988">
                  <c:v>13.03609338811663</c:v>
                </c:pt>
                <c:pt idx="1989">
                  <c:v>13.313322063281291</c:v>
                </c:pt>
                <c:pt idx="1990">
                  <c:v>13.335595797580369</c:v>
                </c:pt>
                <c:pt idx="1991">
                  <c:v>13.35745945415108</c:v>
                </c:pt>
                <c:pt idx="1992">
                  <c:v>13.272550609542099</c:v>
                </c:pt>
                <c:pt idx="1993">
                  <c:v>13.197214743073101</c:v>
                </c:pt>
                <c:pt idx="1994">
                  <c:v>13.01114108448561</c:v>
                </c:pt>
                <c:pt idx="1995">
                  <c:v>13.06035574792975</c:v>
                </c:pt>
                <c:pt idx="1996">
                  <c:v>12.81813959017386</c:v>
                </c:pt>
                <c:pt idx="1997">
                  <c:v>12.814447847944081</c:v>
                </c:pt>
                <c:pt idx="1998">
                  <c:v>12.09240407038908</c:v>
                </c:pt>
                <c:pt idx="1999">
                  <c:v>12.27337212019065</c:v>
                </c:pt>
                <c:pt idx="2000">
                  <c:v>12.52683168189151</c:v>
                </c:pt>
                <c:pt idx="2001">
                  <c:v>12.363670303703911</c:v>
                </c:pt>
                <c:pt idx="2002">
                  <c:v>12.574063362530399</c:v>
                </c:pt>
                <c:pt idx="2003">
                  <c:v>12.674964747875441</c:v>
                </c:pt>
                <c:pt idx="2004">
                  <c:v>12.773103720595889</c:v>
                </c:pt>
                <c:pt idx="2005">
                  <c:v>12.71008834078018</c:v>
                </c:pt>
                <c:pt idx="2006">
                  <c:v>12.48409441880862</c:v>
                </c:pt>
                <c:pt idx="2007">
                  <c:v>12.51686537014818</c:v>
                </c:pt>
                <c:pt idx="2008">
                  <c:v>12.74418729136811</c:v>
                </c:pt>
                <c:pt idx="2009">
                  <c:v>12.83504447105493</c:v>
                </c:pt>
                <c:pt idx="2010">
                  <c:v>12.73928537210297</c:v>
                </c:pt>
                <c:pt idx="2011">
                  <c:v>12.685281827570989</c:v>
                </c:pt>
                <c:pt idx="2012">
                  <c:v>12.43536355630995</c:v>
                </c:pt>
                <c:pt idx="2013">
                  <c:v>12.232272469334429</c:v>
                </c:pt>
                <c:pt idx="2014">
                  <c:v>12.431445799059381</c:v>
                </c:pt>
                <c:pt idx="2015">
                  <c:v>12.606607133507129</c:v>
                </c:pt>
                <c:pt idx="2016">
                  <c:v>12.33303407496919</c:v>
                </c:pt>
                <c:pt idx="2017">
                  <c:v>12.354358607514721</c:v>
                </c:pt>
                <c:pt idx="2018">
                  <c:v>12.76449276297185</c:v>
                </c:pt>
                <c:pt idx="2019">
                  <c:v>12.661373425067231</c:v>
                </c:pt>
                <c:pt idx="2020">
                  <c:v>12.41280511055184</c:v>
                </c:pt>
                <c:pt idx="2021">
                  <c:v>12.357146942178179</c:v>
                </c:pt>
                <c:pt idx="2022">
                  <c:v>12.507305512690509</c:v>
                </c:pt>
                <c:pt idx="2023">
                  <c:v>12.602143123154621</c:v>
                </c:pt>
                <c:pt idx="2024">
                  <c:v>12.635838209622859</c:v>
                </c:pt>
                <c:pt idx="2025">
                  <c:v>12.94271114157362</c:v>
                </c:pt>
                <c:pt idx="2026">
                  <c:v>13.013010329847329</c:v>
                </c:pt>
                <c:pt idx="2027">
                  <c:v>12.97840002955185</c:v>
                </c:pt>
                <c:pt idx="2028">
                  <c:v>13.051366380079161</c:v>
                </c:pt>
                <c:pt idx="2029">
                  <c:v>12.892240522327279</c:v>
                </c:pt>
                <c:pt idx="2030">
                  <c:v>12.9538271926401</c:v>
                </c:pt>
                <c:pt idx="2031">
                  <c:v>13.149333926188509</c:v>
                </c:pt>
                <c:pt idx="2032">
                  <c:v>13.05314340300319</c:v>
                </c:pt>
                <c:pt idx="2033">
                  <c:v>12.95111701198481</c:v>
                </c:pt>
                <c:pt idx="2034">
                  <c:v>13.02448208865559</c:v>
                </c:pt>
                <c:pt idx="2035">
                  <c:v>13.15773440595631</c:v>
                </c:pt>
                <c:pt idx="2036">
                  <c:v>13.240651937549529</c:v>
                </c:pt>
                <c:pt idx="2037">
                  <c:v>13.06647147522872</c:v>
                </c:pt>
                <c:pt idx="2038">
                  <c:v>13.007832323323809</c:v>
                </c:pt>
                <c:pt idx="2039">
                  <c:v>12.89197007214735</c:v>
                </c:pt>
                <c:pt idx="2040">
                  <c:v>12.90732338240718</c:v>
                </c:pt>
                <c:pt idx="2041">
                  <c:v>12.66488885651753</c:v>
                </c:pt>
                <c:pt idx="2042">
                  <c:v>12.450846988118499</c:v>
                </c:pt>
                <c:pt idx="2043">
                  <c:v>12.728376534552289</c:v>
                </c:pt>
                <c:pt idx="2044">
                  <c:v>12.48248129032971</c:v>
                </c:pt>
                <c:pt idx="2045">
                  <c:v>12.495274258471341</c:v>
                </c:pt>
                <c:pt idx="2046">
                  <c:v>12.80691687438946</c:v>
                </c:pt>
                <c:pt idx="2047">
                  <c:v>12.882355961074021</c:v>
                </c:pt>
                <c:pt idx="2048">
                  <c:v>12.82554142987307</c:v>
                </c:pt>
                <c:pt idx="2049">
                  <c:v>12.693192851267611</c:v>
                </c:pt>
                <c:pt idx="2050">
                  <c:v>12.554244929607311</c:v>
                </c:pt>
                <c:pt idx="2051">
                  <c:v>12.81629789617763</c:v>
                </c:pt>
                <c:pt idx="2052">
                  <c:v>12.65221335102904</c:v>
                </c:pt>
                <c:pt idx="2053">
                  <c:v>12.605091442153141</c:v>
                </c:pt>
                <c:pt idx="2054">
                  <c:v>12.39791901472902</c:v>
                </c:pt>
                <c:pt idx="2055">
                  <c:v>11.793527443564111</c:v>
                </c:pt>
                <c:pt idx="2056">
                  <c:v>12.106889845515481</c:v>
                </c:pt>
                <c:pt idx="2057">
                  <c:v>11.91740167457553</c:v>
                </c:pt>
                <c:pt idx="2058">
                  <c:v>12.126709426579019</c:v>
                </c:pt>
                <c:pt idx="2059">
                  <c:v>12.053399654707031</c:v>
                </c:pt>
                <c:pt idx="2060">
                  <c:v>12.023102200032289</c:v>
                </c:pt>
                <c:pt idx="2061">
                  <c:v>11.79706066338197</c:v>
                </c:pt>
                <c:pt idx="2062">
                  <c:v>11.64321439108919</c:v>
                </c:pt>
                <c:pt idx="2063">
                  <c:v>12.07919013655186</c:v>
                </c:pt>
                <c:pt idx="2064">
                  <c:v>11.90377731977998</c:v>
                </c:pt>
                <c:pt idx="2065">
                  <c:v>11.965557060522411</c:v>
                </c:pt>
                <c:pt idx="2066">
                  <c:v>11.70268315767416</c:v>
                </c:pt>
                <c:pt idx="2067">
                  <c:v>11.39031371223475</c:v>
                </c:pt>
                <c:pt idx="2068">
                  <c:v>11.44164759231551</c:v>
                </c:pt>
                <c:pt idx="2069">
                  <c:v>11.8367185486546</c:v>
                </c:pt>
                <c:pt idx="2070">
                  <c:v>11.970642614843189</c:v>
                </c:pt>
                <c:pt idx="2071">
                  <c:v>11.83673314075264</c:v>
                </c:pt>
                <c:pt idx="2072">
                  <c:v>12.23308882084272</c:v>
                </c:pt>
                <c:pt idx="2073">
                  <c:v>12.378328946979281</c:v>
                </c:pt>
                <c:pt idx="2074">
                  <c:v>12.387063326400879</c:v>
                </c:pt>
                <c:pt idx="2075">
                  <c:v>12.34846808104621</c:v>
                </c:pt>
                <c:pt idx="2076">
                  <c:v>12.241255560178351</c:v>
                </c:pt>
                <c:pt idx="2077">
                  <c:v>12.17857340438378</c:v>
                </c:pt>
                <c:pt idx="2078">
                  <c:v>12.334152208112201</c:v>
                </c:pt>
                <c:pt idx="2079">
                  <c:v>12.3559765747888</c:v>
                </c:pt>
                <c:pt idx="2080">
                  <c:v>12.603488456951469</c:v>
                </c:pt>
                <c:pt idx="2081">
                  <c:v>12.594564881958791</c:v>
                </c:pt>
                <c:pt idx="2082">
                  <c:v>12.400108533954869</c:v>
                </c:pt>
                <c:pt idx="2083">
                  <c:v>12.379898894475451</c:v>
                </c:pt>
                <c:pt idx="2084">
                  <c:v>12.238369121496101</c:v>
                </c:pt>
                <c:pt idx="2085">
                  <c:v>12.26243534284308</c:v>
                </c:pt>
                <c:pt idx="2086">
                  <c:v>12.13144673658261</c:v>
                </c:pt>
                <c:pt idx="2087">
                  <c:v>11.958191417502119</c:v>
                </c:pt>
                <c:pt idx="2088">
                  <c:v>11.66323566091576</c:v>
                </c:pt>
                <c:pt idx="2089">
                  <c:v>11.312331819151231</c:v>
                </c:pt>
                <c:pt idx="2090">
                  <c:v>11.814825895216529</c:v>
                </c:pt>
                <c:pt idx="2091">
                  <c:v>11.55642207163112</c:v>
                </c:pt>
                <c:pt idx="2092">
                  <c:v>11.890717266024749</c:v>
                </c:pt>
                <c:pt idx="2093">
                  <c:v>11.98556166797972</c:v>
                </c:pt>
                <c:pt idx="2094">
                  <c:v>12.186554851172</c:v>
                </c:pt>
                <c:pt idx="2095">
                  <c:v>12.190798192553039</c:v>
                </c:pt>
                <c:pt idx="2096">
                  <c:v>11.95235972209807</c:v>
                </c:pt>
                <c:pt idx="2097">
                  <c:v>11.80971286942769</c:v>
                </c:pt>
                <c:pt idx="2098">
                  <c:v>11.429946789266239</c:v>
                </c:pt>
                <c:pt idx="2099">
                  <c:v>11.51779478157906</c:v>
                </c:pt>
                <c:pt idx="2100">
                  <c:v>11.726060372781649</c:v>
                </c:pt>
                <c:pt idx="2101">
                  <c:v>11.67334696149133</c:v>
                </c:pt>
                <c:pt idx="2102">
                  <c:v>11.72147879424786</c:v>
                </c:pt>
                <c:pt idx="2103">
                  <c:v>11.735654534838099</c:v>
                </c:pt>
                <c:pt idx="2104">
                  <c:v>12.18354394454944</c:v>
                </c:pt>
                <c:pt idx="2105">
                  <c:v>12.26697469795571</c:v>
                </c:pt>
                <c:pt idx="2106">
                  <c:v>12.19124266293387</c:v>
                </c:pt>
                <c:pt idx="2107">
                  <c:v>11.91870535029086</c:v>
                </c:pt>
                <c:pt idx="2108">
                  <c:v>11.83962892623134</c:v>
                </c:pt>
                <c:pt idx="2109">
                  <c:v>11.92672067738653</c:v>
                </c:pt>
                <c:pt idx="2110">
                  <c:v>12.03583402757037</c:v>
                </c:pt>
                <c:pt idx="2111">
                  <c:v>11.75068527738153</c:v>
                </c:pt>
                <c:pt idx="2112">
                  <c:v>11.66301990399913</c:v>
                </c:pt>
                <c:pt idx="2113">
                  <c:v>11.742989931247161</c:v>
                </c:pt>
                <c:pt idx="2114">
                  <c:v>11.5191850648289</c:v>
                </c:pt>
                <c:pt idx="2115">
                  <c:v>11.457754807736411</c:v>
                </c:pt>
                <c:pt idx="2116">
                  <c:v>11.32403240601742</c:v>
                </c:pt>
                <c:pt idx="2117">
                  <c:v>11.39179801209071</c:v>
                </c:pt>
                <c:pt idx="2118">
                  <c:v>11.302090073644949</c:v>
                </c:pt>
                <c:pt idx="2119">
                  <c:v>11.12366560147089</c:v>
                </c:pt>
                <c:pt idx="2120">
                  <c:v>11.4015321960162</c:v>
                </c:pt>
                <c:pt idx="2121">
                  <c:v>11.54881535836701</c:v>
                </c:pt>
                <c:pt idx="2122">
                  <c:v>11.530844896742289</c:v>
                </c:pt>
                <c:pt idx="2123">
                  <c:v>11.78823538829708</c:v>
                </c:pt>
                <c:pt idx="2124">
                  <c:v>11.748775105027949</c:v>
                </c:pt>
                <c:pt idx="2125">
                  <c:v>11.899781106644269</c:v>
                </c:pt>
                <c:pt idx="2126">
                  <c:v>11.843179943216519</c:v>
                </c:pt>
                <c:pt idx="2127">
                  <c:v>11.940091118528359</c:v>
                </c:pt>
                <c:pt idx="2128">
                  <c:v>11.48215975384398</c:v>
                </c:pt>
                <c:pt idx="2129">
                  <c:v>11.48700449211271</c:v>
                </c:pt>
                <c:pt idx="2130">
                  <c:v>11.482139179301249</c:v>
                </c:pt>
                <c:pt idx="2131">
                  <c:v>10.79009728895471</c:v>
                </c:pt>
                <c:pt idx="2132">
                  <c:v>10.978897204848289</c:v>
                </c:pt>
                <c:pt idx="2133">
                  <c:v>10.76202159593838</c:v>
                </c:pt>
                <c:pt idx="2134">
                  <c:v>10.535669392402269</c:v>
                </c:pt>
                <c:pt idx="2135">
                  <c:v>10.51688837330892</c:v>
                </c:pt>
                <c:pt idx="2136">
                  <c:v>10.1408105905327</c:v>
                </c:pt>
                <c:pt idx="2137">
                  <c:v>10.490790192031209</c:v>
                </c:pt>
                <c:pt idx="2138">
                  <c:v>11.06568221640766</c:v>
                </c:pt>
                <c:pt idx="2139">
                  <c:v>10.858393459806351</c:v>
                </c:pt>
                <c:pt idx="2140">
                  <c:v>10.760700362416051</c:v>
                </c:pt>
                <c:pt idx="2141">
                  <c:v>10.6997935534968</c:v>
                </c:pt>
                <c:pt idx="2142">
                  <c:v>10.61916517069943</c:v>
                </c:pt>
                <c:pt idx="2143">
                  <c:v>10.353709309301591</c:v>
                </c:pt>
                <c:pt idx="2144">
                  <c:v>10.426869152964921</c:v>
                </c:pt>
                <c:pt idx="2145">
                  <c:v>10.59310366157858</c:v>
                </c:pt>
                <c:pt idx="2146">
                  <c:v>10.652785627523061</c:v>
                </c:pt>
                <c:pt idx="2147">
                  <c:v>10.96679198797802</c:v>
                </c:pt>
                <c:pt idx="2148">
                  <c:v>10.870611783061401</c:v>
                </c:pt>
                <c:pt idx="2149">
                  <c:v>10.89542743148569</c:v>
                </c:pt>
                <c:pt idx="2150">
                  <c:v>10.860371888787631</c:v>
                </c:pt>
                <c:pt idx="2151">
                  <c:v>10.78968506538877</c:v>
                </c:pt>
                <c:pt idx="2152">
                  <c:v>10.71006390916226</c:v>
                </c:pt>
                <c:pt idx="2153">
                  <c:v>11.015318702278369</c:v>
                </c:pt>
                <c:pt idx="2154">
                  <c:v>11.098229443026939</c:v>
                </c:pt>
                <c:pt idx="2155">
                  <c:v>11.02167467206556</c:v>
                </c:pt>
                <c:pt idx="2156">
                  <c:v>11.18953127132221</c:v>
                </c:pt>
                <c:pt idx="2157">
                  <c:v>11.278507344418429</c:v>
                </c:pt>
                <c:pt idx="2158">
                  <c:v>11.33196102871551</c:v>
                </c:pt>
                <c:pt idx="2159">
                  <c:v>11.037623960104829</c:v>
                </c:pt>
                <c:pt idx="2160">
                  <c:v>11.061676660965791</c:v>
                </c:pt>
                <c:pt idx="2161">
                  <c:v>11.023451256554569</c:v>
                </c:pt>
                <c:pt idx="2162">
                  <c:v>10.778501060842871</c:v>
                </c:pt>
                <c:pt idx="2163">
                  <c:v>10.660936395208321</c:v>
                </c:pt>
                <c:pt idx="2164">
                  <c:v>10.76491361483713</c:v>
                </c:pt>
                <c:pt idx="2165">
                  <c:v>10.920825131894521</c:v>
                </c:pt>
                <c:pt idx="2166">
                  <c:v>10.757041658017791</c:v>
                </c:pt>
                <c:pt idx="2167">
                  <c:v>10.897280099455489</c:v>
                </c:pt>
                <c:pt idx="2168">
                  <c:v>11.222257828976691</c:v>
                </c:pt>
                <c:pt idx="2169">
                  <c:v>11.316688550957</c:v>
                </c:pt>
                <c:pt idx="2170">
                  <c:v>11.31015384691554</c:v>
                </c:pt>
                <c:pt idx="2171">
                  <c:v>11.086861410195869</c:v>
                </c:pt>
                <c:pt idx="2172">
                  <c:v>11.10619236975341</c:v>
                </c:pt>
                <c:pt idx="2173">
                  <c:v>11.00408535153618</c:v>
                </c:pt>
                <c:pt idx="2174">
                  <c:v>11.07182772237242</c:v>
                </c:pt>
                <c:pt idx="2175">
                  <c:v>11.157086292971821</c:v>
                </c:pt>
                <c:pt idx="2176">
                  <c:v>11.243234479323441</c:v>
                </c:pt>
                <c:pt idx="2177">
                  <c:v>11.0123854448912</c:v>
                </c:pt>
                <c:pt idx="2178">
                  <c:v>10.900901362298841</c:v>
                </c:pt>
                <c:pt idx="2179">
                  <c:v>10.82797732515353</c:v>
                </c:pt>
                <c:pt idx="2180">
                  <c:v>10.63130723418347</c:v>
                </c:pt>
                <c:pt idx="2181">
                  <c:v>10.703312416983881</c:v>
                </c:pt>
                <c:pt idx="2182">
                  <c:v>10.58003201931748</c:v>
                </c:pt>
                <c:pt idx="2183">
                  <c:v>10.757934333622741</c:v>
                </c:pt>
                <c:pt idx="2184">
                  <c:v>10.708003146922801</c:v>
                </c:pt>
                <c:pt idx="2185">
                  <c:v>10.679332108352799</c:v>
                </c:pt>
                <c:pt idx="2186">
                  <c:v>10.62927262639943</c:v>
                </c:pt>
                <c:pt idx="2187">
                  <c:v>10.670064348716579</c:v>
                </c:pt>
                <c:pt idx="2188">
                  <c:v>10.55513101071605</c:v>
                </c:pt>
                <c:pt idx="2189">
                  <c:v>10.482848085569721</c:v>
                </c:pt>
                <c:pt idx="2190">
                  <c:v>10.67062313610661</c:v>
                </c:pt>
                <c:pt idx="2191">
                  <c:v>10.836436676557391</c:v>
                </c:pt>
                <c:pt idx="2192">
                  <c:v>10.89321872779556</c:v>
                </c:pt>
                <c:pt idx="2193">
                  <c:v>10.844696603274301</c:v>
                </c:pt>
                <c:pt idx="2194">
                  <c:v>10.850430888698851</c:v>
                </c:pt>
                <c:pt idx="2195">
                  <c:v>10.886889883845599</c:v>
                </c:pt>
                <c:pt idx="2196">
                  <c:v>10.90734487787226</c:v>
                </c:pt>
                <c:pt idx="2197">
                  <c:v>11.024273118425089</c:v>
                </c:pt>
                <c:pt idx="2198">
                  <c:v>11.12258043095925</c:v>
                </c:pt>
                <c:pt idx="2199">
                  <c:v>11.022079665429469</c:v>
                </c:pt>
                <c:pt idx="2200">
                  <c:v>11.11666209296499</c:v>
                </c:pt>
                <c:pt idx="2201">
                  <c:v>11.192610891664589</c:v>
                </c:pt>
                <c:pt idx="2202">
                  <c:v>11.115513021129541</c:v>
                </c:pt>
                <c:pt idx="2203">
                  <c:v>11.27387501881123</c:v>
                </c:pt>
                <c:pt idx="2204">
                  <c:v>11.33918116405134</c:v>
                </c:pt>
                <c:pt idx="2205">
                  <c:v>11.42510046856242</c:v>
                </c:pt>
                <c:pt idx="2206">
                  <c:v>11.482120095508391</c:v>
                </c:pt>
                <c:pt idx="2207">
                  <c:v>11.48367005661957</c:v>
                </c:pt>
                <c:pt idx="2208">
                  <c:v>11.336432906331151</c:v>
                </c:pt>
                <c:pt idx="2209">
                  <c:v>11.3099192620965</c:v>
                </c:pt>
                <c:pt idx="2210">
                  <c:v>11.67736732370844</c:v>
                </c:pt>
                <c:pt idx="2211">
                  <c:v>12.04977169271551</c:v>
                </c:pt>
                <c:pt idx="2212">
                  <c:v>12.004293209286759</c:v>
                </c:pt>
                <c:pt idx="2213">
                  <c:v>12.024837204558089</c:v>
                </c:pt>
                <c:pt idx="2214">
                  <c:v>12.27418028846901</c:v>
                </c:pt>
                <c:pt idx="2215">
                  <c:v>12.11938500376441</c:v>
                </c:pt>
                <c:pt idx="2216">
                  <c:v>12.718373890088049</c:v>
                </c:pt>
                <c:pt idx="2217">
                  <c:v>12.64103751809164</c:v>
                </c:pt>
                <c:pt idx="2218">
                  <c:v>12.82510220608415</c:v>
                </c:pt>
                <c:pt idx="2219">
                  <c:v>12.869157389631949</c:v>
                </c:pt>
                <c:pt idx="2220">
                  <c:v>13.16257662982863</c:v>
                </c:pt>
                <c:pt idx="2221">
                  <c:v>13.82083971680404</c:v>
                </c:pt>
                <c:pt idx="2222">
                  <c:v>13.82627839717218</c:v>
                </c:pt>
                <c:pt idx="2223">
                  <c:v>13.39133796753989</c:v>
                </c:pt>
                <c:pt idx="2224">
                  <c:v>13.62185442380764</c:v>
                </c:pt>
                <c:pt idx="2225">
                  <c:v>13.894156214155119</c:v>
                </c:pt>
                <c:pt idx="2226">
                  <c:v>14.151526014298099</c:v>
                </c:pt>
                <c:pt idx="2227">
                  <c:v>14.41348375067451</c:v>
                </c:pt>
                <c:pt idx="2228">
                  <c:v>14.375302731418</c:v>
                </c:pt>
                <c:pt idx="2229">
                  <c:v>14.269293181112751</c:v>
                </c:pt>
                <c:pt idx="2230">
                  <c:v>14.03566916430082</c:v>
                </c:pt>
                <c:pt idx="2231">
                  <c:v>14.92168584892865</c:v>
                </c:pt>
                <c:pt idx="2232">
                  <c:v>15.42726755338029</c:v>
                </c:pt>
                <c:pt idx="2233">
                  <c:v>14.84663715322757</c:v>
                </c:pt>
                <c:pt idx="2234">
                  <c:v>14.470092915553</c:v>
                </c:pt>
                <c:pt idx="2235">
                  <c:v>14.62744927117272</c:v>
                </c:pt>
                <c:pt idx="2236">
                  <c:v>15.044399735601059</c:v>
                </c:pt>
                <c:pt idx="2237">
                  <c:v>14.96950698718722</c:v>
                </c:pt>
                <c:pt idx="2238">
                  <c:v>14.78791079045229</c:v>
                </c:pt>
                <c:pt idx="2239">
                  <c:v>14.94508543227813</c:v>
                </c:pt>
                <c:pt idx="2240">
                  <c:v>14.865370601992099</c:v>
                </c:pt>
                <c:pt idx="2241">
                  <c:v>14.72382259741296</c:v>
                </c:pt>
                <c:pt idx="2242">
                  <c:v>14.47141569609702</c:v>
                </c:pt>
                <c:pt idx="2243">
                  <c:v>14.256486478289681</c:v>
                </c:pt>
                <c:pt idx="2244">
                  <c:v>14.424471517895601</c:v>
                </c:pt>
                <c:pt idx="2245">
                  <c:v>15.05472416508162</c:v>
                </c:pt>
                <c:pt idx="2246">
                  <c:v>16.01535451090319</c:v>
                </c:pt>
                <c:pt idx="2247">
                  <c:v>16.07940899775652</c:v>
                </c:pt>
                <c:pt idx="2248">
                  <c:v>16.158573293671171</c:v>
                </c:pt>
                <c:pt idx="2249">
                  <c:v>16.093279617615099</c:v>
                </c:pt>
                <c:pt idx="2250">
                  <c:v>15.7476340653572</c:v>
                </c:pt>
                <c:pt idx="2251">
                  <c:v>15.667134105645211</c:v>
                </c:pt>
                <c:pt idx="2252">
                  <c:v>15.874413816893179</c:v>
                </c:pt>
                <c:pt idx="2253">
                  <c:v>15.63240280217213</c:v>
                </c:pt>
                <c:pt idx="2254">
                  <c:v>15.624167557002661</c:v>
                </c:pt>
                <c:pt idx="2255">
                  <c:v>15.37857477315168</c:v>
                </c:pt>
                <c:pt idx="2256">
                  <c:v>15.90730281514198</c:v>
                </c:pt>
                <c:pt idx="2257">
                  <c:v>16.10927267855498</c:v>
                </c:pt>
                <c:pt idx="2258">
                  <c:v>16.033196168888718</c:v>
                </c:pt>
                <c:pt idx="2259">
                  <c:v>16.109806135125449</c:v>
                </c:pt>
                <c:pt idx="2260">
                  <c:v>15.965591896330849</c:v>
                </c:pt>
                <c:pt idx="2261">
                  <c:v>15.83182253045479</c:v>
                </c:pt>
                <c:pt idx="2262">
                  <c:v>15.864689507328739</c:v>
                </c:pt>
                <c:pt idx="2263">
                  <c:v>15.595240608564531</c:v>
                </c:pt>
                <c:pt idx="2264">
                  <c:v>15.413447417898061</c:v>
                </c:pt>
                <c:pt idx="2265">
                  <c:v>15.20250676543438</c:v>
                </c:pt>
                <c:pt idx="2266">
                  <c:v>15.06019355457159</c:v>
                </c:pt>
                <c:pt idx="2267">
                  <c:v>14.07390353357628</c:v>
                </c:pt>
                <c:pt idx="2268">
                  <c:v>14.373755903523939</c:v>
                </c:pt>
                <c:pt idx="2269">
                  <c:v>14.19136341610492</c:v>
                </c:pt>
                <c:pt idx="2270">
                  <c:v>13.973481178183439</c:v>
                </c:pt>
                <c:pt idx="2271">
                  <c:v>14.55305852221605</c:v>
                </c:pt>
                <c:pt idx="2272">
                  <c:v>14.458260553511719</c:v>
                </c:pt>
                <c:pt idx="2273">
                  <c:v>14.36270234072844</c:v>
                </c:pt>
                <c:pt idx="2274">
                  <c:v>14.765788325849419</c:v>
                </c:pt>
                <c:pt idx="2275">
                  <c:v>14.88377831701486</c:v>
                </c:pt>
                <c:pt idx="2276">
                  <c:v>14.433439749493481</c:v>
                </c:pt>
                <c:pt idx="2277">
                  <c:v>14.23945274693971</c:v>
                </c:pt>
                <c:pt idx="2278">
                  <c:v>14.46807396059816</c:v>
                </c:pt>
                <c:pt idx="2279">
                  <c:v>14.398751415626711</c:v>
                </c:pt>
                <c:pt idx="2280">
                  <c:v>14.09767638830659</c:v>
                </c:pt>
                <c:pt idx="2281">
                  <c:v>14.051407518824339</c:v>
                </c:pt>
                <c:pt idx="2282">
                  <c:v>14.35286863461403</c:v>
                </c:pt>
                <c:pt idx="2283">
                  <c:v>14.43390824292036</c:v>
                </c:pt>
                <c:pt idx="2284">
                  <c:v>14.43014090610356</c:v>
                </c:pt>
                <c:pt idx="2285">
                  <c:v>14.39669730001466</c:v>
                </c:pt>
                <c:pt idx="2286">
                  <c:v>14.36487741269468</c:v>
                </c:pt>
                <c:pt idx="2287">
                  <c:v>14.31946347220312</c:v>
                </c:pt>
                <c:pt idx="2288">
                  <c:v>14.1002183628097</c:v>
                </c:pt>
                <c:pt idx="2289">
                  <c:v>14.11864730692553</c:v>
                </c:pt>
                <c:pt idx="2290">
                  <c:v>13.907960464013829</c:v>
                </c:pt>
                <c:pt idx="2291">
                  <c:v>14.122555360530001</c:v>
                </c:pt>
                <c:pt idx="2292">
                  <c:v>14.639760290637939</c:v>
                </c:pt>
                <c:pt idx="2293">
                  <c:v>14.53561339873729</c:v>
                </c:pt>
                <c:pt idx="2294">
                  <c:v>14.578242614203701</c:v>
                </c:pt>
                <c:pt idx="2295">
                  <c:v>14.40468015607841</c:v>
                </c:pt>
                <c:pt idx="2296">
                  <c:v>14.391971540283309</c:v>
                </c:pt>
                <c:pt idx="2297">
                  <c:v>14.407422763014271</c:v>
                </c:pt>
                <c:pt idx="2298">
                  <c:v>14.6544316405129</c:v>
                </c:pt>
                <c:pt idx="2299">
                  <c:v>15.02572981460809</c:v>
                </c:pt>
                <c:pt idx="2300">
                  <c:v>15.15605480455374</c:v>
                </c:pt>
                <c:pt idx="2301">
                  <c:v>15.204568787223741</c:v>
                </c:pt>
                <c:pt idx="2302">
                  <c:v>15.138536958849761</c:v>
                </c:pt>
                <c:pt idx="2303">
                  <c:v>15.217266954285691</c:v>
                </c:pt>
                <c:pt idx="2304">
                  <c:v>15.44510576967841</c:v>
                </c:pt>
                <c:pt idx="2305">
                  <c:v>15.370479577022969</c:v>
                </c:pt>
                <c:pt idx="2306">
                  <c:v>15.837889519351791</c:v>
                </c:pt>
                <c:pt idx="2307">
                  <c:v>15.89841381210455</c:v>
                </c:pt>
                <c:pt idx="2308">
                  <c:v>15.713598367596431</c:v>
                </c:pt>
                <c:pt idx="2309">
                  <c:v>15.553123480350971</c:v>
                </c:pt>
                <c:pt idx="2310">
                  <c:v>15.665947991272819</c:v>
                </c:pt>
                <c:pt idx="2311">
                  <c:v>15.241575148003751</c:v>
                </c:pt>
                <c:pt idx="2312">
                  <c:v>15.30754698892007</c:v>
                </c:pt>
                <c:pt idx="2313">
                  <c:v>15.20838356823093</c:v>
                </c:pt>
                <c:pt idx="2314">
                  <c:v>15.21771087583496</c:v>
                </c:pt>
                <c:pt idx="2315">
                  <c:v>15.295788058839991</c:v>
                </c:pt>
                <c:pt idx="2316">
                  <c:v>15.413453253589079</c:v>
                </c:pt>
                <c:pt idx="2317">
                  <c:v>15.35430864842518</c:v>
                </c:pt>
                <c:pt idx="2318">
                  <c:v>15.3080794793414</c:v>
                </c:pt>
                <c:pt idx="2319">
                  <c:v>15.14589372873818</c:v>
                </c:pt>
                <c:pt idx="2320">
                  <c:v>15.312266668518051</c:v>
                </c:pt>
                <c:pt idx="2321">
                  <c:v>15.128925285322589</c:v>
                </c:pt>
                <c:pt idx="2322">
                  <c:v>15.259080031533619</c:v>
                </c:pt>
                <c:pt idx="2323">
                  <c:v>15.41431494493283</c:v>
                </c:pt>
                <c:pt idx="2324">
                  <c:v>15.497008038330341</c:v>
                </c:pt>
                <c:pt idx="2325">
                  <c:v>15.562716530477481</c:v>
                </c:pt>
                <c:pt idx="2326">
                  <c:v>15.54024353166351</c:v>
                </c:pt>
                <c:pt idx="2327">
                  <c:v>15.594521396995519</c:v>
                </c:pt>
                <c:pt idx="2328">
                  <c:v>15.40982897176503</c:v>
                </c:pt>
                <c:pt idx="2329">
                  <c:v>15.38197507940987</c:v>
                </c:pt>
                <c:pt idx="2330">
                  <c:v>15.0681859485231</c:v>
                </c:pt>
                <c:pt idx="2331">
                  <c:v>14.81738909027041</c:v>
                </c:pt>
                <c:pt idx="2332">
                  <c:v>14.72248779761075</c:v>
                </c:pt>
                <c:pt idx="2333">
                  <c:v>14.584340433469849</c:v>
                </c:pt>
                <c:pt idx="2334">
                  <c:v>14.67689971088854</c:v>
                </c:pt>
                <c:pt idx="2335">
                  <c:v>14.53040772149153</c:v>
                </c:pt>
                <c:pt idx="2336">
                  <c:v>14.909612082835141</c:v>
                </c:pt>
                <c:pt idx="2337">
                  <c:v>14.786402547782069</c:v>
                </c:pt>
                <c:pt idx="2338">
                  <c:v>14.888448640222</c:v>
                </c:pt>
                <c:pt idx="2339">
                  <c:v>15.02545825400178</c:v>
                </c:pt>
                <c:pt idx="2340">
                  <c:v>15.10753965772413</c:v>
                </c:pt>
                <c:pt idx="2341">
                  <c:v>15.559792842994939</c:v>
                </c:pt>
                <c:pt idx="2342">
                  <c:v>15.58166808280834</c:v>
                </c:pt>
                <c:pt idx="2343">
                  <c:v>15.73885360143281</c:v>
                </c:pt>
                <c:pt idx="2344">
                  <c:v>15.74411750992854</c:v>
                </c:pt>
                <c:pt idx="2345">
                  <c:v>15.872563475097341</c:v>
                </c:pt>
                <c:pt idx="2346">
                  <c:v>15.755138866179889</c:v>
                </c:pt>
                <c:pt idx="2347">
                  <c:v>15.97387178451525</c:v>
                </c:pt>
                <c:pt idx="2348">
                  <c:v>15.9659748884621</c:v>
                </c:pt>
                <c:pt idx="2349">
                  <c:v>16.12204607840869</c:v>
                </c:pt>
                <c:pt idx="2350">
                  <c:v>15.88165790498401</c:v>
                </c:pt>
                <c:pt idx="2351">
                  <c:v>16.367573046884569</c:v>
                </c:pt>
                <c:pt idx="2352">
                  <c:v>16.510678079427091</c:v>
                </c:pt>
                <c:pt idx="2353">
                  <c:v>16.657095044052529</c:v>
                </c:pt>
                <c:pt idx="2354">
                  <c:v>16.73124839369515</c:v>
                </c:pt>
                <c:pt idx="2355">
                  <c:v>16.755579809054058</c:v>
                </c:pt>
                <c:pt idx="2356">
                  <c:v>17.03096028140726</c:v>
                </c:pt>
                <c:pt idx="2357">
                  <c:v>16.992370426925881</c:v>
                </c:pt>
                <c:pt idx="2358">
                  <c:v>16.82316518514299</c:v>
                </c:pt>
                <c:pt idx="2359">
                  <c:v>16.86722753318114</c:v>
                </c:pt>
                <c:pt idx="2360">
                  <c:v>16.89919515008415</c:v>
                </c:pt>
                <c:pt idx="2361">
                  <c:v>16.597985708617848</c:v>
                </c:pt>
                <c:pt idx="2362">
                  <c:v>16.713692488452111</c:v>
                </c:pt>
                <c:pt idx="2363">
                  <c:v>16.873525693204769</c:v>
                </c:pt>
                <c:pt idx="2364">
                  <c:v>16.969954704962891</c:v>
                </c:pt>
                <c:pt idx="2365">
                  <c:v>16.875744065197299</c:v>
                </c:pt>
                <c:pt idx="2366">
                  <c:v>17.01483130669023</c:v>
                </c:pt>
                <c:pt idx="2367">
                  <c:v>16.76326199502595</c:v>
                </c:pt>
                <c:pt idx="2368">
                  <c:v>16.352453876335819</c:v>
                </c:pt>
                <c:pt idx="2369">
                  <c:v>16.474285411303061</c:v>
                </c:pt>
                <c:pt idx="2370">
                  <c:v>16.34875696299676</c:v>
                </c:pt>
                <c:pt idx="2371">
                  <c:v>16.470868870979949</c:v>
                </c:pt>
                <c:pt idx="2372">
                  <c:v>16.730194538338299</c:v>
                </c:pt>
                <c:pt idx="2373">
                  <c:v>17.058249459426118</c:v>
                </c:pt>
                <c:pt idx="2374">
                  <c:v>17.24445124701931</c:v>
                </c:pt>
                <c:pt idx="2375">
                  <c:v>17.39594005804145</c:v>
                </c:pt>
                <c:pt idx="2376">
                  <c:v>17.169616517218198</c:v>
                </c:pt>
                <c:pt idx="2377">
                  <c:v>17.189445591785809</c:v>
                </c:pt>
                <c:pt idx="2378">
                  <c:v>17.167097813181488</c:v>
                </c:pt>
                <c:pt idx="2379">
                  <c:v>16.947284768710361</c:v>
                </c:pt>
                <c:pt idx="2380">
                  <c:v>16.887495986356409</c:v>
                </c:pt>
                <c:pt idx="2381">
                  <c:v>17.11094509379593</c:v>
                </c:pt>
                <c:pt idx="2382">
                  <c:v>16.954778630518</c:v>
                </c:pt>
                <c:pt idx="2383">
                  <c:v>16.821061847549689</c:v>
                </c:pt>
                <c:pt idx="2384">
                  <c:v>17.040655036058439</c:v>
                </c:pt>
                <c:pt idx="2385">
                  <c:v>17.22604983627534</c:v>
                </c:pt>
                <c:pt idx="2386">
                  <c:v>17.185228863755341</c:v>
                </c:pt>
                <c:pt idx="2387">
                  <c:v>17.11632700509627</c:v>
                </c:pt>
                <c:pt idx="2388">
                  <c:v>17.0047219506434</c:v>
                </c:pt>
                <c:pt idx="2389">
                  <c:v>17.146592844336539</c:v>
                </c:pt>
                <c:pt idx="2390">
                  <c:v>17.48845693214016</c:v>
                </c:pt>
                <c:pt idx="2391">
                  <c:v>17.594774203165152</c:v>
                </c:pt>
                <c:pt idx="2392">
                  <c:v>17.448860736131738</c:v>
                </c:pt>
                <c:pt idx="2393">
                  <c:v>17.495022974252912</c:v>
                </c:pt>
                <c:pt idx="2394">
                  <c:v>17.432141142469689</c:v>
                </c:pt>
                <c:pt idx="2395">
                  <c:v>17.13023365792418</c:v>
                </c:pt>
                <c:pt idx="2396">
                  <c:v>17.13038114332452</c:v>
                </c:pt>
                <c:pt idx="2397">
                  <c:v>17.356966602807478</c:v>
                </c:pt>
                <c:pt idx="2398">
                  <c:v>17.61208813876404</c:v>
                </c:pt>
                <c:pt idx="2399">
                  <c:v>17.461749293927689</c:v>
                </c:pt>
                <c:pt idx="2400">
                  <c:v>17.62426164205025</c:v>
                </c:pt>
                <c:pt idx="2401">
                  <c:v>17.989000132032508</c:v>
                </c:pt>
                <c:pt idx="2402">
                  <c:v>17.92144316632838</c:v>
                </c:pt>
                <c:pt idx="2403">
                  <c:v>17.780534685327311</c:v>
                </c:pt>
                <c:pt idx="2404">
                  <c:v>17.234129261195559</c:v>
                </c:pt>
                <c:pt idx="2405">
                  <c:v>17.040658229448319</c:v>
                </c:pt>
                <c:pt idx="2406">
                  <c:v>17.24166864267605</c:v>
                </c:pt>
                <c:pt idx="2407">
                  <c:v>17.26911098858184</c:v>
                </c:pt>
                <c:pt idx="2408">
                  <c:v>17.22642911914544</c:v>
                </c:pt>
                <c:pt idx="2409">
                  <c:v>17.048565335590251</c:v>
                </c:pt>
                <c:pt idx="2410">
                  <c:v>17.004893637888689</c:v>
                </c:pt>
                <c:pt idx="2411">
                  <c:v>17.159452948278009</c:v>
                </c:pt>
                <c:pt idx="2412">
                  <c:v>17.111292067909549</c:v>
                </c:pt>
                <c:pt idx="2413">
                  <c:v>17.46669227972804</c:v>
                </c:pt>
                <c:pt idx="2414">
                  <c:v>17.590366698634821</c:v>
                </c:pt>
                <c:pt idx="2415">
                  <c:v>17.59387433456676</c:v>
                </c:pt>
                <c:pt idx="2416">
                  <c:v>17.659834917901989</c:v>
                </c:pt>
                <c:pt idx="2417">
                  <c:v>17.54364176143844</c:v>
                </c:pt>
                <c:pt idx="2418">
                  <c:v>17.558583693743881</c:v>
                </c:pt>
                <c:pt idx="2419">
                  <c:v>17.956007133778279</c:v>
                </c:pt>
                <c:pt idx="2420">
                  <c:v>18.12972911395682</c:v>
                </c:pt>
                <c:pt idx="2421">
                  <c:v>18.234976312397261</c:v>
                </c:pt>
                <c:pt idx="2422">
                  <c:v>18.055034680556791</c:v>
                </c:pt>
                <c:pt idx="2423">
                  <c:v>18.031491377948619</c:v>
                </c:pt>
                <c:pt idx="2424">
                  <c:v>17.86149494919044</c:v>
                </c:pt>
                <c:pt idx="2425">
                  <c:v>17.668300421667631</c:v>
                </c:pt>
                <c:pt idx="2426">
                  <c:v>17.936630009438581</c:v>
                </c:pt>
                <c:pt idx="2427">
                  <c:v>17.93207239908342</c:v>
                </c:pt>
                <c:pt idx="2428">
                  <c:v>18.027983667853729</c:v>
                </c:pt>
                <c:pt idx="2429">
                  <c:v>17.871856453670979</c:v>
                </c:pt>
                <c:pt idx="2430">
                  <c:v>18.08375942759282</c:v>
                </c:pt>
                <c:pt idx="2431">
                  <c:v>18.260218045603061</c:v>
                </c:pt>
                <c:pt idx="2432">
                  <c:v>18.611143857904061</c:v>
                </c:pt>
                <c:pt idx="2433">
                  <c:v>18.56512201026035</c:v>
                </c:pt>
                <c:pt idx="2434">
                  <c:v>18.741920912637969</c:v>
                </c:pt>
                <c:pt idx="2435">
                  <c:v>18.971748504667051</c:v>
                </c:pt>
                <c:pt idx="2436">
                  <c:v>18.685895075408109</c:v>
                </c:pt>
                <c:pt idx="2437">
                  <c:v>19.10852791359908</c:v>
                </c:pt>
                <c:pt idx="2438">
                  <c:v>19.289051724651451</c:v>
                </c:pt>
                <c:pt idx="2439">
                  <c:v>19.736558348897919</c:v>
                </c:pt>
                <c:pt idx="2440">
                  <c:v>19.649543668440899</c:v>
                </c:pt>
                <c:pt idx="2441">
                  <c:v>19.730211458322891</c:v>
                </c:pt>
                <c:pt idx="2442">
                  <c:v>19.81332662578356</c:v>
                </c:pt>
                <c:pt idx="2443">
                  <c:v>19.853628432885181</c:v>
                </c:pt>
                <c:pt idx="2444">
                  <c:v>20.224089336624139</c:v>
                </c:pt>
                <c:pt idx="2445">
                  <c:v>19.932878029262799</c:v>
                </c:pt>
                <c:pt idx="2446">
                  <c:v>20.180787291820899</c:v>
                </c:pt>
                <c:pt idx="2447">
                  <c:v>19.410800230650612</c:v>
                </c:pt>
                <c:pt idx="2448">
                  <c:v>18.01957121223035</c:v>
                </c:pt>
                <c:pt idx="2449">
                  <c:v>18.764868047626909</c:v>
                </c:pt>
                <c:pt idx="2450">
                  <c:v>19.04096864379235</c:v>
                </c:pt>
                <c:pt idx="2451">
                  <c:v>19.82526413082488</c:v>
                </c:pt>
                <c:pt idx="2452">
                  <c:v>19.90420080786711</c:v>
                </c:pt>
                <c:pt idx="2453">
                  <c:v>20.211202751666441</c:v>
                </c:pt>
                <c:pt idx="2454">
                  <c:v>20.068759156871611</c:v>
                </c:pt>
                <c:pt idx="2455">
                  <c:v>20.324567054649179</c:v>
                </c:pt>
                <c:pt idx="2456">
                  <c:v>20.096237285869769</c:v>
                </c:pt>
                <c:pt idx="2457">
                  <c:v>20.422756399583822</c:v>
                </c:pt>
                <c:pt idx="2458">
                  <c:v>21.125322630686021</c:v>
                </c:pt>
                <c:pt idx="2459">
                  <c:v>21.002629113542209</c:v>
                </c:pt>
                <c:pt idx="2460">
                  <c:v>20.79713400370273</c:v>
                </c:pt>
                <c:pt idx="2461">
                  <c:v>21.117411332480241</c:v>
                </c:pt>
                <c:pt idx="2462">
                  <c:v>21.193180393110151</c:v>
                </c:pt>
                <c:pt idx="2463">
                  <c:v>21.539804953443941</c:v>
                </c:pt>
                <c:pt idx="2464">
                  <c:v>21.520744343211049</c:v>
                </c:pt>
                <c:pt idx="2465">
                  <c:v>21.08416978273458</c:v>
                </c:pt>
                <c:pt idx="2466">
                  <c:v>21.812134259840001</c:v>
                </c:pt>
                <c:pt idx="2467">
                  <c:v>20.857806424514571</c:v>
                </c:pt>
                <c:pt idx="2468">
                  <c:v>21.67801277796659</c:v>
                </c:pt>
                <c:pt idx="2469">
                  <c:v>22.128093940195761</c:v>
                </c:pt>
                <c:pt idx="2470">
                  <c:v>22.41744491290455</c:v>
                </c:pt>
                <c:pt idx="2471">
                  <c:v>22.790058042900331</c:v>
                </c:pt>
                <c:pt idx="2472">
                  <c:v>22.595808006923772</c:v>
                </c:pt>
                <c:pt idx="2473">
                  <c:v>21.578807876983369</c:v>
                </c:pt>
                <c:pt idx="2474">
                  <c:v>22.089195767288981</c:v>
                </c:pt>
                <c:pt idx="2475">
                  <c:v>21.830809508782011</c:v>
                </c:pt>
                <c:pt idx="2476">
                  <c:v>21.22533171749475</c:v>
                </c:pt>
                <c:pt idx="2477">
                  <c:v>21.234259016739049</c:v>
                </c:pt>
                <c:pt idx="2478">
                  <c:v>20.004598548892311</c:v>
                </c:pt>
                <c:pt idx="2479">
                  <c:v>20.16299307519834</c:v>
                </c:pt>
                <c:pt idx="2480">
                  <c:v>20.322742684879671</c:v>
                </c:pt>
                <c:pt idx="2481">
                  <c:v>20.44836432484832</c:v>
                </c:pt>
                <c:pt idx="2482">
                  <c:v>20.922283331345561</c:v>
                </c:pt>
                <c:pt idx="2483">
                  <c:v>20.300069468291181</c:v>
                </c:pt>
                <c:pt idx="2484">
                  <c:v>20.638253103388688</c:v>
                </c:pt>
                <c:pt idx="2485">
                  <c:v>21.155024374430791</c:v>
                </c:pt>
                <c:pt idx="2486">
                  <c:v>21.21419406420415</c:v>
                </c:pt>
                <c:pt idx="2487">
                  <c:v>21.014157912992971</c:v>
                </c:pt>
                <c:pt idx="2488">
                  <c:v>20.651812569946649</c:v>
                </c:pt>
                <c:pt idx="2489">
                  <c:v>20.889750561581579</c:v>
                </c:pt>
                <c:pt idx="2490">
                  <c:v>20.958697392392921</c:v>
                </c:pt>
                <c:pt idx="2491">
                  <c:v>21.284553382093481</c:v>
                </c:pt>
                <c:pt idx="2492">
                  <c:v>21.3210454053789</c:v>
                </c:pt>
                <c:pt idx="2493">
                  <c:v>22.35939766576416</c:v>
                </c:pt>
                <c:pt idx="2494">
                  <c:v>22.619258887937161</c:v>
                </c:pt>
                <c:pt idx="2495">
                  <c:v>22.95001777683289</c:v>
                </c:pt>
                <c:pt idx="2496">
                  <c:v>22.465853677873291</c:v>
                </c:pt>
                <c:pt idx="2497">
                  <c:v>22.653595379937279</c:v>
                </c:pt>
                <c:pt idx="2498">
                  <c:v>22.9948117104963</c:v>
                </c:pt>
                <c:pt idx="2499">
                  <c:v>23.11094198196853</c:v>
                </c:pt>
                <c:pt idx="2500">
                  <c:v>23.05301292415707</c:v>
                </c:pt>
                <c:pt idx="2501">
                  <c:v>23.445845062206121</c:v>
                </c:pt>
                <c:pt idx="2502">
                  <c:v>24.098670406445361</c:v>
                </c:pt>
                <c:pt idx="2503">
                  <c:v>23.896644082211811</c:v>
                </c:pt>
                <c:pt idx="2504">
                  <c:v>24.047648037543709</c:v>
                </c:pt>
                <c:pt idx="2505">
                  <c:v>24.087962524441981</c:v>
                </c:pt>
                <c:pt idx="2506">
                  <c:v>23.3962482630868</c:v>
                </c:pt>
                <c:pt idx="2507">
                  <c:v>23.729024202397468</c:v>
                </c:pt>
                <c:pt idx="2508">
                  <c:v>23.87009375724541</c:v>
                </c:pt>
                <c:pt idx="2509">
                  <c:v>23.6065728487808</c:v>
                </c:pt>
                <c:pt idx="2510">
                  <c:v>23.540462767530229</c:v>
                </c:pt>
                <c:pt idx="2511">
                  <c:v>24.050735242683398</c:v>
                </c:pt>
                <c:pt idx="2512">
                  <c:v>24.304008245010859</c:v>
                </c:pt>
                <c:pt idx="2513">
                  <c:v>24.596467553755939</c:v>
                </c:pt>
                <c:pt idx="2514">
                  <c:v>24.505623200390509</c:v>
                </c:pt>
                <c:pt idx="2515">
                  <c:v>24.785216017845489</c:v>
                </c:pt>
                <c:pt idx="2516">
                  <c:v>25.152986912691151</c:v>
                </c:pt>
                <c:pt idx="2517">
                  <c:v>24.793099316073111</c:v>
                </c:pt>
                <c:pt idx="2518">
                  <c:v>24.760883222388099</c:v>
                </c:pt>
                <c:pt idx="2519">
                  <c:v>24.910963441459849</c:v>
                </c:pt>
                <c:pt idx="2520">
                  <c:v>25.282093389568288</c:v>
                </c:pt>
                <c:pt idx="2521">
                  <c:v>24.805897509996811</c:v>
                </c:pt>
                <c:pt idx="2522">
                  <c:v>24.54060745120702</c:v>
                </c:pt>
                <c:pt idx="2523">
                  <c:v>24.025443951635761</c:v>
                </c:pt>
                <c:pt idx="2524">
                  <c:v>24.127145654688711</c:v>
                </c:pt>
                <c:pt idx="2525">
                  <c:v>24.778283233819</c:v>
                </c:pt>
                <c:pt idx="2526">
                  <c:v>24.45968749967302</c:v>
                </c:pt>
                <c:pt idx="2527">
                  <c:v>24.59348863692869</c:v>
                </c:pt>
                <c:pt idx="2528">
                  <c:v>24.993438925647219</c:v>
                </c:pt>
                <c:pt idx="2529">
                  <c:v>25.817499113330829</c:v>
                </c:pt>
                <c:pt idx="2530">
                  <c:v>25.3619933997491</c:v>
                </c:pt>
                <c:pt idx="2531">
                  <c:v>25.39531606383742</c:v>
                </c:pt>
                <c:pt idx="2532">
                  <c:v>25.345148586866571</c:v>
                </c:pt>
                <c:pt idx="2533">
                  <c:v>25.37210208420229</c:v>
                </c:pt>
                <c:pt idx="2534">
                  <c:v>25.2116192906226</c:v>
                </c:pt>
                <c:pt idx="2535">
                  <c:v>25.52758082012917</c:v>
                </c:pt>
                <c:pt idx="2536">
                  <c:v>25.85475465247162</c:v>
                </c:pt>
                <c:pt idx="2537">
                  <c:v>25.700130854522079</c:v>
                </c:pt>
                <c:pt idx="2538">
                  <c:v>25.960842894193298</c:v>
                </c:pt>
                <c:pt idx="2539">
                  <c:v>25.909770805120019</c:v>
                </c:pt>
                <c:pt idx="2540">
                  <c:v>26.609015387259682</c:v>
                </c:pt>
                <c:pt idx="2541">
                  <c:v>26.62176077281417</c:v>
                </c:pt>
                <c:pt idx="2542">
                  <c:v>26.583041559884482</c:v>
                </c:pt>
                <c:pt idx="2543">
                  <c:v>27.035906253668038</c:v>
                </c:pt>
                <c:pt idx="2544">
                  <c:v>27.10535631123188</c:v>
                </c:pt>
                <c:pt idx="2545">
                  <c:v>27.499392791492589</c:v>
                </c:pt>
                <c:pt idx="2546">
                  <c:v>27.444046249423131</c:v>
                </c:pt>
                <c:pt idx="2547">
                  <c:v>27.44911816710594</c:v>
                </c:pt>
                <c:pt idx="2548">
                  <c:v>28.095562270310431</c:v>
                </c:pt>
                <c:pt idx="2549">
                  <c:v>28.00124444554892</c:v>
                </c:pt>
                <c:pt idx="2550">
                  <c:v>28.131299286389929</c:v>
                </c:pt>
                <c:pt idx="2551">
                  <c:v>28.45416098191717</c:v>
                </c:pt>
                <c:pt idx="2552">
                  <c:v>29.287115954011369</c:v>
                </c:pt>
                <c:pt idx="2553">
                  <c:v>29.884228894981032</c:v>
                </c:pt>
                <c:pt idx="2554">
                  <c:v>30.476450009749222</c:v>
                </c:pt>
                <c:pt idx="2555">
                  <c:v>31.36774039014303</c:v>
                </c:pt>
                <c:pt idx="2556">
                  <c:v>31.5118585297528</c:v>
                </c:pt>
                <c:pt idx="2557">
                  <c:v>32.541066385070764</c:v>
                </c:pt>
                <c:pt idx="2558">
                  <c:v>32.462206743497077</c:v>
                </c:pt>
                <c:pt idx="2559">
                  <c:v>31.940422080300269</c:v>
                </c:pt>
                <c:pt idx="2560">
                  <c:v>30.244755203175771</c:v>
                </c:pt>
                <c:pt idx="2561">
                  <c:v>30.917200157499941</c:v>
                </c:pt>
                <c:pt idx="2562">
                  <c:v>31.515401318966841</c:v>
                </c:pt>
                <c:pt idx="2563">
                  <c:v>31.984835886821799</c:v>
                </c:pt>
                <c:pt idx="2564">
                  <c:v>32.365809839755137</c:v>
                </c:pt>
                <c:pt idx="2565">
                  <c:v>32.524544909559957</c:v>
                </c:pt>
                <c:pt idx="2566">
                  <c:v>30.58662874984762</c:v>
                </c:pt>
                <c:pt idx="2567">
                  <c:v>30.813608323009809</c:v>
                </c:pt>
                <c:pt idx="2568">
                  <c:v>31.376209664467531</c:v>
                </c:pt>
                <c:pt idx="2569">
                  <c:v>32.506146131146139</c:v>
                </c:pt>
                <c:pt idx="2570">
                  <c:v>32.433517622026649</c:v>
                </c:pt>
                <c:pt idx="2571">
                  <c:v>32.838890359002349</c:v>
                </c:pt>
                <c:pt idx="2572">
                  <c:v>33.746049543834758</c:v>
                </c:pt>
                <c:pt idx="2573">
                  <c:v>33.884000588342538</c:v>
                </c:pt>
                <c:pt idx="2574">
                  <c:v>34.447903249540047</c:v>
                </c:pt>
                <c:pt idx="2575">
                  <c:v>34.076315383842633</c:v>
                </c:pt>
                <c:pt idx="2576">
                  <c:v>33.589401035153109</c:v>
                </c:pt>
                <c:pt idx="2577">
                  <c:v>33.28037284843515</c:v>
                </c:pt>
                <c:pt idx="2578">
                  <c:v>32.869700459491597</c:v>
                </c:pt>
                <c:pt idx="2579">
                  <c:v>32.025383514734102</c:v>
                </c:pt>
                <c:pt idx="2580">
                  <c:v>31.863644539937582</c:v>
                </c:pt>
                <c:pt idx="2581">
                  <c:v>32.515685786014437</c:v>
                </c:pt>
                <c:pt idx="2582">
                  <c:v>33.001546879437733</c:v>
                </c:pt>
                <c:pt idx="2583">
                  <c:v>33.506519592303022</c:v>
                </c:pt>
                <c:pt idx="2584">
                  <c:v>32.908148643105569</c:v>
                </c:pt>
                <c:pt idx="2585">
                  <c:v>32.725258389378872</c:v>
                </c:pt>
                <c:pt idx="2586">
                  <c:v>33.272755693903129</c:v>
                </c:pt>
                <c:pt idx="2587">
                  <c:v>33.87150737284658</c:v>
                </c:pt>
                <c:pt idx="2588">
                  <c:v>33.879496775272912</c:v>
                </c:pt>
                <c:pt idx="2589">
                  <c:v>33.193079387230078</c:v>
                </c:pt>
                <c:pt idx="2590">
                  <c:v>33.515087667807563</c:v>
                </c:pt>
                <c:pt idx="2591">
                  <c:v>34.163796499743249</c:v>
                </c:pt>
                <c:pt idx="2592">
                  <c:v>34.082375340664512</c:v>
                </c:pt>
              </c:numCache>
            </c:numRef>
          </c:val>
          <c:smooth val="0"/>
          <c:extLst>
            <c:ext xmlns:c16="http://schemas.microsoft.com/office/drawing/2014/chart" uri="{C3380CC4-5D6E-409C-BE32-E72D297353CC}">
              <c16:uniqueId val="{00000002-57B9-43C6-814D-E7B37549F02A}"/>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[报告图表.xlsx]公告收盘除1年最高收盘价幅度全市场!$B$1</c:f>
              <c:strCache>
                <c:ptCount val="1"/>
                <c:pt idx="0">
                  <c:v>月度超额均值</c:v>
                </c:pt>
              </c:strCache>
            </c:strRef>
          </c:tx>
          <c:spPr>
            <a:solidFill>
              <a:srgbClr val="054477"/>
            </a:solidFill>
            <a:ln>
              <a:noFill/>
            </a:ln>
            <a:effectLst/>
          </c:spPr>
          <c:invertIfNegative val="0"/>
          <c:cat>
            <c:numRef>
              <c:f>[报告图表.xlsx]公告收盘除1年最高收盘价幅度全市场!$A$2:$A$11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[报告图表.xlsx]公告收盘除1年最高收盘价幅度全市场!$B$2:$B$11</c:f>
              <c:numCache>
                <c:formatCode>0.0%</c:formatCode>
                <c:ptCount val="10"/>
                <c:pt idx="0">
                  <c:v>-1.75160627852546E-3</c:v>
                </c:pt>
                <c:pt idx="1">
                  <c:v>-9.1503512811033801E-4</c:v>
                </c:pt>
                <c:pt idx="2">
                  <c:v>-6.8693957406392098E-4</c:v>
                </c:pt>
                <c:pt idx="3">
                  <c:v>-1.1936863069701899E-3</c:v>
                </c:pt>
                <c:pt idx="4">
                  <c:v>-1.8395243957015899E-3</c:v>
                </c:pt>
                <c:pt idx="5">
                  <c:v>-1.8123895589977799E-4</c:v>
                </c:pt>
                <c:pt idx="6">
                  <c:v>1.77802380010077E-3</c:v>
                </c:pt>
                <c:pt idx="7">
                  <c:v>1.9046937196880399E-3</c:v>
                </c:pt>
                <c:pt idx="8">
                  <c:v>2.2795057481417198E-3</c:v>
                </c:pt>
                <c:pt idx="9">
                  <c:v>6.0967438405344697E-4</c:v>
                </c:pt>
              </c:numCache>
            </c:numRef>
          </c:val>
          <c:extLst>
            <c:ext xmlns:c16="http://schemas.microsoft.com/office/drawing/2014/chart" uri="{C3380CC4-5D6E-409C-BE32-E72D297353CC}">
              <c16:uniqueId val="{00000000-8FC7-4057-A0EB-CAC113FB9768}"/>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7121828521434823"/>
        </c:manualLayout>
      </c:layout>
      <c:lineChart>
        <c:grouping val="standard"/>
        <c:varyColors val="0"/>
        <c:ser>
          <c:idx val="0"/>
          <c:order val="0"/>
          <c:tx>
            <c:strRef>
              <c:f>[报告图表.xlsx]公告收盘除1年最高收盘价幅度全市场!$AD$1</c:f>
              <c:strCache>
                <c:ptCount val="1"/>
                <c:pt idx="0">
                  <c:v>第1组</c:v>
                </c:pt>
              </c:strCache>
            </c:strRef>
          </c:tx>
          <c:spPr>
            <a:ln w="19050" cap="rnd">
              <a:solidFill>
                <a:srgbClr val="054477"/>
              </a:solidFill>
              <a:round/>
            </a:ln>
            <a:effectLst/>
          </c:spPr>
          <c:marker>
            <c:symbol val="none"/>
          </c:marker>
          <c:cat>
            <c:numRef>
              <c:f>[报告图表.xlsx]公告收盘除1年最高收盘价幅度全市场!$AB$2:$AB$2594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[报告图表.xlsx]公告收盘除1年最高收盘价幅度全市场!$AD$2:$AD$2594</c:f>
              <c:numCache>
                <c:formatCode>General</c:formatCode>
                <c:ptCount val="2593"/>
                <c:pt idx="0">
                  <c:v>1</c:v>
                </c:pt>
                <c:pt idx="1">
                  <c:v>1.006074578142929</c:v>
                </c:pt>
                <c:pt idx="2">
                  <c:v>1.021159974592641</c:v>
                </c:pt>
                <c:pt idx="3">
                  <c:v>1.0066692245886359</c:v>
                </c:pt>
                <c:pt idx="4">
                  <c:v>0.98983373965568722</c:v>
                </c:pt>
                <c:pt idx="5">
                  <c:v>0.99852077136407291</c:v>
                </c:pt>
                <c:pt idx="6">
                  <c:v>1.0021126564436049</c:v>
                </c:pt>
                <c:pt idx="7">
                  <c:v>1.0190547768679179</c:v>
                </c:pt>
                <c:pt idx="8">
                  <c:v>1.0032272362326871</c:v>
                </c:pt>
                <c:pt idx="9">
                  <c:v>1.0301839110993609</c:v>
                </c:pt>
                <c:pt idx="10">
                  <c:v>1.0379865561148229</c:v>
                </c:pt>
                <c:pt idx="11">
                  <c:v>1.0625761762256369</c:v>
                </c:pt>
                <c:pt idx="12">
                  <c:v>1.060281790134282</c:v>
                </c:pt>
                <c:pt idx="13">
                  <c:v>1.019332184217898</c:v>
                </c:pt>
                <c:pt idx="14">
                  <c:v>1.019842710496454</c:v>
                </c:pt>
                <c:pt idx="15">
                  <c:v>0.99744590072074069</c:v>
                </c:pt>
                <c:pt idx="16">
                  <c:v>0.98566976321682254</c:v>
                </c:pt>
                <c:pt idx="17">
                  <c:v>0.95957092054590609</c:v>
                </c:pt>
                <c:pt idx="18">
                  <c:v>0.95204904609662244</c:v>
                </c:pt>
                <c:pt idx="19">
                  <c:v>0.96271586567089218</c:v>
                </c:pt>
                <c:pt idx="20">
                  <c:v>0.96567510185036409</c:v>
                </c:pt>
                <c:pt idx="21">
                  <c:v>0.93134857692567408</c:v>
                </c:pt>
                <c:pt idx="22">
                  <c:v>0.93162307446809856</c:v>
                </c:pt>
                <c:pt idx="23">
                  <c:v>0.95916081680934662</c:v>
                </c:pt>
                <c:pt idx="24">
                  <c:v>0.96092717885210654</c:v>
                </c:pt>
                <c:pt idx="25">
                  <c:v>0.95073479558151752</c:v>
                </c:pt>
                <c:pt idx="26">
                  <c:v>0.95261385760080663</c:v>
                </c:pt>
                <c:pt idx="27">
                  <c:v>0.94942023112937857</c:v>
                </c:pt>
                <c:pt idx="28">
                  <c:v>0.96367562698587661</c:v>
                </c:pt>
                <c:pt idx="29">
                  <c:v>0.97485646617931232</c:v>
                </c:pt>
                <c:pt idx="30">
                  <c:v>0.98223864080805368</c:v>
                </c:pt>
                <c:pt idx="31">
                  <c:v>0.9715555694374084</c:v>
                </c:pt>
                <c:pt idx="32">
                  <c:v>0.97685160495345313</c:v>
                </c:pt>
                <c:pt idx="33">
                  <c:v>0.990297629255665</c:v>
                </c:pt>
                <c:pt idx="34">
                  <c:v>1.027668108789866</c:v>
                </c:pt>
                <c:pt idx="35">
                  <c:v>1.0179449825887259</c:v>
                </c:pt>
                <c:pt idx="36">
                  <c:v>1.0259852260793969</c:v>
                </c:pt>
                <c:pt idx="37">
                  <c:v>1.034535439841797</c:v>
                </c:pt>
                <c:pt idx="38">
                  <c:v>1.038860594031267</c:v>
                </c:pt>
                <c:pt idx="39">
                  <c:v>1.010834139772731</c:v>
                </c:pt>
                <c:pt idx="40">
                  <c:v>1.0158447415892831</c:v>
                </c:pt>
                <c:pt idx="41">
                  <c:v>1.021767764257693</c:v>
                </c:pt>
                <c:pt idx="42">
                  <c:v>1.0254231076060649</c:v>
                </c:pt>
                <c:pt idx="43">
                  <c:v>1.0075336459418771</c:v>
                </c:pt>
                <c:pt idx="44">
                  <c:v>1.0009957426388389</c:v>
                </c:pt>
                <c:pt idx="45">
                  <c:v>0.97900806163747744</c:v>
                </c:pt>
                <c:pt idx="46">
                  <c:v>0.97988548678671605</c:v>
                </c:pt>
                <c:pt idx="47">
                  <c:v>0.98275833850370242</c:v>
                </c:pt>
                <c:pt idx="48">
                  <c:v>1.0073065192271771</c:v>
                </c:pt>
                <c:pt idx="49">
                  <c:v>1.01026755090537</c:v>
                </c:pt>
                <c:pt idx="50">
                  <c:v>1.013105023194927</c:v>
                </c:pt>
                <c:pt idx="51">
                  <c:v>1.002452937602643</c:v>
                </c:pt>
                <c:pt idx="52">
                  <c:v>0.97418928385315851</c:v>
                </c:pt>
                <c:pt idx="53">
                  <c:v>0.97278895690611233</c:v>
                </c:pt>
                <c:pt idx="54">
                  <c:v>0.96576454810344114</c:v>
                </c:pt>
                <c:pt idx="55">
                  <c:v>0.97020583660648463</c:v>
                </c:pt>
                <c:pt idx="56">
                  <c:v>0.98717852214222712</c:v>
                </c:pt>
                <c:pt idx="57">
                  <c:v>0.9868579200639499</c:v>
                </c:pt>
                <c:pt idx="58">
                  <c:v>0.98162562123875108</c:v>
                </c:pt>
                <c:pt idx="59">
                  <c:v>1.0008837525532071</c:v>
                </c:pt>
                <c:pt idx="60">
                  <c:v>0.99997171542615859</c:v>
                </c:pt>
                <c:pt idx="61">
                  <c:v>1.003292335623267</c:v>
                </c:pt>
                <c:pt idx="62">
                  <c:v>1.013928995478212</c:v>
                </c:pt>
                <c:pt idx="63">
                  <c:v>1.0029916872350799</c:v>
                </c:pt>
                <c:pt idx="64">
                  <c:v>1.0101339571129671</c:v>
                </c:pt>
                <c:pt idx="65">
                  <c:v>1.01320772714017</c:v>
                </c:pt>
                <c:pt idx="66">
                  <c:v>1.0224258906783421</c:v>
                </c:pt>
                <c:pt idx="67">
                  <c:v>1.0273765546796609</c:v>
                </c:pt>
                <c:pt idx="68">
                  <c:v>1.0037350389359041</c:v>
                </c:pt>
                <c:pt idx="69">
                  <c:v>0.98879816700410161</c:v>
                </c:pt>
                <c:pt idx="70">
                  <c:v>0.95332879447949148</c:v>
                </c:pt>
                <c:pt idx="71">
                  <c:v>0.9461964630741686</c:v>
                </c:pt>
                <c:pt idx="72">
                  <c:v>0.97041824747474303</c:v>
                </c:pt>
                <c:pt idx="73">
                  <c:v>0.96214022890591044</c:v>
                </c:pt>
                <c:pt idx="74">
                  <c:v>0.96642543734271902</c:v>
                </c:pt>
                <c:pt idx="75">
                  <c:v>0.97941007093407406</c:v>
                </c:pt>
                <c:pt idx="76">
                  <c:v>0.95573731999082945</c:v>
                </c:pt>
                <c:pt idx="77">
                  <c:v>0.95821489678162419</c:v>
                </c:pt>
                <c:pt idx="78">
                  <c:v>0.9528907342370484</c:v>
                </c:pt>
                <c:pt idx="79">
                  <c:v>0.90609750040396075</c:v>
                </c:pt>
                <c:pt idx="80">
                  <c:v>0.88438635015863598</c:v>
                </c:pt>
                <c:pt idx="81">
                  <c:v>0.89094300406517002</c:v>
                </c:pt>
                <c:pt idx="82">
                  <c:v>0.846651040969428</c:v>
                </c:pt>
                <c:pt idx="83">
                  <c:v>0.8289863514810395</c:v>
                </c:pt>
                <c:pt idx="84">
                  <c:v>0.83826527786739002</c:v>
                </c:pt>
                <c:pt idx="85">
                  <c:v>0.82206397761341432</c:v>
                </c:pt>
                <c:pt idx="86">
                  <c:v>0.82895413961825992</c:v>
                </c:pt>
                <c:pt idx="87">
                  <c:v>0.8468559556979226</c:v>
                </c:pt>
                <c:pt idx="88">
                  <c:v>0.83800936767149325</c:v>
                </c:pt>
                <c:pt idx="89">
                  <c:v>0.78312724314887416</c:v>
                </c:pt>
                <c:pt idx="90">
                  <c:v>0.80706555838560967</c:v>
                </c:pt>
                <c:pt idx="91">
                  <c:v>0.80239220172877035</c:v>
                </c:pt>
                <c:pt idx="92">
                  <c:v>0.79177920612579722</c:v>
                </c:pt>
                <c:pt idx="93">
                  <c:v>0.81088006378085253</c:v>
                </c:pt>
                <c:pt idx="94">
                  <c:v>0.84862997098416082</c:v>
                </c:pt>
                <c:pt idx="95">
                  <c:v>0.83193634831652841</c:v>
                </c:pt>
                <c:pt idx="96">
                  <c:v>0.83408875448789344</c:v>
                </c:pt>
                <c:pt idx="97">
                  <c:v>0.84691865608943673</c:v>
                </c:pt>
                <c:pt idx="98">
                  <c:v>0.84091920738688541</c:v>
                </c:pt>
                <c:pt idx="99">
                  <c:v>0.81268509662500865</c:v>
                </c:pt>
                <c:pt idx="100">
                  <c:v>0.80351755113460543</c:v>
                </c:pt>
                <c:pt idx="101">
                  <c:v>0.81384315009942954</c:v>
                </c:pt>
                <c:pt idx="102">
                  <c:v>0.80680231542790015</c:v>
                </c:pt>
                <c:pt idx="103">
                  <c:v>0.81385694413646492</c:v>
                </c:pt>
                <c:pt idx="104">
                  <c:v>0.80107598448533157</c:v>
                </c:pt>
                <c:pt idx="105">
                  <c:v>0.80301923510261441</c:v>
                </c:pt>
                <c:pt idx="106">
                  <c:v>0.82955756920742796</c:v>
                </c:pt>
                <c:pt idx="107">
                  <c:v>0.82214715303000296</c:v>
                </c:pt>
                <c:pt idx="108">
                  <c:v>0.82574322338015216</c:v>
                </c:pt>
                <c:pt idx="109">
                  <c:v>0.82171457531813119</c:v>
                </c:pt>
                <c:pt idx="110">
                  <c:v>0.80582235330669938</c:v>
                </c:pt>
                <c:pt idx="111">
                  <c:v>0.8366241569214059</c:v>
                </c:pt>
                <c:pt idx="112">
                  <c:v>0.83629097777859607</c:v>
                </c:pt>
                <c:pt idx="113">
                  <c:v>0.83010808360380439</c:v>
                </c:pt>
                <c:pt idx="114">
                  <c:v>0.82530505956198486</c:v>
                </c:pt>
                <c:pt idx="115">
                  <c:v>0.81612610496193194</c:v>
                </c:pt>
                <c:pt idx="116">
                  <c:v>0.8120845183926686</c:v>
                </c:pt>
                <c:pt idx="117">
                  <c:v>0.77238897564469211</c:v>
                </c:pt>
                <c:pt idx="118">
                  <c:v>0.75921756790734651</c:v>
                </c:pt>
                <c:pt idx="119">
                  <c:v>0.75047496050552753</c:v>
                </c:pt>
                <c:pt idx="120">
                  <c:v>0.75611018182120338</c:v>
                </c:pt>
                <c:pt idx="121">
                  <c:v>0.7505045345870659</c:v>
                </c:pt>
                <c:pt idx="122">
                  <c:v>0.76624956619583473</c:v>
                </c:pt>
                <c:pt idx="123">
                  <c:v>0.7729097846228189</c:v>
                </c:pt>
                <c:pt idx="124">
                  <c:v>0.77102533357397696</c:v>
                </c:pt>
                <c:pt idx="125">
                  <c:v>0.79402630852097744</c:v>
                </c:pt>
                <c:pt idx="126">
                  <c:v>0.80685077376462544</c:v>
                </c:pt>
                <c:pt idx="127">
                  <c:v>0.78852863724785804</c:v>
                </c:pt>
                <c:pt idx="128">
                  <c:v>0.79733663069282268</c:v>
                </c:pt>
                <c:pt idx="129">
                  <c:v>0.78392564515473884</c:v>
                </c:pt>
                <c:pt idx="130">
                  <c:v>0.78946201288733286</c:v>
                </c:pt>
                <c:pt idx="131">
                  <c:v>0.81434640169138883</c:v>
                </c:pt>
                <c:pt idx="132">
                  <c:v>0.83319931404699876</c:v>
                </c:pt>
                <c:pt idx="133">
                  <c:v>0.83426352069016796</c:v>
                </c:pt>
                <c:pt idx="134">
                  <c:v>0.84743132587379411</c:v>
                </c:pt>
                <c:pt idx="135">
                  <c:v>0.84635821411061318</c:v>
                </c:pt>
                <c:pt idx="136">
                  <c:v>0.8518395910393971</c:v>
                </c:pt>
                <c:pt idx="137">
                  <c:v>0.84583737690123073</c:v>
                </c:pt>
                <c:pt idx="138">
                  <c:v>0.87361995327674091</c:v>
                </c:pt>
                <c:pt idx="139">
                  <c:v>0.8834730395773045</c:v>
                </c:pt>
                <c:pt idx="140">
                  <c:v>0.8790462300645161</c:v>
                </c:pt>
                <c:pt idx="141">
                  <c:v>0.90076646651425396</c:v>
                </c:pt>
                <c:pt idx="142">
                  <c:v>0.8809131622249885</c:v>
                </c:pt>
                <c:pt idx="143">
                  <c:v>0.89356730089374059</c:v>
                </c:pt>
                <c:pt idx="144">
                  <c:v>0.89183914874941472</c:v>
                </c:pt>
                <c:pt idx="145">
                  <c:v>0.91438539613070213</c:v>
                </c:pt>
                <c:pt idx="146">
                  <c:v>0.92030331104931695</c:v>
                </c:pt>
                <c:pt idx="147">
                  <c:v>0.88975946946640649</c:v>
                </c:pt>
                <c:pt idx="148">
                  <c:v>0.90356786774952391</c:v>
                </c:pt>
                <c:pt idx="149">
                  <c:v>0.89068951488608594</c:v>
                </c:pt>
                <c:pt idx="150">
                  <c:v>0.91458035132732296</c:v>
                </c:pt>
                <c:pt idx="151">
                  <c:v>0.94612059315668307</c:v>
                </c:pt>
                <c:pt idx="152">
                  <c:v>0.94813272000747506</c:v>
                </c:pt>
                <c:pt idx="153">
                  <c:v>0.94928891076062316</c:v>
                </c:pt>
                <c:pt idx="154">
                  <c:v>0.9505063290922231</c:v>
                </c:pt>
                <c:pt idx="155">
                  <c:v>0.92880723037861568</c:v>
                </c:pt>
                <c:pt idx="156">
                  <c:v>0.92836077803823069</c:v>
                </c:pt>
                <c:pt idx="157">
                  <c:v>0.93106154299082522</c:v>
                </c:pt>
                <c:pt idx="158">
                  <c:v>0.90448764370249968</c:v>
                </c:pt>
                <c:pt idx="159">
                  <c:v>0.90620773446516401</c:v>
                </c:pt>
                <c:pt idx="160">
                  <c:v>0.91676738845357542</c:v>
                </c:pt>
                <c:pt idx="161">
                  <c:v>0.94925254098021983</c:v>
                </c:pt>
                <c:pt idx="162">
                  <c:v>0.9466092815061885</c:v>
                </c:pt>
                <c:pt idx="163">
                  <c:v>0.9395931839322359</c:v>
                </c:pt>
                <c:pt idx="164">
                  <c:v>0.9595904495580122</c:v>
                </c:pt>
                <c:pt idx="165">
                  <c:v>0.96097299234792077</c:v>
                </c:pt>
                <c:pt idx="166">
                  <c:v>0.98135494784769095</c:v>
                </c:pt>
                <c:pt idx="167">
                  <c:v>0.99160355906371767</c:v>
                </c:pt>
                <c:pt idx="168">
                  <c:v>0.99410414839534478</c:v>
                </c:pt>
                <c:pt idx="169">
                  <c:v>0.97176041995388773</c:v>
                </c:pt>
                <c:pt idx="170">
                  <c:v>0.97347515165836729</c:v>
                </c:pt>
                <c:pt idx="171">
                  <c:v>0.9883276130662223</c:v>
                </c:pt>
                <c:pt idx="172">
                  <c:v>0.99228366974106319</c:v>
                </c:pt>
                <c:pt idx="173">
                  <c:v>0.97161216520515314</c:v>
                </c:pt>
                <c:pt idx="174">
                  <c:v>0.9511626439891997</c:v>
                </c:pt>
                <c:pt idx="175">
                  <c:v>0.94898836026400435</c:v>
                </c:pt>
                <c:pt idx="176">
                  <c:v>0.94402226217197116</c:v>
                </c:pt>
                <c:pt idx="177">
                  <c:v>0.94437059556114367</c:v>
                </c:pt>
                <c:pt idx="178">
                  <c:v>0.96150732957584528</c:v>
                </c:pt>
                <c:pt idx="179">
                  <c:v>0.95146313125952175</c:v>
                </c:pt>
                <c:pt idx="180">
                  <c:v>0.94672684123597706</c:v>
                </c:pt>
                <c:pt idx="181">
                  <c:v>0.96653085660314675</c:v>
                </c:pt>
                <c:pt idx="182">
                  <c:v>1.003145092641899</c:v>
                </c:pt>
                <c:pt idx="183">
                  <c:v>1.0419310003093609</c:v>
                </c:pt>
                <c:pt idx="184">
                  <c:v>1.0625360855278401</c:v>
                </c:pt>
                <c:pt idx="185">
                  <c:v>1.0762633514308391</c:v>
                </c:pt>
                <c:pt idx="186">
                  <c:v>1.071827825659865</c:v>
                </c:pt>
                <c:pt idx="187">
                  <c:v>1.1035416378930589</c:v>
                </c:pt>
                <c:pt idx="188">
                  <c:v>1.092988748853341</c:v>
                </c:pt>
                <c:pt idx="189">
                  <c:v>1.11857480200718</c:v>
                </c:pt>
                <c:pt idx="190">
                  <c:v>1.1219593583867069</c:v>
                </c:pt>
                <c:pt idx="191">
                  <c:v>1.131674615918258</c:v>
                </c:pt>
                <c:pt idx="192">
                  <c:v>1.138522789156827</c:v>
                </c:pt>
                <c:pt idx="193">
                  <c:v>1.171480127302126</c:v>
                </c:pt>
                <c:pt idx="194">
                  <c:v>1.167343019128559</c:v>
                </c:pt>
                <c:pt idx="195">
                  <c:v>1.1470081839515609</c:v>
                </c:pt>
                <c:pt idx="196">
                  <c:v>1.143966961175148</c:v>
                </c:pt>
                <c:pt idx="197">
                  <c:v>1.1354212333646749</c:v>
                </c:pt>
                <c:pt idx="198">
                  <c:v>1.1653965261767121</c:v>
                </c:pt>
                <c:pt idx="199">
                  <c:v>1.1596498412153551</c:v>
                </c:pt>
                <c:pt idx="200">
                  <c:v>1.1334539196910729</c:v>
                </c:pt>
                <c:pt idx="201">
                  <c:v>1.157717013491026</c:v>
                </c:pt>
                <c:pt idx="202">
                  <c:v>1.1769491806076799</c:v>
                </c:pt>
                <c:pt idx="203">
                  <c:v>1.2125160022248509</c:v>
                </c:pt>
                <c:pt idx="204">
                  <c:v>1.2075556523370929</c:v>
                </c:pt>
                <c:pt idx="205">
                  <c:v>1.2080760450215791</c:v>
                </c:pt>
                <c:pt idx="206">
                  <c:v>1.2081735989109761</c:v>
                </c:pt>
                <c:pt idx="207">
                  <c:v>1.13485286134996</c:v>
                </c:pt>
                <c:pt idx="208">
                  <c:v>1.164902701305123</c:v>
                </c:pt>
                <c:pt idx="209">
                  <c:v>1.121195987152781</c:v>
                </c:pt>
                <c:pt idx="210">
                  <c:v>1.08715829398945</c:v>
                </c:pt>
                <c:pt idx="211">
                  <c:v>1.1097265875590729</c:v>
                </c:pt>
                <c:pt idx="212">
                  <c:v>1.144192108233453</c:v>
                </c:pt>
                <c:pt idx="213">
                  <c:v>1.145227605176786</c:v>
                </c:pt>
                <c:pt idx="214">
                  <c:v>1.128177272965329</c:v>
                </c:pt>
                <c:pt idx="215">
                  <c:v>1.148757228066186</c:v>
                </c:pt>
                <c:pt idx="216">
                  <c:v>1.148925809926985</c:v>
                </c:pt>
                <c:pt idx="217">
                  <c:v>1.138777134211135</c:v>
                </c:pt>
                <c:pt idx="218">
                  <c:v>1.1461909462090629</c:v>
                </c:pt>
                <c:pt idx="219">
                  <c:v>1.1185264246955</c:v>
                </c:pt>
                <c:pt idx="220">
                  <c:v>1.124372284556673</c:v>
                </c:pt>
                <c:pt idx="221">
                  <c:v>1.1272311829644011</c:v>
                </c:pt>
                <c:pt idx="222">
                  <c:v>1.1204002869573639</c:v>
                </c:pt>
                <c:pt idx="223">
                  <c:v>1.10407039880756</c:v>
                </c:pt>
                <c:pt idx="224">
                  <c:v>1.1238337803840159</c:v>
                </c:pt>
                <c:pt idx="225">
                  <c:v>1.128788500241555</c:v>
                </c:pt>
                <c:pt idx="226">
                  <c:v>1.1247685748749729</c:v>
                </c:pt>
                <c:pt idx="227">
                  <c:v>1.132463520997822</c:v>
                </c:pt>
                <c:pt idx="228">
                  <c:v>1.17386998914001</c:v>
                </c:pt>
                <c:pt idx="229">
                  <c:v>1.185628992074103</c:v>
                </c:pt>
                <c:pt idx="230">
                  <c:v>1.1845441042646301</c:v>
                </c:pt>
                <c:pt idx="231">
                  <c:v>1.180674049851318</c:v>
                </c:pt>
                <c:pt idx="232">
                  <c:v>1.1887208744742319</c:v>
                </c:pt>
                <c:pt idx="233">
                  <c:v>1.165778813929871</c:v>
                </c:pt>
                <c:pt idx="234">
                  <c:v>1.1805008885555199</c:v>
                </c:pt>
                <c:pt idx="235">
                  <c:v>1.165547798997838</c:v>
                </c:pt>
                <c:pt idx="236">
                  <c:v>1.14569467854245</c:v>
                </c:pt>
                <c:pt idx="237">
                  <c:v>1.1349076566583891</c:v>
                </c:pt>
                <c:pt idx="238">
                  <c:v>1.1041371953939141</c:v>
                </c:pt>
                <c:pt idx="239">
                  <c:v>1.077041671095903</c:v>
                </c:pt>
                <c:pt idx="240">
                  <c:v>1.096804398467359</c:v>
                </c:pt>
                <c:pt idx="241">
                  <c:v>1.1006084136252281</c:v>
                </c:pt>
                <c:pt idx="242">
                  <c:v>1.120257670267417</c:v>
                </c:pt>
                <c:pt idx="243">
                  <c:v>1.1401528306450801</c:v>
                </c:pt>
                <c:pt idx="244">
                  <c:v>1.1243197193460761</c:v>
                </c:pt>
                <c:pt idx="245">
                  <c:v>1.1262268558277551</c:v>
                </c:pt>
                <c:pt idx="246">
                  <c:v>1.1184094219037699</c:v>
                </c:pt>
                <c:pt idx="247">
                  <c:v>1.0886917666223019</c:v>
                </c:pt>
                <c:pt idx="248">
                  <c:v>1.0863537571925079</c:v>
                </c:pt>
                <c:pt idx="249">
                  <c:v>1.0914925729151259</c:v>
                </c:pt>
                <c:pt idx="250">
                  <c:v>1.0893532226626961</c:v>
                </c:pt>
                <c:pt idx="251">
                  <c:v>1.06605767549859</c:v>
                </c:pt>
                <c:pt idx="252">
                  <c:v>1.0159368777138591</c:v>
                </c:pt>
                <c:pt idx="253">
                  <c:v>1.019283671253278</c:v>
                </c:pt>
                <c:pt idx="254">
                  <c:v>1.042976362747138</c:v>
                </c:pt>
                <c:pt idx="255">
                  <c:v>1.010821655266134</c:v>
                </c:pt>
                <c:pt idx="256">
                  <c:v>1.028395000204761</c:v>
                </c:pt>
                <c:pt idx="257">
                  <c:v>1.009308179392018</c:v>
                </c:pt>
                <c:pt idx="258">
                  <c:v>1.004540823201872</c:v>
                </c:pt>
                <c:pt idx="259">
                  <c:v>1.0180308042250501</c:v>
                </c:pt>
                <c:pt idx="260">
                  <c:v>1.036641167214202</c:v>
                </c:pt>
                <c:pt idx="261">
                  <c:v>1.040619213792745</c:v>
                </c:pt>
                <c:pt idx="262">
                  <c:v>1.0559951314268661</c:v>
                </c:pt>
                <c:pt idx="263">
                  <c:v>1.0470330491133311</c:v>
                </c:pt>
                <c:pt idx="264">
                  <c:v>1.038794235788836</c:v>
                </c:pt>
                <c:pt idx="265">
                  <c:v>1.063749266094892</c:v>
                </c:pt>
                <c:pt idx="266">
                  <c:v>1.076296127832959</c:v>
                </c:pt>
                <c:pt idx="267">
                  <c:v>1.101346090734326</c:v>
                </c:pt>
                <c:pt idx="268">
                  <c:v>1.1065288943121501</c:v>
                </c:pt>
                <c:pt idx="269">
                  <c:v>1.11805610790774</c:v>
                </c:pt>
                <c:pt idx="270">
                  <c:v>1.1279977284374381</c:v>
                </c:pt>
                <c:pt idx="271">
                  <c:v>1.1279859031688531</c:v>
                </c:pt>
                <c:pt idx="272">
                  <c:v>1.1514266696738189</c:v>
                </c:pt>
                <c:pt idx="273">
                  <c:v>1.116766343250907</c:v>
                </c:pt>
                <c:pt idx="274">
                  <c:v>1.129236801008112</c:v>
                </c:pt>
                <c:pt idx="275">
                  <c:v>1.1596264194863199</c:v>
                </c:pt>
                <c:pt idx="276">
                  <c:v>1.1693724313483049</c:v>
                </c:pt>
                <c:pt idx="277">
                  <c:v>1.1835442093008921</c:v>
                </c:pt>
                <c:pt idx="278">
                  <c:v>1.191508500156002</c:v>
                </c:pt>
                <c:pt idx="279">
                  <c:v>1.180662101025642</c:v>
                </c:pt>
                <c:pt idx="280">
                  <c:v>1.1603022300454811</c:v>
                </c:pt>
                <c:pt idx="281">
                  <c:v>1.1744868167387581</c:v>
                </c:pt>
                <c:pt idx="282">
                  <c:v>1.1905804250681269</c:v>
                </c:pt>
                <c:pt idx="283">
                  <c:v>1.1884661803410279</c:v>
                </c:pt>
                <c:pt idx="284">
                  <c:v>1.187701125589208</c:v>
                </c:pt>
                <c:pt idx="285">
                  <c:v>1.178486943970273</c:v>
                </c:pt>
                <c:pt idx="286">
                  <c:v>1.1690051084511319</c:v>
                </c:pt>
                <c:pt idx="287">
                  <c:v>1.162997462885307</c:v>
                </c:pt>
                <c:pt idx="288">
                  <c:v>1.150045772557887</c:v>
                </c:pt>
                <c:pt idx="289">
                  <c:v>1.1628612638004869</c:v>
                </c:pt>
                <c:pt idx="290">
                  <c:v>1.1479176648080009</c:v>
                </c:pt>
                <c:pt idx="291">
                  <c:v>1.1431079984144319</c:v>
                </c:pt>
                <c:pt idx="292">
                  <c:v>1.135661430878504</c:v>
                </c:pt>
                <c:pt idx="293">
                  <c:v>1.136079524539604</c:v>
                </c:pt>
                <c:pt idx="294">
                  <c:v>1.151182280789719</c:v>
                </c:pt>
                <c:pt idx="295">
                  <c:v>1.1498521623054909</c:v>
                </c:pt>
                <c:pt idx="296">
                  <c:v>1.1751268918555271</c:v>
                </c:pt>
                <c:pt idx="297">
                  <c:v>1.170115047200587</c:v>
                </c:pt>
                <c:pt idx="298">
                  <c:v>1.1478016780418749</c:v>
                </c:pt>
                <c:pt idx="299">
                  <c:v>1.1410986232847879</c:v>
                </c:pt>
                <c:pt idx="300">
                  <c:v>1.13755007497259</c:v>
                </c:pt>
                <c:pt idx="301">
                  <c:v>1.1412956638878851</c:v>
                </c:pt>
                <c:pt idx="302">
                  <c:v>1.1502514519799509</c:v>
                </c:pt>
                <c:pt idx="303">
                  <c:v>1.160923941771113</c:v>
                </c:pt>
                <c:pt idx="304">
                  <c:v>1.1717081303900261</c:v>
                </c:pt>
                <c:pt idx="305">
                  <c:v>1.1649568618964841</c:v>
                </c:pt>
                <c:pt idx="306">
                  <c:v>1.1563205920895321</c:v>
                </c:pt>
                <c:pt idx="307">
                  <c:v>1.165337685898709</c:v>
                </c:pt>
                <c:pt idx="308">
                  <c:v>1.1663261540415819</c:v>
                </c:pt>
                <c:pt idx="309">
                  <c:v>1.186938218740466</c:v>
                </c:pt>
                <c:pt idx="310">
                  <c:v>1.1948372778578229</c:v>
                </c:pt>
                <c:pt idx="311">
                  <c:v>1.1931092072211971</c:v>
                </c:pt>
                <c:pt idx="312">
                  <c:v>1.192102257670534</c:v>
                </c:pt>
                <c:pt idx="313">
                  <c:v>1.2044847064760451</c:v>
                </c:pt>
                <c:pt idx="314">
                  <c:v>1.2134657579995329</c:v>
                </c:pt>
                <c:pt idx="315">
                  <c:v>1.1868838602703009</c:v>
                </c:pt>
                <c:pt idx="316">
                  <c:v>1.171141099713408</c:v>
                </c:pt>
                <c:pt idx="317">
                  <c:v>1.1508736357721929</c:v>
                </c:pt>
                <c:pt idx="318">
                  <c:v>1.131266144555368</c:v>
                </c:pt>
                <c:pt idx="319">
                  <c:v>1.153114935803361</c:v>
                </c:pt>
                <c:pt idx="320">
                  <c:v>1.163986333017424</c:v>
                </c:pt>
                <c:pt idx="321">
                  <c:v>1.137839516375345</c:v>
                </c:pt>
                <c:pt idx="322">
                  <c:v>1.1446419265005059</c:v>
                </c:pt>
                <c:pt idx="323">
                  <c:v>1.1477632193533609</c:v>
                </c:pt>
                <c:pt idx="324">
                  <c:v>1.1535223809885899</c:v>
                </c:pt>
                <c:pt idx="325">
                  <c:v>1.1558674492007761</c:v>
                </c:pt>
                <c:pt idx="326">
                  <c:v>1.152911005720916</c:v>
                </c:pt>
                <c:pt idx="327">
                  <c:v>1.1342717378289651</c:v>
                </c:pt>
                <c:pt idx="328">
                  <c:v>1.1461140681400159</c:v>
                </c:pt>
                <c:pt idx="329">
                  <c:v>1.1398780780172719</c:v>
                </c:pt>
                <c:pt idx="330">
                  <c:v>1.145506676677075</c:v>
                </c:pt>
                <c:pt idx="331">
                  <c:v>1.1503646632961071</c:v>
                </c:pt>
                <c:pt idx="332">
                  <c:v>1.1444586481401879</c:v>
                </c:pt>
                <c:pt idx="333">
                  <c:v>1.1389315988935409</c:v>
                </c:pt>
                <c:pt idx="334">
                  <c:v>1.0993758985378901</c:v>
                </c:pt>
                <c:pt idx="335">
                  <c:v>1.102287650005215</c:v>
                </c:pt>
                <c:pt idx="336">
                  <c:v>1.087891766997767</c:v>
                </c:pt>
                <c:pt idx="337">
                  <c:v>1.079444766545083</c:v>
                </c:pt>
                <c:pt idx="338">
                  <c:v>1.068600684070306</c:v>
                </c:pt>
                <c:pt idx="339">
                  <c:v>1.0611937717780839</c:v>
                </c:pt>
                <c:pt idx="340">
                  <c:v>1.0780816556239059</c:v>
                </c:pt>
                <c:pt idx="341">
                  <c:v>1.0855407178912351</c:v>
                </c:pt>
                <c:pt idx="342">
                  <c:v>1.0687708425893221</c:v>
                </c:pt>
                <c:pt idx="343">
                  <c:v>1.0823562456820059</c:v>
                </c:pt>
                <c:pt idx="344">
                  <c:v>1.086974637310467</c:v>
                </c:pt>
                <c:pt idx="345">
                  <c:v>1.0853613001385629</c:v>
                </c:pt>
                <c:pt idx="346">
                  <c:v>1.067601995318143</c:v>
                </c:pt>
                <c:pt idx="347">
                  <c:v>1.072300828160009</c:v>
                </c:pt>
                <c:pt idx="348">
                  <c:v>1.066311211461213</c:v>
                </c:pt>
                <c:pt idx="349">
                  <c:v>1.080261161216808</c:v>
                </c:pt>
                <c:pt idx="350">
                  <c:v>1.0709894198139931</c:v>
                </c:pt>
                <c:pt idx="351">
                  <c:v>1.0523351140966251</c:v>
                </c:pt>
                <c:pt idx="352">
                  <c:v>1.0410590468738059</c:v>
                </c:pt>
                <c:pt idx="353">
                  <c:v>1.030568930377429</c:v>
                </c:pt>
                <c:pt idx="354">
                  <c:v>1.041287006872168</c:v>
                </c:pt>
                <c:pt idx="355">
                  <c:v>1.0398388769932161</c:v>
                </c:pt>
                <c:pt idx="356">
                  <c:v>1.06108589651874</c:v>
                </c:pt>
                <c:pt idx="357">
                  <c:v>1.0913810067531191</c:v>
                </c:pt>
                <c:pt idx="358">
                  <c:v>1.1026047774611381</c:v>
                </c:pt>
                <c:pt idx="359">
                  <c:v>1.1053303444137159</c:v>
                </c:pt>
                <c:pt idx="360">
                  <c:v>1.089977475516279</c:v>
                </c:pt>
                <c:pt idx="361">
                  <c:v>1.1064647341082161</c:v>
                </c:pt>
                <c:pt idx="362">
                  <c:v>1.1127405791368381</c:v>
                </c:pt>
                <c:pt idx="363">
                  <c:v>1.139988631192232</c:v>
                </c:pt>
                <c:pt idx="364">
                  <c:v>1.1411644488248831</c:v>
                </c:pt>
                <c:pt idx="365">
                  <c:v>1.141485211243263</c:v>
                </c:pt>
                <c:pt idx="366">
                  <c:v>1.146078031047008</c:v>
                </c:pt>
                <c:pt idx="367">
                  <c:v>1.1452491403002809</c:v>
                </c:pt>
                <c:pt idx="368">
                  <c:v>1.1546057995095791</c:v>
                </c:pt>
                <c:pt idx="369">
                  <c:v>1.1340762603634631</c:v>
                </c:pt>
                <c:pt idx="370">
                  <c:v>1.156192707664407</c:v>
                </c:pt>
                <c:pt idx="371">
                  <c:v>1.16200798881455</c:v>
                </c:pt>
                <c:pt idx="372">
                  <c:v>1.1721581980653091</c:v>
                </c:pt>
                <c:pt idx="373">
                  <c:v>1.1716548251444989</c:v>
                </c:pt>
                <c:pt idx="374">
                  <c:v>1.1551398679570899</c:v>
                </c:pt>
                <c:pt idx="375">
                  <c:v>1.1571586921289541</c:v>
                </c:pt>
                <c:pt idx="376">
                  <c:v>1.144491823170356</c:v>
                </c:pt>
                <c:pt idx="377">
                  <c:v>1.149233242002984</c:v>
                </c:pt>
                <c:pt idx="378">
                  <c:v>1.1125695310051771</c:v>
                </c:pt>
                <c:pt idx="379">
                  <c:v>1.1180702459019829</c:v>
                </c:pt>
                <c:pt idx="380">
                  <c:v>1.1364169310880681</c:v>
                </c:pt>
                <c:pt idx="381">
                  <c:v>1.134434234786013</c:v>
                </c:pt>
                <c:pt idx="382">
                  <c:v>1.125731318168038</c:v>
                </c:pt>
                <c:pt idx="383">
                  <c:v>1.127271140923251</c:v>
                </c:pt>
                <c:pt idx="384">
                  <c:v>1.123576445305221</c:v>
                </c:pt>
                <c:pt idx="385">
                  <c:v>1.1408356081764699</c:v>
                </c:pt>
                <c:pt idx="386">
                  <c:v>1.143049108629183</c:v>
                </c:pt>
                <c:pt idx="387">
                  <c:v>1.1329135306286251</c:v>
                </c:pt>
                <c:pt idx="388">
                  <c:v>1.0890818334023751</c:v>
                </c:pt>
                <c:pt idx="389">
                  <c:v>1.100024123684965</c:v>
                </c:pt>
                <c:pt idx="390">
                  <c:v>1.114755690957363</c:v>
                </c:pt>
                <c:pt idx="391">
                  <c:v>1.1511798019854631</c:v>
                </c:pt>
                <c:pt idx="392">
                  <c:v>1.167011784237737</c:v>
                </c:pt>
                <c:pt idx="393">
                  <c:v>1.1733189107234689</c:v>
                </c:pt>
                <c:pt idx="394">
                  <c:v>1.153127876299427</c:v>
                </c:pt>
                <c:pt idx="395">
                  <c:v>1.155257033541268</c:v>
                </c:pt>
                <c:pt idx="396">
                  <c:v>1.149529417157287</c:v>
                </c:pt>
                <c:pt idx="397">
                  <c:v>1.149427555564045</c:v>
                </c:pt>
                <c:pt idx="398">
                  <c:v>1.1393738437097589</c:v>
                </c:pt>
                <c:pt idx="399">
                  <c:v>1.1519994922966941</c:v>
                </c:pt>
                <c:pt idx="400">
                  <c:v>1.154996567123286</c:v>
                </c:pt>
                <c:pt idx="401">
                  <c:v>1.163804494414278</c:v>
                </c:pt>
                <c:pt idx="402">
                  <c:v>1.170338906953811</c:v>
                </c:pt>
                <c:pt idx="403">
                  <c:v>1.174003682091771</c:v>
                </c:pt>
                <c:pt idx="404">
                  <c:v>1.157922410965835</c:v>
                </c:pt>
                <c:pt idx="405">
                  <c:v>1.1461227125776079</c:v>
                </c:pt>
                <c:pt idx="406">
                  <c:v>1.1366397830334221</c:v>
                </c:pt>
                <c:pt idx="407">
                  <c:v>1.122905794037887</c:v>
                </c:pt>
                <c:pt idx="408">
                  <c:v>1.099848000291501</c:v>
                </c:pt>
                <c:pt idx="409">
                  <c:v>1.0900221255639131</c:v>
                </c:pt>
                <c:pt idx="410">
                  <c:v>1.115892300760388</c:v>
                </c:pt>
                <c:pt idx="411">
                  <c:v>1.1035810130493591</c:v>
                </c:pt>
                <c:pt idx="412">
                  <c:v>1.0988678529592191</c:v>
                </c:pt>
                <c:pt idx="413">
                  <c:v>1.0838071067197299</c:v>
                </c:pt>
                <c:pt idx="414">
                  <c:v>1.0913405848317379</c:v>
                </c:pt>
                <c:pt idx="415">
                  <c:v>1.0943317281128171</c:v>
                </c:pt>
                <c:pt idx="416">
                  <c:v>1.0930221188442311</c:v>
                </c:pt>
                <c:pt idx="417">
                  <c:v>1.0706861498552329</c:v>
                </c:pt>
                <c:pt idx="418">
                  <c:v>1.073901509277386</c:v>
                </c:pt>
                <c:pt idx="419">
                  <c:v>1.10860479797583</c:v>
                </c:pt>
                <c:pt idx="420">
                  <c:v>1.078495065462225</c:v>
                </c:pt>
                <c:pt idx="421">
                  <c:v>1.0734833666465169</c:v>
                </c:pt>
                <c:pt idx="422">
                  <c:v>1.0551193240340231</c:v>
                </c:pt>
                <c:pt idx="423">
                  <c:v>1.060116871886057</c:v>
                </c:pt>
                <c:pt idx="424">
                  <c:v>1.047638680373397</c:v>
                </c:pt>
                <c:pt idx="425">
                  <c:v>1.023445403737872</c:v>
                </c:pt>
                <c:pt idx="426">
                  <c:v>1.0209456315425181</c:v>
                </c:pt>
                <c:pt idx="427">
                  <c:v>1.0150417124287989</c:v>
                </c:pt>
                <c:pt idx="428">
                  <c:v>1.01103518158565</c:v>
                </c:pt>
                <c:pt idx="429">
                  <c:v>1.046633844055441</c:v>
                </c:pt>
                <c:pt idx="430">
                  <c:v>1.062178616498318</c:v>
                </c:pt>
                <c:pt idx="431">
                  <c:v>1.0528757555703681</c:v>
                </c:pt>
                <c:pt idx="432">
                  <c:v>1.055569594189518</c:v>
                </c:pt>
                <c:pt idx="433">
                  <c:v>1.026965688164923</c:v>
                </c:pt>
                <c:pt idx="434">
                  <c:v>1.019567324595577</c:v>
                </c:pt>
                <c:pt idx="435">
                  <c:v>0.987397315123967</c:v>
                </c:pt>
                <c:pt idx="436">
                  <c:v>0.97303803710103731</c:v>
                </c:pt>
                <c:pt idx="437">
                  <c:v>0.99239511639978439</c:v>
                </c:pt>
                <c:pt idx="438">
                  <c:v>1.016546547259527</c:v>
                </c:pt>
                <c:pt idx="439">
                  <c:v>1.029149653558505</c:v>
                </c:pt>
                <c:pt idx="440">
                  <c:v>1.02985304559213</c:v>
                </c:pt>
                <c:pt idx="441">
                  <c:v>1.0501800261894281</c:v>
                </c:pt>
                <c:pt idx="442">
                  <c:v>1.0546996329600611</c:v>
                </c:pt>
                <c:pt idx="443">
                  <c:v>1.0526334158232671</c:v>
                </c:pt>
                <c:pt idx="444">
                  <c:v>1.073723923394954</c:v>
                </c:pt>
                <c:pt idx="445">
                  <c:v>1.073341297439883</c:v>
                </c:pt>
                <c:pt idx="446">
                  <c:v>1.081812855003264</c:v>
                </c:pt>
                <c:pt idx="447">
                  <c:v>1.0766589495815999</c:v>
                </c:pt>
                <c:pt idx="448">
                  <c:v>1.0663794390807311</c:v>
                </c:pt>
                <c:pt idx="449">
                  <c:v>1.082903618169762</c:v>
                </c:pt>
                <c:pt idx="450">
                  <c:v>1.07424936013343</c:v>
                </c:pt>
                <c:pt idx="451">
                  <c:v>1.0706929874105819</c:v>
                </c:pt>
                <c:pt idx="452">
                  <c:v>1.102414409722362</c:v>
                </c:pt>
                <c:pt idx="453">
                  <c:v>1.112092010064915</c:v>
                </c:pt>
                <c:pt idx="454">
                  <c:v>1.079743568575442</c:v>
                </c:pt>
                <c:pt idx="455">
                  <c:v>1.076891172880398</c:v>
                </c:pt>
                <c:pt idx="456">
                  <c:v>1.0440447370725949</c:v>
                </c:pt>
                <c:pt idx="457">
                  <c:v>1.0439542151749031</c:v>
                </c:pt>
                <c:pt idx="458">
                  <c:v>1.0508546174526081</c:v>
                </c:pt>
                <c:pt idx="459">
                  <c:v>1.046977659130814</c:v>
                </c:pt>
                <c:pt idx="460">
                  <c:v>1.047468464651842</c:v>
                </c:pt>
                <c:pt idx="461">
                  <c:v>1.0436429927625639</c:v>
                </c:pt>
                <c:pt idx="462">
                  <c:v>1.051521430173382</c:v>
                </c:pt>
                <c:pt idx="463">
                  <c:v>1.0688898713799191</c:v>
                </c:pt>
                <c:pt idx="464">
                  <c:v>1.0323369190488649</c:v>
                </c:pt>
                <c:pt idx="465">
                  <c:v>1.0537415001454</c:v>
                </c:pt>
                <c:pt idx="466">
                  <c:v>1.029439397379821</c:v>
                </c:pt>
                <c:pt idx="467">
                  <c:v>1.0046092767129491</c:v>
                </c:pt>
                <c:pt idx="468">
                  <c:v>1.0024430783453899</c:v>
                </c:pt>
                <c:pt idx="469">
                  <c:v>1.0034137471800351</c:v>
                </c:pt>
                <c:pt idx="470">
                  <c:v>1.0014722172178141</c:v>
                </c:pt>
                <c:pt idx="471">
                  <c:v>0.99243106580249896</c:v>
                </c:pt>
                <c:pt idx="472">
                  <c:v>0.98156995793321622</c:v>
                </c:pt>
                <c:pt idx="473">
                  <c:v>0.9510014611761114</c:v>
                </c:pt>
                <c:pt idx="474">
                  <c:v>0.9404468275629263</c:v>
                </c:pt>
                <c:pt idx="475">
                  <c:v>0.92359749221987553</c:v>
                </c:pt>
                <c:pt idx="476">
                  <c:v>0.9505714756906779</c:v>
                </c:pt>
                <c:pt idx="477">
                  <c:v>0.96062928353488941</c:v>
                </c:pt>
                <c:pt idx="478">
                  <c:v>0.96029529659776613</c:v>
                </c:pt>
                <c:pt idx="479">
                  <c:v>0.93522644795388121</c:v>
                </c:pt>
                <c:pt idx="480">
                  <c:v>0.93562649490899452</c:v>
                </c:pt>
                <c:pt idx="481">
                  <c:v>0.94851458476108164</c:v>
                </c:pt>
                <c:pt idx="482">
                  <c:v>0.94284083758567194</c:v>
                </c:pt>
                <c:pt idx="483">
                  <c:v>0.91379026425357612</c:v>
                </c:pt>
                <c:pt idx="484">
                  <c:v>0.91317480853738398</c:v>
                </c:pt>
                <c:pt idx="485">
                  <c:v>0.91591429130199287</c:v>
                </c:pt>
                <c:pt idx="486">
                  <c:v>0.93649648360202487</c:v>
                </c:pt>
                <c:pt idx="487">
                  <c:v>0.91061562258407724</c:v>
                </c:pt>
                <c:pt idx="488">
                  <c:v>0.87384780508927029</c:v>
                </c:pt>
                <c:pt idx="489">
                  <c:v>0.87593790352902967</c:v>
                </c:pt>
                <c:pt idx="490">
                  <c:v>0.9207380186657611</c:v>
                </c:pt>
                <c:pt idx="491">
                  <c:v>0.95859849267285724</c:v>
                </c:pt>
                <c:pt idx="492">
                  <c:v>0.95672236079718775</c:v>
                </c:pt>
                <c:pt idx="493">
                  <c:v>0.95819578689816676</c:v>
                </c:pt>
                <c:pt idx="494">
                  <c:v>0.92542699305955967</c:v>
                </c:pt>
                <c:pt idx="495">
                  <c:v>0.88697759976087387</c:v>
                </c:pt>
                <c:pt idx="496">
                  <c:v>0.93538867292752614</c:v>
                </c:pt>
                <c:pt idx="497">
                  <c:v>0.91100376586711773</c:v>
                </c:pt>
                <c:pt idx="498">
                  <c:v>0.91919457574992469</c:v>
                </c:pt>
                <c:pt idx="499">
                  <c:v>0.92367456470615794</c:v>
                </c:pt>
                <c:pt idx="500">
                  <c:v>0.91659032668761553</c:v>
                </c:pt>
                <c:pt idx="501">
                  <c:v>0.91990930214861288</c:v>
                </c:pt>
                <c:pt idx="502">
                  <c:v>0.92221472992854703</c:v>
                </c:pt>
                <c:pt idx="503">
                  <c:v>0.93943387028866721</c:v>
                </c:pt>
                <c:pt idx="504">
                  <c:v>0.95814058121386259</c:v>
                </c:pt>
                <c:pt idx="505">
                  <c:v>0.97569393398640125</c:v>
                </c:pt>
                <c:pt idx="506">
                  <c:v>0.96497497465353177</c:v>
                </c:pt>
                <c:pt idx="507">
                  <c:v>0.99386777112890623</c:v>
                </c:pt>
                <c:pt idx="508">
                  <c:v>0.99983433815675971</c:v>
                </c:pt>
                <c:pt idx="509">
                  <c:v>1.0067373432882269</c:v>
                </c:pt>
                <c:pt idx="510">
                  <c:v>1.02880311193709</c:v>
                </c:pt>
                <c:pt idx="511">
                  <c:v>1.0308154778704239</c:v>
                </c:pt>
                <c:pt idx="512">
                  <c:v>1.05008059548546</c:v>
                </c:pt>
                <c:pt idx="513">
                  <c:v>1.048116791423491</c:v>
                </c:pt>
                <c:pt idx="514">
                  <c:v>1.0372322977026049</c:v>
                </c:pt>
                <c:pt idx="515">
                  <c:v>1.034553828117811</c:v>
                </c:pt>
                <c:pt idx="516">
                  <c:v>1.0590131286116891</c:v>
                </c:pt>
                <c:pt idx="517">
                  <c:v>1.092339585561162</c:v>
                </c:pt>
                <c:pt idx="518">
                  <c:v>1.0862925268202881</c:v>
                </c:pt>
                <c:pt idx="519">
                  <c:v>1.0902148711809749</c:v>
                </c:pt>
                <c:pt idx="520">
                  <c:v>1.0911439619483869</c:v>
                </c:pt>
                <c:pt idx="521">
                  <c:v>1.0794665225032971</c:v>
                </c:pt>
                <c:pt idx="522">
                  <c:v>1.067979894475994</c:v>
                </c:pt>
                <c:pt idx="523">
                  <c:v>1.092411395720212</c:v>
                </c:pt>
                <c:pt idx="524">
                  <c:v>1.1159549293474029</c:v>
                </c:pt>
                <c:pt idx="525">
                  <c:v>1.1520134987467281</c:v>
                </c:pt>
                <c:pt idx="526">
                  <c:v>1.145073976257718</c:v>
                </c:pt>
                <c:pt idx="527">
                  <c:v>1.13866878056938</c:v>
                </c:pt>
                <c:pt idx="528">
                  <c:v>1.157624103784848</c:v>
                </c:pt>
                <c:pt idx="529">
                  <c:v>1.1935310292825081</c:v>
                </c:pt>
                <c:pt idx="530">
                  <c:v>1.2115750086545749</c:v>
                </c:pt>
                <c:pt idx="531">
                  <c:v>1.2060163101707191</c:v>
                </c:pt>
                <c:pt idx="532">
                  <c:v>1.158882874279658</c:v>
                </c:pt>
                <c:pt idx="533">
                  <c:v>1.1643610262196269</c:v>
                </c:pt>
                <c:pt idx="534">
                  <c:v>1.1846951264212069</c:v>
                </c:pt>
                <c:pt idx="535">
                  <c:v>1.203875311022981</c:v>
                </c:pt>
                <c:pt idx="536">
                  <c:v>1.1610994120854159</c:v>
                </c:pt>
                <c:pt idx="537">
                  <c:v>1.1478687055578909</c:v>
                </c:pt>
                <c:pt idx="538">
                  <c:v>1.1554332451018869</c:v>
                </c:pt>
                <c:pt idx="539">
                  <c:v>1.1214849147338131</c:v>
                </c:pt>
                <c:pt idx="540">
                  <c:v>1.1276346351350039</c:v>
                </c:pt>
                <c:pt idx="541">
                  <c:v>1.129490294449937</c:v>
                </c:pt>
                <c:pt idx="542">
                  <c:v>1.093910818891076</c:v>
                </c:pt>
                <c:pt idx="543">
                  <c:v>1.0662091133434559</c:v>
                </c:pt>
                <c:pt idx="544">
                  <c:v>1.064314743436293</c:v>
                </c:pt>
                <c:pt idx="545">
                  <c:v>1.120491141820084</c:v>
                </c:pt>
                <c:pt idx="546">
                  <c:v>1.1332000047077</c:v>
                </c:pt>
                <c:pt idx="547">
                  <c:v>1.123255348604193</c:v>
                </c:pt>
                <c:pt idx="548">
                  <c:v>1.1375836959848411</c:v>
                </c:pt>
                <c:pt idx="549">
                  <c:v>1.135352207629299</c:v>
                </c:pt>
                <c:pt idx="550">
                  <c:v>1.149680664671682</c:v>
                </c:pt>
                <c:pt idx="551">
                  <c:v>1.163895219725976</c:v>
                </c:pt>
                <c:pt idx="552">
                  <c:v>1.157415380950449</c:v>
                </c:pt>
                <c:pt idx="553">
                  <c:v>1.142896514583305</c:v>
                </c:pt>
                <c:pt idx="554">
                  <c:v>1.160811787633145</c:v>
                </c:pt>
                <c:pt idx="555">
                  <c:v>1.1467725816920931</c:v>
                </c:pt>
                <c:pt idx="556">
                  <c:v>1.1518857611031541</c:v>
                </c:pt>
                <c:pt idx="557">
                  <c:v>1.101189452016639</c:v>
                </c:pt>
                <c:pt idx="558">
                  <c:v>1.102412765217339</c:v>
                </c:pt>
                <c:pt idx="559">
                  <c:v>1.10265270509212</c:v>
                </c:pt>
                <c:pt idx="560">
                  <c:v>1.106205123868899</c:v>
                </c:pt>
                <c:pt idx="561">
                  <c:v>1.118151915398049</c:v>
                </c:pt>
                <c:pt idx="562">
                  <c:v>1.141524297662641</c:v>
                </c:pt>
                <c:pt idx="563">
                  <c:v>1.1499333159102729</c:v>
                </c:pt>
                <c:pt idx="564">
                  <c:v>1.160459298219553</c:v>
                </c:pt>
                <c:pt idx="565">
                  <c:v>1.1711907179264041</c:v>
                </c:pt>
                <c:pt idx="566">
                  <c:v>1.1685413120185251</c:v>
                </c:pt>
                <c:pt idx="567">
                  <c:v>1.140481021793865</c:v>
                </c:pt>
                <c:pt idx="568">
                  <c:v>1.1417885177563021</c:v>
                </c:pt>
                <c:pt idx="569">
                  <c:v>1.1414915144052731</c:v>
                </c:pt>
                <c:pt idx="570">
                  <c:v>1.1353643464333769</c:v>
                </c:pt>
                <c:pt idx="571">
                  <c:v>1.1389676091423231</c:v>
                </c:pt>
                <c:pt idx="572">
                  <c:v>1.124453607881551</c:v>
                </c:pt>
                <c:pt idx="573">
                  <c:v>1.1429884382936051</c:v>
                </c:pt>
                <c:pt idx="574">
                  <c:v>1.123052163688204</c:v>
                </c:pt>
                <c:pt idx="575">
                  <c:v>1.1244559759787791</c:v>
                </c:pt>
                <c:pt idx="576">
                  <c:v>1.138378148619732</c:v>
                </c:pt>
                <c:pt idx="577">
                  <c:v>1.133265901742861</c:v>
                </c:pt>
                <c:pt idx="578">
                  <c:v>1.123152090301097</c:v>
                </c:pt>
                <c:pt idx="579">
                  <c:v>1.1121955765716649</c:v>
                </c:pt>
                <c:pt idx="580">
                  <c:v>1.1250003490645739</c:v>
                </c:pt>
                <c:pt idx="581">
                  <c:v>1.140640978962465</c:v>
                </c:pt>
                <c:pt idx="582">
                  <c:v>1.1391507977701321</c:v>
                </c:pt>
                <c:pt idx="583">
                  <c:v>1.1357997260717441</c:v>
                </c:pt>
                <c:pt idx="584">
                  <c:v>1.137029478962025</c:v>
                </c:pt>
                <c:pt idx="585">
                  <c:v>1.104972376629642</c:v>
                </c:pt>
                <c:pt idx="586">
                  <c:v>1.098805410444099</c:v>
                </c:pt>
                <c:pt idx="587">
                  <c:v>1.095042370655384</c:v>
                </c:pt>
                <c:pt idx="588">
                  <c:v>1.0903282945119399</c:v>
                </c:pt>
                <c:pt idx="589">
                  <c:v>1.0840068830104459</c:v>
                </c:pt>
                <c:pt idx="590">
                  <c:v>1.102387805536996</c:v>
                </c:pt>
                <c:pt idx="591">
                  <c:v>1.0909502603595289</c:v>
                </c:pt>
                <c:pt idx="592">
                  <c:v>1.1106270127791209</c:v>
                </c:pt>
                <c:pt idx="593">
                  <c:v>1.1057750126974499</c:v>
                </c:pt>
                <c:pt idx="594">
                  <c:v>1.108684637040082</c:v>
                </c:pt>
                <c:pt idx="595">
                  <c:v>1.1159007227642661</c:v>
                </c:pt>
                <c:pt idx="596">
                  <c:v>1.1071993579508119</c:v>
                </c:pt>
                <c:pt idx="597">
                  <c:v>1.1054799874875181</c:v>
                </c:pt>
                <c:pt idx="598">
                  <c:v>1.0854178931821741</c:v>
                </c:pt>
                <c:pt idx="599">
                  <c:v>1.055687837750038</c:v>
                </c:pt>
                <c:pt idx="600">
                  <c:v>1.0599365558458389</c:v>
                </c:pt>
                <c:pt idx="601">
                  <c:v>1.055574373278324</c:v>
                </c:pt>
                <c:pt idx="602">
                  <c:v>1.0460116606020859</c:v>
                </c:pt>
                <c:pt idx="603">
                  <c:v>1.061002702996162</c:v>
                </c:pt>
                <c:pt idx="604">
                  <c:v>1.0685124568829449</c:v>
                </c:pt>
                <c:pt idx="605">
                  <c:v>1.072641369111343</c:v>
                </c:pt>
                <c:pt idx="606">
                  <c:v>1.071969887343341</c:v>
                </c:pt>
                <c:pt idx="607">
                  <c:v>1.0496130444314951</c:v>
                </c:pt>
                <c:pt idx="608">
                  <c:v>1.0712717467562509</c:v>
                </c:pt>
                <c:pt idx="609">
                  <c:v>1.044203418427688</c:v>
                </c:pt>
                <c:pt idx="610">
                  <c:v>1.037133027403891</c:v>
                </c:pt>
                <c:pt idx="611">
                  <c:v>1.053433582188104</c:v>
                </c:pt>
                <c:pt idx="612">
                  <c:v>1.068538079127739</c:v>
                </c:pt>
                <c:pt idx="613">
                  <c:v>1.062541125306868</c:v>
                </c:pt>
                <c:pt idx="614">
                  <c:v>1.025088577193598</c:v>
                </c:pt>
                <c:pt idx="615">
                  <c:v>1.036246088492804</c:v>
                </c:pt>
                <c:pt idx="616">
                  <c:v>1.0495149229609799</c:v>
                </c:pt>
                <c:pt idx="617">
                  <c:v>1.0603309276975461</c:v>
                </c:pt>
                <c:pt idx="618">
                  <c:v>1.0602458179995831</c:v>
                </c:pt>
                <c:pt idx="619">
                  <c:v>1.053148464699927</c:v>
                </c:pt>
                <c:pt idx="620">
                  <c:v>1.0561537502443969</c:v>
                </c:pt>
                <c:pt idx="621">
                  <c:v>1.0449116496614079</c:v>
                </c:pt>
                <c:pt idx="622">
                  <c:v>1.0368823579312521</c:v>
                </c:pt>
                <c:pt idx="623">
                  <c:v>1.0283465840889641</c:v>
                </c:pt>
                <c:pt idx="624">
                  <c:v>1.0154394559109761</c:v>
                </c:pt>
                <c:pt idx="625">
                  <c:v>1.0028567864525639</c:v>
                </c:pt>
                <c:pt idx="626">
                  <c:v>1.0327422245598881</c:v>
                </c:pt>
                <c:pt idx="627">
                  <c:v>1.0328937309981141</c:v>
                </c:pt>
                <c:pt idx="628">
                  <c:v>1.0554689581716421</c:v>
                </c:pt>
                <c:pt idx="629">
                  <c:v>1.082265927190069</c:v>
                </c:pt>
                <c:pt idx="630">
                  <c:v>1.083478962683063</c:v>
                </c:pt>
                <c:pt idx="631">
                  <c:v>1.086559872543297</c:v>
                </c:pt>
                <c:pt idx="632">
                  <c:v>1.1053157028753891</c:v>
                </c:pt>
                <c:pt idx="633">
                  <c:v>1.104736258570721</c:v>
                </c:pt>
                <c:pt idx="634">
                  <c:v>1.081400984061246</c:v>
                </c:pt>
                <c:pt idx="635">
                  <c:v>1.102280764528641</c:v>
                </c:pt>
                <c:pt idx="636">
                  <c:v>1.085699711408276</c:v>
                </c:pt>
                <c:pt idx="637">
                  <c:v>1.07507513735532</c:v>
                </c:pt>
                <c:pt idx="638">
                  <c:v>1.0749132576690019</c:v>
                </c:pt>
                <c:pt idx="639">
                  <c:v>1.079918772896016</c:v>
                </c:pt>
                <c:pt idx="640">
                  <c:v>1.0962226083180311</c:v>
                </c:pt>
                <c:pt idx="641">
                  <c:v>1.0919885758294481</c:v>
                </c:pt>
                <c:pt idx="642">
                  <c:v>1.100536178238128</c:v>
                </c:pt>
                <c:pt idx="643">
                  <c:v>1.092034289850961</c:v>
                </c:pt>
                <c:pt idx="644">
                  <c:v>1.0717820311182209</c:v>
                </c:pt>
                <c:pt idx="645">
                  <c:v>1.073278211223037</c:v>
                </c:pt>
                <c:pt idx="646">
                  <c:v>1.07655085144628</c:v>
                </c:pt>
                <c:pt idx="647">
                  <c:v>1.045602725570306</c:v>
                </c:pt>
                <c:pt idx="648">
                  <c:v>1.0550852877057451</c:v>
                </c:pt>
                <c:pt idx="649">
                  <c:v>1.075315538104143</c:v>
                </c:pt>
                <c:pt idx="650">
                  <c:v>1.063610853853753</c:v>
                </c:pt>
                <c:pt idx="651">
                  <c:v>1.070298061847941</c:v>
                </c:pt>
                <c:pt idx="652">
                  <c:v>1.0819331492719031</c:v>
                </c:pt>
                <c:pt idx="653">
                  <c:v>1.126622888336184</c:v>
                </c:pt>
                <c:pt idx="654">
                  <c:v>1.139778872998704</c:v>
                </c:pt>
                <c:pt idx="655">
                  <c:v>1.1344708281529861</c:v>
                </c:pt>
                <c:pt idx="656">
                  <c:v>1.146710591846966</c:v>
                </c:pt>
                <c:pt idx="657">
                  <c:v>1.130219040390336</c:v>
                </c:pt>
                <c:pt idx="658">
                  <c:v>1.13617621381808</c:v>
                </c:pt>
                <c:pt idx="659">
                  <c:v>1.0986500758370521</c:v>
                </c:pt>
                <c:pt idx="660">
                  <c:v>1.089212294566414</c:v>
                </c:pt>
                <c:pt idx="661">
                  <c:v>1.100036810461456</c:v>
                </c:pt>
                <c:pt idx="662">
                  <c:v>1.066111341790321</c:v>
                </c:pt>
                <c:pt idx="663">
                  <c:v>1.0581780285691209</c:v>
                </c:pt>
                <c:pt idx="664">
                  <c:v>1.068834794920406</c:v>
                </c:pt>
                <c:pt idx="665">
                  <c:v>1.0574438196644329</c:v>
                </c:pt>
                <c:pt idx="666">
                  <c:v>1.0333654915085519</c:v>
                </c:pt>
                <c:pt idx="667">
                  <c:v>1.0649249338718381</c:v>
                </c:pt>
                <c:pt idx="668">
                  <c:v>1.0880698275501079</c:v>
                </c:pt>
                <c:pt idx="669">
                  <c:v>1.0842208883459039</c:v>
                </c:pt>
                <c:pt idx="670">
                  <c:v>1.1122762976856211</c:v>
                </c:pt>
                <c:pt idx="671">
                  <c:v>1.1202454001024209</c:v>
                </c:pt>
                <c:pt idx="672">
                  <c:v>1.1033655331444261</c:v>
                </c:pt>
                <c:pt idx="673">
                  <c:v>1.102624351979498</c:v>
                </c:pt>
                <c:pt idx="674">
                  <c:v>1.090034003201291</c:v>
                </c:pt>
                <c:pt idx="675">
                  <c:v>1.0926874667516899</c:v>
                </c:pt>
                <c:pt idx="676">
                  <c:v>1.096361106294387</c:v>
                </c:pt>
                <c:pt idx="677">
                  <c:v>1.119704410374921</c:v>
                </c:pt>
                <c:pt idx="678">
                  <c:v>1.1151963659440181</c:v>
                </c:pt>
                <c:pt idx="679">
                  <c:v>1.121277285125359</c:v>
                </c:pt>
                <c:pt idx="680">
                  <c:v>1.104681496242327</c:v>
                </c:pt>
                <c:pt idx="681">
                  <c:v>1.098421066277697</c:v>
                </c:pt>
                <c:pt idx="682">
                  <c:v>1.0864867151105371</c:v>
                </c:pt>
                <c:pt idx="683">
                  <c:v>1.0606542180126339</c:v>
                </c:pt>
                <c:pt idx="684">
                  <c:v>1.0599652848965719</c:v>
                </c:pt>
                <c:pt idx="685">
                  <c:v>1.0588597805893749</c:v>
                </c:pt>
                <c:pt idx="686">
                  <c:v>1.059240200107709</c:v>
                </c:pt>
                <c:pt idx="687">
                  <c:v>1.0839501912741849</c:v>
                </c:pt>
                <c:pt idx="688">
                  <c:v>1.084575508466378</c:v>
                </c:pt>
                <c:pt idx="689">
                  <c:v>1.082202582303839</c:v>
                </c:pt>
                <c:pt idx="690">
                  <c:v>1.073799583701853</c:v>
                </c:pt>
                <c:pt idx="691">
                  <c:v>1.0737862450846309</c:v>
                </c:pt>
                <c:pt idx="692">
                  <c:v>1.048513224887325</c:v>
                </c:pt>
                <c:pt idx="693">
                  <c:v>1.0522696859477341</c:v>
                </c:pt>
                <c:pt idx="694">
                  <c:v>1.0594648634113271</c:v>
                </c:pt>
                <c:pt idx="695">
                  <c:v>1.0344452769412411</c:v>
                </c:pt>
                <c:pt idx="696">
                  <c:v>1.0394397525437451</c:v>
                </c:pt>
                <c:pt idx="697">
                  <c:v>1.0202131083496999</c:v>
                </c:pt>
                <c:pt idx="698">
                  <c:v>1.0191995677043151</c:v>
                </c:pt>
                <c:pt idx="699">
                  <c:v>1.0200567189513829</c:v>
                </c:pt>
                <c:pt idx="700">
                  <c:v>1.0159718967337521</c:v>
                </c:pt>
                <c:pt idx="701">
                  <c:v>1.0304603352995401</c:v>
                </c:pt>
                <c:pt idx="702">
                  <c:v>1.015776278250923</c:v>
                </c:pt>
                <c:pt idx="703">
                  <c:v>1.0175950993619309</c:v>
                </c:pt>
                <c:pt idx="704">
                  <c:v>0.99775048356409557</c:v>
                </c:pt>
                <c:pt idx="705">
                  <c:v>0.96296744209735463</c:v>
                </c:pt>
                <c:pt idx="706">
                  <c:v>0.9455939550870498</c:v>
                </c:pt>
                <c:pt idx="707">
                  <c:v>0.94139535031213162</c:v>
                </c:pt>
                <c:pt idx="708">
                  <c:v>0.95449227217870058</c:v>
                </c:pt>
                <c:pt idx="709">
                  <c:v>0.9330299149851885</c:v>
                </c:pt>
                <c:pt idx="710">
                  <c:v>0.93474199073401387</c:v>
                </c:pt>
                <c:pt idx="711">
                  <c:v>0.97670891324211684</c:v>
                </c:pt>
                <c:pt idx="712">
                  <c:v>0.96681341249135577</c:v>
                </c:pt>
                <c:pt idx="713">
                  <c:v>0.99181883958095329</c:v>
                </c:pt>
                <c:pt idx="714">
                  <c:v>1.007640530367236</c:v>
                </c:pt>
                <c:pt idx="715">
                  <c:v>1.0038013616238519</c:v>
                </c:pt>
                <c:pt idx="716">
                  <c:v>1.0028729909512411</c:v>
                </c:pt>
                <c:pt idx="717">
                  <c:v>0.98858642615281955</c:v>
                </c:pt>
                <c:pt idx="718">
                  <c:v>1.0369901627212179</c:v>
                </c:pt>
                <c:pt idx="719">
                  <c:v>1.0487608525643399</c:v>
                </c:pt>
                <c:pt idx="720">
                  <c:v>1.0476398380686669</c:v>
                </c:pt>
                <c:pt idx="721">
                  <c:v>1.0530437118453131</c:v>
                </c:pt>
                <c:pt idx="722">
                  <c:v>1.0604548811757679</c:v>
                </c:pt>
                <c:pt idx="723">
                  <c:v>1.059402235288849</c:v>
                </c:pt>
                <c:pt idx="724">
                  <c:v>1.0658323812546799</c:v>
                </c:pt>
                <c:pt idx="725">
                  <c:v>1.096318714881553</c:v>
                </c:pt>
                <c:pt idx="726">
                  <c:v>1.1112001849220321</c:v>
                </c:pt>
                <c:pt idx="727">
                  <c:v>1.106762684614198</c:v>
                </c:pt>
                <c:pt idx="728">
                  <c:v>1.1185785382916029</c:v>
                </c:pt>
                <c:pt idx="729">
                  <c:v>1.136341045235429</c:v>
                </c:pt>
                <c:pt idx="730">
                  <c:v>1.134689766675643</c:v>
                </c:pt>
                <c:pt idx="731">
                  <c:v>1.141393166101766</c:v>
                </c:pt>
                <c:pt idx="732">
                  <c:v>1.1617108936435001</c:v>
                </c:pt>
                <c:pt idx="733">
                  <c:v>1.166861763500908</c:v>
                </c:pt>
                <c:pt idx="734">
                  <c:v>1.1679764207237091</c:v>
                </c:pt>
                <c:pt idx="735">
                  <c:v>1.142087267140935</c:v>
                </c:pt>
                <c:pt idx="736">
                  <c:v>1.183968898261579</c:v>
                </c:pt>
                <c:pt idx="737">
                  <c:v>1.203951314869558</c:v>
                </c:pt>
                <c:pt idx="738">
                  <c:v>1.195906992243182</c:v>
                </c:pt>
                <c:pt idx="739">
                  <c:v>1.183251638585519</c:v>
                </c:pt>
                <c:pt idx="740">
                  <c:v>1.191448139948958</c:v>
                </c:pt>
                <c:pt idx="741">
                  <c:v>1.195959132565227</c:v>
                </c:pt>
                <c:pt idx="742">
                  <c:v>1.1792875438451189</c:v>
                </c:pt>
                <c:pt idx="743">
                  <c:v>1.173803441673352</c:v>
                </c:pt>
                <c:pt idx="744">
                  <c:v>1.147083981630217</c:v>
                </c:pt>
                <c:pt idx="745">
                  <c:v>1.1462186931710041</c:v>
                </c:pt>
                <c:pt idx="746">
                  <c:v>1.1733026158136051</c:v>
                </c:pt>
                <c:pt idx="747">
                  <c:v>1.190737640642523</c:v>
                </c:pt>
                <c:pt idx="748">
                  <c:v>1.18854410224781</c:v>
                </c:pt>
                <c:pt idx="749">
                  <c:v>1.1802040409106731</c:v>
                </c:pt>
                <c:pt idx="750">
                  <c:v>1.189091966646082</c:v>
                </c:pt>
                <c:pt idx="751">
                  <c:v>1.164676442040157</c:v>
                </c:pt>
                <c:pt idx="752">
                  <c:v>1.1729024621755979</c:v>
                </c:pt>
                <c:pt idx="753">
                  <c:v>1.182886689578434</c:v>
                </c:pt>
                <c:pt idx="754">
                  <c:v>1.1936507101539959</c:v>
                </c:pt>
                <c:pt idx="755">
                  <c:v>1.2248023576331979</c:v>
                </c:pt>
                <c:pt idx="756">
                  <c:v>1.2335691540341509</c:v>
                </c:pt>
                <c:pt idx="757">
                  <c:v>1.209059301783608</c:v>
                </c:pt>
                <c:pt idx="758">
                  <c:v>1.244626662492865</c:v>
                </c:pt>
                <c:pt idx="759">
                  <c:v>1.2321513551935359</c:v>
                </c:pt>
                <c:pt idx="760">
                  <c:v>1.2378549036894639</c:v>
                </c:pt>
                <c:pt idx="761">
                  <c:v>1.232604017679529</c:v>
                </c:pt>
                <c:pt idx="762">
                  <c:v>1.2173209168142149</c:v>
                </c:pt>
                <c:pt idx="763">
                  <c:v>1.199677268254429</c:v>
                </c:pt>
                <c:pt idx="764">
                  <c:v>1.2185182113758981</c:v>
                </c:pt>
                <c:pt idx="765">
                  <c:v>1.2415402532850079</c:v>
                </c:pt>
                <c:pt idx="766">
                  <c:v>1.2083389858517171</c:v>
                </c:pt>
                <c:pt idx="767">
                  <c:v>1.2413681995674299</c:v>
                </c:pt>
                <c:pt idx="768">
                  <c:v>1.2692411304382589</c:v>
                </c:pt>
                <c:pt idx="769">
                  <c:v>1.2577340664261021</c:v>
                </c:pt>
                <c:pt idx="770">
                  <c:v>1.2401611855827921</c:v>
                </c:pt>
                <c:pt idx="771">
                  <c:v>1.2324464844750149</c:v>
                </c:pt>
                <c:pt idx="772">
                  <c:v>1.1982032749696341</c:v>
                </c:pt>
                <c:pt idx="773">
                  <c:v>1.193402448656913</c:v>
                </c:pt>
                <c:pt idx="774">
                  <c:v>1.199416244885348</c:v>
                </c:pt>
                <c:pt idx="775">
                  <c:v>1.209584613732017</c:v>
                </c:pt>
                <c:pt idx="776">
                  <c:v>1.178913391819095</c:v>
                </c:pt>
                <c:pt idx="777">
                  <c:v>1.157094072810424</c:v>
                </c:pt>
                <c:pt idx="778">
                  <c:v>1.1829047859949979</c:v>
                </c:pt>
                <c:pt idx="779">
                  <c:v>1.2022854208866549</c:v>
                </c:pt>
                <c:pt idx="780">
                  <c:v>1.2094322392079639</c:v>
                </c:pt>
                <c:pt idx="781">
                  <c:v>1.2046146706322991</c:v>
                </c:pt>
                <c:pt idx="782">
                  <c:v>1.215119403031298</c:v>
                </c:pt>
                <c:pt idx="783">
                  <c:v>1.2227144227524289</c:v>
                </c:pt>
                <c:pt idx="784">
                  <c:v>1.2095617865709869</c:v>
                </c:pt>
                <c:pt idx="785">
                  <c:v>1.1902920984820169</c:v>
                </c:pt>
                <c:pt idx="786">
                  <c:v>1.1978969841795259</c:v>
                </c:pt>
                <c:pt idx="787">
                  <c:v>1.164155462210906</c:v>
                </c:pt>
                <c:pt idx="788">
                  <c:v>1.1458833456799451</c:v>
                </c:pt>
                <c:pt idx="789">
                  <c:v>1.158372346931037</c:v>
                </c:pt>
                <c:pt idx="790">
                  <c:v>1.166473292513899</c:v>
                </c:pt>
                <c:pt idx="791">
                  <c:v>1.172067652848205</c:v>
                </c:pt>
                <c:pt idx="792">
                  <c:v>1.1735387619616531</c:v>
                </c:pt>
                <c:pt idx="793">
                  <c:v>1.1791409775593851</c:v>
                </c:pt>
                <c:pt idx="794">
                  <c:v>1.1572939189189739</c:v>
                </c:pt>
                <c:pt idx="795">
                  <c:v>1.177059737238938</c:v>
                </c:pt>
                <c:pt idx="796">
                  <c:v>1.2049275211535819</c:v>
                </c:pt>
                <c:pt idx="797">
                  <c:v>1.210053830892573</c:v>
                </c:pt>
                <c:pt idx="798">
                  <c:v>1.2466356461140671</c:v>
                </c:pt>
                <c:pt idx="799">
                  <c:v>1.2725020671854601</c:v>
                </c:pt>
                <c:pt idx="800">
                  <c:v>1.2408420551955841</c:v>
                </c:pt>
                <c:pt idx="801">
                  <c:v>1.2995066104088171</c:v>
                </c:pt>
                <c:pt idx="802">
                  <c:v>1.2756502340054019</c:v>
                </c:pt>
                <c:pt idx="803">
                  <c:v>1.254854612478852</c:v>
                </c:pt>
                <c:pt idx="804">
                  <c:v>1.25360713295035</c:v>
                </c:pt>
                <c:pt idx="805">
                  <c:v>1.275874833032812</c:v>
                </c:pt>
                <c:pt idx="806">
                  <c:v>1.303781114573705</c:v>
                </c:pt>
                <c:pt idx="807">
                  <c:v>1.3075133321711641</c:v>
                </c:pt>
                <c:pt idx="808">
                  <c:v>1.3206153352737271</c:v>
                </c:pt>
                <c:pt idx="809">
                  <c:v>1.3182422831745091</c:v>
                </c:pt>
                <c:pt idx="810">
                  <c:v>1.3257787522175311</c:v>
                </c:pt>
                <c:pt idx="811">
                  <c:v>1.3304346030766281</c:v>
                </c:pt>
                <c:pt idx="812">
                  <c:v>1.30807694883548</c:v>
                </c:pt>
                <c:pt idx="813">
                  <c:v>1.319742338337726</c:v>
                </c:pt>
                <c:pt idx="814">
                  <c:v>1.3410333540176389</c:v>
                </c:pt>
                <c:pt idx="815">
                  <c:v>1.3663783560880509</c:v>
                </c:pt>
                <c:pt idx="816">
                  <c:v>1.3776089353559851</c:v>
                </c:pt>
                <c:pt idx="817">
                  <c:v>1.3879455872536159</c:v>
                </c:pt>
                <c:pt idx="818">
                  <c:v>1.3825969851173401</c:v>
                </c:pt>
                <c:pt idx="819">
                  <c:v>1.367385019613246</c:v>
                </c:pt>
                <c:pt idx="820">
                  <c:v>1.3876031261496511</c:v>
                </c:pt>
                <c:pt idx="821">
                  <c:v>1.3961039658690331</c:v>
                </c:pt>
                <c:pt idx="822">
                  <c:v>1.401401278366817</c:v>
                </c:pt>
                <c:pt idx="823">
                  <c:v>1.4032876536019701</c:v>
                </c:pt>
                <c:pt idx="824">
                  <c:v>1.4051557391300189</c:v>
                </c:pt>
                <c:pt idx="825">
                  <c:v>1.398117502040594</c:v>
                </c:pt>
                <c:pt idx="826">
                  <c:v>1.3898135476142479</c:v>
                </c:pt>
                <c:pt idx="827">
                  <c:v>1.3627233026763319</c:v>
                </c:pt>
                <c:pt idx="828">
                  <c:v>1.3673688943865849</c:v>
                </c:pt>
                <c:pt idx="829">
                  <c:v>1.349467021574541</c:v>
                </c:pt>
                <c:pt idx="830">
                  <c:v>1.3193920100037151</c:v>
                </c:pt>
                <c:pt idx="831">
                  <c:v>1.268488450407004</c:v>
                </c:pt>
                <c:pt idx="832">
                  <c:v>1.2920342075019211</c:v>
                </c:pt>
                <c:pt idx="833">
                  <c:v>1.2975744043182449</c:v>
                </c:pt>
                <c:pt idx="834">
                  <c:v>1.300501792375786</c:v>
                </c:pt>
                <c:pt idx="835">
                  <c:v>1.293502882278003</c:v>
                </c:pt>
                <c:pt idx="836">
                  <c:v>1.2459395708823291</c:v>
                </c:pt>
                <c:pt idx="837">
                  <c:v>1.242102722483402</c:v>
                </c:pt>
                <c:pt idx="838">
                  <c:v>1.167162419810436</c:v>
                </c:pt>
                <c:pt idx="839">
                  <c:v>1.168500796832542</c:v>
                </c:pt>
                <c:pt idx="840">
                  <c:v>1.190050805266905</c:v>
                </c:pt>
                <c:pt idx="841">
                  <c:v>1.1745724575515011</c:v>
                </c:pt>
                <c:pt idx="842">
                  <c:v>1.184468285073107</c:v>
                </c:pt>
                <c:pt idx="843">
                  <c:v>1.201550703601137</c:v>
                </c:pt>
                <c:pt idx="844">
                  <c:v>1.2166824932693381</c:v>
                </c:pt>
                <c:pt idx="845">
                  <c:v>1.214411162592373</c:v>
                </c:pt>
                <c:pt idx="846">
                  <c:v>1.221413046179511</c:v>
                </c:pt>
                <c:pt idx="847">
                  <c:v>1.2130698884025091</c:v>
                </c:pt>
                <c:pt idx="848">
                  <c:v>1.170665306278253</c:v>
                </c:pt>
                <c:pt idx="849">
                  <c:v>1.173888168812812</c:v>
                </c:pt>
                <c:pt idx="850">
                  <c:v>1.214447146698139</c:v>
                </c:pt>
                <c:pt idx="851">
                  <c:v>1.266112843060774</c:v>
                </c:pt>
                <c:pt idx="852">
                  <c:v>1.2506067829741061</c:v>
                </c:pt>
                <c:pt idx="853">
                  <c:v>1.279823182703218</c:v>
                </c:pt>
                <c:pt idx="854">
                  <c:v>1.296155259204667</c:v>
                </c:pt>
                <c:pt idx="855">
                  <c:v>1.28408778158889</c:v>
                </c:pt>
                <c:pt idx="856">
                  <c:v>1.276191418063098</c:v>
                </c:pt>
                <c:pt idx="857">
                  <c:v>1.2406609251203311</c:v>
                </c:pt>
                <c:pt idx="858">
                  <c:v>1.2617679981233429</c:v>
                </c:pt>
                <c:pt idx="859">
                  <c:v>1.2961418372889131</c:v>
                </c:pt>
                <c:pt idx="860">
                  <c:v>1.294194528418481</c:v>
                </c:pt>
                <c:pt idx="861">
                  <c:v>1.2700116416986289</c:v>
                </c:pt>
                <c:pt idx="862">
                  <c:v>1.2640122651626049</c:v>
                </c:pt>
                <c:pt idx="863">
                  <c:v>1.2355188110602151</c:v>
                </c:pt>
                <c:pt idx="864">
                  <c:v>1.2331594403701751</c:v>
                </c:pt>
                <c:pt idx="865">
                  <c:v>1.2317556793601609</c:v>
                </c:pt>
                <c:pt idx="866">
                  <c:v>1.269659082258505</c:v>
                </c:pt>
                <c:pt idx="867">
                  <c:v>1.26950662903455</c:v>
                </c:pt>
                <c:pt idx="868">
                  <c:v>1.306765873928398</c:v>
                </c:pt>
                <c:pt idx="869">
                  <c:v>1.334320577248973</c:v>
                </c:pt>
                <c:pt idx="870">
                  <c:v>1.326229833627915</c:v>
                </c:pt>
                <c:pt idx="871">
                  <c:v>1.3240698251049039</c:v>
                </c:pt>
                <c:pt idx="872">
                  <c:v>1.342187875763146</c:v>
                </c:pt>
                <c:pt idx="873">
                  <c:v>1.364869567610465</c:v>
                </c:pt>
                <c:pt idx="874">
                  <c:v>1.370265009447805</c:v>
                </c:pt>
                <c:pt idx="875">
                  <c:v>1.365257205537024</c:v>
                </c:pt>
                <c:pt idx="876">
                  <c:v>1.3450642639311099</c:v>
                </c:pt>
                <c:pt idx="877">
                  <c:v>1.3241387612737621</c:v>
                </c:pt>
                <c:pt idx="878">
                  <c:v>1.358459550118341</c:v>
                </c:pt>
                <c:pt idx="879">
                  <c:v>1.367729965259681</c:v>
                </c:pt>
                <c:pt idx="880">
                  <c:v>1.3702995601278889</c:v>
                </c:pt>
                <c:pt idx="881">
                  <c:v>1.37502449411143</c:v>
                </c:pt>
                <c:pt idx="882">
                  <c:v>1.364848133120345</c:v>
                </c:pt>
                <c:pt idx="883">
                  <c:v>1.385827256876714</c:v>
                </c:pt>
                <c:pt idx="884">
                  <c:v>1.397265675800438</c:v>
                </c:pt>
                <c:pt idx="885">
                  <c:v>1.3859195217293721</c:v>
                </c:pt>
                <c:pt idx="886">
                  <c:v>1.3782499865798541</c:v>
                </c:pt>
                <c:pt idx="887">
                  <c:v>1.349778057241132</c:v>
                </c:pt>
                <c:pt idx="888">
                  <c:v>1.3473282305170231</c:v>
                </c:pt>
                <c:pt idx="889">
                  <c:v>1.3640607434917731</c:v>
                </c:pt>
                <c:pt idx="890">
                  <c:v>1.3670872892248189</c:v>
                </c:pt>
                <c:pt idx="891">
                  <c:v>1.358451872058364</c:v>
                </c:pt>
                <c:pt idx="892">
                  <c:v>1.3686151801216739</c:v>
                </c:pt>
                <c:pt idx="893">
                  <c:v>1.4035489754757231</c:v>
                </c:pt>
                <c:pt idx="894">
                  <c:v>1.4209293265115479</c:v>
                </c:pt>
                <c:pt idx="895">
                  <c:v>1.426551610616325</c:v>
                </c:pt>
                <c:pt idx="896">
                  <c:v>1.442141974858933</c:v>
                </c:pt>
                <c:pt idx="897">
                  <c:v>1.4375351762288859</c:v>
                </c:pt>
                <c:pt idx="898">
                  <c:v>1.434353558694764</c:v>
                </c:pt>
                <c:pt idx="899">
                  <c:v>1.395776461717229</c:v>
                </c:pt>
                <c:pt idx="900">
                  <c:v>1.40520407125136</c:v>
                </c:pt>
                <c:pt idx="901">
                  <c:v>1.432325232639049</c:v>
                </c:pt>
                <c:pt idx="902">
                  <c:v>1.4255099189999469</c:v>
                </c:pt>
                <c:pt idx="903">
                  <c:v>1.424736042629194</c:v>
                </c:pt>
                <c:pt idx="904">
                  <c:v>1.3962623722287519</c:v>
                </c:pt>
                <c:pt idx="905">
                  <c:v>1.3904993815008151</c:v>
                </c:pt>
                <c:pt idx="906">
                  <c:v>1.403116060532049</c:v>
                </c:pt>
                <c:pt idx="907">
                  <c:v>1.42332705701788</c:v>
                </c:pt>
                <c:pt idx="908">
                  <c:v>1.433906545792206</c:v>
                </c:pt>
                <c:pt idx="909">
                  <c:v>1.421906885560458</c:v>
                </c:pt>
                <c:pt idx="910">
                  <c:v>1.45639954252065</c:v>
                </c:pt>
                <c:pt idx="911">
                  <c:v>1.4709594096129579</c:v>
                </c:pt>
                <c:pt idx="912">
                  <c:v>1.476493037339184</c:v>
                </c:pt>
                <c:pt idx="913">
                  <c:v>1.4546314317714479</c:v>
                </c:pt>
                <c:pt idx="914">
                  <c:v>1.4499817760934579</c:v>
                </c:pt>
                <c:pt idx="915">
                  <c:v>1.4567993883908921</c:v>
                </c:pt>
                <c:pt idx="916">
                  <c:v>1.49000665572497</c:v>
                </c:pt>
                <c:pt idx="917">
                  <c:v>1.4735419062760331</c:v>
                </c:pt>
                <c:pt idx="918">
                  <c:v>1.4463709286523001</c:v>
                </c:pt>
                <c:pt idx="919">
                  <c:v>1.43759214847565</c:v>
                </c:pt>
                <c:pt idx="920">
                  <c:v>1.4150031727052059</c:v>
                </c:pt>
                <c:pt idx="921">
                  <c:v>1.412328840331774</c:v>
                </c:pt>
                <c:pt idx="922">
                  <c:v>1.3994621362337449</c:v>
                </c:pt>
                <c:pt idx="923">
                  <c:v>1.4268138401222019</c:v>
                </c:pt>
                <c:pt idx="924">
                  <c:v>1.405144878537006</c:v>
                </c:pt>
                <c:pt idx="925">
                  <c:v>1.3958959925018759</c:v>
                </c:pt>
                <c:pt idx="926">
                  <c:v>1.407611970982686</c:v>
                </c:pt>
                <c:pt idx="927">
                  <c:v>1.4262874951790381</c:v>
                </c:pt>
                <c:pt idx="928">
                  <c:v>1.411091059856306</c:v>
                </c:pt>
                <c:pt idx="929">
                  <c:v>1.391251848297963</c:v>
                </c:pt>
                <c:pt idx="930">
                  <c:v>1.3654441875485479</c:v>
                </c:pt>
                <c:pt idx="931">
                  <c:v>1.373023841670673</c:v>
                </c:pt>
                <c:pt idx="932">
                  <c:v>1.384406716380246</c:v>
                </c:pt>
                <c:pt idx="933">
                  <c:v>1.35016598471234</c:v>
                </c:pt>
                <c:pt idx="934">
                  <c:v>1.363586814627731</c:v>
                </c:pt>
                <c:pt idx="935">
                  <c:v>1.3886899368044969</c:v>
                </c:pt>
                <c:pt idx="936">
                  <c:v>1.425959978441605</c:v>
                </c:pt>
                <c:pt idx="937">
                  <c:v>1.4287901338622779</c:v>
                </c:pt>
                <c:pt idx="938">
                  <c:v>1.4382706462445329</c:v>
                </c:pt>
                <c:pt idx="939">
                  <c:v>1.428238636743409</c:v>
                </c:pt>
                <c:pt idx="940">
                  <c:v>1.422108208938299</c:v>
                </c:pt>
                <c:pt idx="941">
                  <c:v>1.4248911764319849</c:v>
                </c:pt>
                <c:pt idx="942">
                  <c:v>1.4304210487039679</c:v>
                </c:pt>
                <c:pt idx="943">
                  <c:v>1.4468539459064691</c:v>
                </c:pt>
                <c:pt idx="944">
                  <c:v>1.462573130075439</c:v>
                </c:pt>
                <c:pt idx="945">
                  <c:v>1.4735476453085941</c:v>
                </c:pt>
                <c:pt idx="946">
                  <c:v>1.418759939012983</c:v>
                </c:pt>
                <c:pt idx="947">
                  <c:v>1.460154377162715</c:v>
                </c:pt>
                <c:pt idx="948">
                  <c:v>1.478850769855101</c:v>
                </c:pt>
                <c:pt idx="949">
                  <c:v>1.471735471177182</c:v>
                </c:pt>
                <c:pt idx="950">
                  <c:v>1.47175122026123</c:v>
                </c:pt>
                <c:pt idx="951">
                  <c:v>1.4840359036458499</c:v>
                </c:pt>
                <c:pt idx="952">
                  <c:v>1.488393151395583</c:v>
                </c:pt>
                <c:pt idx="953">
                  <c:v>1.4650862518627079</c:v>
                </c:pt>
                <c:pt idx="954">
                  <c:v>1.473097730305289</c:v>
                </c:pt>
                <c:pt idx="955">
                  <c:v>1.475649832209732</c:v>
                </c:pt>
                <c:pt idx="956">
                  <c:v>1.448187222951036</c:v>
                </c:pt>
                <c:pt idx="957">
                  <c:v>1.4402315869287809</c:v>
                </c:pt>
                <c:pt idx="958">
                  <c:v>1.441387502695344</c:v>
                </c:pt>
                <c:pt idx="959">
                  <c:v>1.4338718639062049</c:v>
                </c:pt>
                <c:pt idx="960">
                  <c:v>1.4071977697232649</c:v>
                </c:pt>
                <c:pt idx="961">
                  <c:v>1.4069538246819919</c:v>
                </c:pt>
                <c:pt idx="962">
                  <c:v>1.412871767227059</c:v>
                </c:pt>
                <c:pt idx="963">
                  <c:v>1.433222846700096</c:v>
                </c:pt>
                <c:pt idx="964">
                  <c:v>1.4120799299425699</c:v>
                </c:pt>
                <c:pt idx="965">
                  <c:v>1.439373228695896</c:v>
                </c:pt>
                <c:pt idx="966">
                  <c:v>1.4426021922428789</c:v>
                </c:pt>
                <c:pt idx="967">
                  <c:v>1.4487400496513421</c:v>
                </c:pt>
                <c:pt idx="968">
                  <c:v>1.45662944739212</c:v>
                </c:pt>
                <c:pt idx="969">
                  <c:v>1.440292667411406</c:v>
                </c:pt>
                <c:pt idx="970">
                  <c:v>1.40045777943047</c:v>
                </c:pt>
                <c:pt idx="971">
                  <c:v>1.411629421687705</c:v>
                </c:pt>
                <c:pt idx="972">
                  <c:v>1.4174368693849551</c:v>
                </c:pt>
                <c:pt idx="973">
                  <c:v>1.397136216294476</c:v>
                </c:pt>
                <c:pt idx="974">
                  <c:v>1.371227493397041</c:v>
                </c:pt>
                <c:pt idx="975">
                  <c:v>1.370482854508684</c:v>
                </c:pt>
                <c:pt idx="976">
                  <c:v>1.3998912904957199</c:v>
                </c:pt>
                <c:pt idx="977">
                  <c:v>1.404676967073158</c:v>
                </c:pt>
                <c:pt idx="978">
                  <c:v>1.41121594977873</c:v>
                </c:pt>
                <c:pt idx="979">
                  <c:v>1.3931890554301161</c:v>
                </c:pt>
                <c:pt idx="980">
                  <c:v>1.382818903009214</c:v>
                </c:pt>
                <c:pt idx="981">
                  <c:v>1.3936840994285249</c:v>
                </c:pt>
                <c:pt idx="982">
                  <c:v>1.4301941753487499</c:v>
                </c:pt>
                <c:pt idx="983">
                  <c:v>1.4348829669670899</c:v>
                </c:pt>
                <c:pt idx="984">
                  <c:v>1.4539113153144601</c:v>
                </c:pt>
                <c:pt idx="985">
                  <c:v>1.450433629306292</c:v>
                </c:pt>
                <c:pt idx="986">
                  <c:v>1.4515920786059859</c:v>
                </c:pt>
                <c:pt idx="987">
                  <c:v>1.4658124406275641</c:v>
                </c:pt>
                <c:pt idx="988">
                  <c:v>1.44848765050664</c:v>
                </c:pt>
                <c:pt idx="989">
                  <c:v>1.4815343425065191</c:v>
                </c:pt>
                <c:pt idx="990">
                  <c:v>1.512221853927169</c:v>
                </c:pt>
                <c:pt idx="991">
                  <c:v>1.5219351721193299</c:v>
                </c:pt>
                <c:pt idx="992">
                  <c:v>1.522230436622249</c:v>
                </c:pt>
                <c:pt idx="993">
                  <c:v>1.484090483416908</c:v>
                </c:pt>
                <c:pt idx="994">
                  <c:v>1.492923048829023</c:v>
                </c:pt>
                <c:pt idx="995">
                  <c:v>1.5197717165938709</c:v>
                </c:pt>
                <c:pt idx="996">
                  <c:v>1.511894126865706</c:v>
                </c:pt>
                <c:pt idx="997">
                  <c:v>1.5129703257659191</c:v>
                </c:pt>
                <c:pt idx="998">
                  <c:v>1.5059595288550229</c:v>
                </c:pt>
                <c:pt idx="999">
                  <c:v>1.4891448466670949</c:v>
                </c:pt>
                <c:pt idx="1000">
                  <c:v>1.437093345588216</c:v>
                </c:pt>
                <c:pt idx="1001">
                  <c:v>1.386408546117363</c:v>
                </c:pt>
                <c:pt idx="1002">
                  <c:v>1.3762579995001429</c:v>
                </c:pt>
                <c:pt idx="1003">
                  <c:v>1.351659210189216</c:v>
                </c:pt>
                <c:pt idx="1004">
                  <c:v>1.382192152545314</c:v>
                </c:pt>
                <c:pt idx="1005">
                  <c:v>1.4080247913732069</c:v>
                </c:pt>
                <c:pt idx="1006">
                  <c:v>1.4089991064537359</c:v>
                </c:pt>
                <c:pt idx="1007">
                  <c:v>1.4042195724993001</c:v>
                </c:pt>
                <c:pt idx="1008">
                  <c:v>1.4179972588077809</c:v>
                </c:pt>
                <c:pt idx="1009">
                  <c:v>1.4153675458385651</c:v>
                </c:pt>
                <c:pt idx="1010">
                  <c:v>1.3698514591131929</c:v>
                </c:pt>
                <c:pt idx="1011">
                  <c:v>1.3992513930916279</c:v>
                </c:pt>
                <c:pt idx="1012">
                  <c:v>1.419661091117365</c:v>
                </c:pt>
                <c:pt idx="1013">
                  <c:v>1.428306990176581</c:v>
                </c:pt>
                <c:pt idx="1014">
                  <c:v>1.416074058093667</c:v>
                </c:pt>
                <c:pt idx="1015">
                  <c:v>1.4433785033682729</c:v>
                </c:pt>
                <c:pt idx="1016">
                  <c:v>1.4386893970319059</c:v>
                </c:pt>
                <c:pt idx="1017">
                  <c:v>1.459902184752665</c:v>
                </c:pt>
                <c:pt idx="1018">
                  <c:v>1.4560195485209559</c:v>
                </c:pt>
                <c:pt idx="1019">
                  <c:v>1.5046252101102251</c:v>
                </c:pt>
                <c:pt idx="1020">
                  <c:v>1.541449154569521</c:v>
                </c:pt>
                <c:pt idx="1021">
                  <c:v>1.540457592094447</c:v>
                </c:pt>
                <c:pt idx="1022">
                  <c:v>1.540212774726285</c:v>
                </c:pt>
                <c:pt idx="1023">
                  <c:v>1.507198319481555</c:v>
                </c:pt>
                <c:pt idx="1024">
                  <c:v>1.4792921280854441</c:v>
                </c:pt>
                <c:pt idx="1025">
                  <c:v>1.488400286540084</c:v>
                </c:pt>
                <c:pt idx="1026">
                  <c:v>1.5124146900257489</c:v>
                </c:pt>
                <c:pt idx="1027">
                  <c:v>1.5564500510703401</c:v>
                </c:pt>
                <c:pt idx="1028">
                  <c:v>1.541120325056194</c:v>
                </c:pt>
                <c:pt idx="1029">
                  <c:v>1.5540404167150781</c:v>
                </c:pt>
                <c:pt idx="1030">
                  <c:v>1.576240855199172</c:v>
                </c:pt>
                <c:pt idx="1031">
                  <c:v>1.591727282127563</c:v>
                </c:pt>
                <c:pt idx="1032">
                  <c:v>1.6090011023110551</c:v>
                </c:pt>
                <c:pt idx="1033">
                  <c:v>1.5908837404186109</c:v>
                </c:pt>
                <c:pt idx="1034">
                  <c:v>1.610902944680596</c:v>
                </c:pt>
                <c:pt idx="1035">
                  <c:v>1.5670981156188499</c:v>
                </c:pt>
                <c:pt idx="1036">
                  <c:v>1.568806650359194</c:v>
                </c:pt>
                <c:pt idx="1037">
                  <c:v>1.546299730256514</c:v>
                </c:pt>
                <c:pt idx="1038">
                  <c:v>1.5404898089257679</c:v>
                </c:pt>
                <c:pt idx="1039">
                  <c:v>1.4970588505132001</c:v>
                </c:pt>
                <c:pt idx="1040">
                  <c:v>1.494107487250335</c:v>
                </c:pt>
                <c:pt idx="1041">
                  <c:v>1.49470759961787</c:v>
                </c:pt>
                <c:pt idx="1042">
                  <c:v>1.4772911447433319</c:v>
                </c:pt>
                <c:pt idx="1043">
                  <c:v>1.436810227979646</c:v>
                </c:pt>
                <c:pt idx="1044">
                  <c:v>1.378060853646466</c:v>
                </c:pt>
                <c:pt idx="1045">
                  <c:v>1.410568400195223</c:v>
                </c:pt>
                <c:pt idx="1046">
                  <c:v>1.416596371063982</c:v>
                </c:pt>
                <c:pt idx="1047">
                  <c:v>1.420182259229233</c:v>
                </c:pt>
                <c:pt idx="1048">
                  <c:v>1.4281801456958141</c:v>
                </c:pt>
                <c:pt idx="1049">
                  <c:v>1.407321083484331</c:v>
                </c:pt>
                <c:pt idx="1050">
                  <c:v>1.4041518802249751</c:v>
                </c:pt>
                <c:pt idx="1051">
                  <c:v>1.3949120394806469</c:v>
                </c:pt>
                <c:pt idx="1052">
                  <c:v>1.4303207044660191</c:v>
                </c:pt>
                <c:pt idx="1053">
                  <c:v>1.430231684062397</c:v>
                </c:pt>
                <c:pt idx="1054">
                  <c:v>1.4264850230936059</c:v>
                </c:pt>
                <c:pt idx="1055">
                  <c:v>1.4025146715465551</c:v>
                </c:pt>
                <c:pt idx="1056">
                  <c:v>1.3957673356329741</c:v>
                </c:pt>
                <c:pt idx="1057">
                  <c:v>1.3874707317452379</c:v>
                </c:pt>
                <c:pt idx="1058">
                  <c:v>1.3921753142004889</c:v>
                </c:pt>
                <c:pt idx="1059">
                  <c:v>1.406157720900103</c:v>
                </c:pt>
                <c:pt idx="1060">
                  <c:v>1.404592844892635</c:v>
                </c:pt>
                <c:pt idx="1061">
                  <c:v>1.418230195127443</c:v>
                </c:pt>
                <c:pt idx="1062">
                  <c:v>1.4324019013296021</c:v>
                </c:pt>
                <c:pt idx="1063">
                  <c:v>1.4270401107258299</c:v>
                </c:pt>
                <c:pt idx="1064">
                  <c:v>1.4535313896053581</c:v>
                </c:pt>
                <c:pt idx="1065">
                  <c:v>1.440247568151783</c:v>
                </c:pt>
                <c:pt idx="1066">
                  <c:v>1.4432077768269651</c:v>
                </c:pt>
                <c:pt idx="1067">
                  <c:v>1.4412604501082129</c:v>
                </c:pt>
                <c:pt idx="1068">
                  <c:v>1.429420576537529</c:v>
                </c:pt>
                <c:pt idx="1069">
                  <c:v>1.4393245222121329</c:v>
                </c:pt>
                <c:pt idx="1070">
                  <c:v>1.4284081437072871</c:v>
                </c:pt>
                <c:pt idx="1071">
                  <c:v>1.417603649722081</c:v>
                </c:pt>
                <c:pt idx="1072">
                  <c:v>1.4383740346623499</c:v>
                </c:pt>
                <c:pt idx="1073">
                  <c:v>1.4500655726319149</c:v>
                </c:pt>
                <c:pt idx="1074">
                  <c:v>1.4565086560931899</c:v>
                </c:pt>
                <c:pt idx="1075">
                  <c:v>1.469879599044861</c:v>
                </c:pt>
                <c:pt idx="1076">
                  <c:v>1.477872137316786</c:v>
                </c:pt>
                <c:pt idx="1077">
                  <c:v>1.4622956991340339</c:v>
                </c:pt>
                <c:pt idx="1078">
                  <c:v>1.457374402513677</c:v>
                </c:pt>
                <c:pt idx="1079">
                  <c:v>1.4262918539198191</c:v>
                </c:pt>
                <c:pt idx="1080">
                  <c:v>1.438407447854289</c:v>
                </c:pt>
                <c:pt idx="1081">
                  <c:v>1.45409068824473</c:v>
                </c:pt>
                <c:pt idx="1082">
                  <c:v>1.4653032708605791</c:v>
                </c:pt>
                <c:pt idx="1083">
                  <c:v>1.464158627855898</c:v>
                </c:pt>
                <c:pt idx="1084">
                  <c:v>1.4792931025143461</c:v>
                </c:pt>
                <c:pt idx="1085">
                  <c:v>1.485016145073291</c:v>
                </c:pt>
                <c:pt idx="1086">
                  <c:v>1.498368291195711</c:v>
                </c:pt>
                <c:pt idx="1087">
                  <c:v>1.5034654189224641</c:v>
                </c:pt>
                <c:pt idx="1088">
                  <c:v>1.504545856643704</c:v>
                </c:pt>
                <c:pt idx="1089">
                  <c:v>1.517356017043076</c:v>
                </c:pt>
                <c:pt idx="1090">
                  <c:v>1.510970824151028</c:v>
                </c:pt>
                <c:pt idx="1091">
                  <c:v>1.5096421256411841</c:v>
                </c:pt>
                <c:pt idx="1092">
                  <c:v>1.520101126610927</c:v>
                </c:pt>
                <c:pt idx="1093">
                  <c:v>1.489853284428398</c:v>
                </c:pt>
                <c:pt idx="1094">
                  <c:v>1.4909790282030559</c:v>
                </c:pt>
                <c:pt idx="1095">
                  <c:v>1.493513242484702</c:v>
                </c:pt>
                <c:pt idx="1096">
                  <c:v>1.5188076593558339</c:v>
                </c:pt>
                <c:pt idx="1097">
                  <c:v>1.520439857582492</c:v>
                </c:pt>
                <c:pt idx="1098">
                  <c:v>1.514525025565411</c:v>
                </c:pt>
                <c:pt idx="1099">
                  <c:v>1.5095099639723739</c:v>
                </c:pt>
                <c:pt idx="1100">
                  <c:v>1.5135534524393179</c:v>
                </c:pt>
                <c:pt idx="1101">
                  <c:v>1.511757466874142</c:v>
                </c:pt>
                <c:pt idx="1102">
                  <c:v>1.5345236087083489</c:v>
                </c:pt>
                <c:pt idx="1103">
                  <c:v>1.529588917348538</c:v>
                </c:pt>
                <c:pt idx="1104">
                  <c:v>1.5371044764219779</c:v>
                </c:pt>
                <c:pt idx="1105">
                  <c:v>1.5542716962107661</c:v>
                </c:pt>
                <c:pt idx="1106">
                  <c:v>1.5862177940997959</c:v>
                </c:pt>
                <c:pt idx="1107">
                  <c:v>1.5899681055662489</c:v>
                </c:pt>
                <c:pt idx="1108">
                  <c:v>1.580277908027401</c:v>
                </c:pt>
                <c:pt idx="1109">
                  <c:v>1.590502759511895</c:v>
                </c:pt>
                <c:pt idx="1110">
                  <c:v>1.5744109545639371</c:v>
                </c:pt>
                <c:pt idx="1111">
                  <c:v>1.588376649590703</c:v>
                </c:pt>
                <c:pt idx="1112">
                  <c:v>1.6084969093327111</c:v>
                </c:pt>
                <c:pt idx="1113">
                  <c:v>1.6214441195773699</c:v>
                </c:pt>
                <c:pt idx="1114">
                  <c:v>1.611479089005468</c:v>
                </c:pt>
                <c:pt idx="1115">
                  <c:v>1.6274573828774621</c:v>
                </c:pt>
                <c:pt idx="1116">
                  <c:v>1.6489762875946019</c:v>
                </c:pt>
                <c:pt idx="1117">
                  <c:v>1.656208005585786</c:v>
                </c:pt>
                <c:pt idx="1118">
                  <c:v>1.645966236324359</c:v>
                </c:pt>
                <c:pt idx="1119">
                  <c:v>1.632810618850389</c:v>
                </c:pt>
                <c:pt idx="1120">
                  <c:v>1.653018576614518</c:v>
                </c:pt>
                <c:pt idx="1121">
                  <c:v>1.682888329283142</c:v>
                </c:pt>
                <c:pt idx="1122">
                  <c:v>1.681595022153126</c:v>
                </c:pt>
                <c:pt idx="1123">
                  <c:v>1.679593318691853</c:v>
                </c:pt>
                <c:pt idx="1124">
                  <c:v>1.676483861432517</c:v>
                </c:pt>
                <c:pt idx="1125">
                  <c:v>1.6896026553527621</c:v>
                </c:pt>
                <c:pt idx="1126">
                  <c:v>1.67972528217383</c:v>
                </c:pt>
                <c:pt idx="1127">
                  <c:v>1.6438152816774201</c:v>
                </c:pt>
                <c:pt idx="1128">
                  <c:v>1.656256990798666</c:v>
                </c:pt>
                <c:pt idx="1129">
                  <c:v>1.647919997387624</c:v>
                </c:pt>
                <c:pt idx="1130">
                  <c:v>1.6587011703717429</c:v>
                </c:pt>
                <c:pt idx="1131">
                  <c:v>1.683444141184387</c:v>
                </c:pt>
                <c:pt idx="1132">
                  <c:v>1.7008385663231951</c:v>
                </c:pt>
                <c:pt idx="1133">
                  <c:v>1.719912645055349</c:v>
                </c:pt>
                <c:pt idx="1134">
                  <c:v>1.732177055911257</c:v>
                </c:pt>
                <c:pt idx="1135">
                  <c:v>1.736174575627506</c:v>
                </c:pt>
                <c:pt idx="1136">
                  <c:v>1.7441627979936329</c:v>
                </c:pt>
                <c:pt idx="1137">
                  <c:v>1.743337389198176</c:v>
                </c:pt>
                <c:pt idx="1138">
                  <c:v>1.7350300123111031</c:v>
                </c:pt>
                <c:pt idx="1139">
                  <c:v>1.751943685971344</c:v>
                </c:pt>
                <c:pt idx="1140">
                  <c:v>1.7625368492228579</c:v>
                </c:pt>
                <c:pt idx="1141">
                  <c:v>1.702711524707041</c:v>
                </c:pt>
                <c:pt idx="1142">
                  <c:v>1.709047813705505</c:v>
                </c:pt>
                <c:pt idx="1143">
                  <c:v>1.719142052912022</c:v>
                </c:pt>
                <c:pt idx="1144">
                  <c:v>1.733542408847905</c:v>
                </c:pt>
                <c:pt idx="1145">
                  <c:v>1.7057099416729451</c:v>
                </c:pt>
                <c:pt idx="1146">
                  <c:v>1.724798963339256</c:v>
                </c:pt>
                <c:pt idx="1147">
                  <c:v>1.7486282589414921</c:v>
                </c:pt>
                <c:pt idx="1148">
                  <c:v>1.745887567572497</c:v>
                </c:pt>
                <c:pt idx="1149">
                  <c:v>1.744250452379144</c:v>
                </c:pt>
                <c:pt idx="1150">
                  <c:v>1.765558944666187</c:v>
                </c:pt>
                <c:pt idx="1151">
                  <c:v>1.7735896348135261</c:v>
                </c:pt>
                <c:pt idx="1152">
                  <c:v>1.795315171022418</c:v>
                </c:pt>
                <c:pt idx="1153">
                  <c:v>1.8001412373619821</c:v>
                </c:pt>
                <c:pt idx="1154">
                  <c:v>1.79781921885473</c:v>
                </c:pt>
                <c:pt idx="1155">
                  <c:v>1.7952677999438129</c:v>
                </c:pt>
                <c:pt idx="1156">
                  <c:v>1.78673931329802</c:v>
                </c:pt>
                <c:pt idx="1157">
                  <c:v>1.789735531665861</c:v>
                </c:pt>
                <c:pt idx="1158">
                  <c:v>1.766986818764023</c:v>
                </c:pt>
                <c:pt idx="1159">
                  <c:v>1.7539895050084551</c:v>
                </c:pt>
                <c:pt idx="1160">
                  <c:v>1.7710025604798489</c:v>
                </c:pt>
                <c:pt idx="1161">
                  <c:v>1.751793752882459</c:v>
                </c:pt>
                <c:pt idx="1162">
                  <c:v>1.7368099940072741</c:v>
                </c:pt>
                <c:pt idx="1163">
                  <c:v>1.713527614973918</c:v>
                </c:pt>
                <c:pt idx="1164">
                  <c:v>1.7118346874036161</c:v>
                </c:pt>
                <c:pt idx="1165">
                  <c:v>1.717594023311485</c:v>
                </c:pt>
                <c:pt idx="1166">
                  <c:v>1.7547561778094101</c:v>
                </c:pt>
                <c:pt idx="1167">
                  <c:v>1.7896461941993911</c:v>
                </c:pt>
                <c:pt idx="1168">
                  <c:v>1.7886923274864921</c:v>
                </c:pt>
                <c:pt idx="1169">
                  <c:v>1.7898448265731839</c:v>
                </c:pt>
                <c:pt idx="1170">
                  <c:v>1.8088298176753721</c:v>
                </c:pt>
                <c:pt idx="1171">
                  <c:v>1.7970389137211411</c:v>
                </c:pt>
                <c:pt idx="1172">
                  <c:v>1.781506805367074</c:v>
                </c:pt>
                <c:pt idx="1173">
                  <c:v>1.79002127325064</c:v>
                </c:pt>
                <c:pt idx="1174">
                  <c:v>1.7766826753979079</c:v>
                </c:pt>
                <c:pt idx="1175">
                  <c:v>1.785641869418817</c:v>
                </c:pt>
                <c:pt idx="1176">
                  <c:v>1.75052483418992</c:v>
                </c:pt>
                <c:pt idx="1177">
                  <c:v>1.767286841815991</c:v>
                </c:pt>
                <c:pt idx="1178">
                  <c:v>1.7428007171257729</c:v>
                </c:pt>
                <c:pt idx="1179">
                  <c:v>1.742085634764877</c:v>
                </c:pt>
                <c:pt idx="1180">
                  <c:v>1.748075746625648</c:v>
                </c:pt>
                <c:pt idx="1181">
                  <c:v>1.733317431879299</c:v>
                </c:pt>
                <c:pt idx="1182">
                  <c:v>1.744703921670383</c:v>
                </c:pt>
                <c:pt idx="1183">
                  <c:v>1.7313807217400461</c:v>
                </c:pt>
                <c:pt idx="1184">
                  <c:v>1.74957509175905</c:v>
                </c:pt>
                <c:pt idx="1185">
                  <c:v>1.768596924079717</c:v>
                </c:pt>
                <c:pt idx="1186">
                  <c:v>1.812685386320986</c:v>
                </c:pt>
                <c:pt idx="1187">
                  <c:v>1.835846706484495</c:v>
                </c:pt>
                <c:pt idx="1188">
                  <c:v>1.8352367282793269</c:v>
                </c:pt>
                <c:pt idx="1189">
                  <c:v>1.847108739811844</c:v>
                </c:pt>
                <c:pt idx="1190">
                  <c:v>1.861706674350341</c:v>
                </c:pt>
                <c:pt idx="1191">
                  <c:v>1.8866137064055679</c:v>
                </c:pt>
                <c:pt idx="1192">
                  <c:v>1.9156480573220129</c:v>
                </c:pt>
                <c:pt idx="1193">
                  <c:v>1.963869812676146</c:v>
                </c:pt>
                <c:pt idx="1194">
                  <c:v>1.9117193254303599</c:v>
                </c:pt>
                <c:pt idx="1195">
                  <c:v>1.920910548005637</c:v>
                </c:pt>
                <c:pt idx="1196">
                  <c:v>1.835436602557877</c:v>
                </c:pt>
                <c:pt idx="1197">
                  <c:v>1.8954673908751021</c:v>
                </c:pt>
                <c:pt idx="1198">
                  <c:v>1.9050271109816119</c:v>
                </c:pt>
                <c:pt idx="1199">
                  <c:v>1.9239125667840711</c:v>
                </c:pt>
                <c:pt idx="1200">
                  <c:v>1.940054404416155</c:v>
                </c:pt>
                <c:pt idx="1201">
                  <c:v>1.9504490830877019</c:v>
                </c:pt>
                <c:pt idx="1202">
                  <c:v>1.927111558061684</c:v>
                </c:pt>
                <c:pt idx="1203">
                  <c:v>1.9281138739070309</c:v>
                </c:pt>
                <c:pt idx="1204">
                  <c:v>1.9234579404582881</c:v>
                </c:pt>
                <c:pt idx="1205">
                  <c:v>1.8874411473706181</c:v>
                </c:pt>
                <c:pt idx="1206">
                  <c:v>1.843066603822</c:v>
                </c:pt>
                <c:pt idx="1207">
                  <c:v>1.8548827205406151</c:v>
                </c:pt>
                <c:pt idx="1208">
                  <c:v>1.8902684406250461</c:v>
                </c:pt>
                <c:pt idx="1209">
                  <c:v>1.90298353997216</c:v>
                </c:pt>
                <c:pt idx="1210">
                  <c:v>1.8795797576505171</c:v>
                </c:pt>
                <c:pt idx="1211">
                  <c:v>1.8397545640564119</c:v>
                </c:pt>
                <c:pt idx="1212">
                  <c:v>1.8703629382518221</c:v>
                </c:pt>
                <c:pt idx="1213">
                  <c:v>1.9625940254617451</c:v>
                </c:pt>
                <c:pt idx="1214">
                  <c:v>2.020489473996927</c:v>
                </c:pt>
                <c:pt idx="1215">
                  <c:v>2.0117717677621569</c:v>
                </c:pt>
                <c:pt idx="1216">
                  <c:v>2.025065402259056</c:v>
                </c:pt>
                <c:pt idx="1217">
                  <c:v>2.0079829684908819</c:v>
                </c:pt>
                <c:pt idx="1218">
                  <c:v>2.012977400192955</c:v>
                </c:pt>
                <c:pt idx="1219">
                  <c:v>2.031296511163867</c:v>
                </c:pt>
                <c:pt idx="1220">
                  <c:v>2.0122547788954579</c:v>
                </c:pt>
                <c:pt idx="1221">
                  <c:v>2.0311626096927689</c:v>
                </c:pt>
                <c:pt idx="1222">
                  <c:v>2.0699298344425712</c:v>
                </c:pt>
                <c:pt idx="1223">
                  <c:v>1.97828996344277</c:v>
                </c:pt>
                <c:pt idx="1224">
                  <c:v>2.0430379284003051</c:v>
                </c:pt>
                <c:pt idx="1225">
                  <c:v>2.0945538363261118</c:v>
                </c:pt>
                <c:pt idx="1226">
                  <c:v>2.1049376973348579</c:v>
                </c:pt>
                <c:pt idx="1227">
                  <c:v>2.088200617984997</c:v>
                </c:pt>
                <c:pt idx="1228">
                  <c:v>2.1192287189194969</c:v>
                </c:pt>
                <c:pt idx="1229">
                  <c:v>2.1167392126979649</c:v>
                </c:pt>
                <c:pt idx="1230">
                  <c:v>2.092903342626089</c:v>
                </c:pt>
                <c:pt idx="1231">
                  <c:v>2.0690114212718149</c:v>
                </c:pt>
                <c:pt idx="1232">
                  <c:v>2.031115220904562</c:v>
                </c:pt>
                <c:pt idx="1233">
                  <c:v>2.0578792049561518</c:v>
                </c:pt>
                <c:pt idx="1234">
                  <c:v>2.097148872090802</c:v>
                </c:pt>
                <c:pt idx="1235">
                  <c:v>2.0830995274158131</c:v>
                </c:pt>
                <c:pt idx="1236">
                  <c:v>2.06863890445553</c:v>
                </c:pt>
                <c:pt idx="1237">
                  <c:v>2.0355981687419149</c:v>
                </c:pt>
                <c:pt idx="1238">
                  <c:v>1.9879253351583019</c:v>
                </c:pt>
                <c:pt idx="1239">
                  <c:v>2.0377387237925189</c:v>
                </c:pt>
                <c:pt idx="1240">
                  <c:v>2.0673562082091128</c:v>
                </c:pt>
                <c:pt idx="1241">
                  <c:v>2.0785736745318601</c:v>
                </c:pt>
                <c:pt idx="1242">
                  <c:v>2.1219677708667311</c:v>
                </c:pt>
                <c:pt idx="1243">
                  <c:v>2.190785238036423</c:v>
                </c:pt>
                <c:pt idx="1244">
                  <c:v>2.1845649505779359</c:v>
                </c:pt>
                <c:pt idx="1245">
                  <c:v>2.1491733718172639</c:v>
                </c:pt>
                <c:pt idx="1246">
                  <c:v>2.1694065637164668</c:v>
                </c:pt>
                <c:pt idx="1247">
                  <c:v>2.2413280608883879</c:v>
                </c:pt>
                <c:pt idx="1248">
                  <c:v>2.285150917135891</c:v>
                </c:pt>
                <c:pt idx="1249">
                  <c:v>2.235860524555032</c:v>
                </c:pt>
                <c:pt idx="1250">
                  <c:v>2.303362027118244</c:v>
                </c:pt>
                <c:pt idx="1251">
                  <c:v>2.3237914636013581</c:v>
                </c:pt>
                <c:pt idx="1252">
                  <c:v>2.3052809868040178</c:v>
                </c:pt>
                <c:pt idx="1253">
                  <c:v>2.3654182691059278</c:v>
                </c:pt>
                <c:pt idx="1254">
                  <c:v>2.4434587232509979</c:v>
                </c:pt>
                <c:pt idx="1255">
                  <c:v>2.4461065360477972</c:v>
                </c:pt>
                <c:pt idx="1256">
                  <c:v>2.4169766728126159</c:v>
                </c:pt>
                <c:pt idx="1257">
                  <c:v>2.4639345029955071</c:v>
                </c:pt>
                <c:pt idx="1258">
                  <c:v>2.5722197220550558</c:v>
                </c:pt>
                <c:pt idx="1259">
                  <c:v>2.605805899069316</c:v>
                </c:pt>
                <c:pt idx="1260">
                  <c:v>2.6588065128186948</c:v>
                </c:pt>
                <c:pt idx="1261">
                  <c:v>2.702520750534005</c:v>
                </c:pt>
                <c:pt idx="1262">
                  <c:v>2.7300611415970271</c:v>
                </c:pt>
                <c:pt idx="1263">
                  <c:v>2.8278147213343541</c:v>
                </c:pt>
                <c:pt idx="1264">
                  <c:v>2.8162798981008978</c:v>
                </c:pt>
                <c:pt idx="1265">
                  <c:v>2.8369427457856018</c:v>
                </c:pt>
                <c:pt idx="1266">
                  <c:v>2.8176465642692148</c:v>
                </c:pt>
                <c:pt idx="1267">
                  <c:v>2.8450051173525739</c:v>
                </c:pt>
                <c:pt idx="1268">
                  <c:v>2.922915355165471</c:v>
                </c:pt>
                <c:pt idx="1269">
                  <c:v>2.9555350548433532</c:v>
                </c:pt>
                <c:pt idx="1270">
                  <c:v>2.990192308404664</c:v>
                </c:pt>
                <c:pt idx="1271">
                  <c:v>3.07572322824725</c:v>
                </c:pt>
                <c:pt idx="1272">
                  <c:v>3.1027426571304551</c:v>
                </c:pt>
                <c:pt idx="1273">
                  <c:v>3.1973915773332662</c:v>
                </c:pt>
                <c:pt idx="1274">
                  <c:v>3.097056188838097</c:v>
                </c:pt>
                <c:pt idx="1275">
                  <c:v>3.017060358985761</c:v>
                </c:pt>
                <c:pt idx="1276">
                  <c:v>3.175678766645889</c:v>
                </c:pt>
                <c:pt idx="1277">
                  <c:v>3.3484257674107591</c:v>
                </c:pt>
                <c:pt idx="1278">
                  <c:v>3.4003317213651258</c:v>
                </c:pt>
                <c:pt idx="1279">
                  <c:v>3.2394303390809749</c:v>
                </c:pt>
                <c:pt idx="1280">
                  <c:v>3.324111196634616</c:v>
                </c:pt>
                <c:pt idx="1281">
                  <c:v>3.2864556260696371</c:v>
                </c:pt>
                <c:pt idx="1282">
                  <c:v>3.1629423115542852</c:v>
                </c:pt>
                <c:pt idx="1283">
                  <c:v>3.4060427898422181</c:v>
                </c:pt>
                <c:pt idx="1284">
                  <c:v>3.5473489143483579</c:v>
                </c:pt>
                <c:pt idx="1285">
                  <c:v>3.6482503492201661</c:v>
                </c:pt>
                <c:pt idx="1286">
                  <c:v>3.7343664919613451</c:v>
                </c:pt>
                <c:pt idx="1287">
                  <c:v>3.6381586076894878</c:v>
                </c:pt>
                <c:pt idx="1288">
                  <c:v>3.4662466088642492</c:v>
                </c:pt>
                <c:pt idx="1289">
                  <c:v>3.5675380632002911</c:v>
                </c:pt>
                <c:pt idx="1290">
                  <c:v>3.5688742370522291</c:v>
                </c:pt>
                <c:pt idx="1291">
                  <c:v>3.6051924059768199</c:v>
                </c:pt>
                <c:pt idx="1292">
                  <c:v>3.4926596107168542</c:v>
                </c:pt>
                <c:pt idx="1293">
                  <c:v>3.4723508959170069</c:v>
                </c:pt>
                <c:pt idx="1294">
                  <c:v>3.393747336441185</c:v>
                </c:pt>
                <c:pt idx="1295">
                  <c:v>3.5175657980726518</c:v>
                </c:pt>
                <c:pt idx="1296">
                  <c:v>3.6562860612586698</c:v>
                </c:pt>
                <c:pt idx="1297">
                  <c:v>3.7168936611491219</c:v>
                </c:pt>
                <c:pt idx="1298">
                  <c:v>3.6843445977882441</c:v>
                </c:pt>
                <c:pt idx="1299">
                  <c:v>3.7064942751931018</c:v>
                </c:pt>
                <c:pt idx="1300">
                  <c:v>3.6534587623259478</c:v>
                </c:pt>
                <c:pt idx="1301">
                  <c:v>3.6737300854165529</c:v>
                </c:pt>
                <c:pt idx="1302">
                  <c:v>3.7957580289786921</c:v>
                </c:pt>
                <c:pt idx="1303">
                  <c:v>3.8651074594994119</c:v>
                </c:pt>
                <c:pt idx="1304">
                  <c:v>3.987192642866769</c:v>
                </c:pt>
                <c:pt idx="1305">
                  <c:v>4.0629464317489594</c:v>
                </c:pt>
                <c:pt idx="1306">
                  <c:v>4.1597848961227806</c:v>
                </c:pt>
                <c:pt idx="1307">
                  <c:v>4.2601915506213706</c:v>
                </c:pt>
                <c:pt idx="1308">
                  <c:v>4.3117056971821492</c:v>
                </c:pt>
                <c:pt idx="1309">
                  <c:v>4.0926438868389639</c:v>
                </c:pt>
                <c:pt idx="1310">
                  <c:v>4.1250053534891906</c:v>
                </c:pt>
                <c:pt idx="1311">
                  <c:v>4.3435154293085088</c:v>
                </c:pt>
                <c:pt idx="1312">
                  <c:v>4.4403356882689007</c:v>
                </c:pt>
                <c:pt idx="1313">
                  <c:v>4.3849878160855829</c:v>
                </c:pt>
                <c:pt idx="1314">
                  <c:v>4.391615437459377</c:v>
                </c:pt>
                <c:pt idx="1315">
                  <c:v>4.4734469272330122</c:v>
                </c:pt>
                <c:pt idx="1316">
                  <c:v>4.4439967549559114</c:v>
                </c:pt>
                <c:pt idx="1317">
                  <c:v>4.4210680146710004</c:v>
                </c:pt>
                <c:pt idx="1318">
                  <c:v>4.4782666405563916</c:v>
                </c:pt>
                <c:pt idx="1319">
                  <c:v>4.5278200564093432</c:v>
                </c:pt>
                <c:pt idx="1320">
                  <c:v>4.5911214961388156</c:v>
                </c:pt>
                <c:pt idx="1321">
                  <c:v>4.4658890807310909</c:v>
                </c:pt>
                <c:pt idx="1322">
                  <c:v>4.2675810635245437</c:v>
                </c:pt>
                <c:pt idx="1323">
                  <c:v>4.3674333717521954</c:v>
                </c:pt>
                <c:pt idx="1324">
                  <c:v>4.1984109513035017</c:v>
                </c:pt>
                <c:pt idx="1325">
                  <c:v>3.9381120714128302</c:v>
                </c:pt>
                <c:pt idx="1326">
                  <c:v>4.0048008761902381</c:v>
                </c:pt>
                <c:pt idx="1327">
                  <c:v>4.0842130845587832</c:v>
                </c:pt>
                <c:pt idx="1328">
                  <c:v>3.9132256435190591</c:v>
                </c:pt>
                <c:pt idx="1329">
                  <c:v>3.576082859880338</c:v>
                </c:pt>
                <c:pt idx="1330">
                  <c:v>3.3899463581088809</c:v>
                </c:pt>
                <c:pt idx="1331">
                  <c:v>3.5596265842844428</c:v>
                </c:pt>
                <c:pt idx="1332">
                  <c:v>3.343258253335549</c:v>
                </c:pt>
                <c:pt idx="1333">
                  <c:v>3.1474284709290208</c:v>
                </c:pt>
                <c:pt idx="1334">
                  <c:v>2.953115564042045</c:v>
                </c:pt>
                <c:pt idx="1335">
                  <c:v>2.910384090635918</c:v>
                </c:pt>
                <c:pt idx="1336">
                  <c:v>2.7524072951395748</c:v>
                </c:pt>
                <c:pt idx="1337">
                  <c:v>2.593767889956248</c:v>
                </c:pt>
                <c:pt idx="1338">
                  <c:v>2.734212325745196</c:v>
                </c:pt>
                <c:pt idx="1339">
                  <c:v>2.8743735524266461</c:v>
                </c:pt>
                <c:pt idx="1340">
                  <c:v>3.0015430687310012</c:v>
                </c:pt>
                <c:pt idx="1341">
                  <c:v>3.0472318788930619</c:v>
                </c:pt>
                <c:pt idx="1342">
                  <c:v>2.9560398344255199</c:v>
                </c:pt>
                <c:pt idx="1343">
                  <c:v>3.030963430456092</c:v>
                </c:pt>
                <c:pt idx="1344">
                  <c:v>3.1970244488049899</c:v>
                </c:pt>
                <c:pt idx="1345">
                  <c:v>3.2613012106165962</c:v>
                </c:pt>
                <c:pt idx="1346">
                  <c:v>3.309618472397946</c:v>
                </c:pt>
                <c:pt idx="1347">
                  <c:v>3.3370475069755048</c:v>
                </c:pt>
                <c:pt idx="1348">
                  <c:v>3.4190552424052019</c:v>
                </c:pt>
                <c:pt idx="1349">
                  <c:v>3.3745215689750721</c:v>
                </c:pt>
                <c:pt idx="1350">
                  <c:v>3.0878036206457509</c:v>
                </c:pt>
                <c:pt idx="1351">
                  <c:v>3.0089000529743499</c:v>
                </c:pt>
                <c:pt idx="1352">
                  <c:v>3.167715003605529</c:v>
                </c:pt>
                <c:pt idx="1353">
                  <c:v>3.0766701801297311</c:v>
                </c:pt>
                <c:pt idx="1354">
                  <c:v>3.0316886965994581</c:v>
                </c:pt>
                <c:pt idx="1355">
                  <c:v>2.7810865757302792</c:v>
                </c:pt>
                <c:pt idx="1356">
                  <c:v>3.0131992115581272</c:v>
                </c:pt>
                <c:pt idx="1357">
                  <c:v>2.9556527654154472</c:v>
                </c:pt>
                <c:pt idx="1358">
                  <c:v>2.9598303956396119</c:v>
                </c:pt>
                <c:pt idx="1359">
                  <c:v>3.101457134371401</c:v>
                </c:pt>
                <c:pt idx="1360">
                  <c:v>3.320540308430675</c:v>
                </c:pt>
                <c:pt idx="1361">
                  <c:v>3.4062430223913371</c:v>
                </c:pt>
                <c:pt idx="1362">
                  <c:v>3.308748660347741</c:v>
                </c:pt>
                <c:pt idx="1363">
                  <c:v>3.458393034551182</c:v>
                </c:pt>
                <c:pt idx="1364">
                  <c:v>3.4904890193818661</c:v>
                </c:pt>
                <c:pt idx="1365">
                  <c:v>3.4948242043144271</c:v>
                </c:pt>
                <c:pt idx="1366">
                  <c:v>3.1533021203266691</c:v>
                </c:pt>
                <c:pt idx="1367">
                  <c:v>3.266338091531408</c:v>
                </c:pt>
                <c:pt idx="1368">
                  <c:v>3.121918935476184</c:v>
                </c:pt>
                <c:pt idx="1369">
                  <c:v>2.913990125189605</c:v>
                </c:pt>
                <c:pt idx="1370">
                  <c:v>2.6224992596670611</c:v>
                </c:pt>
                <c:pt idx="1371">
                  <c:v>2.360539701299651</c:v>
                </c:pt>
                <c:pt idx="1372">
                  <c:v>2.1948559180604401</c:v>
                </c:pt>
                <c:pt idx="1373">
                  <c:v>2.3524961169162828</c:v>
                </c:pt>
                <c:pt idx="1374">
                  <c:v>2.5345782932303722</c:v>
                </c:pt>
                <c:pt idx="1375">
                  <c:v>2.4183927168409758</c:v>
                </c:pt>
                <c:pt idx="1376">
                  <c:v>2.2818923342507831</c:v>
                </c:pt>
                <c:pt idx="1377">
                  <c:v>2.248462427105252</c:v>
                </c:pt>
                <c:pt idx="1378">
                  <c:v>2.2829765420947759</c:v>
                </c:pt>
                <c:pt idx="1379">
                  <c:v>2.419636351752299</c:v>
                </c:pt>
                <c:pt idx="1380">
                  <c:v>2.5175373829167009</c:v>
                </c:pt>
                <c:pt idx="1381">
                  <c:v>2.466104452397595</c:v>
                </c:pt>
                <c:pt idx="1382">
                  <c:v>2.4763610731318351</c:v>
                </c:pt>
                <c:pt idx="1383">
                  <c:v>2.30758129906196</c:v>
                </c:pt>
                <c:pt idx="1384">
                  <c:v>2.1896486460857458</c:v>
                </c:pt>
                <c:pt idx="1385">
                  <c:v>2.3753966897885128</c:v>
                </c:pt>
                <c:pt idx="1386">
                  <c:v>2.3510002085727248</c:v>
                </c:pt>
                <c:pt idx="1387">
                  <c:v>2.401373332526282</c:v>
                </c:pt>
                <c:pt idx="1388">
                  <c:v>2.5241271580387838</c:v>
                </c:pt>
                <c:pt idx="1389">
                  <c:v>2.5493143283177542</c:v>
                </c:pt>
                <c:pt idx="1390">
                  <c:v>2.5161202348503302</c:v>
                </c:pt>
                <c:pt idx="1391">
                  <c:v>2.5235895630486729</c:v>
                </c:pt>
                <c:pt idx="1392">
                  <c:v>2.414084910993282</c:v>
                </c:pt>
                <c:pt idx="1393">
                  <c:v>2.475755959481384</c:v>
                </c:pt>
                <c:pt idx="1394">
                  <c:v>2.4213514583405988</c:v>
                </c:pt>
                <c:pt idx="1395">
                  <c:v>2.4283753651871089</c:v>
                </c:pt>
                <c:pt idx="1396">
                  <c:v>2.5533072988613852</c:v>
                </c:pt>
                <c:pt idx="1397">
                  <c:v>2.599700050757463</c:v>
                </c:pt>
                <c:pt idx="1398">
                  <c:v>2.741422837396938</c:v>
                </c:pt>
                <c:pt idx="1399">
                  <c:v>2.785654928737237</c:v>
                </c:pt>
                <c:pt idx="1400">
                  <c:v>2.7535380836754602</c:v>
                </c:pt>
                <c:pt idx="1401">
                  <c:v>2.8574994018237931</c:v>
                </c:pt>
                <c:pt idx="1402">
                  <c:v>2.9107306984918599</c:v>
                </c:pt>
                <c:pt idx="1403">
                  <c:v>2.9112846167379409</c:v>
                </c:pt>
                <c:pt idx="1404">
                  <c:v>2.9792597574220872</c:v>
                </c:pt>
                <c:pt idx="1405">
                  <c:v>2.77234875361692</c:v>
                </c:pt>
                <c:pt idx="1406">
                  <c:v>2.8971089730961821</c:v>
                </c:pt>
                <c:pt idx="1407">
                  <c:v>2.9897004140744108</c:v>
                </c:pt>
                <c:pt idx="1408">
                  <c:v>2.9884540403617499</c:v>
                </c:pt>
                <c:pt idx="1409">
                  <c:v>3.043286503716581</c:v>
                </c:pt>
                <c:pt idx="1410">
                  <c:v>2.9522295987129969</c:v>
                </c:pt>
                <c:pt idx="1411">
                  <c:v>2.9754594947064579</c:v>
                </c:pt>
                <c:pt idx="1412">
                  <c:v>2.9549986554021839</c:v>
                </c:pt>
                <c:pt idx="1413">
                  <c:v>2.8612715968988929</c:v>
                </c:pt>
                <c:pt idx="1414">
                  <c:v>2.8386214824978651</c:v>
                </c:pt>
                <c:pt idx="1415">
                  <c:v>3.0563971151298932</c:v>
                </c:pt>
                <c:pt idx="1416">
                  <c:v>3.0734009522201382</c:v>
                </c:pt>
                <c:pt idx="1417">
                  <c:v>3.1829166526895101</c:v>
                </c:pt>
                <c:pt idx="1418">
                  <c:v>3.2766097303661148</c:v>
                </c:pt>
                <c:pt idx="1419">
                  <c:v>3.330374267316635</c:v>
                </c:pt>
                <c:pt idx="1420">
                  <c:v>3.3715233500204018</c:v>
                </c:pt>
                <c:pt idx="1421">
                  <c:v>3.3240004656646569</c:v>
                </c:pt>
                <c:pt idx="1422">
                  <c:v>3.213857598149342</c:v>
                </c:pt>
                <c:pt idx="1423">
                  <c:v>3.3388024181545108</c:v>
                </c:pt>
                <c:pt idx="1424">
                  <c:v>3.290121543716785</c:v>
                </c:pt>
                <c:pt idx="1425">
                  <c:v>3.193802682893196</c:v>
                </c:pt>
                <c:pt idx="1426">
                  <c:v>3.3712267443299408</c:v>
                </c:pt>
                <c:pt idx="1427">
                  <c:v>3.4457371358189319</c:v>
                </c:pt>
                <c:pt idx="1428">
                  <c:v>3.3545924691737521</c:v>
                </c:pt>
                <c:pt idx="1429">
                  <c:v>3.4814199603341098</c:v>
                </c:pt>
                <c:pt idx="1430">
                  <c:v>3.6327338263621849</c:v>
                </c:pt>
                <c:pt idx="1431">
                  <c:v>3.5393558607796138</c:v>
                </c:pt>
                <c:pt idx="1432">
                  <c:v>3.294079335011173</c:v>
                </c:pt>
                <c:pt idx="1433">
                  <c:v>3.3253007826967669</c:v>
                </c:pt>
                <c:pt idx="1434">
                  <c:v>3.3224781598554798</c:v>
                </c:pt>
                <c:pt idx="1435">
                  <c:v>3.310714868250543</c:v>
                </c:pt>
                <c:pt idx="1436">
                  <c:v>3.3592069547263148</c:v>
                </c:pt>
                <c:pt idx="1437">
                  <c:v>3.311683529394803</c:v>
                </c:pt>
                <c:pt idx="1438">
                  <c:v>3.3437227311472428</c:v>
                </c:pt>
                <c:pt idx="1439">
                  <c:v>3.2953017389519599</c:v>
                </c:pt>
                <c:pt idx="1440">
                  <c:v>3.294249037851293</c:v>
                </c:pt>
                <c:pt idx="1441">
                  <c:v>3.3336196312679869</c:v>
                </c:pt>
                <c:pt idx="1442">
                  <c:v>3.3371397605858002</c:v>
                </c:pt>
                <c:pt idx="1443">
                  <c:v>3.4672433758312562</c:v>
                </c:pt>
                <c:pt idx="1444">
                  <c:v>3.5531477863502601</c:v>
                </c:pt>
                <c:pt idx="1445">
                  <c:v>3.6432978879185081</c:v>
                </c:pt>
                <c:pt idx="1446">
                  <c:v>3.8307032290402119</c:v>
                </c:pt>
                <c:pt idx="1447">
                  <c:v>3.8113697238410071</c:v>
                </c:pt>
                <c:pt idx="1448">
                  <c:v>3.850075332231373</c:v>
                </c:pt>
                <c:pt idx="1449">
                  <c:v>3.9028264202764329</c:v>
                </c:pt>
                <c:pt idx="1450">
                  <c:v>3.791133720091965</c:v>
                </c:pt>
                <c:pt idx="1451">
                  <c:v>3.8135470254960659</c:v>
                </c:pt>
                <c:pt idx="1452">
                  <c:v>3.8284705214019161</c:v>
                </c:pt>
                <c:pt idx="1453">
                  <c:v>3.7845259149685528</c:v>
                </c:pt>
                <c:pt idx="1454">
                  <c:v>3.8030816983076918</c:v>
                </c:pt>
                <c:pt idx="1455">
                  <c:v>3.9058835624032602</c:v>
                </c:pt>
                <c:pt idx="1456">
                  <c:v>3.7979960102809809</c:v>
                </c:pt>
                <c:pt idx="1457">
                  <c:v>3.520670293579653</c:v>
                </c:pt>
                <c:pt idx="1458">
                  <c:v>3.5100923679466889</c:v>
                </c:pt>
                <c:pt idx="1459">
                  <c:v>3.6600308219576538</c:v>
                </c:pt>
                <c:pt idx="1460">
                  <c:v>3.3886303499313888</c:v>
                </c:pt>
                <c:pt idx="1461">
                  <c:v>3.4162403692028152</c:v>
                </c:pt>
                <c:pt idx="1462">
                  <c:v>3.132749088777425</c:v>
                </c:pt>
                <c:pt idx="1463">
                  <c:v>3.070026521515377</c:v>
                </c:pt>
                <c:pt idx="1464">
                  <c:v>2.9984520558388419</c:v>
                </c:pt>
                <c:pt idx="1465">
                  <c:v>3.1741021948304549</c:v>
                </c:pt>
                <c:pt idx="1466">
                  <c:v>3.0656659297293221</c:v>
                </c:pt>
                <c:pt idx="1467">
                  <c:v>3.233277709794645</c:v>
                </c:pt>
                <c:pt idx="1468">
                  <c:v>3.3886763202907781</c:v>
                </c:pt>
                <c:pt idx="1469">
                  <c:v>3.4050555442439339</c:v>
                </c:pt>
                <c:pt idx="1470">
                  <c:v>3.2810424606416988</c:v>
                </c:pt>
                <c:pt idx="1471">
                  <c:v>3.362617203059207</c:v>
                </c:pt>
                <c:pt idx="1472">
                  <c:v>3.4391056661509101</c:v>
                </c:pt>
                <c:pt idx="1473">
                  <c:v>3.1288001040652951</c:v>
                </c:pt>
                <c:pt idx="1474">
                  <c:v>3.0650293144786982</c:v>
                </c:pt>
                <c:pt idx="1475">
                  <c:v>2.871385629520983</c:v>
                </c:pt>
                <c:pt idx="1476">
                  <c:v>3.011750826931292</c:v>
                </c:pt>
                <c:pt idx="1477">
                  <c:v>2.9479197853247969</c:v>
                </c:pt>
                <c:pt idx="1478">
                  <c:v>3.0549551068916951</c:v>
                </c:pt>
                <c:pt idx="1479">
                  <c:v>3.0967435829116878</c:v>
                </c:pt>
                <c:pt idx="1480">
                  <c:v>3.1915650053571101</c:v>
                </c:pt>
                <c:pt idx="1481">
                  <c:v>3.1894786897186518</c:v>
                </c:pt>
                <c:pt idx="1482">
                  <c:v>3.1776332822436708</c:v>
                </c:pt>
                <c:pt idx="1483">
                  <c:v>3.3215230256657562</c:v>
                </c:pt>
                <c:pt idx="1484">
                  <c:v>3.3352557186679519</c:v>
                </c:pt>
                <c:pt idx="1485">
                  <c:v>3.2815366171521481</c:v>
                </c:pt>
                <c:pt idx="1486">
                  <c:v>3.331877771721302</c:v>
                </c:pt>
                <c:pt idx="1487">
                  <c:v>3.3927112316188701</c:v>
                </c:pt>
                <c:pt idx="1488">
                  <c:v>3.3309908683110159</c:v>
                </c:pt>
                <c:pt idx="1489">
                  <c:v>3.3891911093163718</c:v>
                </c:pt>
                <c:pt idx="1490">
                  <c:v>3.1260373993852761</c:v>
                </c:pt>
                <c:pt idx="1491">
                  <c:v>3.1215790325717689</c:v>
                </c:pt>
                <c:pt idx="1492">
                  <c:v>2.957912963858321</c:v>
                </c:pt>
                <c:pt idx="1493">
                  <c:v>3.020962656485386</c:v>
                </c:pt>
                <c:pt idx="1494">
                  <c:v>3.16850315735836</c:v>
                </c:pt>
                <c:pt idx="1495">
                  <c:v>3.1621816112287662</c:v>
                </c:pt>
                <c:pt idx="1496">
                  <c:v>3.0357985163855772</c:v>
                </c:pt>
                <c:pt idx="1497">
                  <c:v>3.090068829499252</c:v>
                </c:pt>
                <c:pt idx="1498">
                  <c:v>3.1182100100522181</c:v>
                </c:pt>
                <c:pt idx="1499">
                  <c:v>3.0768275185304952</c:v>
                </c:pt>
                <c:pt idx="1500">
                  <c:v>3.0268389301215479</c:v>
                </c:pt>
                <c:pt idx="1501">
                  <c:v>3.0148213427513362</c:v>
                </c:pt>
                <c:pt idx="1502">
                  <c:v>3.1427528513410459</c:v>
                </c:pt>
                <c:pt idx="1503">
                  <c:v>3.1405991665359552</c:v>
                </c:pt>
                <c:pt idx="1504">
                  <c:v>3.1188820860895001</c:v>
                </c:pt>
                <c:pt idx="1505">
                  <c:v>3.2522208486394888</c:v>
                </c:pt>
                <c:pt idx="1506">
                  <c:v>3.3655351714378301</c:v>
                </c:pt>
                <c:pt idx="1507">
                  <c:v>3.470405857825007</c:v>
                </c:pt>
                <c:pt idx="1508">
                  <c:v>3.438141130344166</c:v>
                </c:pt>
                <c:pt idx="1509">
                  <c:v>3.4923073764315</c:v>
                </c:pt>
                <c:pt idx="1510">
                  <c:v>3.4570557868122118</c:v>
                </c:pt>
                <c:pt idx="1511">
                  <c:v>3.5103652878980771</c:v>
                </c:pt>
                <c:pt idx="1512">
                  <c:v>3.470743242201185</c:v>
                </c:pt>
                <c:pt idx="1513">
                  <c:v>3.4089459698218691</c:v>
                </c:pt>
                <c:pt idx="1514">
                  <c:v>3.577353319945813</c:v>
                </c:pt>
                <c:pt idx="1515">
                  <c:v>3.5356305974634079</c:v>
                </c:pt>
                <c:pt idx="1516">
                  <c:v>3.4885551677346269</c:v>
                </c:pt>
                <c:pt idx="1517">
                  <c:v>3.5932809604059792</c:v>
                </c:pt>
                <c:pt idx="1518">
                  <c:v>3.5852738002856759</c:v>
                </c:pt>
                <c:pt idx="1519">
                  <c:v>3.5382864351622318</c:v>
                </c:pt>
                <c:pt idx="1520">
                  <c:v>3.5132508783048788</c:v>
                </c:pt>
                <c:pt idx="1521">
                  <c:v>3.562120399974448</c:v>
                </c:pt>
                <c:pt idx="1522">
                  <c:v>3.516967055909586</c:v>
                </c:pt>
                <c:pt idx="1523">
                  <c:v>3.5750476377860849</c:v>
                </c:pt>
                <c:pt idx="1524">
                  <c:v>3.6251077754812551</c:v>
                </c:pt>
                <c:pt idx="1525">
                  <c:v>3.6007424995178021</c:v>
                </c:pt>
                <c:pt idx="1526">
                  <c:v>3.5606454588820569</c:v>
                </c:pt>
                <c:pt idx="1527">
                  <c:v>3.563217642899283</c:v>
                </c:pt>
                <c:pt idx="1528">
                  <c:v>3.3770829697849951</c:v>
                </c:pt>
                <c:pt idx="1529">
                  <c:v>3.3156444439881012</c:v>
                </c:pt>
                <c:pt idx="1530">
                  <c:v>3.3694142198370871</c:v>
                </c:pt>
                <c:pt idx="1531">
                  <c:v>3.3690370089227359</c:v>
                </c:pt>
                <c:pt idx="1532">
                  <c:v>3.4098372585109868</c:v>
                </c:pt>
                <c:pt idx="1533">
                  <c:v>3.3918211482403051</c:v>
                </c:pt>
                <c:pt idx="1534">
                  <c:v>3.4111149646355172</c:v>
                </c:pt>
                <c:pt idx="1535">
                  <c:v>3.3889218008789959</c:v>
                </c:pt>
                <c:pt idx="1536">
                  <c:v>3.512817217387787</c:v>
                </c:pt>
                <c:pt idx="1537">
                  <c:v>3.5091409146123591</c:v>
                </c:pt>
                <c:pt idx="1538">
                  <c:v>3.5369202943863529</c:v>
                </c:pt>
                <c:pt idx="1539">
                  <c:v>3.3693183527514829</c:v>
                </c:pt>
                <c:pt idx="1540">
                  <c:v>3.2334466878179629</c:v>
                </c:pt>
                <c:pt idx="1541">
                  <c:v>3.237960246895832</c:v>
                </c:pt>
                <c:pt idx="1542">
                  <c:v>3.2331385661569931</c:v>
                </c:pt>
                <c:pt idx="1543">
                  <c:v>3.2423965651464979</c:v>
                </c:pt>
                <c:pt idx="1544">
                  <c:v>3.242679848844729</c:v>
                </c:pt>
                <c:pt idx="1545">
                  <c:v>3.297676701854928</c:v>
                </c:pt>
                <c:pt idx="1546">
                  <c:v>3.3006414605890302</c:v>
                </c:pt>
                <c:pt idx="1547">
                  <c:v>3.203208398361268</c:v>
                </c:pt>
                <c:pt idx="1548">
                  <c:v>3.2208773993669069</c:v>
                </c:pt>
                <c:pt idx="1549">
                  <c:v>3.267363468334453</c:v>
                </c:pt>
                <c:pt idx="1550">
                  <c:v>3.3153232289930759</c:v>
                </c:pt>
                <c:pt idx="1551">
                  <c:v>3.27247755623404</c:v>
                </c:pt>
                <c:pt idx="1552">
                  <c:v>3.2619974920711652</c:v>
                </c:pt>
                <c:pt idx="1553">
                  <c:v>3.2897562308996182</c:v>
                </c:pt>
                <c:pt idx="1554">
                  <c:v>3.2868257590279368</c:v>
                </c:pt>
                <c:pt idx="1555">
                  <c:v>3.2684561853280658</c:v>
                </c:pt>
                <c:pt idx="1556">
                  <c:v>3.423942456769046</c:v>
                </c:pt>
                <c:pt idx="1557">
                  <c:v>3.4252887491626849</c:v>
                </c:pt>
                <c:pt idx="1558">
                  <c:v>3.4584571214627289</c:v>
                </c:pt>
                <c:pt idx="1559">
                  <c:v>3.4788267459276239</c:v>
                </c:pt>
                <c:pt idx="1560">
                  <c:v>3.4879607084703679</c:v>
                </c:pt>
                <c:pt idx="1561">
                  <c:v>3.485497444662875</c:v>
                </c:pt>
                <c:pt idx="1562">
                  <c:v>3.46219223110747</c:v>
                </c:pt>
                <c:pt idx="1563">
                  <c:v>3.2719035598926989</c:v>
                </c:pt>
                <c:pt idx="1564">
                  <c:v>3.2820060907625859</c:v>
                </c:pt>
                <c:pt idx="1565">
                  <c:v>3.3816444947543349</c:v>
                </c:pt>
                <c:pt idx="1566">
                  <c:v>3.3646567908372029</c:v>
                </c:pt>
                <c:pt idx="1567">
                  <c:v>3.3918920434163149</c:v>
                </c:pt>
                <c:pt idx="1568">
                  <c:v>3.4202591477429838</c:v>
                </c:pt>
                <c:pt idx="1569">
                  <c:v>3.395270058718129</c:v>
                </c:pt>
                <c:pt idx="1570">
                  <c:v>3.4578459542123912</c:v>
                </c:pt>
                <c:pt idx="1571">
                  <c:v>3.4499965819254239</c:v>
                </c:pt>
                <c:pt idx="1572">
                  <c:v>3.4211332981458011</c:v>
                </c:pt>
                <c:pt idx="1573">
                  <c:v>3.525050968902431</c:v>
                </c:pt>
                <c:pt idx="1574">
                  <c:v>3.5572274536193511</c:v>
                </c:pt>
                <c:pt idx="1575">
                  <c:v>3.552331363730691</c:v>
                </c:pt>
                <c:pt idx="1576">
                  <c:v>3.564926473937287</c:v>
                </c:pt>
                <c:pt idx="1577">
                  <c:v>3.5501048760324601</c:v>
                </c:pt>
                <c:pt idx="1578">
                  <c:v>3.633104291378237</c:v>
                </c:pt>
                <c:pt idx="1579">
                  <c:v>3.6553912008305089</c:v>
                </c:pt>
                <c:pt idx="1580">
                  <c:v>3.6602796111502678</c:v>
                </c:pt>
                <c:pt idx="1581">
                  <c:v>3.651769541573108</c:v>
                </c:pt>
                <c:pt idx="1582">
                  <c:v>3.6404570577773452</c:v>
                </c:pt>
                <c:pt idx="1583">
                  <c:v>3.6400462588213069</c:v>
                </c:pt>
                <c:pt idx="1584">
                  <c:v>3.6819117036252109</c:v>
                </c:pt>
                <c:pt idx="1585">
                  <c:v>3.7216178242280211</c:v>
                </c:pt>
                <c:pt idx="1586">
                  <c:v>3.7256735867348119</c:v>
                </c:pt>
                <c:pt idx="1587">
                  <c:v>3.700596289276318</c:v>
                </c:pt>
                <c:pt idx="1588">
                  <c:v>3.686623326752644</c:v>
                </c:pt>
                <c:pt idx="1589">
                  <c:v>3.721605326692853</c:v>
                </c:pt>
                <c:pt idx="1590">
                  <c:v>3.710907702175926</c:v>
                </c:pt>
                <c:pt idx="1591">
                  <c:v>3.7248403104914609</c:v>
                </c:pt>
                <c:pt idx="1592">
                  <c:v>3.7036056441236398</c:v>
                </c:pt>
                <c:pt idx="1593">
                  <c:v>3.70838607289665</c:v>
                </c:pt>
                <c:pt idx="1594">
                  <c:v>3.7543234847336389</c:v>
                </c:pt>
                <c:pt idx="1595">
                  <c:v>3.5874993229542871</c:v>
                </c:pt>
                <c:pt idx="1596">
                  <c:v>3.5886557770031899</c:v>
                </c:pt>
                <c:pt idx="1597">
                  <c:v>3.547995179210734</c:v>
                </c:pt>
                <c:pt idx="1598">
                  <c:v>3.5055661155385338</c:v>
                </c:pt>
                <c:pt idx="1599">
                  <c:v>3.5511590042518062</c:v>
                </c:pt>
                <c:pt idx="1600">
                  <c:v>3.56883346410569</c:v>
                </c:pt>
                <c:pt idx="1601">
                  <c:v>3.5945216331066101</c:v>
                </c:pt>
                <c:pt idx="1602">
                  <c:v>3.5729502867152152</c:v>
                </c:pt>
                <c:pt idx="1603">
                  <c:v>3.6452421927039831</c:v>
                </c:pt>
                <c:pt idx="1604">
                  <c:v>3.683262666009584</c:v>
                </c:pt>
                <c:pt idx="1605">
                  <c:v>3.663683432885859</c:v>
                </c:pt>
                <c:pt idx="1606">
                  <c:v>3.5963820197055072</c:v>
                </c:pt>
                <c:pt idx="1607">
                  <c:v>3.667036236117013</c:v>
                </c:pt>
                <c:pt idx="1608">
                  <c:v>3.763517256446629</c:v>
                </c:pt>
                <c:pt idx="1609">
                  <c:v>3.7986158226416542</c:v>
                </c:pt>
                <c:pt idx="1610">
                  <c:v>3.8288449783550882</c:v>
                </c:pt>
                <c:pt idx="1611">
                  <c:v>3.8208005697980001</c:v>
                </c:pt>
                <c:pt idx="1612">
                  <c:v>3.8207778360213251</c:v>
                </c:pt>
                <c:pt idx="1613">
                  <c:v>3.782918108727332</c:v>
                </c:pt>
                <c:pt idx="1614">
                  <c:v>3.793502097490324</c:v>
                </c:pt>
                <c:pt idx="1615">
                  <c:v>3.7921998339203289</c:v>
                </c:pt>
                <c:pt idx="1616">
                  <c:v>3.785469249675482</c:v>
                </c:pt>
                <c:pt idx="1617">
                  <c:v>3.819795783863869</c:v>
                </c:pt>
                <c:pt idx="1618">
                  <c:v>3.849250980780293</c:v>
                </c:pt>
                <c:pt idx="1619">
                  <c:v>3.8576539838240289</c:v>
                </c:pt>
                <c:pt idx="1620">
                  <c:v>3.8440453789380249</c:v>
                </c:pt>
                <c:pt idx="1621">
                  <c:v>3.8168304910307631</c:v>
                </c:pt>
                <c:pt idx="1622">
                  <c:v>3.7893460291541841</c:v>
                </c:pt>
                <c:pt idx="1623">
                  <c:v>3.8065246916285211</c:v>
                </c:pt>
                <c:pt idx="1624">
                  <c:v>3.8786020451843761</c:v>
                </c:pt>
                <c:pt idx="1625">
                  <c:v>3.8729552406829342</c:v>
                </c:pt>
                <c:pt idx="1626">
                  <c:v>3.8935711452698261</c:v>
                </c:pt>
                <c:pt idx="1627">
                  <c:v>3.8566667943977939</c:v>
                </c:pt>
                <c:pt idx="1628">
                  <c:v>3.7423814468153971</c:v>
                </c:pt>
                <c:pt idx="1629">
                  <c:v>3.7498279170545921</c:v>
                </c:pt>
                <c:pt idx="1630">
                  <c:v>3.7100667141413179</c:v>
                </c:pt>
                <c:pt idx="1631">
                  <c:v>3.751719530268224</c:v>
                </c:pt>
                <c:pt idx="1632">
                  <c:v>3.7545892823643832</c:v>
                </c:pt>
                <c:pt idx="1633">
                  <c:v>3.7718434430153498</c:v>
                </c:pt>
                <c:pt idx="1634">
                  <c:v>3.7819324748057861</c:v>
                </c:pt>
                <c:pt idx="1635">
                  <c:v>3.7651872870320191</c:v>
                </c:pt>
                <c:pt idx="1636">
                  <c:v>3.680286539643149</c:v>
                </c:pt>
                <c:pt idx="1637">
                  <c:v>3.7087328424106221</c:v>
                </c:pt>
                <c:pt idx="1638">
                  <c:v>3.6901756897515701</c:v>
                </c:pt>
                <c:pt idx="1639">
                  <c:v>3.705080185808642</c:v>
                </c:pt>
                <c:pt idx="1640">
                  <c:v>3.7237776827648861</c:v>
                </c:pt>
                <c:pt idx="1641">
                  <c:v>3.795329653051962</c:v>
                </c:pt>
                <c:pt idx="1642">
                  <c:v>3.8085540596175949</c:v>
                </c:pt>
                <c:pt idx="1643">
                  <c:v>3.8144643036453498</c:v>
                </c:pt>
                <c:pt idx="1644">
                  <c:v>3.8192199452042339</c:v>
                </c:pt>
                <c:pt idx="1645">
                  <c:v>3.8137769217981901</c:v>
                </c:pt>
                <c:pt idx="1646">
                  <c:v>3.7727881385919679</c:v>
                </c:pt>
                <c:pt idx="1647">
                  <c:v>3.8444906945402111</c:v>
                </c:pt>
                <c:pt idx="1648">
                  <c:v>3.8350529598923822</c:v>
                </c:pt>
                <c:pt idx="1649">
                  <c:v>3.848555413653751</c:v>
                </c:pt>
                <c:pt idx="1650">
                  <c:v>3.829517989010458</c:v>
                </c:pt>
                <c:pt idx="1651">
                  <c:v>3.869230548687161</c:v>
                </c:pt>
                <c:pt idx="1652">
                  <c:v>3.880777606590716</c:v>
                </c:pt>
                <c:pt idx="1653">
                  <c:v>3.85335048597701</c:v>
                </c:pt>
                <c:pt idx="1654">
                  <c:v>3.852494037324325</c:v>
                </c:pt>
                <c:pt idx="1655">
                  <c:v>3.8160018354253511</c:v>
                </c:pt>
                <c:pt idx="1656">
                  <c:v>3.812676230603476</c:v>
                </c:pt>
                <c:pt idx="1657">
                  <c:v>3.8694312481869639</c:v>
                </c:pt>
                <c:pt idx="1658">
                  <c:v>3.8346635223317418</c:v>
                </c:pt>
                <c:pt idx="1659">
                  <c:v>3.8415621492938739</c:v>
                </c:pt>
                <c:pt idx="1660">
                  <c:v>3.8345742414610049</c:v>
                </c:pt>
                <c:pt idx="1661">
                  <c:v>3.835051739982489</c:v>
                </c:pt>
                <c:pt idx="1662">
                  <c:v>3.8481475324041918</c:v>
                </c:pt>
                <c:pt idx="1663">
                  <c:v>3.8078817707763899</c:v>
                </c:pt>
                <c:pt idx="1664">
                  <c:v>3.866261974887272</c:v>
                </c:pt>
                <c:pt idx="1665">
                  <c:v>3.8981907548078398</c:v>
                </c:pt>
                <c:pt idx="1666">
                  <c:v>3.9020393077204529</c:v>
                </c:pt>
                <c:pt idx="1667">
                  <c:v>3.9240878096074421</c:v>
                </c:pt>
                <c:pt idx="1668">
                  <c:v>3.9279392970506661</c:v>
                </c:pt>
                <c:pt idx="1669">
                  <c:v>3.8973832747414221</c:v>
                </c:pt>
                <c:pt idx="1670">
                  <c:v>3.907872245564044</c:v>
                </c:pt>
                <c:pt idx="1671">
                  <c:v>3.9341854207566409</c:v>
                </c:pt>
                <c:pt idx="1672">
                  <c:v>3.9660802806651199</c:v>
                </c:pt>
                <c:pt idx="1673">
                  <c:v>3.9380770529738589</c:v>
                </c:pt>
                <c:pt idx="1674">
                  <c:v>3.899775233368497</c:v>
                </c:pt>
                <c:pt idx="1675">
                  <c:v>3.912756351843123</c:v>
                </c:pt>
                <c:pt idx="1676">
                  <c:v>3.8972791334867121</c:v>
                </c:pt>
                <c:pt idx="1677">
                  <c:v>3.8190492011242521</c:v>
                </c:pt>
                <c:pt idx="1678">
                  <c:v>3.7996147138945449</c:v>
                </c:pt>
                <c:pt idx="1679">
                  <c:v>3.8253270809965119</c:v>
                </c:pt>
                <c:pt idx="1680">
                  <c:v>3.7356792062015658</c:v>
                </c:pt>
                <c:pt idx="1681">
                  <c:v>3.7256613609299079</c:v>
                </c:pt>
                <c:pt idx="1682">
                  <c:v>3.7246569610146851</c:v>
                </c:pt>
                <c:pt idx="1683">
                  <c:v>3.7473180980399219</c:v>
                </c:pt>
                <c:pt idx="1684">
                  <c:v>3.705166253316353</c:v>
                </c:pt>
                <c:pt idx="1685">
                  <c:v>3.6804042591485109</c:v>
                </c:pt>
                <c:pt idx="1686">
                  <c:v>3.448040280122834</c:v>
                </c:pt>
                <c:pt idx="1687">
                  <c:v>3.446896949450259</c:v>
                </c:pt>
                <c:pt idx="1688">
                  <c:v>3.4070429805238431</c:v>
                </c:pt>
                <c:pt idx="1689">
                  <c:v>3.4223139517691692</c:v>
                </c:pt>
                <c:pt idx="1690">
                  <c:v>3.4734143659973289</c:v>
                </c:pt>
                <c:pt idx="1691">
                  <c:v>3.462045549781013</c:v>
                </c:pt>
                <c:pt idx="1692">
                  <c:v>3.4695879356909129</c:v>
                </c:pt>
                <c:pt idx="1693">
                  <c:v>3.5034217101267471</c:v>
                </c:pt>
                <c:pt idx="1694">
                  <c:v>3.5105770047713869</c:v>
                </c:pt>
                <c:pt idx="1695">
                  <c:v>3.4946159445646932</c:v>
                </c:pt>
                <c:pt idx="1696">
                  <c:v>3.5149917541223288</c:v>
                </c:pt>
                <c:pt idx="1697">
                  <c:v>3.5105085027487202</c:v>
                </c:pt>
                <c:pt idx="1698">
                  <c:v>3.4918135863972299</c:v>
                </c:pt>
                <c:pt idx="1699">
                  <c:v>3.4988386451900348</c:v>
                </c:pt>
                <c:pt idx="1700">
                  <c:v>3.5097018724117039</c:v>
                </c:pt>
                <c:pt idx="1701">
                  <c:v>3.5132429714891309</c:v>
                </c:pt>
                <c:pt idx="1702">
                  <c:v>3.5650570102070009</c:v>
                </c:pt>
                <c:pt idx="1703">
                  <c:v>3.5759117203734938</c:v>
                </c:pt>
                <c:pt idx="1704">
                  <c:v>3.5343858298025319</c:v>
                </c:pt>
                <c:pt idx="1705">
                  <c:v>3.5296833581235818</c:v>
                </c:pt>
                <c:pt idx="1706">
                  <c:v>3.5171767641175311</c:v>
                </c:pt>
                <c:pt idx="1707">
                  <c:v>3.4938248662518632</c:v>
                </c:pt>
                <c:pt idx="1708">
                  <c:v>3.4556045317439938</c:v>
                </c:pt>
                <c:pt idx="1709">
                  <c:v>3.4056658556986119</c:v>
                </c:pt>
                <c:pt idx="1710">
                  <c:v>3.2738923197023908</c:v>
                </c:pt>
                <c:pt idx="1711">
                  <c:v>3.307542977451928</c:v>
                </c:pt>
                <c:pt idx="1712">
                  <c:v>3.2958068311192519</c:v>
                </c:pt>
                <c:pt idx="1713">
                  <c:v>3.290363938832682</c:v>
                </c:pt>
                <c:pt idx="1714">
                  <c:v>3.3435737074974741</c:v>
                </c:pt>
                <c:pt idx="1715">
                  <c:v>3.3745193801407609</c:v>
                </c:pt>
                <c:pt idx="1716">
                  <c:v>3.3620346024430958</c:v>
                </c:pt>
                <c:pt idx="1717">
                  <c:v>3.374478079339557</c:v>
                </c:pt>
                <c:pt idx="1718">
                  <c:v>3.387542515550749</c:v>
                </c:pt>
                <c:pt idx="1719">
                  <c:v>3.3855021441158302</c:v>
                </c:pt>
                <c:pt idx="1720">
                  <c:v>3.43258916379542</c:v>
                </c:pt>
                <c:pt idx="1721">
                  <c:v>3.4214793026532759</c:v>
                </c:pt>
                <c:pt idx="1722">
                  <c:v>3.465682786328681</c:v>
                </c:pt>
                <c:pt idx="1723">
                  <c:v>3.485588481601603</c:v>
                </c:pt>
                <c:pt idx="1724">
                  <c:v>3.4615071820814789</c:v>
                </c:pt>
                <c:pt idx="1725">
                  <c:v>3.4956717399702288</c:v>
                </c:pt>
                <c:pt idx="1726">
                  <c:v>3.490252652860196</c:v>
                </c:pt>
                <c:pt idx="1727">
                  <c:v>3.4655651213715779</c:v>
                </c:pt>
                <c:pt idx="1728">
                  <c:v>3.4732807195169482</c:v>
                </c:pt>
                <c:pt idx="1729">
                  <c:v>3.4341796219902458</c:v>
                </c:pt>
                <c:pt idx="1730">
                  <c:v>3.4962298030046539</c:v>
                </c:pt>
                <c:pt idx="1731">
                  <c:v>3.539348318352423</c:v>
                </c:pt>
                <c:pt idx="1732">
                  <c:v>3.5703894167959289</c:v>
                </c:pt>
                <c:pt idx="1733">
                  <c:v>3.5690856375833508</c:v>
                </c:pt>
                <c:pt idx="1734">
                  <c:v>3.5741479565678751</c:v>
                </c:pt>
                <c:pt idx="1735">
                  <c:v>3.5457232881137499</c:v>
                </c:pt>
                <c:pt idx="1736">
                  <c:v>3.5589970789914331</c:v>
                </c:pt>
                <c:pt idx="1737">
                  <c:v>3.5881418837365331</c:v>
                </c:pt>
                <c:pt idx="1738">
                  <c:v>3.5659143499326791</c:v>
                </c:pt>
                <c:pt idx="1739">
                  <c:v>3.595519529549084</c:v>
                </c:pt>
                <c:pt idx="1740">
                  <c:v>3.6709105997441478</c:v>
                </c:pt>
                <c:pt idx="1741">
                  <c:v>3.704764678124147</c:v>
                </c:pt>
                <c:pt idx="1742">
                  <c:v>3.6627309291907459</c:v>
                </c:pt>
                <c:pt idx="1743">
                  <c:v>3.655986319333056</c:v>
                </c:pt>
                <c:pt idx="1744">
                  <c:v>3.6809575011049001</c:v>
                </c:pt>
                <c:pt idx="1745">
                  <c:v>3.729346293483963</c:v>
                </c:pt>
                <c:pt idx="1746">
                  <c:v>3.708807234147117</c:v>
                </c:pt>
                <c:pt idx="1747">
                  <c:v>3.720495488465887</c:v>
                </c:pt>
                <c:pt idx="1748">
                  <c:v>3.764975757373394</c:v>
                </c:pt>
                <c:pt idx="1749">
                  <c:v>3.702990870062123</c:v>
                </c:pt>
                <c:pt idx="1750">
                  <c:v>3.6990142513408322</c:v>
                </c:pt>
                <c:pt idx="1751">
                  <c:v>3.747266815361689</c:v>
                </c:pt>
                <c:pt idx="1752">
                  <c:v>3.721663077178996</c:v>
                </c:pt>
                <c:pt idx="1753">
                  <c:v>3.7260364807116559</c:v>
                </c:pt>
                <c:pt idx="1754">
                  <c:v>3.7576629635787051</c:v>
                </c:pt>
                <c:pt idx="1755">
                  <c:v>3.7450088571410172</c:v>
                </c:pt>
                <c:pt idx="1756">
                  <c:v>3.7243537607727948</c:v>
                </c:pt>
                <c:pt idx="1757">
                  <c:v>3.6936661872229251</c:v>
                </c:pt>
                <c:pt idx="1758">
                  <c:v>3.6072330230263931</c:v>
                </c:pt>
                <c:pt idx="1759">
                  <c:v>3.633253712108127</c:v>
                </c:pt>
                <c:pt idx="1760">
                  <c:v>3.7167239505272951</c:v>
                </c:pt>
                <c:pt idx="1761">
                  <c:v>3.7179814158839561</c:v>
                </c:pt>
                <c:pt idx="1762">
                  <c:v>3.7317237591203098</c:v>
                </c:pt>
                <c:pt idx="1763">
                  <c:v>3.685283000714656</c:v>
                </c:pt>
                <c:pt idx="1764">
                  <c:v>3.694703592356297</c:v>
                </c:pt>
                <c:pt idx="1765">
                  <c:v>3.67404926578241</c:v>
                </c:pt>
                <c:pt idx="1766">
                  <c:v>3.6940346410788369</c:v>
                </c:pt>
                <c:pt idx="1767">
                  <c:v>3.628727599046734</c:v>
                </c:pt>
                <c:pt idx="1768">
                  <c:v>3.6213625601938721</c:v>
                </c:pt>
                <c:pt idx="1769">
                  <c:v>3.614784440445475</c:v>
                </c:pt>
                <c:pt idx="1770">
                  <c:v>3.5924179776934522</c:v>
                </c:pt>
                <c:pt idx="1771">
                  <c:v>3.5777830011370981</c:v>
                </c:pt>
                <c:pt idx="1772">
                  <c:v>3.5567963884214842</c:v>
                </c:pt>
                <c:pt idx="1773">
                  <c:v>3.4476651315493219</c:v>
                </c:pt>
                <c:pt idx="1774">
                  <c:v>3.4818868561321601</c:v>
                </c:pt>
                <c:pt idx="1775">
                  <c:v>3.489412731522803</c:v>
                </c:pt>
                <c:pt idx="1776">
                  <c:v>3.5186068157249468</c:v>
                </c:pt>
                <c:pt idx="1777">
                  <c:v>3.4964860552331731</c:v>
                </c:pt>
                <c:pt idx="1778">
                  <c:v>3.4996125288802271</c:v>
                </c:pt>
                <c:pt idx="1779">
                  <c:v>3.4857682518035622</c:v>
                </c:pt>
                <c:pt idx="1780">
                  <c:v>3.4712939941667051</c:v>
                </c:pt>
                <c:pt idx="1781">
                  <c:v>3.4334819101106322</c:v>
                </c:pt>
                <c:pt idx="1782">
                  <c:v>3.385884419587744</c:v>
                </c:pt>
                <c:pt idx="1783">
                  <c:v>3.4219999846249749</c:v>
                </c:pt>
                <c:pt idx="1784">
                  <c:v>3.3665595870968401</c:v>
                </c:pt>
                <c:pt idx="1785">
                  <c:v>3.3595654002102662</c:v>
                </c:pt>
                <c:pt idx="1786">
                  <c:v>3.3450137209539541</c:v>
                </c:pt>
                <c:pt idx="1787">
                  <c:v>3.3508135102941878</c:v>
                </c:pt>
                <c:pt idx="1788">
                  <c:v>3.427425976720234</c:v>
                </c:pt>
                <c:pt idx="1789">
                  <c:v>3.45546587757052</c:v>
                </c:pt>
                <c:pt idx="1790">
                  <c:v>3.4447827784052389</c:v>
                </c:pt>
                <c:pt idx="1791">
                  <c:v>3.4324953575813089</c:v>
                </c:pt>
                <c:pt idx="1792">
                  <c:v>3.3726468026513521</c:v>
                </c:pt>
                <c:pt idx="1793">
                  <c:v>3.2667063816208208</c:v>
                </c:pt>
                <c:pt idx="1794">
                  <c:v>3.2871289743267171</c:v>
                </c:pt>
                <c:pt idx="1795">
                  <c:v>3.3245183248026819</c:v>
                </c:pt>
                <c:pt idx="1796">
                  <c:v>3.308081297876762</c:v>
                </c:pt>
                <c:pt idx="1797">
                  <c:v>3.3068923340094072</c:v>
                </c:pt>
                <c:pt idx="1798">
                  <c:v>3.1988864232959449</c:v>
                </c:pt>
                <c:pt idx="1799">
                  <c:v>3.2426156206647141</c:v>
                </c:pt>
                <c:pt idx="1800">
                  <c:v>3.2781217709673238</c:v>
                </c:pt>
                <c:pt idx="1801">
                  <c:v>3.2865364163805411</c:v>
                </c:pt>
                <c:pt idx="1802">
                  <c:v>3.372349741397632</c:v>
                </c:pt>
                <c:pt idx="1803">
                  <c:v>3.3669920644503799</c:v>
                </c:pt>
                <c:pt idx="1804">
                  <c:v>3.3681259001860968</c:v>
                </c:pt>
                <c:pt idx="1805">
                  <c:v>3.3249650946347948</c:v>
                </c:pt>
                <c:pt idx="1806">
                  <c:v>3.3732743487783829</c:v>
                </c:pt>
                <c:pt idx="1807">
                  <c:v>3.3625868187031118</c:v>
                </c:pt>
                <c:pt idx="1808">
                  <c:v>3.4149599331384182</c:v>
                </c:pt>
                <c:pt idx="1809">
                  <c:v>3.4102356256273012</c:v>
                </c:pt>
                <c:pt idx="1810">
                  <c:v>3.4493370652250319</c:v>
                </c:pt>
                <c:pt idx="1811">
                  <c:v>3.4498792581923001</c:v>
                </c:pt>
                <c:pt idx="1812">
                  <c:v>3.444270810466096</c:v>
                </c:pt>
                <c:pt idx="1813">
                  <c:v>3.3911826099826969</c:v>
                </c:pt>
                <c:pt idx="1814">
                  <c:v>3.3958593010684748</c:v>
                </c:pt>
                <c:pt idx="1815">
                  <c:v>3.460448742422249</c:v>
                </c:pt>
                <c:pt idx="1816">
                  <c:v>3.46674567563467</c:v>
                </c:pt>
                <c:pt idx="1817">
                  <c:v>3.4414200469461709</c:v>
                </c:pt>
                <c:pt idx="1818">
                  <c:v>3.458989024885359</c:v>
                </c:pt>
                <c:pt idx="1819">
                  <c:v>3.467404355926774</c:v>
                </c:pt>
                <c:pt idx="1820">
                  <c:v>3.5069942134941998</c:v>
                </c:pt>
                <c:pt idx="1821">
                  <c:v>3.4876530558032348</c:v>
                </c:pt>
                <c:pt idx="1822">
                  <c:v>3.51188923034523</c:v>
                </c:pt>
                <c:pt idx="1823">
                  <c:v>3.5135804516025719</c:v>
                </c:pt>
                <c:pt idx="1824">
                  <c:v>3.5255962851297298</c:v>
                </c:pt>
                <c:pt idx="1825">
                  <c:v>3.5034269866290049</c:v>
                </c:pt>
                <c:pt idx="1826">
                  <c:v>3.4694031010637389</c:v>
                </c:pt>
                <c:pt idx="1827">
                  <c:v>3.4668989603530931</c:v>
                </c:pt>
                <c:pt idx="1828">
                  <c:v>3.457017254838445</c:v>
                </c:pt>
                <c:pt idx="1829">
                  <c:v>3.4397360806621031</c:v>
                </c:pt>
                <c:pt idx="1830">
                  <c:v>3.255899766686571</c:v>
                </c:pt>
                <c:pt idx="1831">
                  <c:v>3.2773032064078378</c:v>
                </c:pt>
                <c:pt idx="1832">
                  <c:v>3.3160192051627702</c:v>
                </c:pt>
                <c:pt idx="1833">
                  <c:v>3.3331878668455972</c:v>
                </c:pt>
                <c:pt idx="1834">
                  <c:v>3.3263080620730459</c:v>
                </c:pt>
                <c:pt idx="1835">
                  <c:v>3.3420183895569342</c:v>
                </c:pt>
                <c:pt idx="1836">
                  <c:v>3.345533366720769</c:v>
                </c:pt>
                <c:pt idx="1837">
                  <c:v>3.3545362086391108</c:v>
                </c:pt>
                <c:pt idx="1838">
                  <c:v>3.4257143346159742</c:v>
                </c:pt>
                <c:pt idx="1839">
                  <c:v>3.4305215336701922</c:v>
                </c:pt>
                <c:pt idx="1840">
                  <c:v>3.4679636687605608</c:v>
                </c:pt>
                <c:pt idx="1841">
                  <c:v>3.4589657319122749</c:v>
                </c:pt>
                <c:pt idx="1842">
                  <c:v>3.4242042035254432</c:v>
                </c:pt>
                <c:pt idx="1843">
                  <c:v>3.4319515722369829</c:v>
                </c:pt>
                <c:pt idx="1844">
                  <c:v>3.4024199464555358</c:v>
                </c:pt>
                <c:pt idx="1845">
                  <c:v>3.445599331324559</c:v>
                </c:pt>
                <c:pt idx="1846">
                  <c:v>3.475634012415175</c:v>
                </c:pt>
                <c:pt idx="1847">
                  <c:v>3.4948540953109122</c:v>
                </c:pt>
                <c:pt idx="1848">
                  <c:v>3.4668078641815758</c:v>
                </c:pt>
                <c:pt idx="1849">
                  <c:v>3.407191825198411</c:v>
                </c:pt>
                <c:pt idx="1850">
                  <c:v>3.4982309561830101</c:v>
                </c:pt>
                <c:pt idx="1851">
                  <c:v>3.5364507419636828</c:v>
                </c:pt>
                <c:pt idx="1852">
                  <c:v>3.5513721055060938</c:v>
                </c:pt>
                <c:pt idx="1853">
                  <c:v>3.5898701568412932</c:v>
                </c:pt>
                <c:pt idx="1854">
                  <c:v>3.5748549025029241</c:v>
                </c:pt>
                <c:pt idx="1855">
                  <c:v>3.5825158984192909</c:v>
                </c:pt>
                <c:pt idx="1856">
                  <c:v>3.5573156593123021</c:v>
                </c:pt>
                <c:pt idx="1857">
                  <c:v>3.5384511656044229</c:v>
                </c:pt>
                <c:pt idx="1858">
                  <c:v>3.4994686931901078</c:v>
                </c:pt>
                <c:pt idx="1859">
                  <c:v>3.539771830294316</c:v>
                </c:pt>
                <c:pt idx="1860">
                  <c:v>3.5770706073881482</c:v>
                </c:pt>
                <c:pt idx="1861">
                  <c:v>3.552030022444475</c:v>
                </c:pt>
                <c:pt idx="1862">
                  <c:v>3.584037252388804</c:v>
                </c:pt>
                <c:pt idx="1863">
                  <c:v>3.5877960636974939</c:v>
                </c:pt>
                <c:pt idx="1864">
                  <c:v>3.6206633377678501</c:v>
                </c:pt>
                <c:pt idx="1865">
                  <c:v>3.655926941163282</c:v>
                </c:pt>
                <c:pt idx="1866">
                  <c:v>3.6558413259630931</c:v>
                </c:pt>
                <c:pt idx="1867">
                  <c:v>3.6585795122791072</c:v>
                </c:pt>
                <c:pt idx="1868">
                  <c:v>3.6381864395468568</c:v>
                </c:pt>
                <c:pt idx="1869">
                  <c:v>3.653023361275114</c:v>
                </c:pt>
                <c:pt idx="1870">
                  <c:v>3.683087621240126</c:v>
                </c:pt>
                <c:pt idx="1871">
                  <c:v>3.6843124683213389</c:v>
                </c:pt>
                <c:pt idx="1872">
                  <c:v>3.69988062575091</c:v>
                </c:pt>
                <c:pt idx="1873">
                  <c:v>3.6929275607371448</c:v>
                </c:pt>
                <c:pt idx="1874">
                  <c:v>3.680530895498094</c:v>
                </c:pt>
                <c:pt idx="1875">
                  <c:v>3.7202281328559379</c:v>
                </c:pt>
                <c:pt idx="1876">
                  <c:v>3.6986637980188202</c:v>
                </c:pt>
                <c:pt idx="1877">
                  <c:v>3.753719856345739</c:v>
                </c:pt>
                <c:pt idx="1878">
                  <c:v>3.7194994098840151</c:v>
                </c:pt>
                <c:pt idx="1879">
                  <c:v>3.6957492174705631</c:v>
                </c:pt>
                <c:pt idx="1880">
                  <c:v>3.6384525121161762</c:v>
                </c:pt>
                <c:pt idx="1881">
                  <c:v>3.6404304955839129</c:v>
                </c:pt>
                <c:pt idx="1882">
                  <c:v>3.6574343618039471</c:v>
                </c:pt>
                <c:pt idx="1883">
                  <c:v>3.6474976114663979</c:v>
                </c:pt>
                <c:pt idx="1884">
                  <c:v>3.675899818870628</c:v>
                </c:pt>
                <c:pt idx="1885">
                  <c:v>3.716947608965794</c:v>
                </c:pt>
                <c:pt idx="1886">
                  <c:v>3.7538577419779839</c:v>
                </c:pt>
                <c:pt idx="1887">
                  <c:v>3.7370347954189702</c:v>
                </c:pt>
                <c:pt idx="1888">
                  <c:v>3.733403178134608</c:v>
                </c:pt>
                <c:pt idx="1889">
                  <c:v>3.7450635790687201</c:v>
                </c:pt>
                <c:pt idx="1890">
                  <c:v>3.6594039925692252</c:v>
                </c:pt>
                <c:pt idx="1891">
                  <c:v>3.6616508475163658</c:v>
                </c:pt>
                <c:pt idx="1892">
                  <c:v>3.635530695284654</c:v>
                </c:pt>
                <c:pt idx="1893">
                  <c:v>3.607484603588583</c:v>
                </c:pt>
                <c:pt idx="1894">
                  <c:v>3.6395577922744109</c:v>
                </c:pt>
                <c:pt idx="1895">
                  <c:v>3.6736000582331858</c:v>
                </c:pt>
                <c:pt idx="1896">
                  <c:v>3.6670304439011332</c:v>
                </c:pt>
                <c:pt idx="1897">
                  <c:v>3.6954594925386002</c:v>
                </c:pt>
                <c:pt idx="1898">
                  <c:v>3.7097229333145529</c:v>
                </c:pt>
                <c:pt idx="1899">
                  <c:v>3.6756213336068071</c:v>
                </c:pt>
                <c:pt idx="1900">
                  <c:v>3.608632398876531</c:v>
                </c:pt>
                <c:pt idx="1901">
                  <c:v>3.629774512150111</c:v>
                </c:pt>
                <c:pt idx="1902">
                  <c:v>3.6516799059622089</c:v>
                </c:pt>
                <c:pt idx="1903">
                  <c:v>3.5997026959880198</c:v>
                </c:pt>
                <c:pt idx="1904">
                  <c:v>3.5727648455380141</c:v>
                </c:pt>
                <c:pt idx="1905">
                  <c:v>3.6207648096570662</c:v>
                </c:pt>
                <c:pt idx="1906">
                  <c:v>3.6346868360559812</c:v>
                </c:pt>
                <c:pt idx="1907">
                  <c:v>3.6466341941939429</c:v>
                </c:pt>
                <c:pt idx="1908">
                  <c:v>3.6607049045006779</c:v>
                </c:pt>
                <c:pt idx="1909">
                  <c:v>3.6385183331709001</c:v>
                </c:pt>
                <c:pt idx="1910">
                  <c:v>3.6660032858811289</c:v>
                </c:pt>
                <c:pt idx="1911">
                  <c:v>3.6470179583434699</c:v>
                </c:pt>
                <c:pt idx="1912">
                  <c:v>3.6051866708286151</c:v>
                </c:pt>
                <c:pt idx="1913">
                  <c:v>3.6109585372926372</c:v>
                </c:pt>
                <c:pt idx="1914">
                  <c:v>3.4821567408588381</c:v>
                </c:pt>
                <c:pt idx="1915">
                  <c:v>3.499741373242184</c:v>
                </c:pt>
                <c:pt idx="1916">
                  <c:v>3.5050183286203</c:v>
                </c:pt>
                <c:pt idx="1917">
                  <c:v>3.505774080190367</c:v>
                </c:pt>
                <c:pt idx="1918">
                  <c:v>3.408926710650225</c:v>
                </c:pt>
                <c:pt idx="1919">
                  <c:v>3.4011032125132981</c:v>
                </c:pt>
                <c:pt idx="1920">
                  <c:v>3.3999482565140009</c:v>
                </c:pt>
                <c:pt idx="1921">
                  <c:v>3.4564986162722788</c:v>
                </c:pt>
                <c:pt idx="1922">
                  <c:v>3.4923357290269248</c:v>
                </c:pt>
                <c:pt idx="1923">
                  <c:v>3.468331293733995</c:v>
                </c:pt>
                <c:pt idx="1924">
                  <c:v>3.507492162878425</c:v>
                </c:pt>
                <c:pt idx="1925">
                  <c:v>3.4624195200181078</c:v>
                </c:pt>
                <c:pt idx="1926">
                  <c:v>3.3986355298472271</c:v>
                </c:pt>
                <c:pt idx="1927">
                  <c:v>3.4293559603559971</c:v>
                </c:pt>
                <c:pt idx="1928">
                  <c:v>3.409446884370321</c:v>
                </c:pt>
                <c:pt idx="1929">
                  <c:v>3.4416065277979522</c:v>
                </c:pt>
                <c:pt idx="1930">
                  <c:v>3.4873933250619049</c:v>
                </c:pt>
                <c:pt idx="1931">
                  <c:v>3.4423065905124051</c:v>
                </c:pt>
                <c:pt idx="1932">
                  <c:v>3.4638054239469791</c:v>
                </c:pt>
                <c:pt idx="1933">
                  <c:v>3.4538641050259282</c:v>
                </c:pt>
                <c:pt idx="1934">
                  <c:v>3.4243742309144589</c:v>
                </c:pt>
                <c:pt idx="1935">
                  <c:v>3.4128083363892521</c:v>
                </c:pt>
                <c:pt idx="1936">
                  <c:v>3.4506094296446812</c:v>
                </c:pt>
                <c:pt idx="1937">
                  <c:v>3.4035949173987481</c:v>
                </c:pt>
                <c:pt idx="1938">
                  <c:v>3.4357785758340449</c:v>
                </c:pt>
                <c:pt idx="1939">
                  <c:v>3.4405605263739729</c:v>
                </c:pt>
                <c:pt idx="1940">
                  <c:v>3.405919173496514</c:v>
                </c:pt>
                <c:pt idx="1941">
                  <c:v>3.4260993306002518</c:v>
                </c:pt>
                <c:pt idx="1942">
                  <c:v>3.4013936354483429</c:v>
                </c:pt>
                <c:pt idx="1943">
                  <c:v>3.42030360057456</c:v>
                </c:pt>
                <c:pt idx="1944">
                  <c:v>3.462250592829049</c:v>
                </c:pt>
                <c:pt idx="1945">
                  <c:v>3.5254760429612819</c:v>
                </c:pt>
                <c:pt idx="1946">
                  <c:v>3.5552796338440609</c:v>
                </c:pt>
                <c:pt idx="1947">
                  <c:v>3.564465107442762</c:v>
                </c:pt>
                <c:pt idx="1948">
                  <c:v>3.585989398227805</c:v>
                </c:pt>
                <c:pt idx="1949">
                  <c:v>3.6217898033581211</c:v>
                </c:pt>
                <c:pt idx="1950">
                  <c:v>3.6168734697392608</c:v>
                </c:pt>
                <c:pt idx="1951">
                  <c:v>3.6008566062887848</c:v>
                </c:pt>
                <c:pt idx="1952">
                  <c:v>3.623787707761625</c:v>
                </c:pt>
                <c:pt idx="1953">
                  <c:v>3.5907914261795479</c:v>
                </c:pt>
                <c:pt idx="1954">
                  <c:v>3.4970642047074398</c:v>
                </c:pt>
                <c:pt idx="1955">
                  <c:v>3.549024193108564</c:v>
                </c:pt>
                <c:pt idx="1956">
                  <c:v>3.5430433167489981</c:v>
                </c:pt>
                <c:pt idx="1957">
                  <c:v>3.5475145794375011</c:v>
                </c:pt>
                <c:pt idx="1958">
                  <c:v>3.5642186615397722</c:v>
                </c:pt>
                <c:pt idx="1959">
                  <c:v>3.609629923219889</c:v>
                </c:pt>
                <c:pt idx="1960">
                  <c:v>3.6213477036539392</c:v>
                </c:pt>
                <c:pt idx="1961">
                  <c:v>3.6694374247656061</c:v>
                </c:pt>
                <c:pt idx="1962">
                  <c:v>3.6807704674687378</c:v>
                </c:pt>
                <c:pt idx="1963">
                  <c:v>3.6837543213536268</c:v>
                </c:pt>
                <c:pt idx="1964">
                  <c:v>3.6309902196282602</c:v>
                </c:pt>
                <c:pt idx="1965">
                  <c:v>3.6144249485973252</c:v>
                </c:pt>
                <c:pt idx="1966">
                  <c:v>3.5553101597530081</c:v>
                </c:pt>
                <c:pt idx="1967">
                  <c:v>3.445697525209666</c:v>
                </c:pt>
                <c:pt idx="1968">
                  <c:v>3.4522479679260329</c:v>
                </c:pt>
                <c:pt idx="1969">
                  <c:v>3.4267235525108091</c:v>
                </c:pt>
                <c:pt idx="1970">
                  <c:v>3.2644101112017339</c:v>
                </c:pt>
                <c:pt idx="1971">
                  <c:v>3.3057934760344798</c:v>
                </c:pt>
                <c:pt idx="1972">
                  <c:v>3.3571056169168592</c:v>
                </c:pt>
                <c:pt idx="1973">
                  <c:v>3.273946424376962</c:v>
                </c:pt>
                <c:pt idx="1974">
                  <c:v>3.403998866436202</c:v>
                </c:pt>
                <c:pt idx="1975">
                  <c:v>3.4037131914123639</c:v>
                </c:pt>
                <c:pt idx="1976">
                  <c:v>3.4147298472945731</c:v>
                </c:pt>
                <c:pt idx="1977">
                  <c:v>3.48772830055578</c:v>
                </c:pt>
                <c:pt idx="1978">
                  <c:v>3.477210895398541</c:v>
                </c:pt>
                <c:pt idx="1979">
                  <c:v>3.595533137905472</c:v>
                </c:pt>
                <c:pt idx="1980">
                  <c:v>3.6593907076478449</c:v>
                </c:pt>
                <c:pt idx="1981">
                  <c:v>3.6808488712316012</c:v>
                </c:pt>
                <c:pt idx="1982">
                  <c:v>3.697201936559114</c:v>
                </c:pt>
                <c:pt idx="1983">
                  <c:v>3.681032779112853</c:v>
                </c:pt>
                <c:pt idx="1984">
                  <c:v>3.7485708049212598</c:v>
                </c:pt>
                <c:pt idx="1985">
                  <c:v>3.77075878057305</c:v>
                </c:pt>
                <c:pt idx="1986">
                  <c:v>3.7616756840989791</c:v>
                </c:pt>
                <c:pt idx="1987">
                  <c:v>3.7547326807022081</c:v>
                </c:pt>
                <c:pt idx="1988">
                  <c:v>3.8917141562012749</c:v>
                </c:pt>
                <c:pt idx="1989">
                  <c:v>3.9407615991628622</c:v>
                </c:pt>
                <c:pt idx="1990">
                  <c:v>3.9415214539737722</c:v>
                </c:pt>
                <c:pt idx="1991">
                  <c:v>3.8725916324900238</c:v>
                </c:pt>
                <c:pt idx="1992">
                  <c:v>3.8707451856255308</c:v>
                </c:pt>
                <c:pt idx="1993">
                  <c:v>3.8577744962792662</c:v>
                </c:pt>
                <c:pt idx="1994">
                  <c:v>3.9186738583596652</c:v>
                </c:pt>
                <c:pt idx="1995">
                  <c:v>3.8988377583763141</c:v>
                </c:pt>
                <c:pt idx="1996">
                  <c:v>3.812174388783665</c:v>
                </c:pt>
                <c:pt idx="1997">
                  <c:v>3.822315403852433</c:v>
                </c:pt>
                <c:pt idx="1998">
                  <c:v>3.592823618298489</c:v>
                </c:pt>
                <c:pt idx="1999">
                  <c:v>3.7166483285370489</c:v>
                </c:pt>
                <c:pt idx="2000">
                  <c:v>3.8656239493793509</c:v>
                </c:pt>
                <c:pt idx="2001">
                  <c:v>3.8299756838482879</c:v>
                </c:pt>
                <c:pt idx="2002">
                  <c:v>3.854376813659079</c:v>
                </c:pt>
                <c:pt idx="2003">
                  <c:v>3.95690390886223</c:v>
                </c:pt>
                <c:pt idx="2004">
                  <c:v>3.9195873337939489</c:v>
                </c:pt>
                <c:pt idx="2005">
                  <c:v>3.85286375484523</c:v>
                </c:pt>
                <c:pt idx="2006">
                  <c:v>3.7878444454395832</c:v>
                </c:pt>
                <c:pt idx="2007">
                  <c:v>3.791670762853026</c:v>
                </c:pt>
                <c:pt idx="2008">
                  <c:v>3.799259383653173</c:v>
                </c:pt>
                <c:pt idx="2009">
                  <c:v>3.8393658911611102</c:v>
                </c:pt>
                <c:pt idx="2010">
                  <c:v>3.819115843585442</c:v>
                </c:pt>
                <c:pt idx="2011">
                  <c:v>3.7998146446139152</c:v>
                </c:pt>
                <c:pt idx="2012">
                  <c:v>3.7746308059903062</c:v>
                </c:pt>
                <c:pt idx="2013">
                  <c:v>3.703652421543886</c:v>
                </c:pt>
                <c:pt idx="2014">
                  <c:v>3.7804497576356479</c:v>
                </c:pt>
                <c:pt idx="2015">
                  <c:v>3.7620360014015142</c:v>
                </c:pt>
                <c:pt idx="2016">
                  <c:v>3.6891687874907739</c:v>
                </c:pt>
                <c:pt idx="2017">
                  <c:v>3.6158080445060401</c:v>
                </c:pt>
                <c:pt idx="2018">
                  <c:v>3.7539542753533719</c:v>
                </c:pt>
                <c:pt idx="2019">
                  <c:v>3.7626023470422112</c:v>
                </c:pt>
                <c:pt idx="2020">
                  <c:v>3.680189691396281</c:v>
                </c:pt>
                <c:pt idx="2021">
                  <c:v>3.681369145885613</c:v>
                </c:pt>
                <c:pt idx="2022">
                  <c:v>3.6831254276539438</c:v>
                </c:pt>
                <c:pt idx="2023">
                  <c:v>3.7189424002306368</c:v>
                </c:pt>
                <c:pt idx="2024">
                  <c:v>3.7150205613766931</c:v>
                </c:pt>
                <c:pt idx="2025">
                  <c:v>3.7998816338824208</c:v>
                </c:pt>
                <c:pt idx="2026">
                  <c:v>3.8322575187849801</c:v>
                </c:pt>
                <c:pt idx="2027">
                  <c:v>3.8264641323630459</c:v>
                </c:pt>
                <c:pt idx="2028">
                  <c:v>3.8421708990915531</c:v>
                </c:pt>
                <c:pt idx="2029">
                  <c:v>3.812466260775913</c:v>
                </c:pt>
                <c:pt idx="2030">
                  <c:v>3.7934052166640382</c:v>
                </c:pt>
                <c:pt idx="2031">
                  <c:v>3.8184264941725439</c:v>
                </c:pt>
                <c:pt idx="2032">
                  <c:v>3.7927975891500409</c:v>
                </c:pt>
                <c:pt idx="2033">
                  <c:v>3.785651933216351</c:v>
                </c:pt>
                <c:pt idx="2034">
                  <c:v>3.8184802473539059</c:v>
                </c:pt>
                <c:pt idx="2035">
                  <c:v>3.8531094186809089</c:v>
                </c:pt>
                <c:pt idx="2036">
                  <c:v>3.858358429720258</c:v>
                </c:pt>
                <c:pt idx="2037">
                  <c:v>3.8050900859632959</c:v>
                </c:pt>
                <c:pt idx="2038">
                  <c:v>3.7878455514788181</c:v>
                </c:pt>
                <c:pt idx="2039">
                  <c:v>3.7426755666864771</c:v>
                </c:pt>
                <c:pt idx="2040">
                  <c:v>3.7320333590050501</c:v>
                </c:pt>
                <c:pt idx="2041">
                  <c:v>3.7073477153051742</c:v>
                </c:pt>
                <c:pt idx="2042">
                  <c:v>3.585193262440415</c:v>
                </c:pt>
                <c:pt idx="2043">
                  <c:v>3.6561605511173449</c:v>
                </c:pt>
                <c:pt idx="2044">
                  <c:v>3.6147785580719081</c:v>
                </c:pt>
                <c:pt idx="2045">
                  <c:v>3.6378619384664321</c:v>
                </c:pt>
                <c:pt idx="2046">
                  <c:v>3.7011602130888539</c:v>
                </c:pt>
                <c:pt idx="2047">
                  <c:v>3.708456217653461</c:v>
                </c:pt>
                <c:pt idx="2048">
                  <c:v>3.6947076211579799</c:v>
                </c:pt>
                <c:pt idx="2049">
                  <c:v>3.6546144292462799</c:v>
                </c:pt>
                <c:pt idx="2050">
                  <c:v>3.6369326345899959</c:v>
                </c:pt>
                <c:pt idx="2051">
                  <c:v>3.6673717767538219</c:v>
                </c:pt>
                <c:pt idx="2052">
                  <c:v>3.6224984695805769</c:v>
                </c:pt>
                <c:pt idx="2053">
                  <c:v>3.6164510156606529</c:v>
                </c:pt>
                <c:pt idx="2054">
                  <c:v>3.5560869784756162</c:v>
                </c:pt>
                <c:pt idx="2055">
                  <c:v>3.339953691752902</c:v>
                </c:pt>
                <c:pt idx="2056">
                  <c:v>3.3802084580382998</c:v>
                </c:pt>
                <c:pt idx="2057">
                  <c:v>3.302872150382409</c:v>
                </c:pt>
                <c:pt idx="2058">
                  <c:v>3.364167285018647</c:v>
                </c:pt>
                <c:pt idx="2059">
                  <c:v>3.3320147097148811</c:v>
                </c:pt>
                <c:pt idx="2060">
                  <c:v>3.3357752127024098</c:v>
                </c:pt>
                <c:pt idx="2061">
                  <c:v>3.29079077703584</c:v>
                </c:pt>
                <c:pt idx="2062">
                  <c:v>3.255127116940566</c:v>
                </c:pt>
                <c:pt idx="2063">
                  <c:v>3.3554670481555942</c:v>
                </c:pt>
                <c:pt idx="2064">
                  <c:v>3.267404724539178</c:v>
                </c:pt>
                <c:pt idx="2065">
                  <c:v>3.3068138107816072</c:v>
                </c:pt>
                <c:pt idx="2066">
                  <c:v>3.247119950440521</c:v>
                </c:pt>
                <c:pt idx="2067">
                  <c:v>3.1781316552724581</c:v>
                </c:pt>
                <c:pt idx="2068">
                  <c:v>3.1869668363760542</c:v>
                </c:pt>
                <c:pt idx="2069">
                  <c:v>3.2760339466537838</c:v>
                </c:pt>
                <c:pt idx="2070">
                  <c:v>3.3017822516021851</c:v>
                </c:pt>
                <c:pt idx="2071">
                  <c:v>3.2438442214556402</c:v>
                </c:pt>
                <c:pt idx="2072">
                  <c:v>3.3322859147561679</c:v>
                </c:pt>
                <c:pt idx="2073">
                  <c:v>3.3471130411847252</c:v>
                </c:pt>
                <c:pt idx="2074">
                  <c:v>3.3303550551970789</c:v>
                </c:pt>
                <c:pt idx="2075">
                  <c:v>3.337242433184211</c:v>
                </c:pt>
                <c:pt idx="2076">
                  <c:v>3.3159303509765459</c:v>
                </c:pt>
                <c:pt idx="2077">
                  <c:v>3.3083680259998052</c:v>
                </c:pt>
                <c:pt idx="2078">
                  <c:v>3.3552196588615248</c:v>
                </c:pt>
                <c:pt idx="2079">
                  <c:v>3.4167112439964109</c:v>
                </c:pt>
                <c:pt idx="2080">
                  <c:v>3.4908119491326892</c:v>
                </c:pt>
                <c:pt idx="2081">
                  <c:v>3.481597477847409</c:v>
                </c:pt>
                <c:pt idx="2082">
                  <c:v>3.4382380368202972</c:v>
                </c:pt>
                <c:pt idx="2083">
                  <c:v>3.421034919920511</c:v>
                </c:pt>
                <c:pt idx="2084">
                  <c:v>3.4140544000692779</c:v>
                </c:pt>
                <c:pt idx="2085">
                  <c:v>3.3972343066331319</c:v>
                </c:pt>
                <c:pt idx="2086">
                  <c:v>3.3535836578064129</c:v>
                </c:pt>
                <c:pt idx="2087">
                  <c:v>3.2660302427283381</c:v>
                </c:pt>
                <c:pt idx="2088">
                  <c:v>3.1936085790180369</c:v>
                </c:pt>
                <c:pt idx="2089">
                  <c:v>3.1381600221251911</c:v>
                </c:pt>
                <c:pt idx="2090">
                  <c:v>3.2244595889786991</c:v>
                </c:pt>
                <c:pt idx="2091">
                  <c:v>3.1690948309381439</c:v>
                </c:pt>
                <c:pt idx="2092">
                  <c:v>3.2572543338103599</c:v>
                </c:pt>
                <c:pt idx="2093">
                  <c:v>3.282034843459964</c:v>
                </c:pt>
                <c:pt idx="2094">
                  <c:v>3.3022563262013951</c:v>
                </c:pt>
                <c:pt idx="2095">
                  <c:v>3.2896091792154949</c:v>
                </c:pt>
                <c:pt idx="2096">
                  <c:v>3.220753340532001</c:v>
                </c:pt>
                <c:pt idx="2097">
                  <c:v>3.1874583539724828</c:v>
                </c:pt>
                <c:pt idx="2098">
                  <c:v>3.133465407280871</c:v>
                </c:pt>
                <c:pt idx="2099">
                  <c:v>3.1603568364245338</c:v>
                </c:pt>
                <c:pt idx="2100">
                  <c:v>3.1829873377282381</c:v>
                </c:pt>
                <c:pt idx="2101">
                  <c:v>3.1552517724365932</c:v>
                </c:pt>
                <c:pt idx="2102">
                  <c:v>3.194571844638233</c:v>
                </c:pt>
                <c:pt idx="2103">
                  <c:v>3.1970042306554518</c:v>
                </c:pt>
                <c:pt idx="2104">
                  <c:v>3.293875242225794</c:v>
                </c:pt>
                <c:pt idx="2105">
                  <c:v>3.3071431454498228</c:v>
                </c:pt>
                <c:pt idx="2106">
                  <c:v>3.305240394745903</c:v>
                </c:pt>
                <c:pt idx="2107">
                  <c:v>3.2644947943976779</c:v>
                </c:pt>
                <c:pt idx="2108">
                  <c:v>3.2330794101081088</c:v>
                </c:pt>
                <c:pt idx="2109">
                  <c:v>3.231332976800537</c:v>
                </c:pt>
                <c:pt idx="2110">
                  <c:v>3.264147177525166</c:v>
                </c:pt>
                <c:pt idx="2111">
                  <c:v>3.2005111403318098</c:v>
                </c:pt>
                <c:pt idx="2112">
                  <c:v>3.1785471610908669</c:v>
                </c:pt>
                <c:pt idx="2113">
                  <c:v>3.1902713729307561</c:v>
                </c:pt>
                <c:pt idx="2114">
                  <c:v>3.1230386693211418</c:v>
                </c:pt>
                <c:pt idx="2115">
                  <c:v>3.1242723910338559</c:v>
                </c:pt>
                <c:pt idx="2116">
                  <c:v>3.1271212668742741</c:v>
                </c:pt>
                <c:pt idx="2117">
                  <c:v>3.153396114643312</c:v>
                </c:pt>
                <c:pt idx="2118">
                  <c:v>3.1357796929565658</c:v>
                </c:pt>
                <c:pt idx="2119">
                  <c:v>3.0767468773846089</c:v>
                </c:pt>
                <c:pt idx="2120">
                  <c:v>3.134388187722847</c:v>
                </c:pt>
                <c:pt idx="2121">
                  <c:v>3.1799589263982662</c:v>
                </c:pt>
                <c:pt idx="2122">
                  <c:v>3.1674541523642068</c:v>
                </c:pt>
                <c:pt idx="2123">
                  <c:v>3.2309717181727118</c:v>
                </c:pt>
                <c:pt idx="2124">
                  <c:v>3.2015758066284659</c:v>
                </c:pt>
                <c:pt idx="2125">
                  <c:v>3.2248609877270669</c:v>
                </c:pt>
                <c:pt idx="2126">
                  <c:v>3.185520328128379</c:v>
                </c:pt>
                <c:pt idx="2127">
                  <c:v>3.2100626002041248</c:v>
                </c:pt>
                <c:pt idx="2128">
                  <c:v>3.0837508745938669</c:v>
                </c:pt>
                <c:pt idx="2129">
                  <c:v>3.0801117034404069</c:v>
                </c:pt>
                <c:pt idx="2130">
                  <c:v>3.0764681057887371</c:v>
                </c:pt>
                <c:pt idx="2131">
                  <c:v>2.855146951608782</c:v>
                </c:pt>
                <c:pt idx="2132">
                  <c:v>2.8758818197131202</c:v>
                </c:pt>
                <c:pt idx="2133">
                  <c:v>2.833589194898539</c:v>
                </c:pt>
                <c:pt idx="2134">
                  <c:v>2.768970728209585</c:v>
                </c:pt>
                <c:pt idx="2135">
                  <c:v>2.7853727304769822</c:v>
                </c:pt>
                <c:pt idx="2136">
                  <c:v>2.7214956288947318</c:v>
                </c:pt>
                <c:pt idx="2137">
                  <c:v>2.79509721206882</c:v>
                </c:pt>
                <c:pt idx="2138">
                  <c:v>2.9429066274701379</c:v>
                </c:pt>
                <c:pt idx="2139">
                  <c:v>2.895472761604502</c:v>
                </c:pt>
                <c:pt idx="2140">
                  <c:v>2.8920975725382729</c:v>
                </c:pt>
                <c:pt idx="2141">
                  <c:v>2.881938169520907</c:v>
                </c:pt>
                <c:pt idx="2142">
                  <c:v>2.88512401145901</c:v>
                </c:pt>
                <c:pt idx="2143">
                  <c:v>2.8379685317761441</c:v>
                </c:pt>
                <c:pt idx="2144">
                  <c:v>2.8597230073590989</c:v>
                </c:pt>
                <c:pt idx="2145">
                  <c:v>2.8923255217437931</c:v>
                </c:pt>
                <c:pt idx="2146">
                  <c:v>2.916381001447649</c:v>
                </c:pt>
                <c:pt idx="2147">
                  <c:v>3.022481650706371</c:v>
                </c:pt>
                <c:pt idx="2148">
                  <c:v>3.0262499230296211</c:v>
                </c:pt>
                <c:pt idx="2149">
                  <c:v>3.0236576834142421</c:v>
                </c:pt>
                <c:pt idx="2150">
                  <c:v>3.0149846046438009</c:v>
                </c:pt>
                <c:pt idx="2151">
                  <c:v>2.998049790673758</c:v>
                </c:pt>
                <c:pt idx="2152">
                  <c:v>2.988348422597698</c:v>
                </c:pt>
                <c:pt idx="2153">
                  <c:v>3.1020681080058119</c:v>
                </c:pt>
                <c:pt idx="2154">
                  <c:v>3.147520309450984</c:v>
                </c:pt>
                <c:pt idx="2155">
                  <c:v>3.1349392844156161</c:v>
                </c:pt>
                <c:pt idx="2156">
                  <c:v>3.1728861448966761</c:v>
                </c:pt>
                <c:pt idx="2157">
                  <c:v>3.175139042808421</c:v>
                </c:pt>
                <c:pt idx="2158">
                  <c:v>3.1926814467130229</c:v>
                </c:pt>
                <c:pt idx="2159">
                  <c:v>3.097734429731716</c:v>
                </c:pt>
                <c:pt idx="2160">
                  <c:v>3.1165501175999468</c:v>
                </c:pt>
                <c:pt idx="2161">
                  <c:v>3.1084801530977639</c:v>
                </c:pt>
                <c:pt idx="2162">
                  <c:v>3.0160994632816092</c:v>
                </c:pt>
                <c:pt idx="2163">
                  <c:v>3.0087437488148998</c:v>
                </c:pt>
                <c:pt idx="2164">
                  <c:v>3.052349025119605</c:v>
                </c:pt>
                <c:pt idx="2165">
                  <c:v>3.120581618777249</c:v>
                </c:pt>
                <c:pt idx="2166">
                  <c:v>3.0724114148089461</c:v>
                </c:pt>
                <c:pt idx="2167">
                  <c:v>3.1161313543689739</c:v>
                </c:pt>
                <c:pt idx="2168">
                  <c:v>3.1951754471107492</c:v>
                </c:pt>
                <c:pt idx="2169">
                  <c:v>3.2451448888239098</c:v>
                </c:pt>
                <c:pt idx="2170">
                  <c:v>3.2541636282757409</c:v>
                </c:pt>
                <c:pt idx="2171">
                  <c:v>3.1837225286854398</c:v>
                </c:pt>
                <c:pt idx="2172">
                  <c:v>3.182510272918305</c:v>
                </c:pt>
                <c:pt idx="2173">
                  <c:v>3.1308369682515069</c:v>
                </c:pt>
                <c:pt idx="2174">
                  <c:v>3.1515159787754108</c:v>
                </c:pt>
                <c:pt idx="2175">
                  <c:v>3.1656369048736139</c:v>
                </c:pt>
                <c:pt idx="2176">
                  <c:v>3.1947890744425629</c:v>
                </c:pt>
                <c:pt idx="2177">
                  <c:v>3.1286916322045539</c:v>
                </c:pt>
                <c:pt idx="2178">
                  <c:v>3.1043662267237391</c:v>
                </c:pt>
                <c:pt idx="2179">
                  <c:v>3.0839106083084999</c:v>
                </c:pt>
                <c:pt idx="2180">
                  <c:v>3.0176388073726379</c:v>
                </c:pt>
                <c:pt idx="2181">
                  <c:v>3.046032772547727</c:v>
                </c:pt>
                <c:pt idx="2182">
                  <c:v>3.016623129500061</c:v>
                </c:pt>
                <c:pt idx="2183">
                  <c:v>3.055880624208859</c:v>
                </c:pt>
                <c:pt idx="2184">
                  <c:v>3.0303646450776558</c:v>
                </c:pt>
                <c:pt idx="2185">
                  <c:v>3.001978968173495</c:v>
                </c:pt>
                <c:pt idx="2186">
                  <c:v>2.985248111974443</c:v>
                </c:pt>
                <c:pt idx="2187">
                  <c:v>2.9723759299273071</c:v>
                </c:pt>
                <c:pt idx="2188">
                  <c:v>2.9415889552780912</c:v>
                </c:pt>
                <c:pt idx="2189">
                  <c:v>2.9104042165611248</c:v>
                </c:pt>
                <c:pt idx="2190">
                  <c:v>2.9755538718113792</c:v>
                </c:pt>
                <c:pt idx="2191">
                  <c:v>3.032194297461511</c:v>
                </c:pt>
                <c:pt idx="2192">
                  <c:v>3.066635590654645</c:v>
                </c:pt>
                <c:pt idx="2193">
                  <c:v>3.0410340102613009</c:v>
                </c:pt>
                <c:pt idx="2194">
                  <c:v>3.0363928835501</c:v>
                </c:pt>
                <c:pt idx="2195">
                  <c:v>3.0444710899088951</c:v>
                </c:pt>
                <c:pt idx="2196">
                  <c:v>3.0341564295678758</c:v>
                </c:pt>
                <c:pt idx="2197">
                  <c:v>3.0684437001647051</c:v>
                </c:pt>
                <c:pt idx="2198">
                  <c:v>3.065230178391193</c:v>
                </c:pt>
                <c:pt idx="2199">
                  <c:v>3.0423067704062081</c:v>
                </c:pt>
                <c:pt idx="2200">
                  <c:v>3.0917979656256009</c:v>
                </c:pt>
                <c:pt idx="2201">
                  <c:v>3.095578856012513</c:v>
                </c:pt>
                <c:pt idx="2202">
                  <c:v>3.0717787876655689</c:v>
                </c:pt>
                <c:pt idx="2203">
                  <c:v>3.110245959273009</c:v>
                </c:pt>
                <c:pt idx="2204">
                  <c:v>3.133197951846769</c:v>
                </c:pt>
                <c:pt idx="2205">
                  <c:v>3.1430291540292612</c:v>
                </c:pt>
                <c:pt idx="2206">
                  <c:v>3.1277975399511808</c:v>
                </c:pt>
                <c:pt idx="2207">
                  <c:v>3.1014882141573858</c:v>
                </c:pt>
                <c:pt idx="2208">
                  <c:v>3.0569822812887328</c:v>
                </c:pt>
                <c:pt idx="2209">
                  <c:v>3.0298697437372928</c:v>
                </c:pt>
                <c:pt idx="2210">
                  <c:v>3.1052582514281082</c:v>
                </c:pt>
                <c:pt idx="2211">
                  <c:v>3.182672259748963</c:v>
                </c:pt>
                <c:pt idx="2212">
                  <c:v>3.220971481957883</c:v>
                </c:pt>
                <c:pt idx="2213">
                  <c:v>3.2313428777234572</c:v>
                </c:pt>
                <c:pt idx="2214">
                  <c:v>3.275642345875188</c:v>
                </c:pt>
                <c:pt idx="2215">
                  <c:v>3.2379374595397912</c:v>
                </c:pt>
                <c:pt idx="2216">
                  <c:v>3.345245198811801</c:v>
                </c:pt>
                <c:pt idx="2217">
                  <c:v>3.3414845932018649</c:v>
                </c:pt>
                <c:pt idx="2218">
                  <c:v>3.3546589481011302</c:v>
                </c:pt>
                <c:pt idx="2219">
                  <c:v>3.3401924409153092</c:v>
                </c:pt>
                <c:pt idx="2220">
                  <c:v>3.3931057158611488</c:v>
                </c:pt>
                <c:pt idx="2221">
                  <c:v>3.563813706202839</c:v>
                </c:pt>
                <c:pt idx="2222">
                  <c:v>3.5571258474254979</c:v>
                </c:pt>
                <c:pt idx="2223">
                  <c:v>3.48929119337605</c:v>
                </c:pt>
                <c:pt idx="2224">
                  <c:v>3.5417706807897722</c:v>
                </c:pt>
                <c:pt idx="2225">
                  <c:v>3.5866099001848908</c:v>
                </c:pt>
                <c:pt idx="2226">
                  <c:v>3.6429472432443708</c:v>
                </c:pt>
                <c:pt idx="2227">
                  <c:v>3.721259572810705</c:v>
                </c:pt>
                <c:pt idx="2228">
                  <c:v>3.740073075330355</c:v>
                </c:pt>
                <c:pt idx="2229">
                  <c:v>3.7315094737543681</c:v>
                </c:pt>
                <c:pt idx="2230">
                  <c:v>3.6186975811085431</c:v>
                </c:pt>
                <c:pt idx="2231">
                  <c:v>3.7632263494114411</c:v>
                </c:pt>
                <c:pt idx="2232">
                  <c:v>3.8741504897370191</c:v>
                </c:pt>
                <c:pt idx="2233">
                  <c:v>3.8612328947976988</c:v>
                </c:pt>
                <c:pt idx="2234">
                  <c:v>3.8173184085658658</c:v>
                </c:pt>
                <c:pt idx="2235">
                  <c:v>3.8717706630711679</c:v>
                </c:pt>
                <c:pt idx="2236">
                  <c:v>4.0266456342334251</c:v>
                </c:pt>
                <c:pt idx="2237">
                  <c:v>3.9834036812112541</c:v>
                </c:pt>
                <c:pt idx="2238">
                  <c:v>3.956642539157738</c:v>
                </c:pt>
                <c:pt idx="2239">
                  <c:v>4.0052638097370812</c:v>
                </c:pt>
                <c:pt idx="2240">
                  <c:v>4.0230266597109434</c:v>
                </c:pt>
                <c:pt idx="2241">
                  <c:v>3.967039850206767</c:v>
                </c:pt>
                <c:pt idx="2242">
                  <c:v>3.8902888938943092</c:v>
                </c:pt>
                <c:pt idx="2243">
                  <c:v>3.9043534884436908</c:v>
                </c:pt>
                <c:pt idx="2244">
                  <c:v>3.9152468920617172</c:v>
                </c:pt>
                <c:pt idx="2245">
                  <c:v>4.0634092630261902</c:v>
                </c:pt>
                <c:pt idx="2246">
                  <c:v>4.2895413310027468</c:v>
                </c:pt>
                <c:pt idx="2247">
                  <c:v>4.3309814042989769</c:v>
                </c:pt>
                <c:pt idx="2248">
                  <c:v>4.3828126032891257</c:v>
                </c:pt>
                <c:pt idx="2249">
                  <c:v>4.3712635971779807</c:v>
                </c:pt>
                <c:pt idx="2250">
                  <c:v>4.3279394737448547</c:v>
                </c:pt>
                <c:pt idx="2251">
                  <c:v>4.2884199757846764</c:v>
                </c:pt>
                <c:pt idx="2252">
                  <c:v>4.3311950925160367</c:v>
                </c:pt>
                <c:pt idx="2253">
                  <c:v>4.231719818756825</c:v>
                </c:pt>
                <c:pt idx="2254">
                  <c:v>4.1550339666930478</c:v>
                </c:pt>
                <c:pt idx="2255">
                  <c:v>4.1166047617296568</c:v>
                </c:pt>
                <c:pt idx="2256">
                  <c:v>4.2665632785507359</c:v>
                </c:pt>
                <c:pt idx="2257">
                  <c:v>4.2757764778590426</c:v>
                </c:pt>
                <c:pt idx="2258">
                  <c:v>4.2435496038711191</c:v>
                </c:pt>
                <c:pt idx="2259">
                  <c:v>4.2674903594400488</c:v>
                </c:pt>
                <c:pt idx="2260">
                  <c:v>4.2017422017487744</c:v>
                </c:pt>
                <c:pt idx="2261">
                  <c:v>4.1670563104901559</c:v>
                </c:pt>
                <c:pt idx="2262">
                  <c:v>4.1695026861591638</c:v>
                </c:pt>
                <c:pt idx="2263">
                  <c:v>4.059834579258184</c:v>
                </c:pt>
                <c:pt idx="2264">
                  <c:v>4.0457191022620194</c:v>
                </c:pt>
                <c:pt idx="2265">
                  <c:v>3.992891654761908</c:v>
                </c:pt>
                <c:pt idx="2266">
                  <c:v>3.9435254428131059</c:v>
                </c:pt>
                <c:pt idx="2267">
                  <c:v>3.6727969362311281</c:v>
                </c:pt>
                <c:pt idx="2268">
                  <c:v>3.7348702472005999</c:v>
                </c:pt>
                <c:pt idx="2269">
                  <c:v>3.7170003452255478</c:v>
                </c:pt>
                <c:pt idx="2270">
                  <c:v>3.6735088222983272</c:v>
                </c:pt>
                <c:pt idx="2271">
                  <c:v>3.7846598747136242</c:v>
                </c:pt>
                <c:pt idx="2272">
                  <c:v>3.7534755060118119</c:v>
                </c:pt>
                <c:pt idx="2273">
                  <c:v>3.7293926354422551</c:v>
                </c:pt>
                <c:pt idx="2274">
                  <c:v>3.8034932942206758</c:v>
                </c:pt>
                <c:pt idx="2275">
                  <c:v>3.83658869561684</c:v>
                </c:pt>
                <c:pt idx="2276">
                  <c:v>3.716755831148423</c:v>
                </c:pt>
                <c:pt idx="2277">
                  <c:v>3.699623081810119</c:v>
                </c:pt>
                <c:pt idx="2278">
                  <c:v>3.7724392761962098</c:v>
                </c:pt>
                <c:pt idx="2279">
                  <c:v>3.751513968384653</c:v>
                </c:pt>
                <c:pt idx="2280">
                  <c:v>3.663896851354524</c:v>
                </c:pt>
                <c:pt idx="2281">
                  <c:v>3.636288542164845</c:v>
                </c:pt>
                <c:pt idx="2282">
                  <c:v>3.7129342107923291</c:v>
                </c:pt>
                <c:pt idx="2283">
                  <c:v>3.711292914868201</c:v>
                </c:pt>
                <c:pt idx="2284">
                  <c:v>3.716917992255059</c:v>
                </c:pt>
                <c:pt idx="2285">
                  <c:v>3.7139942439874272</c:v>
                </c:pt>
                <c:pt idx="2286">
                  <c:v>3.7148787525615541</c:v>
                </c:pt>
                <c:pt idx="2287">
                  <c:v>3.6778355609312312</c:v>
                </c:pt>
                <c:pt idx="2288">
                  <c:v>3.6307538314694319</c:v>
                </c:pt>
                <c:pt idx="2289">
                  <c:v>3.613293770050908</c:v>
                </c:pt>
                <c:pt idx="2290">
                  <c:v>3.5608643846200212</c:v>
                </c:pt>
                <c:pt idx="2291">
                  <c:v>3.6061308511508452</c:v>
                </c:pt>
                <c:pt idx="2292">
                  <c:v>3.7148473871648702</c:v>
                </c:pt>
                <c:pt idx="2293">
                  <c:v>3.6948919307648791</c:v>
                </c:pt>
                <c:pt idx="2294">
                  <c:v>3.7042134301798222</c:v>
                </c:pt>
                <c:pt idx="2295">
                  <c:v>3.6378236413996619</c:v>
                </c:pt>
                <c:pt idx="2296">
                  <c:v>3.6487891508108281</c:v>
                </c:pt>
                <c:pt idx="2297">
                  <c:v>3.64877650185589</c:v>
                </c:pt>
                <c:pt idx="2298">
                  <c:v>3.6901714699042989</c:v>
                </c:pt>
                <c:pt idx="2299">
                  <c:v>3.769929445861314</c:v>
                </c:pt>
                <c:pt idx="2300">
                  <c:v>3.8120100179808598</c:v>
                </c:pt>
                <c:pt idx="2301">
                  <c:v>3.8258250523693231</c:v>
                </c:pt>
                <c:pt idx="2302">
                  <c:v>3.8009095790709511</c:v>
                </c:pt>
                <c:pt idx="2303">
                  <c:v>3.8102596859340272</c:v>
                </c:pt>
                <c:pt idx="2304">
                  <c:v>3.829602410785232</c:v>
                </c:pt>
                <c:pt idx="2305">
                  <c:v>3.8035705794607071</c:v>
                </c:pt>
                <c:pt idx="2306">
                  <c:v>3.9100211379361149</c:v>
                </c:pt>
                <c:pt idx="2307">
                  <c:v>3.917222473805857</c:v>
                </c:pt>
                <c:pt idx="2308">
                  <c:v>3.8863889474998441</c:v>
                </c:pt>
                <c:pt idx="2309">
                  <c:v>3.8701799040794258</c:v>
                </c:pt>
                <c:pt idx="2310">
                  <c:v>3.8907731799579039</c:v>
                </c:pt>
                <c:pt idx="2311">
                  <c:v>3.7843511349096568</c:v>
                </c:pt>
                <c:pt idx="2312">
                  <c:v>3.8024580574902642</c:v>
                </c:pt>
                <c:pt idx="2313">
                  <c:v>3.7709851102151859</c:v>
                </c:pt>
                <c:pt idx="2314">
                  <c:v>3.786773221738263</c:v>
                </c:pt>
                <c:pt idx="2315">
                  <c:v>3.799248479195819</c:v>
                </c:pt>
                <c:pt idx="2316">
                  <c:v>3.8469739107149992</c:v>
                </c:pt>
                <c:pt idx="2317">
                  <c:v>3.8440215236589088</c:v>
                </c:pt>
                <c:pt idx="2318">
                  <c:v>3.844041926210108</c:v>
                </c:pt>
                <c:pt idx="2319">
                  <c:v>3.7810143431043408</c:v>
                </c:pt>
                <c:pt idx="2320">
                  <c:v>3.8132357944816739</c:v>
                </c:pt>
                <c:pt idx="2321">
                  <c:v>3.7489685667815338</c:v>
                </c:pt>
                <c:pt idx="2322">
                  <c:v>3.7836466200867629</c:v>
                </c:pt>
                <c:pt idx="2323">
                  <c:v>3.8173417436630421</c:v>
                </c:pt>
                <c:pt idx="2324">
                  <c:v>3.8272922151828861</c:v>
                </c:pt>
                <c:pt idx="2325">
                  <c:v>3.8327759038301372</c:v>
                </c:pt>
                <c:pt idx="2326">
                  <c:v>3.8379191299970379</c:v>
                </c:pt>
                <c:pt idx="2327">
                  <c:v>3.855794268940302</c:v>
                </c:pt>
                <c:pt idx="2328">
                  <c:v>3.814554130924154</c:v>
                </c:pt>
                <c:pt idx="2329">
                  <c:v>3.7911700904846022</c:v>
                </c:pt>
                <c:pt idx="2330">
                  <c:v>3.7230770768785271</c:v>
                </c:pt>
                <c:pt idx="2331">
                  <c:v>3.6536759624012189</c:v>
                </c:pt>
                <c:pt idx="2332">
                  <c:v>3.600260653944467</c:v>
                </c:pt>
                <c:pt idx="2333">
                  <c:v>3.5619564283722882</c:v>
                </c:pt>
                <c:pt idx="2334">
                  <c:v>3.5919956047423218</c:v>
                </c:pt>
                <c:pt idx="2335">
                  <c:v>3.5392658812781082</c:v>
                </c:pt>
                <c:pt idx="2336">
                  <c:v>3.6284993257395568</c:v>
                </c:pt>
                <c:pt idx="2337">
                  <c:v>3.5865345905478692</c:v>
                </c:pt>
                <c:pt idx="2338">
                  <c:v>3.6390241373365431</c:v>
                </c:pt>
                <c:pt idx="2339">
                  <c:v>3.7117630116688041</c:v>
                </c:pt>
                <c:pt idx="2340">
                  <c:v>3.7397174671485161</c:v>
                </c:pt>
                <c:pt idx="2341">
                  <c:v>3.8965087373235039</c:v>
                </c:pt>
                <c:pt idx="2342">
                  <c:v>3.8970462581801262</c:v>
                </c:pt>
                <c:pt idx="2343">
                  <c:v>3.934397467923274</c:v>
                </c:pt>
                <c:pt idx="2344">
                  <c:v>3.951688419068192</c:v>
                </c:pt>
                <c:pt idx="2345">
                  <c:v>3.934763337981654</c:v>
                </c:pt>
                <c:pt idx="2346">
                  <c:v>3.886282485816849</c:v>
                </c:pt>
                <c:pt idx="2347">
                  <c:v>3.9213912030306579</c:v>
                </c:pt>
                <c:pt idx="2348">
                  <c:v>3.888443650822742</c:v>
                </c:pt>
                <c:pt idx="2349">
                  <c:v>3.85775561387364</c:v>
                </c:pt>
                <c:pt idx="2350">
                  <c:v>3.841264780066215</c:v>
                </c:pt>
                <c:pt idx="2351">
                  <c:v>3.952627041761025</c:v>
                </c:pt>
                <c:pt idx="2352">
                  <c:v>3.9814581801283189</c:v>
                </c:pt>
                <c:pt idx="2353">
                  <c:v>4.0241375445804</c:v>
                </c:pt>
                <c:pt idx="2354">
                  <c:v>4.0654406923133024</c:v>
                </c:pt>
                <c:pt idx="2355">
                  <c:v>4.0942031983345286</c:v>
                </c:pt>
                <c:pt idx="2356">
                  <c:v>4.1939078386058917</c:v>
                </c:pt>
                <c:pt idx="2357">
                  <c:v>4.1890731746665217</c:v>
                </c:pt>
                <c:pt idx="2358">
                  <c:v>4.1658447969000241</c:v>
                </c:pt>
                <c:pt idx="2359">
                  <c:v>4.1905589200063931</c:v>
                </c:pt>
                <c:pt idx="2360">
                  <c:v>4.1958489379399762</c:v>
                </c:pt>
                <c:pt idx="2361">
                  <c:v>4.0894220104180334</c:v>
                </c:pt>
                <c:pt idx="2362">
                  <c:v>4.0869025715888974</c:v>
                </c:pt>
                <c:pt idx="2363">
                  <c:v>4.131334132767333</c:v>
                </c:pt>
                <c:pt idx="2364">
                  <c:v>4.1366959078293606</c:v>
                </c:pt>
                <c:pt idx="2365">
                  <c:v>4.1051833837072369</c:v>
                </c:pt>
                <c:pt idx="2366">
                  <c:v>4.1245199595012103</c:v>
                </c:pt>
                <c:pt idx="2367">
                  <c:v>4.0399130325986699</c:v>
                </c:pt>
                <c:pt idx="2368">
                  <c:v>3.93187148584322</c:v>
                </c:pt>
                <c:pt idx="2369">
                  <c:v>3.968683879509002</c:v>
                </c:pt>
                <c:pt idx="2370">
                  <c:v>3.9244933038693359</c:v>
                </c:pt>
                <c:pt idx="2371">
                  <c:v>3.931077252586157</c:v>
                </c:pt>
                <c:pt idx="2372">
                  <c:v>3.9817865305836748</c:v>
                </c:pt>
                <c:pt idx="2373">
                  <c:v>4.0511953415381106</c:v>
                </c:pt>
                <c:pt idx="2374">
                  <c:v>4.0599843192213019</c:v>
                </c:pt>
                <c:pt idx="2375">
                  <c:v>4.1146113552009993</c:v>
                </c:pt>
                <c:pt idx="2376">
                  <c:v>4.0517429040228317</c:v>
                </c:pt>
                <c:pt idx="2377">
                  <c:v>4.0477555043479532</c:v>
                </c:pt>
                <c:pt idx="2378">
                  <c:v>4.0549466895411319</c:v>
                </c:pt>
                <c:pt idx="2379">
                  <c:v>4.00413989511524</c:v>
                </c:pt>
                <c:pt idx="2380">
                  <c:v>4.0141678796462203</c:v>
                </c:pt>
                <c:pt idx="2381">
                  <c:v>4.0875223749145073</c:v>
                </c:pt>
                <c:pt idx="2382">
                  <c:v>4.0355317781294966</c:v>
                </c:pt>
                <c:pt idx="2383">
                  <c:v>4.021023094300701</c:v>
                </c:pt>
                <c:pt idx="2384">
                  <c:v>4.0619923869306538</c:v>
                </c:pt>
                <c:pt idx="2385">
                  <c:v>4.1257670862685289</c:v>
                </c:pt>
                <c:pt idx="2386">
                  <c:v>4.0630944031900222</c:v>
                </c:pt>
                <c:pt idx="2387">
                  <c:v>4.0334984477316569</c:v>
                </c:pt>
                <c:pt idx="2388">
                  <c:v>3.968028790069801</c:v>
                </c:pt>
                <c:pt idx="2389">
                  <c:v>3.9910240037181239</c:v>
                </c:pt>
                <c:pt idx="2390">
                  <c:v>4.0314948337773364</c:v>
                </c:pt>
                <c:pt idx="2391">
                  <c:v>4.0811834957617821</c:v>
                </c:pt>
                <c:pt idx="2392">
                  <c:v>4.0747113781093027</c:v>
                </c:pt>
                <c:pt idx="2393">
                  <c:v>4.1092541294212017</c:v>
                </c:pt>
                <c:pt idx="2394">
                  <c:v>4.103686650137754</c:v>
                </c:pt>
                <c:pt idx="2395">
                  <c:v>4.0175486113745711</c:v>
                </c:pt>
                <c:pt idx="2396">
                  <c:v>4.0430326093690478</c:v>
                </c:pt>
                <c:pt idx="2397">
                  <c:v>4.0316397511724764</c:v>
                </c:pt>
                <c:pt idx="2398">
                  <c:v>4.0603978570134602</c:v>
                </c:pt>
                <c:pt idx="2399">
                  <c:v>4.0003249699440468</c:v>
                </c:pt>
                <c:pt idx="2400">
                  <c:v>4.0406087714779986</c:v>
                </c:pt>
                <c:pt idx="2401">
                  <c:v>4.1214370945924674</c:v>
                </c:pt>
                <c:pt idx="2402">
                  <c:v>4.0796681100110277</c:v>
                </c:pt>
                <c:pt idx="2403">
                  <c:v>4.0761426302921677</c:v>
                </c:pt>
                <c:pt idx="2404">
                  <c:v>4.0357366047802934</c:v>
                </c:pt>
                <c:pt idx="2405">
                  <c:v>4.0390815837312148</c:v>
                </c:pt>
                <c:pt idx="2406">
                  <c:v>4.0455583133861506</c:v>
                </c:pt>
                <c:pt idx="2407">
                  <c:v>4.0669261464907303</c:v>
                </c:pt>
                <c:pt idx="2408">
                  <c:v>4.0537927363055211</c:v>
                </c:pt>
                <c:pt idx="2409">
                  <c:v>4.056485631324497</c:v>
                </c:pt>
                <c:pt idx="2410">
                  <c:v>4.0814758789790559</c:v>
                </c:pt>
                <c:pt idx="2411">
                  <c:v>4.099851912002884</c:v>
                </c:pt>
                <c:pt idx="2412">
                  <c:v>4.0784877862387399</c:v>
                </c:pt>
                <c:pt idx="2413">
                  <c:v>4.1543358325876607</c:v>
                </c:pt>
                <c:pt idx="2414">
                  <c:v>4.1873673312125446</c:v>
                </c:pt>
                <c:pt idx="2415">
                  <c:v>4.2067876102848958</c:v>
                </c:pt>
                <c:pt idx="2416">
                  <c:v>4.2115203289493506</c:v>
                </c:pt>
                <c:pt idx="2417">
                  <c:v>4.1980205779484976</c:v>
                </c:pt>
                <c:pt idx="2418">
                  <c:v>4.1993037552883896</c:v>
                </c:pt>
                <c:pt idx="2419">
                  <c:v>4.2783599874128058</c:v>
                </c:pt>
                <c:pt idx="2420">
                  <c:v>4.3541093428219799</c:v>
                </c:pt>
                <c:pt idx="2421">
                  <c:v>4.418004308670799</c:v>
                </c:pt>
                <c:pt idx="2422">
                  <c:v>4.4120480080161437</c:v>
                </c:pt>
                <c:pt idx="2423">
                  <c:v>4.4507735972175562</c:v>
                </c:pt>
                <c:pt idx="2424">
                  <c:v>4.423340200389867</c:v>
                </c:pt>
                <c:pt idx="2425">
                  <c:v>4.3314927745753424</c:v>
                </c:pt>
                <c:pt idx="2426">
                  <c:v>4.3909799846353597</c:v>
                </c:pt>
                <c:pt idx="2427">
                  <c:v>4.4151283408055919</c:v>
                </c:pt>
                <c:pt idx="2428">
                  <c:v>4.4507621440781238</c:v>
                </c:pt>
                <c:pt idx="2429">
                  <c:v>4.429139574704525</c:v>
                </c:pt>
                <c:pt idx="2430">
                  <c:v>4.4837983670491139</c:v>
                </c:pt>
                <c:pt idx="2431">
                  <c:v>4.5218979419581053</c:v>
                </c:pt>
                <c:pt idx="2432">
                  <c:v>4.6303240443108979</c:v>
                </c:pt>
                <c:pt idx="2433">
                  <c:v>4.6309548302520112</c:v>
                </c:pt>
                <c:pt idx="2434">
                  <c:v>4.7031830636933636</c:v>
                </c:pt>
                <c:pt idx="2435">
                  <c:v>4.7866246952203149</c:v>
                </c:pt>
                <c:pt idx="2436">
                  <c:v>4.7302907289783231</c:v>
                </c:pt>
                <c:pt idx="2437">
                  <c:v>4.7924175299520018</c:v>
                </c:pt>
                <c:pt idx="2438">
                  <c:v>4.7595102006240264</c:v>
                </c:pt>
                <c:pt idx="2439">
                  <c:v>4.8495891245324616</c:v>
                </c:pt>
                <c:pt idx="2440">
                  <c:v>4.8600455511071692</c:v>
                </c:pt>
                <c:pt idx="2441">
                  <c:v>4.8485775350090261</c:v>
                </c:pt>
                <c:pt idx="2442">
                  <c:v>4.8740405010897359</c:v>
                </c:pt>
                <c:pt idx="2443">
                  <c:v>4.8572430500759642</c:v>
                </c:pt>
                <c:pt idx="2444">
                  <c:v>4.9226822976447764</c:v>
                </c:pt>
                <c:pt idx="2445">
                  <c:v>4.8268930701973298</c:v>
                </c:pt>
                <c:pt idx="2446">
                  <c:v>4.8562881349673317</c:v>
                </c:pt>
                <c:pt idx="2447">
                  <c:v>4.6526299052226276</c:v>
                </c:pt>
                <c:pt idx="2448">
                  <c:v>4.2275971425556893</c:v>
                </c:pt>
                <c:pt idx="2449">
                  <c:v>4.3507165930545497</c:v>
                </c:pt>
                <c:pt idx="2450">
                  <c:v>4.4982959915758958</c:v>
                </c:pt>
                <c:pt idx="2451">
                  <c:v>4.6500574361857696</c:v>
                </c:pt>
                <c:pt idx="2452">
                  <c:v>4.6780919111145831</c:v>
                </c:pt>
                <c:pt idx="2453">
                  <c:v>4.7727753723741797</c:v>
                </c:pt>
                <c:pt idx="2454">
                  <c:v>4.7703675024457821</c:v>
                </c:pt>
                <c:pt idx="2455">
                  <c:v>4.8385382199069484</c:v>
                </c:pt>
                <c:pt idx="2456">
                  <c:v>4.8007925042398538</c:v>
                </c:pt>
                <c:pt idx="2457">
                  <c:v>4.822511565656626</c:v>
                </c:pt>
                <c:pt idx="2458">
                  <c:v>4.9899315137374254</c:v>
                </c:pt>
                <c:pt idx="2459">
                  <c:v>5.1086530364762162</c:v>
                </c:pt>
                <c:pt idx="2460">
                  <c:v>5.1213419936934779</c:v>
                </c:pt>
                <c:pt idx="2461">
                  <c:v>5.2210880081438331</c:v>
                </c:pt>
                <c:pt idx="2462">
                  <c:v>5.3559461951902714</c:v>
                </c:pt>
                <c:pt idx="2463">
                  <c:v>5.4308595244198354</c:v>
                </c:pt>
                <c:pt idx="2464">
                  <c:v>5.5039363875207954</c:v>
                </c:pt>
                <c:pt idx="2465">
                  <c:v>5.3158013984533454</c:v>
                </c:pt>
                <c:pt idx="2466">
                  <c:v>5.3655738777756419</c:v>
                </c:pt>
                <c:pt idx="2467">
                  <c:v>5.0361821993047826</c:v>
                </c:pt>
                <c:pt idx="2468">
                  <c:v>5.2335198485837111</c:v>
                </c:pt>
                <c:pt idx="2469">
                  <c:v>5.2931829296219908</c:v>
                </c:pt>
                <c:pt idx="2470">
                  <c:v>5.3304379837943063</c:v>
                </c:pt>
                <c:pt idx="2471">
                  <c:v>5.4545302244103304</c:v>
                </c:pt>
                <c:pt idx="2472">
                  <c:v>5.4129742399048713</c:v>
                </c:pt>
                <c:pt idx="2473">
                  <c:v>5.1487607578825934</c:v>
                </c:pt>
                <c:pt idx="2474">
                  <c:v>5.2555408670222903</c:v>
                </c:pt>
                <c:pt idx="2475">
                  <c:v>5.165171818034219</c:v>
                </c:pt>
                <c:pt idx="2476">
                  <c:v>5.0058218340190894</c:v>
                </c:pt>
                <c:pt idx="2477">
                  <c:v>4.9391723783803254</c:v>
                </c:pt>
                <c:pt idx="2478">
                  <c:v>4.6732011886416363</c:v>
                </c:pt>
                <c:pt idx="2479">
                  <c:v>4.6754080667608147</c:v>
                </c:pt>
                <c:pt idx="2480">
                  <c:v>4.6383599560762097</c:v>
                </c:pt>
                <c:pt idx="2481">
                  <c:v>4.6586585288935387</c:v>
                </c:pt>
                <c:pt idx="2482">
                  <c:v>4.6766405335170766</c:v>
                </c:pt>
                <c:pt idx="2483">
                  <c:v>4.4365286615411428</c:v>
                </c:pt>
                <c:pt idx="2484">
                  <c:v>4.528520577529636</c:v>
                </c:pt>
                <c:pt idx="2485">
                  <c:v>4.6618096546717283</c:v>
                </c:pt>
                <c:pt idx="2486">
                  <c:v>4.6202223971889476</c:v>
                </c:pt>
                <c:pt idx="2487">
                  <c:v>4.5710834409774694</c:v>
                </c:pt>
                <c:pt idx="2488">
                  <c:v>4.4739212229520717</c:v>
                </c:pt>
                <c:pt idx="2489">
                  <c:v>4.5570396129494659</c:v>
                </c:pt>
                <c:pt idx="2490">
                  <c:v>4.5509509818534477</c:v>
                </c:pt>
                <c:pt idx="2491">
                  <c:v>4.6586143926110868</c:v>
                </c:pt>
                <c:pt idx="2492">
                  <c:v>4.6291672793254319</c:v>
                </c:pt>
                <c:pt idx="2493">
                  <c:v>4.8290155556485486</c:v>
                </c:pt>
                <c:pt idx="2494">
                  <c:v>4.8127401895001531</c:v>
                </c:pt>
                <c:pt idx="2495">
                  <c:v>4.8645119634884901</c:v>
                </c:pt>
                <c:pt idx="2496">
                  <c:v>4.7264111996039908</c:v>
                </c:pt>
                <c:pt idx="2497">
                  <c:v>4.7004851761113038</c:v>
                </c:pt>
                <c:pt idx="2498">
                  <c:v>4.8035562162792163</c:v>
                </c:pt>
                <c:pt idx="2499">
                  <c:v>4.8225498995858471</c:v>
                </c:pt>
                <c:pt idx="2500">
                  <c:v>4.8251215366676474</c:v>
                </c:pt>
                <c:pt idx="2501">
                  <c:v>4.8821992426995724</c:v>
                </c:pt>
                <c:pt idx="2502">
                  <c:v>4.9745228527701606</c:v>
                </c:pt>
                <c:pt idx="2503">
                  <c:v>4.8919124886628644</c:v>
                </c:pt>
                <c:pt idx="2504">
                  <c:v>4.9351255143226807</c:v>
                </c:pt>
                <c:pt idx="2505">
                  <c:v>4.9364296358748652</c:v>
                </c:pt>
                <c:pt idx="2506">
                  <c:v>4.8432113328016886</c:v>
                </c:pt>
                <c:pt idx="2507">
                  <c:v>4.8728498597472987</c:v>
                </c:pt>
                <c:pt idx="2508">
                  <c:v>4.8281839632373096</c:v>
                </c:pt>
                <c:pt idx="2509">
                  <c:v>4.8090680891980107</c:v>
                </c:pt>
                <c:pt idx="2510">
                  <c:v>4.9045345809533929</c:v>
                </c:pt>
                <c:pt idx="2511">
                  <c:v>4.9892844088163377</c:v>
                </c:pt>
                <c:pt idx="2512">
                  <c:v>4.9757084889454433</c:v>
                </c:pt>
                <c:pt idx="2513">
                  <c:v>5.0170817654721258</c:v>
                </c:pt>
                <c:pt idx="2514">
                  <c:v>5.0083071690329994</c:v>
                </c:pt>
                <c:pt idx="2515">
                  <c:v>5.0035382110451092</c:v>
                </c:pt>
                <c:pt idx="2516">
                  <c:v>5.0208763660431419</c:v>
                </c:pt>
                <c:pt idx="2517">
                  <c:v>4.9560682302283707</c:v>
                </c:pt>
                <c:pt idx="2518">
                  <c:v>4.9753647052886567</c:v>
                </c:pt>
                <c:pt idx="2519">
                  <c:v>4.9536319152710258</c:v>
                </c:pt>
                <c:pt idx="2520">
                  <c:v>5.03821395915429</c:v>
                </c:pt>
                <c:pt idx="2521">
                  <c:v>4.9804671621254206</c:v>
                </c:pt>
                <c:pt idx="2522">
                  <c:v>4.9167527429287077</c:v>
                </c:pt>
                <c:pt idx="2523">
                  <c:v>4.8083921168450967</c:v>
                </c:pt>
                <c:pt idx="2524">
                  <c:v>4.7802309118555826</c:v>
                </c:pt>
                <c:pt idx="2525">
                  <c:v>4.8969825744452269</c:v>
                </c:pt>
                <c:pt idx="2526">
                  <c:v>4.8630965659458898</c:v>
                </c:pt>
                <c:pt idx="2527">
                  <c:v>4.8544401328000522</c:v>
                </c:pt>
                <c:pt idx="2528">
                  <c:v>4.9077761633405812</c:v>
                </c:pt>
                <c:pt idx="2529">
                  <c:v>5.0966545232351388</c:v>
                </c:pt>
                <c:pt idx="2530">
                  <c:v>5.1167776174268882</c:v>
                </c:pt>
                <c:pt idx="2531">
                  <c:v>5.1455371636112641</c:v>
                </c:pt>
                <c:pt idx="2532">
                  <c:v>5.159200874511396</c:v>
                </c:pt>
                <c:pt idx="2533">
                  <c:v>5.157321214816502</c:v>
                </c:pt>
                <c:pt idx="2534">
                  <c:v>5.2011579856803234</c:v>
                </c:pt>
                <c:pt idx="2535">
                  <c:v>5.2219652075267442</c:v>
                </c:pt>
                <c:pt idx="2536">
                  <c:v>5.2194590781239443</c:v>
                </c:pt>
                <c:pt idx="2537">
                  <c:v>5.1873233814399757</c:v>
                </c:pt>
                <c:pt idx="2538">
                  <c:v>5.1665833961930963</c:v>
                </c:pt>
                <c:pt idx="2539">
                  <c:v>5.1446026659944231</c:v>
                </c:pt>
                <c:pt idx="2540">
                  <c:v>5.2698435624163071</c:v>
                </c:pt>
                <c:pt idx="2541">
                  <c:v>5.2799910079697163</c:v>
                </c:pt>
                <c:pt idx="2542">
                  <c:v>5.3148046841230148</c:v>
                </c:pt>
                <c:pt idx="2543">
                  <c:v>5.371360759318982</c:v>
                </c:pt>
                <c:pt idx="2544">
                  <c:v>5.3973600551637801</c:v>
                </c:pt>
                <c:pt idx="2545">
                  <c:v>5.4374176963285858</c:v>
                </c:pt>
                <c:pt idx="2546">
                  <c:v>5.4822356241998964</c:v>
                </c:pt>
                <c:pt idx="2547">
                  <c:v>5.5023123817063029</c:v>
                </c:pt>
                <c:pt idx="2548">
                  <c:v>5.6083645145058236</c:v>
                </c:pt>
                <c:pt idx="2549">
                  <c:v>5.6703451406022776</c:v>
                </c:pt>
                <c:pt idx="2550">
                  <c:v>5.7335600841201453</c:v>
                </c:pt>
                <c:pt idx="2551">
                  <c:v>5.776135430316887</c:v>
                </c:pt>
                <c:pt idx="2552">
                  <c:v>6.0054330777208316</c:v>
                </c:pt>
                <c:pt idx="2553">
                  <c:v>6.0855390015965849</c:v>
                </c:pt>
                <c:pt idx="2554">
                  <c:v>6.1971987085597613</c:v>
                </c:pt>
                <c:pt idx="2555">
                  <c:v>6.3569393078553222</c:v>
                </c:pt>
                <c:pt idx="2556">
                  <c:v>6.3362559023398353</c:v>
                </c:pt>
                <c:pt idx="2557">
                  <c:v>6.5392038149198353</c:v>
                </c:pt>
                <c:pt idx="2558">
                  <c:v>6.4405431939921733</c:v>
                </c:pt>
                <c:pt idx="2559">
                  <c:v>6.3281551487474674</c:v>
                </c:pt>
                <c:pt idx="2560">
                  <c:v>5.9581790399049606</c:v>
                </c:pt>
                <c:pt idx="2561">
                  <c:v>6.0044796467938921</c:v>
                </c:pt>
                <c:pt idx="2562">
                  <c:v>6.2053849942442287</c:v>
                </c:pt>
                <c:pt idx="2563">
                  <c:v>6.2380937168409742</c:v>
                </c:pt>
                <c:pt idx="2564">
                  <c:v>6.2992735402304048</c:v>
                </c:pt>
                <c:pt idx="2565">
                  <c:v>6.2972354550096892</c:v>
                </c:pt>
                <c:pt idx="2566">
                  <c:v>5.9778252439927222</c:v>
                </c:pt>
                <c:pt idx="2567">
                  <c:v>5.9933142330489657</c:v>
                </c:pt>
                <c:pt idx="2568">
                  <c:v>6.0699950843008059</c:v>
                </c:pt>
                <c:pt idx="2569">
                  <c:v>6.2610602092416716</c:v>
                </c:pt>
                <c:pt idx="2570">
                  <c:v>6.2886012467680699</c:v>
                </c:pt>
                <c:pt idx="2571">
                  <c:v>6.3589056393745258</c:v>
                </c:pt>
                <c:pt idx="2572">
                  <c:v>6.5541956509391142</c:v>
                </c:pt>
                <c:pt idx="2573">
                  <c:v>6.4737608739060848</c:v>
                </c:pt>
                <c:pt idx="2574">
                  <c:v>6.5868022144100884</c:v>
                </c:pt>
                <c:pt idx="2575">
                  <c:v>6.5615349808197756</c:v>
                </c:pt>
                <c:pt idx="2576">
                  <c:v>6.4957210289358791</c:v>
                </c:pt>
                <c:pt idx="2577">
                  <c:v>6.4817453643867076</c:v>
                </c:pt>
                <c:pt idx="2578">
                  <c:v>6.3563837742784122</c:v>
                </c:pt>
                <c:pt idx="2579">
                  <c:v>6.2731735967160889</c:v>
                </c:pt>
                <c:pt idx="2580">
                  <c:v>6.2546226322061971</c:v>
                </c:pt>
                <c:pt idx="2581">
                  <c:v>6.3422785236564883</c:v>
                </c:pt>
                <c:pt idx="2582">
                  <c:v>6.4749749342755818</c:v>
                </c:pt>
                <c:pt idx="2583">
                  <c:v>6.517251987195678</c:v>
                </c:pt>
                <c:pt idx="2584">
                  <c:v>6.3626901960616786</c:v>
                </c:pt>
                <c:pt idx="2585">
                  <c:v>6.3669934177493479</c:v>
                </c:pt>
                <c:pt idx="2586">
                  <c:v>6.4169553115789508</c:v>
                </c:pt>
                <c:pt idx="2587">
                  <c:v>6.5059238961460322</c:v>
                </c:pt>
                <c:pt idx="2588">
                  <c:v>6.4999215847113998</c:v>
                </c:pt>
                <c:pt idx="2589">
                  <c:v>6.4014985911467974</c:v>
                </c:pt>
                <c:pt idx="2590">
                  <c:v>6.4866475742255876</c:v>
                </c:pt>
                <c:pt idx="2591">
                  <c:v>6.5890708259086326</c:v>
                </c:pt>
                <c:pt idx="2592">
                  <c:v>6.5909758208695912</c:v>
                </c:pt>
              </c:numCache>
            </c:numRef>
          </c:val>
          <c:smooth val="0"/>
          <c:extLst>
            <c:ext xmlns:c16="http://schemas.microsoft.com/office/drawing/2014/chart" uri="{C3380CC4-5D6E-409C-BE32-E72D297353CC}">
              <c16:uniqueId val="{00000000-A405-462D-B590-4D41497E5014}"/>
            </c:ext>
          </c:extLst>
        </c:ser>
        <c:ser>
          <c:idx val="1"/>
          <c:order val="1"/>
          <c:tx>
            <c:strRef>
              <c:f>[报告图表.xlsx]公告收盘除1年最高收盘价幅度全市场!$AE$1</c:f>
              <c:strCache>
                <c:ptCount val="1"/>
                <c:pt idx="0">
                  <c:v>第2组</c:v>
                </c:pt>
              </c:strCache>
            </c:strRef>
          </c:tx>
          <c:spPr>
            <a:ln w="19050" cap="rnd">
              <a:solidFill>
                <a:srgbClr val="D80C18"/>
              </a:solidFill>
              <a:round/>
            </a:ln>
            <a:effectLst/>
          </c:spPr>
          <c:marker>
            <c:symbol val="none"/>
          </c:marker>
          <c:cat>
            <c:numRef>
              <c:f>[报告图表.xlsx]公告收盘除1年最高收盘价幅度全市场!$AB$2:$AB$2594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[报告图表.xlsx]公告收盘除1年最高收盘价幅度全市场!$AE$2:$AE$2594</c:f>
              <c:numCache>
                <c:formatCode>General</c:formatCode>
                <c:ptCount val="2593"/>
                <c:pt idx="0">
                  <c:v>1</c:v>
                </c:pt>
                <c:pt idx="1">
                  <c:v>1.0059822214027521</c:v>
                </c:pt>
                <c:pt idx="2">
                  <c:v>1.0183596461326221</c:v>
                </c:pt>
                <c:pt idx="3">
                  <c:v>1.0136676499985959</c:v>
                </c:pt>
                <c:pt idx="4">
                  <c:v>0.99399163369653498</c:v>
                </c:pt>
                <c:pt idx="5">
                  <c:v>1.0114349324693139</c:v>
                </c:pt>
                <c:pt idx="6">
                  <c:v>1.036839784184433</c:v>
                </c:pt>
                <c:pt idx="7">
                  <c:v>1.0716081500462129</c:v>
                </c:pt>
                <c:pt idx="8">
                  <c:v>1.06927310667317</c:v>
                </c:pt>
                <c:pt idx="9">
                  <c:v>1.0838393135826969</c:v>
                </c:pt>
                <c:pt idx="10">
                  <c:v>1.092388715544808</c:v>
                </c:pt>
                <c:pt idx="11">
                  <c:v>1.102104373073032</c:v>
                </c:pt>
                <c:pt idx="12">
                  <c:v>1.100972513238325</c:v>
                </c:pt>
                <c:pt idx="13">
                  <c:v>1.0626005290699461</c:v>
                </c:pt>
                <c:pt idx="14">
                  <c:v>1.074262773867753</c:v>
                </c:pt>
                <c:pt idx="15">
                  <c:v>1.039486565183392</c:v>
                </c:pt>
                <c:pt idx="16">
                  <c:v>1.0256965192277541</c:v>
                </c:pt>
                <c:pt idx="17">
                  <c:v>0.99597999970144124</c:v>
                </c:pt>
                <c:pt idx="18">
                  <c:v>0.99740989650874179</c:v>
                </c:pt>
                <c:pt idx="19">
                  <c:v>1.0243129507700319</c:v>
                </c:pt>
                <c:pt idx="20">
                  <c:v>1.025673557580419</c:v>
                </c:pt>
                <c:pt idx="21">
                  <c:v>1.0307570474550161</c:v>
                </c:pt>
                <c:pt idx="22">
                  <c:v>1.028072690060952</c:v>
                </c:pt>
                <c:pt idx="23">
                  <c:v>1.0227523788362769</c:v>
                </c:pt>
                <c:pt idx="24">
                  <c:v>1.021687775547405</c:v>
                </c:pt>
                <c:pt idx="25">
                  <c:v>0.9953249206725292</c:v>
                </c:pt>
                <c:pt idx="26">
                  <c:v>1.0129455601141619</c:v>
                </c:pt>
                <c:pt idx="27">
                  <c:v>1.0212868069691989</c:v>
                </c:pt>
                <c:pt idx="28">
                  <c:v>1.028831511823459</c:v>
                </c:pt>
                <c:pt idx="29">
                  <c:v>1.048405747819446</c:v>
                </c:pt>
                <c:pt idx="30">
                  <c:v>1.064988927871384</c:v>
                </c:pt>
                <c:pt idx="31">
                  <c:v>1.068601175616182</c:v>
                </c:pt>
                <c:pt idx="32">
                  <c:v>1.1002872456238659</c:v>
                </c:pt>
                <c:pt idx="33">
                  <c:v>1.1114250171455211</c:v>
                </c:pt>
                <c:pt idx="34">
                  <c:v>1.1287793834951201</c:v>
                </c:pt>
                <c:pt idx="35">
                  <c:v>1.1239993978715619</c:v>
                </c:pt>
                <c:pt idx="36">
                  <c:v>1.1225624829926351</c:v>
                </c:pt>
                <c:pt idx="37">
                  <c:v>1.131415459595547</c:v>
                </c:pt>
                <c:pt idx="38">
                  <c:v>1.148447033630615</c:v>
                </c:pt>
                <c:pt idx="39">
                  <c:v>1.0969669476324859</c:v>
                </c:pt>
                <c:pt idx="40">
                  <c:v>1.110097197510018</c:v>
                </c:pt>
                <c:pt idx="41">
                  <c:v>1.1239124945997621</c:v>
                </c:pt>
                <c:pt idx="42">
                  <c:v>1.147545110332078</c:v>
                </c:pt>
                <c:pt idx="43">
                  <c:v>1.125852244097441</c:v>
                </c:pt>
                <c:pt idx="44">
                  <c:v>1.1173333086321431</c:v>
                </c:pt>
                <c:pt idx="45">
                  <c:v>1.1049771489604041</c:v>
                </c:pt>
                <c:pt idx="46">
                  <c:v>1.1003173851335371</c:v>
                </c:pt>
                <c:pt idx="47">
                  <c:v>1.097058038645488</c:v>
                </c:pt>
                <c:pt idx="48">
                  <c:v>1.127224753350732</c:v>
                </c:pt>
                <c:pt idx="49">
                  <c:v>1.147457534576289</c:v>
                </c:pt>
                <c:pt idx="50">
                  <c:v>1.1515753680107019</c:v>
                </c:pt>
                <c:pt idx="51">
                  <c:v>1.1752560663482039</c:v>
                </c:pt>
                <c:pt idx="52">
                  <c:v>1.17919275705005</c:v>
                </c:pt>
                <c:pt idx="53">
                  <c:v>1.233035279300152</c:v>
                </c:pt>
                <c:pt idx="54">
                  <c:v>1.2339056264186781</c:v>
                </c:pt>
                <c:pt idx="55">
                  <c:v>1.244901717790915</c:v>
                </c:pt>
                <c:pt idx="56">
                  <c:v>1.2422709604274891</c:v>
                </c:pt>
                <c:pt idx="57">
                  <c:v>1.245131126533392</c:v>
                </c:pt>
                <c:pt idx="58">
                  <c:v>1.261280371007955</c:v>
                </c:pt>
                <c:pt idx="59">
                  <c:v>1.272949588285333</c:v>
                </c:pt>
                <c:pt idx="60">
                  <c:v>1.292431266030525</c:v>
                </c:pt>
                <c:pt idx="61">
                  <c:v>1.303359925599177</c:v>
                </c:pt>
                <c:pt idx="62">
                  <c:v>1.305475713064602</c:v>
                </c:pt>
                <c:pt idx="63">
                  <c:v>1.3131997418879151</c:v>
                </c:pt>
                <c:pt idx="64">
                  <c:v>1.368355227990862</c:v>
                </c:pt>
                <c:pt idx="65">
                  <c:v>1.384761330781618</c:v>
                </c:pt>
                <c:pt idx="66">
                  <c:v>1.3513253045983109</c:v>
                </c:pt>
                <c:pt idx="67">
                  <c:v>1.375135853480522</c:v>
                </c:pt>
                <c:pt idx="68">
                  <c:v>1.3938515413952379</c:v>
                </c:pt>
                <c:pt idx="69">
                  <c:v>1.3943680702333949</c:v>
                </c:pt>
                <c:pt idx="70">
                  <c:v>1.343339312693983</c:v>
                </c:pt>
                <c:pt idx="71">
                  <c:v>1.3326764982730079</c:v>
                </c:pt>
                <c:pt idx="72">
                  <c:v>1.421768460916601</c:v>
                </c:pt>
                <c:pt idx="73">
                  <c:v>1.435103329331394</c:v>
                </c:pt>
                <c:pt idx="74">
                  <c:v>1.4197699913397339</c:v>
                </c:pt>
                <c:pt idx="75">
                  <c:v>1.418990001615313</c:v>
                </c:pt>
                <c:pt idx="76">
                  <c:v>1.396439962834837</c:v>
                </c:pt>
                <c:pt idx="77">
                  <c:v>1.3619114558445851</c:v>
                </c:pt>
                <c:pt idx="78">
                  <c:v>1.323845744209174</c:v>
                </c:pt>
                <c:pt idx="79">
                  <c:v>1.293149693269344</c:v>
                </c:pt>
                <c:pt idx="80">
                  <c:v>1.298387951728142</c:v>
                </c:pt>
                <c:pt idx="81">
                  <c:v>1.3316970358737981</c:v>
                </c:pt>
                <c:pt idx="82">
                  <c:v>1.2805072343835959</c:v>
                </c:pt>
                <c:pt idx="83">
                  <c:v>1.2534597083810091</c:v>
                </c:pt>
                <c:pt idx="84">
                  <c:v>1.2323926695788761</c:v>
                </c:pt>
                <c:pt idx="85">
                  <c:v>1.203257587905858</c:v>
                </c:pt>
                <c:pt idx="86">
                  <c:v>1.1916299992037509</c:v>
                </c:pt>
                <c:pt idx="87">
                  <c:v>1.2241517185908779</c:v>
                </c:pt>
                <c:pt idx="88">
                  <c:v>1.2259590827055009</c:v>
                </c:pt>
                <c:pt idx="89">
                  <c:v>1.1579823546409109</c:v>
                </c:pt>
                <c:pt idx="90">
                  <c:v>1.173880391074718</c:v>
                </c:pt>
                <c:pt idx="91">
                  <c:v>1.1812521172534021</c:v>
                </c:pt>
                <c:pt idx="92">
                  <c:v>1.173547963592217</c:v>
                </c:pt>
                <c:pt idx="93">
                  <c:v>1.204443710787225</c:v>
                </c:pt>
                <c:pt idx="94">
                  <c:v>1.2470883547660161</c:v>
                </c:pt>
                <c:pt idx="95">
                  <c:v>1.2352508220984399</c:v>
                </c:pt>
                <c:pt idx="96">
                  <c:v>1.2336184682207869</c:v>
                </c:pt>
                <c:pt idx="97">
                  <c:v>1.260291314131738</c:v>
                </c:pt>
                <c:pt idx="98">
                  <c:v>1.2588885327637229</c:v>
                </c:pt>
                <c:pt idx="99">
                  <c:v>1.225242566393236</c:v>
                </c:pt>
                <c:pt idx="100">
                  <c:v>1.207515941441311</c:v>
                </c:pt>
                <c:pt idx="101">
                  <c:v>1.2274122028370369</c:v>
                </c:pt>
                <c:pt idx="102">
                  <c:v>1.2222904771443059</c:v>
                </c:pt>
                <c:pt idx="103">
                  <c:v>1.237744999571742</c:v>
                </c:pt>
                <c:pt idx="104">
                  <c:v>1.237477529344605</c:v>
                </c:pt>
                <c:pt idx="105">
                  <c:v>1.245007627481588</c:v>
                </c:pt>
                <c:pt idx="106">
                  <c:v>1.270924740282565</c:v>
                </c:pt>
                <c:pt idx="107">
                  <c:v>1.281090213531912</c:v>
                </c:pt>
                <c:pt idx="108">
                  <c:v>1.282047462858493</c:v>
                </c:pt>
                <c:pt idx="109">
                  <c:v>1.2616505220586389</c:v>
                </c:pt>
                <c:pt idx="110">
                  <c:v>1.2091577443477239</c:v>
                </c:pt>
                <c:pt idx="111">
                  <c:v>1.247466596199043</c:v>
                </c:pt>
                <c:pt idx="112">
                  <c:v>1.25175888145253</c:v>
                </c:pt>
                <c:pt idx="113">
                  <c:v>1.2459167715469961</c:v>
                </c:pt>
                <c:pt idx="114">
                  <c:v>1.248856589671258</c:v>
                </c:pt>
                <c:pt idx="115">
                  <c:v>1.2291180993779049</c:v>
                </c:pt>
                <c:pt idx="116">
                  <c:v>1.212944524080241</c:v>
                </c:pt>
                <c:pt idx="117">
                  <c:v>1.1558520208313789</c:v>
                </c:pt>
                <c:pt idx="118">
                  <c:v>1.147168806598325</c:v>
                </c:pt>
                <c:pt idx="119">
                  <c:v>1.129317914831024</c:v>
                </c:pt>
                <c:pt idx="120">
                  <c:v>1.1212806732713509</c:v>
                </c:pt>
                <c:pt idx="121">
                  <c:v>1.1222574390290421</c:v>
                </c:pt>
                <c:pt idx="122">
                  <c:v>1.151316141928804</c:v>
                </c:pt>
                <c:pt idx="123">
                  <c:v>1.1650724720846499</c:v>
                </c:pt>
                <c:pt idx="124">
                  <c:v>1.1579938129459</c:v>
                </c:pt>
                <c:pt idx="125">
                  <c:v>1.193248531643341</c:v>
                </c:pt>
                <c:pt idx="126">
                  <c:v>1.197897548388414</c:v>
                </c:pt>
                <c:pt idx="127">
                  <c:v>1.183123771200334</c:v>
                </c:pt>
                <c:pt idx="128">
                  <c:v>1.192006513394962</c:v>
                </c:pt>
                <c:pt idx="129">
                  <c:v>1.1662511867452861</c:v>
                </c:pt>
                <c:pt idx="130">
                  <c:v>1.1693711670519349</c:v>
                </c:pt>
                <c:pt idx="131">
                  <c:v>1.1984319825821541</c:v>
                </c:pt>
                <c:pt idx="132">
                  <c:v>1.229064146719995</c:v>
                </c:pt>
                <c:pt idx="133">
                  <c:v>1.2297554831399</c:v>
                </c:pt>
                <c:pt idx="134">
                  <c:v>1.2455017202434959</c:v>
                </c:pt>
                <c:pt idx="135">
                  <c:v>1.248505397265496</c:v>
                </c:pt>
                <c:pt idx="136">
                  <c:v>1.2606128508816079</c:v>
                </c:pt>
                <c:pt idx="137">
                  <c:v>1.2624103963447311</c:v>
                </c:pt>
                <c:pt idx="138">
                  <c:v>1.286773968996813</c:v>
                </c:pt>
                <c:pt idx="139">
                  <c:v>1.2951933829536471</c:v>
                </c:pt>
                <c:pt idx="140">
                  <c:v>1.2934736890812839</c:v>
                </c:pt>
                <c:pt idx="141">
                  <c:v>1.3165034119123671</c:v>
                </c:pt>
                <c:pt idx="142">
                  <c:v>1.2998719613974361</c:v>
                </c:pt>
                <c:pt idx="143">
                  <c:v>1.3066375019832981</c:v>
                </c:pt>
                <c:pt idx="144">
                  <c:v>1.301620973827659</c:v>
                </c:pt>
                <c:pt idx="145">
                  <c:v>1.33913821066419</c:v>
                </c:pt>
                <c:pt idx="146">
                  <c:v>1.343576742312717</c:v>
                </c:pt>
                <c:pt idx="147">
                  <c:v>1.3115054311017229</c:v>
                </c:pt>
                <c:pt idx="148">
                  <c:v>1.3373676661321461</c:v>
                </c:pt>
                <c:pt idx="149">
                  <c:v>1.31463287251975</c:v>
                </c:pt>
                <c:pt idx="150">
                  <c:v>1.3380517041105211</c:v>
                </c:pt>
                <c:pt idx="151">
                  <c:v>1.3845094110523819</c:v>
                </c:pt>
                <c:pt idx="152">
                  <c:v>1.400666791869803</c:v>
                </c:pt>
                <c:pt idx="153">
                  <c:v>1.388258992539716</c:v>
                </c:pt>
                <c:pt idx="154">
                  <c:v>1.3834323984484671</c:v>
                </c:pt>
                <c:pt idx="155">
                  <c:v>1.3507387599324969</c:v>
                </c:pt>
                <c:pt idx="156">
                  <c:v>1.3657051016241939</c:v>
                </c:pt>
                <c:pt idx="157">
                  <c:v>1.3762674841827649</c:v>
                </c:pt>
                <c:pt idx="158">
                  <c:v>1.36927088376873</c:v>
                </c:pt>
                <c:pt idx="159">
                  <c:v>1.3792823969643251</c:v>
                </c:pt>
                <c:pt idx="160">
                  <c:v>1.376943206694708</c:v>
                </c:pt>
                <c:pt idx="161">
                  <c:v>1.4170672706674641</c:v>
                </c:pt>
                <c:pt idx="162">
                  <c:v>1.4260900418994551</c:v>
                </c:pt>
                <c:pt idx="163">
                  <c:v>1.4021766710399539</c:v>
                </c:pt>
                <c:pt idx="164">
                  <c:v>1.4302118936852599</c:v>
                </c:pt>
                <c:pt idx="165">
                  <c:v>1.439555432834605</c:v>
                </c:pt>
                <c:pt idx="166">
                  <c:v>1.435358949652459</c:v>
                </c:pt>
                <c:pt idx="167">
                  <c:v>1.443483346880756</c:v>
                </c:pt>
                <c:pt idx="168">
                  <c:v>1.4528677699061421</c:v>
                </c:pt>
                <c:pt idx="169">
                  <c:v>1.4314291769048639</c:v>
                </c:pt>
                <c:pt idx="170">
                  <c:v>1.4455107557021161</c:v>
                </c:pt>
                <c:pt idx="171">
                  <c:v>1.476361555915283</c:v>
                </c:pt>
                <c:pt idx="172">
                  <c:v>1.479885880521457</c:v>
                </c:pt>
                <c:pt idx="173">
                  <c:v>1.4518039731137979</c:v>
                </c:pt>
                <c:pt idx="174">
                  <c:v>1.4236084903589421</c:v>
                </c:pt>
                <c:pt idx="175">
                  <c:v>1.429349909557686</c:v>
                </c:pt>
                <c:pt idx="176">
                  <c:v>1.4176913709839889</c:v>
                </c:pt>
                <c:pt idx="177">
                  <c:v>1.415692526474841</c:v>
                </c:pt>
                <c:pt idx="178">
                  <c:v>1.4509428748916871</c:v>
                </c:pt>
                <c:pt idx="179">
                  <c:v>1.434866900001851</c:v>
                </c:pt>
                <c:pt idx="180">
                  <c:v>1.4134227611190331</c:v>
                </c:pt>
                <c:pt idx="181">
                  <c:v>1.4353892744420531</c:v>
                </c:pt>
                <c:pt idx="182">
                  <c:v>1.4753607188564599</c:v>
                </c:pt>
                <c:pt idx="183">
                  <c:v>1.476610827801339</c:v>
                </c:pt>
                <c:pt idx="184">
                  <c:v>1.4890600643910821</c:v>
                </c:pt>
                <c:pt idx="185">
                  <c:v>1.500195204727643</c:v>
                </c:pt>
                <c:pt idx="186">
                  <c:v>1.478456389887044</c:v>
                </c:pt>
                <c:pt idx="187">
                  <c:v>1.493687926866482</c:v>
                </c:pt>
                <c:pt idx="188">
                  <c:v>1.4755537045783009</c:v>
                </c:pt>
                <c:pt idx="189">
                  <c:v>1.5302076285882651</c:v>
                </c:pt>
                <c:pt idx="190">
                  <c:v>1.55284852564</c:v>
                </c:pt>
                <c:pt idx="191">
                  <c:v>1.5580771019102071</c:v>
                </c:pt>
                <c:pt idx="192">
                  <c:v>1.5651083673528641</c:v>
                </c:pt>
                <c:pt idx="193">
                  <c:v>1.6126088503009539</c:v>
                </c:pt>
                <c:pt idx="194">
                  <c:v>1.6124338414710131</c:v>
                </c:pt>
                <c:pt idx="195">
                  <c:v>1.5966189102430359</c:v>
                </c:pt>
                <c:pt idx="196">
                  <c:v>1.6017464007330571</c:v>
                </c:pt>
                <c:pt idx="197">
                  <c:v>1.616736312574939</c:v>
                </c:pt>
                <c:pt idx="198">
                  <c:v>1.6643968045880519</c:v>
                </c:pt>
                <c:pt idx="199">
                  <c:v>1.6405418650518839</c:v>
                </c:pt>
                <c:pt idx="200">
                  <c:v>1.61956842717431</c:v>
                </c:pt>
                <c:pt idx="201">
                  <c:v>1.653064141172663</c:v>
                </c:pt>
                <c:pt idx="202">
                  <c:v>1.6682327007630979</c:v>
                </c:pt>
                <c:pt idx="203">
                  <c:v>1.7134183908126781</c:v>
                </c:pt>
                <c:pt idx="204">
                  <c:v>1.7331237880207451</c:v>
                </c:pt>
                <c:pt idx="205">
                  <c:v>1.7303090103597689</c:v>
                </c:pt>
                <c:pt idx="206">
                  <c:v>1.718797138717862</c:v>
                </c:pt>
                <c:pt idx="207">
                  <c:v>1.6133481632020039</c:v>
                </c:pt>
                <c:pt idx="208">
                  <c:v>1.671142919189788</c:v>
                </c:pt>
                <c:pt idx="209">
                  <c:v>1.598996958346659</c:v>
                </c:pt>
                <c:pt idx="210">
                  <c:v>1.5367927548825639</c:v>
                </c:pt>
                <c:pt idx="211">
                  <c:v>1.568062647779501</c:v>
                </c:pt>
                <c:pt idx="212">
                  <c:v>1.6145978726215899</c:v>
                </c:pt>
                <c:pt idx="213">
                  <c:v>1.635217729816713</c:v>
                </c:pt>
                <c:pt idx="214">
                  <c:v>1.6262953870434529</c:v>
                </c:pt>
                <c:pt idx="215">
                  <c:v>1.671281334362422</c:v>
                </c:pt>
                <c:pt idx="216">
                  <c:v>1.6721163589331569</c:v>
                </c:pt>
                <c:pt idx="217">
                  <c:v>1.6663911963968661</c:v>
                </c:pt>
                <c:pt idx="218">
                  <c:v>1.6658469225327499</c:v>
                </c:pt>
                <c:pt idx="219">
                  <c:v>1.624919838082898</c:v>
                </c:pt>
                <c:pt idx="220">
                  <c:v>1.622831551728495</c:v>
                </c:pt>
                <c:pt idx="221">
                  <c:v>1.6213354151191219</c:v>
                </c:pt>
                <c:pt idx="222">
                  <c:v>1.6038895229579619</c:v>
                </c:pt>
                <c:pt idx="223">
                  <c:v>1.588538596997354</c:v>
                </c:pt>
                <c:pt idx="224">
                  <c:v>1.614412492655253</c:v>
                </c:pt>
                <c:pt idx="225">
                  <c:v>1.604438225231557</c:v>
                </c:pt>
                <c:pt idx="226">
                  <c:v>1.566485095891212</c:v>
                </c:pt>
                <c:pt idx="227">
                  <c:v>1.5885202438462991</c:v>
                </c:pt>
                <c:pt idx="228">
                  <c:v>1.6395952673394589</c:v>
                </c:pt>
                <c:pt idx="229">
                  <c:v>1.6572948272056081</c:v>
                </c:pt>
                <c:pt idx="230">
                  <c:v>1.643649968992944</c:v>
                </c:pt>
                <c:pt idx="231">
                  <c:v>1.6396124772512719</c:v>
                </c:pt>
                <c:pt idx="232">
                  <c:v>1.6364740270976801</c:v>
                </c:pt>
                <c:pt idx="233">
                  <c:v>1.607637661285422</c:v>
                </c:pt>
                <c:pt idx="234">
                  <c:v>1.6139540975213471</c:v>
                </c:pt>
                <c:pt idx="235">
                  <c:v>1.596674474396202</c:v>
                </c:pt>
                <c:pt idx="236">
                  <c:v>1.56760584266799</c:v>
                </c:pt>
                <c:pt idx="237">
                  <c:v>1.536560471445702</c:v>
                </c:pt>
                <c:pt idx="238">
                  <c:v>1.4983175200068579</c:v>
                </c:pt>
                <c:pt idx="239">
                  <c:v>1.4760138334761781</c:v>
                </c:pt>
                <c:pt idx="240">
                  <c:v>1.4978689146802571</c:v>
                </c:pt>
                <c:pt idx="241">
                  <c:v>1.5009550342620941</c:v>
                </c:pt>
                <c:pt idx="242">
                  <c:v>1.5398028994273949</c:v>
                </c:pt>
                <c:pt idx="243">
                  <c:v>1.551151870427838</c:v>
                </c:pt>
                <c:pt idx="244">
                  <c:v>1.5476595417363599</c:v>
                </c:pt>
                <c:pt idx="245">
                  <c:v>1.5389664337619819</c:v>
                </c:pt>
                <c:pt idx="246">
                  <c:v>1.535275142020297</c:v>
                </c:pt>
                <c:pt idx="247">
                  <c:v>1.4905489991043179</c:v>
                </c:pt>
                <c:pt idx="248">
                  <c:v>1.473132743558919</c:v>
                </c:pt>
                <c:pt idx="249">
                  <c:v>1.4837850876403531</c:v>
                </c:pt>
                <c:pt idx="250">
                  <c:v>1.492280857628733</c:v>
                </c:pt>
                <c:pt idx="251">
                  <c:v>1.4657766998708319</c:v>
                </c:pt>
                <c:pt idx="252">
                  <c:v>1.4023115385642611</c:v>
                </c:pt>
                <c:pt idx="253">
                  <c:v>1.4077690385703561</c:v>
                </c:pt>
                <c:pt idx="254">
                  <c:v>1.4388640465248059</c:v>
                </c:pt>
                <c:pt idx="255">
                  <c:v>1.395949223830925</c:v>
                </c:pt>
                <c:pt idx="256">
                  <c:v>1.4086915932168751</c:v>
                </c:pt>
                <c:pt idx="257">
                  <c:v>1.3721669128383469</c:v>
                </c:pt>
                <c:pt idx="258">
                  <c:v>1.35705557215298</c:v>
                </c:pt>
                <c:pt idx="259">
                  <c:v>1.372791979989149</c:v>
                </c:pt>
                <c:pt idx="260">
                  <c:v>1.4125619792991779</c:v>
                </c:pt>
                <c:pt idx="261">
                  <c:v>1.440020829428966</c:v>
                </c:pt>
                <c:pt idx="262">
                  <c:v>1.4492083269385889</c:v>
                </c:pt>
                <c:pt idx="263">
                  <c:v>1.447121667006285</c:v>
                </c:pt>
                <c:pt idx="264">
                  <c:v>1.4269539322099991</c:v>
                </c:pt>
                <c:pt idx="265">
                  <c:v>1.4880058734720021</c:v>
                </c:pt>
                <c:pt idx="266">
                  <c:v>1.5034844405432579</c:v>
                </c:pt>
                <c:pt idx="267">
                  <c:v>1.533886391738889</c:v>
                </c:pt>
                <c:pt idx="268">
                  <c:v>1.526259768728131</c:v>
                </c:pt>
                <c:pt idx="269">
                  <c:v>1.563486956682286</c:v>
                </c:pt>
                <c:pt idx="270">
                  <c:v>1.560333606514944</c:v>
                </c:pt>
                <c:pt idx="271">
                  <c:v>1.5304790641069139</c:v>
                </c:pt>
                <c:pt idx="272">
                  <c:v>1.5774926552911179</c:v>
                </c:pt>
                <c:pt idx="273">
                  <c:v>1.542058436807656</c:v>
                </c:pt>
                <c:pt idx="274">
                  <c:v>1.590986846611792</c:v>
                </c:pt>
                <c:pt idx="275">
                  <c:v>1.5794947172540581</c:v>
                </c:pt>
                <c:pt idx="276">
                  <c:v>1.5887700450936859</c:v>
                </c:pt>
                <c:pt idx="277">
                  <c:v>1.603050592625324</c:v>
                </c:pt>
                <c:pt idx="278">
                  <c:v>1.592724813905593</c:v>
                </c:pt>
                <c:pt idx="279">
                  <c:v>1.575181862027853</c:v>
                </c:pt>
                <c:pt idx="280">
                  <c:v>1.5411665787768241</c:v>
                </c:pt>
                <c:pt idx="281">
                  <c:v>1.558961521389604</c:v>
                </c:pt>
                <c:pt idx="282">
                  <c:v>1.579884407785308</c:v>
                </c:pt>
                <c:pt idx="283">
                  <c:v>1.586565930571624</c:v>
                </c:pt>
                <c:pt idx="284">
                  <c:v>1.6160346911229291</c:v>
                </c:pt>
                <c:pt idx="285">
                  <c:v>1.6589124943559279</c:v>
                </c:pt>
                <c:pt idx="286">
                  <c:v>1.6314216094942531</c:v>
                </c:pt>
                <c:pt idx="287">
                  <c:v>1.642159213504288</c:v>
                </c:pt>
                <c:pt idx="288">
                  <c:v>1.652792589792782</c:v>
                </c:pt>
                <c:pt idx="289">
                  <c:v>1.673289203918856</c:v>
                </c:pt>
                <c:pt idx="290">
                  <c:v>1.619494904632881</c:v>
                </c:pt>
                <c:pt idx="291">
                  <c:v>1.629737111140374</c:v>
                </c:pt>
                <c:pt idx="292">
                  <c:v>1.6123060207766891</c:v>
                </c:pt>
                <c:pt idx="293">
                  <c:v>1.631438161975048</c:v>
                </c:pt>
                <c:pt idx="294">
                  <c:v>1.6468092081045129</c:v>
                </c:pt>
                <c:pt idx="295">
                  <c:v>1.6417369794785051</c:v>
                </c:pt>
                <c:pt idx="296">
                  <c:v>1.642122728942899</c:v>
                </c:pt>
                <c:pt idx="297">
                  <c:v>1.614167791556991</c:v>
                </c:pt>
                <c:pt idx="298">
                  <c:v>1.6053322435887389</c:v>
                </c:pt>
                <c:pt idx="299">
                  <c:v>1.5834625293776421</c:v>
                </c:pt>
                <c:pt idx="300">
                  <c:v>1.563665827130339</c:v>
                </c:pt>
                <c:pt idx="301">
                  <c:v>1.581773744438717</c:v>
                </c:pt>
                <c:pt idx="302">
                  <c:v>1.5568409250925619</c:v>
                </c:pt>
                <c:pt idx="303">
                  <c:v>1.5590499092616159</c:v>
                </c:pt>
                <c:pt idx="304">
                  <c:v>1.590060652710815</c:v>
                </c:pt>
                <c:pt idx="305">
                  <c:v>1.545832067708387</c:v>
                </c:pt>
                <c:pt idx="306">
                  <c:v>1.5390999804944341</c:v>
                </c:pt>
                <c:pt idx="307">
                  <c:v>1.5714947618388631</c:v>
                </c:pt>
                <c:pt idx="308">
                  <c:v>1.564737538176578</c:v>
                </c:pt>
                <c:pt idx="309">
                  <c:v>1.578190785591721</c:v>
                </c:pt>
                <c:pt idx="310">
                  <c:v>1.587971876479596</c:v>
                </c:pt>
                <c:pt idx="311">
                  <c:v>1.577440168918548</c:v>
                </c:pt>
                <c:pt idx="312">
                  <c:v>1.584688319941792</c:v>
                </c:pt>
                <c:pt idx="313">
                  <c:v>1.5844198739029469</c:v>
                </c:pt>
                <c:pt idx="314">
                  <c:v>1.5574535504385509</c:v>
                </c:pt>
                <c:pt idx="315">
                  <c:v>1.497108226267696</c:v>
                </c:pt>
                <c:pt idx="316">
                  <c:v>1.4910212647044909</c:v>
                </c:pt>
                <c:pt idx="317">
                  <c:v>1.4674610703558479</c:v>
                </c:pt>
                <c:pt idx="318">
                  <c:v>1.41220318840881</c:v>
                </c:pt>
                <c:pt idx="319">
                  <c:v>1.4297565431374211</c:v>
                </c:pt>
                <c:pt idx="320">
                  <c:v>1.444781341019433</c:v>
                </c:pt>
                <c:pt idx="321">
                  <c:v>1.414784953167685</c:v>
                </c:pt>
                <c:pt idx="322">
                  <c:v>1.4240221705751579</c:v>
                </c:pt>
                <c:pt idx="323">
                  <c:v>1.435855143323165</c:v>
                </c:pt>
                <c:pt idx="324">
                  <c:v>1.440867497170238</c:v>
                </c:pt>
                <c:pt idx="325">
                  <c:v>1.4456924712446551</c:v>
                </c:pt>
                <c:pt idx="326">
                  <c:v>1.4467285148866069</c:v>
                </c:pt>
                <c:pt idx="327">
                  <c:v>1.429889028282382</c:v>
                </c:pt>
                <c:pt idx="328">
                  <c:v>1.432102680675003</c:v>
                </c:pt>
                <c:pt idx="329">
                  <c:v>1.4318085281180031</c:v>
                </c:pt>
                <c:pt idx="330">
                  <c:v>1.424024262488182</c:v>
                </c:pt>
                <c:pt idx="331">
                  <c:v>1.434665314327314</c:v>
                </c:pt>
                <c:pt idx="332">
                  <c:v>1.429125095734149</c:v>
                </c:pt>
                <c:pt idx="333">
                  <c:v>1.421979189985763</c:v>
                </c:pt>
                <c:pt idx="334">
                  <c:v>1.3773845101039519</c:v>
                </c:pt>
                <c:pt idx="335">
                  <c:v>1.382111265565652</c:v>
                </c:pt>
                <c:pt idx="336">
                  <c:v>1.359304887291906</c:v>
                </c:pt>
                <c:pt idx="337">
                  <c:v>1.340664234631517</c:v>
                </c:pt>
                <c:pt idx="338">
                  <c:v>1.3075963798053101</c:v>
                </c:pt>
                <c:pt idx="339">
                  <c:v>1.294396509924632</c:v>
                </c:pt>
                <c:pt idx="340">
                  <c:v>1.3184837017433839</c:v>
                </c:pt>
                <c:pt idx="341">
                  <c:v>1.332913513574719</c:v>
                </c:pt>
                <c:pt idx="342">
                  <c:v>1.313458053555894</c:v>
                </c:pt>
                <c:pt idx="343">
                  <c:v>1.3371703234287049</c:v>
                </c:pt>
                <c:pt idx="344">
                  <c:v>1.3468307681249789</c:v>
                </c:pt>
                <c:pt idx="345">
                  <c:v>1.352494467471919</c:v>
                </c:pt>
                <c:pt idx="346">
                  <c:v>1.3290090423319929</c:v>
                </c:pt>
                <c:pt idx="347">
                  <c:v>1.328826000746375</c:v>
                </c:pt>
                <c:pt idx="348">
                  <c:v>1.32583952075337</c:v>
                </c:pt>
                <c:pt idx="349">
                  <c:v>1.347651241818153</c:v>
                </c:pt>
                <c:pt idx="350">
                  <c:v>1.3371715486690769</c:v>
                </c:pt>
                <c:pt idx="351">
                  <c:v>1.3112823643196849</c:v>
                </c:pt>
                <c:pt idx="352">
                  <c:v>1.299706822291911</c:v>
                </c:pt>
                <c:pt idx="353">
                  <c:v>1.2874410872480091</c:v>
                </c:pt>
                <c:pt idx="354">
                  <c:v>1.299453125178168</c:v>
                </c:pt>
                <c:pt idx="355">
                  <c:v>1.295943009287075</c:v>
                </c:pt>
                <c:pt idx="356">
                  <c:v>1.3179613280679889</c:v>
                </c:pt>
                <c:pt idx="357">
                  <c:v>1.3526363509501811</c:v>
                </c:pt>
                <c:pt idx="358">
                  <c:v>1.3686573335718031</c:v>
                </c:pt>
                <c:pt idx="359">
                  <c:v>1.3708518484173</c:v>
                </c:pt>
                <c:pt idx="360">
                  <c:v>1.3586596808573159</c:v>
                </c:pt>
                <c:pt idx="361">
                  <c:v>1.3769127218118999</c:v>
                </c:pt>
                <c:pt idx="362">
                  <c:v>1.380723901130229</c:v>
                </c:pt>
                <c:pt idx="363">
                  <c:v>1.4137435663843201</c:v>
                </c:pt>
                <c:pt idx="364">
                  <c:v>1.4217329038075519</c:v>
                </c:pt>
                <c:pt idx="365">
                  <c:v>1.4270577534428139</c:v>
                </c:pt>
                <c:pt idx="366">
                  <c:v>1.433339445059912</c:v>
                </c:pt>
                <c:pt idx="367">
                  <c:v>1.4290437249805119</c:v>
                </c:pt>
                <c:pt idx="368">
                  <c:v>1.443466556800751</c:v>
                </c:pt>
                <c:pt idx="369">
                  <c:v>1.429913422142862</c:v>
                </c:pt>
                <c:pt idx="370">
                  <c:v>1.4542256722876039</c:v>
                </c:pt>
                <c:pt idx="371">
                  <c:v>1.4659049915317259</c:v>
                </c:pt>
                <c:pt idx="372">
                  <c:v>1.4776085711783871</c:v>
                </c:pt>
                <c:pt idx="373">
                  <c:v>1.4797655071620239</c:v>
                </c:pt>
                <c:pt idx="374">
                  <c:v>1.4634400828585441</c:v>
                </c:pt>
                <c:pt idx="375">
                  <c:v>1.4624884376967651</c:v>
                </c:pt>
                <c:pt idx="376">
                  <c:v>1.4470063453766571</c:v>
                </c:pt>
                <c:pt idx="377">
                  <c:v>1.452864591026882</c:v>
                </c:pt>
                <c:pt idx="378">
                  <c:v>1.401299681068727</c:v>
                </c:pt>
                <c:pt idx="379">
                  <c:v>1.406523890553214</c:v>
                </c:pt>
                <c:pt idx="380">
                  <c:v>1.4334346214747491</c:v>
                </c:pt>
                <c:pt idx="381">
                  <c:v>1.436150122354642</c:v>
                </c:pt>
                <c:pt idx="382">
                  <c:v>1.4191208201412551</c:v>
                </c:pt>
                <c:pt idx="383">
                  <c:v>1.426071879192182</c:v>
                </c:pt>
                <c:pt idx="384">
                  <c:v>1.4245742481229811</c:v>
                </c:pt>
                <c:pt idx="385">
                  <c:v>1.430094453650274</c:v>
                </c:pt>
                <c:pt idx="386">
                  <c:v>1.4231901512438421</c:v>
                </c:pt>
                <c:pt idx="387">
                  <c:v>1.3952935273981639</c:v>
                </c:pt>
                <c:pt idx="388">
                  <c:v>1.3529355601063</c:v>
                </c:pt>
                <c:pt idx="389">
                  <c:v>1.376496764208061</c:v>
                </c:pt>
                <c:pt idx="390">
                  <c:v>1.4006178313039099</c:v>
                </c:pt>
                <c:pt idx="391">
                  <c:v>1.4307162988034861</c:v>
                </c:pt>
                <c:pt idx="392">
                  <c:v>1.4525597590435879</c:v>
                </c:pt>
                <c:pt idx="393">
                  <c:v>1.465625521408362</c:v>
                </c:pt>
                <c:pt idx="394">
                  <c:v>1.4553816975671781</c:v>
                </c:pt>
                <c:pt idx="395">
                  <c:v>1.4580041883557719</c:v>
                </c:pt>
                <c:pt idx="396">
                  <c:v>1.423886497312647</c:v>
                </c:pt>
                <c:pt idx="397">
                  <c:v>1.420355271032818</c:v>
                </c:pt>
                <c:pt idx="398">
                  <c:v>1.4108737769971249</c:v>
                </c:pt>
                <c:pt idx="399">
                  <c:v>1.440426090972408</c:v>
                </c:pt>
                <c:pt idx="400">
                  <c:v>1.448319648418591</c:v>
                </c:pt>
                <c:pt idx="401">
                  <c:v>1.4636693681101709</c:v>
                </c:pt>
                <c:pt idx="402">
                  <c:v>1.466763648146697</c:v>
                </c:pt>
                <c:pt idx="403">
                  <c:v>1.4653104573616449</c:v>
                </c:pt>
                <c:pt idx="404">
                  <c:v>1.4484639654760481</c:v>
                </c:pt>
                <c:pt idx="405">
                  <c:v>1.4302652213826721</c:v>
                </c:pt>
                <c:pt idx="406">
                  <c:v>1.421751963903414</c:v>
                </c:pt>
                <c:pt idx="407">
                  <c:v>1.402415874864348</c:v>
                </c:pt>
                <c:pt idx="408">
                  <c:v>1.36961260437235</c:v>
                </c:pt>
                <c:pt idx="409">
                  <c:v>1.359081950463523</c:v>
                </c:pt>
                <c:pt idx="410">
                  <c:v>1.391638312646913</c:v>
                </c:pt>
                <c:pt idx="411">
                  <c:v>1.3783724250988689</c:v>
                </c:pt>
                <c:pt idx="412">
                  <c:v>1.367324712323033</c:v>
                </c:pt>
                <c:pt idx="413">
                  <c:v>1.3440538725050299</c:v>
                </c:pt>
                <c:pt idx="414">
                  <c:v>1.3557937810494729</c:v>
                </c:pt>
                <c:pt idx="415">
                  <c:v>1.3567015494968271</c:v>
                </c:pt>
                <c:pt idx="416">
                  <c:v>1.3572846260420319</c:v>
                </c:pt>
                <c:pt idx="417">
                  <c:v>1.33387121770087</c:v>
                </c:pt>
                <c:pt idx="418">
                  <c:v>1.3422878688283999</c:v>
                </c:pt>
                <c:pt idx="419">
                  <c:v>1.3792374817173629</c:v>
                </c:pt>
                <c:pt idx="420">
                  <c:v>1.341171239483794</c:v>
                </c:pt>
                <c:pt idx="421">
                  <c:v>1.326976287113963</c:v>
                </c:pt>
                <c:pt idx="422">
                  <c:v>1.3087755865781481</c:v>
                </c:pt>
                <c:pt idx="423">
                  <c:v>1.3113077360530181</c:v>
                </c:pt>
                <c:pt idx="424">
                  <c:v>1.2951846647729719</c:v>
                </c:pt>
                <c:pt idx="425">
                  <c:v>1.2699213568396599</c:v>
                </c:pt>
                <c:pt idx="426">
                  <c:v>1.265220426432939</c:v>
                </c:pt>
                <c:pt idx="427">
                  <c:v>1.259057266768195</c:v>
                </c:pt>
                <c:pt idx="428">
                  <c:v>1.2487693479554489</c:v>
                </c:pt>
                <c:pt idx="429">
                  <c:v>1.2943877516812079</c:v>
                </c:pt>
                <c:pt idx="430">
                  <c:v>1.3117476689728189</c:v>
                </c:pt>
                <c:pt idx="431">
                  <c:v>1.3092305709385901</c:v>
                </c:pt>
                <c:pt idx="432">
                  <c:v>1.3166746253873309</c:v>
                </c:pt>
                <c:pt idx="433">
                  <c:v>1.283195045480511</c:v>
                </c:pt>
                <c:pt idx="434">
                  <c:v>1.2813811932970851</c:v>
                </c:pt>
                <c:pt idx="435">
                  <c:v>1.2445125290937831</c:v>
                </c:pt>
                <c:pt idx="436">
                  <c:v>1.219161004535612</c:v>
                </c:pt>
                <c:pt idx="437">
                  <c:v>1.2425090772021821</c:v>
                </c:pt>
                <c:pt idx="438">
                  <c:v>1.275959699019483</c:v>
                </c:pt>
                <c:pt idx="439">
                  <c:v>1.295875393692558</c:v>
                </c:pt>
                <c:pt idx="440">
                  <c:v>1.292260717759627</c:v>
                </c:pt>
                <c:pt idx="441">
                  <c:v>1.321718180060794</c:v>
                </c:pt>
                <c:pt idx="442">
                  <c:v>1.3356370740404011</c:v>
                </c:pt>
                <c:pt idx="443">
                  <c:v>1.328527934211174</c:v>
                </c:pt>
                <c:pt idx="444">
                  <c:v>1.3579376350187149</c:v>
                </c:pt>
                <c:pt idx="445">
                  <c:v>1.3535090316451051</c:v>
                </c:pt>
                <c:pt idx="446">
                  <c:v>1.362511323510462</c:v>
                </c:pt>
                <c:pt idx="447">
                  <c:v>1.362651472797852</c:v>
                </c:pt>
                <c:pt idx="448">
                  <c:v>1.358273382079231</c:v>
                </c:pt>
                <c:pt idx="449">
                  <c:v>1.3892217087070511</c:v>
                </c:pt>
                <c:pt idx="450">
                  <c:v>1.3765257480516999</c:v>
                </c:pt>
                <c:pt idx="451">
                  <c:v>1.364287063809267</c:v>
                </c:pt>
                <c:pt idx="452">
                  <c:v>1.3960182591906309</c:v>
                </c:pt>
                <c:pt idx="453">
                  <c:v>1.400024097161469</c:v>
                </c:pt>
                <c:pt idx="454">
                  <c:v>1.3599937269657489</c:v>
                </c:pt>
                <c:pt idx="455">
                  <c:v>1.376915307166612</c:v>
                </c:pt>
                <c:pt idx="456">
                  <c:v>1.341951726453563</c:v>
                </c:pt>
                <c:pt idx="457">
                  <c:v>1.342626736690584</c:v>
                </c:pt>
                <c:pt idx="458">
                  <c:v>1.343966934153795</c:v>
                </c:pt>
                <c:pt idx="459">
                  <c:v>1.339184308762098</c:v>
                </c:pt>
                <c:pt idx="460">
                  <c:v>1.3496326132794061</c:v>
                </c:pt>
                <c:pt idx="461">
                  <c:v>1.3483003502968061</c:v>
                </c:pt>
                <c:pt idx="462">
                  <c:v>1.3578704794147101</c:v>
                </c:pt>
                <c:pt idx="463">
                  <c:v>1.378884398462539</c:v>
                </c:pt>
                <c:pt idx="464">
                  <c:v>1.319583616243164</c:v>
                </c:pt>
                <c:pt idx="465">
                  <c:v>1.3360777163498769</c:v>
                </c:pt>
                <c:pt idx="466">
                  <c:v>1.3035192651205401</c:v>
                </c:pt>
                <c:pt idx="467">
                  <c:v>1.260501328567327</c:v>
                </c:pt>
                <c:pt idx="468">
                  <c:v>1.2704006678659581</c:v>
                </c:pt>
                <c:pt idx="469">
                  <c:v>1.273991842980555</c:v>
                </c:pt>
                <c:pt idx="470">
                  <c:v>1.2750063154195159</c:v>
                </c:pt>
                <c:pt idx="471">
                  <c:v>1.268691119003504</c:v>
                </c:pt>
                <c:pt idx="472">
                  <c:v>1.2591573938487559</c:v>
                </c:pt>
                <c:pt idx="473">
                  <c:v>1.229926913232569</c:v>
                </c:pt>
                <c:pt idx="474">
                  <c:v>1.207486061437667</c:v>
                </c:pt>
                <c:pt idx="475">
                  <c:v>1.1898341861571811</c:v>
                </c:pt>
                <c:pt idx="476">
                  <c:v>1.2339241311907481</c:v>
                </c:pt>
                <c:pt idx="477">
                  <c:v>1.2438756151529211</c:v>
                </c:pt>
                <c:pt idx="478">
                  <c:v>1.236396088992197</c:v>
                </c:pt>
                <c:pt idx="479">
                  <c:v>1.214509744168595</c:v>
                </c:pt>
                <c:pt idx="480">
                  <c:v>1.2097199007878481</c:v>
                </c:pt>
                <c:pt idx="481">
                  <c:v>1.21785548554155</c:v>
                </c:pt>
                <c:pt idx="482">
                  <c:v>1.209800209761605</c:v>
                </c:pt>
                <c:pt idx="483">
                  <c:v>1.172497151421132</c:v>
                </c:pt>
                <c:pt idx="484">
                  <c:v>1.167444399865694</c:v>
                </c:pt>
                <c:pt idx="485">
                  <c:v>1.177003268566857</c:v>
                </c:pt>
                <c:pt idx="486">
                  <c:v>1.2002084930183621</c:v>
                </c:pt>
                <c:pt idx="487">
                  <c:v>1.1632668073686481</c:v>
                </c:pt>
                <c:pt idx="488">
                  <c:v>1.1144181155726021</c:v>
                </c:pt>
                <c:pt idx="489">
                  <c:v>1.110236312581943</c:v>
                </c:pt>
                <c:pt idx="490">
                  <c:v>1.147499778129538</c:v>
                </c:pt>
                <c:pt idx="491">
                  <c:v>1.190794231774297</c:v>
                </c:pt>
                <c:pt idx="492">
                  <c:v>1.197748074269261</c:v>
                </c:pt>
                <c:pt idx="493">
                  <c:v>1.180913101091426</c:v>
                </c:pt>
                <c:pt idx="494">
                  <c:v>1.1285958028882239</c:v>
                </c:pt>
                <c:pt idx="495">
                  <c:v>1.088360197665615</c:v>
                </c:pt>
                <c:pt idx="496">
                  <c:v>1.1472693553283599</c:v>
                </c:pt>
                <c:pt idx="497">
                  <c:v>1.1039646187028771</c:v>
                </c:pt>
                <c:pt idx="498">
                  <c:v>1.1134330281331799</c:v>
                </c:pt>
                <c:pt idx="499">
                  <c:v>1.135707543316447</c:v>
                </c:pt>
                <c:pt idx="500">
                  <c:v>1.1353821898063401</c:v>
                </c:pt>
                <c:pt idx="501">
                  <c:v>1.1390801787156</c:v>
                </c:pt>
                <c:pt idx="502">
                  <c:v>1.138530946405202</c:v>
                </c:pt>
                <c:pt idx="503">
                  <c:v>1.1547837394948399</c:v>
                </c:pt>
                <c:pt idx="504">
                  <c:v>1.1702213350058619</c:v>
                </c:pt>
                <c:pt idx="505">
                  <c:v>1.1787872860035979</c:v>
                </c:pt>
                <c:pt idx="506">
                  <c:v>1.15693128682567</c:v>
                </c:pt>
                <c:pt idx="507">
                  <c:v>1.1897832932194341</c:v>
                </c:pt>
                <c:pt idx="508">
                  <c:v>1.200760968928525</c:v>
                </c:pt>
                <c:pt idx="509">
                  <c:v>1.19941070635213</c:v>
                </c:pt>
                <c:pt idx="510">
                  <c:v>1.2158914551228559</c:v>
                </c:pt>
                <c:pt idx="511">
                  <c:v>1.214329814431657</c:v>
                </c:pt>
                <c:pt idx="512">
                  <c:v>1.2267238366673821</c:v>
                </c:pt>
                <c:pt idx="513">
                  <c:v>1.219748607825248</c:v>
                </c:pt>
                <c:pt idx="514">
                  <c:v>1.218021938310371</c:v>
                </c:pt>
                <c:pt idx="515">
                  <c:v>1.2376579014956139</c:v>
                </c:pt>
                <c:pt idx="516">
                  <c:v>1.2420781482959109</c:v>
                </c:pt>
                <c:pt idx="517">
                  <c:v>1.2704851037765481</c:v>
                </c:pt>
                <c:pt idx="518">
                  <c:v>1.2753592477364279</c:v>
                </c:pt>
                <c:pt idx="519">
                  <c:v>1.299342584324787</c:v>
                </c:pt>
                <c:pt idx="520">
                  <c:v>1.300200227262539</c:v>
                </c:pt>
                <c:pt idx="521">
                  <c:v>1.298903737105926</c:v>
                </c:pt>
                <c:pt idx="522">
                  <c:v>1.2822463721887409</c:v>
                </c:pt>
                <c:pt idx="523">
                  <c:v>1.2849787398476911</c:v>
                </c:pt>
                <c:pt idx="524">
                  <c:v>1.30891973291862</c:v>
                </c:pt>
                <c:pt idx="525">
                  <c:v>1.315442988277806</c:v>
                </c:pt>
                <c:pt idx="526">
                  <c:v>1.310675302845981</c:v>
                </c:pt>
                <c:pt idx="527">
                  <c:v>1.299029273979889</c:v>
                </c:pt>
                <c:pt idx="528">
                  <c:v>1.3082294951109761</c:v>
                </c:pt>
                <c:pt idx="529">
                  <c:v>1.3440486029759751</c:v>
                </c:pt>
                <c:pt idx="530">
                  <c:v>1.352054107760114</c:v>
                </c:pt>
                <c:pt idx="531">
                  <c:v>1.3659894249777009</c:v>
                </c:pt>
                <c:pt idx="532">
                  <c:v>1.292837705735326</c:v>
                </c:pt>
                <c:pt idx="533">
                  <c:v>1.294289628963937</c:v>
                </c:pt>
                <c:pt idx="534">
                  <c:v>1.3349965728401489</c:v>
                </c:pt>
                <c:pt idx="535">
                  <c:v>1.3801749785780919</c:v>
                </c:pt>
                <c:pt idx="536">
                  <c:v>1.3563186951735129</c:v>
                </c:pt>
                <c:pt idx="537">
                  <c:v>1.3703143932059081</c:v>
                </c:pt>
                <c:pt idx="538">
                  <c:v>1.4011634448572221</c:v>
                </c:pt>
                <c:pt idx="539">
                  <c:v>1.3839197885650789</c:v>
                </c:pt>
                <c:pt idx="540">
                  <c:v>1.4006584684251431</c:v>
                </c:pt>
                <c:pt idx="541">
                  <c:v>1.394322217066239</c:v>
                </c:pt>
                <c:pt idx="542">
                  <c:v>1.331361299263832</c:v>
                </c:pt>
                <c:pt idx="543">
                  <c:v>1.273913548167513</c:v>
                </c:pt>
                <c:pt idx="544">
                  <c:v>1.273564615857659</c:v>
                </c:pt>
                <c:pt idx="545">
                  <c:v>1.309348961754313</c:v>
                </c:pt>
                <c:pt idx="546">
                  <c:v>1.311246725332136</c:v>
                </c:pt>
                <c:pt idx="547">
                  <c:v>1.3003583987448051</c:v>
                </c:pt>
                <c:pt idx="548">
                  <c:v>1.3266127600723849</c:v>
                </c:pt>
                <c:pt idx="549">
                  <c:v>1.3213852706621381</c:v>
                </c:pt>
                <c:pt idx="550">
                  <c:v>1.371073204427669</c:v>
                </c:pt>
                <c:pt idx="551">
                  <c:v>1.3732955035693339</c:v>
                </c:pt>
                <c:pt idx="552">
                  <c:v>1.3679899355192511</c:v>
                </c:pt>
                <c:pt idx="553">
                  <c:v>1.3853083209907391</c:v>
                </c:pt>
                <c:pt idx="554">
                  <c:v>1.411201483740989</c:v>
                </c:pt>
                <c:pt idx="555">
                  <c:v>1.3856950705200619</c:v>
                </c:pt>
                <c:pt idx="556">
                  <c:v>1.4154666822046129</c:v>
                </c:pt>
                <c:pt idx="557">
                  <c:v>1.3832713284876199</c:v>
                </c:pt>
                <c:pt idx="558">
                  <c:v>1.3676701525682691</c:v>
                </c:pt>
                <c:pt idx="559">
                  <c:v>1.375929854245928</c:v>
                </c:pt>
                <c:pt idx="560">
                  <c:v>1.355656135677904</c:v>
                </c:pt>
                <c:pt idx="561">
                  <c:v>1.3616564460394689</c:v>
                </c:pt>
                <c:pt idx="562">
                  <c:v>1.3932817639139341</c:v>
                </c:pt>
                <c:pt idx="563">
                  <c:v>1.400012392703204</c:v>
                </c:pt>
                <c:pt idx="564">
                  <c:v>1.419292077234076</c:v>
                </c:pt>
                <c:pt idx="565">
                  <c:v>1.434468283314652</c:v>
                </c:pt>
                <c:pt idx="566">
                  <c:v>1.4284161867955809</c:v>
                </c:pt>
                <c:pt idx="567">
                  <c:v>1.4036836074077379</c:v>
                </c:pt>
                <c:pt idx="568">
                  <c:v>1.405036384227198</c:v>
                </c:pt>
                <c:pt idx="569">
                  <c:v>1.402587663863704</c:v>
                </c:pt>
                <c:pt idx="570">
                  <c:v>1.396593400635791</c:v>
                </c:pt>
                <c:pt idx="571">
                  <c:v>1.392916658345785</c:v>
                </c:pt>
                <c:pt idx="572">
                  <c:v>1.3725311700668681</c:v>
                </c:pt>
                <c:pt idx="573">
                  <c:v>1.3930125837981111</c:v>
                </c:pt>
                <c:pt idx="574">
                  <c:v>1.369728354408565</c:v>
                </c:pt>
                <c:pt idx="575">
                  <c:v>1.36938940169326</c:v>
                </c:pt>
                <c:pt idx="576">
                  <c:v>1.397042103811005</c:v>
                </c:pt>
                <c:pt idx="577">
                  <c:v>1.4038823708161821</c:v>
                </c:pt>
                <c:pt idx="578">
                  <c:v>1.3983010152873141</c:v>
                </c:pt>
                <c:pt idx="579">
                  <c:v>1.3809280041044789</c:v>
                </c:pt>
                <c:pt idx="580">
                  <c:v>1.3957122057731459</c:v>
                </c:pt>
                <c:pt idx="581">
                  <c:v>1.4202983671753411</c:v>
                </c:pt>
                <c:pt idx="582">
                  <c:v>1.4291475842646539</c:v>
                </c:pt>
                <c:pt idx="583">
                  <c:v>1.4316204388157581</c:v>
                </c:pt>
                <c:pt idx="584">
                  <c:v>1.4279469256993951</c:v>
                </c:pt>
                <c:pt idx="585">
                  <c:v>1.392712543488615</c:v>
                </c:pt>
                <c:pt idx="586">
                  <c:v>1.3925334141466521</c:v>
                </c:pt>
                <c:pt idx="587">
                  <c:v>1.393328552395136</c:v>
                </c:pt>
                <c:pt idx="588">
                  <c:v>1.388417939402615</c:v>
                </c:pt>
                <c:pt idx="589">
                  <c:v>1.382272984282763</c:v>
                </c:pt>
                <c:pt idx="590">
                  <c:v>1.4081286996196409</c:v>
                </c:pt>
                <c:pt idx="591">
                  <c:v>1.4062393671067479</c:v>
                </c:pt>
                <c:pt idx="592">
                  <c:v>1.4335527141576061</c:v>
                </c:pt>
                <c:pt idx="593">
                  <c:v>1.423544534560133</c:v>
                </c:pt>
                <c:pt idx="594">
                  <c:v>1.4230506419490601</c:v>
                </c:pt>
                <c:pt idx="595">
                  <c:v>1.435013915230902</c:v>
                </c:pt>
                <c:pt idx="596">
                  <c:v>1.423142129446165</c:v>
                </c:pt>
                <c:pt idx="597">
                  <c:v>1.419072220587106</c:v>
                </c:pt>
                <c:pt idx="598">
                  <c:v>1.3971362471739199</c:v>
                </c:pt>
                <c:pt idx="599">
                  <c:v>1.36949929720696</c:v>
                </c:pt>
                <c:pt idx="600">
                  <c:v>1.367588621065071</c:v>
                </c:pt>
                <c:pt idx="601">
                  <c:v>1.36691812201187</c:v>
                </c:pt>
                <c:pt idx="602">
                  <c:v>1.350081519741849</c:v>
                </c:pt>
                <c:pt idx="603">
                  <c:v>1.374124230215126</c:v>
                </c:pt>
                <c:pt idx="604">
                  <c:v>1.391367927671636</c:v>
                </c:pt>
                <c:pt idx="605">
                  <c:v>1.392550147137346</c:v>
                </c:pt>
                <c:pt idx="606">
                  <c:v>1.3815112360351109</c:v>
                </c:pt>
                <c:pt idx="607">
                  <c:v>1.3574474012403519</c:v>
                </c:pt>
                <c:pt idx="608">
                  <c:v>1.3836357594527</c:v>
                </c:pt>
                <c:pt idx="609">
                  <c:v>1.3554600969806061</c:v>
                </c:pt>
                <c:pt idx="610">
                  <c:v>1.3491415142017991</c:v>
                </c:pt>
                <c:pt idx="611">
                  <c:v>1.353200525031522</c:v>
                </c:pt>
                <c:pt idx="612">
                  <c:v>1.3714348466200521</c:v>
                </c:pt>
                <c:pt idx="613">
                  <c:v>1.365509057414841</c:v>
                </c:pt>
                <c:pt idx="614">
                  <c:v>1.328284143497503</c:v>
                </c:pt>
                <c:pt idx="615">
                  <c:v>1.335565051104773</c:v>
                </c:pt>
                <c:pt idx="616">
                  <c:v>1.3358660808883309</c:v>
                </c:pt>
                <c:pt idx="617">
                  <c:v>1.3424514901125459</c:v>
                </c:pt>
                <c:pt idx="618">
                  <c:v>1.3315040578732631</c:v>
                </c:pt>
                <c:pt idx="619">
                  <c:v>1.3212191121921519</c:v>
                </c:pt>
                <c:pt idx="620">
                  <c:v>1.324496030980274</c:v>
                </c:pt>
                <c:pt idx="621">
                  <c:v>1.3166940297227769</c:v>
                </c:pt>
                <c:pt idx="622">
                  <c:v>1.308923493049742</c:v>
                </c:pt>
                <c:pt idx="623">
                  <c:v>1.309105388774688</c:v>
                </c:pt>
                <c:pt idx="624">
                  <c:v>1.2974613650684379</c:v>
                </c:pt>
                <c:pt idx="625">
                  <c:v>1.2868317608707041</c:v>
                </c:pt>
                <c:pt idx="626">
                  <c:v>1.310711014846109</c:v>
                </c:pt>
                <c:pt idx="627">
                  <c:v>1.326268413193483</c:v>
                </c:pt>
                <c:pt idx="628">
                  <c:v>1.369430648560229</c:v>
                </c:pt>
                <c:pt idx="629">
                  <c:v>1.3949244562643199</c:v>
                </c:pt>
                <c:pt idx="630">
                  <c:v>1.4097966996747731</c:v>
                </c:pt>
                <c:pt idx="631">
                  <c:v>1.398155985286571</c:v>
                </c:pt>
                <c:pt idx="632">
                  <c:v>1.425428810420893</c:v>
                </c:pt>
                <c:pt idx="633">
                  <c:v>1.4237959305960131</c:v>
                </c:pt>
                <c:pt idx="634">
                  <c:v>1.404332980913523</c:v>
                </c:pt>
                <c:pt idx="635">
                  <c:v>1.418308774154786</c:v>
                </c:pt>
                <c:pt idx="636">
                  <c:v>1.40241983508657</c:v>
                </c:pt>
                <c:pt idx="637">
                  <c:v>1.386132718434129</c:v>
                </c:pt>
                <c:pt idx="638">
                  <c:v>1.3810959675816179</c:v>
                </c:pt>
                <c:pt idx="639">
                  <c:v>1.401016494410348</c:v>
                </c:pt>
                <c:pt idx="640">
                  <c:v>1.4346434455202219</c:v>
                </c:pt>
                <c:pt idx="641">
                  <c:v>1.4257813891714479</c:v>
                </c:pt>
                <c:pt idx="642">
                  <c:v>1.4367894724745129</c:v>
                </c:pt>
                <c:pt idx="643">
                  <c:v>1.406748749376376</c:v>
                </c:pt>
                <c:pt idx="644">
                  <c:v>1.3948796627927249</c:v>
                </c:pt>
                <c:pt idx="645">
                  <c:v>1.410760723557106</c:v>
                </c:pt>
                <c:pt idx="646">
                  <c:v>1.4129694537015161</c:v>
                </c:pt>
                <c:pt idx="647">
                  <c:v>1.369803399713232</c:v>
                </c:pt>
                <c:pt idx="648">
                  <c:v>1.383450405006398</c:v>
                </c:pt>
                <c:pt idx="649">
                  <c:v>1.409556569244812</c:v>
                </c:pt>
                <c:pt idx="650">
                  <c:v>1.3974002170486071</c:v>
                </c:pt>
                <c:pt idx="651">
                  <c:v>1.4056271322041149</c:v>
                </c:pt>
                <c:pt idx="652">
                  <c:v>1.417304903268656</c:v>
                </c:pt>
                <c:pt idx="653">
                  <c:v>1.465421413621375</c:v>
                </c:pt>
                <c:pt idx="654">
                  <c:v>1.4736282411926711</c:v>
                </c:pt>
                <c:pt idx="655">
                  <c:v>1.469406974852703</c:v>
                </c:pt>
                <c:pt idx="656">
                  <c:v>1.47156652784815</c:v>
                </c:pt>
                <c:pt idx="657">
                  <c:v>1.452186961356227</c:v>
                </c:pt>
                <c:pt idx="658">
                  <c:v>1.452891640220455</c:v>
                </c:pt>
                <c:pt idx="659">
                  <c:v>1.4163396863679301</c:v>
                </c:pt>
                <c:pt idx="660">
                  <c:v>1.4126003617964391</c:v>
                </c:pt>
                <c:pt idx="661">
                  <c:v>1.425363444296418</c:v>
                </c:pt>
                <c:pt idx="662">
                  <c:v>1.3834424981747839</c:v>
                </c:pt>
                <c:pt idx="663">
                  <c:v>1.377879749634886</c:v>
                </c:pt>
                <c:pt idx="664">
                  <c:v>1.3928654982008351</c:v>
                </c:pt>
                <c:pt idx="665">
                  <c:v>1.378064114792801</c:v>
                </c:pt>
                <c:pt idx="666">
                  <c:v>1.3508256711077831</c:v>
                </c:pt>
                <c:pt idx="667">
                  <c:v>1.3892062314663181</c:v>
                </c:pt>
                <c:pt idx="668">
                  <c:v>1.4145671200366301</c:v>
                </c:pt>
                <c:pt idx="669">
                  <c:v>1.4085127041075529</c:v>
                </c:pt>
                <c:pt idx="670">
                  <c:v>1.4459469993787979</c:v>
                </c:pt>
                <c:pt idx="671">
                  <c:v>1.45583405978495</c:v>
                </c:pt>
                <c:pt idx="672">
                  <c:v>1.438297480524066</c:v>
                </c:pt>
                <c:pt idx="673">
                  <c:v>1.43710622034554</c:v>
                </c:pt>
                <c:pt idx="674">
                  <c:v>1.4353226541520789</c:v>
                </c:pt>
                <c:pt idx="675">
                  <c:v>1.4381185235020599</c:v>
                </c:pt>
                <c:pt idx="676">
                  <c:v>1.439886948159657</c:v>
                </c:pt>
                <c:pt idx="677">
                  <c:v>1.462257129793189</c:v>
                </c:pt>
                <c:pt idx="678">
                  <c:v>1.4626904138969909</c:v>
                </c:pt>
                <c:pt idx="679">
                  <c:v>1.4698953142779281</c:v>
                </c:pt>
                <c:pt idx="680">
                  <c:v>1.449273438600774</c:v>
                </c:pt>
                <c:pt idx="681">
                  <c:v>1.441810872283134</c:v>
                </c:pt>
                <c:pt idx="682">
                  <c:v>1.423971907278176</c:v>
                </c:pt>
                <c:pt idx="683">
                  <c:v>1.3996570262510899</c:v>
                </c:pt>
                <c:pt idx="684">
                  <c:v>1.4013136132719231</c:v>
                </c:pt>
                <c:pt idx="685">
                  <c:v>1.404056456129372</c:v>
                </c:pt>
                <c:pt idx="686">
                  <c:v>1.4124770500168571</c:v>
                </c:pt>
                <c:pt idx="687">
                  <c:v>1.44003008451581</c:v>
                </c:pt>
                <c:pt idx="688">
                  <c:v>1.444066074931307</c:v>
                </c:pt>
                <c:pt idx="689">
                  <c:v>1.432828474850524</c:v>
                </c:pt>
                <c:pt idx="690">
                  <c:v>1.427398767602247</c:v>
                </c:pt>
                <c:pt idx="691">
                  <c:v>1.4181650333481981</c:v>
                </c:pt>
                <c:pt idx="692">
                  <c:v>1.3858453217502671</c:v>
                </c:pt>
                <c:pt idx="693">
                  <c:v>1.381465942204849</c:v>
                </c:pt>
                <c:pt idx="694">
                  <c:v>1.392439771173444</c:v>
                </c:pt>
                <c:pt idx="695">
                  <c:v>1.3674264601261841</c:v>
                </c:pt>
                <c:pt idx="696">
                  <c:v>1.366699209050187</c:v>
                </c:pt>
                <c:pt idx="697">
                  <c:v>1.350354787301012</c:v>
                </c:pt>
                <c:pt idx="698">
                  <c:v>1.3437482403947429</c:v>
                </c:pt>
                <c:pt idx="699">
                  <c:v>1.3476786757369501</c:v>
                </c:pt>
                <c:pt idx="700">
                  <c:v>1.3425824814613601</c:v>
                </c:pt>
                <c:pt idx="701">
                  <c:v>1.3542949498485739</c:v>
                </c:pt>
                <c:pt idx="702">
                  <c:v>1.342747189859359</c:v>
                </c:pt>
                <c:pt idx="703">
                  <c:v>1.349152936679584</c:v>
                </c:pt>
                <c:pt idx="704">
                  <c:v>1.3305763350150011</c:v>
                </c:pt>
                <c:pt idx="705">
                  <c:v>1.286772294261975</c:v>
                </c:pt>
                <c:pt idx="706">
                  <c:v>1.2645828939003569</c:v>
                </c:pt>
                <c:pt idx="707">
                  <c:v>1.259760065180852</c:v>
                </c:pt>
                <c:pt idx="708">
                  <c:v>1.277513927900358</c:v>
                </c:pt>
                <c:pt idx="709">
                  <c:v>1.2434828336817161</c:v>
                </c:pt>
                <c:pt idx="710">
                  <c:v>1.2623563773944579</c:v>
                </c:pt>
                <c:pt idx="711">
                  <c:v>1.3028451799727161</c:v>
                </c:pt>
                <c:pt idx="712">
                  <c:v>1.3046088026080711</c:v>
                </c:pt>
                <c:pt idx="713">
                  <c:v>1.322090112530661</c:v>
                </c:pt>
                <c:pt idx="714">
                  <c:v>1.3422749638297491</c:v>
                </c:pt>
                <c:pt idx="715">
                  <c:v>1.334220452463766</c:v>
                </c:pt>
                <c:pt idx="716">
                  <c:v>1.341115230971321</c:v>
                </c:pt>
                <c:pt idx="717">
                  <c:v>1.328232541570505</c:v>
                </c:pt>
                <c:pt idx="718">
                  <c:v>1.3783765118414759</c:v>
                </c:pt>
                <c:pt idx="719">
                  <c:v>1.3751821610693451</c:v>
                </c:pt>
                <c:pt idx="720">
                  <c:v>1.3605436139594189</c:v>
                </c:pt>
                <c:pt idx="721">
                  <c:v>1.370978220933426</c:v>
                </c:pt>
                <c:pt idx="722">
                  <c:v>1.389144764549628</c:v>
                </c:pt>
                <c:pt idx="723">
                  <c:v>1.4003530308243819</c:v>
                </c:pt>
                <c:pt idx="724">
                  <c:v>1.4243440462649071</c:v>
                </c:pt>
                <c:pt idx="725">
                  <c:v>1.463798727752424</c:v>
                </c:pt>
                <c:pt idx="726">
                  <c:v>1.491143051525293</c:v>
                </c:pt>
                <c:pt idx="727">
                  <c:v>1.469230623945714</c:v>
                </c:pt>
                <c:pt idx="728">
                  <c:v>1.491526103950285</c:v>
                </c:pt>
                <c:pt idx="729">
                  <c:v>1.5151167399765191</c:v>
                </c:pt>
                <c:pt idx="730">
                  <c:v>1.525602489254579</c:v>
                </c:pt>
                <c:pt idx="731">
                  <c:v>1.548005211374381</c:v>
                </c:pt>
                <c:pt idx="732">
                  <c:v>1.552974262268392</c:v>
                </c:pt>
                <c:pt idx="733">
                  <c:v>1.5553823899725401</c:v>
                </c:pt>
                <c:pt idx="734">
                  <c:v>1.561905057542085</c:v>
                </c:pt>
                <c:pt idx="735">
                  <c:v>1.5400461619728021</c:v>
                </c:pt>
                <c:pt idx="736">
                  <c:v>1.604824589653179</c:v>
                </c:pt>
                <c:pt idx="737">
                  <c:v>1.636408491918204</c:v>
                </c:pt>
                <c:pt idx="738">
                  <c:v>1.6264535002822691</c:v>
                </c:pt>
                <c:pt idx="739">
                  <c:v>1.607645369111264</c:v>
                </c:pt>
                <c:pt idx="740">
                  <c:v>1.6398551056507831</c:v>
                </c:pt>
                <c:pt idx="741">
                  <c:v>1.670355000897737</c:v>
                </c:pt>
                <c:pt idx="742">
                  <c:v>1.640984193279025</c:v>
                </c:pt>
                <c:pt idx="743">
                  <c:v>1.643065501130816</c:v>
                </c:pt>
                <c:pt idx="744">
                  <c:v>1.5973181175854401</c:v>
                </c:pt>
                <c:pt idx="745">
                  <c:v>1.5935661136426611</c:v>
                </c:pt>
                <c:pt idx="746">
                  <c:v>1.6377123098154751</c:v>
                </c:pt>
                <c:pt idx="747">
                  <c:v>1.650203550438607</c:v>
                </c:pt>
                <c:pt idx="748">
                  <c:v>1.6432850821060261</c:v>
                </c:pt>
                <c:pt idx="749">
                  <c:v>1.6217166035612769</c:v>
                </c:pt>
                <c:pt idx="750">
                  <c:v>1.626789327807405</c:v>
                </c:pt>
                <c:pt idx="751">
                  <c:v>1.6056518738454699</c:v>
                </c:pt>
                <c:pt idx="752">
                  <c:v>1.627347304573058</c:v>
                </c:pt>
                <c:pt idx="753">
                  <c:v>1.6346423589239061</c:v>
                </c:pt>
                <c:pt idx="754">
                  <c:v>1.6501848544490521</c:v>
                </c:pt>
                <c:pt idx="755">
                  <c:v>1.6853813569522871</c:v>
                </c:pt>
                <c:pt idx="756">
                  <c:v>1.6923267110650611</c:v>
                </c:pt>
                <c:pt idx="757">
                  <c:v>1.6547209195834689</c:v>
                </c:pt>
                <c:pt idx="758">
                  <c:v>1.696494665598252</c:v>
                </c:pt>
                <c:pt idx="759">
                  <c:v>1.6530946361391301</c:v>
                </c:pt>
                <c:pt idx="760">
                  <c:v>1.6443679901649479</c:v>
                </c:pt>
                <c:pt idx="761">
                  <c:v>1.655560174874054</c:v>
                </c:pt>
                <c:pt idx="762">
                  <c:v>1.6506598879186729</c:v>
                </c:pt>
                <c:pt idx="763">
                  <c:v>1.646679546585436</c:v>
                </c:pt>
                <c:pt idx="764">
                  <c:v>1.6753697553692091</c:v>
                </c:pt>
                <c:pt idx="765">
                  <c:v>1.697890187483438</c:v>
                </c:pt>
                <c:pt idx="766">
                  <c:v>1.6666825920397541</c:v>
                </c:pt>
                <c:pt idx="767">
                  <c:v>1.708910745374163</c:v>
                </c:pt>
                <c:pt idx="768">
                  <c:v>1.7469569951280171</c:v>
                </c:pt>
                <c:pt idx="769">
                  <c:v>1.715847310694836</c:v>
                </c:pt>
                <c:pt idx="770">
                  <c:v>1.6922529060308691</c:v>
                </c:pt>
                <c:pt idx="771">
                  <c:v>1.6925690348676341</c:v>
                </c:pt>
                <c:pt idx="772">
                  <c:v>1.661692833396238</c:v>
                </c:pt>
                <c:pt idx="773">
                  <c:v>1.6677044118079249</c:v>
                </c:pt>
                <c:pt idx="774">
                  <c:v>1.6764487320281549</c:v>
                </c:pt>
                <c:pt idx="775">
                  <c:v>1.698734000751652</c:v>
                </c:pt>
                <c:pt idx="776">
                  <c:v>1.704167013425324</c:v>
                </c:pt>
                <c:pt idx="777">
                  <c:v>1.7006113744840881</c:v>
                </c:pt>
                <c:pt idx="778">
                  <c:v>1.732169978818475</c:v>
                </c:pt>
                <c:pt idx="779">
                  <c:v>1.7525058681727119</c:v>
                </c:pt>
                <c:pt idx="780">
                  <c:v>1.7564748703283199</c:v>
                </c:pt>
                <c:pt idx="781">
                  <c:v>1.7554338520312061</c:v>
                </c:pt>
                <c:pt idx="782">
                  <c:v>1.736061770468839</c:v>
                </c:pt>
                <c:pt idx="783">
                  <c:v>1.7451541699824049</c:v>
                </c:pt>
                <c:pt idx="784">
                  <c:v>1.7270945406052429</c:v>
                </c:pt>
                <c:pt idx="785">
                  <c:v>1.74314418363816</c:v>
                </c:pt>
                <c:pt idx="786">
                  <c:v>1.7607819212522671</c:v>
                </c:pt>
                <c:pt idx="787">
                  <c:v>1.7048033234606941</c:v>
                </c:pt>
                <c:pt idx="788">
                  <c:v>1.67659023009391</c:v>
                </c:pt>
                <c:pt idx="789">
                  <c:v>1.685087765195779</c:v>
                </c:pt>
                <c:pt idx="790">
                  <c:v>1.6802264329627581</c:v>
                </c:pt>
                <c:pt idx="791">
                  <c:v>1.650748459908125</c:v>
                </c:pt>
                <c:pt idx="792">
                  <c:v>1.650951144919917</c:v>
                </c:pt>
                <c:pt idx="793">
                  <c:v>1.643625396716446</c:v>
                </c:pt>
                <c:pt idx="794">
                  <c:v>1.6079519498133279</c:v>
                </c:pt>
                <c:pt idx="795">
                  <c:v>1.6175762199596591</c:v>
                </c:pt>
                <c:pt idx="796">
                  <c:v>1.6516439798263269</c:v>
                </c:pt>
                <c:pt idx="797">
                  <c:v>1.6496476748505</c:v>
                </c:pt>
                <c:pt idx="798">
                  <c:v>1.695762110110274</c:v>
                </c:pt>
                <c:pt idx="799">
                  <c:v>1.717443115916814</c:v>
                </c:pt>
                <c:pt idx="800">
                  <c:v>1.6686084230971781</c:v>
                </c:pt>
                <c:pt idx="801">
                  <c:v>1.707900896803358</c:v>
                </c:pt>
                <c:pt idx="802">
                  <c:v>1.6807558498718389</c:v>
                </c:pt>
                <c:pt idx="803">
                  <c:v>1.648119820991832</c:v>
                </c:pt>
                <c:pt idx="804">
                  <c:v>1.6705573302641219</c:v>
                </c:pt>
                <c:pt idx="805">
                  <c:v>1.705513697103564</c:v>
                </c:pt>
                <c:pt idx="806">
                  <c:v>1.72817610695043</c:v>
                </c:pt>
                <c:pt idx="807">
                  <c:v>1.7362344495532449</c:v>
                </c:pt>
                <c:pt idx="808">
                  <c:v>1.7583366768053339</c:v>
                </c:pt>
                <c:pt idx="809">
                  <c:v>1.7611417097801361</c:v>
                </c:pt>
                <c:pt idx="810">
                  <c:v>1.761186387329414</c:v>
                </c:pt>
                <c:pt idx="811">
                  <c:v>1.780419871892962</c:v>
                </c:pt>
                <c:pt idx="812">
                  <c:v>1.739844597900233</c:v>
                </c:pt>
                <c:pt idx="813">
                  <c:v>1.773222208680413</c:v>
                </c:pt>
                <c:pt idx="814">
                  <c:v>1.782769152606178</c:v>
                </c:pt>
                <c:pt idx="815">
                  <c:v>1.812005736123022</c:v>
                </c:pt>
                <c:pt idx="816">
                  <c:v>1.851304929717507</c:v>
                </c:pt>
                <c:pt idx="817">
                  <c:v>1.880006439658034</c:v>
                </c:pt>
                <c:pt idx="818">
                  <c:v>1.8397070819498429</c:v>
                </c:pt>
                <c:pt idx="819">
                  <c:v>1.8293370651848559</c:v>
                </c:pt>
                <c:pt idx="820">
                  <c:v>1.8600633070396679</c:v>
                </c:pt>
                <c:pt idx="821">
                  <c:v>1.8684560003892301</c:v>
                </c:pt>
                <c:pt idx="822">
                  <c:v>1.848961256292138</c:v>
                </c:pt>
                <c:pt idx="823">
                  <c:v>1.871381759017966</c:v>
                </c:pt>
                <c:pt idx="824">
                  <c:v>1.881753074457539</c:v>
                </c:pt>
                <c:pt idx="825">
                  <c:v>1.861027933443991</c:v>
                </c:pt>
                <c:pt idx="826">
                  <c:v>1.8474734251362639</c:v>
                </c:pt>
                <c:pt idx="827">
                  <c:v>1.801725736564511</c:v>
                </c:pt>
                <c:pt idx="828">
                  <c:v>1.809956150602827</c:v>
                </c:pt>
                <c:pt idx="829">
                  <c:v>1.777815935042997</c:v>
                </c:pt>
                <c:pt idx="830">
                  <c:v>1.757552890345855</c:v>
                </c:pt>
                <c:pt idx="831">
                  <c:v>1.719796286393432</c:v>
                </c:pt>
                <c:pt idx="832">
                  <c:v>1.758676224215135</c:v>
                </c:pt>
                <c:pt idx="833">
                  <c:v>1.767820337359848</c:v>
                </c:pt>
                <c:pt idx="834">
                  <c:v>1.7696758702474731</c:v>
                </c:pt>
                <c:pt idx="835">
                  <c:v>1.7601855591430771</c:v>
                </c:pt>
                <c:pt idx="836">
                  <c:v>1.6954160012002839</c:v>
                </c:pt>
                <c:pt idx="837">
                  <c:v>1.6858574379681679</c:v>
                </c:pt>
                <c:pt idx="838">
                  <c:v>1.595211468662588</c:v>
                </c:pt>
                <c:pt idx="839">
                  <c:v>1.6036103135252</c:v>
                </c:pt>
                <c:pt idx="840">
                  <c:v>1.65353000304386</c:v>
                </c:pt>
                <c:pt idx="841">
                  <c:v>1.6305610313357779</c:v>
                </c:pt>
                <c:pt idx="842">
                  <c:v>1.6297547548188409</c:v>
                </c:pt>
                <c:pt idx="843">
                  <c:v>1.6829920903018409</c:v>
                </c:pt>
                <c:pt idx="844">
                  <c:v>1.7088193543957111</c:v>
                </c:pt>
                <c:pt idx="845">
                  <c:v>1.7260055835874131</c:v>
                </c:pt>
                <c:pt idx="846">
                  <c:v>1.7248691627719701</c:v>
                </c:pt>
                <c:pt idx="847">
                  <c:v>1.7023533970588129</c:v>
                </c:pt>
                <c:pt idx="848">
                  <c:v>1.6376496510715239</c:v>
                </c:pt>
                <c:pt idx="849">
                  <c:v>1.6592549987472061</c:v>
                </c:pt>
                <c:pt idx="850">
                  <c:v>1.6988197801356171</c:v>
                </c:pt>
                <c:pt idx="851">
                  <c:v>1.7425189244844981</c:v>
                </c:pt>
                <c:pt idx="852">
                  <c:v>1.738397267316075</c:v>
                </c:pt>
                <c:pt idx="853">
                  <c:v>1.7942178296205911</c:v>
                </c:pt>
                <c:pt idx="854">
                  <c:v>1.806804068948078</c:v>
                </c:pt>
                <c:pt idx="855">
                  <c:v>1.7839752676478979</c:v>
                </c:pt>
                <c:pt idx="856">
                  <c:v>1.7877601692621721</c:v>
                </c:pt>
                <c:pt idx="857">
                  <c:v>1.75290750777722</c:v>
                </c:pt>
                <c:pt idx="858">
                  <c:v>1.797680137324305</c:v>
                </c:pt>
                <c:pt idx="859">
                  <c:v>1.8482453702769439</c:v>
                </c:pt>
                <c:pt idx="860">
                  <c:v>1.869003209991136</c:v>
                </c:pt>
                <c:pt idx="861">
                  <c:v>1.8190132545150279</c:v>
                </c:pt>
                <c:pt idx="862">
                  <c:v>1.8257801939312619</c:v>
                </c:pt>
                <c:pt idx="863">
                  <c:v>1.8028341543408219</c:v>
                </c:pt>
                <c:pt idx="864">
                  <c:v>1.7978771998955509</c:v>
                </c:pt>
                <c:pt idx="865">
                  <c:v>1.797681244241232</c:v>
                </c:pt>
                <c:pt idx="866">
                  <c:v>1.855881242242438</c:v>
                </c:pt>
                <c:pt idx="867">
                  <c:v>1.851218817679229</c:v>
                </c:pt>
                <c:pt idx="868">
                  <c:v>1.884378553783187</c:v>
                </c:pt>
                <c:pt idx="869">
                  <c:v>1.9200343526775729</c:v>
                </c:pt>
                <c:pt idx="870">
                  <c:v>1.882487653621123</c:v>
                </c:pt>
                <c:pt idx="871">
                  <c:v>1.881813057694272</c:v>
                </c:pt>
                <c:pt idx="872">
                  <c:v>1.8707030334607511</c:v>
                </c:pt>
                <c:pt idx="873">
                  <c:v>1.8962784032169999</c:v>
                </c:pt>
                <c:pt idx="874">
                  <c:v>1.910080253568623</c:v>
                </c:pt>
                <c:pt idx="875">
                  <c:v>1.902354084709782</c:v>
                </c:pt>
                <c:pt idx="876">
                  <c:v>1.874859977181984</c:v>
                </c:pt>
                <c:pt idx="877">
                  <c:v>1.8201995076537649</c:v>
                </c:pt>
                <c:pt idx="878">
                  <c:v>1.86126963051536</c:v>
                </c:pt>
                <c:pt idx="879">
                  <c:v>1.870974680526057</c:v>
                </c:pt>
                <c:pt idx="880">
                  <c:v>1.870857517192372</c:v>
                </c:pt>
                <c:pt idx="881">
                  <c:v>1.891447131444298</c:v>
                </c:pt>
                <c:pt idx="882">
                  <c:v>1.8972192297689749</c:v>
                </c:pt>
                <c:pt idx="883">
                  <c:v>1.9353174092276471</c:v>
                </c:pt>
                <c:pt idx="884">
                  <c:v>1.951432984956071</c:v>
                </c:pt>
                <c:pt idx="885">
                  <c:v>1.9272633716187551</c:v>
                </c:pt>
                <c:pt idx="886">
                  <c:v>1.9205493859556</c:v>
                </c:pt>
                <c:pt idx="887">
                  <c:v>1.8632663584558951</c:v>
                </c:pt>
                <c:pt idx="888">
                  <c:v>1.8916606850054709</c:v>
                </c:pt>
                <c:pt idx="889">
                  <c:v>1.9266883671489119</c:v>
                </c:pt>
                <c:pt idx="890">
                  <c:v>1.9272420355869031</c:v>
                </c:pt>
                <c:pt idx="891">
                  <c:v>1.938722910774394</c:v>
                </c:pt>
                <c:pt idx="892">
                  <c:v>1.9475955119968571</c:v>
                </c:pt>
                <c:pt idx="893">
                  <c:v>1.953795736205993</c:v>
                </c:pt>
                <c:pt idx="894">
                  <c:v>1.9558528048703001</c:v>
                </c:pt>
                <c:pt idx="895">
                  <c:v>1.9237981829585731</c:v>
                </c:pt>
                <c:pt idx="896">
                  <c:v>1.926118049727519</c:v>
                </c:pt>
                <c:pt idx="897">
                  <c:v>1.938083863493711</c:v>
                </c:pt>
                <c:pt idx="898">
                  <c:v>1.9507112457860289</c:v>
                </c:pt>
                <c:pt idx="899">
                  <c:v>1.926521633381016</c:v>
                </c:pt>
                <c:pt idx="900">
                  <c:v>1.9414962823654101</c:v>
                </c:pt>
                <c:pt idx="901">
                  <c:v>1.998229508926374</c:v>
                </c:pt>
                <c:pt idx="902">
                  <c:v>2.0043971253231119</c:v>
                </c:pt>
                <c:pt idx="903">
                  <c:v>1.9949860945892151</c:v>
                </c:pt>
                <c:pt idx="904">
                  <c:v>1.953271694827327</c:v>
                </c:pt>
                <c:pt idx="905">
                  <c:v>1.975223798888966</c:v>
                </c:pt>
                <c:pt idx="906">
                  <c:v>2.0159595021927772</c:v>
                </c:pt>
                <c:pt idx="907">
                  <c:v>2.051539898853898</c:v>
                </c:pt>
                <c:pt idx="908">
                  <c:v>2.067948841396877</c:v>
                </c:pt>
                <c:pt idx="909">
                  <c:v>2.0416348385419081</c:v>
                </c:pt>
                <c:pt idx="910">
                  <c:v>2.0809071884236698</c:v>
                </c:pt>
                <c:pt idx="911">
                  <c:v>2.108434429174828</c:v>
                </c:pt>
                <c:pt idx="912">
                  <c:v>2.1120819229660621</c:v>
                </c:pt>
                <c:pt idx="913">
                  <c:v>2.0549517148320939</c:v>
                </c:pt>
                <c:pt idx="914">
                  <c:v>2.047150120202478</c:v>
                </c:pt>
                <c:pt idx="915">
                  <c:v>2.0543456541554499</c:v>
                </c:pt>
                <c:pt idx="916">
                  <c:v>2.114907234625603</c:v>
                </c:pt>
                <c:pt idx="917">
                  <c:v>2.0855592197990922</c:v>
                </c:pt>
                <c:pt idx="918">
                  <c:v>2.0234704208428682</c:v>
                </c:pt>
                <c:pt idx="919">
                  <c:v>2.0227168178470931</c:v>
                </c:pt>
                <c:pt idx="920">
                  <c:v>2.0009156989437979</c:v>
                </c:pt>
                <c:pt idx="921">
                  <c:v>2.0094269468227748</c:v>
                </c:pt>
                <c:pt idx="922">
                  <c:v>1.957207185291763</c:v>
                </c:pt>
                <c:pt idx="923">
                  <c:v>1.9967064531819529</c:v>
                </c:pt>
                <c:pt idx="924">
                  <c:v>1.958296994164253</c:v>
                </c:pt>
                <c:pt idx="925">
                  <c:v>1.9291714949258689</c:v>
                </c:pt>
                <c:pt idx="926">
                  <c:v>1.944644661850178</c:v>
                </c:pt>
                <c:pt idx="927">
                  <c:v>1.98199201560878</c:v>
                </c:pt>
                <c:pt idx="928">
                  <c:v>1.9519741401561941</c:v>
                </c:pt>
                <c:pt idx="929">
                  <c:v>1.9127521713901769</c:v>
                </c:pt>
                <c:pt idx="930">
                  <c:v>1.896339374648935</c:v>
                </c:pt>
                <c:pt idx="931">
                  <c:v>1.9176362465739401</c:v>
                </c:pt>
                <c:pt idx="932">
                  <c:v>1.943004116562016</c:v>
                </c:pt>
                <c:pt idx="933">
                  <c:v>1.9037656751784151</c:v>
                </c:pt>
                <c:pt idx="934">
                  <c:v>1.944264731406397</c:v>
                </c:pt>
                <c:pt idx="935">
                  <c:v>1.985415431157348</c:v>
                </c:pt>
                <c:pt idx="936">
                  <c:v>2.0156736696764428</c:v>
                </c:pt>
                <c:pt idx="937">
                  <c:v>2.014695885833838</c:v>
                </c:pt>
                <c:pt idx="938">
                  <c:v>2.0287670029589462</c:v>
                </c:pt>
                <c:pt idx="939">
                  <c:v>2.0201532927341499</c:v>
                </c:pt>
                <c:pt idx="940">
                  <c:v>2.032451300609627</c:v>
                </c:pt>
                <c:pt idx="941">
                  <c:v>2.050896284350348</c:v>
                </c:pt>
                <c:pt idx="942">
                  <c:v>2.0542684776938969</c:v>
                </c:pt>
                <c:pt idx="943">
                  <c:v>2.0802380967308358</c:v>
                </c:pt>
                <c:pt idx="944">
                  <c:v>2.097103664303686</c:v>
                </c:pt>
                <c:pt idx="945">
                  <c:v>2.13367351245769</c:v>
                </c:pt>
                <c:pt idx="946">
                  <c:v>2.0278893485083791</c:v>
                </c:pt>
                <c:pt idx="947">
                  <c:v>2.0705210761621502</c:v>
                </c:pt>
                <c:pt idx="948">
                  <c:v>2.0855222906771278</c:v>
                </c:pt>
                <c:pt idx="949">
                  <c:v>2.0923212213282678</c:v>
                </c:pt>
                <c:pt idx="950">
                  <c:v>2.0845744999353908</c:v>
                </c:pt>
                <c:pt idx="951">
                  <c:v>2.1268628705390138</c:v>
                </c:pt>
                <c:pt idx="952">
                  <c:v>2.1469083196028791</c:v>
                </c:pt>
                <c:pt idx="953">
                  <c:v>2.1398337996764432</c:v>
                </c:pt>
                <c:pt idx="954">
                  <c:v>2.155051181429029</c:v>
                </c:pt>
                <c:pt idx="955">
                  <c:v>2.1670172614398679</c:v>
                </c:pt>
                <c:pt idx="956">
                  <c:v>2.1529743962886441</c:v>
                </c:pt>
                <c:pt idx="957">
                  <c:v>2.1337674117277539</c:v>
                </c:pt>
                <c:pt idx="958">
                  <c:v>2.1169178741955181</c:v>
                </c:pt>
                <c:pt idx="959">
                  <c:v>2.1122833637884701</c:v>
                </c:pt>
                <c:pt idx="960">
                  <c:v>2.0943760527055071</c:v>
                </c:pt>
                <c:pt idx="961">
                  <c:v>2.0824614088929492</c:v>
                </c:pt>
                <c:pt idx="962">
                  <c:v>2.1079254980325728</c:v>
                </c:pt>
                <c:pt idx="963">
                  <c:v>2.1572676847146668</c:v>
                </c:pt>
                <c:pt idx="964">
                  <c:v>2.1266826736231228</c:v>
                </c:pt>
                <c:pt idx="965">
                  <c:v>2.1663092112387909</c:v>
                </c:pt>
                <c:pt idx="966">
                  <c:v>2.1794282139856032</c:v>
                </c:pt>
                <c:pt idx="967">
                  <c:v>2.1856209552277219</c:v>
                </c:pt>
                <c:pt idx="968">
                  <c:v>2.2091185922067429</c:v>
                </c:pt>
                <c:pt idx="969">
                  <c:v>2.2145617442378089</c:v>
                </c:pt>
                <c:pt idx="970">
                  <c:v>2.1568210564623391</c:v>
                </c:pt>
                <c:pt idx="971">
                  <c:v>2.1989067900386039</c:v>
                </c:pt>
                <c:pt idx="972">
                  <c:v>2.2154965348889641</c:v>
                </c:pt>
                <c:pt idx="973">
                  <c:v>2.1745408997220328</c:v>
                </c:pt>
                <c:pt idx="974">
                  <c:v>2.1571200925901231</c:v>
                </c:pt>
                <c:pt idx="975">
                  <c:v>2.1549472828375169</c:v>
                </c:pt>
                <c:pt idx="976">
                  <c:v>2.197272056612861</c:v>
                </c:pt>
                <c:pt idx="977">
                  <c:v>2.232052308309199</c:v>
                </c:pt>
                <c:pt idx="978">
                  <c:v>2.2112402089352301</c:v>
                </c:pt>
                <c:pt idx="979">
                  <c:v>2.200803718706922</c:v>
                </c:pt>
                <c:pt idx="980">
                  <c:v>2.165625993982915</c:v>
                </c:pt>
                <c:pt idx="981">
                  <c:v>2.1944758164033051</c:v>
                </c:pt>
                <c:pt idx="982">
                  <c:v>2.2481280170301332</c:v>
                </c:pt>
                <c:pt idx="983">
                  <c:v>2.26863513223637</c:v>
                </c:pt>
                <c:pt idx="984">
                  <c:v>2.3023993196138681</c:v>
                </c:pt>
                <c:pt idx="985">
                  <c:v>2.312279636494341</c:v>
                </c:pt>
                <c:pt idx="986">
                  <c:v>2.3085989864560572</c:v>
                </c:pt>
                <c:pt idx="987">
                  <c:v>2.3213036058441272</c:v>
                </c:pt>
                <c:pt idx="988">
                  <c:v>2.29898186052097</c:v>
                </c:pt>
                <c:pt idx="989">
                  <c:v>2.3368641262299952</c:v>
                </c:pt>
                <c:pt idx="990">
                  <c:v>2.419664100700563</c:v>
                </c:pt>
                <c:pt idx="991">
                  <c:v>2.406845277255119</c:v>
                </c:pt>
                <c:pt idx="992">
                  <c:v>2.441710739486362</c:v>
                </c:pt>
                <c:pt idx="993">
                  <c:v>2.361908188536836</c:v>
                </c:pt>
                <c:pt idx="994">
                  <c:v>2.3914620842310281</c:v>
                </c:pt>
                <c:pt idx="995">
                  <c:v>2.4373798476995661</c:v>
                </c:pt>
                <c:pt idx="996">
                  <c:v>2.438860593848676</c:v>
                </c:pt>
                <c:pt idx="997">
                  <c:v>2.4422950745456</c:v>
                </c:pt>
                <c:pt idx="998">
                  <c:v>2.3882553082379241</c:v>
                </c:pt>
                <c:pt idx="999">
                  <c:v>2.3533056117098661</c:v>
                </c:pt>
                <c:pt idx="1000">
                  <c:v>2.359411521564633</c:v>
                </c:pt>
                <c:pt idx="1001">
                  <c:v>2.2587862544002042</c:v>
                </c:pt>
                <c:pt idx="1002">
                  <c:v>2.2746583215148108</c:v>
                </c:pt>
                <c:pt idx="1003">
                  <c:v>2.236210092554022</c:v>
                </c:pt>
                <c:pt idx="1004">
                  <c:v>2.239928744101447</c:v>
                </c:pt>
                <c:pt idx="1005">
                  <c:v>2.3015992802842238</c:v>
                </c:pt>
                <c:pt idx="1006">
                  <c:v>2.2696272945333349</c:v>
                </c:pt>
                <c:pt idx="1007">
                  <c:v>2.259027290165176</c:v>
                </c:pt>
                <c:pt idx="1008">
                  <c:v>2.2620850166728168</c:v>
                </c:pt>
                <c:pt idx="1009">
                  <c:v>2.252801293093627</c:v>
                </c:pt>
                <c:pt idx="1010">
                  <c:v>2.1862317093923349</c:v>
                </c:pt>
                <c:pt idx="1011">
                  <c:v>2.1893553081771731</c:v>
                </c:pt>
                <c:pt idx="1012">
                  <c:v>2.1955160887579388</c:v>
                </c:pt>
                <c:pt idx="1013">
                  <c:v>2.2199952546894228</c:v>
                </c:pt>
                <c:pt idx="1014">
                  <c:v>2.1989118976321</c:v>
                </c:pt>
                <c:pt idx="1015">
                  <c:v>2.2490621457737729</c:v>
                </c:pt>
                <c:pt idx="1016">
                  <c:v>2.260317877829682</c:v>
                </c:pt>
                <c:pt idx="1017">
                  <c:v>2.238460232773511</c:v>
                </c:pt>
                <c:pt idx="1018">
                  <c:v>2.1684934698980869</c:v>
                </c:pt>
                <c:pt idx="1019">
                  <c:v>2.197797677361772</c:v>
                </c:pt>
                <c:pt idx="1020">
                  <c:v>2.2086958590037109</c:v>
                </c:pt>
                <c:pt idx="1021">
                  <c:v>2.218446619964586</c:v>
                </c:pt>
                <c:pt idx="1022">
                  <c:v>2.230223545614622</c:v>
                </c:pt>
                <c:pt idx="1023">
                  <c:v>2.2101183674040361</c:v>
                </c:pt>
                <c:pt idx="1024">
                  <c:v>2.161891785513661</c:v>
                </c:pt>
                <c:pt idx="1025">
                  <c:v>2.1449637065139409</c:v>
                </c:pt>
                <c:pt idx="1026">
                  <c:v>2.1757002885377461</c:v>
                </c:pt>
                <c:pt idx="1027">
                  <c:v>2.1534442385527428</c:v>
                </c:pt>
                <c:pt idx="1028">
                  <c:v>2.1691313641104939</c:v>
                </c:pt>
                <c:pt idx="1029">
                  <c:v>2.2121140527066889</c:v>
                </c:pt>
                <c:pt idx="1030">
                  <c:v>2.232669893214303</c:v>
                </c:pt>
                <c:pt idx="1031">
                  <c:v>2.2461810607203039</c:v>
                </c:pt>
                <c:pt idx="1032">
                  <c:v>2.2609323986397198</c:v>
                </c:pt>
                <c:pt idx="1033">
                  <c:v>2.2384202591657738</c:v>
                </c:pt>
                <c:pt idx="1034">
                  <c:v>2.2805958606545209</c:v>
                </c:pt>
                <c:pt idx="1035">
                  <c:v>2.268391303534834</c:v>
                </c:pt>
                <c:pt idx="1036">
                  <c:v>2.260886894892812</c:v>
                </c:pt>
                <c:pt idx="1037">
                  <c:v>2.2681572465118589</c:v>
                </c:pt>
                <c:pt idx="1038">
                  <c:v>2.2770989530060399</c:v>
                </c:pt>
                <c:pt idx="1039">
                  <c:v>2.267568350311286</c:v>
                </c:pt>
                <c:pt idx="1040">
                  <c:v>2.2519867574270478</c:v>
                </c:pt>
                <c:pt idx="1041">
                  <c:v>2.2333948699898931</c:v>
                </c:pt>
                <c:pt idx="1042">
                  <c:v>2.2258597959920818</c:v>
                </c:pt>
                <c:pt idx="1043">
                  <c:v>2.1942121504565688</c:v>
                </c:pt>
                <c:pt idx="1044">
                  <c:v>2.1368572565794781</c:v>
                </c:pt>
                <c:pt idx="1045">
                  <c:v>2.2018869461121802</c:v>
                </c:pt>
                <c:pt idx="1046">
                  <c:v>2.2282158935914418</c:v>
                </c:pt>
                <c:pt idx="1047">
                  <c:v>2.249999686680872</c:v>
                </c:pt>
                <c:pt idx="1048">
                  <c:v>2.2600292856645501</c:v>
                </c:pt>
                <c:pt idx="1049">
                  <c:v>2.2235622396441079</c:v>
                </c:pt>
                <c:pt idx="1050">
                  <c:v>2.2186035051909871</c:v>
                </c:pt>
                <c:pt idx="1051">
                  <c:v>2.1969139125567212</c:v>
                </c:pt>
                <c:pt idx="1052">
                  <c:v>2.2456802555867612</c:v>
                </c:pt>
                <c:pt idx="1053">
                  <c:v>2.2434225134681411</c:v>
                </c:pt>
                <c:pt idx="1054">
                  <c:v>2.2383316084519831</c:v>
                </c:pt>
                <c:pt idx="1055">
                  <c:v>2.192075898575315</c:v>
                </c:pt>
                <c:pt idx="1056">
                  <c:v>2.1842706098172568</c:v>
                </c:pt>
                <c:pt idx="1057">
                  <c:v>2.16369517436631</c:v>
                </c:pt>
                <c:pt idx="1058">
                  <c:v>2.17493230868428</c:v>
                </c:pt>
                <c:pt idx="1059">
                  <c:v>2.205144519082602</c:v>
                </c:pt>
                <c:pt idx="1060">
                  <c:v>2.2006211706784939</c:v>
                </c:pt>
                <c:pt idx="1061">
                  <c:v>2.2343183825271198</c:v>
                </c:pt>
                <c:pt idx="1062">
                  <c:v>2.261143974095936</c:v>
                </c:pt>
                <c:pt idx="1063">
                  <c:v>2.248010860638439</c:v>
                </c:pt>
                <c:pt idx="1064">
                  <c:v>2.282330398514222</c:v>
                </c:pt>
                <c:pt idx="1065">
                  <c:v>2.250883960392013</c:v>
                </c:pt>
                <c:pt idx="1066">
                  <c:v>2.253950479654681</c:v>
                </c:pt>
                <c:pt idx="1067">
                  <c:v>2.2545076204136669</c:v>
                </c:pt>
                <c:pt idx="1068">
                  <c:v>2.2283498641811752</c:v>
                </c:pt>
                <c:pt idx="1069">
                  <c:v>2.254028050349866</c:v>
                </c:pt>
                <c:pt idx="1070">
                  <c:v>2.2452176543774498</c:v>
                </c:pt>
                <c:pt idx="1071">
                  <c:v>2.230334739772557</c:v>
                </c:pt>
                <c:pt idx="1072">
                  <c:v>2.2725001814514552</c:v>
                </c:pt>
                <c:pt idx="1073">
                  <c:v>2.285425955570183</c:v>
                </c:pt>
                <c:pt idx="1074">
                  <c:v>2.2915480187365098</c:v>
                </c:pt>
                <c:pt idx="1075">
                  <c:v>2.3251414450584602</c:v>
                </c:pt>
                <c:pt idx="1076">
                  <c:v>2.34191873092974</c:v>
                </c:pt>
                <c:pt idx="1077">
                  <c:v>2.328293478305234</c:v>
                </c:pt>
                <c:pt idx="1078">
                  <c:v>2.3061057558342641</c:v>
                </c:pt>
                <c:pt idx="1079">
                  <c:v>2.2394642265056408</c:v>
                </c:pt>
                <c:pt idx="1080">
                  <c:v>2.2598238198229552</c:v>
                </c:pt>
                <c:pt idx="1081">
                  <c:v>2.2776789741132979</c:v>
                </c:pt>
                <c:pt idx="1082">
                  <c:v>2.3041328361501852</c:v>
                </c:pt>
                <c:pt idx="1083">
                  <c:v>2.286662545652498</c:v>
                </c:pt>
                <c:pt idx="1084">
                  <c:v>2.324610620859318</c:v>
                </c:pt>
                <c:pt idx="1085">
                  <c:v>2.3492616699735831</c:v>
                </c:pt>
                <c:pt idx="1086">
                  <c:v>2.3788651068220368</c:v>
                </c:pt>
                <c:pt idx="1087">
                  <c:v>2.3872920123345658</c:v>
                </c:pt>
                <c:pt idx="1088">
                  <c:v>2.403973631166922</c:v>
                </c:pt>
                <c:pt idx="1089">
                  <c:v>2.431343975241921</c:v>
                </c:pt>
                <c:pt idx="1090">
                  <c:v>2.4260431820265862</c:v>
                </c:pt>
                <c:pt idx="1091">
                  <c:v>2.4131322687248038</c:v>
                </c:pt>
                <c:pt idx="1092">
                  <c:v>2.4329112192077291</c:v>
                </c:pt>
                <c:pt idx="1093">
                  <c:v>2.3949021917625521</c:v>
                </c:pt>
                <c:pt idx="1094">
                  <c:v>2.3835975211211342</c:v>
                </c:pt>
                <c:pt idx="1095">
                  <c:v>2.392932897563953</c:v>
                </c:pt>
                <c:pt idx="1096">
                  <c:v>2.4290788352113868</c:v>
                </c:pt>
                <c:pt idx="1097">
                  <c:v>2.4363041197630508</c:v>
                </c:pt>
                <c:pt idx="1098">
                  <c:v>2.4092056757959339</c:v>
                </c:pt>
                <c:pt idx="1099">
                  <c:v>2.3977813047921219</c:v>
                </c:pt>
                <c:pt idx="1100">
                  <c:v>2.4109722790763519</c:v>
                </c:pt>
                <c:pt idx="1101">
                  <c:v>2.4179151176808409</c:v>
                </c:pt>
                <c:pt idx="1102">
                  <c:v>2.447945347358242</c:v>
                </c:pt>
                <c:pt idx="1103">
                  <c:v>2.4406761133321608</c:v>
                </c:pt>
                <c:pt idx="1104">
                  <c:v>2.4396295461622528</c:v>
                </c:pt>
                <c:pt idx="1105">
                  <c:v>2.4649646449820448</c:v>
                </c:pt>
                <c:pt idx="1106">
                  <c:v>2.5159212390198591</c:v>
                </c:pt>
                <c:pt idx="1107">
                  <c:v>2.5407757109312921</c:v>
                </c:pt>
                <c:pt idx="1108">
                  <c:v>2.5427158966919059</c:v>
                </c:pt>
                <c:pt idx="1109">
                  <c:v>2.5483113383969989</c:v>
                </c:pt>
                <c:pt idx="1110">
                  <c:v>2.5250474606408688</c:v>
                </c:pt>
                <c:pt idx="1111">
                  <c:v>2.5594394643169398</c:v>
                </c:pt>
                <c:pt idx="1112">
                  <c:v>2.5691658168032072</c:v>
                </c:pt>
                <c:pt idx="1113">
                  <c:v>2.5664399977219001</c:v>
                </c:pt>
                <c:pt idx="1114">
                  <c:v>2.5475994142535359</c:v>
                </c:pt>
                <c:pt idx="1115">
                  <c:v>2.55808032167785</c:v>
                </c:pt>
                <c:pt idx="1116">
                  <c:v>2.6088616887641378</c:v>
                </c:pt>
                <c:pt idx="1117">
                  <c:v>2.6143923305988062</c:v>
                </c:pt>
                <c:pt idx="1118">
                  <c:v>2.6114593319314712</c:v>
                </c:pt>
                <c:pt idx="1119">
                  <c:v>2.597254315754876</c:v>
                </c:pt>
                <c:pt idx="1120">
                  <c:v>2.6313262036805511</c:v>
                </c:pt>
                <c:pt idx="1121">
                  <c:v>2.6569240313684439</c:v>
                </c:pt>
                <c:pt idx="1122">
                  <c:v>2.6439638850240819</c:v>
                </c:pt>
                <c:pt idx="1123">
                  <c:v>2.640703651972482</c:v>
                </c:pt>
                <c:pt idx="1124">
                  <c:v>2.651161299792244</c:v>
                </c:pt>
                <c:pt idx="1125">
                  <c:v>2.6627284115095211</c:v>
                </c:pt>
                <c:pt idx="1126">
                  <c:v>2.6420869959415132</c:v>
                </c:pt>
                <c:pt idx="1127">
                  <c:v>2.6050829498130978</c:v>
                </c:pt>
                <c:pt idx="1128">
                  <c:v>2.5981338872701021</c:v>
                </c:pt>
                <c:pt idx="1129">
                  <c:v>2.5709328176713311</c:v>
                </c:pt>
                <c:pt idx="1130">
                  <c:v>2.59255894143207</c:v>
                </c:pt>
                <c:pt idx="1131">
                  <c:v>2.6348420527012668</c:v>
                </c:pt>
                <c:pt idx="1132">
                  <c:v>2.6743906266653719</c:v>
                </c:pt>
                <c:pt idx="1133">
                  <c:v>2.6929601685627258</c:v>
                </c:pt>
                <c:pt idx="1134">
                  <c:v>2.7029508517043208</c:v>
                </c:pt>
                <c:pt idx="1135">
                  <c:v>2.7104656930585032</c:v>
                </c:pt>
                <c:pt idx="1136">
                  <c:v>2.707750710974091</c:v>
                </c:pt>
                <c:pt idx="1137">
                  <c:v>2.7082594668066391</c:v>
                </c:pt>
                <c:pt idx="1138">
                  <c:v>2.7180390602631759</c:v>
                </c:pt>
                <c:pt idx="1139">
                  <c:v>2.744342189721733</c:v>
                </c:pt>
                <c:pt idx="1140">
                  <c:v>2.7638909018063451</c:v>
                </c:pt>
                <c:pt idx="1141">
                  <c:v>2.6732973592159301</c:v>
                </c:pt>
                <c:pt idx="1142">
                  <c:v>2.6905751638107551</c:v>
                </c:pt>
                <c:pt idx="1143">
                  <c:v>2.7209001711716239</c:v>
                </c:pt>
                <c:pt idx="1144">
                  <c:v>2.7390645134436289</c:v>
                </c:pt>
                <c:pt idx="1145">
                  <c:v>2.7123056240883048</c:v>
                </c:pt>
                <c:pt idx="1146">
                  <c:v>2.7467280112674932</c:v>
                </c:pt>
                <c:pt idx="1147">
                  <c:v>2.7900724136130508</c:v>
                </c:pt>
                <c:pt idx="1148">
                  <c:v>2.784819344167667</c:v>
                </c:pt>
                <c:pt idx="1149">
                  <c:v>2.784034743827112</c:v>
                </c:pt>
                <c:pt idx="1150">
                  <c:v>2.807402794709009</c:v>
                </c:pt>
                <c:pt idx="1151">
                  <c:v>2.8114925216846158</c:v>
                </c:pt>
                <c:pt idx="1152">
                  <c:v>2.8568793463347371</c:v>
                </c:pt>
                <c:pt idx="1153">
                  <c:v>2.8598159223666801</c:v>
                </c:pt>
                <c:pt idx="1154">
                  <c:v>2.8421945088133329</c:v>
                </c:pt>
                <c:pt idx="1155">
                  <c:v>2.8360608216061181</c:v>
                </c:pt>
                <c:pt idx="1156">
                  <c:v>2.823106343331435</c:v>
                </c:pt>
                <c:pt idx="1157">
                  <c:v>2.8376432307994079</c:v>
                </c:pt>
                <c:pt idx="1158">
                  <c:v>2.7996374220957918</c:v>
                </c:pt>
                <c:pt idx="1159">
                  <c:v>2.7883934571862969</c:v>
                </c:pt>
                <c:pt idx="1160">
                  <c:v>2.82768360789732</c:v>
                </c:pt>
                <c:pt idx="1161">
                  <c:v>2.800897470006841</c:v>
                </c:pt>
                <c:pt idx="1162">
                  <c:v>2.773609283558939</c:v>
                </c:pt>
                <c:pt idx="1163">
                  <c:v>2.7548510622962201</c:v>
                </c:pt>
                <c:pt idx="1164">
                  <c:v>2.7591915743992028</c:v>
                </c:pt>
                <c:pt idx="1165">
                  <c:v>2.7740206753642331</c:v>
                </c:pt>
                <c:pt idx="1166">
                  <c:v>2.8413378061849781</c:v>
                </c:pt>
                <c:pt idx="1167">
                  <c:v>2.86642757007303</c:v>
                </c:pt>
                <c:pt idx="1168">
                  <c:v>2.8772226295309382</c:v>
                </c:pt>
                <c:pt idx="1169">
                  <c:v>2.8829908405372029</c:v>
                </c:pt>
                <c:pt idx="1170">
                  <c:v>2.9196871859743601</c:v>
                </c:pt>
                <c:pt idx="1171">
                  <c:v>2.903332229627352</c:v>
                </c:pt>
                <c:pt idx="1172">
                  <c:v>2.8972305582547668</c:v>
                </c:pt>
                <c:pt idx="1173">
                  <c:v>2.903466124930695</c:v>
                </c:pt>
                <c:pt idx="1174">
                  <c:v>2.873004465491285</c:v>
                </c:pt>
                <c:pt idx="1175">
                  <c:v>2.9026174733641978</c:v>
                </c:pt>
                <c:pt idx="1176">
                  <c:v>2.838958617697608</c:v>
                </c:pt>
                <c:pt idx="1177">
                  <c:v>2.8721469964030071</c:v>
                </c:pt>
                <c:pt idx="1178">
                  <c:v>2.8395850269033072</c:v>
                </c:pt>
                <c:pt idx="1179">
                  <c:v>2.850950039200653</c:v>
                </c:pt>
                <c:pt idx="1180">
                  <c:v>2.893221872277608</c:v>
                </c:pt>
                <c:pt idx="1181">
                  <c:v>2.87875048249873</c:v>
                </c:pt>
                <c:pt idx="1182">
                  <c:v>2.911181209469607</c:v>
                </c:pt>
                <c:pt idx="1183">
                  <c:v>2.8987181096211541</c:v>
                </c:pt>
                <c:pt idx="1184">
                  <c:v>2.9146113221022292</c:v>
                </c:pt>
                <c:pt idx="1185">
                  <c:v>2.9630263687859322</c:v>
                </c:pt>
                <c:pt idx="1186">
                  <c:v>2.9961778127076468</c:v>
                </c:pt>
                <c:pt idx="1187">
                  <c:v>3.013272989805194</c:v>
                </c:pt>
                <c:pt idx="1188">
                  <c:v>2.9996247763654509</c:v>
                </c:pt>
                <c:pt idx="1189">
                  <c:v>3.044768705048015</c:v>
                </c:pt>
                <c:pt idx="1190">
                  <c:v>3.0473090212591538</c:v>
                </c:pt>
                <c:pt idx="1191">
                  <c:v>3.089119421929531</c:v>
                </c:pt>
                <c:pt idx="1192">
                  <c:v>3.0926460010428301</c:v>
                </c:pt>
                <c:pt idx="1193">
                  <c:v>3.176657211316912</c:v>
                </c:pt>
                <c:pt idx="1194">
                  <c:v>3.0955913003371842</c:v>
                </c:pt>
                <c:pt idx="1195">
                  <c:v>3.1036736706372028</c:v>
                </c:pt>
                <c:pt idx="1196">
                  <c:v>3.0017182235799211</c:v>
                </c:pt>
                <c:pt idx="1197">
                  <c:v>3.1397267451035011</c:v>
                </c:pt>
                <c:pt idx="1198">
                  <c:v>3.1946150019521058</c:v>
                </c:pt>
                <c:pt idx="1199">
                  <c:v>3.2140871616782758</c:v>
                </c:pt>
                <c:pt idx="1200">
                  <c:v>3.2434104264298642</c:v>
                </c:pt>
                <c:pt idx="1201">
                  <c:v>3.227472793400572</c:v>
                </c:pt>
                <c:pt idx="1202">
                  <c:v>3.1832162553844618</c:v>
                </c:pt>
                <c:pt idx="1203">
                  <c:v>3.200781886469946</c:v>
                </c:pt>
                <c:pt idx="1204">
                  <c:v>3.1848110669092251</c:v>
                </c:pt>
                <c:pt idx="1205">
                  <c:v>3.096583459487162</c:v>
                </c:pt>
                <c:pt idx="1206">
                  <c:v>3.0528440728825008</c:v>
                </c:pt>
                <c:pt idx="1207">
                  <c:v>3.0888637674977688</c:v>
                </c:pt>
                <c:pt idx="1208">
                  <c:v>3.13475571415476</c:v>
                </c:pt>
                <c:pt idx="1209">
                  <c:v>3.125449168964161</c:v>
                </c:pt>
                <c:pt idx="1210">
                  <c:v>3.0826656618644388</c:v>
                </c:pt>
                <c:pt idx="1211">
                  <c:v>3.059514791239307</c:v>
                </c:pt>
                <c:pt idx="1212">
                  <c:v>3.0924946962354598</c:v>
                </c:pt>
                <c:pt idx="1213">
                  <c:v>3.1727781353919489</c:v>
                </c:pt>
                <c:pt idx="1214">
                  <c:v>3.2354872548209062</c:v>
                </c:pt>
                <c:pt idx="1215">
                  <c:v>3.2386675770496498</c:v>
                </c:pt>
                <c:pt idx="1216">
                  <c:v>3.203551726746837</c:v>
                </c:pt>
                <c:pt idx="1217">
                  <c:v>3.1845292928514328</c:v>
                </c:pt>
                <c:pt idx="1218">
                  <c:v>3.2026574732345652</c:v>
                </c:pt>
                <c:pt idx="1219">
                  <c:v>3.2512653239998919</c:v>
                </c:pt>
                <c:pt idx="1220">
                  <c:v>3.254448546022644</c:v>
                </c:pt>
                <c:pt idx="1221">
                  <c:v>3.2763209619093501</c:v>
                </c:pt>
                <c:pt idx="1222">
                  <c:v>3.3217807211193371</c:v>
                </c:pt>
                <c:pt idx="1223">
                  <c:v>3.195718749471518</c:v>
                </c:pt>
                <c:pt idx="1224">
                  <c:v>3.2988540367909862</c:v>
                </c:pt>
                <c:pt idx="1225">
                  <c:v>3.3621041074222169</c:v>
                </c:pt>
                <c:pt idx="1226">
                  <c:v>3.3951227944782381</c:v>
                </c:pt>
                <c:pt idx="1227">
                  <c:v>3.3678599622493359</c:v>
                </c:pt>
                <c:pt idx="1228">
                  <c:v>3.4141966836073241</c:v>
                </c:pt>
                <c:pt idx="1229">
                  <c:v>3.4668735682851182</c:v>
                </c:pt>
                <c:pt idx="1230">
                  <c:v>3.4443431891379119</c:v>
                </c:pt>
                <c:pt idx="1231">
                  <c:v>3.4409724793225509</c:v>
                </c:pt>
                <c:pt idx="1232">
                  <c:v>3.3624080436067971</c:v>
                </c:pt>
                <c:pt idx="1233">
                  <c:v>3.3334086146071251</c:v>
                </c:pt>
                <c:pt idx="1234">
                  <c:v>3.4068439675398081</c:v>
                </c:pt>
                <c:pt idx="1235">
                  <c:v>3.405537180680323</c:v>
                </c:pt>
                <c:pt idx="1236">
                  <c:v>3.3665465360203939</c:v>
                </c:pt>
                <c:pt idx="1237">
                  <c:v>3.3223416105743242</c:v>
                </c:pt>
                <c:pt idx="1238">
                  <c:v>3.333721783300247</c:v>
                </c:pt>
                <c:pt idx="1239">
                  <c:v>3.3637842943527758</c:v>
                </c:pt>
                <c:pt idx="1240">
                  <c:v>3.3758573422904372</c:v>
                </c:pt>
                <c:pt idx="1241">
                  <c:v>3.411621944572635</c:v>
                </c:pt>
                <c:pt idx="1242">
                  <c:v>3.4795109689201471</c:v>
                </c:pt>
                <c:pt idx="1243">
                  <c:v>3.4916990952294888</c:v>
                </c:pt>
                <c:pt idx="1244">
                  <c:v>3.479614944293238</c:v>
                </c:pt>
                <c:pt idx="1245">
                  <c:v>3.5305819165456969</c:v>
                </c:pt>
                <c:pt idx="1246">
                  <c:v>3.5272939458906252</c:v>
                </c:pt>
                <c:pt idx="1247">
                  <c:v>3.5607639151029229</c:v>
                </c:pt>
                <c:pt idx="1248">
                  <c:v>3.6435963329806258</c:v>
                </c:pt>
                <c:pt idx="1249">
                  <c:v>3.6674931925915368</c:v>
                </c:pt>
                <c:pt idx="1250">
                  <c:v>3.7453365962971188</c:v>
                </c:pt>
                <c:pt idx="1251">
                  <c:v>3.761032588749881</c:v>
                </c:pt>
                <c:pt idx="1252">
                  <c:v>3.834203193286549</c:v>
                </c:pt>
                <c:pt idx="1253">
                  <c:v>3.8552806528327621</c:v>
                </c:pt>
                <c:pt idx="1254">
                  <c:v>3.8922881897117869</c:v>
                </c:pt>
                <c:pt idx="1255">
                  <c:v>3.8990768917314012</c:v>
                </c:pt>
                <c:pt idx="1256">
                  <c:v>3.7515932362109479</c:v>
                </c:pt>
                <c:pt idx="1257">
                  <c:v>3.780085214083662</c:v>
                </c:pt>
                <c:pt idx="1258">
                  <c:v>3.88729280233831</c:v>
                </c:pt>
                <c:pt idx="1259">
                  <c:v>4.0511862087805417</c:v>
                </c:pt>
                <c:pt idx="1260">
                  <c:v>4.2235677574383388</c:v>
                </c:pt>
                <c:pt idx="1261">
                  <c:v>4.2574395990834084</c:v>
                </c:pt>
                <c:pt idx="1262">
                  <c:v>4.3100987565038587</c:v>
                </c:pt>
                <c:pt idx="1263">
                  <c:v>4.4630835670375957</c:v>
                </c:pt>
                <c:pt idx="1264">
                  <c:v>4.5288462669472844</c:v>
                </c:pt>
                <c:pt idx="1265">
                  <c:v>4.779275322086213</c:v>
                </c:pt>
                <c:pt idx="1266">
                  <c:v>4.6616059033465378</c:v>
                </c:pt>
                <c:pt idx="1267">
                  <c:v>4.7225149494676542</c:v>
                </c:pt>
                <c:pt idx="1268">
                  <c:v>4.7973266333123696</c:v>
                </c:pt>
                <c:pt idx="1269">
                  <c:v>4.9678993952754524</c:v>
                </c:pt>
                <c:pt idx="1270">
                  <c:v>5.1832168407316521</c:v>
                </c:pt>
                <c:pt idx="1271">
                  <c:v>5.3857012239675504</c:v>
                </c:pt>
                <c:pt idx="1272">
                  <c:v>5.7168502011908133</c:v>
                </c:pt>
                <c:pt idx="1273">
                  <c:v>5.8070136043659044</c:v>
                </c:pt>
                <c:pt idx="1274">
                  <c:v>5.7139441817038934</c:v>
                </c:pt>
                <c:pt idx="1275">
                  <c:v>5.8167876902667048</c:v>
                </c:pt>
                <c:pt idx="1276">
                  <c:v>5.8210940503990756</c:v>
                </c:pt>
                <c:pt idx="1277">
                  <c:v>5.8121669188673613</c:v>
                </c:pt>
                <c:pt idx="1278">
                  <c:v>5.7575747975332918</c:v>
                </c:pt>
                <c:pt idx="1279">
                  <c:v>5.3740175826411374</c:v>
                </c:pt>
                <c:pt idx="1280">
                  <c:v>5.4350741343031066</c:v>
                </c:pt>
                <c:pt idx="1281">
                  <c:v>5.5063713383048807</c:v>
                </c:pt>
                <c:pt idx="1282">
                  <c:v>5.2665745466835077</c:v>
                </c:pt>
                <c:pt idx="1283">
                  <c:v>5.4818895069920091</c:v>
                </c:pt>
                <c:pt idx="1284">
                  <c:v>5.6052981739277596</c:v>
                </c:pt>
                <c:pt idx="1285">
                  <c:v>5.5748623295579716</c:v>
                </c:pt>
                <c:pt idx="1286">
                  <c:v>5.4908600885254319</c:v>
                </c:pt>
                <c:pt idx="1287">
                  <c:v>5.5397070293753714</c:v>
                </c:pt>
                <c:pt idx="1288">
                  <c:v>5.3707666086203618</c:v>
                </c:pt>
                <c:pt idx="1289">
                  <c:v>5.3196044721074642</c:v>
                </c:pt>
                <c:pt idx="1290">
                  <c:v>5.3127378521297137</c:v>
                </c:pt>
                <c:pt idx="1291">
                  <c:v>5.3602199870983176</c:v>
                </c:pt>
                <c:pt idx="1292">
                  <c:v>5.166737643158565</c:v>
                </c:pt>
                <c:pt idx="1293">
                  <c:v>5.0688894187585936</c:v>
                </c:pt>
                <c:pt idx="1294">
                  <c:v>5.0045149473388593</c:v>
                </c:pt>
                <c:pt idx="1295">
                  <c:v>5.2187184895358101</c:v>
                </c:pt>
                <c:pt idx="1296">
                  <c:v>5.3903343148413221</c:v>
                </c:pt>
                <c:pt idx="1297">
                  <c:v>5.5019279055115389</c:v>
                </c:pt>
                <c:pt idx="1298">
                  <c:v>5.4780888701478823</c:v>
                </c:pt>
                <c:pt idx="1299">
                  <c:v>5.5542547511286902</c:v>
                </c:pt>
                <c:pt idx="1300">
                  <c:v>5.5069026242639563</c:v>
                </c:pt>
                <c:pt idx="1301">
                  <c:v>5.5779844231124116</c:v>
                </c:pt>
                <c:pt idx="1302">
                  <c:v>5.760932935203833</c:v>
                </c:pt>
                <c:pt idx="1303">
                  <c:v>5.8775862072973259</c:v>
                </c:pt>
                <c:pt idx="1304">
                  <c:v>6.0680496891769504</c:v>
                </c:pt>
                <c:pt idx="1305">
                  <c:v>6.1470305974553012</c:v>
                </c:pt>
                <c:pt idx="1306">
                  <c:v>6.3055177593432328</c:v>
                </c:pt>
                <c:pt idx="1307">
                  <c:v>6.4839805872250542</c:v>
                </c:pt>
                <c:pt idx="1308">
                  <c:v>6.5185691025205701</c:v>
                </c:pt>
                <c:pt idx="1309">
                  <c:v>6.1123423506386958</c:v>
                </c:pt>
                <c:pt idx="1310">
                  <c:v>6.0913409400569414</c:v>
                </c:pt>
                <c:pt idx="1311">
                  <c:v>6.4355088337364199</c:v>
                </c:pt>
                <c:pt idx="1312">
                  <c:v>6.6216032428701146</c:v>
                </c:pt>
                <c:pt idx="1313">
                  <c:v>6.5990609020011934</c:v>
                </c:pt>
                <c:pt idx="1314">
                  <c:v>6.5988709476708074</c:v>
                </c:pt>
                <c:pt idx="1315">
                  <c:v>6.6690047868882676</c:v>
                </c:pt>
                <c:pt idx="1316">
                  <c:v>6.6489673714431499</c:v>
                </c:pt>
                <c:pt idx="1317">
                  <c:v>6.6400736912224207</c:v>
                </c:pt>
                <c:pt idx="1318">
                  <c:v>6.7607307906966838</c:v>
                </c:pt>
                <c:pt idx="1319">
                  <c:v>6.8271463365698937</c:v>
                </c:pt>
                <c:pt idx="1320">
                  <c:v>6.9222734245045778</c:v>
                </c:pt>
                <c:pt idx="1321">
                  <c:v>6.8765916818691384</c:v>
                </c:pt>
                <c:pt idx="1322">
                  <c:v>6.5885337640748549</c:v>
                </c:pt>
                <c:pt idx="1323">
                  <c:v>6.7168999658713169</c:v>
                </c:pt>
                <c:pt idx="1324">
                  <c:v>6.5060238042889713</c:v>
                </c:pt>
                <c:pt idx="1325">
                  <c:v>6.0823401922692106</c:v>
                </c:pt>
                <c:pt idx="1326">
                  <c:v>6.2492071593150733</c:v>
                </c:pt>
                <c:pt idx="1327">
                  <c:v>6.4433839206946191</c:v>
                </c:pt>
                <c:pt idx="1328">
                  <c:v>6.1366922791472112</c:v>
                </c:pt>
                <c:pt idx="1329">
                  <c:v>5.5426864752327694</c:v>
                </c:pt>
                <c:pt idx="1330">
                  <c:v>5.2526554161775829</c:v>
                </c:pt>
                <c:pt idx="1331">
                  <c:v>5.6099103759591298</c:v>
                </c:pt>
                <c:pt idx="1332">
                  <c:v>5.3460670040802123</c:v>
                </c:pt>
                <c:pt idx="1333">
                  <c:v>5.0641752791718826</c:v>
                </c:pt>
                <c:pt idx="1334">
                  <c:v>4.7670486716010751</c:v>
                </c:pt>
                <c:pt idx="1335">
                  <c:v>4.7326891218633254</c:v>
                </c:pt>
                <c:pt idx="1336">
                  <c:v>4.4880134657511794</c:v>
                </c:pt>
                <c:pt idx="1337">
                  <c:v>4.2822340704477186</c:v>
                </c:pt>
                <c:pt idx="1338">
                  <c:v>4.5274334973680537</c:v>
                </c:pt>
                <c:pt idx="1339">
                  <c:v>4.7943371351058071</c:v>
                </c:pt>
                <c:pt idx="1340">
                  <c:v>5.07762600731985</c:v>
                </c:pt>
                <c:pt idx="1341">
                  <c:v>5.0434145155255612</c:v>
                </c:pt>
                <c:pt idx="1342">
                  <c:v>4.7570400619369222</c:v>
                </c:pt>
                <c:pt idx="1343">
                  <c:v>4.893628766122605</c:v>
                </c:pt>
                <c:pt idx="1344">
                  <c:v>5.136830747831362</c:v>
                </c:pt>
                <c:pt idx="1345">
                  <c:v>5.2140848617335873</c:v>
                </c:pt>
                <c:pt idx="1346">
                  <c:v>5.3370119924228723</c:v>
                </c:pt>
                <c:pt idx="1347">
                  <c:v>5.365168537101817</c:v>
                </c:pt>
                <c:pt idx="1348">
                  <c:v>5.5070281902776763</c:v>
                </c:pt>
                <c:pt idx="1349">
                  <c:v>5.3975066543411652</c:v>
                </c:pt>
                <c:pt idx="1350">
                  <c:v>4.9556708235483846</c:v>
                </c:pt>
                <c:pt idx="1351">
                  <c:v>4.8630121919171616</c:v>
                </c:pt>
                <c:pt idx="1352">
                  <c:v>5.0850204513273214</c:v>
                </c:pt>
                <c:pt idx="1353">
                  <c:v>4.948314185686411</c:v>
                </c:pt>
                <c:pt idx="1354">
                  <c:v>4.9213043541754811</c:v>
                </c:pt>
                <c:pt idx="1355">
                  <c:v>4.7463551128246992</c:v>
                </c:pt>
                <c:pt idx="1356">
                  <c:v>5.0595182476325888</c:v>
                </c:pt>
                <c:pt idx="1357">
                  <c:v>4.9117939513541931</c:v>
                </c:pt>
                <c:pt idx="1358">
                  <c:v>4.8499754663513217</c:v>
                </c:pt>
                <c:pt idx="1359">
                  <c:v>5.0389397392289643</c:v>
                </c:pt>
                <c:pt idx="1360">
                  <c:v>5.3704476813743574</c:v>
                </c:pt>
                <c:pt idx="1361">
                  <c:v>5.356643049319965</c:v>
                </c:pt>
                <c:pt idx="1362">
                  <c:v>5.2585739352080862</c:v>
                </c:pt>
                <c:pt idx="1363">
                  <c:v>5.4206434221855346</c:v>
                </c:pt>
                <c:pt idx="1364">
                  <c:v>5.3862399884450642</c:v>
                </c:pt>
                <c:pt idx="1365">
                  <c:v>5.4834175581256401</c:v>
                </c:pt>
                <c:pt idx="1366">
                  <c:v>4.9594517518620664</c:v>
                </c:pt>
                <c:pt idx="1367">
                  <c:v>5.1066214095311038</c:v>
                </c:pt>
                <c:pt idx="1368">
                  <c:v>4.9153549824256393</c:v>
                </c:pt>
                <c:pt idx="1369">
                  <c:v>4.6700989306880487</c:v>
                </c:pt>
                <c:pt idx="1370">
                  <c:v>4.2436147466760357</c:v>
                </c:pt>
                <c:pt idx="1371">
                  <c:v>3.8954963128446982</c:v>
                </c:pt>
                <c:pt idx="1372">
                  <c:v>3.8221837499941951</c:v>
                </c:pt>
                <c:pt idx="1373">
                  <c:v>3.9684873031681449</c:v>
                </c:pt>
                <c:pt idx="1374">
                  <c:v>4.235897059359881</c:v>
                </c:pt>
                <c:pt idx="1375">
                  <c:v>4.0184855886405542</c:v>
                </c:pt>
                <c:pt idx="1376">
                  <c:v>3.826411991711685</c:v>
                </c:pt>
                <c:pt idx="1377">
                  <c:v>3.7700495237326832</c:v>
                </c:pt>
                <c:pt idx="1378">
                  <c:v>3.7646324933802551</c:v>
                </c:pt>
                <c:pt idx="1379">
                  <c:v>3.9544387993578161</c:v>
                </c:pt>
                <c:pt idx="1380">
                  <c:v>4.1162156812216928</c:v>
                </c:pt>
                <c:pt idx="1381">
                  <c:v>4.0705568827234258</c:v>
                </c:pt>
                <c:pt idx="1382">
                  <c:v>4.0958722274176171</c:v>
                </c:pt>
                <c:pt idx="1383">
                  <c:v>3.8442243228371948</c:v>
                </c:pt>
                <c:pt idx="1384">
                  <c:v>3.58740341313649</c:v>
                </c:pt>
                <c:pt idx="1385">
                  <c:v>3.8854241726072192</c:v>
                </c:pt>
                <c:pt idx="1386">
                  <c:v>3.8615760009479381</c:v>
                </c:pt>
                <c:pt idx="1387">
                  <c:v>3.9322737099548508</c:v>
                </c:pt>
                <c:pt idx="1388">
                  <c:v>4.0695262448408558</c:v>
                </c:pt>
                <c:pt idx="1389">
                  <c:v>4.0638701086369302</c:v>
                </c:pt>
                <c:pt idx="1390">
                  <c:v>4.0102744974776607</c:v>
                </c:pt>
                <c:pt idx="1391">
                  <c:v>4.0464462059114412</c:v>
                </c:pt>
                <c:pt idx="1392">
                  <c:v>3.869282367341353</c:v>
                </c:pt>
                <c:pt idx="1393">
                  <c:v>3.950150241761504</c:v>
                </c:pt>
                <c:pt idx="1394">
                  <c:v>3.8633558033866779</c:v>
                </c:pt>
                <c:pt idx="1395">
                  <c:v>3.8829644638589458</c:v>
                </c:pt>
                <c:pt idx="1396">
                  <c:v>4.05313892194647</c:v>
                </c:pt>
                <c:pt idx="1397">
                  <c:v>4.1429051821223393</c:v>
                </c:pt>
                <c:pt idx="1398">
                  <c:v>4.3233171384941693</c:v>
                </c:pt>
                <c:pt idx="1399">
                  <c:v>4.3947640949681652</c:v>
                </c:pt>
                <c:pt idx="1400">
                  <c:v>4.3538076716292711</c:v>
                </c:pt>
                <c:pt idx="1401">
                  <c:v>4.501004126480356</c:v>
                </c:pt>
                <c:pt idx="1402">
                  <c:v>4.5442914150137153</c:v>
                </c:pt>
                <c:pt idx="1403">
                  <c:v>4.5121873618756103</c:v>
                </c:pt>
                <c:pt idx="1404">
                  <c:v>4.6043748693499351</c:v>
                </c:pt>
                <c:pt idx="1405">
                  <c:v>4.3253639509117123</c:v>
                </c:pt>
                <c:pt idx="1406">
                  <c:v>4.4994499154148171</c:v>
                </c:pt>
                <c:pt idx="1407">
                  <c:v>4.6034933421324533</c:v>
                </c:pt>
                <c:pt idx="1408">
                  <c:v>4.6688720399069492</c:v>
                </c:pt>
                <c:pt idx="1409">
                  <c:v>4.6854010206968653</c:v>
                </c:pt>
                <c:pt idx="1410">
                  <c:v>4.5757627473622806</c:v>
                </c:pt>
                <c:pt idx="1411">
                  <c:v>4.578776494446708</c:v>
                </c:pt>
                <c:pt idx="1412">
                  <c:v>4.5683160066454978</c:v>
                </c:pt>
                <c:pt idx="1413">
                  <c:v>4.5110407221196516</c:v>
                </c:pt>
                <c:pt idx="1414">
                  <c:v>4.5076148501426863</c:v>
                </c:pt>
                <c:pt idx="1415">
                  <c:v>4.7424938675370321</c:v>
                </c:pt>
                <c:pt idx="1416">
                  <c:v>4.7142099920383611</c:v>
                </c:pt>
                <c:pt idx="1417">
                  <c:v>4.8009041075723156</c:v>
                </c:pt>
                <c:pt idx="1418">
                  <c:v>4.8474861794759363</c:v>
                </c:pt>
                <c:pt idx="1419">
                  <c:v>4.8403129354608101</c:v>
                </c:pt>
                <c:pt idx="1420">
                  <c:v>4.8553170690790397</c:v>
                </c:pt>
                <c:pt idx="1421">
                  <c:v>4.8572664914101766</c:v>
                </c:pt>
                <c:pt idx="1422">
                  <c:v>4.7250061119094529</c:v>
                </c:pt>
                <c:pt idx="1423">
                  <c:v>4.8054171865620354</c:v>
                </c:pt>
                <c:pt idx="1424">
                  <c:v>4.7697604569376466</c:v>
                </c:pt>
                <c:pt idx="1425">
                  <c:v>4.677155719346989</c:v>
                </c:pt>
                <c:pt idx="1426">
                  <c:v>4.7700575089905604</c:v>
                </c:pt>
                <c:pt idx="1427">
                  <c:v>4.7660010067665164</c:v>
                </c:pt>
                <c:pt idx="1428">
                  <c:v>4.7558243920345173</c:v>
                </c:pt>
                <c:pt idx="1429">
                  <c:v>4.7638707236326514</c:v>
                </c:pt>
                <c:pt idx="1430">
                  <c:v>4.9160756015758311</c:v>
                </c:pt>
                <c:pt idx="1431">
                  <c:v>4.8291245777352616</c:v>
                </c:pt>
                <c:pt idx="1432">
                  <c:v>4.4989730724239516</c:v>
                </c:pt>
                <c:pt idx="1433">
                  <c:v>4.5124165984553501</c:v>
                </c:pt>
                <c:pt idx="1434">
                  <c:v>4.5553772337652276</c:v>
                </c:pt>
                <c:pt idx="1435">
                  <c:v>4.5714324177952568</c:v>
                </c:pt>
                <c:pt idx="1436">
                  <c:v>4.7076009193647401</c:v>
                </c:pt>
                <c:pt idx="1437">
                  <c:v>4.6181108035708096</c:v>
                </c:pt>
                <c:pt idx="1438">
                  <c:v>4.6594720684613113</c:v>
                </c:pt>
                <c:pt idx="1439">
                  <c:v>4.5792878915530677</c:v>
                </c:pt>
                <c:pt idx="1440">
                  <c:v>4.5867042347372751</c:v>
                </c:pt>
                <c:pt idx="1441">
                  <c:v>4.5983466602443519</c:v>
                </c:pt>
                <c:pt idx="1442">
                  <c:v>4.5351708673963351</c:v>
                </c:pt>
                <c:pt idx="1443">
                  <c:v>4.6462869677967067</c:v>
                </c:pt>
                <c:pt idx="1444">
                  <c:v>4.694548561465874</c:v>
                </c:pt>
                <c:pt idx="1445">
                  <c:v>4.7126290791845031</c:v>
                </c:pt>
                <c:pt idx="1446">
                  <c:v>4.8941582247179154</c:v>
                </c:pt>
                <c:pt idx="1447">
                  <c:v>4.867322247014509</c:v>
                </c:pt>
                <c:pt idx="1448">
                  <c:v>4.9569125082297996</c:v>
                </c:pt>
                <c:pt idx="1449">
                  <c:v>5.0505913049783207</c:v>
                </c:pt>
                <c:pt idx="1450">
                  <c:v>4.9847172261055048</c:v>
                </c:pt>
                <c:pt idx="1451">
                  <c:v>4.9474441466574204</c:v>
                </c:pt>
                <c:pt idx="1452">
                  <c:v>4.9542241414446391</c:v>
                </c:pt>
                <c:pt idx="1453">
                  <c:v>4.8698415393875747</c:v>
                </c:pt>
                <c:pt idx="1454">
                  <c:v>4.8945512600014407</c:v>
                </c:pt>
                <c:pt idx="1455">
                  <c:v>4.946687911607242</c:v>
                </c:pt>
                <c:pt idx="1456">
                  <c:v>4.884121704658682</c:v>
                </c:pt>
                <c:pt idx="1457">
                  <c:v>4.4759397422078218</c:v>
                </c:pt>
                <c:pt idx="1458">
                  <c:v>4.4620444823336323</c:v>
                </c:pt>
                <c:pt idx="1459">
                  <c:v>4.5768615482902533</c:v>
                </c:pt>
                <c:pt idx="1460">
                  <c:v>4.1909855634972288</c:v>
                </c:pt>
                <c:pt idx="1461">
                  <c:v>4.2932704481512767</c:v>
                </c:pt>
                <c:pt idx="1462">
                  <c:v>4.0292856587315828</c:v>
                </c:pt>
                <c:pt idx="1463">
                  <c:v>4.0755431575546686</c:v>
                </c:pt>
                <c:pt idx="1464">
                  <c:v>3.9533698862353299</c:v>
                </c:pt>
                <c:pt idx="1465">
                  <c:v>4.0913842027054619</c:v>
                </c:pt>
                <c:pt idx="1466">
                  <c:v>3.9581368783102828</c:v>
                </c:pt>
                <c:pt idx="1467">
                  <c:v>4.0177260102517556</c:v>
                </c:pt>
                <c:pt idx="1468">
                  <c:v>4.1566107886238139</c:v>
                </c:pt>
                <c:pt idx="1469">
                  <c:v>4.0858191397284482</c:v>
                </c:pt>
                <c:pt idx="1470">
                  <c:v>3.950395436909325</c:v>
                </c:pt>
                <c:pt idx="1471">
                  <c:v>3.9939730489246639</c:v>
                </c:pt>
                <c:pt idx="1472">
                  <c:v>4.0284182115005276</c:v>
                </c:pt>
                <c:pt idx="1473">
                  <c:v>3.7326640619199241</c:v>
                </c:pt>
                <c:pt idx="1474">
                  <c:v>3.7153111690524399</c:v>
                </c:pt>
                <c:pt idx="1475">
                  <c:v>3.602276084771975</c:v>
                </c:pt>
                <c:pt idx="1476">
                  <c:v>3.7187124688726358</c:v>
                </c:pt>
                <c:pt idx="1477">
                  <c:v>3.8099802753076362</c:v>
                </c:pt>
                <c:pt idx="1478">
                  <c:v>4.0272010585725928</c:v>
                </c:pt>
                <c:pt idx="1479">
                  <c:v>4.1039858033412306</c:v>
                </c:pt>
                <c:pt idx="1480">
                  <c:v>4.2004019965529036</c:v>
                </c:pt>
                <c:pt idx="1481">
                  <c:v>4.1184205130901557</c:v>
                </c:pt>
                <c:pt idx="1482">
                  <c:v>4.2014217248758481</c:v>
                </c:pt>
                <c:pt idx="1483">
                  <c:v>4.4200368609137808</c:v>
                </c:pt>
                <c:pt idx="1484">
                  <c:v>4.446517499369433</c:v>
                </c:pt>
                <c:pt idx="1485">
                  <c:v>4.3495059474467928</c:v>
                </c:pt>
                <c:pt idx="1486">
                  <c:v>4.3670612082523022</c:v>
                </c:pt>
                <c:pt idx="1487">
                  <c:v>4.4317776057434566</c:v>
                </c:pt>
                <c:pt idx="1488">
                  <c:v>4.32131807783166</c:v>
                </c:pt>
                <c:pt idx="1489">
                  <c:v>4.2225966349191104</c:v>
                </c:pt>
                <c:pt idx="1490">
                  <c:v>3.8532479585446109</c:v>
                </c:pt>
                <c:pt idx="1491">
                  <c:v>3.8488453692213702</c:v>
                </c:pt>
                <c:pt idx="1492">
                  <c:v>3.608215006712582</c:v>
                </c:pt>
                <c:pt idx="1493">
                  <c:v>3.7357803157520788</c:v>
                </c:pt>
                <c:pt idx="1494">
                  <c:v>3.8788174150905288</c:v>
                </c:pt>
                <c:pt idx="1495">
                  <c:v>3.8262083123938511</c:v>
                </c:pt>
                <c:pt idx="1496">
                  <c:v>3.6027485485471389</c:v>
                </c:pt>
                <c:pt idx="1497">
                  <c:v>3.668788275005892</c:v>
                </c:pt>
                <c:pt idx="1498">
                  <c:v>3.7644289059950489</c:v>
                </c:pt>
                <c:pt idx="1499">
                  <c:v>3.6958317209144069</c:v>
                </c:pt>
                <c:pt idx="1500">
                  <c:v>3.631433711458504</c:v>
                </c:pt>
                <c:pt idx="1501">
                  <c:v>3.5953216370324679</c:v>
                </c:pt>
                <c:pt idx="1502">
                  <c:v>3.8211780664187209</c:v>
                </c:pt>
                <c:pt idx="1503">
                  <c:v>3.8301482812103771</c:v>
                </c:pt>
                <c:pt idx="1504">
                  <c:v>3.7851241599509922</c:v>
                </c:pt>
                <c:pt idx="1505">
                  <c:v>4.0090076917813686</c:v>
                </c:pt>
                <c:pt idx="1506">
                  <c:v>4.1928049508847387</c:v>
                </c:pt>
                <c:pt idx="1507">
                  <c:v>4.2472558594947332</c:v>
                </c:pt>
                <c:pt idx="1508">
                  <c:v>4.2458377899004356</c:v>
                </c:pt>
                <c:pt idx="1509">
                  <c:v>4.2786992348960622</c:v>
                </c:pt>
                <c:pt idx="1510">
                  <c:v>4.2169788830657078</c:v>
                </c:pt>
                <c:pt idx="1511">
                  <c:v>4.2117766980521489</c:v>
                </c:pt>
                <c:pt idx="1512">
                  <c:v>4.2199000101694324</c:v>
                </c:pt>
                <c:pt idx="1513">
                  <c:v>4.1374475467329086</c:v>
                </c:pt>
                <c:pt idx="1514">
                  <c:v>4.3570088224519239</c:v>
                </c:pt>
                <c:pt idx="1515">
                  <c:v>4.418514741286284</c:v>
                </c:pt>
                <c:pt idx="1516">
                  <c:v>4.3714383391985834</c:v>
                </c:pt>
                <c:pt idx="1517">
                  <c:v>4.4931473032622886</c:v>
                </c:pt>
                <c:pt idx="1518">
                  <c:v>4.5754800743295192</c:v>
                </c:pt>
                <c:pt idx="1519">
                  <c:v>4.5486400421195068</c:v>
                </c:pt>
                <c:pt idx="1520">
                  <c:v>4.5018068878574447</c:v>
                </c:pt>
                <c:pt idx="1521">
                  <c:v>4.575678801660124</c:v>
                </c:pt>
                <c:pt idx="1522">
                  <c:v>4.5163141729794978</c:v>
                </c:pt>
                <c:pt idx="1523">
                  <c:v>4.5937336672811666</c:v>
                </c:pt>
                <c:pt idx="1524">
                  <c:v>4.6468941148281484</c:v>
                </c:pt>
                <c:pt idx="1525">
                  <c:v>4.6001541812896853</c:v>
                </c:pt>
                <c:pt idx="1526">
                  <c:v>4.6153105916949437</c:v>
                </c:pt>
                <c:pt idx="1527">
                  <c:v>4.6400041407489594</c:v>
                </c:pt>
                <c:pt idx="1528">
                  <c:v>4.4429810964911756</c:v>
                </c:pt>
                <c:pt idx="1529">
                  <c:v>4.3519694253935342</c:v>
                </c:pt>
                <c:pt idx="1530">
                  <c:v>4.5014031002666428</c:v>
                </c:pt>
                <c:pt idx="1531">
                  <c:v>4.4916824966476003</c:v>
                </c:pt>
                <c:pt idx="1532">
                  <c:v>4.5410651617049131</c:v>
                </c:pt>
                <c:pt idx="1533">
                  <c:v>4.6256669897804006</c:v>
                </c:pt>
                <c:pt idx="1534">
                  <c:v>4.6591173338988092</c:v>
                </c:pt>
                <c:pt idx="1535">
                  <c:v>4.6659856559503199</c:v>
                </c:pt>
                <c:pt idx="1536">
                  <c:v>4.8393980606108453</c:v>
                </c:pt>
                <c:pt idx="1537">
                  <c:v>4.8562663335180911</c:v>
                </c:pt>
                <c:pt idx="1538">
                  <c:v>4.8751950479893589</c:v>
                </c:pt>
                <c:pt idx="1539">
                  <c:v>4.6770901775126523</c:v>
                </c:pt>
                <c:pt idx="1540">
                  <c:v>4.5110550410423249</c:v>
                </c:pt>
                <c:pt idx="1541">
                  <c:v>4.5109403754980226</c:v>
                </c:pt>
                <c:pt idx="1542">
                  <c:v>4.4993486850306788</c:v>
                </c:pt>
                <c:pt idx="1543">
                  <c:v>4.5078527286333134</c:v>
                </c:pt>
                <c:pt idx="1544">
                  <c:v>4.5065708683812238</c:v>
                </c:pt>
                <c:pt idx="1545">
                  <c:v>4.5780148622131884</c:v>
                </c:pt>
                <c:pt idx="1546">
                  <c:v>4.5574056413738742</c:v>
                </c:pt>
                <c:pt idx="1547">
                  <c:v>4.4301169935352513</c:v>
                </c:pt>
                <c:pt idx="1548">
                  <c:v>4.4571780568403652</c:v>
                </c:pt>
                <c:pt idx="1549">
                  <c:v>4.5054899251947456</c:v>
                </c:pt>
                <c:pt idx="1550">
                  <c:v>4.5996415491983056</c:v>
                </c:pt>
                <c:pt idx="1551">
                  <c:v>4.5484258521584184</c:v>
                </c:pt>
                <c:pt idx="1552">
                  <c:v>4.5379281299027756</c:v>
                </c:pt>
                <c:pt idx="1553">
                  <c:v>4.5702288636842638</c:v>
                </c:pt>
                <c:pt idx="1554">
                  <c:v>4.5550800537645877</c:v>
                </c:pt>
                <c:pt idx="1555">
                  <c:v>4.5459182129115101</c:v>
                </c:pt>
                <c:pt idx="1556">
                  <c:v>4.7470136889222676</c:v>
                </c:pt>
                <c:pt idx="1557">
                  <c:v>4.7700995598520004</c:v>
                </c:pt>
                <c:pt idx="1558">
                  <c:v>4.7859765145189579</c:v>
                </c:pt>
                <c:pt idx="1559">
                  <c:v>4.8131191374521514</c:v>
                </c:pt>
                <c:pt idx="1560">
                  <c:v>4.7995586698727051</c:v>
                </c:pt>
                <c:pt idx="1561">
                  <c:v>4.8151360953119617</c:v>
                </c:pt>
                <c:pt idx="1562">
                  <c:v>4.8014742859289186</c:v>
                </c:pt>
                <c:pt idx="1563">
                  <c:v>4.5495023712655493</c:v>
                </c:pt>
                <c:pt idx="1564">
                  <c:v>4.576458379424567</c:v>
                </c:pt>
                <c:pt idx="1565">
                  <c:v>4.7358595548380018</c:v>
                </c:pt>
                <c:pt idx="1566">
                  <c:v>4.7351777058407087</c:v>
                </c:pt>
                <c:pt idx="1567">
                  <c:v>4.7742303623942668</c:v>
                </c:pt>
                <c:pt idx="1568">
                  <c:v>4.8096349251793509</c:v>
                </c:pt>
                <c:pt idx="1569">
                  <c:v>4.7592119160326849</c:v>
                </c:pt>
                <c:pt idx="1570">
                  <c:v>4.8757431600036769</c:v>
                </c:pt>
                <c:pt idx="1571">
                  <c:v>4.8641737650421408</c:v>
                </c:pt>
                <c:pt idx="1572">
                  <c:v>4.8265548243629217</c:v>
                </c:pt>
                <c:pt idx="1573">
                  <c:v>4.9351843175543539</c:v>
                </c:pt>
                <c:pt idx="1574">
                  <c:v>4.9531505089280827</c:v>
                </c:pt>
                <c:pt idx="1575">
                  <c:v>4.9608988538550296</c:v>
                </c:pt>
                <c:pt idx="1576">
                  <c:v>4.9822159840426146</c:v>
                </c:pt>
                <c:pt idx="1577">
                  <c:v>4.9510177833668338</c:v>
                </c:pt>
                <c:pt idx="1578">
                  <c:v>5.0391981105662511</c:v>
                </c:pt>
                <c:pt idx="1579">
                  <c:v>5.0469082353618546</c:v>
                </c:pt>
                <c:pt idx="1580">
                  <c:v>5.0651178592552117</c:v>
                </c:pt>
                <c:pt idx="1581">
                  <c:v>5.0914122847175483</c:v>
                </c:pt>
                <c:pt idx="1582">
                  <c:v>5.0899573703442709</c:v>
                </c:pt>
                <c:pt idx="1583">
                  <c:v>5.047691297406069</c:v>
                </c:pt>
                <c:pt idx="1584">
                  <c:v>5.1190228609096051</c:v>
                </c:pt>
                <c:pt idx="1585">
                  <c:v>5.1572478438062674</c:v>
                </c:pt>
                <c:pt idx="1586">
                  <c:v>5.1932178698551681</c:v>
                </c:pt>
                <c:pt idx="1587">
                  <c:v>5.1977782922190796</c:v>
                </c:pt>
                <c:pt idx="1588">
                  <c:v>5.1911582523338664</c:v>
                </c:pt>
                <c:pt idx="1589">
                  <c:v>5.1833610777255714</c:v>
                </c:pt>
                <c:pt idx="1590">
                  <c:v>5.1610612765959756</c:v>
                </c:pt>
                <c:pt idx="1591">
                  <c:v>5.1826176109339883</c:v>
                </c:pt>
                <c:pt idx="1592">
                  <c:v>5.1503437100435274</c:v>
                </c:pt>
                <c:pt idx="1593">
                  <c:v>5.175484527202399</c:v>
                </c:pt>
                <c:pt idx="1594">
                  <c:v>5.2406207315363211</c:v>
                </c:pt>
                <c:pt idx="1595">
                  <c:v>5.028429592422456</c:v>
                </c:pt>
                <c:pt idx="1596">
                  <c:v>5.0628394017391667</c:v>
                </c:pt>
                <c:pt idx="1597">
                  <c:v>4.998861719336384</c:v>
                </c:pt>
                <c:pt idx="1598">
                  <c:v>4.9602980004531876</c:v>
                </c:pt>
                <c:pt idx="1599">
                  <c:v>5.0424653368695127</c:v>
                </c:pt>
                <c:pt idx="1600">
                  <c:v>5.1349440812321392</c:v>
                </c:pt>
                <c:pt idx="1601">
                  <c:v>5.1460098625339334</c:v>
                </c:pt>
                <c:pt idx="1602">
                  <c:v>5.1144595497406424</c:v>
                </c:pt>
                <c:pt idx="1603">
                  <c:v>5.1701013590547618</c:v>
                </c:pt>
                <c:pt idx="1604">
                  <c:v>5.2362944138406426</c:v>
                </c:pt>
                <c:pt idx="1605">
                  <c:v>5.1894875277079473</c:v>
                </c:pt>
                <c:pt idx="1606">
                  <c:v>5.1235373893197549</c:v>
                </c:pt>
                <c:pt idx="1607">
                  <c:v>5.1893218479652248</c:v>
                </c:pt>
                <c:pt idx="1608">
                  <c:v>5.3830086346907322</c:v>
                </c:pt>
                <c:pt idx="1609">
                  <c:v>5.406712987858298</c:v>
                </c:pt>
                <c:pt idx="1610">
                  <c:v>5.4103884164120499</c:v>
                </c:pt>
                <c:pt idx="1611">
                  <c:v>5.4271052856075146</c:v>
                </c:pt>
                <c:pt idx="1612">
                  <c:v>5.4703412096522701</c:v>
                </c:pt>
                <c:pt idx="1613">
                  <c:v>5.35731208565982</c:v>
                </c:pt>
                <c:pt idx="1614">
                  <c:v>5.4060239660488403</c:v>
                </c:pt>
                <c:pt idx="1615">
                  <c:v>5.4237420149704647</c:v>
                </c:pt>
                <c:pt idx="1616">
                  <c:v>5.3593671832138767</c:v>
                </c:pt>
                <c:pt idx="1617">
                  <c:v>5.3349723019068929</c:v>
                </c:pt>
                <c:pt idx="1618">
                  <c:v>5.3273564465976442</c:v>
                </c:pt>
                <c:pt idx="1619">
                  <c:v>5.2761716690036176</c:v>
                </c:pt>
                <c:pt idx="1620">
                  <c:v>5.283586463628402</c:v>
                </c:pt>
                <c:pt idx="1621">
                  <c:v>5.2154147311626167</c:v>
                </c:pt>
                <c:pt idx="1622">
                  <c:v>5.1779695253513562</c:v>
                </c:pt>
                <c:pt idx="1623">
                  <c:v>5.2080731931578086</c:v>
                </c:pt>
                <c:pt idx="1624">
                  <c:v>5.3101996428809253</c:v>
                </c:pt>
                <c:pt idx="1625">
                  <c:v>5.3003670497721789</c:v>
                </c:pt>
                <c:pt idx="1626">
                  <c:v>5.3193254819651958</c:v>
                </c:pt>
                <c:pt idx="1627">
                  <c:v>5.2663431081501564</c:v>
                </c:pt>
                <c:pt idx="1628">
                  <c:v>5.135756073996081</c:v>
                </c:pt>
                <c:pt idx="1629">
                  <c:v>5.1548079679944392</c:v>
                </c:pt>
                <c:pt idx="1630">
                  <c:v>5.1422553267717568</c:v>
                </c:pt>
                <c:pt idx="1631">
                  <c:v>5.2039421088692306</c:v>
                </c:pt>
                <c:pt idx="1632">
                  <c:v>5.2009507784917766</c:v>
                </c:pt>
                <c:pt idx="1633">
                  <c:v>5.206822608959115</c:v>
                </c:pt>
                <c:pt idx="1634">
                  <c:v>5.2419069965441443</c:v>
                </c:pt>
                <c:pt idx="1635">
                  <c:v>5.2393319155396822</c:v>
                </c:pt>
                <c:pt idx="1636">
                  <c:v>5.1315372797635366</c:v>
                </c:pt>
                <c:pt idx="1637">
                  <c:v>5.1725673212928944</c:v>
                </c:pt>
                <c:pt idx="1638">
                  <c:v>5.1626141173554361</c:v>
                </c:pt>
                <c:pt idx="1639">
                  <c:v>5.1901240878540271</c:v>
                </c:pt>
                <c:pt idx="1640">
                  <c:v>5.2144751990706064</c:v>
                </c:pt>
                <c:pt idx="1641">
                  <c:v>5.3239407327502368</c:v>
                </c:pt>
                <c:pt idx="1642">
                  <c:v>5.3462697438251254</c:v>
                </c:pt>
                <c:pt idx="1643">
                  <c:v>5.3719169312349093</c:v>
                </c:pt>
                <c:pt idx="1644">
                  <c:v>5.3789946976712182</c:v>
                </c:pt>
                <c:pt idx="1645">
                  <c:v>5.3718461857167972</c:v>
                </c:pt>
                <c:pt idx="1646">
                  <c:v>5.3368638283091174</c:v>
                </c:pt>
                <c:pt idx="1647">
                  <c:v>5.4325834828629613</c:v>
                </c:pt>
                <c:pt idx="1648">
                  <c:v>5.4169223943333744</c:v>
                </c:pt>
                <c:pt idx="1649">
                  <c:v>5.4293805933197987</c:v>
                </c:pt>
                <c:pt idx="1650">
                  <c:v>5.4182257732514074</c:v>
                </c:pt>
                <c:pt idx="1651">
                  <c:v>5.453859849828131</c:v>
                </c:pt>
                <c:pt idx="1652">
                  <c:v>5.4652370969903856</c:v>
                </c:pt>
                <c:pt idx="1653">
                  <c:v>5.4256125893385274</c:v>
                </c:pt>
                <c:pt idx="1654">
                  <c:v>5.4319455432047929</c:v>
                </c:pt>
                <c:pt idx="1655">
                  <c:v>5.4071303672965394</c:v>
                </c:pt>
                <c:pt idx="1656">
                  <c:v>5.4000691211145266</c:v>
                </c:pt>
                <c:pt idx="1657">
                  <c:v>5.465823780335251</c:v>
                </c:pt>
                <c:pt idx="1658">
                  <c:v>5.3990051556457859</c:v>
                </c:pt>
                <c:pt idx="1659">
                  <c:v>5.4185702164746372</c:v>
                </c:pt>
                <c:pt idx="1660">
                  <c:v>5.381825574760664</c:v>
                </c:pt>
                <c:pt idx="1661">
                  <c:v>5.4269341486161036</c:v>
                </c:pt>
                <c:pt idx="1662">
                  <c:v>5.4460355166262184</c:v>
                </c:pt>
                <c:pt idx="1663">
                  <c:v>5.3846539199035357</c:v>
                </c:pt>
                <c:pt idx="1664">
                  <c:v>5.4842242915698218</c:v>
                </c:pt>
                <c:pt idx="1665">
                  <c:v>5.5194500325208482</c:v>
                </c:pt>
                <c:pt idx="1666">
                  <c:v>5.5768802958670518</c:v>
                </c:pt>
                <c:pt idx="1667">
                  <c:v>5.6134943123299932</c:v>
                </c:pt>
                <c:pt idx="1668">
                  <c:v>5.6355668817636788</c:v>
                </c:pt>
                <c:pt idx="1669">
                  <c:v>5.5933911130182867</c:v>
                </c:pt>
                <c:pt idx="1670">
                  <c:v>5.611783537289166</c:v>
                </c:pt>
                <c:pt idx="1671">
                  <c:v>5.6581941659441073</c:v>
                </c:pt>
                <c:pt idx="1672">
                  <c:v>5.673492649335822</c:v>
                </c:pt>
                <c:pt idx="1673">
                  <c:v>5.6151789220869626</c:v>
                </c:pt>
                <c:pt idx="1674">
                  <c:v>5.5923090692293824</c:v>
                </c:pt>
                <c:pt idx="1675">
                  <c:v>5.6531650535456466</c:v>
                </c:pt>
                <c:pt idx="1676">
                  <c:v>5.6187785865381219</c:v>
                </c:pt>
                <c:pt idx="1677">
                  <c:v>5.5699175274167851</c:v>
                </c:pt>
                <c:pt idx="1678">
                  <c:v>5.5534883443418384</c:v>
                </c:pt>
                <c:pt idx="1679">
                  <c:v>5.5704169477169154</c:v>
                </c:pt>
                <c:pt idx="1680">
                  <c:v>5.4616415460401813</c:v>
                </c:pt>
                <c:pt idx="1681">
                  <c:v>5.4282640987464204</c:v>
                </c:pt>
                <c:pt idx="1682">
                  <c:v>5.4267480545726379</c:v>
                </c:pt>
                <c:pt idx="1683">
                  <c:v>5.448372716189688</c:v>
                </c:pt>
                <c:pt idx="1684">
                  <c:v>5.4109766782675024</c:v>
                </c:pt>
                <c:pt idx="1685">
                  <c:v>5.4078776947708462</c:v>
                </c:pt>
                <c:pt idx="1686">
                  <c:v>5.1346550129314279</c:v>
                </c:pt>
                <c:pt idx="1687">
                  <c:v>5.1911165438589517</c:v>
                </c:pt>
                <c:pt idx="1688">
                  <c:v>5.1497996696671509</c:v>
                </c:pt>
                <c:pt idx="1689">
                  <c:v>5.1614266849532866</c:v>
                </c:pt>
                <c:pt idx="1690">
                  <c:v>5.2102347429460734</c:v>
                </c:pt>
                <c:pt idx="1691">
                  <c:v>5.1979774943517389</c:v>
                </c:pt>
                <c:pt idx="1692">
                  <c:v>5.1985903467230443</c:v>
                </c:pt>
                <c:pt idx="1693">
                  <c:v>5.2410516268615837</c:v>
                </c:pt>
                <c:pt idx="1694">
                  <c:v>5.218946360881489</c:v>
                </c:pt>
                <c:pt idx="1695">
                  <c:v>5.1611918947818456</c:v>
                </c:pt>
                <c:pt idx="1696">
                  <c:v>5.2241002780629184</c:v>
                </c:pt>
                <c:pt idx="1697">
                  <c:v>5.2061053756673887</c:v>
                </c:pt>
                <c:pt idx="1698">
                  <c:v>5.1779209928967171</c:v>
                </c:pt>
                <c:pt idx="1699">
                  <c:v>5.1473615775201553</c:v>
                </c:pt>
                <c:pt idx="1700">
                  <c:v>5.1781844160158972</c:v>
                </c:pt>
                <c:pt idx="1701">
                  <c:v>5.2113451782808129</c:v>
                </c:pt>
                <c:pt idx="1702">
                  <c:v>5.2838782553665151</c:v>
                </c:pt>
                <c:pt idx="1703">
                  <c:v>5.2686874238115609</c:v>
                </c:pt>
                <c:pt idx="1704">
                  <c:v>5.2410675191534173</c:v>
                </c:pt>
                <c:pt idx="1705">
                  <c:v>5.3161706681700389</c:v>
                </c:pt>
                <c:pt idx="1706">
                  <c:v>5.2936724267170687</c:v>
                </c:pt>
                <c:pt idx="1707">
                  <c:v>5.2398911676884046</c:v>
                </c:pt>
                <c:pt idx="1708">
                  <c:v>5.1965019654637219</c:v>
                </c:pt>
                <c:pt idx="1709">
                  <c:v>5.1260312518768663</c:v>
                </c:pt>
                <c:pt idx="1710">
                  <c:v>4.9904736235507006</c:v>
                </c:pt>
                <c:pt idx="1711">
                  <c:v>5.0397684282437973</c:v>
                </c:pt>
                <c:pt idx="1712">
                  <c:v>5.0185949333690507</c:v>
                </c:pt>
                <c:pt idx="1713">
                  <c:v>4.9837047544720416</c:v>
                </c:pt>
                <c:pt idx="1714">
                  <c:v>5.08800133279553</c:v>
                </c:pt>
                <c:pt idx="1715">
                  <c:v>5.1298960829053808</c:v>
                </c:pt>
                <c:pt idx="1716">
                  <c:v>5.1104988098091448</c:v>
                </c:pt>
                <c:pt idx="1717">
                  <c:v>5.1378971477555506</c:v>
                </c:pt>
                <c:pt idx="1718">
                  <c:v>5.1674097180873799</c:v>
                </c:pt>
                <c:pt idx="1719">
                  <c:v>5.157355965421428</c:v>
                </c:pt>
                <c:pt idx="1720">
                  <c:v>5.2188100431359432</c:v>
                </c:pt>
                <c:pt idx="1721">
                  <c:v>5.2117142655637982</c:v>
                </c:pt>
                <c:pt idx="1722">
                  <c:v>5.2481942311626284</c:v>
                </c:pt>
                <c:pt idx="1723">
                  <c:v>5.2648744575195598</c:v>
                </c:pt>
                <c:pt idx="1724">
                  <c:v>5.2556229041334754</c:v>
                </c:pt>
                <c:pt idx="1725">
                  <c:v>5.2633245933644197</c:v>
                </c:pt>
                <c:pt idx="1726">
                  <c:v>5.2805733182421131</c:v>
                </c:pt>
                <c:pt idx="1727">
                  <c:v>5.2152245419166663</c:v>
                </c:pt>
                <c:pt idx="1728">
                  <c:v>5.2324101808153518</c:v>
                </c:pt>
                <c:pt idx="1729">
                  <c:v>5.1771460479066347</c:v>
                </c:pt>
                <c:pt idx="1730">
                  <c:v>5.2796465051300778</c:v>
                </c:pt>
                <c:pt idx="1731">
                  <c:v>5.3203876369151919</c:v>
                </c:pt>
                <c:pt idx="1732">
                  <c:v>5.3713950787199964</c:v>
                </c:pt>
                <c:pt idx="1733">
                  <c:v>5.4096361613502513</c:v>
                </c:pt>
                <c:pt idx="1734">
                  <c:v>5.374308864640108</c:v>
                </c:pt>
                <c:pt idx="1735">
                  <c:v>5.356390236237492</c:v>
                </c:pt>
                <c:pt idx="1736">
                  <c:v>5.3956240262088624</c:v>
                </c:pt>
                <c:pt idx="1737">
                  <c:v>5.4073815532515681</c:v>
                </c:pt>
                <c:pt idx="1738">
                  <c:v>5.338696920079256</c:v>
                </c:pt>
                <c:pt idx="1739">
                  <c:v>5.3649791694310922</c:v>
                </c:pt>
                <c:pt idx="1740">
                  <c:v>5.4572277383577896</c:v>
                </c:pt>
                <c:pt idx="1741">
                  <c:v>5.4554675453312287</c:v>
                </c:pt>
                <c:pt idx="1742">
                  <c:v>5.4472498084437468</c:v>
                </c:pt>
                <c:pt idx="1743">
                  <c:v>5.3956795752070361</c:v>
                </c:pt>
                <c:pt idx="1744">
                  <c:v>5.4701720862335943</c:v>
                </c:pt>
                <c:pt idx="1745">
                  <c:v>5.5579952878747134</c:v>
                </c:pt>
                <c:pt idx="1746">
                  <c:v>5.5633569619693413</c:v>
                </c:pt>
                <c:pt idx="1747">
                  <c:v>5.5873714859770018</c:v>
                </c:pt>
                <c:pt idx="1748">
                  <c:v>5.6961540529617887</c:v>
                </c:pt>
                <c:pt idx="1749">
                  <c:v>5.606162248145119</c:v>
                </c:pt>
                <c:pt idx="1750">
                  <c:v>5.5787843102044139</c:v>
                </c:pt>
                <c:pt idx="1751">
                  <c:v>5.640850079137552</c:v>
                </c:pt>
                <c:pt idx="1752">
                  <c:v>5.613405794024211</c:v>
                </c:pt>
                <c:pt idx="1753">
                  <c:v>5.6240510366260166</c:v>
                </c:pt>
                <c:pt idx="1754">
                  <c:v>5.6667175227773336</c:v>
                </c:pt>
                <c:pt idx="1755">
                  <c:v>5.6077601424353363</c:v>
                </c:pt>
                <c:pt idx="1756">
                  <c:v>5.5844852933785507</c:v>
                </c:pt>
                <c:pt idx="1757">
                  <c:v>5.5549261241958483</c:v>
                </c:pt>
                <c:pt idx="1758">
                  <c:v>5.5089680790778131</c:v>
                </c:pt>
                <c:pt idx="1759">
                  <c:v>5.5839684485413468</c:v>
                </c:pt>
                <c:pt idx="1760">
                  <c:v>5.750654287498052</c:v>
                </c:pt>
                <c:pt idx="1761">
                  <c:v>5.7853515397165269</c:v>
                </c:pt>
                <c:pt idx="1762">
                  <c:v>5.8671580202868538</c:v>
                </c:pt>
                <c:pt idx="1763">
                  <c:v>5.8600726604165816</c:v>
                </c:pt>
                <c:pt idx="1764">
                  <c:v>5.931641819355046</c:v>
                </c:pt>
                <c:pt idx="1765">
                  <c:v>5.8771662611839188</c:v>
                </c:pt>
                <c:pt idx="1766">
                  <c:v>5.8860210360116287</c:v>
                </c:pt>
                <c:pt idx="1767">
                  <c:v>5.7845225986488913</c:v>
                </c:pt>
                <c:pt idx="1768">
                  <c:v>5.7544931472269329</c:v>
                </c:pt>
                <c:pt idx="1769">
                  <c:v>5.7871658504396137</c:v>
                </c:pt>
                <c:pt idx="1770">
                  <c:v>5.7669605274165372</c:v>
                </c:pt>
                <c:pt idx="1771">
                  <c:v>5.8039110832562457</c:v>
                </c:pt>
                <c:pt idx="1772">
                  <c:v>5.8037096139608524</c:v>
                </c:pt>
                <c:pt idx="1773">
                  <c:v>5.7070727828849943</c:v>
                </c:pt>
                <c:pt idx="1774">
                  <c:v>5.7445494417282656</c:v>
                </c:pt>
                <c:pt idx="1775">
                  <c:v>5.7536756928079704</c:v>
                </c:pt>
                <c:pt idx="1776">
                  <c:v>5.7519935872511168</c:v>
                </c:pt>
                <c:pt idx="1777">
                  <c:v>5.7484553038815704</c:v>
                </c:pt>
                <c:pt idx="1778">
                  <c:v>5.7558198579962108</c:v>
                </c:pt>
                <c:pt idx="1779">
                  <c:v>5.7324435155794884</c:v>
                </c:pt>
                <c:pt idx="1780">
                  <c:v>5.6980580740094249</c:v>
                </c:pt>
                <c:pt idx="1781">
                  <c:v>5.6086921726992136</c:v>
                </c:pt>
                <c:pt idx="1782">
                  <c:v>5.5330587349125198</c:v>
                </c:pt>
                <c:pt idx="1783">
                  <c:v>5.5546757428200202</c:v>
                </c:pt>
                <c:pt idx="1784">
                  <c:v>5.4671298819383054</c:v>
                </c:pt>
                <c:pt idx="1785">
                  <c:v>5.4746095662564933</c:v>
                </c:pt>
                <c:pt idx="1786">
                  <c:v>5.4797522539313768</c:v>
                </c:pt>
                <c:pt idx="1787">
                  <c:v>5.5090118366494956</c:v>
                </c:pt>
                <c:pt idx="1788">
                  <c:v>5.6428911564727269</c:v>
                </c:pt>
                <c:pt idx="1789">
                  <c:v>5.6352213943485694</c:v>
                </c:pt>
                <c:pt idx="1790">
                  <c:v>5.6056999096595401</c:v>
                </c:pt>
                <c:pt idx="1791">
                  <c:v>5.6059237344943353</c:v>
                </c:pt>
                <c:pt idx="1792">
                  <c:v>5.5581428875343004</c:v>
                </c:pt>
                <c:pt idx="1793">
                  <c:v>5.4897250968355564</c:v>
                </c:pt>
                <c:pt idx="1794">
                  <c:v>5.530748518393767</c:v>
                </c:pt>
                <c:pt idx="1795">
                  <c:v>5.5740653822707049</c:v>
                </c:pt>
                <c:pt idx="1796">
                  <c:v>5.5633427852620212</c:v>
                </c:pt>
                <c:pt idx="1797">
                  <c:v>5.5552623730432851</c:v>
                </c:pt>
                <c:pt idx="1798">
                  <c:v>5.4791247210776781</c:v>
                </c:pt>
                <c:pt idx="1799">
                  <c:v>5.4985971341045081</c:v>
                </c:pt>
                <c:pt idx="1800">
                  <c:v>5.5215882608412539</c:v>
                </c:pt>
                <c:pt idx="1801">
                  <c:v>5.5573208325557966</c:v>
                </c:pt>
                <c:pt idx="1802">
                  <c:v>5.6671496092779883</c:v>
                </c:pt>
                <c:pt idx="1803">
                  <c:v>5.6838128949954383</c:v>
                </c:pt>
                <c:pt idx="1804">
                  <c:v>5.6956121890718174</c:v>
                </c:pt>
                <c:pt idx="1805">
                  <c:v>5.6826816743290811</c:v>
                </c:pt>
                <c:pt idx="1806">
                  <c:v>5.7389153574947374</c:v>
                </c:pt>
                <c:pt idx="1807">
                  <c:v>5.6885292160739418</c:v>
                </c:pt>
                <c:pt idx="1808">
                  <c:v>5.7346515425593667</c:v>
                </c:pt>
                <c:pt idx="1809">
                  <c:v>5.7193393446647329</c:v>
                </c:pt>
                <c:pt idx="1810">
                  <c:v>5.7562004009342607</c:v>
                </c:pt>
                <c:pt idx="1811">
                  <c:v>5.7565681372820618</c:v>
                </c:pt>
                <c:pt idx="1812">
                  <c:v>5.7946024688952749</c:v>
                </c:pt>
                <c:pt idx="1813">
                  <c:v>5.7398409427563459</c:v>
                </c:pt>
                <c:pt idx="1814">
                  <c:v>5.7761644152128087</c:v>
                </c:pt>
                <c:pt idx="1815">
                  <c:v>5.8754709368742208</c:v>
                </c:pt>
                <c:pt idx="1816">
                  <c:v>5.8895871064990253</c:v>
                </c:pt>
                <c:pt idx="1817">
                  <c:v>5.8562526643989274</c:v>
                </c:pt>
                <c:pt idx="1818">
                  <c:v>5.9010053213396629</c:v>
                </c:pt>
                <c:pt idx="1819">
                  <c:v>5.9204882418286751</c:v>
                </c:pt>
                <c:pt idx="1820">
                  <c:v>5.9287284955881514</c:v>
                </c:pt>
                <c:pt idx="1821">
                  <c:v>5.9003702107982088</c:v>
                </c:pt>
                <c:pt idx="1822">
                  <c:v>5.9604918436688319</c:v>
                </c:pt>
                <c:pt idx="1823">
                  <c:v>5.9800039278276929</c:v>
                </c:pt>
                <c:pt idx="1824">
                  <c:v>5.9850789128847106</c:v>
                </c:pt>
                <c:pt idx="1825">
                  <c:v>5.9487003308747024</c:v>
                </c:pt>
                <c:pt idx="1826">
                  <c:v>5.9084301096302374</c:v>
                </c:pt>
                <c:pt idx="1827">
                  <c:v>5.8994070251095483</c:v>
                </c:pt>
                <c:pt idx="1828">
                  <c:v>5.9341935925244433</c:v>
                </c:pt>
                <c:pt idx="1829">
                  <c:v>5.9441627061733771</c:v>
                </c:pt>
                <c:pt idx="1830">
                  <c:v>5.7515649118356329</c:v>
                </c:pt>
                <c:pt idx="1831">
                  <c:v>5.8096584753962759</c:v>
                </c:pt>
                <c:pt idx="1832">
                  <c:v>5.9136895562646217</c:v>
                </c:pt>
                <c:pt idx="1833">
                  <c:v>5.9318048580510423</c:v>
                </c:pt>
                <c:pt idx="1834">
                  <c:v>5.9527536489660626</c:v>
                </c:pt>
                <c:pt idx="1835">
                  <c:v>5.9770108404786049</c:v>
                </c:pt>
                <c:pt idx="1836">
                  <c:v>5.9329148701299781</c:v>
                </c:pt>
                <c:pt idx="1837">
                  <c:v>5.9384652582621342</c:v>
                </c:pt>
                <c:pt idx="1838">
                  <c:v>5.9606634390673134</c:v>
                </c:pt>
                <c:pt idx="1839">
                  <c:v>5.9839932675907139</c:v>
                </c:pt>
                <c:pt idx="1840">
                  <c:v>6.0625831255866034</c:v>
                </c:pt>
                <c:pt idx="1841">
                  <c:v>5.9922802889343112</c:v>
                </c:pt>
                <c:pt idx="1842">
                  <c:v>5.9689181924487134</c:v>
                </c:pt>
                <c:pt idx="1843">
                  <c:v>5.9720365657492964</c:v>
                </c:pt>
                <c:pt idx="1844">
                  <c:v>5.8854019082464566</c:v>
                </c:pt>
                <c:pt idx="1845">
                  <c:v>5.9655341138655453</c:v>
                </c:pt>
                <c:pt idx="1846">
                  <c:v>5.952001908308465</c:v>
                </c:pt>
                <c:pt idx="1847">
                  <c:v>6.0064565952534714</c:v>
                </c:pt>
                <c:pt idx="1848">
                  <c:v>5.9657303580885088</c:v>
                </c:pt>
                <c:pt idx="1849">
                  <c:v>5.7969960338742483</c:v>
                </c:pt>
                <c:pt idx="1850">
                  <c:v>5.9257187132850522</c:v>
                </c:pt>
                <c:pt idx="1851">
                  <c:v>5.9544080179998327</c:v>
                </c:pt>
                <c:pt idx="1852">
                  <c:v>6.0193633166831404</c:v>
                </c:pt>
                <c:pt idx="1853">
                  <c:v>6.0678312365398011</c:v>
                </c:pt>
                <c:pt idx="1854">
                  <c:v>6.04536427763618</c:v>
                </c:pt>
                <c:pt idx="1855">
                  <c:v>6.1325912813890486</c:v>
                </c:pt>
                <c:pt idx="1856">
                  <c:v>6.0933160308866174</c:v>
                </c:pt>
                <c:pt idx="1857">
                  <c:v>6.08460130448037</c:v>
                </c:pt>
                <c:pt idx="1858">
                  <c:v>6.0672748253466269</c:v>
                </c:pt>
                <c:pt idx="1859">
                  <c:v>6.1706894279118094</c:v>
                </c:pt>
                <c:pt idx="1860">
                  <c:v>6.2725554369728824</c:v>
                </c:pt>
                <c:pt idx="1861">
                  <c:v>6.2982966082094958</c:v>
                </c:pt>
                <c:pt idx="1862">
                  <c:v>6.3530772803238911</c:v>
                </c:pt>
                <c:pt idx="1863">
                  <c:v>6.4012344948894189</c:v>
                </c:pt>
                <c:pt idx="1864">
                  <c:v>6.4487216948500459</c:v>
                </c:pt>
                <c:pt idx="1865">
                  <c:v>6.4768158395965507</c:v>
                </c:pt>
                <c:pt idx="1866">
                  <c:v>6.4644536344176187</c:v>
                </c:pt>
                <c:pt idx="1867">
                  <c:v>6.4829024933844446</c:v>
                </c:pt>
                <c:pt idx="1868">
                  <c:v>6.4549363059194578</c:v>
                </c:pt>
                <c:pt idx="1869">
                  <c:v>6.4602683343749252</c:v>
                </c:pt>
                <c:pt idx="1870">
                  <c:v>6.5422795647412562</c:v>
                </c:pt>
                <c:pt idx="1871">
                  <c:v>6.515523974916646</c:v>
                </c:pt>
                <c:pt idx="1872">
                  <c:v>6.5682767474659398</c:v>
                </c:pt>
                <c:pt idx="1873">
                  <c:v>6.5402117346732016</c:v>
                </c:pt>
                <c:pt idx="1874">
                  <c:v>6.5044983664446887</c:v>
                </c:pt>
                <c:pt idx="1875">
                  <c:v>6.5610127856913074</c:v>
                </c:pt>
                <c:pt idx="1876">
                  <c:v>6.5487259970359837</c:v>
                </c:pt>
                <c:pt idx="1877">
                  <c:v>6.5857102299147732</c:v>
                </c:pt>
                <c:pt idx="1878">
                  <c:v>6.5115337052246796</c:v>
                </c:pt>
                <c:pt idx="1879">
                  <c:v>6.5058467124411834</c:v>
                </c:pt>
                <c:pt idx="1880">
                  <c:v>6.4288669105127711</c:v>
                </c:pt>
                <c:pt idx="1881">
                  <c:v>6.4299910044298771</c:v>
                </c:pt>
                <c:pt idx="1882">
                  <c:v>6.5015942158888009</c:v>
                </c:pt>
                <c:pt idx="1883">
                  <c:v>6.4837621553452518</c:v>
                </c:pt>
                <c:pt idx="1884">
                  <c:v>6.5403518059547556</c:v>
                </c:pt>
                <c:pt idx="1885">
                  <c:v>6.6232969477318511</c:v>
                </c:pt>
                <c:pt idx="1886">
                  <c:v>6.6803613728790898</c:v>
                </c:pt>
                <c:pt idx="1887">
                  <c:v>6.6680233508127804</c:v>
                </c:pt>
                <c:pt idx="1888">
                  <c:v>6.6562643094947864</c:v>
                </c:pt>
                <c:pt idx="1889">
                  <c:v>6.7276558598034928</c:v>
                </c:pt>
                <c:pt idx="1890">
                  <c:v>6.6281718648603771</c:v>
                </c:pt>
                <c:pt idx="1891">
                  <c:v>6.6709008270026793</c:v>
                </c:pt>
                <c:pt idx="1892">
                  <c:v>6.6240026008584882</c:v>
                </c:pt>
                <c:pt idx="1893">
                  <c:v>6.6129988020753396</c:v>
                </c:pt>
                <c:pt idx="1894">
                  <c:v>6.6623067772010351</c:v>
                </c:pt>
                <c:pt idx="1895">
                  <c:v>6.7383445935889714</c:v>
                </c:pt>
                <c:pt idx="1896">
                  <c:v>6.720111766687614</c:v>
                </c:pt>
                <c:pt idx="1897">
                  <c:v>6.8312001993558669</c:v>
                </c:pt>
                <c:pt idx="1898">
                  <c:v>6.8786582393080726</c:v>
                </c:pt>
                <c:pt idx="1899">
                  <c:v>6.8364805960242441</c:v>
                </c:pt>
                <c:pt idx="1900">
                  <c:v>6.7612712784863236</c:v>
                </c:pt>
                <c:pt idx="1901">
                  <c:v>6.7958236288573097</c:v>
                </c:pt>
                <c:pt idx="1902">
                  <c:v>6.7950007035707563</c:v>
                </c:pt>
                <c:pt idx="1903">
                  <c:v>6.7294284861413471</c:v>
                </c:pt>
                <c:pt idx="1904">
                  <c:v>6.6449183069692266</c:v>
                </c:pt>
                <c:pt idx="1905">
                  <c:v>6.8150200610791289</c:v>
                </c:pt>
                <c:pt idx="1906">
                  <c:v>6.8461508812609013</c:v>
                </c:pt>
                <c:pt idx="1907">
                  <c:v>6.8823103787569151</c:v>
                </c:pt>
                <c:pt idx="1908">
                  <c:v>6.9600761702360696</c:v>
                </c:pt>
                <c:pt idx="1909">
                  <c:v>6.9962571360527113</c:v>
                </c:pt>
                <c:pt idx="1910">
                  <c:v>7.091974102642653</c:v>
                </c:pt>
                <c:pt idx="1911">
                  <c:v>6.9748536794578264</c:v>
                </c:pt>
                <c:pt idx="1912">
                  <c:v>6.7988062401948417</c:v>
                </c:pt>
                <c:pt idx="1913">
                  <c:v>6.8017007098990039</c:v>
                </c:pt>
                <c:pt idx="1914">
                  <c:v>6.5653202010755374</c:v>
                </c:pt>
                <c:pt idx="1915">
                  <c:v>6.7021426151798336</c:v>
                </c:pt>
                <c:pt idx="1916">
                  <c:v>6.678679347482201</c:v>
                </c:pt>
                <c:pt idx="1917">
                  <c:v>6.7226325069684316</c:v>
                </c:pt>
                <c:pt idx="1918">
                  <c:v>6.4663187434546074</c:v>
                </c:pt>
                <c:pt idx="1919">
                  <c:v>6.48590391430485</c:v>
                </c:pt>
                <c:pt idx="1920">
                  <c:v>6.3760405126049866</c:v>
                </c:pt>
                <c:pt idx="1921">
                  <c:v>6.5247639105024238</c:v>
                </c:pt>
                <c:pt idx="1922">
                  <c:v>6.5568379460767083</c:v>
                </c:pt>
                <c:pt idx="1923">
                  <c:v>6.4933064477969866</c:v>
                </c:pt>
                <c:pt idx="1924">
                  <c:v>6.5720074884364692</c:v>
                </c:pt>
                <c:pt idx="1925">
                  <c:v>6.4679150143589439</c:v>
                </c:pt>
                <c:pt idx="1926">
                  <c:v>6.304978265001254</c:v>
                </c:pt>
                <c:pt idx="1927">
                  <c:v>6.3648600137533684</c:v>
                </c:pt>
                <c:pt idx="1928">
                  <c:v>6.3426495103279397</c:v>
                </c:pt>
                <c:pt idx="1929">
                  <c:v>6.4647131291050632</c:v>
                </c:pt>
                <c:pt idx="1930">
                  <c:v>6.5813825285274694</c:v>
                </c:pt>
                <c:pt idx="1931">
                  <c:v>6.4885902358135414</c:v>
                </c:pt>
                <c:pt idx="1932">
                  <c:v>6.544140447082011</c:v>
                </c:pt>
                <c:pt idx="1933">
                  <c:v>6.5837860892999434</c:v>
                </c:pt>
                <c:pt idx="1934">
                  <c:v>6.5359132735380872</c:v>
                </c:pt>
                <c:pt idx="1935">
                  <c:v>6.4651915486049409</c:v>
                </c:pt>
                <c:pt idx="1936">
                  <c:v>6.5202402383002056</c:v>
                </c:pt>
                <c:pt idx="1937">
                  <c:v>6.4946148406735862</c:v>
                </c:pt>
                <c:pt idx="1938">
                  <c:v>6.5601720437806428</c:v>
                </c:pt>
                <c:pt idx="1939">
                  <c:v>6.5332867392770311</c:v>
                </c:pt>
                <c:pt idx="1940">
                  <c:v>6.398019522724022</c:v>
                </c:pt>
                <c:pt idx="1941">
                  <c:v>6.4747850389848942</c:v>
                </c:pt>
                <c:pt idx="1942">
                  <c:v>6.3966513290976987</c:v>
                </c:pt>
                <c:pt idx="1943">
                  <c:v>6.4204286013642129</c:v>
                </c:pt>
                <c:pt idx="1944">
                  <c:v>6.4801266677051172</c:v>
                </c:pt>
                <c:pt idx="1945">
                  <c:v>6.5273797916156946</c:v>
                </c:pt>
                <c:pt idx="1946">
                  <c:v>6.5758796983732974</c:v>
                </c:pt>
                <c:pt idx="1947">
                  <c:v>6.5713529882011787</c:v>
                </c:pt>
                <c:pt idx="1948">
                  <c:v>6.536387034817448</c:v>
                </c:pt>
                <c:pt idx="1949">
                  <c:v>6.492982897251574</c:v>
                </c:pt>
                <c:pt idx="1950">
                  <c:v>6.5099916400909796</c:v>
                </c:pt>
                <c:pt idx="1951">
                  <c:v>6.4840218041881252</c:v>
                </c:pt>
                <c:pt idx="1952">
                  <c:v>6.5089628619639903</c:v>
                </c:pt>
                <c:pt idx="1953">
                  <c:v>6.4626929466318987</c:v>
                </c:pt>
                <c:pt idx="1954">
                  <c:v>6.3645551500983633</c:v>
                </c:pt>
                <c:pt idx="1955">
                  <c:v>6.4107242993443876</c:v>
                </c:pt>
                <c:pt idx="1956">
                  <c:v>6.4436132129605106</c:v>
                </c:pt>
                <c:pt idx="1957">
                  <c:v>6.4887962641811221</c:v>
                </c:pt>
                <c:pt idx="1958">
                  <c:v>6.4728101830226397</c:v>
                </c:pt>
                <c:pt idx="1959">
                  <c:v>6.5275459618181868</c:v>
                </c:pt>
                <c:pt idx="1960">
                  <c:v>6.5267045656746401</c:v>
                </c:pt>
                <c:pt idx="1961">
                  <c:v>6.5570949718323464</c:v>
                </c:pt>
                <c:pt idx="1962">
                  <c:v>6.5447034841701708</c:v>
                </c:pt>
                <c:pt idx="1963">
                  <c:v>6.5591679609734168</c:v>
                </c:pt>
                <c:pt idx="1964">
                  <c:v>6.4544839739031996</c:v>
                </c:pt>
                <c:pt idx="1965">
                  <c:v>6.4339518070756796</c:v>
                </c:pt>
                <c:pt idx="1966">
                  <c:v>6.3488338324993716</c:v>
                </c:pt>
                <c:pt idx="1967">
                  <c:v>6.1883426273804689</c:v>
                </c:pt>
                <c:pt idx="1968">
                  <c:v>6.2637847849654378</c:v>
                </c:pt>
                <c:pt idx="1969">
                  <c:v>6.258760590147979</c:v>
                </c:pt>
                <c:pt idx="1970">
                  <c:v>5.8676986992649196</c:v>
                </c:pt>
                <c:pt idx="1971">
                  <c:v>5.8628138794389786</c:v>
                </c:pt>
                <c:pt idx="1972">
                  <c:v>5.8842249404270746</c:v>
                </c:pt>
                <c:pt idx="1973">
                  <c:v>5.6592082374598336</c:v>
                </c:pt>
                <c:pt idx="1974">
                  <c:v>5.7964058003821108</c:v>
                </c:pt>
                <c:pt idx="1975">
                  <c:v>5.8062659406289461</c:v>
                </c:pt>
                <c:pt idx="1976">
                  <c:v>5.8616360326800434</c:v>
                </c:pt>
                <c:pt idx="1977">
                  <c:v>5.9549174032300947</c:v>
                </c:pt>
                <c:pt idx="1978">
                  <c:v>6.0049628641046144</c:v>
                </c:pt>
                <c:pt idx="1979">
                  <c:v>6.1203891393219951</c:v>
                </c:pt>
                <c:pt idx="1980">
                  <c:v>6.106631913629375</c:v>
                </c:pt>
                <c:pt idx="1981">
                  <c:v>6.1447609582752669</c:v>
                </c:pt>
                <c:pt idx="1982">
                  <c:v>6.1745015379972523</c:v>
                </c:pt>
                <c:pt idx="1983">
                  <c:v>6.1011327435118741</c:v>
                </c:pt>
                <c:pt idx="1984">
                  <c:v>6.1580520287644278</c:v>
                </c:pt>
                <c:pt idx="1985">
                  <c:v>6.2484419213158482</c:v>
                </c:pt>
                <c:pt idx="1986">
                  <c:v>6.1851774061862974</c:v>
                </c:pt>
                <c:pt idx="1987">
                  <c:v>6.2092863396866891</c:v>
                </c:pt>
                <c:pt idx="1988">
                  <c:v>6.281255096663287</c:v>
                </c:pt>
                <c:pt idx="1989">
                  <c:v>6.3261069178946112</c:v>
                </c:pt>
                <c:pt idx="1990">
                  <c:v>6.2751648054194797</c:v>
                </c:pt>
                <c:pt idx="1991">
                  <c:v>6.2837588688323383</c:v>
                </c:pt>
                <c:pt idx="1992">
                  <c:v>6.2775483273608872</c:v>
                </c:pt>
                <c:pt idx="1993">
                  <c:v>6.2656942048836912</c:v>
                </c:pt>
                <c:pt idx="1994">
                  <c:v>6.2003930625023553</c:v>
                </c:pt>
                <c:pt idx="1995">
                  <c:v>6.2452901776950007</c:v>
                </c:pt>
                <c:pt idx="1996">
                  <c:v>6.1776217854316267</c:v>
                </c:pt>
                <c:pt idx="1997">
                  <c:v>6.1713025500966996</c:v>
                </c:pt>
                <c:pt idx="1998">
                  <c:v>5.8247853198537998</c:v>
                </c:pt>
                <c:pt idx="1999">
                  <c:v>5.9001067032449921</c:v>
                </c:pt>
                <c:pt idx="2000">
                  <c:v>6.046489276051056</c:v>
                </c:pt>
                <c:pt idx="2001">
                  <c:v>6.0342635742575004</c:v>
                </c:pt>
                <c:pt idx="2002">
                  <c:v>6.1384473119124294</c:v>
                </c:pt>
                <c:pt idx="2003">
                  <c:v>6.169086377116491</c:v>
                </c:pt>
                <c:pt idx="2004">
                  <c:v>6.1837273590209918</c:v>
                </c:pt>
                <c:pt idx="2005">
                  <c:v>6.187489144767409</c:v>
                </c:pt>
                <c:pt idx="2006">
                  <c:v>6.188810296263866</c:v>
                </c:pt>
                <c:pt idx="2007">
                  <c:v>6.2016734028588534</c:v>
                </c:pt>
                <c:pt idx="2008">
                  <c:v>6.2885350239040294</c:v>
                </c:pt>
                <c:pt idx="2009">
                  <c:v>6.3042833500132778</c:v>
                </c:pt>
                <c:pt idx="2010">
                  <c:v>6.2979593989831493</c:v>
                </c:pt>
                <c:pt idx="2011">
                  <c:v>6.3671817583616432</c:v>
                </c:pt>
                <c:pt idx="2012">
                  <c:v>6.3012624814888953</c:v>
                </c:pt>
                <c:pt idx="2013">
                  <c:v>6.1217190526965686</c:v>
                </c:pt>
                <c:pt idx="2014">
                  <c:v>6.1969949965802913</c:v>
                </c:pt>
                <c:pt idx="2015">
                  <c:v>6.2565125425613113</c:v>
                </c:pt>
                <c:pt idx="2016">
                  <c:v>6.0736207081926876</c:v>
                </c:pt>
                <c:pt idx="2017">
                  <c:v>6.071139786768903</c:v>
                </c:pt>
                <c:pt idx="2018">
                  <c:v>6.2565737301620148</c:v>
                </c:pt>
                <c:pt idx="2019">
                  <c:v>6.1877262394428296</c:v>
                </c:pt>
                <c:pt idx="2020">
                  <c:v>6.0586489290025538</c:v>
                </c:pt>
                <c:pt idx="2021">
                  <c:v>6.0316332862130269</c:v>
                </c:pt>
                <c:pt idx="2022">
                  <c:v>6.0664554167467326</c:v>
                </c:pt>
                <c:pt idx="2023">
                  <c:v>6.1257706401632124</c:v>
                </c:pt>
                <c:pt idx="2024">
                  <c:v>6.1301357002737156</c:v>
                </c:pt>
                <c:pt idx="2025">
                  <c:v>6.2792135992449234</c:v>
                </c:pt>
                <c:pt idx="2026">
                  <c:v>6.299845773953896</c:v>
                </c:pt>
                <c:pt idx="2027">
                  <c:v>6.3076200523589252</c:v>
                </c:pt>
                <c:pt idx="2028">
                  <c:v>6.3384383399222708</c:v>
                </c:pt>
                <c:pt idx="2029">
                  <c:v>6.2874695109241534</c:v>
                </c:pt>
                <c:pt idx="2030">
                  <c:v>6.2884453708608143</c:v>
                </c:pt>
                <c:pt idx="2031">
                  <c:v>6.3734120600455357</c:v>
                </c:pt>
                <c:pt idx="2032">
                  <c:v>6.3417636300835518</c:v>
                </c:pt>
                <c:pt idx="2033">
                  <c:v>6.319996872894893</c:v>
                </c:pt>
                <c:pt idx="2034">
                  <c:v>6.3464213913823633</c:v>
                </c:pt>
                <c:pt idx="2035">
                  <c:v>6.4315786643302948</c:v>
                </c:pt>
                <c:pt idx="2036">
                  <c:v>6.4672408212748564</c:v>
                </c:pt>
                <c:pt idx="2037">
                  <c:v>6.4190843558705302</c:v>
                </c:pt>
                <c:pt idx="2038">
                  <c:v>6.421499003902686</c:v>
                </c:pt>
                <c:pt idx="2039">
                  <c:v>6.3516353980033067</c:v>
                </c:pt>
                <c:pt idx="2040">
                  <c:v>6.3451563889186184</c:v>
                </c:pt>
                <c:pt idx="2041">
                  <c:v>6.2775977169527044</c:v>
                </c:pt>
                <c:pt idx="2042">
                  <c:v>6.0987747507408194</c:v>
                </c:pt>
                <c:pt idx="2043">
                  <c:v>6.2310294929946286</c:v>
                </c:pt>
                <c:pt idx="2044">
                  <c:v>6.1513907136417343</c:v>
                </c:pt>
                <c:pt idx="2045">
                  <c:v>6.1430871742578876</c:v>
                </c:pt>
                <c:pt idx="2046">
                  <c:v>6.2751239472091056</c:v>
                </c:pt>
                <c:pt idx="2047">
                  <c:v>6.2908560798770354</c:v>
                </c:pt>
                <c:pt idx="2048">
                  <c:v>6.2534252839348623</c:v>
                </c:pt>
                <c:pt idx="2049">
                  <c:v>6.1940793195209816</c:v>
                </c:pt>
                <c:pt idx="2050">
                  <c:v>6.153811093046289</c:v>
                </c:pt>
                <c:pt idx="2051">
                  <c:v>6.2627625701165801</c:v>
                </c:pt>
                <c:pt idx="2052">
                  <c:v>6.1567143041029091</c:v>
                </c:pt>
                <c:pt idx="2053">
                  <c:v>6.1365815507639221</c:v>
                </c:pt>
                <c:pt idx="2054">
                  <c:v>6.0286726728566853</c:v>
                </c:pt>
                <c:pt idx="2055">
                  <c:v>5.6866499405529343</c:v>
                </c:pt>
                <c:pt idx="2056">
                  <c:v>5.8286314886875701</c:v>
                </c:pt>
                <c:pt idx="2057">
                  <c:v>5.7297948626714037</c:v>
                </c:pt>
                <c:pt idx="2058">
                  <c:v>5.8289777417354189</c:v>
                </c:pt>
                <c:pt idx="2059">
                  <c:v>5.7784727995984282</c:v>
                </c:pt>
                <c:pt idx="2060">
                  <c:v>5.7875278261102778</c:v>
                </c:pt>
                <c:pt idx="2061">
                  <c:v>5.7023339557444226</c:v>
                </c:pt>
                <c:pt idx="2062">
                  <c:v>5.6480620847306042</c:v>
                </c:pt>
                <c:pt idx="2063">
                  <c:v>5.8368829767893802</c:v>
                </c:pt>
                <c:pt idx="2064">
                  <c:v>5.7357156100329467</c:v>
                </c:pt>
                <c:pt idx="2065">
                  <c:v>5.8059881858252131</c:v>
                </c:pt>
                <c:pt idx="2066">
                  <c:v>5.6990170438075216</c:v>
                </c:pt>
                <c:pt idx="2067">
                  <c:v>5.5423480463034256</c:v>
                </c:pt>
                <c:pt idx="2068">
                  <c:v>5.5387637658442097</c:v>
                </c:pt>
                <c:pt idx="2069">
                  <c:v>5.7128598816682059</c:v>
                </c:pt>
                <c:pt idx="2070">
                  <c:v>5.7627665362613643</c:v>
                </c:pt>
                <c:pt idx="2071">
                  <c:v>5.6655510132966382</c:v>
                </c:pt>
                <c:pt idx="2072">
                  <c:v>5.8296447119619206</c:v>
                </c:pt>
                <c:pt idx="2073">
                  <c:v>5.875271063021648</c:v>
                </c:pt>
                <c:pt idx="2074">
                  <c:v>5.9010286529653264</c:v>
                </c:pt>
                <c:pt idx="2075">
                  <c:v>5.8980274041786878</c:v>
                </c:pt>
                <c:pt idx="2076">
                  <c:v>5.8697191086324896</c:v>
                </c:pt>
                <c:pt idx="2077">
                  <c:v>5.8390350029176332</c:v>
                </c:pt>
                <c:pt idx="2078">
                  <c:v>5.9032261132456716</c:v>
                </c:pt>
                <c:pt idx="2079">
                  <c:v>5.9678052531159942</c:v>
                </c:pt>
                <c:pt idx="2080">
                  <c:v>6.0564904879738366</c:v>
                </c:pt>
                <c:pt idx="2081">
                  <c:v>6.0241050712560131</c:v>
                </c:pt>
                <c:pt idx="2082">
                  <c:v>5.9564916959457408</c:v>
                </c:pt>
                <c:pt idx="2083">
                  <c:v>5.9480882274789844</c:v>
                </c:pt>
                <c:pt idx="2084">
                  <c:v>5.8810684920905629</c:v>
                </c:pt>
                <c:pt idx="2085">
                  <c:v>5.8868634597916616</c:v>
                </c:pt>
                <c:pt idx="2086">
                  <c:v>5.7992182574471256</c:v>
                </c:pt>
                <c:pt idx="2087">
                  <c:v>5.7313421659073249</c:v>
                </c:pt>
                <c:pt idx="2088">
                  <c:v>5.6266907975391973</c:v>
                </c:pt>
                <c:pt idx="2089">
                  <c:v>5.539210362414086</c:v>
                </c:pt>
                <c:pt idx="2090">
                  <c:v>5.7107754678580909</c:v>
                </c:pt>
                <c:pt idx="2091">
                  <c:v>5.608574527725918</c:v>
                </c:pt>
                <c:pt idx="2092">
                  <c:v>5.8071612277313056</c:v>
                </c:pt>
                <c:pt idx="2093">
                  <c:v>5.8303717183149564</c:v>
                </c:pt>
                <c:pt idx="2094">
                  <c:v>5.9138574289538974</c:v>
                </c:pt>
                <c:pt idx="2095">
                  <c:v>5.8740674072969146</c:v>
                </c:pt>
                <c:pt idx="2096">
                  <c:v>5.77776936852504</c:v>
                </c:pt>
                <c:pt idx="2097">
                  <c:v>5.6761070764417596</c:v>
                </c:pt>
                <c:pt idx="2098">
                  <c:v>5.5433033345337561</c:v>
                </c:pt>
                <c:pt idx="2099">
                  <c:v>5.566620183578892</c:v>
                </c:pt>
                <c:pt idx="2100">
                  <c:v>5.6791410659304944</c:v>
                </c:pt>
                <c:pt idx="2101">
                  <c:v>5.6438464808061326</c:v>
                </c:pt>
                <c:pt idx="2102">
                  <c:v>5.6951578458953964</c:v>
                </c:pt>
                <c:pt idx="2103">
                  <c:v>5.6654265330180511</c:v>
                </c:pt>
                <c:pt idx="2104">
                  <c:v>5.8458332372039266</c:v>
                </c:pt>
                <c:pt idx="2105">
                  <c:v>5.8882358091876936</c:v>
                </c:pt>
                <c:pt idx="2106">
                  <c:v>5.8378744636259494</c:v>
                </c:pt>
                <c:pt idx="2107">
                  <c:v>5.7312296804642973</c:v>
                </c:pt>
                <c:pt idx="2108">
                  <c:v>5.6586000192293184</c:v>
                </c:pt>
                <c:pt idx="2109">
                  <c:v>5.6771784253075346</c:v>
                </c:pt>
                <c:pt idx="2110">
                  <c:v>5.7495431517791022</c:v>
                </c:pt>
                <c:pt idx="2111">
                  <c:v>5.6456295786955648</c:v>
                </c:pt>
                <c:pt idx="2112">
                  <c:v>5.6064065409662058</c:v>
                </c:pt>
                <c:pt idx="2113">
                  <c:v>5.633466306843828</c:v>
                </c:pt>
                <c:pt idx="2114">
                  <c:v>5.5076525438569961</c:v>
                </c:pt>
                <c:pt idx="2115">
                  <c:v>5.5011722292353964</c:v>
                </c:pt>
                <c:pt idx="2116">
                  <c:v>5.4658324137221683</c:v>
                </c:pt>
                <c:pt idx="2117">
                  <c:v>5.485440874424194</c:v>
                </c:pt>
                <c:pt idx="2118">
                  <c:v>5.4192891011311293</c:v>
                </c:pt>
                <c:pt idx="2119">
                  <c:v>5.3209661061125431</c:v>
                </c:pt>
                <c:pt idx="2120">
                  <c:v>5.4233264144728883</c:v>
                </c:pt>
                <c:pt idx="2121">
                  <c:v>5.4864610976213983</c:v>
                </c:pt>
                <c:pt idx="2122">
                  <c:v>5.458693166987528</c:v>
                </c:pt>
                <c:pt idx="2123">
                  <c:v>5.5644980689442942</c:v>
                </c:pt>
                <c:pt idx="2124">
                  <c:v>5.5423330648082763</c:v>
                </c:pt>
                <c:pt idx="2125">
                  <c:v>5.6016396783826812</c:v>
                </c:pt>
                <c:pt idx="2126">
                  <c:v>5.5533232456022414</c:v>
                </c:pt>
                <c:pt idx="2127">
                  <c:v>5.5800050477459733</c:v>
                </c:pt>
                <c:pt idx="2128">
                  <c:v>5.3597808602501313</c:v>
                </c:pt>
                <c:pt idx="2129">
                  <c:v>5.3330645751201038</c:v>
                </c:pt>
                <c:pt idx="2130">
                  <c:v>5.3430093223817732</c:v>
                </c:pt>
                <c:pt idx="2131">
                  <c:v>5.0196634019160502</c:v>
                </c:pt>
                <c:pt idx="2132">
                  <c:v>5.0712666472360484</c:v>
                </c:pt>
                <c:pt idx="2133">
                  <c:v>5.0106941254795876</c:v>
                </c:pt>
                <c:pt idx="2134">
                  <c:v>4.8919596188992633</c:v>
                </c:pt>
                <c:pt idx="2135">
                  <c:v>4.9142784171541649</c:v>
                </c:pt>
                <c:pt idx="2136">
                  <c:v>4.7870083344587551</c:v>
                </c:pt>
                <c:pt idx="2137">
                  <c:v>4.9484958441845093</c:v>
                </c:pt>
                <c:pt idx="2138">
                  <c:v>5.2084326321688863</c:v>
                </c:pt>
                <c:pt idx="2139">
                  <c:v>5.1261123302745517</c:v>
                </c:pt>
                <c:pt idx="2140">
                  <c:v>5.1104851241499896</c:v>
                </c:pt>
                <c:pt idx="2141">
                  <c:v>5.0944606287171759</c:v>
                </c:pt>
                <c:pt idx="2142">
                  <c:v>5.0578616959048892</c:v>
                </c:pt>
                <c:pt idx="2143">
                  <c:v>4.9304218612706583</c:v>
                </c:pt>
                <c:pt idx="2144">
                  <c:v>4.9541537723040081</c:v>
                </c:pt>
                <c:pt idx="2145">
                  <c:v>5.019157412421575</c:v>
                </c:pt>
                <c:pt idx="2146">
                  <c:v>5.0604633096336524</c:v>
                </c:pt>
                <c:pt idx="2147">
                  <c:v>5.2518794928985972</c:v>
                </c:pt>
                <c:pt idx="2148">
                  <c:v>5.2251417851604698</c:v>
                </c:pt>
                <c:pt idx="2149">
                  <c:v>5.230282810741997</c:v>
                </c:pt>
                <c:pt idx="2150">
                  <c:v>5.2154705600825721</c:v>
                </c:pt>
                <c:pt idx="2151">
                  <c:v>5.1336226261958346</c:v>
                </c:pt>
                <c:pt idx="2152">
                  <c:v>5.1254665802714863</c:v>
                </c:pt>
                <c:pt idx="2153">
                  <c:v>5.2687447064882367</c:v>
                </c:pt>
                <c:pt idx="2154">
                  <c:v>5.2994305420057159</c:v>
                </c:pt>
                <c:pt idx="2155">
                  <c:v>5.2810082776556309</c:v>
                </c:pt>
                <c:pt idx="2156">
                  <c:v>5.3916513121553802</c:v>
                </c:pt>
                <c:pt idx="2157">
                  <c:v>5.4106713083645559</c:v>
                </c:pt>
                <c:pt idx="2158">
                  <c:v>5.4172063282236014</c:v>
                </c:pt>
                <c:pt idx="2159">
                  <c:v>5.2958756207178688</c:v>
                </c:pt>
                <c:pt idx="2160">
                  <c:v>5.3245276628838916</c:v>
                </c:pt>
                <c:pt idx="2161">
                  <c:v>5.3094289846590534</c:v>
                </c:pt>
                <c:pt idx="2162">
                  <c:v>5.1677309679277377</c:v>
                </c:pt>
                <c:pt idx="2163">
                  <c:v>5.1094105622374517</c:v>
                </c:pt>
                <c:pt idx="2164">
                  <c:v>5.1174594150071213</c:v>
                </c:pt>
                <c:pt idx="2165">
                  <c:v>5.2031927900795347</c:v>
                </c:pt>
                <c:pt idx="2166">
                  <c:v>5.106547943497648</c:v>
                </c:pt>
                <c:pt idx="2167">
                  <c:v>5.1437166751096086</c:v>
                </c:pt>
                <c:pt idx="2168">
                  <c:v>5.3285391561315576</c:v>
                </c:pt>
                <c:pt idx="2169">
                  <c:v>5.3251600058431618</c:v>
                </c:pt>
                <c:pt idx="2170">
                  <c:v>5.2877363395451704</c:v>
                </c:pt>
                <c:pt idx="2171">
                  <c:v>5.1633461626673594</c:v>
                </c:pt>
                <c:pt idx="2172">
                  <c:v>5.123141618738499</c:v>
                </c:pt>
                <c:pt idx="2173">
                  <c:v>5.0847927038408862</c:v>
                </c:pt>
                <c:pt idx="2174">
                  <c:v>5.1328264788409026</c:v>
                </c:pt>
                <c:pt idx="2175">
                  <c:v>5.1418515648461289</c:v>
                </c:pt>
                <c:pt idx="2176">
                  <c:v>5.2015351738218891</c:v>
                </c:pt>
                <c:pt idx="2177">
                  <c:v>5.0916598314740327</c:v>
                </c:pt>
                <c:pt idx="2178">
                  <c:v>5.039007350135031</c:v>
                </c:pt>
                <c:pt idx="2179">
                  <c:v>5.0333788350317894</c:v>
                </c:pt>
                <c:pt idx="2180">
                  <c:v>4.9804426531322727</c:v>
                </c:pt>
                <c:pt idx="2181">
                  <c:v>4.9847627121623601</c:v>
                </c:pt>
                <c:pt idx="2182">
                  <c:v>4.9247787529379341</c:v>
                </c:pt>
                <c:pt idx="2183">
                  <c:v>4.9918284508992974</c:v>
                </c:pt>
                <c:pt idx="2184">
                  <c:v>4.9915726992624299</c:v>
                </c:pt>
                <c:pt idx="2185">
                  <c:v>4.9700529255478489</c:v>
                </c:pt>
                <c:pt idx="2186">
                  <c:v>4.9294963793660962</c:v>
                </c:pt>
                <c:pt idx="2187">
                  <c:v>4.9541661889319792</c:v>
                </c:pt>
                <c:pt idx="2188">
                  <c:v>4.8654926768412006</c:v>
                </c:pt>
                <c:pt idx="2189">
                  <c:v>4.8153084686218692</c:v>
                </c:pt>
                <c:pt idx="2190">
                  <c:v>4.9558131042843181</c:v>
                </c:pt>
                <c:pt idx="2191">
                  <c:v>5.0553846369616622</c:v>
                </c:pt>
                <c:pt idx="2192">
                  <c:v>5.0609083752436792</c:v>
                </c:pt>
                <c:pt idx="2193">
                  <c:v>5.0667729546192897</c:v>
                </c:pt>
                <c:pt idx="2194">
                  <c:v>5.0369438013630088</c:v>
                </c:pt>
                <c:pt idx="2195">
                  <c:v>5.0657078693506259</c:v>
                </c:pt>
                <c:pt idx="2196">
                  <c:v>5.0444619927865384</c:v>
                </c:pt>
                <c:pt idx="2197">
                  <c:v>5.1034897743430987</c:v>
                </c:pt>
                <c:pt idx="2198">
                  <c:v>5.1477569457381103</c:v>
                </c:pt>
                <c:pt idx="2199">
                  <c:v>5.0815585450662413</c:v>
                </c:pt>
                <c:pt idx="2200">
                  <c:v>5.1628027637919987</c:v>
                </c:pt>
                <c:pt idx="2201">
                  <c:v>5.2136312700680358</c:v>
                </c:pt>
                <c:pt idx="2202">
                  <c:v>5.1766942303155226</c:v>
                </c:pt>
                <c:pt idx="2203">
                  <c:v>5.2095406016274364</c:v>
                </c:pt>
                <c:pt idx="2204">
                  <c:v>5.2318504588506078</c:v>
                </c:pt>
                <c:pt idx="2205">
                  <c:v>5.2284710784352146</c:v>
                </c:pt>
                <c:pt idx="2206">
                  <c:v>5.2228343593045707</c:v>
                </c:pt>
                <c:pt idx="2207">
                  <c:v>5.1998020989222944</c:v>
                </c:pt>
                <c:pt idx="2208">
                  <c:v>5.1408480845742606</c:v>
                </c:pt>
                <c:pt idx="2209">
                  <c:v>5.1122294600468026</c:v>
                </c:pt>
                <c:pt idx="2210">
                  <c:v>5.219096713055575</c:v>
                </c:pt>
                <c:pt idx="2211">
                  <c:v>5.3275686842972823</c:v>
                </c:pt>
                <c:pt idx="2212">
                  <c:v>5.3383699680008627</c:v>
                </c:pt>
                <c:pt idx="2213">
                  <c:v>5.3912395714438217</c:v>
                </c:pt>
                <c:pt idx="2214">
                  <c:v>5.4249189834429297</c:v>
                </c:pt>
                <c:pt idx="2215">
                  <c:v>5.3725560493747384</c:v>
                </c:pt>
                <c:pt idx="2216">
                  <c:v>5.5576583693900696</c:v>
                </c:pt>
                <c:pt idx="2217">
                  <c:v>5.5580195554167986</c:v>
                </c:pt>
                <c:pt idx="2218">
                  <c:v>5.5461374560466146</c:v>
                </c:pt>
                <c:pt idx="2219">
                  <c:v>5.5861922347865818</c:v>
                </c:pt>
                <c:pt idx="2220">
                  <c:v>5.7399580104315753</c:v>
                </c:pt>
                <c:pt idx="2221">
                  <c:v>6.0510769434083169</c:v>
                </c:pt>
                <c:pt idx="2222">
                  <c:v>6.1073740898398503</c:v>
                </c:pt>
                <c:pt idx="2223">
                  <c:v>6.0064474463757183</c:v>
                </c:pt>
                <c:pt idx="2224">
                  <c:v>6.1645229419039707</c:v>
                </c:pt>
                <c:pt idx="2225">
                  <c:v>6.2647237599049372</c:v>
                </c:pt>
                <c:pt idx="2226">
                  <c:v>6.389155664095524</c:v>
                </c:pt>
                <c:pt idx="2227">
                  <c:v>6.4317350546141947</c:v>
                </c:pt>
                <c:pt idx="2228">
                  <c:v>6.5632705548528136</c:v>
                </c:pt>
                <c:pt idx="2229">
                  <c:v>6.4424850450265776</c:v>
                </c:pt>
                <c:pt idx="2230">
                  <c:v>6.3196723498469014</c:v>
                </c:pt>
                <c:pt idx="2231">
                  <c:v>6.6714330734994416</c:v>
                </c:pt>
                <c:pt idx="2232">
                  <c:v>6.7650551121565687</c:v>
                </c:pt>
                <c:pt idx="2233">
                  <c:v>6.6628801965121278</c:v>
                </c:pt>
                <c:pt idx="2234">
                  <c:v>6.7349766923412862</c:v>
                </c:pt>
                <c:pt idx="2235">
                  <c:v>6.7826878158237358</c:v>
                </c:pt>
                <c:pt idx="2236">
                  <c:v>6.9888259039142531</c:v>
                </c:pt>
                <c:pt idx="2237">
                  <c:v>7.0065933582738076</c:v>
                </c:pt>
                <c:pt idx="2238">
                  <c:v>6.9624674496328094</c:v>
                </c:pt>
                <c:pt idx="2239">
                  <c:v>7.0227851775272496</c:v>
                </c:pt>
                <c:pt idx="2240">
                  <c:v>6.9537088577693797</c:v>
                </c:pt>
                <c:pt idx="2241">
                  <c:v>6.8226387891308216</c:v>
                </c:pt>
                <c:pt idx="2242">
                  <c:v>6.7046378109489844</c:v>
                </c:pt>
                <c:pt idx="2243">
                  <c:v>6.8128219641916994</c:v>
                </c:pt>
                <c:pt idx="2244">
                  <c:v>6.6764210836769919</c:v>
                </c:pt>
                <c:pt idx="2245">
                  <c:v>6.9553564727679547</c:v>
                </c:pt>
                <c:pt idx="2246">
                  <c:v>7.2616700538549406</c:v>
                </c:pt>
                <c:pt idx="2247">
                  <c:v>7.2751149226872389</c:v>
                </c:pt>
                <c:pt idx="2248">
                  <c:v>7.3904743810147924</c:v>
                </c:pt>
                <c:pt idx="2249">
                  <c:v>7.3622296201816706</c:v>
                </c:pt>
                <c:pt idx="2250">
                  <c:v>7.395086037248479</c:v>
                </c:pt>
                <c:pt idx="2251">
                  <c:v>7.4359152939000932</c:v>
                </c:pt>
                <c:pt idx="2252">
                  <c:v>7.4361515477522229</c:v>
                </c:pt>
                <c:pt idx="2253">
                  <c:v>7.2349484498432064</c:v>
                </c:pt>
                <c:pt idx="2254">
                  <c:v>7.210819476238572</c:v>
                </c:pt>
                <c:pt idx="2255">
                  <c:v>7.212071878967742</c:v>
                </c:pt>
                <c:pt idx="2256">
                  <c:v>7.4580309296470633</c:v>
                </c:pt>
                <c:pt idx="2257">
                  <c:v>7.5812213669058766</c:v>
                </c:pt>
                <c:pt idx="2258">
                  <c:v>7.4865871744927377</c:v>
                </c:pt>
                <c:pt idx="2259">
                  <c:v>7.4228182714531181</c:v>
                </c:pt>
                <c:pt idx="2260">
                  <c:v>7.1750932079934904</c:v>
                </c:pt>
                <c:pt idx="2261">
                  <c:v>7.0446007051995156</c:v>
                </c:pt>
                <c:pt idx="2262">
                  <c:v>7.1450236925581319</c:v>
                </c:pt>
                <c:pt idx="2263">
                  <c:v>6.9119426436652178</c:v>
                </c:pt>
                <c:pt idx="2264">
                  <c:v>6.8934515984017208</c:v>
                </c:pt>
                <c:pt idx="2265">
                  <c:v>6.8047261899928069</c:v>
                </c:pt>
                <c:pt idx="2266">
                  <c:v>6.7184177039949402</c:v>
                </c:pt>
                <c:pt idx="2267">
                  <c:v>6.26194806840412</c:v>
                </c:pt>
                <c:pt idx="2268">
                  <c:v>6.3404638974880809</c:v>
                </c:pt>
                <c:pt idx="2269">
                  <c:v>6.291161248194947</c:v>
                </c:pt>
                <c:pt idx="2270">
                  <c:v>6.2108066058128442</c:v>
                </c:pt>
                <c:pt idx="2271">
                  <c:v>6.4819098067962146</c:v>
                </c:pt>
                <c:pt idx="2272">
                  <c:v>6.4393587900406963</c:v>
                </c:pt>
                <c:pt idx="2273">
                  <c:v>6.3766474136488114</c:v>
                </c:pt>
                <c:pt idx="2274">
                  <c:v>6.5117326299934684</c:v>
                </c:pt>
                <c:pt idx="2275">
                  <c:v>6.5216471467710919</c:v>
                </c:pt>
                <c:pt idx="2276">
                  <c:v>6.3466866064390173</c:v>
                </c:pt>
                <c:pt idx="2277">
                  <c:v>6.2914734274792981</c:v>
                </c:pt>
                <c:pt idx="2278">
                  <c:v>6.4175086428297536</c:v>
                </c:pt>
                <c:pt idx="2279">
                  <c:v>6.4139478939192847</c:v>
                </c:pt>
                <c:pt idx="2280">
                  <c:v>6.2574336157310659</c:v>
                </c:pt>
                <c:pt idx="2281">
                  <c:v>6.2130611704990129</c:v>
                </c:pt>
                <c:pt idx="2282">
                  <c:v>6.3728832206788324</c:v>
                </c:pt>
                <c:pt idx="2283">
                  <c:v>6.4168294441189353</c:v>
                </c:pt>
                <c:pt idx="2284">
                  <c:v>6.4004427333859244</c:v>
                </c:pt>
                <c:pt idx="2285">
                  <c:v>6.3618366188409752</c:v>
                </c:pt>
                <c:pt idx="2286">
                  <c:v>6.345318357974425</c:v>
                </c:pt>
                <c:pt idx="2287">
                  <c:v>6.3122624545145296</c:v>
                </c:pt>
                <c:pt idx="2288">
                  <c:v>6.2226178514782902</c:v>
                </c:pt>
                <c:pt idx="2289">
                  <c:v>6.2550180866047729</c:v>
                </c:pt>
                <c:pt idx="2290">
                  <c:v>6.1396190396655497</c:v>
                </c:pt>
                <c:pt idx="2291">
                  <c:v>6.2430317753585793</c:v>
                </c:pt>
                <c:pt idx="2292">
                  <c:v>6.4684851738671263</c:v>
                </c:pt>
                <c:pt idx="2293">
                  <c:v>6.41922322620026</c:v>
                </c:pt>
                <c:pt idx="2294">
                  <c:v>6.4396628642392937</c:v>
                </c:pt>
                <c:pt idx="2295">
                  <c:v>6.3405967450760592</c:v>
                </c:pt>
                <c:pt idx="2296">
                  <c:v>6.3508680831814814</c:v>
                </c:pt>
                <c:pt idx="2297">
                  <c:v>6.3561144176227291</c:v>
                </c:pt>
                <c:pt idx="2298">
                  <c:v>6.4515188480559251</c:v>
                </c:pt>
                <c:pt idx="2299">
                  <c:v>6.5767408958506648</c:v>
                </c:pt>
                <c:pt idx="2300">
                  <c:v>6.635770988212971</c:v>
                </c:pt>
                <c:pt idx="2301">
                  <c:v>6.6271811243629486</c:v>
                </c:pt>
                <c:pt idx="2302">
                  <c:v>6.5685117777276671</c:v>
                </c:pt>
                <c:pt idx="2303">
                  <c:v>6.5947773599468222</c:v>
                </c:pt>
                <c:pt idx="2304">
                  <c:v>6.698266330431907</c:v>
                </c:pt>
                <c:pt idx="2305">
                  <c:v>6.6346399283019242</c:v>
                </c:pt>
                <c:pt idx="2306">
                  <c:v>6.863063749969486</c:v>
                </c:pt>
                <c:pt idx="2307">
                  <c:v>6.8729152734653693</c:v>
                </c:pt>
                <c:pt idx="2308">
                  <c:v>6.8040053592181966</c:v>
                </c:pt>
                <c:pt idx="2309">
                  <c:v>6.7222274627105021</c:v>
                </c:pt>
                <c:pt idx="2310">
                  <c:v>6.741728000023528</c:v>
                </c:pt>
                <c:pt idx="2311">
                  <c:v>6.5520770238052108</c:v>
                </c:pt>
                <c:pt idx="2312">
                  <c:v>6.559016525609759</c:v>
                </c:pt>
                <c:pt idx="2313">
                  <c:v>6.528836117562137</c:v>
                </c:pt>
                <c:pt idx="2314">
                  <c:v>6.5150366431047217</c:v>
                </c:pt>
                <c:pt idx="2315">
                  <c:v>6.5294693554177918</c:v>
                </c:pt>
                <c:pt idx="2316">
                  <c:v>6.6156454409343723</c:v>
                </c:pt>
                <c:pt idx="2317">
                  <c:v>6.62022763354347</c:v>
                </c:pt>
                <c:pt idx="2318">
                  <c:v>6.6316862385676414</c:v>
                </c:pt>
                <c:pt idx="2319">
                  <c:v>6.5385363834992498</c:v>
                </c:pt>
                <c:pt idx="2320">
                  <c:v>6.5887716889607502</c:v>
                </c:pt>
                <c:pt idx="2321">
                  <c:v>6.4898256670924939</c:v>
                </c:pt>
                <c:pt idx="2322">
                  <c:v>6.5641643549607549</c:v>
                </c:pt>
                <c:pt idx="2323">
                  <c:v>6.6388686900505842</c:v>
                </c:pt>
                <c:pt idx="2324">
                  <c:v>6.6960817909101769</c:v>
                </c:pt>
                <c:pt idx="2325">
                  <c:v>6.7224790941210673</c:v>
                </c:pt>
                <c:pt idx="2326">
                  <c:v>6.7419201887992717</c:v>
                </c:pt>
                <c:pt idx="2327">
                  <c:v>6.7456110569058731</c:v>
                </c:pt>
                <c:pt idx="2328">
                  <c:v>6.6918291951846269</c:v>
                </c:pt>
                <c:pt idx="2329">
                  <c:v>6.6834515366812983</c:v>
                </c:pt>
                <c:pt idx="2330">
                  <c:v>6.5774299018111027</c:v>
                </c:pt>
                <c:pt idx="2331">
                  <c:v>6.4742401688269764</c:v>
                </c:pt>
                <c:pt idx="2332">
                  <c:v>6.3908356242849056</c:v>
                </c:pt>
                <c:pt idx="2333">
                  <c:v>6.3435430223332023</c:v>
                </c:pt>
                <c:pt idx="2334">
                  <c:v>6.3520459740225963</c:v>
                </c:pt>
                <c:pt idx="2335">
                  <c:v>6.3293174011779421</c:v>
                </c:pt>
                <c:pt idx="2336">
                  <c:v>6.4567870058350616</c:v>
                </c:pt>
                <c:pt idx="2337">
                  <c:v>6.4523376269183847</c:v>
                </c:pt>
                <c:pt idx="2338">
                  <c:v>6.5324275110561736</c:v>
                </c:pt>
                <c:pt idx="2339">
                  <c:v>6.594125422441123</c:v>
                </c:pt>
                <c:pt idx="2340">
                  <c:v>6.6433864852139237</c:v>
                </c:pt>
                <c:pt idx="2341">
                  <c:v>6.8473085826879592</c:v>
                </c:pt>
                <c:pt idx="2342">
                  <c:v>6.8410696002612914</c:v>
                </c:pt>
                <c:pt idx="2343">
                  <c:v>6.905737304176264</c:v>
                </c:pt>
                <c:pt idx="2344">
                  <c:v>6.9560618882192404</c:v>
                </c:pt>
                <c:pt idx="2345">
                  <c:v>6.9698193924927017</c:v>
                </c:pt>
                <c:pt idx="2346">
                  <c:v>6.9238844076091048</c:v>
                </c:pt>
                <c:pt idx="2347">
                  <c:v>7.0366386358516273</c:v>
                </c:pt>
                <c:pt idx="2348">
                  <c:v>7.057593277221633</c:v>
                </c:pt>
                <c:pt idx="2349">
                  <c:v>7.0660596497489996</c:v>
                </c:pt>
                <c:pt idx="2350">
                  <c:v>6.9369543147366288</c:v>
                </c:pt>
                <c:pt idx="2351">
                  <c:v>7.1362673061166841</c:v>
                </c:pt>
                <c:pt idx="2352">
                  <c:v>7.1632936779077854</c:v>
                </c:pt>
                <c:pt idx="2353">
                  <c:v>7.2371352622885734</c:v>
                </c:pt>
                <c:pt idx="2354">
                  <c:v>7.2562141903254647</c:v>
                </c:pt>
                <c:pt idx="2355">
                  <c:v>7.2588033281176836</c:v>
                </c:pt>
                <c:pt idx="2356">
                  <c:v>7.3855812103372793</c:v>
                </c:pt>
                <c:pt idx="2357">
                  <c:v>7.4087681084973314</c:v>
                </c:pt>
                <c:pt idx="2358">
                  <c:v>7.3221099906744218</c:v>
                </c:pt>
                <c:pt idx="2359">
                  <c:v>7.3751794215423194</c:v>
                </c:pt>
                <c:pt idx="2360">
                  <c:v>7.3860320608182732</c:v>
                </c:pt>
                <c:pt idx="2361">
                  <c:v>7.2586562243026789</c:v>
                </c:pt>
                <c:pt idx="2362">
                  <c:v>7.3260268539569982</c:v>
                </c:pt>
                <c:pt idx="2363">
                  <c:v>7.3937015738689578</c:v>
                </c:pt>
                <c:pt idx="2364">
                  <c:v>7.4215815845561233</c:v>
                </c:pt>
                <c:pt idx="2365">
                  <c:v>7.3756476030190958</c:v>
                </c:pt>
                <c:pt idx="2366">
                  <c:v>7.4136858775514209</c:v>
                </c:pt>
                <c:pt idx="2367">
                  <c:v>7.3155772709811293</c:v>
                </c:pt>
                <c:pt idx="2368">
                  <c:v>7.1816614527588909</c:v>
                </c:pt>
                <c:pt idx="2369">
                  <c:v>7.2073291816346963</c:v>
                </c:pt>
                <c:pt idx="2370">
                  <c:v>7.166539390225684</c:v>
                </c:pt>
                <c:pt idx="2371">
                  <c:v>7.2039378272222034</c:v>
                </c:pt>
                <c:pt idx="2372">
                  <c:v>7.2966364260225234</c:v>
                </c:pt>
                <c:pt idx="2373">
                  <c:v>7.3993683668969918</c:v>
                </c:pt>
                <c:pt idx="2374">
                  <c:v>7.4448588997324743</c:v>
                </c:pt>
                <c:pt idx="2375">
                  <c:v>7.5178889788712562</c:v>
                </c:pt>
                <c:pt idx="2376">
                  <c:v>7.4467882949675239</c:v>
                </c:pt>
                <c:pt idx="2377">
                  <c:v>7.4199470375456826</c:v>
                </c:pt>
                <c:pt idx="2378">
                  <c:v>7.4318820138142598</c:v>
                </c:pt>
                <c:pt idx="2379">
                  <c:v>7.3416056837358852</c:v>
                </c:pt>
                <c:pt idx="2380">
                  <c:v>7.3167911220455721</c:v>
                </c:pt>
                <c:pt idx="2381">
                  <c:v>7.4071943597382228</c:v>
                </c:pt>
                <c:pt idx="2382">
                  <c:v>7.3604929866329254</c:v>
                </c:pt>
                <c:pt idx="2383">
                  <c:v>7.3465125102694531</c:v>
                </c:pt>
                <c:pt idx="2384">
                  <c:v>7.4140748116523243</c:v>
                </c:pt>
                <c:pt idx="2385">
                  <c:v>7.475412367932269</c:v>
                </c:pt>
                <c:pt idx="2386">
                  <c:v>7.4170689391756106</c:v>
                </c:pt>
                <c:pt idx="2387">
                  <c:v>7.3976602679790542</c:v>
                </c:pt>
                <c:pt idx="2388">
                  <c:v>7.3291941023151157</c:v>
                </c:pt>
                <c:pt idx="2389">
                  <c:v>7.377314510858306</c:v>
                </c:pt>
                <c:pt idx="2390">
                  <c:v>7.5027146997378376</c:v>
                </c:pt>
                <c:pt idx="2391">
                  <c:v>7.5234781415303358</c:v>
                </c:pt>
                <c:pt idx="2392">
                  <c:v>7.462087593437869</c:v>
                </c:pt>
                <c:pt idx="2393">
                  <c:v>7.5240460845086332</c:v>
                </c:pt>
                <c:pt idx="2394">
                  <c:v>7.5029774018973301</c:v>
                </c:pt>
                <c:pt idx="2395">
                  <c:v>7.3515198760283527</c:v>
                </c:pt>
                <c:pt idx="2396">
                  <c:v>7.3453730779817628</c:v>
                </c:pt>
                <c:pt idx="2397">
                  <c:v>7.4330156579750062</c:v>
                </c:pt>
                <c:pt idx="2398">
                  <c:v>7.5009724604140366</c:v>
                </c:pt>
                <c:pt idx="2399">
                  <c:v>7.4558878705278504</c:v>
                </c:pt>
                <c:pt idx="2400">
                  <c:v>7.5043873809817487</c:v>
                </c:pt>
                <c:pt idx="2401">
                  <c:v>7.6834821591348481</c:v>
                </c:pt>
                <c:pt idx="2402">
                  <c:v>7.6326614248937226</c:v>
                </c:pt>
                <c:pt idx="2403">
                  <c:v>7.5975057184967012</c:v>
                </c:pt>
                <c:pt idx="2404">
                  <c:v>7.4158222963735643</c:v>
                </c:pt>
                <c:pt idx="2405">
                  <c:v>7.3341755813661251</c:v>
                </c:pt>
                <c:pt idx="2406">
                  <c:v>7.3644464080553131</c:v>
                </c:pt>
                <c:pt idx="2407">
                  <c:v>7.3862243559174567</c:v>
                </c:pt>
                <c:pt idx="2408">
                  <c:v>7.3635250064967499</c:v>
                </c:pt>
                <c:pt idx="2409">
                  <c:v>7.3377799218329898</c:v>
                </c:pt>
                <c:pt idx="2410">
                  <c:v>7.3399223194308307</c:v>
                </c:pt>
                <c:pt idx="2411">
                  <c:v>7.3979393388731269</c:v>
                </c:pt>
                <c:pt idx="2412">
                  <c:v>7.4002821650911974</c:v>
                </c:pt>
                <c:pt idx="2413">
                  <c:v>7.5414287131103226</c:v>
                </c:pt>
                <c:pt idx="2414">
                  <c:v>7.6120588545907664</c:v>
                </c:pt>
                <c:pt idx="2415">
                  <c:v>7.6559443785090231</c:v>
                </c:pt>
                <c:pt idx="2416">
                  <c:v>7.7125132378263386</c:v>
                </c:pt>
                <c:pt idx="2417">
                  <c:v>7.6804224117993991</c:v>
                </c:pt>
                <c:pt idx="2418">
                  <c:v>7.6400713207849007</c:v>
                </c:pt>
                <c:pt idx="2419">
                  <c:v>7.7117406833506594</c:v>
                </c:pt>
                <c:pt idx="2420">
                  <c:v>7.8446718094464538</c:v>
                </c:pt>
                <c:pt idx="2421">
                  <c:v>7.9050713214510138</c:v>
                </c:pt>
                <c:pt idx="2422">
                  <c:v>7.891087002043272</c:v>
                </c:pt>
                <c:pt idx="2423">
                  <c:v>7.889580303480825</c:v>
                </c:pt>
                <c:pt idx="2424">
                  <c:v>7.8613396793581156</c:v>
                </c:pt>
                <c:pt idx="2425">
                  <c:v>7.7154309093160798</c:v>
                </c:pt>
                <c:pt idx="2426">
                  <c:v>7.868765356600437</c:v>
                </c:pt>
                <c:pt idx="2427">
                  <c:v>7.9561460207714134</c:v>
                </c:pt>
                <c:pt idx="2428">
                  <c:v>7.9762298160150102</c:v>
                </c:pt>
                <c:pt idx="2429">
                  <c:v>7.8577783580899832</c:v>
                </c:pt>
                <c:pt idx="2430">
                  <c:v>7.9038457056805713</c:v>
                </c:pt>
                <c:pt idx="2431">
                  <c:v>7.9867006933542211</c:v>
                </c:pt>
                <c:pt idx="2432">
                  <c:v>8.1494078652863902</c:v>
                </c:pt>
                <c:pt idx="2433">
                  <c:v>8.1311395588628841</c:v>
                </c:pt>
                <c:pt idx="2434">
                  <c:v>8.1640303191906405</c:v>
                </c:pt>
                <c:pt idx="2435">
                  <c:v>8.2789749206213497</c:v>
                </c:pt>
                <c:pt idx="2436">
                  <c:v>8.1788257126764776</c:v>
                </c:pt>
                <c:pt idx="2437">
                  <c:v>8.3311462108800534</c:v>
                </c:pt>
                <c:pt idx="2438">
                  <c:v>8.4530618118984773</c:v>
                </c:pt>
                <c:pt idx="2439">
                  <c:v>8.6193358531447224</c:v>
                </c:pt>
                <c:pt idx="2440">
                  <c:v>8.5678557751448565</c:v>
                </c:pt>
                <c:pt idx="2441">
                  <c:v>8.5845101790316285</c:v>
                </c:pt>
                <c:pt idx="2442">
                  <c:v>8.5426577518376696</c:v>
                </c:pt>
                <c:pt idx="2443">
                  <c:v>8.5364699222781013</c:v>
                </c:pt>
                <c:pt idx="2444">
                  <c:v>8.6752547173791363</c:v>
                </c:pt>
                <c:pt idx="2445">
                  <c:v>8.576796680524188</c:v>
                </c:pt>
                <c:pt idx="2446">
                  <c:v>8.6592235731097986</c:v>
                </c:pt>
                <c:pt idx="2447">
                  <c:v>8.2994202415778808</c:v>
                </c:pt>
                <c:pt idx="2448">
                  <c:v>7.7240679749062382</c:v>
                </c:pt>
                <c:pt idx="2449">
                  <c:v>8.0375684012717628</c:v>
                </c:pt>
                <c:pt idx="2450">
                  <c:v>8.1780626514731658</c:v>
                </c:pt>
                <c:pt idx="2451">
                  <c:v>8.5412369614939276</c:v>
                </c:pt>
                <c:pt idx="2452">
                  <c:v>8.7997171878982616</c:v>
                </c:pt>
                <c:pt idx="2453">
                  <c:v>9.0128994672175313</c:v>
                </c:pt>
                <c:pt idx="2454">
                  <c:v>8.9007687229939165</c:v>
                </c:pt>
                <c:pt idx="2455">
                  <c:v>9.1363662757205333</c:v>
                </c:pt>
                <c:pt idx="2456">
                  <c:v>8.935409692767351</c:v>
                </c:pt>
                <c:pt idx="2457">
                  <c:v>8.8345382606986149</c:v>
                </c:pt>
                <c:pt idx="2458">
                  <c:v>9.1522390869211954</c:v>
                </c:pt>
                <c:pt idx="2459">
                  <c:v>9.2002209229966763</c:v>
                </c:pt>
                <c:pt idx="2460">
                  <c:v>9.1608291603424465</c:v>
                </c:pt>
                <c:pt idx="2461">
                  <c:v>9.2066999134415024</c:v>
                </c:pt>
                <c:pt idx="2462">
                  <c:v>9.4563519331597501</c:v>
                </c:pt>
                <c:pt idx="2463">
                  <c:v>9.6560256102499409</c:v>
                </c:pt>
                <c:pt idx="2464">
                  <c:v>9.6714100161367398</c:v>
                </c:pt>
                <c:pt idx="2465">
                  <c:v>9.4515600815073437</c:v>
                </c:pt>
                <c:pt idx="2466">
                  <c:v>9.5925268690821408</c:v>
                </c:pt>
                <c:pt idx="2467">
                  <c:v>9.1460219365203663</c:v>
                </c:pt>
                <c:pt idx="2468">
                  <c:v>9.4313894177025457</c:v>
                </c:pt>
                <c:pt idx="2469">
                  <c:v>9.6020641862492404</c:v>
                </c:pt>
                <c:pt idx="2470">
                  <c:v>9.5229526473992561</c:v>
                </c:pt>
                <c:pt idx="2471">
                  <c:v>9.6477977596711249</c:v>
                </c:pt>
                <c:pt idx="2472">
                  <c:v>9.6907549001428492</c:v>
                </c:pt>
                <c:pt idx="2473">
                  <c:v>9.3366935445264154</c:v>
                </c:pt>
                <c:pt idx="2474">
                  <c:v>9.4766572271165082</c:v>
                </c:pt>
                <c:pt idx="2475">
                  <c:v>9.3324436001645967</c:v>
                </c:pt>
                <c:pt idx="2476">
                  <c:v>9.1411566052683408</c:v>
                </c:pt>
                <c:pt idx="2477">
                  <c:v>9.034047740754966</c:v>
                </c:pt>
                <c:pt idx="2478">
                  <c:v>8.6079549538929427</c:v>
                </c:pt>
                <c:pt idx="2479">
                  <c:v>8.7516971469972944</c:v>
                </c:pt>
                <c:pt idx="2480">
                  <c:v>8.7309152820899456</c:v>
                </c:pt>
                <c:pt idx="2481">
                  <c:v>8.7527990746232227</c:v>
                </c:pt>
                <c:pt idx="2482">
                  <c:v>8.9042318914874503</c:v>
                </c:pt>
                <c:pt idx="2483">
                  <c:v>8.5191541157314461</c:v>
                </c:pt>
                <c:pt idx="2484">
                  <c:v>8.6782914075074178</c:v>
                </c:pt>
                <c:pt idx="2485">
                  <c:v>8.9353539837389508</c:v>
                </c:pt>
                <c:pt idx="2486">
                  <c:v>8.8778287801305851</c:v>
                </c:pt>
                <c:pt idx="2487">
                  <c:v>8.9141165909771249</c:v>
                </c:pt>
                <c:pt idx="2488">
                  <c:v>8.7264035357367469</c:v>
                </c:pt>
                <c:pt idx="2489">
                  <c:v>8.9036303176964999</c:v>
                </c:pt>
                <c:pt idx="2490">
                  <c:v>8.9675186795895545</c:v>
                </c:pt>
                <c:pt idx="2491">
                  <c:v>9.1477102929964609</c:v>
                </c:pt>
                <c:pt idx="2492">
                  <c:v>9.131670659131526</c:v>
                </c:pt>
                <c:pt idx="2493">
                  <c:v>9.4882053205668182</c:v>
                </c:pt>
                <c:pt idx="2494">
                  <c:v>9.4411192430490569</c:v>
                </c:pt>
                <c:pt idx="2495">
                  <c:v>9.6110377539247196</c:v>
                </c:pt>
                <c:pt idx="2496">
                  <c:v>9.4207043575610214</c:v>
                </c:pt>
                <c:pt idx="2497">
                  <c:v>9.4036909192249514</c:v>
                </c:pt>
                <c:pt idx="2498">
                  <c:v>9.5414942407021623</c:v>
                </c:pt>
                <c:pt idx="2499">
                  <c:v>9.5397484247773718</c:v>
                </c:pt>
                <c:pt idx="2500">
                  <c:v>9.5939692915073209</c:v>
                </c:pt>
                <c:pt idx="2501">
                  <c:v>9.888789993577392</c:v>
                </c:pt>
                <c:pt idx="2502">
                  <c:v>10.079735580411629</c:v>
                </c:pt>
                <c:pt idx="2503">
                  <c:v>10.12495917268693</c:v>
                </c:pt>
                <c:pt idx="2504">
                  <c:v>10.17365864302919</c:v>
                </c:pt>
                <c:pt idx="2505">
                  <c:v>10.06958428430109</c:v>
                </c:pt>
                <c:pt idx="2506">
                  <c:v>9.810295059301291</c:v>
                </c:pt>
                <c:pt idx="2507">
                  <c:v>9.8090405026364937</c:v>
                </c:pt>
                <c:pt idx="2508">
                  <c:v>9.712110636537405</c:v>
                </c:pt>
                <c:pt idx="2509">
                  <c:v>9.6638206123328292</c:v>
                </c:pt>
                <c:pt idx="2510">
                  <c:v>9.8675265647888892</c:v>
                </c:pt>
                <c:pt idx="2511">
                  <c:v>10.06912424756103</c:v>
                </c:pt>
                <c:pt idx="2512">
                  <c:v>10.08143459476266</c:v>
                </c:pt>
                <c:pt idx="2513">
                  <c:v>10.2159945188751</c:v>
                </c:pt>
                <c:pt idx="2514">
                  <c:v>10.1632899629312</c:v>
                </c:pt>
                <c:pt idx="2515">
                  <c:v>10.29251082561283</c:v>
                </c:pt>
                <c:pt idx="2516">
                  <c:v>10.41816448727835</c:v>
                </c:pt>
                <c:pt idx="2517">
                  <c:v>10.318901623617849</c:v>
                </c:pt>
                <c:pt idx="2518">
                  <c:v>10.333000368190669</c:v>
                </c:pt>
                <c:pt idx="2519">
                  <c:v>10.26372575892527</c:v>
                </c:pt>
                <c:pt idx="2520">
                  <c:v>10.463688620329579</c:v>
                </c:pt>
                <c:pt idx="2521">
                  <c:v>10.300477735462691</c:v>
                </c:pt>
                <c:pt idx="2522">
                  <c:v>10.134714674984121</c:v>
                </c:pt>
                <c:pt idx="2523">
                  <c:v>9.9105560158411556</c:v>
                </c:pt>
                <c:pt idx="2524">
                  <c:v>9.8856794683687497</c:v>
                </c:pt>
                <c:pt idx="2525">
                  <c:v>10.18533376412868</c:v>
                </c:pt>
                <c:pt idx="2526">
                  <c:v>10.083918987948501</c:v>
                </c:pt>
                <c:pt idx="2527">
                  <c:v>10.04079693757819</c:v>
                </c:pt>
                <c:pt idx="2528">
                  <c:v>10.184419533956531</c:v>
                </c:pt>
                <c:pt idx="2529">
                  <c:v>10.54825232186433</c:v>
                </c:pt>
                <c:pt idx="2530">
                  <c:v>10.44777181880033</c:v>
                </c:pt>
                <c:pt idx="2531">
                  <c:v>10.452833128106899</c:v>
                </c:pt>
                <c:pt idx="2532">
                  <c:v>10.45408475038311</c:v>
                </c:pt>
                <c:pt idx="2533">
                  <c:v>10.504671086424</c:v>
                </c:pt>
                <c:pt idx="2534">
                  <c:v>10.43840450753404</c:v>
                </c:pt>
                <c:pt idx="2535">
                  <c:v>10.57601691702736</c:v>
                </c:pt>
                <c:pt idx="2536">
                  <c:v>10.665253145167251</c:v>
                </c:pt>
                <c:pt idx="2537">
                  <c:v>10.64112673390102</c:v>
                </c:pt>
                <c:pt idx="2538">
                  <c:v>10.754565916882671</c:v>
                </c:pt>
                <c:pt idx="2539">
                  <c:v>10.68949653725968</c:v>
                </c:pt>
                <c:pt idx="2540">
                  <c:v>10.98587013763912</c:v>
                </c:pt>
                <c:pt idx="2541">
                  <c:v>10.94640113533065</c:v>
                </c:pt>
                <c:pt idx="2542">
                  <c:v>11.049648435439829</c:v>
                </c:pt>
                <c:pt idx="2543">
                  <c:v>11.281153207849719</c:v>
                </c:pt>
                <c:pt idx="2544">
                  <c:v>11.34968457067095</c:v>
                </c:pt>
                <c:pt idx="2545">
                  <c:v>11.53456272589453</c:v>
                </c:pt>
                <c:pt idx="2546">
                  <c:v>11.60949984112777</c:v>
                </c:pt>
                <c:pt idx="2547">
                  <c:v>11.577179150226939</c:v>
                </c:pt>
                <c:pt idx="2548">
                  <c:v>11.898934817180249</c:v>
                </c:pt>
                <c:pt idx="2549">
                  <c:v>11.933007776212451</c:v>
                </c:pt>
                <c:pt idx="2550">
                  <c:v>11.967430486145741</c:v>
                </c:pt>
                <c:pt idx="2551">
                  <c:v>12.18539379032085</c:v>
                </c:pt>
                <c:pt idx="2552">
                  <c:v>12.56506585847778</c:v>
                </c:pt>
                <c:pt idx="2553">
                  <c:v>12.781479623095329</c:v>
                </c:pt>
                <c:pt idx="2554">
                  <c:v>13.07082230536245</c:v>
                </c:pt>
                <c:pt idx="2555">
                  <c:v>13.454563129350371</c:v>
                </c:pt>
                <c:pt idx="2556">
                  <c:v>13.46192612329806</c:v>
                </c:pt>
                <c:pt idx="2557">
                  <c:v>13.87199760118226</c:v>
                </c:pt>
                <c:pt idx="2558">
                  <c:v>13.77391960854494</c:v>
                </c:pt>
                <c:pt idx="2559">
                  <c:v>13.563662770521971</c:v>
                </c:pt>
                <c:pt idx="2560">
                  <c:v>12.77038392107689</c:v>
                </c:pt>
                <c:pt idx="2561">
                  <c:v>13.000454843879821</c:v>
                </c:pt>
                <c:pt idx="2562">
                  <c:v>13.255350839536311</c:v>
                </c:pt>
                <c:pt idx="2563">
                  <c:v>13.38121127044538</c:v>
                </c:pt>
                <c:pt idx="2564">
                  <c:v>13.5256501203026</c:v>
                </c:pt>
                <c:pt idx="2565">
                  <c:v>13.55395831921609</c:v>
                </c:pt>
                <c:pt idx="2566">
                  <c:v>12.710935113060939</c:v>
                </c:pt>
                <c:pt idx="2567">
                  <c:v>12.7189257169704</c:v>
                </c:pt>
                <c:pt idx="2568">
                  <c:v>12.970161064439541</c:v>
                </c:pt>
                <c:pt idx="2569">
                  <c:v>13.35798954909326</c:v>
                </c:pt>
                <c:pt idx="2570">
                  <c:v>13.2097635070495</c:v>
                </c:pt>
                <c:pt idx="2571">
                  <c:v>13.32325963284439</c:v>
                </c:pt>
                <c:pt idx="2572">
                  <c:v>13.649207192480331</c:v>
                </c:pt>
                <c:pt idx="2573">
                  <c:v>13.60638714706324</c:v>
                </c:pt>
                <c:pt idx="2574">
                  <c:v>13.8259953477842</c:v>
                </c:pt>
                <c:pt idx="2575">
                  <c:v>13.734018173811471</c:v>
                </c:pt>
                <c:pt idx="2576">
                  <c:v>13.499399144269081</c:v>
                </c:pt>
                <c:pt idx="2577">
                  <c:v>13.550424816673299</c:v>
                </c:pt>
                <c:pt idx="2578">
                  <c:v>13.35248799616418</c:v>
                </c:pt>
                <c:pt idx="2579">
                  <c:v>13.02680627092902</c:v>
                </c:pt>
                <c:pt idx="2580">
                  <c:v>12.99339338825483</c:v>
                </c:pt>
                <c:pt idx="2581">
                  <c:v>13.177082993725721</c:v>
                </c:pt>
                <c:pt idx="2582">
                  <c:v>13.33859101149668</c:v>
                </c:pt>
                <c:pt idx="2583">
                  <c:v>13.47809141519385</c:v>
                </c:pt>
                <c:pt idx="2584">
                  <c:v>13.10934638323371</c:v>
                </c:pt>
                <c:pt idx="2585">
                  <c:v>12.94820334676402</c:v>
                </c:pt>
                <c:pt idx="2586">
                  <c:v>13.086398303036001</c:v>
                </c:pt>
                <c:pt idx="2587">
                  <c:v>13.294998398501409</c:v>
                </c:pt>
                <c:pt idx="2588">
                  <c:v>13.311172625073841</c:v>
                </c:pt>
                <c:pt idx="2589">
                  <c:v>13.0942310074403</c:v>
                </c:pt>
                <c:pt idx="2590">
                  <c:v>13.18504684839526</c:v>
                </c:pt>
                <c:pt idx="2591">
                  <c:v>13.467075944399641</c:v>
                </c:pt>
                <c:pt idx="2592">
                  <c:v>13.4491070676037</c:v>
                </c:pt>
              </c:numCache>
            </c:numRef>
          </c:val>
          <c:smooth val="0"/>
          <c:extLst>
            <c:ext xmlns:c16="http://schemas.microsoft.com/office/drawing/2014/chart" uri="{C3380CC4-5D6E-409C-BE32-E72D297353CC}">
              <c16:uniqueId val="{00000001-A405-462D-B590-4D41497E5014}"/>
            </c:ext>
          </c:extLst>
        </c:ser>
        <c:ser>
          <c:idx val="2"/>
          <c:order val="2"/>
          <c:tx>
            <c:strRef>
              <c:f>[报告图表.xlsx]公告收盘除1年最高收盘价幅度全市场!$AF$1</c:f>
              <c:strCache>
                <c:ptCount val="1"/>
                <c:pt idx="0">
                  <c:v>第3组</c:v>
                </c:pt>
              </c:strCache>
            </c:strRef>
          </c:tx>
          <c:spPr>
            <a:ln w="19050" cap="rnd">
              <a:solidFill>
                <a:srgbClr val="FF9900"/>
              </a:solidFill>
              <a:round/>
            </a:ln>
            <a:effectLst/>
          </c:spPr>
          <c:marker>
            <c:symbol val="none"/>
          </c:marker>
          <c:cat>
            <c:numRef>
              <c:f>[报告图表.xlsx]公告收盘除1年最高收盘价幅度全市场!$AB$2:$AB$2594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[报告图表.xlsx]公告收盘除1年最高收盘价幅度全市场!$AF$2:$AF$2594</c:f>
              <c:numCache>
                <c:formatCode>General</c:formatCode>
                <c:ptCount val="2593"/>
                <c:pt idx="0">
                  <c:v>1</c:v>
                </c:pt>
                <c:pt idx="1">
                  <c:v>1.006673845701441</c:v>
                </c:pt>
                <c:pt idx="2">
                  <c:v>1.010108547279519</c:v>
                </c:pt>
                <c:pt idx="3">
                  <c:v>0.99833879422912541</c:v>
                </c:pt>
                <c:pt idx="4">
                  <c:v>0.97418374895188631</c:v>
                </c:pt>
                <c:pt idx="5">
                  <c:v>0.98226073130545022</c:v>
                </c:pt>
                <c:pt idx="6">
                  <c:v>0.98348665890742382</c:v>
                </c:pt>
                <c:pt idx="7">
                  <c:v>1.004835559190939</c:v>
                </c:pt>
                <c:pt idx="8">
                  <c:v>0.99147274853161416</c:v>
                </c:pt>
                <c:pt idx="9">
                  <c:v>1.0189885610314739</c:v>
                </c:pt>
                <c:pt idx="10">
                  <c:v>1.0289658435925539</c:v>
                </c:pt>
                <c:pt idx="11">
                  <c:v>1.057049879236581</c:v>
                </c:pt>
                <c:pt idx="12">
                  <c:v>1.0585709302028889</c:v>
                </c:pt>
                <c:pt idx="13">
                  <c:v>1.0102887105266729</c:v>
                </c:pt>
                <c:pt idx="14">
                  <c:v>1.0125153593804179</c:v>
                </c:pt>
                <c:pt idx="15">
                  <c:v>0.98753180695625808</c:v>
                </c:pt>
                <c:pt idx="16">
                  <c:v>0.97582878759705982</c:v>
                </c:pt>
                <c:pt idx="17">
                  <c:v>0.94458000654701346</c:v>
                </c:pt>
                <c:pt idx="18">
                  <c:v>0.95283197084667604</c:v>
                </c:pt>
                <c:pt idx="19">
                  <c:v>0.9668643607970635</c:v>
                </c:pt>
                <c:pt idx="20">
                  <c:v>0.97553038687956217</c:v>
                </c:pt>
                <c:pt idx="21">
                  <c:v>0.99894923988378126</c:v>
                </c:pt>
                <c:pt idx="22">
                  <c:v>0.99983736405940138</c:v>
                </c:pt>
                <c:pt idx="23">
                  <c:v>1.01437174819653</c:v>
                </c:pt>
                <c:pt idx="24">
                  <c:v>1.01980518537924</c:v>
                </c:pt>
                <c:pt idx="25">
                  <c:v>1.00881136344891</c:v>
                </c:pt>
                <c:pt idx="26">
                  <c:v>0.98928103370281473</c:v>
                </c:pt>
                <c:pt idx="27">
                  <c:v>0.98147052408174351</c:v>
                </c:pt>
                <c:pt idx="28">
                  <c:v>1.006335297203492</c:v>
                </c:pt>
                <c:pt idx="29">
                  <c:v>0.99714378763263267</c:v>
                </c:pt>
                <c:pt idx="30">
                  <c:v>1.0223637319273371</c:v>
                </c:pt>
                <c:pt idx="31">
                  <c:v>1.015660978997426</c:v>
                </c:pt>
                <c:pt idx="32">
                  <c:v>1.052145400977762</c:v>
                </c:pt>
                <c:pt idx="33">
                  <c:v>1.0819312856234939</c:v>
                </c:pt>
                <c:pt idx="34">
                  <c:v>1.091047437794092</c:v>
                </c:pt>
                <c:pt idx="35">
                  <c:v>1.073950640390412</c:v>
                </c:pt>
                <c:pt idx="36">
                  <c:v>1.087922867624967</c:v>
                </c:pt>
                <c:pt idx="37">
                  <c:v>1.109603441708789</c:v>
                </c:pt>
                <c:pt idx="38">
                  <c:v>1.123497346089831</c:v>
                </c:pt>
                <c:pt idx="39">
                  <c:v>1.090427716210763</c:v>
                </c:pt>
                <c:pt idx="40">
                  <c:v>1.092570837646073</c:v>
                </c:pt>
                <c:pt idx="41">
                  <c:v>1.1206392015441651</c:v>
                </c:pt>
                <c:pt idx="42">
                  <c:v>1.124815664498352</c:v>
                </c:pt>
                <c:pt idx="43">
                  <c:v>1.0983387605116599</c:v>
                </c:pt>
                <c:pt idx="44">
                  <c:v>1.0770407589702959</c:v>
                </c:pt>
                <c:pt idx="45">
                  <c:v>1.060110840994666</c:v>
                </c:pt>
                <c:pt idx="46">
                  <c:v>1.0504609072388791</c:v>
                </c:pt>
                <c:pt idx="47">
                  <c:v>1.0579656844443801</c:v>
                </c:pt>
                <c:pt idx="48">
                  <c:v>1.092046824612769</c:v>
                </c:pt>
                <c:pt idx="49">
                  <c:v>1.083826820785412</c:v>
                </c:pt>
                <c:pt idx="50">
                  <c:v>1.087941706975033</c:v>
                </c:pt>
                <c:pt idx="51">
                  <c:v>1.090690391408051</c:v>
                </c:pt>
                <c:pt idx="52">
                  <c:v>1.0738098976532711</c:v>
                </c:pt>
                <c:pt idx="53">
                  <c:v>1.067270898796268</c:v>
                </c:pt>
                <c:pt idx="54">
                  <c:v>1.0838785708519501</c:v>
                </c:pt>
                <c:pt idx="55">
                  <c:v>1.0885555848710731</c:v>
                </c:pt>
                <c:pt idx="56">
                  <c:v>1.0917015528205181</c:v>
                </c:pt>
                <c:pt idx="57">
                  <c:v>1.0963199555283261</c:v>
                </c:pt>
                <c:pt idx="58">
                  <c:v>1.099624546153632</c:v>
                </c:pt>
                <c:pt idx="59">
                  <c:v>1.124866048130549</c:v>
                </c:pt>
                <c:pt idx="60">
                  <c:v>1.119853647163346</c:v>
                </c:pt>
                <c:pt idx="61">
                  <c:v>1.1159488720584829</c:v>
                </c:pt>
                <c:pt idx="62">
                  <c:v>1.1273820026295009</c:v>
                </c:pt>
                <c:pt idx="63">
                  <c:v>1.1296059181293661</c:v>
                </c:pt>
                <c:pt idx="64">
                  <c:v>1.1501311865142609</c:v>
                </c:pt>
                <c:pt idx="65">
                  <c:v>1.17630654460762</c:v>
                </c:pt>
                <c:pt idx="66">
                  <c:v>1.163101352207599</c:v>
                </c:pt>
                <c:pt idx="67">
                  <c:v>1.1791144508864451</c:v>
                </c:pt>
                <c:pt idx="68">
                  <c:v>1.157791344748196</c:v>
                </c:pt>
                <c:pt idx="69">
                  <c:v>1.1701584622644761</c:v>
                </c:pt>
                <c:pt idx="70">
                  <c:v>1.1423785613777271</c:v>
                </c:pt>
                <c:pt idx="71">
                  <c:v>1.177270767546815</c:v>
                </c:pt>
                <c:pt idx="72">
                  <c:v>1.2116194671884331</c:v>
                </c:pt>
                <c:pt idx="73">
                  <c:v>1.223914149148096</c:v>
                </c:pt>
                <c:pt idx="74">
                  <c:v>1.203257005312742</c:v>
                </c:pt>
                <c:pt idx="75">
                  <c:v>1.226128601363321</c:v>
                </c:pt>
                <c:pt idx="76">
                  <c:v>1.1807401443390519</c:v>
                </c:pt>
                <c:pt idx="77">
                  <c:v>1.1763170109132119</c:v>
                </c:pt>
                <c:pt idx="78">
                  <c:v>1.1303388066419069</c:v>
                </c:pt>
                <c:pt idx="79">
                  <c:v>1.1247489778391819</c:v>
                </c:pt>
                <c:pt idx="80">
                  <c:v>1.1392734579599291</c:v>
                </c:pt>
                <c:pt idx="81">
                  <c:v>1.178758635578435</c:v>
                </c:pt>
                <c:pt idx="82">
                  <c:v>1.153492256826848</c:v>
                </c:pt>
                <c:pt idx="83">
                  <c:v>1.1335021911203511</c:v>
                </c:pt>
                <c:pt idx="84">
                  <c:v>1.094162440220531</c:v>
                </c:pt>
                <c:pt idx="85">
                  <c:v>1.0600922461970459</c:v>
                </c:pt>
                <c:pt idx="86">
                  <c:v>1.0340409034311331</c:v>
                </c:pt>
                <c:pt idx="87">
                  <c:v>1.0723630755008631</c:v>
                </c:pt>
                <c:pt idx="88">
                  <c:v>1.089430939558625</c:v>
                </c:pt>
                <c:pt idx="89">
                  <c:v>1.03645586206023</c:v>
                </c:pt>
                <c:pt idx="90">
                  <c:v>1.0521011510982581</c:v>
                </c:pt>
                <c:pt idx="91">
                  <c:v>1.05855749344965</c:v>
                </c:pt>
                <c:pt idx="92">
                  <c:v>1.0442805453481401</c:v>
                </c:pt>
                <c:pt idx="93">
                  <c:v>1.064270266914618</c:v>
                </c:pt>
                <c:pt idx="94">
                  <c:v>1.105986981001873</c:v>
                </c:pt>
                <c:pt idx="95">
                  <c:v>1.1013282562702209</c:v>
                </c:pt>
                <c:pt idx="96">
                  <c:v>1.098659237390027</c:v>
                </c:pt>
                <c:pt idx="97">
                  <c:v>1.119238391849148</c:v>
                </c:pt>
                <c:pt idx="98">
                  <c:v>1.13663134606185</c:v>
                </c:pt>
                <c:pt idx="99">
                  <c:v>1.117938132534672</c:v>
                </c:pt>
                <c:pt idx="100">
                  <c:v>1.0963046790585831</c:v>
                </c:pt>
                <c:pt idx="101">
                  <c:v>1.106560817349709</c:v>
                </c:pt>
                <c:pt idx="102">
                  <c:v>1.1046948901710321</c:v>
                </c:pt>
                <c:pt idx="103">
                  <c:v>1.1153813673611059</c:v>
                </c:pt>
                <c:pt idx="104">
                  <c:v>1.123027147002412</c:v>
                </c:pt>
                <c:pt idx="105">
                  <c:v>1.1301410172765409</c:v>
                </c:pt>
                <c:pt idx="106">
                  <c:v>1.152911379761584</c:v>
                </c:pt>
                <c:pt idx="107">
                  <c:v>1.159771359619949</c:v>
                </c:pt>
                <c:pt idx="108">
                  <c:v>1.143720815169927</c:v>
                </c:pt>
                <c:pt idx="109">
                  <c:v>1.1115431037182979</c:v>
                </c:pt>
                <c:pt idx="110">
                  <c:v>1.0657505829682281</c:v>
                </c:pt>
                <c:pt idx="111">
                  <c:v>1.091575165768037</c:v>
                </c:pt>
                <c:pt idx="112">
                  <c:v>1.0993544836546729</c:v>
                </c:pt>
                <c:pt idx="113">
                  <c:v>1.102764692236835</c:v>
                </c:pt>
                <c:pt idx="114">
                  <c:v>1.109491177053594</c:v>
                </c:pt>
                <c:pt idx="115">
                  <c:v>1.094590186895966</c:v>
                </c:pt>
                <c:pt idx="116">
                  <c:v>1.0726653704765039</c:v>
                </c:pt>
                <c:pt idx="117">
                  <c:v>1.0182089057700709</c:v>
                </c:pt>
                <c:pt idx="118">
                  <c:v>1.026871742817197</c:v>
                </c:pt>
                <c:pt idx="119">
                  <c:v>1.0070062841031779</c:v>
                </c:pt>
                <c:pt idx="120">
                  <c:v>0.98851255111408109</c:v>
                </c:pt>
                <c:pt idx="121">
                  <c:v>0.98720342907679814</c:v>
                </c:pt>
                <c:pt idx="122">
                  <c:v>1.014425925018152</c:v>
                </c:pt>
                <c:pt idx="123">
                  <c:v>1.031171186859632</c:v>
                </c:pt>
                <c:pt idx="124">
                  <c:v>1.02566849672283</c:v>
                </c:pt>
                <c:pt idx="125">
                  <c:v>1.0601032646367641</c:v>
                </c:pt>
                <c:pt idx="126">
                  <c:v>1.0655417078545839</c:v>
                </c:pt>
                <c:pt idx="127">
                  <c:v>1.0529673619525519</c:v>
                </c:pt>
                <c:pt idx="128">
                  <c:v>1.0582818432542069</c:v>
                </c:pt>
                <c:pt idx="129">
                  <c:v>1.0406817361177361</c:v>
                </c:pt>
                <c:pt idx="130">
                  <c:v>1.044302792287066</c:v>
                </c:pt>
                <c:pt idx="131">
                  <c:v>1.064547672075177</c:v>
                </c:pt>
                <c:pt idx="132">
                  <c:v>1.0893991177803191</c:v>
                </c:pt>
                <c:pt idx="133">
                  <c:v>1.089294342787505</c:v>
                </c:pt>
                <c:pt idx="134">
                  <c:v>1.102318064043692</c:v>
                </c:pt>
                <c:pt idx="135">
                  <c:v>1.1101493619709131</c:v>
                </c:pt>
                <c:pt idx="136">
                  <c:v>1.1254317903696649</c:v>
                </c:pt>
                <c:pt idx="137">
                  <c:v>1.136048147913693</c:v>
                </c:pt>
                <c:pt idx="138">
                  <c:v>1.159492936937174</c:v>
                </c:pt>
                <c:pt idx="139">
                  <c:v>1.160209524352299</c:v>
                </c:pt>
                <c:pt idx="140">
                  <c:v>1.156597897263927</c:v>
                </c:pt>
                <c:pt idx="141">
                  <c:v>1.1890702388128731</c:v>
                </c:pt>
                <c:pt idx="142">
                  <c:v>1.1754234365796521</c:v>
                </c:pt>
                <c:pt idx="143">
                  <c:v>1.1994869743277621</c:v>
                </c:pt>
                <c:pt idx="144">
                  <c:v>1.215402468555312</c:v>
                </c:pt>
                <c:pt idx="145">
                  <c:v>1.2282225590156159</c:v>
                </c:pt>
                <c:pt idx="146">
                  <c:v>1.2543298593186709</c:v>
                </c:pt>
                <c:pt idx="147">
                  <c:v>1.2200413215558741</c:v>
                </c:pt>
                <c:pt idx="148">
                  <c:v>1.241840777578987</c:v>
                </c:pt>
                <c:pt idx="149">
                  <c:v>1.2348729026858081</c:v>
                </c:pt>
                <c:pt idx="150">
                  <c:v>1.259097437932807</c:v>
                </c:pt>
                <c:pt idx="151">
                  <c:v>1.284563342055387</c:v>
                </c:pt>
                <c:pt idx="152">
                  <c:v>1.28066593238844</c:v>
                </c:pt>
                <c:pt idx="153">
                  <c:v>1.2625294085958481</c:v>
                </c:pt>
                <c:pt idx="154">
                  <c:v>1.2580066223571831</c:v>
                </c:pt>
                <c:pt idx="155">
                  <c:v>1.221612535813084</c:v>
                </c:pt>
                <c:pt idx="156">
                  <c:v>1.2390452308994051</c:v>
                </c:pt>
                <c:pt idx="157">
                  <c:v>1.258395642915437</c:v>
                </c:pt>
                <c:pt idx="158">
                  <c:v>1.2368099568947299</c:v>
                </c:pt>
                <c:pt idx="159">
                  <c:v>1.2534240749637371</c:v>
                </c:pt>
                <c:pt idx="160">
                  <c:v>1.2607336785308949</c:v>
                </c:pt>
                <c:pt idx="161">
                  <c:v>1.3096531688431441</c:v>
                </c:pt>
                <c:pt idx="162">
                  <c:v>1.3182856480901051</c:v>
                </c:pt>
                <c:pt idx="163">
                  <c:v>1.295877099132245</c:v>
                </c:pt>
                <c:pt idx="164">
                  <c:v>1.3246367219354509</c:v>
                </c:pt>
                <c:pt idx="165">
                  <c:v>1.331114460208596</c:v>
                </c:pt>
                <c:pt idx="166">
                  <c:v>1.3168617977864709</c:v>
                </c:pt>
                <c:pt idx="167">
                  <c:v>1.3293220048955909</c:v>
                </c:pt>
                <c:pt idx="168">
                  <c:v>1.3530829524285819</c:v>
                </c:pt>
                <c:pt idx="169">
                  <c:v>1.348675779431836</c:v>
                </c:pt>
                <c:pt idx="170">
                  <c:v>1.3640649067400989</c:v>
                </c:pt>
                <c:pt idx="171">
                  <c:v>1.388949397781152</c:v>
                </c:pt>
                <c:pt idx="172">
                  <c:v>1.3908889437761121</c:v>
                </c:pt>
                <c:pt idx="173">
                  <c:v>1.3665148978069419</c:v>
                </c:pt>
                <c:pt idx="174">
                  <c:v>1.333021178918711</c:v>
                </c:pt>
                <c:pt idx="175">
                  <c:v>1.3344172761975941</c:v>
                </c:pt>
                <c:pt idx="176">
                  <c:v>1.3169663823729489</c:v>
                </c:pt>
                <c:pt idx="177">
                  <c:v>1.3165742360096271</c:v>
                </c:pt>
                <c:pt idx="178">
                  <c:v>1.3586189963826489</c:v>
                </c:pt>
                <c:pt idx="179">
                  <c:v>1.362538673722657</c:v>
                </c:pt>
                <c:pt idx="180">
                  <c:v>1.34921029668185</c:v>
                </c:pt>
                <c:pt idx="181">
                  <c:v>1.3760005251067371</c:v>
                </c:pt>
                <c:pt idx="182">
                  <c:v>1.414196976053909</c:v>
                </c:pt>
                <c:pt idx="183">
                  <c:v>1.3928873955399139</c:v>
                </c:pt>
                <c:pt idx="184">
                  <c:v>1.400000072870452</c:v>
                </c:pt>
                <c:pt idx="185">
                  <c:v>1.3990354885047229</c:v>
                </c:pt>
                <c:pt idx="186">
                  <c:v>1.3583872636897589</c:v>
                </c:pt>
                <c:pt idx="187">
                  <c:v>1.367951852832531</c:v>
                </c:pt>
                <c:pt idx="188">
                  <c:v>1.337276490800406</c:v>
                </c:pt>
                <c:pt idx="189">
                  <c:v>1.38846831392175</c:v>
                </c:pt>
                <c:pt idx="190">
                  <c:v>1.410214296518981</c:v>
                </c:pt>
                <c:pt idx="191">
                  <c:v>1.4263375239845879</c:v>
                </c:pt>
                <c:pt idx="192">
                  <c:v>1.4529097425693289</c:v>
                </c:pt>
                <c:pt idx="193">
                  <c:v>1.4951146075473889</c:v>
                </c:pt>
                <c:pt idx="194">
                  <c:v>1.500979133885765</c:v>
                </c:pt>
                <c:pt idx="195">
                  <c:v>1.491766957868728</c:v>
                </c:pt>
                <c:pt idx="196">
                  <c:v>1.503962032268761</c:v>
                </c:pt>
                <c:pt idx="197">
                  <c:v>1.530533367280227</c:v>
                </c:pt>
                <c:pt idx="198">
                  <c:v>1.589134362431083</c:v>
                </c:pt>
                <c:pt idx="199">
                  <c:v>1.5638093982892629</c:v>
                </c:pt>
                <c:pt idx="200">
                  <c:v>1.5199605596275081</c:v>
                </c:pt>
                <c:pt idx="201">
                  <c:v>1.5698608847863169</c:v>
                </c:pt>
                <c:pt idx="202">
                  <c:v>1.592714255176173</c:v>
                </c:pt>
                <c:pt idx="203">
                  <c:v>1.6195085611986959</c:v>
                </c:pt>
                <c:pt idx="204">
                  <c:v>1.626418434749378</c:v>
                </c:pt>
                <c:pt idx="205">
                  <c:v>1.617722616369617</c:v>
                </c:pt>
                <c:pt idx="206">
                  <c:v>1.6215614317836911</c:v>
                </c:pt>
                <c:pt idx="207">
                  <c:v>1.5241907135525401</c:v>
                </c:pt>
                <c:pt idx="208">
                  <c:v>1.567416978397798</c:v>
                </c:pt>
                <c:pt idx="209">
                  <c:v>1.5154381810691659</c:v>
                </c:pt>
                <c:pt idx="210">
                  <c:v>1.4428840733859021</c:v>
                </c:pt>
                <c:pt idx="211">
                  <c:v>1.472625908032227</c:v>
                </c:pt>
                <c:pt idx="212">
                  <c:v>1.526388257557213</c:v>
                </c:pt>
                <c:pt idx="213">
                  <c:v>1.5484044760272131</c:v>
                </c:pt>
                <c:pt idx="214">
                  <c:v>1.527855957353758</c:v>
                </c:pt>
                <c:pt idx="215">
                  <c:v>1.5854282821531229</c:v>
                </c:pt>
                <c:pt idx="216">
                  <c:v>1.6108962983638491</c:v>
                </c:pt>
                <c:pt idx="217">
                  <c:v>1.5983090556767949</c:v>
                </c:pt>
                <c:pt idx="218">
                  <c:v>1.609431712721856</c:v>
                </c:pt>
                <c:pt idx="219">
                  <c:v>1.5760587365473331</c:v>
                </c:pt>
                <c:pt idx="220">
                  <c:v>1.574862664838611</c:v>
                </c:pt>
                <c:pt idx="221">
                  <c:v>1.5746633589472581</c:v>
                </c:pt>
                <c:pt idx="222">
                  <c:v>1.5739647392181959</c:v>
                </c:pt>
                <c:pt idx="223">
                  <c:v>1.562047002439815</c:v>
                </c:pt>
                <c:pt idx="224">
                  <c:v>1.584305983977879</c:v>
                </c:pt>
                <c:pt idx="225">
                  <c:v>1.5829058086723209</c:v>
                </c:pt>
                <c:pt idx="226">
                  <c:v>1.5812304266965449</c:v>
                </c:pt>
                <c:pt idx="227">
                  <c:v>1.6027399129233859</c:v>
                </c:pt>
                <c:pt idx="228">
                  <c:v>1.6684113077914109</c:v>
                </c:pt>
                <c:pt idx="229">
                  <c:v>1.6895883507630971</c:v>
                </c:pt>
                <c:pt idx="230">
                  <c:v>1.685686422922541</c:v>
                </c:pt>
                <c:pt idx="231">
                  <c:v>1.682034548008509</c:v>
                </c:pt>
                <c:pt idx="232">
                  <c:v>1.6988206869681091</c:v>
                </c:pt>
                <c:pt idx="233">
                  <c:v>1.6862604018293179</c:v>
                </c:pt>
                <c:pt idx="234">
                  <c:v>1.6947572501985759</c:v>
                </c:pt>
                <c:pt idx="235">
                  <c:v>1.68392811569678</c:v>
                </c:pt>
                <c:pt idx="236">
                  <c:v>1.6384287585355419</c:v>
                </c:pt>
                <c:pt idx="237">
                  <c:v>1.6163180082661659</c:v>
                </c:pt>
                <c:pt idx="238">
                  <c:v>1.5767567093947561</c:v>
                </c:pt>
                <c:pt idx="239">
                  <c:v>1.544721364194082</c:v>
                </c:pt>
                <c:pt idx="240">
                  <c:v>1.5745145347037339</c:v>
                </c:pt>
                <c:pt idx="241">
                  <c:v>1.601634363177219</c:v>
                </c:pt>
                <c:pt idx="242">
                  <c:v>1.642177014666967</c:v>
                </c:pt>
                <c:pt idx="243">
                  <c:v>1.676305590061504</c:v>
                </c:pt>
                <c:pt idx="244">
                  <c:v>1.6826158209204229</c:v>
                </c:pt>
                <c:pt idx="245">
                  <c:v>1.675719133803131</c:v>
                </c:pt>
                <c:pt idx="246">
                  <c:v>1.6630714035362431</c:v>
                </c:pt>
                <c:pt idx="247">
                  <c:v>1.62328392415876</c:v>
                </c:pt>
                <c:pt idx="248">
                  <c:v>1.612691805430474</c:v>
                </c:pt>
                <c:pt idx="249">
                  <c:v>1.614696674080585</c:v>
                </c:pt>
                <c:pt idx="250">
                  <c:v>1.61388042141365</c:v>
                </c:pt>
                <c:pt idx="251">
                  <c:v>1.5768704278693839</c:v>
                </c:pt>
                <c:pt idx="252">
                  <c:v>1.505874098250763</c:v>
                </c:pt>
                <c:pt idx="253">
                  <c:v>1.507731370073792</c:v>
                </c:pt>
                <c:pt idx="254">
                  <c:v>1.56129064437788</c:v>
                </c:pt>
                <c:pt idx="255">
                  <c:v>1.511697811917712</c:v>
                </c:pt>
                <c:pt idx="256">
                  <c:v>1.53165875472996</c:v>
                </c:pt>
                <c:pt idx="257">
                  <c:v>1.49674090080346</c:v>
                </c:pt>
                <c:pt idx="258">
                  <c:v>1.4774700936187899</c:v>
                </c:pt>
                <c:pt idx="259">
                  <c:v>1.522705124990696</c:v>
                </c:pt>
                <c:pt idx="260">
                  <c:v>1.5785778429262749</c:v>
                </c:pt>
                <c:pt idx="261">
                  <c:v>1.605083863658795</c:v>
                </c:pt>
                <c:pt idx="262">
                  <c:v>1.6316496688763471</c:v>
                </c:pt>
                <c:pt idx="263">
                  <c:v>1.64397249158612</c:v>
                </c:pt>
                <c:pt idx="264">
                  <c:v>1.6382668606284809</c:v>
                </c:pt>
                <c:pt idx="265">
                  <c:v>1.6971524309462289</c:v>
                </c:pt>
                <c:pt idx="266">
                  <c:v>1.7326280760407351</c:v>
                </c:pt>
                <c:pt idx="267">
                  <c:v>1.786739561871566</c:v>
                </c:pt>
                <c:pt idx="268">
                  <c:v>1.7886972099162251</c:v>
                </c:pt>
                <c:pt idx="269">
                  <c:v>1.843021171202702</c:v>
                </c:pt>
                <c:pt idx="270">
                  <c:v>1.877639231416609</c:v>
                </c:pt>
                <c:pt idx="271">
                  <c:v>1.839934113629986</c:v>
                </c:pt>
                <c:pt idx="272">
                  <c:v>1.864424323005597</c:v>
                </c:pt>
                <c:pt idx="273">
                  <c:v>1.8025454600304209</c:v>
                </c:pt>
                <c:pt idx="274">
                  <c:v>1.7863941160226331</c:v>
                </c:pt>
                <c:pt idx="275">
                  <c:v>1.8036157878148891</c:v>
                </c:pt>
                <c:pt idx="276">
                  <c:v>1.820029085199395</c:v>
                </c:pt>
                <c:pt idx="277">
                  <c:v>1.888515791395672</c:v>
                </c:pt>
                <c:pt idx="278">
                  <c:v>1.8730997354906029</c:v>
                </c:pt>
                <c:pt idx="279">
                  <c:v>1.846896204177872</c:v>
                </c:pt>
                <c:pt idx="280">
                  <c:v>1.7935898347491781</c:v>
                </c:pt>
                <c:pt idx="281">
                  <c:v>1.812918463634398</c:v>
                </c:pt>
                <c:pt idx="282">
                  <c:v>1.8758689186947279</c:v>
                </c:pt>
                <c:pt idx="283">
                  <c:v>1.8608101493007829</c:v>
                </c:pt>
                <c:pt idx="284">
                  <c:v>1.8960680429156269</c:v>
                </c:pt>
                <c:pt idx="285">
                  <c:v>1.8956796351568499</c:v>
                </c:pt>
                <c:pt idx="286">
                  <c:v>1.8868980457277089</c:v>
                </c:pt>
                <c:pt idx="287">
                  <c:v>1.884226578378515</c:v>
                </c:pt>
                <c:pt idx="288">
                  <c:v>1.8394753183618731</c:v>
                </c:pt>
                <c:pt idx="289">
                  <c:v>1.8927649965901661</c:v>
                </c:pt>
                <c:pt idx="290">
                  <c:v>1.857195088154141</c:v>
                </c:pt>
                <c:pt idx="291">
                  <c:v>1.869125041582524</c:v>
                </c:pt>
                <c:pt idx="292">
                  <c:v>1.8699091511424959</c:v>
                </c:pt>
                <c:pt idx="293">
                  <c:v>1.897088382196054</c:v>
                </c:pt>
                <c:pt idx="294">
                  <c:v>1.924779509146531</c:v>
                </c:pt>
                <c:pt idx="295">
                  <c:v>1.9433332919056501</c:v>
                </c:pt>
                <c:pt idx="296">
                  <c:v>1.9509269006461161</c:v>
                </c:pt>
                <c:pt idx="297">
                  <c:v>1.9172209239664111</c:v>
                </c:pt>
                <c:pt idx="298">
                  <c:v>1.8699540338168441</c:v>
                </c:pt>
                <c:pt idx="299">
                  <c:v>1.8642381061026581</c:v>
                </c:pt>
                <c:pt idx="300">
                  <c:v>1.853038492984886</c:v>
                </c:pt>
                <c:pt idx="301">
                  <c:v>1.899075510328821</c:v>
                </c:pt>
                <c:pt idx="302">
                  <c:v>1.8954441226838989</c:v>
                </c:pt>
                <c:pt idx="303">
                  <c:v>1.912718554716315</c:v>
                </c:pt>
                <c:pt idx="304">
                  <c:v>1.971297921133341</c:v>
                </c:pt>
                <c:pt idx="305">
                  <c:v>1.976834342463611</c:v>
                </c:pt>
                <c:pt idx="306">
                  <c:v>1.9709284292579019</c:v>
                </c:pt>
                <c:pt idx="307">
                  <c:v>1.975624054161873</c:v>
                </c:pt>
                <c:pt idx="308">
                  <c:v>1.9788655387693219</c:v>
                </c:pt>
                <c:pt idx="309">
                  <c:v>2.00240894496882</c:v>
                </c:pt>
                <c:pt idx="310">
                  <c:v>1.9742106875624701</c:v>
                </c:pt>
                <c:pt idx="311">
                  <c:v>1.907308393260305</c:v>
                </c:pt>
                <c:pt idx="312">
                  <c:v>1.924213868313726</c:v>
                </c:pt>
                <c:pt idx="313">
                  <c:v>1.9393904243359901</c:v>
                </c:pt>
                <c:pt idx="314">
                  <c:v>1.9261203729642959</c:v>
                </c:pt>
                <c:pt idx="315">
                  <c:v>1.8787499317258629</c:v>
                </c:pt>
                <c:pt idx="316">
                  <c:v>1.8940885127437119</c:v>
                </c:pt>
                <c:pt idx="317">
                  <c:v>1.863647458861095</c:v>
                </c:pt>
                <c:pt idx="318">
                  <c:v>1.806299776603568</c:v>
                </c:pt>
                <c:pt idx="319">
                  <c:v>1.85039785018331</c:v>
                </c:pt>
                <c:pt idx="320">
                  <c:v>1.8846435133305099</c:v>
                </c:pt>
                <c:pt idx="321">
                  <c:v>1.8337873856047029</c:v>
                </c:pt>
                <c:pt idx="322">
                  <c:v>1.830357744209921</c:v>
                </c:pt>
                <c:pt idx="323">
                  <c:v>1.834402698213164</c:v>
                </c:pt>
                <c:pt idx="324">
                  <c:v>1.853271559122009</c:v>
                </c:pt>
                <c:pt idx="325">
                  <c:v>1.870182731589533</c:v>
                </c:pt>
                <c:pt idx="326">
                  <c:v>1.878806973142066</c:v>
                </c:pt>
                <c:pt idx="327">
                  <c:v>1.8502883871115059</c:v>
                </c:pt>
                <c:pt idx="328">
                  <c:v>1.8631852872615109</c:v>
                </c:pt>
                <c:pt idx="329">
                  <c:v>1.852814624223309</c:v>
                </c:pt>
                <c:pt idx="330">
                  <c:v>1.8435383059601309</c:v>
                </c:pt>
                <c:pt idx="331">
                  <c:v>1.8545003706432219</c:v>
                </c:pt>
                <c:pt idx="332">
                  <c:v>1.8417995967661209</c:v>
                </c:pt>
                <c:pt idx="333">
                  <c:v>1.8293192788277679</c:v>
                </c:pt>
                <c:pt idx="334">
                  <c:v>1.7628234712358359</c:v>
                </c:pt>
                <c:pt idx="335">
                  <c:v>1.772769621228564</c:v>
                </c:pt>
                <c:pt idx="336">
                  <c:v>1.748397368255469</c:v>
                </c:pt>
                <c:pt idx="337">
                  <c:v>1.727768521949699</c:v>
                </c:pt>
                <c:pt idx="338">
                  <c:v>1.6890210740655121</c:v>
                </c:pt>
                <c:pt idx="339">
                  <c:v>1.682688322662534</c:v>
                </c:pt>
                <c:pt idx="340">
                  <c:v>1.72680166691125</c:v>
                </c:pt>
                <c:pt idx="341">
                  <c:v>1.74297577427613</c:v>
                </c:pt>
                <c:pt idx="342">
                  <c:v>1.7193502165580019</c:v>
                </c:pt>
                <c:pt idx="343">
                  <c:v>1.748053356339079</c:v>
                </c:pt>
                <c:pt idx="344">
                  <c:v>1.7610791841105451</c:v>
                </c:pt>
                <c:pt idx="345">
                  <c:v>1.7670754745352311</c:v>
                </c:pt>
                <c:pt idx="346">
                  <c:v>1.7182360314225</c:v>
                </c:pt>
                <c:pt idx="347">
                  <c:v>1.7195465082693651</c:v>
                </c:pt>
                <c:pt idx="348">
                  <c:v>1.719604462791559</c:v>
                </c:pt>
                <c:pt idx="349">
                  <c:v>1.758849406591406</c:v>
                </c:pt>
                <c:pt idx="350">
                  <c:v>1.743786898620175</c:v>
                </c:pt>
                <c:pt idx="351">
                  <c:v>1.711517894191023</c:v>
                </c:pt>
                <c:pt idx="352">
                  <c:v>1.6931439965596871</c:v>
                </c:pt>
                <c:pt idx="353">
                  <c:v>1.6752071138110181</c:v>
                </c:pt>
                <c:pt idx="354">
                  <c:v>1.713297295118801</c:v>
                </c:pt>
                <c:pt idx="355">
                  <c:v>1.711403796799893</c:v>
                </c:pt>
                <c:pt idx="356">
                  <c:v>1.7577777840739821</c:v>
                </c:pt>
                <c:pt idx="357">
                  <c:v>1.7981158287967289</c:v>
                </c:pt>
                <c:pt idx="358">
                  <c:v>1.8091535621719159</c:v>
                </c:pt>
                <c:pt idx="359">
                  <c:v>1.8197226757912599</c:v>
                </c:pt>
                <c:pt idx="360">
                  <c:v>1.7951177326031891</c:v>
                </c:pt>
                <c:pt idx="361">
                  <c:v>1.827335422515493</c:v>
                </c:pt>
                <c:pt idx="362">
                  <c:v>1.834829670368584</c:v>
                </c:pt>
                <c:pt idx="363">
                  <c:v>1.874271959784056</c:v>
                </c:pt>
                <c:pt idx="364">
                  <c:v>1.8825459681171299</c:v>
                </c:pt>
                <c:pt idx="365">
                  <c:v>1.8778213173502509</c:v>
                </c:pt>
                <c:pt idx="366">
                  <c:v>1.867709771789146</c:v>
                </c:pt>
                <c:pt idx="367">
                  <c:v>1.871278881890464</c:v>
                </c:pt>
                <c:pt idx="368">
                  <c:v>1.8828821901287569</c:v>
                </c:pt>
                <c:pt idx="369">
                  <c:v>1.8668457112228549</c:v>
                </c:pt>
                <c:pt idx="370">
                  <c:v>1.9053973718808579</c:v>
                </c:pt>
                <c:pt idx="371">
                  <c:v>1.929858783929101</c:v>
                </c:pt>
                <c:pt idx="372">
                  <c:v>1.936285106099489</c:v>
                </c:pt>
                <c:pt idx="373">
                  <c:v>1.936979820998868</c:v>
                </c:pt>
                <c:pt idx="374">
                  <c:v>1.902138369023916</c:v>
                </c:pt>
                <c:pt idx="375">
                  <c:v>1.9021360957769311</c:v>
                </c:pt>
                <c:pt idx="376">
                  <c:v>1.8810686700717021</c:v>
                </c:pt>
                <c:pt idx="377">
                  <c:v>1.887524409651187</c:v>
                </c:pt>
                <c:pt idx="378">
                  <c:v>1.8021985681272159</c:v>
                </c:pt>
                <c:pt idx="379">
                  <c:v>1.8040578145575881</c:v>
                </c:pt>
                <c:pt idx="380">
                  <c:v>1.834387230738395</c:v>
                </c:pt>
                <c:pt idx="381">
                  <c:v>1.815500467754235</c:v>
                </c:pt>
                <c:pt idx="382">
                  <c:v>1.791045575462086</c:v>
                </c:pt>
                <c:pt idx="383">
                  <c:v>1.796810522853872</c:v>
                </c:pt>
                <c:pt idx="384">
                  <c:v>1.781450821952633</c:v>
                </c:pt>
                <c:pt idx="385">
                  <c:v>1.801629566693618</c:v>
                </c:pt>
                <c:pt idx="386">
                  <c:v>1.8166869795271581</c:v>
                </c:pt>
                <c:pt idx="387">
                  <c:v>1.7993601520206839</c:v>
                </c:pt>
                <c:pt idx="388">
                  <c:v>1.764165801203722</c:v>
                </c:pt>
                <c:pt idx="389">
                  <c:v>1.780301049894746</c:v>
                </c:pt>
                <c:pt idx="390">
                  <c:v>1.807802160766252</c:v>
                </c:pt>
                <c:pt idx="391">
                  <c:v>1.836530991003205</c:v>
                </c:pt>
                <c:pt idx="392">
                  <c:v>1.8432731867503349</c:v>
                </c:pt>
                <c:pt idx="393">
                  <c:v>1.8442201085773591</c:v>
                </c:pt>
                <c:pt idx="394">
                  <c:v>1.8420972269592191</c:v>
                </c:pt>
                <c:pt idx="395">
                  <c:v>1.844936867410671</c:v>
                </c:pt>
                <c:pt idx="396">
                  <c:v>1.8190734793993319</c:v>
                </c:pt>
                <c:pt idx="397">
                  <c:v>1.806263317334059</c:v>
                </c:pt>
                <c:pt idx="398">
                  <c:v>1.7927464395830861</c:v>
                </c:pt>
                <c:pt idx="399">
                  <c:v>1.808303340931414</c:v>
                </c:pt>
                <c:pt idx="400">
                  <c:v>1.7942075245813041</c:v>
                </c:pt>
                <c:pt idx="401">
                  <c:v>1.8194698839958929</c:v>
                </c:pt>
                <c:pt idx="402">
                  <c:v>1.8211826882122579</c:v>
                </c:pt>
                <c:pt idx="403">
                  <c:v>1.8165832879286981</c:v>
                </c:pt>
                <c:pt idx="404">
                  <c:v>1.793646528972793</c:v>
                </c:pt>
                <c:pt idx="405">
                  <c:v>1.7540056513312141</c:v>
                </c:pt>
                <c:pt idx="406">
                  <c:v>1.7430511077069479</c:v>
                </c:pt>
                <c:pt idx="407">
                  <c:v>1.72197054455554</c:v>
                </c:pt>
                <c:pt idx="408">
                  <c:v>1.6829386873670109</c:v>
                </c:pt>
                <c:pt idx="409">
                  <c:v>1.6745513140471691</c:v>
                </c:pt>
                <c:pt idx="410">
                  <c:v>1.713552787919902</c:v>
                </c:pt>
                <c:pt idx="411">
                  <c:v>1.695464656947181</c:v>
                </c:pt>
                <c:pt idx="412">
                  <c:v>1.6839667035131329</c:v>
                </c:pt>
                <c:pt idx="413">
                  <c:v>1.660903881660994</c:v>
                </c:pt>
                <c:pt idx="414">
                  <c:v>1.6728035938341459</c:v>
                </c:pt>
                <c:pt idx="415">
                  <c:v>1.671347571043194</c:v>
                </c:pt>
                <c:pt idx="416">
                  <c:v>1.676145313832599</c:v>
                </c:pt>
                <c:pt idx="417">
                  <c:v>1.643987500545377</c:v>
                </c:pt>
                <c:pt idx="418">
                  <c:v>1.651925008624306</c:v>
                </c:pt>
                <c:pt idx="419">
                  <c:v>1.6968218879113821</c:v>
                </c:pt>
                <c:pt idx="420">
                  <c:v>1.651998425428836</c:v>
                </c:pt>
                <c:pt idx="421">
                  <c:v>1.643292520986753</c:v>
                </c:pt>
                <c:pt idx="422">
                  <c:v>1.620392920052838</c:v>
                </c:pt>
                <c:pt idx="423">
                  <c:v>1.6216897129613681</c:v>
                </c:pt>
                <c:pt idx="424">
                  <c:v>1.593749191526898</c:v>
                </c:pt>
                <c:pt idx="425">
                  <c:v>1.5577431767140579</c:v>
                </c:pt>
                <c:pt idx="426">
                  <c:v>1.557760463458318</c:v>
                </c:pt>
                <c:pt idx="427">
                  <c:v>1.542202991035466</c:v>
                </c:pt>
                <c:pt idx="428">
                  <c:v>1.537625921825609</c:v>
                </c:pt>
                <c:pt idx="429">
                  <c:v>1.5936919944246239</c:v>
                </c:pt>
                <c:pt idx="430">
                  <c:v>1.6216656754754699</c:v>
                </c:pt>
                <c:pt idx="431">
                  <c:v>1.619136606702023</c:v>
                </c:pt>
                <c:pt idx="432">
                  <c:v>1.632848745311887</c:v>
                </c:pt>
                <c:pt idx="433">
                  <c:v>1.5863849704338711</c:v>
                </c:pt>
                <c:pt idx="434">
                  <c:v>1.574686896010048</c:v>
                </c:pt>
                <c:pt idx="435">
                  <c:v>1.5404520464637881</c:v>
                </c:pt>
                <c:pt idx="436">
                  <c:v>1.5267715390944281</c:v>
                </c:pt>
                <c:pt idx="437">
                  <c:v>1.5654660616569041</c:v>
                </c:pt>
                <c:pt idx="438">
                  <c:v>1.605959180596896</c:v>
                </c:pt>
                <c:pt idx="439">
                  <c:v>1.618747308955782</c:v>
                </c:pt>
                <c:pt idx="440">
                  <c:v>1.616475462024874</c:v>
                </c:pt>
                <c:pt idx="441">
                  <c:v>1.645347414879595</c:v>
                </c:pt>
                <c:pt idx="442">
                  <c:v>1.6463632470919261</c:v>
                </c:pt>
                <c:pt idx="443">
                  <c:v>1.646318057814081</c:v>
                </c:pt>
                <c:pt idx="444">
                  <c:v>1.693214922292533</c:v>
                </c:pt>
                <c:pt idx="445">
                  <c:v>1.6843253152496289</c:v>
                </c:pt>
                <c:pt idx="446">
                  <c:v>1.683696819567754</c:v>
                </c:pt>
                <c:pt idx="447">
                  <c:v>1.684732978252331</c:v>
                </c:pt>
                <c:pt idx="448">
                  <c:v>1.6606387465831449</c:v>
                </c:pt>
                <c:pt idx="449">
                  <c:v>1.694573168386335</c:v>
                </c:pt>
                <c:pt idx="450">
                  <c:v>1.6723852329645501</c:v>
                </c:pt>
                <c:pt idx="451">
                  <c:v>1.6786786562989771</c:v>
                </c:pt>
                <c:pt idx="452">
                  <c:v>1.707862528691618</c:v>
                </c:pt>
                <c:pt idx="453">
                  <c:v>1.7111797291622339</c:v>
                </c:pt>
                <c:pt idx="454">
                  <c:v>1.664769730223403</c:v>
                </c:pt>
                <c:pt idx="455">
                  <c:v>1.6724012882695629</c:v>
                </c:pt>
                <c:pt idx="456">
                  <c:v>1.636346241437552</c:v>
                </c:pt>
                <c:pt idx="457">
                  <c:v>1.6392945624164541</c:v>
                </c:pt>
                <c:pt idx="458">
                  <c:v>1.646076399577981</c:v>
                </c:pt>
                <c:pt idx="459">
                  <c:v>1.655467406436625</c:v>
                </c:pt>
                <c:pt idx="460">
                  <c:v>1.652470216271259</c:v>
                </c:pt>
                <c:pt idx="461">
                  <c:v>1.650814066582506</c:v>
                </c:pt>
                <c:pt idx="462">
                  <c:v>1.6578712808465179</c:v>
                </c:pt>
                <c:pt idx="463">
                  <c:v>1.6710549487245381</c:v>
                </c:pt>
                <c:pt idx="464">
                  <c:v>1.617288316349565</c:v>
                </c:pt>
                <c:pt idx="465">
                  <c:v>1.6388685325809551</c:v>
                </c:pt>
                <c:pt idx="466">
                  <c:v>1.610397913706195</c:v>
                </c:pt>
                <c:pt idx="467">
                  <c:v>1.559990656280472</c:v>
                </c:pt>
                <c:pt idx="468">
                  <c:v>1.5608335843263801</c:v>
                </c:pt>
                <c:pt idx="469">
                  <c:v>1.568817263287815</c:v>
                </c:pt>
                <c:pt idx="470">
                  <c:v>1.569496710711846</c:v>
                </c:pt>
                <c:pt idx="471">
                  <c:v>1.5573021859155389</c:v>
                </c:pt>
                <c:pt idx="472">
                  <c:v>1.5423494960109081</c:v>
                </c:pt>
                <c:pt idx="473">
                  <c:v>1.5105511003355749</c:v>
                </c:pt>
                <c:pt idx="474">
                  <c:v>1.475465832088364</c:v>
                </c:pt>
                <c:pt idx="475">
                  <c:v>1.470592281050751</c:v>
                </c:pt>
                <c:pt idx="476">
                  <c:v>1.516535362280534</c:v>
                </c:pt>
                <c:pt idx="477">
                  <c:v>1.5108256106151401</c:v>
                </c:pt>
                <c:pt idx="478">
                  <c:v>1.500675583078825</c:v>
                </c:pt>
                <c:pt idx="479">
                  <c:v>1.465301695509817</c:v>
                </c:pt>
                <c:pt idx="480">
                  <c:v>1.4603397176310109</c:v>
                </c:pt>
                <c:pt idx="481">
                  <c:v>1.4663112879800211</c:v>
                </c:pt>
                <c:pt idx="482">
                  <c:v>1.4524496719</c:v>
                </c:pt>
                <c:pt idx="483">
                  <c:v>1.415694482928225</c:v>
                </c:pt>
                <c:pt idx="484">
                  <c:v>1.4316171367760171</c:v>
                </c:pt>
                <c:pt idx="485">
                  <c:v>1.4404059906467841</c:v>
                </c:pt>
                <c:pt idx="486">
                  <c:v>1.476135041188859</c:v>
                </c:pt>
                <c:pt idx="487">
                  <c:v>1.434035632689491</c:v>
                </c:pt>
                <c:pt idx="488">
                  <c:v>1.3695613057967451</c:v>
                </c:pt>
                <c:pt idx="489">
                  <c:v>1.3808463261855759</c:v>
                </c:pt>
                <c:pt idx="490">
                  <c:v>1.416239965323365</c:v>
                </c:pt>
                <c:pt idx="491">
                  <c:v>1.463286642970496</c:v>
                </c:pt>
                <c:pt idx="492">
                  <c:v>1.4587371474117541</c:v>
                </c:pt>
                <c:pt idx="493">
                  <c:v>1.452313842384074</c:v>
                </c:pt>
                <c:pt idx="494">
                  <c:v>1.4157856955965351</c:v>
                </c:pt>
                <c:pt idx="495">
                  <c:v>1.3669953900181251</c:v>
                </c:pt>
                <c:pt idx="496">
                  <c:v>1.4212549665965879</c:v>
                </c:pt>
                <c:pt idx="497">
                  <c:v>1.359592771353533</c:v>
                </c:pt>
                <c:pt idx="498">
                  <c:v>1.368855433902969</c:v>
                </c:pt>
                <c:pt idx="499">
                  <c:v>1.40885028903368</c:v>
                </c:pt>
                <c:pt idx="500">
                  <c:v>1.410674188038308</c:v>
                </c:pt>
                <c:pt idx="501">
                  <c:v>1.414902139207054</c:v>
                </c:pt>
                <c:pt idx="502">
                  <c:v>1.41764917467351</c:v>
                </c:pt>
                <c:pt idx="503">
                  <c:v>1.4459461222305019</c:v>
                </c:pt>
                <c:pt idx="504">
                  <c:v>1.4594167274294949</c:v>
                </c:pt>
                <c:pt idx="505">
                  <c:v>1.476960025863564</c:v>
                </c:pt>
                <c:pt idx="506">
                  <c:v>1.4614641218978941</c:v>
                </c:pt>
                <c:pt idx="507">
                  <c:v>1.4873181591144939</c:v>
                </c:pt>
                <c:pt idx="508">
                  <c:v>1.497989202360176</c:v>
                </c:pt>
                <c:pt idx="509">
                  <c:v>1.4975583080650039</c:v>
                </c:pt>
                <c:pt idx="510">
                  <c:v>1.5394462486614831</c:v>
                </c:pt>
                <c:pt idx="511">
                  <c:v>1.5323562833433371</c:v>
                </c:pt>
                <c:pt idx="512">
                  <c:v>1.560647130687512</c:v>
                </c:pt>
                <c:pt idx="513">
                  <c:v>1.554380188091165</c:v>
                </c:pt>
                <c:pt idx="514">
                  <c:v>1.588272323933609</c:v>
                </c:pt>
                <c:pt idx="515">
                  <c:v>1.623568998637589</c:v>
                </c:pt>
                <c:pt idx="516">
                  <c:v>1.682015559306699</c:v>
                </c:pt>
                <c:pt idx="517">
                  <c:v>1.727187016758533</c:v>
                </c:pt>
                <c:pt idx="518">
                  <c:v>1.727775167231103</c:v>
                </c:pt>
                <c:pt idx="519">
                  <c:v>1.7399705046682701</c:v>
                </c:pt>
                <c:pt idx="520">
                  <c:v>1.76752643098174</c:v>
                </c:pt>
                <c:pt idx="521">
                  <c:v>1.778666853275338</c:v>
                </c:pt>
                <c:pt idx="522">
                  <c:v>1.7665193898585709</c:v>
                </c:pt>
                <c:pt idx="523">
                  <c:v>1.784597918716238</c:v>
                </c:pt>
                <c:pt idx="524">
                  <c:v>1.8270473600076369</c:v>
                </c:pt>
                <c:pt idx="525">
                  <c:v>1.8930611362851539</c:v>
                </c:pt>
                <c:pt idx="526">
                  <c:v>1.88963562784023</c:v>
                </c:pt>
                <c:pt idx="527">
                  <c:v>1.858182255880158</c:v>
                </c:pt>
                <c:pt idx="528">
                  <c:v>1.8732764032031191</c:v>
                </c:pt>
                <c:pt idx="529">
                  <c:v>1.9082133340204011</c:v>
                </c:pt>
                <c:pt idx="530">
                  <c:v>1.974593038732172</c:v>
                </c:pt>
                <c:pt idx="531">
                  <c:v>1.951710015994083</c:v>
                </c:pt>
                <c:pt idx="532">
                  <c:v>1.851798059884465</c:v>
                </c:pt>
                <c:pt idx="533">
                  <c:v>1.859022567223533</c:v>
                </c:pt>
                <c:pt idx="534">
                  <c:v>1.902991242622053</c:v>
                </c:pt>
                <c:pt idx="535">
                  <c:v>1.8881337385778461</c:v>
                </c:pt>
                <c:pt idx="536">
                  <c:v>1.8596398975159361</c:v>
                </c:pt>
                <c:pt idx="537">
                  <c:v>1.833772437019981</c:v>
                </c:pt>
                <c:pt idx="538">
                  <c:v>1.8678836464038051</c:v>
                </c:pt>
                <c:pt idx="539">
                  <c:v>1.852646776590201</c:v>
                </c:pt>
                <c:pt idx="540">
                  <c:v>1.8928423438595721</c:v>
                </c:pt>
                <c:pt idx="541">
                  <c:v>1.861909626468971</c:v>
                </c:pt>
                <c:pt idx="542">
                  <c:v>1.821682124444947</c:v>
                </c:pt>
                <c:pt idx="543">
                  <c:v>1.796756064533328</c:v>
                </c:pt>
                <c:pt idx="544">
                  <c:v>1.786551870293382</c:v>
                </c:pt>
                <c:pt idx="545">
                  <c:v>1.8581296591143519</c:v>
                </c:pt>
                <c:pt idx="546">
                  <c:v>1.8900011064892071</c:v>
                </c:pt>
                <c:pt idx="547">
                  <c:v>1.8421046530494809</c:v>
                </c:pt>
                <c:pt idx="548">
                  <c:v>1.870814644048471</c:v>
                </c:pt>
                <c:pt idx="549">
                  <c:v>1.9044182145242701</c:v>
                </c:pt>
                <c:pt idx="550">
                  <c:v>1.9305959987496339</c:v>
                </c:pt>
                <c:pt idx="551">
                  <c:v>1.9285295446301309</c:v>
                </c:pt>
                <c:pt idx="552">
                  <c:v>1.939778758737555</c:v>
                </c:pt>
                <c:pt idx="553">
                  <c:v>1.918333193520948</c:v>
                </c:pt>
                <c:pt idx="554">
                  <c:v>1.951830867675642</c:v>
                </c:pt>
                <c:pt idx="555">
                  <c:v>1.9293512461076789</c:v>
                </c:pt>
                <c:pt idx="556">
                  <c:v>1.9242364847210061</c:v>
                </c:pt>
                <c:pt idx="557">
                  <c:v>1.8482110785251711</c:v>
                </c:pt>
                <c:pt idx="558">
                  <c:v>1.81634474745784</c:v>
                </c:pt>
                <c:pt idx="559">
                  <c:v>1.788926005653793</c:v>
                </c:pt>
                <c:pt idx="560">
                  <c:v>1.7969531829308849</c:v>
                </c:pt>
                <c:pt idx="561">
                  <c:v>1.8461563835849171</c:v>
                </c:pt>
                <c:pt idx="562">
                  <c:v>1.884886015073076</c:v>
                </c:pt>
                <c:pt idx="563">
                  <c:v>1.9017628298014679</c:v>
                </c:pt>
                <c:pt idx="564">
                  <c:v>1.925584748312448</c:v>
                </c:pt>
                <c:pt idx="565">
                  <c:v>1.954583243345124</c:v>
                </c:pt>
                <c:pt idx="566">
                  <c:v>1.9513712844652</c:v>
                </c:pt>
                <c:pt idx="567">
                  <c:v>1.917964584320166</c:v>
                </c:pt>
                <c:pt idx="568">
                  <c:v>1.93628016774397</c:v>
                </c:pt>
                <c:pt idx="569">
                  <c:v>1.9218446365342281</c:v>
                </c:pt>
                <c:pt idx="570">
                  <c:v>1.9096251655058361</c:v>
                </c:pt>
                <c:pt idx="571">
                  <c:v>1.9239857231393489</c:v>
                </c:pt>
                <c:pt idx="572">
                  <c:v>1.8984713765560439</c:v>
                </c:pt>
                <c:pt idx="573">
                  <c:v>1.916461923942713</c:v>
                </c:pt>
                <c:pt idx="574">
                  <c:v>1.886384670471394</c:v>
                </c:pt>
                <c:pt idx="575">
                  <c:v>1.9096435421015741</c:v>
                </c:pt>
                <c:pt idx="576">
                  <c:v>1.9416018771901979</c:v>
                </c:pt>
                <c:pt idx="577">
                  <c:v>1.946763701542036</c:v>
                </c:pt>
                <c:pt idx="578">
                  <c:v>1.931851637419808</c:v>
                </c:pt>
                <c:pt idx="579">
                  <c:v>1.9005837841176649</c:v>
                </c:pt>
                <c:pt idx="580">
                  <c:v>1.9211165785525419</c:v>
                </c:pt>
                <c:pt idx="581">
                  <c:v>1.9643372405057851</c:v>
                </c:pt>
                <c:pt idx="582">
                  <c:v>1.9579246613989469</c:v>
                </c:pt>
                <c:pt idx="583">
                  <c:v>1.9690996650464641</c:v>
                </c:pt>
                <c:pt idx="584">
                  <c:v>1.98308362396927</c:v>
                </c:pt>
                <c:pt idx="585">
                  <c:v>1.951349815301141</c:v>
                </c:pt>
                <c:pt idx="586">
                  <c:v>1.9471728788208631</c:v>
                </c:pt>
                <c:pt idx="587">
                  <c:v>1.9366375851951281</c:v>
                </c:pt>
                <c:pt idx="588">
                  <c:v>1.930593711757689</c:v>
                </c:pt>
                <c:pt idx="589">
                  <c:v>1.928314564558107</c:v>
                </c:pt>
                <c:pt idx="590">
                  <c:v>1.9688679700113401</c:v>
                </c:pt>
                <c:pt idx="591">
                  <c:v>1.966802721250984</c:v>
                </c:pt>
                <c:pt idx="592">
                  <c:v>1.987230682434046</c:v>
                </c:pt>
                <c:pt idx="593">
                  <c:v>1.9931344710088059</c:v>
                </c:pt>
                <c:pt idx="594">
                  <c:v>1.9858626416243299</c:v>
                </c:pt>
                <c:pt idx="595">
                  <c:v>2.0142705363450459</c:v>
                </c:pt>
                <c:pt idx="596">
                  <c:v>2.0042615868434002</c:v>
                </c:pt>
                <c:pt idx="597">
                  <c:v>2.000366080957698</c:v>
                </c:pt>
                <c:pt idx="598">
                  <c:v>1.9749079622640751</c:v>
                </c:pt>
                <c:pt idx="599">
                  <c:v>1.927069712963541</c:v>
                </c:pt>
                <c:pt idx="600">
                  <c:v>1.920393194956924</c:v>
                </c:pt>
                <c:pt idx="601">
                  <c:v>1.939517401320503</c:v>
                </c:pt>
                <c:pt idx="602">
                  <c:v>1.9233697999885</c:v>
                </c:pt>
                <c:pt idx="603">
                  <c:v>1.9648934557679101</c:v>
                </c:pt>
                <c:pt idx="604">
                  <c:v>2.0042436068483429</c:v>
                </c:pt>
                <c:pt idx="605">
                  <c:v>2.026131308420656</c:v>
                </c:pt>
                <c:pt idx="606">
                  <c:v>2.021163222355483</c:v>
                </c:pt>
                <c:pt idx="607">
                  <c:v>1.9914845479840859</c:v>
                </c:pt>
                <c:pt idx="608">
                  <c:v>2.055616455414421</c:v>
                </c:pt>
                <c:pt idx="609">
                  <c:v>2.0310110236010308</c:v>
                </c:pt>
                <c:pt idx="610">
                  <c:v>2.0059794821814521</c:v>
                </c:pt>
                <c:pt idx="611">
                  <c:v>2.0258907322812529</c:v>
                </c:pt>
                <c:pt idx="612">
                  <c:v>2.0741829334728141</c:v>
                </c:pt>
                <c:pt idx="613">
                  <c:v>2.0784481285059062</c:v>
                </c:pt>
                <c:pt idx="614">
                  <c:v>2.029210188285778</c:v>
                </c:pt>
                <c:pt idx="615">
                  <c:v>2.027619769118219</c:v>
                </c:pt>
                <c:pt idx="616">
                  <c:v>2.0297951078087868</c:v>
                </c:pt>
                <c:pt idx="617">
                  <c:v>2.0313136918182271</c:v>
                </c:pt>
                <c:pt idx="618">
                  <c:v>2.01620526221638</c:v>
                </c:pt>
                <c:pt idx="619">
                  <c:v>1.988284239535743</c:v>
                </c:pt>
                <c:pt idx="620">
                  <c:v>2.0029949290888198</c:v>
                </c:pt>
                <c:pt idx="621">
                  <c:v>1.990258889111516</c:v>
                </c:pt>
                <c:pt idx="622">
                  <c:v>1.9796330352735201</c:v>
                </c:pt>
                <c:pt idx="623">
                  <c:v>1.974269228842817</c:v>
                </c:pt>
                <c:pt idx="624">
                  <c:v>1.950692638801949</c:v>
                </c:pt>
                <c:pt idx="625">
                  <c:v>1.92256123641437</c:v>
                </c:pt>
                <c:pt idx="626">
                  <c:v>1.9586286160897779</c:v>
                </c:pt>
                <c:pt idx="627">
                  <c:v>1.9964749301236919</c:v>
                </c:pt>
                <c:pt idx="628">
                  <c:v>2.046478984498493</c:v>
                </c:pt>
                <c:pt idx="629">
                  <c:v>2.0937817080519232</c:v>
                </c:pt>
                <c:pt idx="630">
                  <c:v>2.1137816600096841</c:v>
                </c:pt>
                <c:pt idx="631">
                  <c:v>2.083661507037577</c:v>
                </c:pt>
                <c:pt idx="632">
                  <c:v>2.140477511267004</c:v>
                </c:pt>
                <c:pt idx="633">
                  <c:v>2.1615680012098601</c:v>
                </c:pt>
                <c:pt idx="634">
                  <c:v>2.1571742378120349</c:v>
                </c:pt>
                <c:pt idx="635">
                  <c:v>2.180648192357086</c:v>
                </c:pt>
                <c:pt idx="636">
                  <c:v>2.1607949692926911</c:v>
                </c:pt>
                <c:pt idx="637">
                  <c:v>2.1088952751838619</c:v>
                </c:pt>
                <c:pt idx="638">
                  <c:v>2.093413854476295</c:v>
                </c:pt>
                <c:pt idx="639">
                  <c:v>2.1250007315994091</c:v>
                </c:pt>
                <c:pt idx="640">
                  <c:v>2.1702600224422071</c:v>
                </c:pt>
                <c:pt idx="641">
                  <c:v>2.1664276202496011</c:v>
                </c:pt>
                <c:pt idx="642">
                  <c:v>2.1608540340976958</c:v>
                </c:pt>
                <c:pt idx="643">
                  <c:v>2.13180734466733</c:v>
                </c:pt>
                <c:pt idx="644">
                  <c:v>2.1172523230126572</c:v>
                </c:pt>
                <c:pt idx="645">
                  <c:v>2.118402973515483</c:v>
                </c:pt>
                <c:pt idx="646">
                  <c:v>2.110203410006021</c:v>
                </c:pt>
                <c:pt idx="647">
                  <c:v>2.033603380863739</c:v>
                </c:pt>
                <c:pt idx="648">
                  <c:v>2.0571061808842499</c:v>
                </c:pt>
                <c:pt idx="649">
                  <c:v>2.1088257975157991</c:v>
                </c:pt>
                <c:pt idx="650">
                  <c:v>2.0966456035362699</c:v>
                </c:pt>
                <c:pt idx="651">
                  <c:v>2.1031714905581902</c:v>
                </c:pt>
                <c:pt idx="652">
                  <c:v>2.1180613018090271</c:v>
                </c:pt>
                <c:pt idx="653">
                  <c:v>2.1804324580968681</c:v>
                </c:pt>
                <c:pt idx="654">
                  <c:v>2.1847592008145611</c:v>
                </c:pt>
                <c:pt idx="655">
                  <c:v>2.1885786908936962</c:v>
                </c:pt>
                <c:pt idx="656">
                  <c:v>2.1927367365165731</c:v>
                </c:pt>
                <c:pt idx="657">
                  <c:v>2.1644823074103532</c:v>
                </c:pt>
                <c:pt idx="658">
                  <c:v>2.1569321477068448</c:v>
                </c:pt>
                <c:pt idx="659">
                  <c:v>2.1097986768079031</c:v>
                </c:pt>
                <c:pt idx="660">
                  <c:v>2.105495161172382</c:v>
                </c:pt>
                <c:pt idx="661">
                  <c:v>2.1163919408757552</c:v>
                </c:pt>
                <c:pt idx="662">
                  <c:v>2.0689119098808488</c:v>
                </c:pt>
                <c:pt idx="663">
                  <c:v>2.0508054924539478</c:v>
                </c:pt>
                <c:pt idx="664">
                  <c:v>2.0513880804215732</c:v>
                </c:pt>
                <c:pt idx="665">
                  <c:v>2.0393510106119268</c:v>
                </c:pt>
                <c:pt idx="666">
                  <c:v>1.991385251358198</c:v>
                </c:pt>
                <c:pt idx="667">
                  <c:v>2.0391386031096861</c:v>
                </c:pt>
                <c:pt idx="668">
                  <c:v>2.0744970838806371</c:v>
                </c:pt>
                <c:pt idx="669">
                  <c:v>2.0766833954533088</c:v>
                </c:pt>
                <c:pt idx="670">
                  <c:v>2.1275625294745879</c:v>
                </c:pt>
                <c:pt idx="671">
                  <c:v>2.1485775143107961</c:v>
                </c:pt>
                <c:pt idx="672">
                  <c:v>2.129705445269634</c:v>
                </c:pt>
                <c:pt idx="673">
                  <c:v>2.1226570553177559</c:v>
                </c:pt>
                <c:pt idx="674">
                  <c:v>2.1285799473907909</c:v>
                </c:pt>
                <c:pt idx="675">
                  <c:v>2.1480528598682449</c:v>
                </c:pt>
                <c:pt idx="676">
                  <c:v>2.1438912862274102</c:v>
                </c:pt>
                <c:pt idx="677">
                  <c:v>2.176394015752996</c:v>
                </c:pt>
                <c:pt idx="678">
                  <c:v>2.167164993758997</c:v>
                </c:pt>
                <c:pt idx="679">
                  <c:v>2.185971772490094</c:v>
                </c:pt>
                <c:pt idx="680">
                  <c:v>2.1357029601277819</c:v>
                </c:pt>
                <c:pt idx="681">
                  <c:v>2.1208703837387901</c:v>
                </c:pt>
                <c:pt idx="682">
                  <c:v>2.1027009084853212</c:v>
                </c:pt>
                <c:pt idx="683">
                  <c:v>2.0854437694223171</c:v>
                </c:pt>
                <c:pt idx="684">
                  <c:v>2.0920068035815298</c:v>
                </c:pt>
                <c:pt idx="685">
                  <c:v>2.106053929813509</c:v>
                </c:pt>
                <c:pt idx="686">
                  <c:v>2.1231680983277998</c:v>
                </c:pt>
                <c:pt idx="687">
                  <c:v>2.152536934996776</c:v>
                </c:pt>
                <c:pt idx="688">
                  <c:v>2.1553137475204012</c:v>
                </c:pt>
                <c:pt idx="689">
                  <c:v>2.1193509548449949</c:v>
                </c:pt>
                <c:pt idx="690">
                  <c:v>2.109940594700257</c:v>
                </c:pt>
                <c:pt idx="691">
                  <c:v>2.11585331902051</c:v>
                </c:pt>
                <c:pt idx="692">
                  <c:v>2.080181578848606</c:v>
                </c:pt>
                <c:pt idx="693">
                  <c:v>2.059666921458577</c:v>
                </c:pt>
                <c:pt idx="694">
                  <c:v>2.039143691431724</c:v>
                </c:pt>
                <c:pt idx="695">
                  <c:v>2.0039846689975209</c:v>
                </c:pt>
                <c:pt idx="696">
                  <c:v>2.0117858622492579</c:v>
                </c:pt>
                <c:pt idx="697">
                  <c:v>1.9911643913979939</c:v>
                </c:pt>
                <c:pt idx="698">
                  <c:v>1.974152886504698</c:v>
                </c:pt>
                <c:pt idx="699">
                  <c:v>1.966963176766042</c:v>
                </c:pt>
                <c:pt idx="700">
                  <c:v>1.9648232938163639</c:v>
                </c:pt>
                <c:pt idx="701">
                  <c:v>1.971543613020603</c:v>
                </c:pt>
                <c:pt idx="702">
                  <c:v>1.938365221222577</c:v>
                </c:pt>
                <c:pt idx="703">
                  <c:v>1.942063219583412</c:v>
                </c:pt>
                <c:pt idx="704">
                  <c:v>1.9081445297409461</c:v>
                </c:pt>
                <c:pt idx="705">
                  <c:v>1.856719723388891</c:v>
                </c:pt>
                <c:pt idx="706">
                  <c:v>1.831790898589966</c:v>
                </c:pt>
                <c:pt idx="707">
                  <c:v>1.825539074691257</c:v>
                </c:pt>
                <c:pt idx="708">
                  <c:v>1.8572158254909761</c:v>
                </c:pt>
                <c:pt idx="709">
                  <c:v>1.8080517415835671</c:v>
                </c:pt>
                <c:pt idx="710">
                  <c:v>1.8383547495956709</c:v>
                </c:pt>
                <c:pt idx="711">
                  <c:v>1.9048019700575129</c:v>
                </c:pt>
                <c:pt idx="712">
                  <c:v>1.900923313569959</c:v>
                </c:pt>
                <c:pt idx="713">
                  <c:v>1.930119324193206</c:v>
                </c:pt>
                <c:pt idx="714">
                  <c:v>1.9428598561158961</c:v>
                </c:pt>
                <c:pt idx="715">
                  <c:v>1.936392628898131</c:v>
                </c:pt>
                <c:pt idx="716">
                  <c:v>1.9283555404912529</c:v>
                </c:pt>
                <c:pt idx="717">
                  <c:v>1.901668181500076</c:v>
                </c:pt>
                <c:pt idx="718">
                  <c:v>1.963177127254093</c:v>
                </c:pt>
                <c:pt idx="719">
                  <c:v>1.9448832093243289</c:v>
                </c:pt>
                <c:pt idx="720">
                  <c:v>1.9315932365313411</c:v>
                </c:pt>
                <c:pt idx="721">
                  <c:v>1.956470817678869</c:v>
                </c:pt>
                <c:pt idx="722">
                  <c:v>1.9721516796653169</c:v>
                </c:pt>
                <c:pt idx="723">
                  <c:v>1.98789969319238</c:v>
                </c:pt>
                <c:pt idx="724">
                  <c:v>2.0202689574370698</c:v>
                </c:pt>
                <c:pt idx="725">
                  <c:v>2.06030827093221</c:v>
                </c:pt>
                <c:pt idx="726">
                  <c:v>2.0935252841230381</c:v>
                </c:pt>
                <c:pt idx="727">
                  <c:v>2.0801913185639269</c:v>
                </c:pt>
                <c:pt idx="728">
                  <c:v>2.1105366390303422</c:v>
                </c:pt>
                <c:pt idx="729">
                  <c:v>2.124704442334882</c:v>
                </c:pt>
                <c:pt idx="730">
                  <c:v>2.088006910470845</c:v>
                </c:pt>
                <c:pt idx="731">
                  <c:v>2.110139513621438</c:v>
                </c:pt>
                <c:pt idx="732">
                  <c:v>2.1563621964713691</c:v>
                </c:pt>
                <c:pt idx="733">
                  <c:v>2.169457154666016</c:v>
                </c:pt>
                <c:pt idx="734">
                  <c:v>2.1744419765888789</c:v>
                </c:pt>
                <c:pt idx="735">
                  <c:v>2.150110813156509</c:v>
                </c:pt>
                <c:pt idx="736">
                  <c:v>2.2281970121749701</c:v>
                </c:pt>
                <c:pt idx="737">
                  <c:v>2.2641759095962088</c:v>
                </c:pt>
                <c:pt idx="738">
                  <c:v>2.2759154584471668</c:v>
                </c:pt>
                <c:pt idx="739">
                  <c:v>2.2650880072197488</c:v>
                </c:pt>
                <c:pt idx="740">
                  <c:v>2.3085636122688631</c:v>
                </c:pt>
                <c:pt idx="741">
                  <c:v>2.320800580286392</c:v>
                </c:pt>
                <c:pt idx="742">
                  <c:v>2.270542772750372</c:v>
                </c:pt>
                <c:pt idx="743">
                  <c:v>2.2824569990366408</c:v>
                </c:pt>
                <c:pt idx="744">
                  <c:v>2.2267723421126591</c:v>
                </c:pt>
                <c:pt idx="745">
                  <c:v>2.2277601592265772</c:v>
                </c:pt>
                <c:pt idx="746">
                  <c:v>2.2725669883782569</c:v>
                </c:pt>
                <c:pt idx="747">
                  <c:v>2.3055854997964418</c:v>
                </c:pt>
                <c:pt idx="748">
                  <c:v>2.29524597174751</c:v>
                </c:pt>
                <c:pt idx="749">
                  <c:v>2.2619586530191498</c:v>
                </c:pt>
                <c:pt idx="750">
                  <c:v>2.2705387730275999</c:v>
                </c:pt>
                <c:pt idx="751">
                  <c:v>2.2276202518651829</c:v>
                </c:pt>
                <c:pt idx="752">
                  <c:v>2.2854117885988949</c:v>
                </c:pt>
                <c:pt idx="753">
                  <c:v>2.3277689161526021</c:v>
                </c:pt>
                <c:pt idx="754">
                  <c:v>2.3683080663690101</c:v>
                </c:pt>
                <c:pt idx="755">
                  <c:v>2.4215729023812238</c:v>
                </c:pt>
                <c:pt idx="756">
                  <c:v>2.4357925645217389</c:v>
                </c:pt>
                <c:pt idx="757">
                  <c:v>2.3919900073614651</c:v>
                </c:pt>
                <c:pt idx="758">
                  <c:v>2.4805787298296069</c:v>
                </c:pt>
                <c:pt idx="759">
                  <c:v>2.4431288156704252</c:v>
                </c:pt>
                <c:pt idx="760">
                  <c:v>2.4656913918816019</c:v>
                </c:pt>
                <c:pt idx="761">
                  <c:v>2.5126886168743559</c:v>
                </c:pt>
                <c:pt idx="762">
                  <c:v>2.479232250111655</c:v>
                </c:pt>
                <c:pt idx="763">
                  <c:v>2.4514537152817502</c:v>
                </c:pt>
                <c:pt idx="764">
                  <c:v>2.5109928308783931</c:v>
                </c:pt>
                <c:pt idx="765">
                  <c:v>2.5621963543435191</c:v>
                </c:pt>
                <c:pt idx="766">
                  <c:v>2.5171525418201708</c:v>
                </c:pt>
                <c:pt idx="767">
                  <c:v>2.5861518828070671</c:v>
                </c:pt>
                <c:pt idx="768">
                  <c:v>2.6681487028746411</c:v>
                </c:pt>
                <c:pt idx="769">
                  <c:v>2.6025220171417129</c:v>
                </c:pt>
                <c:pt idx="770">
                  <c:v>2.57505576405336</c:v>
                </c:pt>
                <c:pt idx="771">
                  <c:v>2.5968274878689441</c:v>
                </c:pt>
                <c:pt idx="772">
                  <c:v>2.5265545754249672</c:v>
                </c:pt>
                <c:pt idx="773">
                  <c:v>2.5186144302332818</c:v>
                </c:pt>
                <c:pt idx="774">
                  <c:v>2.561236589167724</c:v>
                </c:pt>
                <c:pt idx="775">
                  <c:v>2.5980337099311308</c:v>
                </c:pt>
                <c:pt idx="776">
                  <c:v>2.5693149904085808</c:v>
                </c:pt>
                <c:pt idx="777">
                  <c:v>2.5576745902268798</c:v>
                </c:pt>
                <c:pt idx="778">
                  <c:v>2.6678722426313901</c:v>
                </c:pt>
                <c:pt idx="779">
                  <c:v>2.7289342178595901</c:v>
                </c:pt>
                <c:pt idx="780">
                  <c:v>2.7340367175346572</c:v>
                </c:pt>
                <c:pt idx="781">
                  <c:v>2.7166320222379561</c:v>
                </c:pt>
                <c:pt idx="782">
                  <c:v>2.695786907451649</c:v>
                </c:pt>
                <c:pt idx="783">
                  <c:v>2.7220330205708332</c:v>
                </c:pt>
                <c:pt idx="784">
                  <c:v>2.6685951544840281</c:v>
                </c:pt>
                <c:pt idx="785">
                  <c:v>2.6816345013668599</c:v>
                </c:pt>
                <c:pt idx="786">
                  <c:v>2.7198710365460381</c:v>
                </c:pt>
                <c:pt idx="787">
                  <c:v>2.6202840251427961</c:v>
                </c:pt>
                <c:pt idx="788">
                  <c:v>2.58352466525817</c:v>
                </c:pt>
                <c:pt idx="789">
                  <c:v>2.6573036146265379</c:v>
                </c:pt>
                <c:pt idx="790">
                  <c:v>2.6882317448420161</c:v>
                </c:pt>
                <c:pt idx="791">
                  <c:v>2.6575371284817</c:v>
                </c:pt>
                <c:pt idx="792">
                  <c:v>2.666922827732177</c:v>
                </c:pt>
                <c:pt idx="793">
                  <c:v>2.6621112040162371</c:v>
                </c:pt>
                <c:pt idx="794">
                  <c:v>2.611543423992281</c:v>
                </c:pt>
                <c:pt idx="795">
                  <c:v>2.6083825449384541</c:v>
                </c:pt>
                <c:pt idx="796">
                  <c:v>2.6677902908422859</c:v>
                </c:pt>
                <c:pt idx="797">
                  <c:v>2.6784543944445192</c:v>
                </c:pt>
                <c:pt idx="798">
                  <c:v>2.7557372131943869</c:v>
                </c:pt>
                <c:pt idx="799">
                  <c:v>2.8273175688422438</c:v>
                </c:pt>
                <c:pt idx="800">
                  <c:v>2.7854880876026709</c:v>
                </c:pt>
                <c:pt idx="801">
                  <c:v>2.8766798527753159</c:v>
                </c:pt>
                <c:pt idx="802">
                  <c:v>2.8270735284031878</c:v>
                </c:pt>
                <c:pt idx="803">
                  <c:v>2.734692622090408</c:v>
                </c:pt>
                <c:pt idx="804">
                  <c:v>2.7886887285756869</c:v>
                </c:pt>
                <c:pt idx="805">
                  <c:v>2.851861124143511</c:v>
                </c:pt>
                <c:pt idx="806">
                  <c:v>2.898447132188759</c:v>
                </c:pt>
                <c:pt idx="807">
                  <c:v>2.8936187185639461</c:v>
                </c:pt>
                <c:pt idx="808">
                  <c:v>2.9336101419019118</c:v>
                </c:pt>
                <c:pt idx="809">
                  <c:v>2.9224887268771669</c:v>
                </c:pt>
                <c:pt idx="810">
                  <c:v>2.9209193135561842</c:v>
                </c:pt>
                <c:pt idx="811">
                  <c:v>2.9180884761365902</c:v>
                </c:pt>
                <c:pt idx="812">
                  <c:v>2.8801733744885372</c:v>
                </c:pt>
                <c:pt idx="813">
                  <c:v>2.9365765499994789</c:v>
                </c:pt>
                <c:pt idx="814">
                  <c:v>2.9614293617305578</c:v>
                </c:pt>
                <c:pt idx="815">
                  <c:v>3.0028734738157352</c:v>
                </c:pt>
                <c:pt idx="816">
                  <c:v>3.0331518021721031</c:v>
                </c:pt>
                <c:pt idx="817">
                  <c:v>3.067381915057191</c:v>
                </c:pt>
                <c:pt idx="818">
                  <c:v>3.01573373453886</c:v>
                </c:pt>
                <c:pt idx="819">
                  <c:v>3.00777714471706</c:v>
                </c:pt>
                <c:pt idx="820">
                  <c:v>3.058899932623107</c:v>
                </c:pt>
                <c:pt idx="821">
                  <c:v>3.1006551178978921</c:v>
                </c:pt>
                <c:pt idx="822">
                  <c:v>3.07539067804136</c:v>
                </c:pt>
                <c:pt idx="823">
                  <c:v>3.1137623372402459</c:v>
                </c:pt>
                <c:pt idx="824">
                  <c:v>3.1158709264858411</c:v>
                </c:pt>
                <c:pt idx="825">
                  <c:v>3.0816979973948739</c:v>
                </c:pt>
                <c:pt idx="826">
                  <c:v>3.0259679319626782</c:v>
                </c:pt>
                <c:pt idx="827">
                  <c:v>2.95923489084353</c:v>
                </c:pt>
                <c:pt idx="828">
                  <c:v>2.980471392392726</c:v>
                </c:pt>
                <c:pt idx="829">
                  <c:v>2.931911495357816</c:v>
                </c:pt>
                <c:pt idx="830">
                  <c:v>2.895239186864675</c:v>
                </c:pt>
                <c:pt idx="831">
                  <c:v>2.8562130094106482</c:v>
                </c:pt>
                <c:pt idx="832">
                  <c:v>2.930913704817546</c:v>
                </c:pt>
                <c:pt idx="833">
                  <c:v>2.969585568340547</c:v>
                </c:pt>
                <c:pt idx="834">
                  <c:v>2.968042639321681</c:v>
                </c:pt>
                <c:pt idx="835">
                  <c:v>2.9467896975539252</c:v>
                </c:pt>
                <c:pt idx="836">
                  <c:v>2.834660697880734</c:v>
                </c:pt>
                <c:pt idx="837">
                  <c:v>2.8159377404669348</c:v>
                </c:pt>
                <c:pt idx="838">
                  <c:v>2.6706132271952581</c:v>
                </c:pt>
                <c:pt idx="839">
                  <c:v>2.6921261252327291</c:v>
                </c:pt>
                <c:pt idx="840">
                  <c:v>2.800043507987775</c:v>
                </c:pt>
                <c:pt idx="841">
                  <c:v>2.76821878848442</c:v>
                </c:pt>
                <c:pt idx="842">
                  <c:v>2.7582996773196209</c:v>
                </c:pt>
                <c:pt idx="843">
                  <c:v>2.8537445935610952</c:v>
                </c:pt>
                <c:pt idx="844">
                  <c:v>2.9397743697398102</c:v>
                </c:pt>
                <c:pt idx="845">
                  <c:v>2.9709411805800698</c:v>
                </c:pt>
                <c:pt idx="846">
                  <c:v>2.9437604430289528</c:v>
                </c:pt>
                <c:pt idx="847">
                  <c:v>2.8926747800899801</c:v>
                </c:pt>
                <c:pt idx="848">
                  <c:v>2.8078121225086861</c:v>
                </c:pt>
                <c:pt idx="849">
                  <c:v>2.851986774618215</c:v>
                </c:pt>
                <c:pt idx="850">
                  <c:v>2.9054700982007851</c:v>
                </c:pt>
                <c:pt idx="851">
                  <c:v>2.968845680265173</c:v>
                </c:pt>
                <c:pt idx="852">
                  <c:v>2.9795522071568179</c:v>
                </c:pt>
                <c:pt idx="853">
                  <c:v>3.0596702235297828</c:v>
                </c:pt>
                <c:pt idx="854">
                  <c:v>3.0827117782726452</c:v>
                </c:pt>
                <c:pt idx="855">
                  <c:v>3.0386407063860599</c:v>
                </c:pt>
                <c:pt idx="856">
                  <c:v>3.0357276548336372</c:v>
                </c:pt>
                <c:pt idx="857">
                  <c:v>2.9916176095556422</c:v>
                </c:pt>
                <c:pt idx="858">
                  <c:v>3.0725795115079011</c:v>
                </c:pt>
                <c:pt idx="859">
                  <c:v>3.160417512867721</c:v>
                </c:pt>
                <c:pt idx="860">
                  <c:v>3.1910081369165608</c:v>
                </c:pt>
                <c:pt idx="861">
                  <c:v>3.1074465125267778</c:v>
                </c:pt>
                <c:pt idx="862">
                  <c:v>3.0907542366958451</c:v>
                </c:pt>
                <c:pt idx="863">
                  <c:v>3.0200906043576849</c:v>
                </c:pt>
                <c:pt idx="864">
                  <c:v>3.0047216797306091</c:v>
                </c:pt>
                <c:pt idx="865">
                  <c:v>3.0157844858888301</c:v>
                </c:pt>
                <c:pt idx="866">
                  <c:v>3.1652800596646591</c:v>
                </c:pt>
                <c:pt idx="867">
                  <c:v>3.180964116403239</c:v>
                </c:pt>
                <c:pt idx="868">
                  <c:v>3.2076209174604089</c:v>
                </c:pt>
                <c:pt idx="869">
                  <c:v>3.226490725064894</c:v>
                </c:pt>
                <c:pt idx="870">
                  <c:v>3.1358923557699812</c:v>
                </c:pt>
                <c:pt idx="871">
                  <c:v>3.1398740179276992</c:v>
                </c:pt>
                <c:pt idx="872">
                  <c:v>3.1008749038931369</c:v>
                </c:pt>
                <c:pt idx="873">
                  <c:v>3.0824245839872408</c:v>
                </c:pt>
                <c:pt idx="874">
                  <c:v>3.0995214275654992</c:v>
                </c:pt>
                <c:pt idx="875">
                  <c:v>3.1283049414627309</c:v>
                </c:pt>
                <c:pt idx="876">
                  <c:v>3.152122404761549</c:v>
                </c:pt>
                <c:pt idx="877">
                  <c:v>3.029812521914141</c:v>
                </c:pt>
                <c:pt idx="878">
                  <c:v>3.1183661636604221</c:v>
                </c:pt>
                <c:pt idx="879">
                  <c:v>3.1316317313395872</c:v>
                </c:pt>
                <c:pt idx="880">
                  <c:v>3.1111584855698848</c:v>
                </c:pt>
                <c:pt idx="881">
                  <c:v>3.1735223205735221</c:v>
                </c:pt>
                <c:pt idx="882">
                  <c:v>3.2083732853008242</c:v>
                </c:pt>
                <c:pt idx="883">
                  <c:v>3.3172722216645529</c:v>
                </c:pt>
                <c:pt idx="884">
                  <c:v>3.360537763640429</c:v>
                </c:pt>
                <c:pt idx="885">
                  <c:v>3.3169543810045661</c:v>
                </c:pt>
                <c:pt idx="886">
                  <c:v>3.302805464181013</c:v>
                </c:pt>
                <c:pt idx="887">
                  <c:v>3.157752819485216</c:v>
                </c:pt>
                <c:pt idx="888">
                  <c:v>3.2301625844043391</c:v>
                </c:pt>
                <c:pt idx="889">
                  <c:v>3.3066983870594719</c:v>
                </c:pt>
                <c:pt idx="890">
                  <c:v>3.2977066825574468</c:v>
                </c:pt>
                <c:pt idx="891">
                  <c:v>3.3329448376368949</c:v>
                </c:pt>
                <c:pt idx="892">
                  <c:v>3.3407556901552291</c:v>
                </c:pt>
                <c:pt idx="893">
                  <c:v>3.3302958720051361</c:v>
                </c:pt>
                <c:pt idx="894">
                  <c:v>3.2987648469482891</c:v>
                </c:pt>
                <c:pt idx="895">
                  <c:v>3.223421304852633</c:v>
                </c:pt>
                <c:pt idx="896">
                  <c:v>3.2157089491236159</c:v>
                </c:pt>
                <c:pt idx="897">
                  <c:v>3.2708194332461811</c:v>
                </c:pt>
                <c:pt idx="898">
                  <c:v>3.3253956526090138</c:v>
                </c:pt>
                <c:pt idx="899">
                  <c:v>3.2998258279860622</c:v>
                </c:pt>
                <c:pt idx="900">
                  <c:v>3.325126466355302</c:v>
                </c:pt>
                <c:pt idx="901">
                  <c:v>3.4222623562210548</c:v>
                </c:pt>
                <c:pt idx="902">
                  <c:v>3.440342795905118</c:v>
                </c:pt>
                <c:pt idx="903">
                  <c:v>3.393276526636019</c:v>
                </c:pt>
                <c:pt idx="904">
                  <c:v>3.364837684601599</c:v>
                </c:pt>
                <c:pt idx="905">
                  <c:v>3.409469948260655</c:v>
                </c:pt>
                <c:pt idx="906">
                  <c:v>3.4828400312847561</c:v>
                </c:pt>
                <c:pt idx="907">
                  <c:v>3.5555027694019898</c:v>
                </c:pt>
                <c:pt idx="908">
                  <c:v>3.6160332284815651</c:v>
                </c:pt>
                <c:pt idx="909">
                  <c:v>3.6010393781506438</c:v>
                </c:pt>
                <c:pt idx="910">
                  <c:v>3.6277310801802911</c:v>
                </c:pt>
                <c:pt idx="911">
                  <c:v>3.6686521555997729</c:v>
                </c:pt>
                <c:pt idx="912">
                  <c:v>3.6750566031427652</c:v>
                </c:pt>
                <c:pt idx="913">
                  <c:v>3.5640238462130318</c:v>
                </c:pt>
                <c:pt idx="914">
                  <c:v>3.534653806834807</c:v>
                </c:pt>
                <c:pt idx="915">
                  <c:v>3.5716412680625051</c:v>
                </c:pt>
                <c:pt idx="916">
                  <c:v>3.7079327075397921</c:v>
                </c:pt>
                <c:pt idx="917">
                  <c:v>3.6335082871984632</c:v>
                </c:pt>
                <c:pt idx="918">
                  <c:v>3.521450488721217</c:v>
                </c:pt>
                <c:pt idx="919">
                  <c:v>3.4965343441212942</c:v>
                </c:pt>
                <c:pt idx="920">
                  <c:v>3.4087206211157191</c:v>
                </c:pt>
                <c:pt idx="921">
                  <c:v>3.432677804752386</c:v>
                </c:pt>
                <c:pt idx="922">
                  <c:v>3.3888102062511538</c:v>
                </c:pt>
                <c:pt idx="923">
                  <c:v>3.4463059511514191</c:v>
                </c:pt>
                <c:pt idx="924">
                  <c:v>3.3529728725620931</c:v>
                </c:pt>
                <c:pt idx="925">
                  <c:v>3.3366868074404179</c:v>
                </c:pt>
                <c:pt idx="926">
                  <c:v>3.3472961829049721</c:v>
                </c:pt>
                <c:pt idx="927">
                  <c:v>3.4047095232040099</c:v>
                </c:pt>
                <c:pt idx="928">
                  <c:v>3.362526337976147</c:v>
                </c:pt>
                <c:pt idx="929">
                  <c:v>3.2739754664823528</c:v>
                </c:pt>
                <c:pt idx="930">
                  <c:v>3.2117504552173082</c:v>
                </c:pt>
                <c:pt idx="931">
                  <c:v>3.2592426569881652</c:v>
                </c:pt>
                <c:pt idx="932">
                  <c:v>3.265598718113357</c:v>
                </c:pt>
                <c:pt idx="933">
                  <c:v>3.2054966147802699</c:v>
                </c:pt>
                <c:pt idx="934">
                  <c:v>3.3011604857193788</c:v>
                </c:pt>
                <c:pt idx="935">
                  <c:v>3.375299647146619</c:v>
                </c:pt>
                <c:pt idx="936">
                  <c:v>3.4531079772868072</c:v>
                </c:pt>
                <c:pt idx="937">
                  <c:v>3.445843081752054</c:v>
                </c:pt>
                <c:pt idx="938">
                  <c:v>3.4496228090101821</c:v>
                </c:pt>
                <c:pt idx="939">
                  <c:v>3.428483591484254</c:v>
                </c:pt>
                <c:pt idx="940">
                  <c:v>3.4078024364773949</c:v>
                </c:pt>
                <c:pt idx="941">
                  <c:v>3.411365771164343</c:v>
                </c:pt>
                <c:pt idx="942">
                  <c:v>3.4437859653477019</c:v>
                </c:pt>
                <c:pt idx="943">
                  <c:v>3.4930161746287358</c:v>
                </c:pt>
                <c:pt idx="944">
                  <c:v>3.5575277332631812</c:v>
                </c:pt>
                <c:pt idx="945">
                  <c:v>3.5960132747572762</c:v>
                </c:pt>
                <c:pt idx="946">
                  <c:v>3.3778149859522419</c:v>
                </c:pt>
                <c:pt idx="947">
                  <c:v>3.4834888499552989</c:v>
                </c:pt>
                <c:pt idx="948">
                  <c:v>3.4788317211292341</c:v>
                </c:pt>
                <c:pt idx="949">
                  <c:v>3.4183206071377592</c:v>
                </c:pt>
                <c:pt idx="950">
                  <c:v>3.4130228782784822</c:v>
                </c:pt>
                <c:pt idx="951">
                  <c:v>3.4787348804772962</c:v>
                </c:pt>
                <c:pt idx="952">
                  <c:v>3.515742870568261</c:v>
                </c:pt>
                <c:pt idx="953">
                  <c:v>3.483396725828428</c:v>
                </c:pt>
                <c:pt idx="954">
                  <c:v>3.5114344448326271</c:v>
                </c:pt>
                <c:pt idx="955">
                  <c:v>3.528913526990221</c:v>
                </c:pt>
                <c:pt idx="956">
                  <c:v>3.4609247142483288</c:v>
                </c:pt>
                <c:pt idx="957">
                  <c:v>3.4240498980405261</c:v>
                </c:pt>
                <c:pt idx="958">
                  <c:v>3.4253150459335049</c:v>
                </c:pt>
                <c:pt idx="959">
                  <c:v>3.4286452883528962</c:v>
                </c:pt>
                <c:pt idx="960">
                  <c:v>3.382927619182087</c:v>
                </c:pt>
                <c:pt idx="961">
                  <c:v>3.4211298653960638</c:v>
                </c:pt>
                <c:pt idx="962">
                  <c:v>3.4818937691428258</c:v>
                </c:pt>
                <c:pt idx="963">
                  <c:v>3.5474646673010821</c:v>
                </c:pt>
                <c:pt idx="964">
                  <c:v>3.4798274994822029</c:v>
                </c:pt>
                <c:pt idx="965">
                  <c:v>3.5490547198181881</c:v>
                </c:pt>
                <c:pt idx="966">
                  <c:v>3.5889404856866709</c:v>
                </c:pt>
                <c:pt idx="967">
                  <c:v>3.6043344081010509</c:v>
                </c:pt>
                <c:pt idx="968">
                  <c:v>3.6448903442166731</c:v>
                </c:pt>
                <c:pt idx="969">
                  <c:v>3.6375737028060748</c:v>
                </c:pt>
                <c:pt idx="970">
                  <c:v>3.5429510487427698</c:v>
                </c:pt>
                <c:pt idx="971">
                  <c:v>3.6002534227970049</c:v>
                </c:pt>
                <c:pt idx="972">
                  <c:v>3.6574814116550818</c:v>
                </c:pt>
                <c:pt idx="973">
                  <c:v>3.578685449160298</c:v>
                </c:pt>
                <c:pt idx="974">
                  <c:v>3.5027819076530671</c:v>
                </c:pt>
                <c:pt idx="975">
                  <c:v>3.4965317764832</c:v>
                </c:pt>
                <c:pt idx="976">
                  <c:v>3.601728424078956</c:v>
                </c:pt>
                <c:pt idx="977">
                  <c:v>3.6406426417427298</c:v>
                </c:pt>
                <c:pt idx="978">
                  <c:v>3.623447950058361</c:v>
                </c:pt>
                <c:pt idx="979">
                  <c:v>3.5852109854234371</c:v>
                </c:pt>
                <c:pt idx="980">
                  <c:v>3.5412556578344989</c:v>
                </c:pt>
                <c:pt idx="981">
                  <c:v>3.614935677537781</c:v>
                </c:pt>
                <c:pt idx="982">
                  <c:v>3.7122191792020338</c:v>
                </c:pt>
                <c:pt idx="983">
                  <c:v>3.7582816583315681</c:v>
                </c:pt>
                <c:pt idx="984">
                  <c:v>3.8216135580883721</c:v>
                </c:pt>
                <c:pt idx="985">
                  <c:v>3.833316703709714</c:v>
                </c:pt>
                <c:pt idx="986">
                  <c:v>3.8391939735878822</c:v>
                </c:pt>
                <c:pt idx="987">
                  <c:v>3.8558652588957489</c:v>
                </c:pt>
                <c:pt idx="988">
                  <c:v>3.837535834723766</c:v>
                </c:pt>
                <c:pt idx="989">
                  <c:v>3.99211039517043</c:v>
                </c:pt>
                <c:pt idx="990">
                  <c:v>4.0950886224597971</c:v>
                </c:pt>
                <c:pt idx="991">
                  <c:v>4.1094335230945962</c:v>
                </c:pt>
                <c:pt idx="992">
                  <c:v>4.1381085546210494</c:v>
                </c:pt>
                <c:pt idx="993">
                  <c:v>3.9957910020921008</c:v>
                </c:pt>
                <c:pt idx="994">
                  <c:v>4.1003627441584127</c:v>
                </c:pt>
                <c:pt idx="995">
                  <c:v>4.2643042136237161</c:v>
                </c:pt>
                <c:pt idx="996">
                  <c:v>4.3195689653969449</c:v>
                </c:pt>
                <c:pt idx="997">
                  <c:v>4.3094522305022096</c:v>
                </c:pt>
                <c:pt idx="998">
                  <c:v>4.1849542423744541</c:v>
                </c:pt>
                <c:pt idx="999">
                  <c:v>4.2142489822610463</c:v>
                </c:pt>
                <c:pt idx="1000">
                  <c:v>4.271423262497005</c:v>
                </c:pt>
                <c:pt idx="1001">
                  <c:v>3.9411765111344148</c:v>
                </c:pt>
                <c:pt idx="1002">
                  <c:v>3.9331138815354958</c:v>
                </c:pt>
                <c:pt idx="1003">
                  <c:v>3.813493225303183</c:v>
                </c:pt>
                <c:pt idx="1004">
                  <c:v>3.8999737311883802</c:v>
                </c:pt>
                <c:pt idx="1005">
                  <c:v>4.0204390892906527</c:v>
                </c:pt>
                <c:pt idx="1006">
                  <c:v>4.0165310054510233</c:v>
                </c:pt>
                <c:pt idx="1007">
                  <c:v>3.9865715454317581</c:v>
                </c:pt>
                <c:pt idx="1008">
                  <c:v>3.9579760646568349</c:v>
                </c:pt>
                <c:pt idx="1009">
                  <c:v>3.9306123869956591</c:v>
                </c:pt>
                <c:pt idx="1010">
                  <c:v>3.7478433508358</c:v>
                </c:pt>
                <c:pt idx="1011">
                  <c:v>3.708727385284893</c:v>
                </c:pt>
                <c:pt idx="1012">
                  <c:v>3.6911365558439408</c:v>
                </c:pt>
                <c:pt idx="1013">
                  <c:v>3.821351954023259</c:v>
                </c:pt>
                <c:pt idx="1014">
                  <c:v>3.8153569740974431</c:v>
                </c:pt>
                <c:pt idx="1015">
                  <c:v>3.9732150248983742</c:v>
                </c:pt>
                <c:pt idx="1016">
                  <c:v>4.0103032877031612</c:v>
                </c:pt>
                <c:pt idx="1017">
                  <c:v>3.9436998662011651</c:v>
                </c:pt>
                <c:pt idx="1018">
                  <c:v>3.805744763172155</c:v>
                </c:pt>
                <c:pt idx="1019">
                  <c:v>3.8699435430517659</c:v>
                </c:pt>
                <c:pt idx="1020">
                  <c:v>3.8580372511809471</c:v>
                </c:pt>
                <c:pt idx="1021">
                  <c:v>3.8447646273633369</c:v>
                </c:pt>
                <c:pt idx="1022">
                  <c:v>3.9120016283669901</c:v>
                </c:pt>
                <c:pt idx="1023">
                  <c:v>3.7897572514350149</c:v>
                </c:pt>
                <c:pt idx="1024">
                  <c:v>3.6406134634583101</c:v>
                </c:pt>
                <c:pt idx="1025">
                  <c:v>3.6458825856642219</c:v>
                </c:pt>
                <c:pt idx="1026">
                  <c:v>3.7609034145225002</c:v>
                </c:pt>
                <c:pt idx="1027">
                  <c:v>3.7462546394930198</c:v>
                </c:pt>
                <c:pt idx="1028">
                  <c:v>3.7571584187095231</c:v>
                </c:pt>
                <c:pt idx="1029">
                  <c:v>3.8358748104571272</c:v>
                </c:pt>
                <c:pt idx="1030">
                  <c:v>3.8543228404997971</c:v>
                </c:pt>
                <c:pt idx="1031">
                  <c:v>3.8773535918091171</c:v>
                </c:pt>
                <c:pt idx="1032">
                  <c:v>3.9120330304093902</c:v>
                </c:pt>
                <c:pt idx="1033">
                  <c:v>3.8445262201819199</c:v>
                </c:pt>
                <c:pt idx="1034">
                  <c:v>3.9009602650719031</c:v>
                </c:pt>
                <c:pt idx="1035">
                  <c:v>3.8798362157147341</c:v>
                </c:pt>
                <c:pt idx="1036">
                  <c:v>3.851266745372433</c:v>
                </c:pt>
                <c:pt idx="1037">
                  <c:v>3.86745797826809</c:v>
                </c:pt>
                <c:pt idx="1038">
                  <c:v>3.8843369681745599</c:v>
                </c:pt>
                <c:pt idx="1039">
                  <c:v>3.806032201326123</c:v>
                </c:pt>
                <c:pt idx="1040">
                  <c:v>3.752853496052087</c:v>
                </c:pt>
                <c:pt idx="1041">
                  <c:v>3.745651236667904</c:v>
                </c:pt>
                <c:pt idx="1042">
                  <c:v>3.6955990768889859</c:v>
                </c:pt>
                <c:pt idx="1043">
                  <c:v>3.5933349438072821</c:v>
                </c:pt>
                <c:pt idx="1044">
                  <c:v>3.5376535676421859</c:v>
                </c:pt>
                <c:pt idx="1045">
                  <c:v>3.5857095247466528</c:v>
                </c:pt>
                <c:pt idx="1046">
                  <c:v>3.6378819659700659</c:v>
                </c:pt>
                <c:pt idx="1047">
                  <c:v>3.6838208105021999</c:v>
                </c:pt>
                <c:pt idx="1048">
                  <c:v>3.6954059748099408</c:v>
                </c:pt>
                <c:pt idx="1049">
                  <c:v>3.6233631416159029</c:v>
                </c:pt>
                <c:pt idx="1050">
                  <c:v>3.6103076033934389</c:v>
                </c:pt>
                <c:pt idx="1051">
                  <c:v>3.5498061564922989</c:v>
                </c:pt>
                <c:pt idx="1052">
                  <c:v>3.6354997797133581</c:v>
                </c:pt>
                <c:pt idx="1053">
                  <c:v>3.6264612120276372</c:v>
                </c:pt>
                <c:pt idx="1054">
                  <c:v>3.648846215187485</c:v>
                </c:pt>
                <c:pt idx="1055">
                  <c:v>3.5835469038523788</c:v>
                </c:pt>
                <c:pt idx="1056">
                  <c:v>3.5783515498606659</c:v>
                </c:pt>
                <c:pt idx="1057">
                  <c:v>3.5531322149992932</c:v>
                </c:pt>
                <c:pt idx="1058">
                  <c:v>3.5596379595814391</c:v>
                </c:pt>
                <c:pt idx="1059">
                  <c:v>3.5873125404285542</c:v>
                </c:pt>
                <c:pt idx="1060">
                  <c:v>3.5995070146547929</c:v>
                </c:pt>
                <c:pt idx="1061">
                  <c:v>3.6378304180464891</c:v>
                </c:pt>
                <c:pt idx="1062">
                  <c:v>3.6829993504535699</c:v>
                </c:pt>
                <c:pt idx="1063">
                  <c:v>3.661534625222314</c:v>
                </c:pt>
                <c:pt idx="1064">
                  <c:v>3.7153766775961139</c:v>
                </c:pt>
                <c:pt idx="1065">
                  <c:v>3.679526178662972</c:v>
                </c:pt>
                <c:pt idx="1066">
                  <c:v>3.6886599051437279</c:v>
                </c:pt>
                <c:pt idx="1067">
                  <c:v>3.6645178455412419</c:v>
                </c:pt>
                <c:pt idx="1068">
                  <c:v>3.6293627850614261</c:v>
                </c:pt>
                <c:pt idx="1069">
                  <c:v>3.6743013848484609</c:v>
                </c:pt>
                <c:pt idx="1070">
                  <c:v>3.6633406049856378</c:v>
                </c:pt>
                <c:pt idx="1071">
                  <c:v>3.670032895138208</c:v>
                </c:pt>
                <c:pt idx="1072">
                  <c:v>3.723119825317879</c:v>
                </c:pt>
                <c:pt idx="1073">
                  <c:v>3.735168315607714</c:v>
                </c:pt>
                <c:pt idx="1074">
                  <c:v>3.72160263770304</c:v>
                </c:pt>
                <c:pt idx="1075">
                  <c:v>3.7864121421229169</c:v>
                </c:pt>
                <c:pt idx="1076">
                  <c:v>3.8262885244009022</c:v>
                </c:pt>
                <c:pt idx="1077">
                  <c:v>3.7693429175053672</c:v>
                </c:pt>
                <c:pt idx="1078">
                  <c:v>3.7311299552350108</c:v>
                </c:pt>
                <c:pt idx="1079">
                  <c:v>3.6439802330478308</c:v>
                </c:pt>
                <c:pt idx="1080">
                  <c:v>3.6901327094136249</c:v>
                </c:pt>
                <c:pt idx="1081">
                  <c:v>3.7257327868987349</c:v>
                </c:pt>
                <c:pt idx="1082">
                  <c:v>3.765153468546917</c:v>
                </c:pt>
                <c:pt idx="1083">
                  <c:v>3.7474609436577611</c:v>
                </c:pt>
                <c:pt idx="1084">
                  <c:v>3.7903207856762799</c:v>
                </c:pt>
                <c:pt idx="1085">
                  <c:v>3.826946048410043</c:v>
                </c:pt>
                <c:pt idx="1086">
                  <c:v>3.8799942736024922</c:v>
                </c:pt>
                <c:pt idx="1087">
                  <c:v>3.88227872615255</c:v>
                </c:pt>
                <c:pt idx="1088">
                  <c:v>3.9124687065346442</c:v>
                </c:pt>
                <c:pt idx="1089">
                  <c:v>3.9295190439496301</c:v>
                </c:pt>
                <c:pt idx="1090">
                  <c:v>3.9276680800286532</c:v>
                </c:pt>
                <c:pt idx="1091">
                  <c:v>3.9148800118795459</c:v>
                </c:pt>
                <c:pt idx="1092">
                  <c:v>3.9434043722856669</c:v>
                </c:pt>
                <c:pt idx="1093">
                  <c:v>3.8791689873255488</c:v>
                </c:pt>
                <c:pt idx="1094">
                  <c:v>3.8630557189733201</c:v>
                </c:pt>
                <c:pt idx="1095">
                  <c:v>3.8932709651109629</c:v>
                </c:pt>
                <c:pt idx="1096">
                  <c:v>3.976133269728825</c:v>
                </c:pt>
                <c:pt idx="1097">
                  <c:v>3.9423015195714051</c:v>
                </c:pt>
                <c:pt idx="1098">
                  <c:v>3.9011464994288501</c:v>
                </c:pt>
                <c:pt idx="1099">
                  <c:v>3.873464821763934</c:v>
                </c:pt>
                <c:pt idx="1100">
                  <c:v>3.8792099600419512</c:v>
                </c:pt>
                <c:pt idx="1101">
                  <c:v>3.8579439140874321</c:v>
                </c:pt>
                <c:pt idx="1102">
                  <c:v>3.9142611115446289</c:v>
                </c:pt>
                <c:pt idx="1103">
                  <c:v>3.8724370390167202</c:v>
                </c:pt>
                <c:pt idx="1104">
                  <c:v>3.863189740864188</c:v>
                </c:pt>
                <c:pt idx="1105">
                  <c:v>3.8855039610589559</c:v>
                </c:pt>
                <c:pt idx="1106">
                  <c:v>3.9399070957084432</c:v>
                </c:pt>
                <c:pt idx="1107">
                  <c:v>3.9687968767292339</c:v>
                </c:pt>
                <c:pt idx="1108">
                  <c:v>3.9670439491799581</c:v>
                </c:pt>
                <c:pt idx="1109">
                  <c:v>3.9844727577350931</c:v>
                </c:pt>
                <c:pt idx="1110">
                  <c:v>3.9747094645775189</c:v>
                </c:pt>
                <c:pt idx="1111">
                  <c:v>4.0220680236582407</c:v>
                </c:pt>
                <c:pt idx="1112">
                  <c:v>4.0502564735419098</c:v>
                </c:pt>
                <c:pt idx="1113">
                  <c:v>4.0718436606782378</c:v>
                </c:pt>
                <c:pt idx="1114">
                  <c:v>4.0337669171107953</c:v>
                </c:pt>
                <c:pt idx="1115">
                  <c:v>4.0596621179488412</c:v>
                </c:pt>
                <c:pt idx="1116">
                  <c:v>4.1435684876250658</c:v>
                </c:pt>
                <c:pt idx="1117">
                  <c:v>4.1643173241771976</c:v>
                </c:pt>
                <c:pt idx="1118">
                  <c:v>4.1781341651141259</c:v>
                </c:pt>
                <c:pt idx="1119">
                  <c:v>4.1183574093628952</c:v>
                </c:pt>
                <c:pt idx="1120">
                  <c:v>4.1578090637212943</c:v>
                </c:pt>
                <c:pt idx="1121">
                  <c:v>4.197264913790832</c:v>
                </c:pt>
                <c:pt idx="1122">
                  <c:v>4.2171164698083521</c:v>
                </c:pt>
                <c:pt idx="1123">
                  <c:v>4.1993315786020728</c:v>
                </c:pt>
                <c:pt idx="1124">
                  <c:v>4.2022047065928563</c:v>
                </c:pt>
                <c:pt idx="1125">
                  <c:v>4.2387016620027804</c:v>
                </c:pt>
                <c:pt idx="1126">
                  <c:v>4.2140730751096864</c:v>
                </c:pt>
                <c:pt idx="1127">
                  <c:v>4.1898633785169883</c:v>
                </c:pt>
                <c:pt idx="1128">
                  <c:v>4.2074290319415981</c:v>
                </c:pt>
                <c:pt idx="1129">
                  <c:v>4.1770437552041422</c:v>
                </c:pt>
                <c:pt idx="1130">
                  <c:v>4.2156212802487794</c:v>
                </c:pt>
                <c:pt idx="1131">
                  <c:v>4.2865745138184641</c:v>
                </c:pt>
                <c:pt idx="1132">
                  <c:v>4.3366882746709843</c:v>
                </c:pt>
                <c:pt idx="1133">
                  <c:v>4.3971908363796777</c:v>
                </c:pt>
                <c:pt idx="1134">
                  <c:v>4.4375440079593318</c:v>
                </c:pt>
                <c:pt idx="1135">
                  <c:v>4.4631228358753372</c:v>
                </c:pt>
                <c:pt idx="1136">
                  <c:v>4.4816877077010444</c:v>
                </c:pt>
                <c:pt idx="1137">
                  <c:v>4.485860202249671</c:v>
                </c:pt>
                <c:pt idx="1138">
                  <c:v>4.4816207645360278</c:v>
                </c:pt>
                <c:pt idx="1139">
                  <c:v>4.5109673192672082</c:v>
                </c:pt>
                <c:pt idx="1140">
                  <c:v>4.5245971486812504</c:v>
                </c:pt>
                <c:pt idx="1141">
                  <c:v>4.3558938514884149</c:v>
                </c:pt>
                <c:pt idx="1142">
                  <c:v>4.375549015703724</c:v>
                </c:pt>
                <c:pt idx="1143">
                  <c:v>4.407875932031784</c:v>
                </c:pt>
                <c:pt idx="1144">
                  <c:v>4.4433676834881863</c:v>
                </c:pt>
                <c:pt idx="1145">
                  <c:v>4.3891080919890966</c:v>
                </c:pt>
                <c:pt idx="1146">
                  <c:v>4.4517116382854924</c:v>
                </c:pt>
                <c:pt idx="1147">
                  <c:v>4.5188344617883303</c:v>
                </c:pt>
                <c:pt idx="1148">
                  <c:v>4.5114354539421253</c:v>
                </c:pt>
                <c:pt idx="1149">
                  <c:v>4.5363013044270817</c:v>
                </c:pt>
                <c:pt idx="1150">
                  <c:v>4.573000469594354</c:v>
                </c:pt>
                <c:pt idx="1151">
                  <c:v>4.6064964545696627</c:v>
                </c:pt>
                <c:pt idx="1152">
                  <c:v>4.6625085533829003</c:v>
                </c:pt>
                <c:pt idx="1153">
                  <c:v>4.6697031788845136</c:v>
                </c:pt>
                <c:pt idx="1154">
                  <c:v>4.6336715520725944</c:v>
                </c:pt>
                <c:pt idx="1155">
                  <c:v>4.6362075386758539</c:v>
                </c:pt>
                <c:pt idx="1156">
                  <c:v>4.6357513247461011</c:v>
                </c:pt>
                <c:pt idx="1157">
                  <c:v>4.6660532687674081</c:v>
                </c:pt>
                <c:pt idx="1158">
                  <c:v>4.6209009454274943</c:v>
                </c:pt>
                <c:pt idx="1159">
                  <c:v>4.6171572587817407</c:v>
                </c:pt>
                <c:pt idx="1160">
                  <c:v>4.6803492048786852</c:v>
                </c:pt>
                <c:pt idx="1161">
                  <c:v>4.6392998267202499</c:v>
                </c:pt>
                <c:pt idx="1162">
                  <c:v>4.5828804065629534</c:v>
                </c:pt>
                <c:pt idx="1163">
                  <c:v>4.5343635113346172</c:v>
                </c:pt>
                <c:pt idx="1164">
                  <c:v>4.5868869047351248</c:v>
                </c:pt>
                <c:pt idx="1165">
                  <c:v>4.6184191748407351</c:v>
                </c:pt>
                <c:pt idx="1166">
                  <c:v>4.7106952615006126</c:v>
                </c:pt>
                <c:pt idx="1167">
                  <c:v>4.7759218450574989</c:v>
                </c:pt>
                <c:pt idx="1168">
                  <c:v>4.7939243440429369</c:v>
                </c:pt>
                <c:pt idx="1169">
                  <c:v>4.7614389882280754</c:v>
                </c:pt>
                <c:pt idx="1170">
                  <c:v>4.804186575087134</c:v>
                </c:pt>
                <c:pt idx="1171">
                  <c:v>4.7721164706360248</c:v>
                </c:pt>
                <c:pt idx="1172">
                  <c:v>4.76315743845627</c:v>
                </c:pt>
                <c:pt idx="1173">
                  <c:v>4.7911172113203921</c:v>
                </c:pt>
                <c:pt idx="1174">
                  <c:v>4.7169331299089796</c:v>
                </c:pt>
                <c:pt idx="1175">
                  <c:v>4.7893620439652862</c:v>
                </c:pt>
                <c:pt idx="1176">
                  <c:v>4.6501541834860189</c:v>
                </c:pt>
                <c:pt idx="1177">
                  <c:v>4.7377347658485398</c:v>
                </c:pt>
                <c:pt idx="1178">
                  <c:v>4.6412124278674298</c:v>
                </c:pt>
                <c:pt idx="1179">
                  <c:v>4.6183837049807046</c:v>
                </c:pt>
                <c:pt idx="1180">
                  <c:v>4.6766356574172434</c:v>
                </c:pt>
                <c:pt idx="1181">
                  <c:v>4.6992733980307966</c:v>
                </c:pt>
                <c:pt idx="1182">
                  <c:v>4.7619929734008846</c:v>
                </c:pt>
                <c:pt idx="1183">
                  <c:v>4.7901891726343848</c:v>
                </c:pt>
                <c:pt idx="1184">
                  <c:v>4.829688482190476</c:v>
                </c:pt>
                <c:pt idx="1185">
                  <c:v>4.910801972337306</c:v>
                </c:pt>
                <c:pt idx="1186">
                  <c:v>4.9414393283781788</c:v>
                </c:pt>
                <c:pt idx="1187">
                  <c:v>4.9884453747115884</c:v>
                </c:pt>
                <c:pt idx="1188">
                  <c:v>4.9938097646911732</c:v>
                </c:pt>
                <c:pt idx="1189">
                  <c:v>4.9871083391597173</c:v>
                </c:pt>
                <c:pt idx="1190">
                  <c:v>4.9083234775820346</c:v>
                </c:pt>
                <c:pt idx="1191">
                  <c:v>4.9996185560705921</c:v>
                </c:pt>
                <c:pt idx="1192">
                  <c:v>5.0289335456726167</c:v>
                </c:pt>
                <c:pt idx="1193">
                  <c:v>5.1139488602437044</c:v>
                </c:pt>
                <c:pt idx="1194">
                  <c:v>5.034382615634752</c:v>
                </c:pt>
                <c:pt idx="1195">
                  <c:v>5.1310146260775511</c:v>
                </c:pt>
                <c:pt idx="1196">
                  <c:v>4.8787910232573326</c:v>
                </c:pt>
                <c:pt idx="1197">
                  <c:v>5.0869799886249014</c:v>
                </c:pt>
                <c:pt idx="1198">
                  <c:v>5.1060366031980484</c:v>
                </c:pt>
                <c:pt idx="1199">
                  <c:v>5.1592120846907656</c:v>
                </c:pt>
                <c:pt idx="1200">
                  <c:v>5.272640531085754</c:v>
                </c:pt>
                <c:pt idx="1201">
                  <c:v>5.2947576157445981</c:v>
                </c:pt>
                <c:pt idx="1202">
                  <c:v>5.2478643814532964</c:v>
                </c:pt>
                <c:pt idx="1203">
                  <c:v>5.2123770654399406</c:v>
                </c:pt>
                <c:pt idx="1204">
                  <c:v>5.2410308629536697</c:v>
                </c:pt>
                <c:pt idx="1205">
                  <c:v>5.1686931208936571</c:v>
                </c:pt>
                <c:pt idx="1206">
                  <c:v>5.0913084944442639</c:v>
                </c:pt>
                <c:pt idx="1207">
                  <c:v>5.1711386411856779</c:v>
                </c:pt>
                <c:pt idx="1208">
                  <c:v>5.3506167467219914</c:v>
                </c:pt>
                <c:pt idx="1209">
                  <c:v>5.3817852062478888</c:v>
                </c:pt>
                <c:pt idx="1210">
                  <c:v>5.3832176531165032</c:v>
                </c:pt>
                <c:pt idx="1211">
                  <c:v>5.3643141152608704</c:v>
                </c:pt>
                <c:pt idx="1212">
                  <c:v>5.389713551425964</c:v>
                </c:pt>
                <c:pt idx="1213">
                  <c:v>5.451650200581188</c:v>
                </c:pt>
                <c:pt idx="1214">
                  <c:v>5.4811805618522769</c:v>
                </c:pt>
                <c:pt idx="1215">
                  <c:v>5.5091778855172073</c:v>
                </c:pt>
                <c:pt idx="1216">
                  <c:v>5.383499789648222</c:v>
                </c:pt>
                <c:pt idx="1217">
                  <c:v>5.3583377554283391</c:v>
                </c:pt>
                <c:pt idx="1218">
                  <c:v>5.2679377589002812</c:v>
                </c:pt>
                <c:pt idx="1219">
                  <c:v>5.3437647987079373</c:v>
                </c:pt>
                <c:pt idx="1220">
                  <c:v>5.3763482689016007</c:v>
                </c:pt>
                <c:pt idx="1221">
                  <c:v>5.4672356631172372</c:v>
                </c:pt>
                <c:pt idx="1222">
                  <c:v>5.5418255308631261</c:v>
                </c:pt>
                <c:pt idx="1223">
                  <c:v>5.3119860189391481</c:v>
                </c:pt>
                <c:pt idx="1224">
                  <c:v>5.4822904656118263</c:v>
                </c:pt>
                <c:pt idx="1225">
                  <c:v>5.5918918344293242</c:v>
                </c:pt>
                <c:pt idx="1226">
                  <c:v>5.6433656633359677</c:v>
                </c:pt>
                <c:pt idx="1227">
                  <c:v>5.6543950802922556</c:v>
                </c:pt>
                <c:pt idx="1228">
                  <c:v>5.7645764023375383</c:v>
                </c:pt>
                <c:pt idx="1229">
                  <c:v>5.8134536208618037</c:v>
                </c:pt>
                <c:pt idx="1230">
                  <c:v>5.7115710967460744</c:v>
                </c:pt>
                <c:pt idx="1231">
                  <c:v>5.6598139428789649</c:v>
                </c:pt>
                <c:pt idx="1232">
                  <c:v>5.5795699512806038</c:v>
                </c:pt>
                <c:pt idx="1233">
                  <c:v>5.610300990164653</c:v>
                </c:pt>
                <c:pt idx="1234">
                  <c:v>5.7414474974641818</c:v>
                </c:pt>
                <c:pt idx="1235">
                  <c:v>5.7265034085528406</c:v>
                </c:pt>
                <c:pt idx="1236">
                  <c:v>5.6822432922962376</c:v>
                </c:pt>
                <c:pt idx="1237">
                  <c:v>5.5112970745777954</c:v>
                </c:pt>
                <c:pt idx="1238">
                  <c:v>5.5593398890210262</c:v>
                </c:pt>
                <c:pt idx="1239">
                  <c:v>5.650842859968253</c:v>
                </c:pt>
                <c:pt idx="1240">
                  <c:v>5.7769095862562096</c:v>
                </c:pt>
                <c:pt idx="1241">
                  <c:v>5.7555380166153833</c:v>
                </c:pt>
                <c:pt idx="1242">
                  <c:v>5.7984679927595177</c:v>
                </c:pt>
                <c:pt idx="1243">
                  <c:v>5.9228353616250597</c:v>
                </c:pt>
                <c:pt idx="1244">
                  <c:v>5.8863611345146314</c:v>
                </c:pt>
                <c:pt idx="1245">
                  <c:v>5.9671087140994041</c:v>
                </c:pt>
                <c:pt idx="1246">
                  <c:v>6.0451736648704921</c:v>
                </c:pt>
                <c:pt idx="1247">
                  <c:v>6.1504899260465873</c:v>
                </c:pt>
                <c:pt idx="1248">
                  <c:v>6.176244147060082</c:v>
                </c:pt>
                <c:pt idx="1249">
                  <c:v>6.0080292461522404</c:v>
                </c:pt>
                <c:pt idx="1250">
                  <c:v>6.0691403978660627</c:v>
                </c:pt>
                <c:pt idx="1251">
                  <c:v>6.044897500166674</c:v>
                </c:pt>
                <c:pt idx="1252">
                  <c:v>5.947903826834998</c:v>
                </c:pt>
                <c:pt idx="1253">
                  <c:v>6.0185401333116006</c:v>
                </c:pt>
                <c:pt idx="1254">
                  <c:v>6.0218478574736691</c:v>
                </c:pt>
                <c:pt idx="1255">
                  <c:v>6.0478573579026884</c:v>
                </c:pt>
                <c:pt idx="1256">
                  <c:v>5.9210776052118081</c:v>
                </c:pt>
                <c:pt idx="1257">
                  <c:v>5.9374003892052194</c:v>
                </c:pt>
                <c:pt idx="1258">
                  <c:v>6.1074764752629296</c:v>
                </c:pt>
                <c:pt idx="1259">
                  <c:v>6.1423753929212301</c:v>
                </c:pt>
                <c:pt idx="1260">
                  <c:v>6.2030667104321378</c:v>
                </c:pt>
                <c:pt idx="1261">
                  <c:v>6.1828344532218766</c:v>
                </c:pt>
                <c:pt idx="1262">
                  <c:v>6.2159683644783144</c:v>
                </c:pt>
                <c:pt idx="1263">
                  <c:v>6.3492581413470033</c:v>
                </c:pt>
                <c:pt idx="1264">
                  <c:v>6.3785131091551488</c:v>
                </c:pt>
                <c:pt idx="1265">
                  <c:v>6.3270898046091038</c:v>
                </c:pt>
                <c:pt idx="1266">
                  <c:v>6.2605777439477661</c:v>
                </c:pt>
                <c:pt idx="1267">
                  <c:v>6.3085674804927194</c:v>
                </c:pt>
                <c:pt idx="1268">
                  <c:v>6.3518125318300109</c:v>
                </c:pt>
                <c:pt idx="1269">
                  <c:v>6.3346029212479644</c:v>
                </c:pt>
                <c:pt idx="1270">
                  <c:v>6.4520341129353689</c:v>
                </c:pt>
                <c:pt idx="1271">
                  <c:v>6.583341117689212</c:v>
                </c:pt>
                <c:pt idx="1272">
                  <c:v>6.6525757153584273</c:v>
                </c:pt>
                <c:pt idx="1273">
                  <c:v>6.6794226227289393</c:v>
                </c:pt>
                <c:pt idx="1274">
                  <c:v>6.6170189776325063</c:v>
                </c:pt>
                <c:pt idx="1275">
                  <c:v>6.5952698099609526</c:v>
                </c:pt>
                <c:pt idx="1276">
                  <c:v>6.7513435739766319</c:v>
                </c:pt>
                <c:pt idx="1277">
                  <c:v>6.9485061495973293</c:v>
                </c:pt>
                <c:pt idx="1278">
                  <c:v>7.0382830911456882</c:v>
                </c:pt>
                <c:pt idx="1279">
                  <c:v>6.8203276812136258</c:v>
                </c:pt>
                <c:pt idx="1280">
                  <c:v>6.9649351559009514</c:v>
                </c:pt>
                <c:pt idx="1281">
                  <c:v>7.1098054925606986</c:v>
                </c:pt>
                <c:pt idx="1282">
                  <c:v>7.1470402368251413</c:v>
                </c:pt>
                <c:pt idx="1283">
                  <c:v>7.5349812742414102</c:v>
                </c:pt>
                <c:pt idx="1284">
                  <c:v>7.8816247801970274</c:v>
                </c:pt>
                <c:pt idx="1285">
                  <c:v>8.0205607683802089</c:v>
                </c:pt>
                <c:pt idx="1286">
                  <c:v>8.2146889909690639</c:v>
                </c:pt>
                <c:pt idx="1287">
                  <c:v>8.4405325215380902</c:v>
                </c:pt>
                <c:pt idx="1288">
                  <c:v>8.6453305989265097</c:v>
                </c:pt>
                <c:pt idx="1289">
                  <c:v>8.9946539401222196</c:v>
                </c:pt>
                <c:pt idx="1290">
                  <c:v>9.2471347693065287</c:v>
                </c:pt>
                <c:pt idx="1291">
                  <c:v>9.3565270607646802</c:v>
                </c:pt>
                <c:pt idx="1292">
                  <c:v>9.0132761171128681</c:v>
                </c:pt>
                <c:pt idx="1293">
                  <c:v>8.981613877950462</c:v>
                </c:pt>
                <c:pt idx="1294">
                  <c:v>8.8597666261877599</c:v>
                </c:pt>
                <c:pt idx="1295">
                  <c:v>9.3000305034442921</c:v>
                </c:pt>
                <c:pt idx="1296">
                  <c:v>9.7204481401793537</c:v>
                </c:pt>
                <c:pt idx="1297">
                  <c:v>9.9134707974638321</c:v>
                </c:pt>
                <c:pt idx="1298">
                  <c:v>9.9464796727522966</c:v>
                </c:pt>
                <c:pt idx="1299">
                  <c:v>9.8567348476919108</c:v>
                </c:pt>
                <c:pt idx="1300">
                  <c:v>9.7267226536912545</c:v>
                </c:pt>
                <c:pt idx="1301">
                  <c:v>9.8590878017416284</c:v>
                </c:pt>
                <c:pt idx="1302">
                  <c:v>10.15630124673017</c:v>
                </c:pt>
                <c:pt idx="1303">
                  <c:v>10.43260880736487</c:v>
                </c:pt>
                <c:pt idx="1304">
                  <c:v>10.86404866293516</c:v>
                </c:pt>
                <c:pt idx="1305">
                  <c:v>10.97347828099838</c:v>
                </c:pt>
                <c:pt idx="1306">
                  <c:v>11.20927464024313</c:v>
                </c:pt>
                <c:pt idx="1307">
                  <c:v>11.643880245109161</c:v>
                </c:pt>
                <c:pt idx="1308">
                  <c:v>11.902061054019979</c:v>
                </c:pt>
                <c:pt idx="1309">
                  <c:v>11.107208835649709</c:v>
                </c:pt>
                <c:pt idx="1310">
                  <c:v>11.342655384282249</c:v>
                </c:pt>
                <c:pt idx="1311">
                  <c:v>12.031326807781319</c:v>
                </c:pt>
                <c:pt idx="1312">
                  <c:v>12.47732685643023</c:v>
                </c:pt>
                <c:pt idx="1313">
                  <c:v>12.48090220320973</c:v>
                </c:pt>
                <c:pt idx="1314">
                  <c:v>12.3697129985726</c:v>
                </c:pt>
                <c:pt idx="1315">
                  <c:v>12.48472547029926</c:v>
                </c:pt>
                <c:pt idx="1316">
                  <c:v>12.36264462870329</c:v>
                </c:pt>
                <c:pt idx="1317">
                  <c:v>12.38376236220985</c:v>
                </c:pt>
                <c:pt idx="1318">
                  <c:v>12.594289314099409</c:v>
                </c:pt>
                <c:pt idx="1319">
                  <c:v>12.86677451095454</c:v>
                </c:pt>
                <c:pt idx="1320">
                  <c:v>13.13433132518267</c:v>
                </c:pt>
                <c:pt idx="1321">
                  <c:v>12.980620794203769</c:v>
                </c:pt>
                <c:pt idx="1322">
                  <c:v>12.459360434570289</c:v>
                </c:pt>
                <c:pt idx="1323">
                  <c:v>12.703662681979271</c:v>
                </c:pt>
                <c:pt idx="1324">
                  <c:v>12.248009924266791</c:v>
                </c:pt>
                <c:pt idx="1325">
                  <c:v>11.445512243441151</c:v>
                </c:pt>
                <c:pt idx="1326">
                  <c:v>11.627886652216651</c:v>
                </c:pt>
                <c:pt idx="1327">
                  <c:v>11.8566459665445</c:v>
                </c:pt>
                <c:pt idx="1328">
                  <c:v>11.310040244966929</c:v>
                </c:pt>
                <c:pt idx="1329">
                  <c:v>10.324309949656</c:v>
                </c:pt>
                <c:pt idx="1330">
                  <c:v>9.7689755285591726</c:v>
                </c:pt>
                <c:pt idx="1331">
                  <c:v>10.330394507799131</c:v>
                </c:pt>
                <c:pt idx="1332">
                  <c:v>9.9465543412727815</c:v>
                </c:pt>
                <c:pt idx="1333">
                  <c:v>9.4179162970029004</c:v>
                </c:pt>
                <c:pt idx="1334">
                  <c:v>8.8784818460791541</c:v>
                </c:pt>
                <c:pt idx="1335">
                  <c:v>8.6546293114908046</c:v>
                </c:pt>
                <c:pt idx="1336">
                  <c:v>8.1919250099709391</c:v>
                </c:pt>
                <c:pt idx="1337">
                  <c:v>7.9685171794723324</c:v>
                </c:pt>
                <c:pt idx="1338">
                  <c:v>8.3368298457386754</c:v>
                </c:pt>
                <c:pt idx="1339">
                  <c:v>8.7550120658920676</c:v>
                </c:pt>
                <c:pt idx="1340">
                  <c:v>9.208047735596411</c:v>
                </c:pt>
                <c:pt idx="1341">
                  <c:v>9.3924300033936472</c:v>
                </c:pt>
                <c:pt idx="1342">
                  <c:v>9.0373347369748203</c:v>
                </c:pt>
                <c:pt idx="1343">
                  <c:v>9.2648939351152961</c:v>
                </c:pt>
                <c:pt idx="1344">
                  <c:v>9.8276063776759681</c:v>
                </c:pt>
                <c:pt idx="1345">
                  <c:v>10.033167314126681</c:v>
                </c:pt>
                <c:pt idx="1346">
                  <c:v>10.12729988314379</c:v>
                </c:pt>
                <c:pt idx="1347">
                  <c:v>10.18854697820011</c:v>
                </c:pt>
                <c:pt idx="1348">
                  <c:v>10.46491890349753</c:v>
                </c:pt>
                <c:pt idx="1349">
                  <c:v>10.305372852340239</c:v>
                </c:pt>
                <c:pt idx="1350">
                  <c:v>9.5119632506075718</c:v>
                </c:pt>
                <c:pt idx="1351">
                  <c:v>9.3248692309797487</c:v>
                </c:pt>
                <c:pt idx="1352">
                  <c:v>9.7287867169653364</c:v>
                </c:pt>
                <c:pt idx="1353">
                  <c:v>9.4281287826597691</c:v>
                </c:pt>
                <c:pt idx="1354">
                  <c:v>9.3083034953979666</c:v>
                </c:pt>
                <c:pt idx="1355">
                  <c:v>8.8735285953420711</c:v>
                </c:pt>
                <c:pt idx="1356">
                  <c:v>9.4768848812880844</c:v>
                </c:pt>
                <c:pt idx="1357">
                  <c:v>9.4385616264289887</c:v>
                </c:pt>
                <c:pt idx="1358">
                  <c:v>9.4946939882280432</c:v>
                </c:pt>
                <c:pt idx="1359">
                  <c:v>9.8353931707262205</c:v>
                </c:pt>
                <c:pt idx="1360">
                  <c:v>10.36330478388515</c:v>
                </c:pt>
                <c:pt idx="1361">
                  <c:v>10.293892497238719</c:v>
                </c:pt>
                <c:pt idx="1362">
                  <c:v>9.8990535570123264</c:v>
                </c:pt>
                <c:pt idx="1363">
                  <c:v>10.138897699304129</c:v>
                </c:pt>
                <c:pt idx="1364">
                  <c:v>10.198823655240281</c:v>
                </c:pt>
                <c:pt idx="1365">
                  <c:v>10.246356083938061</c:v>
                </c:pt>
                <c:pt idx="1366">
                  <c:v>9.3473190623989204</c:v>
                </c:pt>
                <c:pt idx="1367">
                  <c:v>9.5340035583963374</c:v>
                </c:pt>
                <c:pt idx="1368">
                  <c:v>9.1499739883522597</c:v>
                </c:pt>
                <c:pt idx="1369">
                  <c:v>8.5322054946452273</c:v>
                </c:pt>
                <c:pt idx="1370">
                  <c:v>7.6873254806341329</c:v>
                </c:pt>
                <c:pt idx="1371">
                  <c:v>6.9182537974709488</c:v>
                </c:pt>
                <c:pt idx="1372">
                  <c:v>6.8873038737185297</c:v>
                </c:pt>
                <c:pt idx="1373">
                  <c:v>7.3946443440056528</c:v>
                </c:pt>
                <c:pt idx="1374">
                  <c:v>7.9367030123006677</c:v>
                </c:pt>
                <c:pt idx="1375">
                  <c:v>7.5397987847147663</c:v>
                </c:pt>
                <c:pt idx="1376">
                  <c:v>7.1328848676280074</c:v>
                </c:pt>
                <c:pt idx="1377">
                  <c:v>7.1257291150812989</c:v>
                </c:pt>
                <c:pt idx="1378">
                  <c:v>7.0806496837645723</c:v>
                </c:pt>
                <c:pt idx="1379">
                  <c:v>7.4035688914416644</c:v>
                </c:pt>
                <c:pt idx="1380">
                  <c:v>7.6369445092767343</c:v>
                </c:pt>
                <c:pt idx="1381">
                  <c:v>7.512386442492244</c:v>
                </c:pt>
                <c:pt idx="1382">
                  <c:v>7.4704814495741552</c:v>
                </c:pt>
                <c:pt idx="1383">
                  <c:v>6.972789870945828</c:v>
                </c:pt>
                <c:pt idx="1384">
                  <c:v>6.6439175757842603</c:v>
                </c:pt>
                <c:pt idx="1385">
                  <c:v>7.1780308976093377</c:v>
                </c:pt>
                <c:pt idx="1386">
                  <c:v>7.0381861989045804</c:v>
                </c:pt>
                <c:pt idx="1387">
                  <c:v>7.1556213717100778</c:v>
                </c:pt>
                <c:pt idx="1388">
                  <c:v>7.4126472591098391</c:v>
                </c:pt>
                <c:pt idx="1389">
                  <c:v>7.4885235342636536</c:v>
                </c:pt>
                <c:pt idx="1390">
                  <c:v>7.3823166232098938</c:v>
                </c:pt>
                <c:pt idx="1391">
                  <c:v>7.4614898347473098</c:v>
                </c:pt>
                <c:pt idx="1392">
                  <c:v>7.2115783025930016</c:v>
                </c:pt>
                <c:pt idx="1393">
                  <c:v>7.4467943286331488</c:v>
                </c:pt>
                <c:pt idx="1394">
                  <c:v>7.3807328437028286</c:v>
                </c:pt>
                <c:pt idx="1395">
                  <c:v>7.4431040228207497</c:v>
                </c:pt>
                <c:pt idx="1396">
                  <c:v>7.7489146679153089</c:v>
                </c:pt>
                <c:pt idx="1397">
                  <c:v>7.8950138852262963</c:v>
                </c:pt>
                <c:pt idx="1398">
                  <c:v>8.2621842670670631</c:v>
                </c:pt>
                <c:pt idx="1399">
                  <c:v>8.2785522587217084</c:v>
                </c:pt>
                <c:pt idx="1400">
                  <c:v>8.0928236555499033</c:v>
                </c:pt>
                <c:pt idx="1401">
                  <c:v>8.3536393059943883</c:v>
                </c:pt>
                <c:pt idx="1402">
                  <c:v>8.4255534359383759</c:v>
                </c:pt>
                <c:pt idx="1403">
                  <c:v>8.3676580569786783</c:v>
                </c:pt>
                <c:pt idx="1404">
                  <c:v>8.4913561834146289</c:v>
                </c:pt>
                <c:pt idx="1405">
                  <c:v>8.0119936012935629</c:v>
                </c:pt>
                <c:pt idx="1406">
                  <c:v>8.3546502471044182</c:v>
                </c:pt>
                <c:pt idx="1407">
                  <c:v>8.5370346224453435</c:v>
                </c:pt>
                <c:pt idx="1408">
                  <c:v>8.6286366693255623</c:v>
                </c:pt>
                <c:pt idx="1409">
                  <c:v>8.6551768335004677</c:v>
                </c:pt>
                <c:pt idx="1410">
                  <c:v>8.4705560532230475</c:v>
                </c:pt>
                <c:pt idx="1411">
                  <c:v>8.5035080457489496</c:v>
                </c:pt>
                <c:pt idx="1412">
                  <c:v>8.4621146012205468</c:v>
                </c:pt>
                <c:pt idx="1413">
                  <c:v>8.3065702235121837</c:v>
                </c:pt>
                <c:pt idx="1414">
                  <c:v>8.2823407865738687</c:v>
                </c:pt>
                <c:pt idx="1415">
                  <c:v>8.7753005069767553</c:v>
                </c:pt>
                <c:pt idx="1416">
                  <c:v>8.6655415130669091</c:v>
                </c:pt>
                <c:pt idx="1417">
                  <c:v>8.8088150999084043</c:v>
                </c:pt>
                <c:pt idx="1418">
                  <c:v>9.0026677443802949</c:v>
                </c:pt>
                <c:pt idx="1419">
                  <c:v>9.0842477264965371</c:v>
                </c:pt>
                <c:pt idx="1420">
                  <c:v>9.126477490887714</c:v>
                </c:pt>
                <c:pt idx="1421">
                  <c:v>9.114589054698083</c:v>
                </c:pt>
                <c:pt idx="1422">
                  <c:v>8.9080056235819356</c:v>
                </c:pt>
                <c:pt idx="1423">
                  <c:v>9.1074080431320734</c:v>
                </c:pt>
                <c:pt idx="1424">
                  <c:v>9.0171288280064843</c:v>
                </c:pt>
                <c:pt idx="1425">
                  <c:v>8.8012875783653506</c:v>
                </c:pt>
                <c:pt idx="1426">
                  <c:v>9.1052493918951622</c:v>
                </c:pt>
                <c:pt idx="1427">
                  <c:v>9.3267733379089925</c:v>
                </c:pt>
                <c:pt idx="1428">
                  <c:v>9.1995169519879791</c:v>
                </c:pt>
                <c:pt idx="1429">
                  <c:v>9.3693225438122418</c:v>
                </c:pt>
                <c:pt idx="1430">
                  <c:v>9.6199130110164806</c:v>
                </c:pt>
                <c:pt idx="1431">
                  <c:v>9.4765281912779429</c:v>
                </c:pt>
                <c:pt idx="1432">
                  <c:v>8.9777304586766498</c:v>
                </c:pt>
                <c:pt idx="1433">
                  <c:v>9.169383025391328</c:v>
                </c:pt>
                <c:pt idx="1434">
                  <c:v>9.0730481407086341</c:v>
                </c:pt>
                <c:pt idx="1435">
                  <c:v>8.9714624109521495</c:v>
                </c:pt>
                <c:pt idx="1436">
                  <c:v>9.2600093893769859</c:v>
                </c:pt>
                <c:pt idx="1437">
                  <c:v>9.117650683026076</c:v>
                </c:pt>
                <c:pt idx="1438">
                  <c:v>9.2897188286422256</c:v>
                </c:pt>
                <c:pt idx="1439">
                  <c:v>9.1800457476864175</c:v>
                </c:pt>
                <c:pt idx="1440">
                  <c:v>9.1192258995602469</c:v>
                </c:pt>
                <c:pt idx="1441">
                  <c:v>9.0751857760565908</c:v>
                </c:pt>
                <c:pt idx="1442">
                  <c:v>9.0304807434519088</c:v>
                </c:pt>
                <c:pt idx="1443">
                  <c:v>9.1307595202935214</c:v>
                </c:pt>
                <c:pt idx="1444">
                  <c:v>9.2119679414930875</c:v>
                </c:pt>
                <c:pt idx="1445">
                  <c:v>9.3224233851501008</c:v>
                </c:pt>
                <c:pt idx="1446">
                  <c:v>9.6156854884202687</c:v>
                </c:pt>
                <c:pt idx="1447">
                  <c:v>9.6146425286960575</c:v>
                </c:pt>
                <c:pt idx="1448">
                  <c:v>9.7484622944258383</c:v>
                </c:pt>
                <c:pt idx="1449">
                  <c:v>9.7509398827934906</c:v>
                </c:pt>
                <c:pt idx="1450">
                  <c:v>9.483209461817383</c:v>
                </c:pt>
                <c:pt idx="1451">
                  <c:v>9.5861136107577565</c:v>
                </c:pt>
                <c:pt idx="1452">
                  <c:v>9.6955237745364151</c:v>
                </c:pt>
                <c:pt idx="1453">
                  <c:v>9.4141485943118717</c:v>
                </c:pt>
                <c:pt idx="1454">
                  <c:v>9.5566420377300361</c:v>
                </c:pt>
                <c:pt idx="1455">
                  <c:v>9.6188551552301877</c:v>
                </c:pt>
                <c:pt idx="1456">
                  <c:v>9.439256495408392</c:v>
                </c:pt>
                <c:pt idx="1457">
                  <c:v>8.6537626285032214</c:v>
                </c:pt>
                <c:pt idx="1458">
                  <c:v>8.5997215310158044</c:v>
                </c:pt>
                <c:pt idx="1459">
                  <c:v>8.8664608762943438</c:v>
                </c:pt>
                <c:pt idx="1460">
                  <c:v>8.1029285460934464</c:v>
                </c:pt>
                <c:pt idx="1461">
                  <c:v>8.2769430992808015</c:v>
                </c:pt>
                <c:pt idx="1462">
                  <c:v>7.7023161387907404</c:v>
                </c:pt>
                <c:pt idx="1463">
                  <c:v>7.8650032959599354</c:v>
                </c:pt>
                <c:pt idx="1464">
                  <c:v>7.7438896021890038</c:v>
                </c:pt>
                <c:pt idx="1465">
                  <c:v>8.1205584222685694</c:v>
                </c:pt>
                <c:pt idx="1466">
                  <c:v>7.8841651800015464</c:v>
                </c:pt>
                <c:pt idx="1467">
                  <c:v>8.0326695375397019</c:v>
                </c:pt>
                <c:pt idx="1468">
                  <c:v>8.2890822466192766</c:v>
                </c:pt>
                <c:pt idx="1469">
                  <c:v>8.236454896388036</c:v>
                </c:pt>
                <c:pt idx="1470">
                  <c:v>7.9520887012223831</c:v>
                </c:pt>
                <c:pt idx="1471">
                  <c:v>8.0425243754380435</c:v>
                </c:pt>
                <c:pt idx="1472">
                  <c:v>8.1304569395905091</c:v>
                </c:pt>
                <c:pt idx="1473">
                  <c:v>7.5649144249479354</c:v>
                </c:pt>
                <c:pt idx="1474">
                  <c:v>7.5269259359507057</c:v>
                </c:pt>
                <c:pt idx="1475">
                  <c:v>7.2233769081053376</c:v>
                </c:pt>
                <c:pt idx="1476">
                  <c:v>7.528267850488108</c:v>
                </c:pt>
                <c:pt idx="1477">
                  <c:v>7.6471640919666974</c:v>
                </c:pt>
                <c:pt idx="1478">
                  <c:v>7.9015669614120299</c:v>
                </c:pt>
                <c:pt idx="1479">
                  <c:v>7.8809834822199454</c:v>
                </c:pt>
                <c:pt idx="1480">
                  <c:v>7.9627291915237519</c:v>
                </c:pt>
                <c:pt idx="1481">
                  <c:v>7.8294992392664806</c:v>
                </c:pt>
                <c:pt idx="1482">
                  <c:v>7.7940669190445249</c:v>
                </c:pt>
                <c:pt idx="1483">
                  <c:v>8.1950340885820481</c:v>
                </c:pt>
                <c:pt idx="1484">
                  <c:v>8.2330142394366348</c:v>
                </c:pt>
                <c:pt idx="1485">
                  <c:v>8.1941657517997406</c:v>
                </c:pt>
                <c:pt idx="1486">
                  <c:v>8.1575716320914022</c:v>
                </c:pt>
                <c:pt idx="1487">
                  <c:v>8.3030679792238082</c:v>
                </c:pt>
                <c:pt idx="1488">
                  <c:v>8.2228258656357731</c:v>
                </c:pt>
                <c:pt idx="1489">
                  <c:v>8.1174158315696392</c:v>
                </c:pt>
                <c:pt idx="1490">
                  <c:v>7.4339479886765174</c:v>
                </c:pt>
                <c:pt idx="1491">
                  <c:v>7.4541833895629797</c:v>
                </c:pt>
                <c:pt idx="1492">
                  <c:v>7.0741905341032414</c:v>
                </c:pt>
                <c:pt idx="1493">
                  <c:v>7.2371507967549853</c:v>
                </c:pt>
                <c:pt idx="1494">
                  <c:v>7.5940352911991091</c:v>
                </c:pt>
                <c:pt idx="1495">
                  <c:v>7.5337014618136333</c:v>
                </c:pt>
                <c:pt idx="1496">
                  <c:v>7.3094042247663484</c:v>
                </c:pt>
                <c:pt idx="1497">
                  <c:v>7.3652439978401976</c:v>
                </c:pt>
                <c:pt idx="1498">
                  <c:v>7.3502607973022984</c:v>
                </c:pt>
                <c:pt idx="1499">
                  <c:v>7.23840522481441</c:v>
                </c:pt>
                <c:pt idx="1500">
                  <c:v>7.1246985552304993</c:v>
                </c:pt>
                <c:pt idx="1501">
                  <c:v>7.1980289746990884</c:v>
                </c:pt>
                <c:pt idx="1502">
                  <c:v>7.4558904476253476</c:v>
                </c:pt>
                <c:pt idx="1503">
                  <c:v>7.3970616242176543</c:v>
                </c:pt>
                <c:pt idx="1504">
                  <c:v>7.3338886168884896</c:v>
                </c:pt>
                <c:pt idx="1505">
                  <c:v>7.5888322577124976</c:v>
                </c:pt>
                <c:pt idx="1506">
                  <c:v>7.8099085204278271</c:v>
                </c:pt>
                <c:pt idx="1507">
                  <c:v>8.0002221609561062</c:v>
                </c:pt>
                <c:pt idx="1508">
                  <c:v>7.8834591330787029</c:v>
                </c:pt>
                <c:pt idx="1509">
                  <c:v>7.894728152197457</c:v>
                </c:pt>
                <c:pt idx="1510">
                  <c:v>7.8723050503138996</c:v>
                </c:pt>
                <c:pt idx="1511">
                  <c:v>7.8007178428974386</c:v>
                </c:pt>
                <c:pt idx="1512">
                  <c:v>7.8518515716381696</c:v>
                </c:pt>
                <c:pt idx="1513">
                  <c:v>7.6927428627460772</c:v>
                </c:pt>
                <c:pt idx="1514">
                  <c:v>7.9719063433593904</c:v>
                </c:pt>
                <c:pt idx="1515">
                  <c:v>7.9731687201683368</c:v>
                </c:pt>
                <c:pt idx="1516">
                  <c:v>7.8707390184527011</c:v>
                </c:pt>
                <c:pt idx="1517">
                  <c:v>8.1328862135297655</c:v>
                </c:pt>
                <c:pt idx="1518">
                  <c:v>8.1622368429289907</c:v>
                </c:pt>
                <c:pt idx="1519">
                  <c:v>8.2510523880060145</c:v>
                </c:pt>
                <c:pt idx="1520">
                  <c:v>8.1547621978555913</c:v>
                </c:pt>
                <c:pt idx="1521">
                  <c:v>8.3572603739595053</c:v>
                </c:pt>
                <c:pt idx="1522">
                  <c:v>8.3638319385228552</c:v>
                </c:pt>
                <c:pt idx="1523">
                  <c:v>8.4846983160318192</c:v>
                </c:pt>
                <c:pt idx="1524">
                  <c:v>8.5250729635766724</c:v>
                </c:pt>
                <c:pt idx="1525">
                  <c:v>8.5693937806415974</c:v>
                </c:pt>
                <c:pt idx="1526">
                  <c:v>8.4729141666618712</c:v>
                </c:pt>
                <c:pt idx="1527">
                  <c:v>8.5945664447282777</c:v>
                </c:pt>
                <c:pt idx="1528">
                  <c:v>8.2959019251196953</c:v>
                </c:pt>
                <c:pt idx="1529">
                  <c:v>8.1430106768203672</c:v>
                </c:pt>
                <c:pt idx="1530">
                  <c:v>8.4191204273557556</c:v>
                </c:pt>
                <c:pt idx="1531">
                  <c:v>8.3874926094245108</c:v>
                </c:pt>
                <c:pt idx="1532">
                  <c:v>8.6119436932367091</c:v>
                </c:pt>
                <c:pt idx="1533">
                  <c:v>8.5568879617385587</c:v>
                </c:pt>
                <c:pt idx="1534">
                  <c:v>8.6698622566186518</c:v>
                </c:pt>
                <c:pt idx="1535">
                  <c:v>8.6549443518742937</c:v>
                </c:pt>
                <c:pt idx="1536">
                  <c:v>8.9426074024964208</c:v>
                </c:pt>
                <c:pt idx="1537">
                  <c:v>8.9062842507030098</c:v>
                </c:pt>
                <c:pt idx="1538">
                  <c:v>8.9622019737342669</c:v>
                </c:pt>
                <c:pt idx="1539">
                  <c:v>8.644005435137867</c:v>
                </c:pt>
                <c:pt idx="1540">
                  <c:v>8.4902672396260694</c:v>
                </c:pt>
                <c:pt idx="1541">
                  <c:v>8.4707252207536854</c:v>
                </c:pt>
                <c:pt idx="1542">
                  <c:v>8.5008229950692886</c:v>
                </c:pt>
                <c:pt idx="1543">
                  <c:v>8.642634268356856</c:v>
                </c:pt>
                <c:pt idx="1544">
                  <c:v>8.6408476694426941</c:v>
                </c:pt>
                <c:pt idx="1545">
                  <c:v>8.8250316541985452</c:v>
                </c:pt>
                <c:pt idx="1546">
                  <c:v>8.7459859131268765</c:v>
                </c:pt>
                <c:pt idx="1547">
                  <c:v>8.548942848891766</c:v>
                </c:pt>
                <c:pt idx="1548">
                  <c:v>8.5612450605406085</c:v>
                </c:pt>
                <c:pt idx="1549">
                  <c:v>8.5506563273177907</c:v>
                </c:pt>
                <c:pt idx="1550">
                  <c:v>8.7547256170213714</c:v>
                </c:pt>
                <c:pt idx="1551">
                  <c:v>8.6299262542393578</c:v>
                </c:pt>
                <c:pt idx="1552">
                  <c:v>8.5597615763335444</c:v>
                </c:pt>
                <c:pt idx="1553">
                  <c:v>8.6087602994462173</c:v>
                </c:pt>
                <c:pt idx="1554">
                  <c:v>8.5685353470768391</c:v>
                </c:pt>
                <c:pt idx="1555">
                  <c:v>8.5053234397880111</c:v>
                </c:pt>
                <c:pt idx="1556">
                  <c:v>8.8419250949923907</c:v>
                </c:pt>
                <c:pt idx="1557">
                  <c:v>8.9006527503019033</c:v>
                </c:pt>
                <c:pt idx="1558">
                  <c:v>8.9485225863173454</c:v>
                </c:pt>
                <c:pt idx="1559">
                  <c:v>9.025829915010279</c:v>
                </c:pt>
                <c:pt idx="1560">
                  <c:v>9.0998858467166599</c:v>
                </c:pt>
                <c:pt idx="1561">
                  <c:v>9.0828391719758965</c:v>
                </c:pt>
                <c:pt idx="1562">
                  <c:v>9.1117508830613296</c:v>
                </c:pt>
                <c:pt idx="1563">
                  <c:v>8.7771441351384798</c:v>
                </c:pt>
                <c:pt idx="1564">
                  <c:v>8.8526323839060606</c:v>
                </c:pt>
                <c:pt idx="1565">
                  <c:v>9.2099339104994478</c:v>
                </c:pt>
                <c:pt idx="1566">
                  <c:v>9.2030152353909767</c:v>
                </c:pt>
                <c:pt idx="1567">
                  <c:v>9.2638170612025661</c:v>
                </c:pt>
                <c:pt idx="1568">
                  <c:v>9.3338979476527406</c:v>
                </c:pt>
                <c:pt idx="1569">
                  <c:v>9.2172325847791541</c:v>
                </c:pt>
                <c:pt idx="1570">
                  <c:v>9.2772825420543104</c:v>
                </c:pt>
                <c:pt idx="1571">
                  <c:v>9.2466020775043916</c:v>
                </c:pt>
                <c:pt idx="1572">
                  <c:v>9.1984096190686628</c:v>
                </c:pt>
                <c:pt idx="1573">
                  <c:v>9.4037137508386355</c:v>
                </c:pt>
                <c:pt idx="1574">
                  <c:v>9.4955754289641092</c:v>
                </c:pt>
                <c:pt idx="1575">
                  <c:v>9.5642908710231875</c:v>
                </c:pt>
                <c:pt idx="1576">
                  <c:v>9.530687067699759</c:v>
                </c:pt>
                <c:pt idx="1577">
                  <c:v>9.5455127959808106</c:v>
                </c:pt>
                <c:pt idx="1578">
                  <c:v>9.7246913327198072</c:v>
                </c:pt>
                <c:pt idx="1579">
                  <c:v>9.7091102394169972</c:v>
                </c:pt>
                <c:pt idx="1580">
                  <c:v>9.7778136921616507</c:v>
                </c:pt>
                <c:pt idx="1581">
                  <c:v>9.8008964278511659</c:v>
                </c:pt>
                <c:pt idx="1582">
                  <c:v>9.7126607387504418</c:v>
                </c:pt>
                <c:pt idx="1583">
                  <c:v>9.6603060584548892</c:v>
                </c:pt>
                <c:pt idx="1584">
                  <c:v>9.7703481228038456</c:v>
                </c:pt>
                <c:pt idx="1585">
                  <c:v>9.8344736636180858</c:v>
                </c:pt>
                <c:pt idx="1586">
                  <c:v>9.8317678616404169</c:v>
                </c:pt>
                <c:pt idx="1587">
                  <c:v>9.8643828761104793</c:v>
                </c:pt>
                <c:pt idx="1588">
                  <c:v>9.8741390159308118</c:v>
                </c:pt>
                <c:pt idx="1589">
                  <c:v>9.8461759605434427</c:v>
                </c:pt>
                <c:pt idx="1590">
                  <c:v>9.8233906744905433</c:v>
                </c:pt>
                <c:pt idx="1591">
                  <c:v>9.8394869643970537</c:v>
                </c:pt>
                <c:pt idx="1592">
                  <c:v>9.7363424051798653</c:v>
                </c:pt>
                <c:pt idx="1593">
                  <c:v>9.6950022937171045</c:v>
                </c:pt>
                <c:pt idx="1594">
                  <c:v>9.8250852470574035</c:v>
                </c:pt>
                <c:pt idx="1595">
                  <c:v>9.5071608229088866</c:v>
                </c:pt>
                <c:pt idx="1596">
                  <c:v>9.6138488025097288</c:v>
                </c:pt>
                <c:pt idx="1597">
                  <c:v>9.6016713671769782</c:v>
                </c:pt>
                <c:pt idx="1598">
                  <c:v>9.4934464118854436</c:v>
                </c:pt>
                <c:pt idx="1599">
                  <c:v>9.5690005680124628</c:v>
                </c:pt>
                <c:pt idx="1600">
                  <c:v>9.5982707355546744</c:v>
                </c:pt>
                <c:pt idx="1601">
                  <c:v>9.7054846401541308</c:v>
                </c:pt>
                <c:pt idx="1602">
                  <c:v>9.6459888582499254</c:v>
                </c:pt>
                <c:pt idx="1603">
                  <c:v>9.712878991289065</c:v>
                </c:pt>
                <c:pt idx="1604">
                  <c:v>9.8601428349444653</c:v>
                </c:pt>
                <c:pt idx="1605">
                  <c:v>9.8898182541106756</c:v>
                </c:pt>
                <c:pt idx="1606">
                  <c:v>9.6851589850057742</c:v>
                </c:pt>
                <c:pt idx="1607">
                  <c:v>9.7497762269312069</c:v>
                </c:pt>
                <c:pt idx="1608">
                  <c:v>9.9043186355432571</c:v>
                </c:pt>
                <c:pt idx="1609">
                  <c:v>10.07632813013308</c:v>
                </c:pt>
                <c:pt idx="1610">
                  <c:v>10.17610280289894</c:v>
                </c:pt>
                <c:pt idx="1611">
                  <c:v>10.19113777670723</c:v>
                </c:pt>
                <c:pt idx="1612">
                  <c:v>10.26919308296436</c:v>
                </c:pt>
                <c:pt idx="1613">
                  <c:v>10.10339465537113</c:v>
                </c:pt>
                <c:pt idx="1614">
                  <c:v>10.04342118017831</c:v>
                </c:pt>
                <c:pt idx="1615">
                  <c:v>10.04470422597702</c:v>
                </c:pt>
                <c:pt idx="1616">
                  <c:v>10.023833827583539</c:v>
                </c:pt>
                <c:pt idx="1617">
                  <c:v>10.07158957175035</c:v>
                </c:pt>
                <c:pt idx="1618">
                  <c:v>10.09438167732085</c:v>
                </c:pt>
                <c:pt idx="1619">
                  <c:v>10.11004413751469</c:v>
                </c:pt>
                <c:pt idx="1620">
                  <c:v>10.110642854850679</c:v>
                </c:pt>
                <c:pt idx="1621">
                  <c:v>10.06278135761967</c:v>
                </c:pt>
                <c:pt idx="1622">
                  <c:v>10.026026323060711</c:v>
                </c:pt>
                <c:pt idx="1623">
                  <c:v>10.066395135827159</c:v>
                </c:pt>
                <c:pt idx="1624">
                  <c:v>10.208457901445779</c:v>
                </c:pt>
                <c:pt idx="1625">
                  <c:v>10.17482238828342</c:v>
                </c:pt>
                <c:pt idx="1626">
                  <c:v>10.285487657138029</c:v>
                </c:pt>
                <c:pt idx="1627">
                  <c:v>10.18365560846896</c:v>
                </c:pt>
                <c:pt idx="1628">
                  <c:v>9.9372496107261359</c:v>
                </c:pt>
                <c:pt idx="1629">
                  <c:v>9.9209133474684457</c:v>
                </c:pt>
                <c:pt idx="1630">
                  <c:v>9.852474504686505</c:v>
                </c:pt>
                <c:pt idx="1631">
                  <c:v>9.9892122865096766</c:v>
                </c:pt>
                <c:pt idx="1632">
                  <c:v>10.027780225214549</c:v>
                </c:pt>
                <c:pt idx="1633">
                  <c:v>10.024584327564179</c:v>
                </c:pt>
                <c:pt idx="1634">
                  <c:v>10.082677343299469</c:v>
                </c:pt>
                <c:pt idx="1635">
                  <c:v>10.01443766777389</c:v>
                </c:pt>
                <c:pt idx="1636">
                  <c:v>9.8325729133057855</c:v>
                </c:pt>
                <c:pt idx="1637">
                  <c:v>9.9164889712626287</c:v>
                </c:pt>
                <c:pt idx="1638">
                  <c:v>9.9063910799333144</c:v>
                </c:pt>
                <c:pt idx="1639">
                  <c:v>9.9840333920559505</c:v>
                </c:pt>
                <c:pt idx="1640">
                  <c:v>10.02198619320648</c:v>
                </c:pt>
                <c:pt idx="1641">
                  <c:v>10.22918747645711</c:v>
                </c:pt>
                <c:pt idx="1642">
                  <c:v>10.24756414662763</c:v>
                </c:pt>
                <c:pt idx="1643">
                  <c:v>10.238788120510341</c:v>
                </c:pt>
                <c:pt idx="1644">
                  <c:v>10.201744534486171</c:v>
                </c:pt>
                <c:pt idx="1645">
                  <c:v>10.195147113433899</c:v>
                </c:pt>
                <c:pt idx="1646">
                  <c:v>10.10570572188386</c:v>
                </c:pt>
                <c:pt idx="1647">
                  <c:v>10.23826737022449</c:v>
                </c:pt>
                <c:pt idx="1648">
                  <c:v>10.232186981275101</c:v>
                </c:pt>
                <c:pt idx="1649">
                  <c:v>10.21406256764617</c:v>
                </c:pt>
                <c:pt idx="1650">
                  <c:v>10.204829728071219</c:v>
                </c:pt>
                <c:pt idx="1651">
                  <c:v>10.276874457871109</c:v>
                </c:pt>
                <c:pt idx="1652">
                  <c:v>10.34261364966685</c:v>
                </c:pt>
                <c:pt idx="1653">
                  <c:v>10.35989206865044</c:v>
                </c:pt>
                <c:pt idx="1654">
                  <c:v>10.315158222787961</c:v>
                </c:pt>
                <c:pt idx="1655">
                  <c:v>10.269790796273981</c:v>
                </c:pt>
                <c:pt idx="1656">
                  <c:v>10.239288955812039</c:v>
                </c:pt>
                <c:pt idx="1657">
                  <c:v>10.34206105487667</c:v>
                </c:pt>
                <c:pt idx="1658">
                  <c:v>10.233284174639641</c:v>
                </c:pt>
                <c:pt idx="1659">
                  <c:v>10.21984534448166</c:v>
                </c:pt>
                <c:pt idx="1660">
                  <c:v>10.106067412808979</c:v>
                </c:pt>
                <c:pt idx="1661">
                  <c:v>10.06857563666094</c:v>
                </c:pt>
                <c:pt idx="1662">
                  <c:v>10.10249740925493</c:v>
                </c:pt>
                <c:pt idx="1663">
                  <c:v>10.01474161157423</c:v>
                </c:pt>
                <c:pt idx="1664">
                  <c:v>10.13395210870307</c:v>
                </c:pt>
                <c:pt idx="1665">
                  <c:v>10.120304171361971</c:v>
                </c:pt>
                <c:pt idx="1666">
                  <c:v>10.017492885362021</c:v>
                </c:pt>
                <c:pt idx="1667">
                  <c:v>10.08710274160836</c:v>
                </c:pt>
                <c:pt idx="1668">
                  <c:v>10.105915318675169</c:v>
                </c:pt>
                <c:pt idx="1669">
                  <c:v>10.097546988051739</c:v>
                </c:pt>
                <c:pt idx="1670">
                  <c:v>10.036927952363859</c:v>
                </c:pt>
                <c:pt idx="1671">
                  <c:v>10.054669818261329</c:v>
                </c:pt>
                <c:pt idx="1672">
                  <c:v>10.081716991952289</c:v>
                </c:pt>
                <c:pt idx="1673">
                  <c:v>10.016081748817429</c:v>
                </c:pt>
                <c:pt idx="1674">
                  <c:v>10.036512331811631</c:v>
                </c:pt>
                <c:pt idx="1675">
                  <c:v>10.083111980733131</c:v>
                </c:pt>
                <c:pt idx="1676">
                  <c:v>10.12084521045089</c:v>
                </c:pt>
                <c:pt idx="1677">
                  <c:v>10.187893090473739</c:v>
                </c:pt>
                <c:pt idx="1678">
                  <c:v>10.15677751949382</c:v>
                </c:pt>
                <c:pt idx="1679">
                  <c:v>10.18039602706523</c:v>
                </c:pt>
                <c:pt idx="1680">
                  <c:v>10.03847027995281</c:v>
                </c:pt>
                <c:pt idx="1681">
                  <c:v>9.9536495354120138</c:v>
                </c:pt>
                <c:pt idx="1682">
                  <c:v>9.9796195388281284</c:v>
                </c:pt>
                <c:pt idx="1683">
                  <c:v>10.05937657352402</c:v>
                </c:pt>
                <c:pt idx="1684">
                  <c:v>10.085275094477311</c:v>
                </c:pt>
                <c:pt idx="1685">
                  <c:v>10.1106801295987</c:v>
                </c:pt>
                <c:pt idx="1686">
                  <c:v>9.7440669722914333</c:v>
                </c:pt>
                <c:pt idx="1687">
                  <c:v>9.7540194112531555</c:v>
                </c:pt>
                <c:pt idx="1688">
                  <c:v>9.6368957137913256</c:v>
                </c:pt>
                <c:pt idx="1689">
                  <c:v>9.6122442833606829</c:v>
                </c:pt>
                <c:pt idx="1690">
                  <c:v>9.6629038106721552</c:v>
                </c:pt>
                <c:pt idx="1691">
                  <c:v>9.6827073772715568</c:v>
                </c:pt>
                <c:pt idx="1692">
                  <c:v>9.6734105375179364</c:v>
                </c:pt>
                <c:pt idx="1693">
                  <c:v>9.7414720902312677</c:v>
                </c:pt>
                <c:pt idx="1694">
                  <c:v>9.7855014983257895</c:v>
                </c:pt>
                <c:pt idx="1695">
                  <c:v>9.6900509733505995</c:v>
                </c:pt>
                <c:pt idx="1696">
                  <c:v>9.7780858603338423</c:v>
                </c:pt>
                <c:pt idx="1697">
                  <c:v>9.7724859175848113</c:v>
                </c:pt>
                <c:pt idx="1698">
                  <c:v>9.7343440604408489</c:v>
                </c:pt>
                <c:pt idx="1699">
                  <c:v>9.6879391255776213</c:v>
                </c:pt>
                <c:pt idx="1700">
                  <c:v>9.7791686759686183</c:v>
                </c:pt>
                <c:pt idx="1701">
                  <c:v>9.8947041963642839</c:v>
                </c:pt>
                <c:pt idx="1702">
                  <c:v>10.05867166642</c:v>
                </c:pt>
                <c:pt idx="1703">
                  <c:v>10.03094521861062</c:v>
                </c:pt>
                <c:pt idx="1704">
                  <c:v>9.9481216345758803</c:v>
                </c:pt>
                <c:pt idx="1705">
                  <c:v>9.990036931667543</c:v>
                </c:pt>
                <c:pt idx="1706">
                  <c:v>10.007298204514541</c:v>
                </c:pt>
                <c:pt idx="1707">
                  <c:v>9.8949310279432066</c:v>
                </c:pt>
                <c:pt idx="1708">
                  <c:v>9.776577201468049</c:v>
                </c:pt>
                <c:pt idx="1709">
                  <c:v>9.6542609172059333</c:v>
                </c:pt>
                <c:pt idx="1710">
                  <c:v>9.4959152338820179</c:v>
                </c:pt>
                <c:pt idx="1711">
                  <c:v>9.6038361046336416</c:v>
                </c:pt>
                <c:pt idx="1712">
                  <c:v>9.7200744977693834</c:v>
                </c:pt>
                <c:pt idx="1713">
                  <c:v>9.6504576738265619</c:v>
                </c:pt>
                <c:pt idx="1714">
                  <c:v>9.8469643627449948</c:v>
                </c:pt>
                <c:pt idx="1715">
                  <c:v>9.8386821874342747</c:v>
                </c:pt>
                <c:pt idx="1716">
                  <c:v>9.8834564270250667</c:v>
                </c:pt>
                <c:pt idx="1717">
                  <c:v>9.8593707786347249</c:v>
                </c:pt>
                <c:pt idx="1718">
                  <c:v>9.861126842546426</c:v>
                </c:pt>
                <c:pt idx="1719">
                  <c:v>9.8469934192225974</c:v>
                </c:pt>
                <c:pt idx="1720">
                  <c:v>9.9563525368539452</c:v>
                </c:pt>
                <c:pt idx="1721">
                  <c:v>9.9872897216223322</c:v>
                </c:pt>
                <c:pt idx="1722">
                  <c:v>10.075676274580371</c:v>
                </c:pt>
                <c:pt idx="1723">
                  <c:v>10.136190339289969</c:v>
                </c:pt>
                <c:pt idx="1724">
                  <c:v>10.13836224933047</c:v>
                </c:pt>
                <c:pt idx="1725">
                  <c:v>10.304851576604809</c:v>
                </c:pt>
                <c:pt idx="1726">
                  <c:v>10.306692849316571</c:v>
                </c:pt>
                <c:pt idx="1727">
                  <c:v>10.089858171556291</c:v>
                </c:pt>
                <c:pt idx="1728">
                  <c:v>10.26705696049982</c:v>
                </c:pt>
                <c:pt idx="1729">
                  <c:v>10.128837833613691</c:v>
                </c:pt>
                <c:pt idx="1730">
                  <c:v>10.393241621601989</c:v>
                </c:pt>
                <c:pt idx="1731">
                  <c:v>10.500172700223739</c:v>
                </c:pt>
                <c:pt idx="1732">
                  <c:v>10.64681172122213</c:v>
                </c:pt>
                <c:pt idx="1733">
                  <c:v>10.569560140087511</c:v>
                </c:pt>
                <c:pt idx="1734">
                  <c:v>10.471326520826899</c:v>
                </c:pt>
                <c:pt idx="1735">
                  <c:v>10.276693190618071</c:v>
                </c:pt>
                <c:pt idx="1736">
                  <c:v>10.31225587509909</c:v>
                </c:pt>
                <c:pt idx="1737">
                  <c:v>10.3148766331791</c:v>
                </c:pt>
                <c:pt idx="1738">
                  <c:v>10.250798406629981</c:v>
                </c:pt>
                <c:pt idx="1739">
                  <c:v>10.328067620833471</c:v>
                </c:pt>
                <c:pt idx="1740">
                  <c:v>10.411947265110729</c:v>
                </c:pt>
                <c:pt idx="1741">
                  <c:v>10.35085998736408</c:v>
                </c:pt>
                <c:pt idx="1742">
                  <c:v>10.32593747696396</c:v>
                </c:pt>
                <c:pt idx="1743">
                  <c:v>10.18725729718868</c:v>
                </c:pt>
                <c:pt idx="1744">
                  <c:v>10.27126922405715</c:v>
                </c:pt>
                <c:pt idx="1745">
                  <c:v>10.336437001389591</c:v>
                </c:pt>
                <c:pt idx="1746">
                  <c:v>10.34333865369697</c:v>
                </c:pt>
                <c:pt idx="1747">
                  <c:v>10.342121142153051</c:v>
                </c:pt>
                <c:pt idx="1748">
                  <c:v>10.45161050247156</c:v>
                </c:pt>
                <c:pt idx="1749">
                  <c:v>10.324981799205521</c:v>
                </c:pt>
                <c:pt idx="1750">
                  <c:v>10.304574668274171</c:v>
                </c:pt>
                <c:pt idx="1751">
                  <c:v>10.404978745440211</c:v>
                </c:pt>
                <c:pt idx="1752">
                  <c:v>10.325990860215621</c:v>
                </c:pt>
                <c:pt idx="1753">
                  <c:v>10.316590048854181</c:v>
                </c:pt>
                <c:pt idx="1754">
                  <c:v>10.36805859125289</c:v>
                </c:pt>
                <c:pt idx="1755">
                  <c:v>10.32030353858484</c:v>
                </c:pt>
                <c:pt idx="1756">
                  <c:v>10.25418672182577</c:v>
                </c:pt>
                <c:pt idx="1757">
                  <c:v>10.19455130256587</c:v>
                </c:pt>
                <c:pt idx="1758">
                  <c:v>10.16904161097218</c:v>
                </c:pt>
                <c:pt idx="1759">
                  <c:v>10.29624411504423</c:v>
                </c:pt>
                <c:pt idx="1760">
                  <c:v>10.653695463863469</c:v>
                </c:pt>
                <c:pt idx="1761">
                  <c:v>10.6704319084745</c:v>
                </c:pt>
                <c:pt idx="1762">
                  <c:v>10.87131795948142</c:v>
                </c:pt>
                <c:pt idx="1763">
                  <c:v>10.92488698070435</c:v>
                </c:pt>
                <c:pt idx="1764">
                  <c:v>11.134815753475941</c:v>
                </c:pt>
                <c:pt idx="1765">
                  <c:v>10.967455560046989</c:v>
                </c:pt>
                <c:pt idx="1766">
                  <c:v>11.05679194764849</c:v>
                </c:pt>
                <c:pt idx="1767">
                  <c:v>10.83591545933001</c:v>
                </c:pt>
                <c:pt idx="1768">
                  <c:v>10.770882626836441</c:v>
                </c:pt>
                <c:pt idx="1769">
                  <c:v>10.76746710139515</c:v>
                </c:pt>
                <c:pt idx="1770">
                  <c:v>10.74877943670173</c:v>
                </c:pt>
                <c:pt idx="1771">
                  <c:v>10.67129679321555</c:v>
                </c:pt>
                <c:pt idx="1772">
                  <c:v>10.628515441508471</c:v>
                </c:pt>
                <c:pt idx="1773">
                  <c:v>10.34216861314043</c:v>
                </c:pt>
                <c:pt idx="1774">
                  <c:v>10.39953624686965</c:v>
                </c:pt>
                <c:pt idx="1775">
                  <c:v>10.41203221501314</c:v>
                </c:pt>
                <c:pt idx="1776">
                  <c:v>10.399612483961549</c:v>
                </c:pt>
                <c:pt idx="1777">
                  <c:v>10.490386249665409</c:v>
                </c:pt>
                <c:pt idx="1778">
                  <c:v>10.51009739697146</c:v>
                </c:pt>
                <c:pt idx="1779">
                  <c:v>10.451979022262121</c:v>
                </c:pt>
                <c:pt idx="1780">
                  <c:v>10.41943206945135</c:v>
                </c:pt>
                <c:pt idx="1781">
                  <c:v>10.318486492772109</c:v>
                </c:pt>
                <c:pt idx="1782">
                  <c:v>10.05321379220128</c:v>
                </c:pt>
                <c:pt idx="1783">
                  <c:v>10.10628424331769</c:v>
                </c:pt>
                <c:pt idx="1784">
                  <c:v>10.037364646947241</c:v>
                </c:pt>
                <c:pt idx="1785">
                  <c:v>10.15717588938038</c:v>
                </c:pt>
                <c:pt idx="1786">
                  <c:v>10.20900616495746</c:v>
                </c:pt>
                <c:pt idx="1787">
                  <c:v>10.29991808673263</c:v>
                </c:pt>
                <c:pt idx="1788">
                  <c:v>10.54149424113621</c:v>
                </c:pt>
                <c:pt idx="1789">
                  <c:v>10.45870055529193</c:v>
                </c:pt>
                <c:pt idx="1790">
                  <c:v>10.41018158601206</c:v>
                </c:pt>
                <c:pt idx="1791">
                  <c:v>10.38590416773877</c:v>
                </c:pt>
                <c:pt idx="1792">
                  <c:v>10.33939022216507</c:v>
                </c:pt>
                <c:pt idx="1793">
                  <c:v>10.249051950107971</c:v>
                </c:pt>
                <c:pt idx="1794">
                  <c:v>10.25781257984112</c:v>
                </c:pt>
                <c:pt idx="1795">
                  <c:v>10.26473393831259</c:v>
                </c:pt>
                <c:pt idx="1796">
                  <c:v>10.20198600385616</c:v>
                </c:pt>
                <c:pt idx="1797">
                  <c:v>10.15985516876596</c:v>
                </c:pt>
                <c:pt idx="1798">
                  <c:v>10.08938142687399</c:v>
                </c:pt>
                <c:pt idx="1799">
                  <c:v>10.12159273347671</c:v>
                </c:pt>
                <c:pt idx="1800">
                  <c:v>10.17943707429391</c:v>
                </c:pt>
                <c:pt idx="1801">
                  <c:v>10.297364524019869</c:v>
                </c:pt>
                <c:pt idx="1802">
                  <c:v>10.53999074295011</c:v>
                </c:pt>
                <c:pt idx="1803">
                  <c:v>10.61937416581392</c:v>
                </c:pt>
                <c:pt idx="1804">
                  <c:v>10.68068251613985</c:v>
                </c:pt>
                <c:pt idx="1805">
                  <c:v>10.667468011020301</c:v>
                </c:pt>
                <c:pt idx="1806">
                  <c:v>10.74679698052241</c:v>
                </c:pt>
                <c:pt idx="1807">
                  <c:v>10.618210663580189</c:v>
                </c:pt>
                <c:pt idx="1808">
                  <c:v>10.666192330692949</c:v>
                </c:pt>
                <c:pt idx="1809">
                  <c:v>10.65002203837861</c:v>
                </c:pt>
                <c:pt idx="1810">
                  <c:v>10.762163766317279</c:v>
                </c:pt>
                <c:pt idx="1811">
                  <c:v>10.761598462671129</c:v>
                </c:pt>
                <c:pt idx="1812">
                  <c:v>10.93386462208959</c:v>
                </c:pt>
                <c:pt idx="1813">
                  <c:v>10.788071070035061</c:v>
                </c:pt>
                <c:pt idx="1814">
                  <c:v>10.91539566207962</c:v>
                </c:pt>
                <c:pt idx="1815">
                  <c:v>11.11589230553313</c:v>
                </c:pt>
                <c:pt idx="1816">
                  <c:v>11.141521560907229</c:v>
                </c:pt>
                <c:pt idx="1817">
                  <c:v>11.03373195152377</c:v>
                </c:pt>
                <c:pt idx="1818">
                  <c:v>11.102090711797951</c:v>
                </c:pt>
                <c:pt idx="1819">
                  <c:v>11.18316618520215</c:v>
                </c:pt>
                <c:pt idx="1820">
                  <c:v>11.130431443727559</c:v>
                </c:pt>
                <c:pt idx="1821">
                  <c:v>11.0466764643886</c:v>
                </c:pt>
                <c:pt idx="1822">
                  <c:v>11.167097142248821</c:v>
                </c:pt>
                <c:pt idx="1823">
                  <c:v>11.20310718024764</c:v>
                </c:pt>
                <c:pt idx="1824">
                  <c:v>11.191634503055051</c:v>
                </c:pt>
                <c:pt idx="1825">
                  <c:v>11.117618610310039</c:v>
                </c:pt>
                <c:pt idx="1826">
                  <c:v>11.08501598983395</c:v>
                </c:pt>
                <c:pt idx="1827">
                  <c:v>11.10517797907678</c:v>
                </c:pt>
                <c:pt idx="1828">
                  <c:v>11.032927402878061</c:v>
                </c:pt>
                <c:pt idx="1829">
                  <c:v>11.039592606718919</c:v>
                </c:pt>
                <c:pt idx="1830">
                  <c:v>10.720532245627121</c:v>
                </c:pt>
                <c:pt idx="1831">
                  <c:v>10.749771933778121</c:v>
                </c:pt>
                <c:pt idx="1832">
                  <c:v>10.94182347613903</c:v>
                </c:pt>
                <c:pt idx="1833">
                  <c:v>11.036712323835941</c:v>
                </c:pt>
                <c:pt idx="1834">
                  <c:v>11.080741052054501</c:v>
                </c:pt>
                <c:pt idx="1835">
                  <c:v>11.15028099446069</c:v>
                </c:pt>
                <c:pt idx="1836">
                  <c:v>11.102126850923669</c:v>
                </c:pt>
                <c:pt idx="1837">
                  <c:v>11.01143876880359</c:v>
                </c:pt>
                <c:pt idx="1838">
                  <c:v>11.0587939368048</c:v>
                </c:pt>
                <c:pt idx="1839">
                  <c:v>11.12777890620759</c:v>
                </c:pt>
                <c:pt idx="1840">
                  <c:v>11.182076731927751</c:v>
                </c:pt>
                <c:pt idx="1841">
                  <c:v>11.07865448703456</c:v>
                </c:pt>
                <c:pt idx="1842">
                  <c:v>11.010594608650999</c:v>
                </c:pt>
                <c:pt idx="1843">
                  <c:v>11.04133129129116</c:v>
                </c:pt>
                <c:pt idx="1844">
                  <c:v>11.00803535782561</c:v>
                </c:pt>
                <c:pt idx="1845">
                  <c:v>11.139064729524479</c:v>
                </c:pt>
                <c:pt idx="1846">
                  <c:v>11.027457967166519</c:v>
                </c:pt>
                <c:pt idx="1847">
                  <c:v>11.18950017621</c:v>
                </c:pt>
                <c:pt idx="1848">
                  <c:v>11.15432129570361</c:v>
                </c:pt>
                <c:pt idx="1849">
                  <c:v>10.74776901570525</c:v>
                </c:pt>
                <c:pt idx="1850">
                  <c:v>10.921236851021019</c:v>
                </c:pt>
                <c:pt idx="1851">
                  <c:v>10.969087966593349</c:v>
                </c:pt>
                <c:pt idx="1852">
                  <c:v>10.94289562968452</c:v>
                </c:pt>
                <c:pt idx="1853">
                  <c:v>11.012078616192539</c:v>
                </c:pt>
                <c:pt idx="1854">
                  <c:v>11.033546601997299</c:v>
                </c:pt>
                <c:pt idx="1855">
                  <c:v>11.12306594974932</c:v>
                </c:pt>
                <c:pt idx="1856">
                  <c:v>11.077078131701001</c:v>
                </c:pt>
                <c:pt idx="1857">
                  <c:v>10.97045022612361</c:v>
                </c:pt>
                <c:pt idx="1858">
                  <c:v>10.914296745356189</c:v>
                </c:pt>
                <c:pt idx="1859">
                  <c:v>11.095899258470309</c:v>
                </c:pt>
                <c:pt idx="1860">
                  <c:v>11.233697345638859</c:v>
                </c:pt>
                <c:pt idx="1861">
                  <c:v>11.26855257688003</c:v>
                </c:pt>
                <c:pt idx="1862">
                  <c:v>11.477834989130971</c:v>
                </c:pt>
                <c:pt idx="1863">
                  <c:v>11.458018579872959</c:v>
                </c:pt>
                <c:pt idx="1864">
                  <c:v>11.581086794832141</c:v>
                </c:pt>
                <c:pt idx="1865">
                  <c:v>11.627518723686929</c:v>
                </c:pt>
                <c:pt idx="1866">
                  <c:v>11.604576697987071</c:v>
                </c:pt>
                <c:pt idx="1867">
                  <c:v>11.616227773914719</c:v>
                </c:pt>
                <c:pt idx="1868">
                  <c:v>11.51710771227348</c:v>
                </c:pt>
                <c:pt idx="1869">
                  <c:v>11.53597275074163</c:v>
                </c:pt>
                <c:pt idx="1870">
                  <c:v>11.66762289943606</c:v>
                </c:pt>
                <c:pt idx="1871">
                  <c:v>11.714480738709289</c:v>
                </c:pt>
                <c:pt idx="1872">
                  <c:v>11.789463780915719</c:v>
                </c:pt>
                <c:pt idx="1873">
                  <c:v>11.73938647989827</c:v>
                </c:pt>
                <c:pt idx="1874">
                  <c:v>11.62692463655338</c:v>
                </c:pt>
                <c:pt idx="1875">
                  <c:v>11.767085752326199</c:v>
                </c:pt>
                <c:pt idx="1876">
                  <c:v>11.64819740917738</c:v>
                </c:pt>
                <c:pt idx="1877">
                  <c:v>11.74694770300019</c:v>
                </c:pt>
                <c:pt idx="1878">
                  <c:v>11.62123121448078</c:v>
                </c:pt>
                <c:pt idx="1879">
                  <c:v>11.58831543077847</c:v>
                </c:pt>
                <c:pt idx="1880">
                  <c:v>11.49139762539434</c:v>
                </c:pt>
                <c:pt idx="1881">
                  <c:v>11.599865490199679</c:v>
                </c:pt>
                <c:pt idx="1882">
                  <c:v>11.77613475432871</c:v>
                </c:pt>
                <c:pt idx="1883">
                  <c:v>11.828527972748979</c:v>
                </c:pt>
                <c:pt idx="1884">
                  <c:v>11.897338693491591</c:v>
                </c:pt>
                <c:pt idx="1885">
                  <c:v>12.02729858836298</c:v>
                </c:pt>
                <c:pt idx="1886">
                  <c:v>12.00967841914888</c:v>
                </c:pt>
                <c:pt idx="1887">
                  <c:v>11.93393813479328</c:v>
                </c:pt>
                <c:pt idx="1888">
                  <c:v>11.975265917920931</c:v>
                </c:pt>
                <c:pt idx="1889">
                  <c:v>12.062856328327589</c:v>
                </c:pt>
                <c:pt idx="1890">
                  <c:v>11.98759899085297</c:v>
                </c:pt>
                <c:pt idx="1891">
                  <c:v>11.9989207135995</c:v>
                </c:pt>
                <c:pt idx="1892">
                  <c:v>12.02241731570151</c:v>
                </c:pt>
                <c:pt idx="1893">
                  <c:v>11.920747054290601</c:v>
                </c:pt>
                <c:pt idx="1894">
                  <c:v>12.01081570351359</c:v>
                </c:pt>
                <c:pt idx="1895">
                  <c:v>12.192415592015641</c:v>
                </c:pt>
                <c:pt idx="1896">
                  <c:v>12.24518272617809</c:v>
                </c:pt>
                <c:pt idx="1897">
                  <c:v>12.363998797028209</c:v>
                </c:pt>
                <c:pt idx="1898">
                  <c:v>12.427352426918469</c:v>
                </c:pt>
                <c:pt idx="1899">
                  <c:v>12.4137657771055</c:v>
                </c:pt>
                <c:pt idx="1900">
                  <c:v>12.306411303418811</c:v>
                </c:pt>
                <c:pt idx="1901">
                  <c:v>12.373856726246251</c:v>
                </c:pt>
                <c:pt idx="1902">
                  <c:v>12.26574184314747</c:v>
                </c:pt>
                <c:pt idx="1903">
                  <c:v>12.07490690839804</c:v>
                </c:pt>
                <c:pt idx="1904">
                  <c:v>11.906799838277911</c:v>
                </c:pt>
                <c:pt idx="1905">
                  <c:v>12.369309771663371</c:v>
                </c:pt>
                <c:pt idx="1906">
                  <c:v>12.412645542443061</c:v>
                </c:pt>
                <c:pt idx="1907">
                  <c:v>12.34249549659639</c:v>
                </c:pt>
                <c:pt idx="1908">
                  <c:v>12.497938967170951</c:v>
                </c:pt>
                <c:pt idx="1909">
                  <c:v>12.73627440981508</c:v>
                </c:pt>
                <c:pt idx="1910">
                  <c:v>12.91536194096512</c:v>
                </c:pt>
                <c:pt idx="1911">
                  <c:v>12.72452553113702</c:v>
                </c:pt>
                <c:pt idx="1912">
                  <c:v>12.66183412224329</c:v>
                </c:pt>
                <c:pt idx="1913">
                  <c:v>12.92958275647727</c:v>
                </c:pt>
                <c:pt idx="1914">
                  <c:v>12.441691636121391</c:v>
                </c:pt>
                <c:pt idx="1915">
                  <c:v>12.74447928906684</c:v>
                </c:pt>
                <c:pt idx="1916">
                  <c:v>12.888925286037489</c:v>
                </c:pt>
                <c:pt idx="1917">
                  <c:v>12.690296232276429</c:v>
                </c:pt>
                <c:pt idx="1918">
                  <c:v>12.09922262146095</c:v>
                </c:pt>
                <c:pt idx="1919">
                  <c:v>12.000048780208511</c:v>
                </c:pt>
                <c:pt idx="1920">
                  <c:v>11.853733391455551</c:v>
                </c:pt>
                <c:pt idx="1921">
                  <c:v>12.187210990333091</c:v>
                </c:pt>
                <c:pt idx="1922">
                  <c:v>12.273513442624751</c:v>
                </c:pt>
                <c:pt idx="1923">
                  <c:v>12.09990983602836</c:v>
                </c:pt>
                <c:pt idx="1924">
                  <c:v>12.21734050470941</c:v>
                </c:pt>
                <c:pt idx="1925">
                  <c:v>12.33707323033112</c:v>
                </c:pt>
                <c:pt idx="1926">
                  <c:v>11.99631166839974</c:v>
                </c:pt>
                <c:pt idx="1927">
                  <c:v>12.03106198963099</c:v>
                </c:pt>
                <c:pt idx="1928">
                  <c:v>11.91635979854926</c:v>
                </c:pt>
                <c:pt idx="1929">
                  <c:v>12.08682020917845</c:v>
                </c:pt>
                <c:pt idx="1930">
                  <c:v>12.40126720352673</c:v>
                </c:pt>
                <c:pt idx="1931">
                  <c:v>12.315045290530421</c:v>
                </c:pt>
                <c:pt idx="1932">
                  <c:v>12.44129370906569</c:v>
                </c:pt>
                <c:pt idx="1933">
                  <c:v>12.43675159765777</c:v>
                </c:pt>
                <c:pt idx="1934">
                  <c:v>12.188461242428581</c:v>
                </c:pt>
                <c:pt idx="1935">
                  <c:v>12.108989092746009</c:v>
                </c:pt>
                <c:pt idx="1936">
                  <c:v>12.30392732758388</c:v>
                </c:pt>
                <c:pt idx="1937">
                  <c:v>12.24293412759287</c:v>
                </c:pt>
                <c:pt idx="1938">
                  <c:v>12.531315326375649</c:v>
                </c:pt>
                <c:pt idx="1939">
                  <c:v>12.53612612336318</c:v>
                </c:pt>
                <c:pt idx="1940">
                  <c:v>12.464002078071919</c:v>
                </c:pt>
                <c:pt idx="1941">
                  <c:v>12.42994949363592</c:v>
                </c:pt>
                <c:pt idx="1942">
                  <c:v>12.21805889260602</c:v>
                </c:pt>
                <c:pt idx="1943">
                  <c:v>12.21779205087474</c:v>
                </c:pt>
                <c:pt idx="1944">
                  <c:v>12.402616507154869</c:v>
                </c:pt>
                <c:pt idx="1945">
                  <c:v>12.613253783008711</c:v>
                </c:pt>
                <c:pt idx="1946">
                  <c:v>12.781771023337489</c:v>
                </c:pt>
                <c:pt idx="1947">
                  <c:v>12.86005777521674</c:v>
                </c:pt>
                <c:pt idx="1948">
                  <c:v>12.782404864641711</c:v>
                </c:pt>
                <c:pt idx="1949">
                  <c:v>12.81771662539915</c:v>
                </c:pt>
                <c:pt idx="1950">
                  <c:v>12.88247889723676</c:v>
                </c:pt>
                <c:pt idx="1951">
                  <c:v>12.734585051384389</c:v>
                </c:pt>
                <c:pt idx="1952">
                  <c:v>12.70487554107452</c:v>
                </c:pt>
                <c:pt idx="1953">
                  <c:v>12.64328269701978</c:v>
                </c:pt>
                <c:pt idx="1954">
                  <c:v>12.44709806987561</c:v>
                </c:pt>
                <c:pt idx="1955">
                  <c:v>12.542013580271471</c:v>
                </c:pt>
                <c:pt idx="1956">
                  <c:v>12.384114226635679</c:v>
                </c:pt>
                <c:pt idx="1957">
                  <c:v>12.482949512748871</c:v>
                </c:pt>
                <c:pt idx="1958">
                  <c:v>12.405943989617169</c:v>
                </c:pt>
                <c:pt idx="1959">
                  <c:v>12.727277806672211</c:v>
                </c:pt>
                <c:pt idx="1960">
                  <c:v>12.702612770395749</c:v>
                </c:pt>
                <c:pt idx="1961">
                  <c:v>12.774365784232391</c:v>
                </c:pt>
                <c:pt idx="1962">
                  <c:v>12.66886144619332</c:v>
                </c:pt>
                <c:pt idx="1963">
                  <c:v>12.558226292849399</c:v>
                </c:pt>
                <c:pt idx="1964">
                  <c:v>12.35747334706628</c:v>
                </c:pt>
                <c:pt idx="1965">
                  <c:v>12.437375064242021</c:v>
                </c:pt>
                <c:pt idx="1966">
                  <c:v>12.32540759145291</c:v>
                </c:pt>
                <c:pt idx="1967">
                  <c:v>12.226634373914941</c:v>
                </c:pt>
                <c:pt idx="1968">
                  <c:v>12.275061973809549</c:v>
                </c:pt>
                <c:pt idx="1969">
                  <c:v>12.1744511828666</c:v>
                </c:pt>
                <c:pt idx="1970">
                  <c:v>11.396482067991689</c:v>
                </c:pt>
                <c:pt idx="1971">
                  <c:v>11.14907955557438</c:v>
                </c:pt>
                <c:pt idx="1972">
                  <c:v>11.21142817247342</c:v>
                </c:pt>
                <c:pt idx="1973">
                  <c:v>10.636283071921101</c:v>
                </c:pt>
                <c:pt idx="1974">
                  <c:v>11.118997988817281</c:v>
                </c:pt>
                <c:pt idx="1975">
                  <c:v>11.271270578114761</c:v>
                </c:pt>
                <c:pt idx="1976">
                  <c:v>11.434600827559731</c:v>
                </c:pt>
                <c:pt idx="1977">
                  <c:v>11.7790127116397</c:v>
                </c:pt>
                <c:pt idx="1978">
                  <c:v>11.882782504209811</c:v>
                </c:pt>
                <c:pt idx="1979">
                  <c:v>12.165648588099939</c:v>
                </c:pt>
                <c:pt idx="1980">
                  <c:v>11.95900900357279</c:v>
                </c:pt>
                <c:pt idx="1981">
                  <c:v>12.06652578137858</c:v>
                </c:pt>
                <c:pt idx="1982">
                  <c:v>12.117912085405161</c:v>
                </c:pt>
                <c:pt idx="1983">
                  <c:v>12.068552632505639</c:v>
                </c:pt>
                <c:pt idx="1984">
                  <c:v>12.09182948936237</c:v>
                </c:pt>
                <c:pt idx="1985">
                  <c:v>12.29520669629548</c:v>
                </c:pt>
                <c:pt idx="1986">
                  <c:v>12.260356034108471</c:v>
                </c:pt>
                <c:pt idx="1987">
                  <c:v>12.382321990901699</c:v>
                </c:pt>
                <c:pt idx="1988">
                  <c:v>12.396231305956579</c:v>
                </c:pt>
                <c:pt idx="1989">
                  <c:v>12.5829436773291</c:v>
                </c:pt>
                <c:pt idx="1990">
                  <c:v>12.51981055753428</c:v>
                </c:pt>
                <c:pt idx="1991">
                  <c:v>12.436673086173011</c:v>
                </c:pt>
                <c:pt idx="1992">
                  <c:v>12.48966334441447</c:v>
                </c:pt>
                <c:pt idx="1993">
                  <c:v>12.39189932819367</c:v>
                </c:pt>
                <c:pt idx="1994">
                  <c:v>12.318233299352221</c:v>
                </c:pt>
                <c:pt idx="1995">
                  <c:v>12.397859556147431</c:v>
                </c:pt>
                <c:pt idx="1996">
                  <c:v>12.275874288513689</c:v>
                </c:pt>
                <c:pt idx="1997">
                  <c:v>12.22546339183339</c:v>
                </c:pt>
                <c:pt idx="1998">
                  <c:v>11.737331101997279</c:v>
                </c:pt>
                <c:pt idx="1999">
                  <c:v>12.08926057034812</c:v>
                </c:pt>
                <c:pt idx="2000">
                  <c:v>12.251747544774011</c:v>
                </c:pt>
                <c:pt idx="2001">
                  <c:v>12.077056538945699</c:v>
                </c:pt>
                <c:pt idx="2002">
                  <c:v>12.09174930739416</c:v>
                </c:pt>
                <c:pt idx="2003">
                  <c:v>12.26127009805106</c:v>
                </c:pt>
                <c:pt idx="2004">
                  <c:v>12.23938367418627</c:v>
                </c:pt>
                <c:pt idx="2005">
                  <c:v>12.15205805933884</c:v>
                </c:pt>
                <c:pt idx="2006">
                  <c:v>12.000189948189901</c:v>
                </c:pt>
                <c:pt idx="2007">
                  <c:v>12.10653070630355</c:v>
                </c:pt>
                <c:pt idx="2008">
                  <c:v>12.367711765801401</c:v>
                </c:pt>
                <c:pt idx="2009">
                  <c:v>12.45827693156998</c:v>
                </c:pt>
                <c:pt idx="2010">
                  <c:v>12.50503676751585</c:v>
                </c:pt>
                <c:pt idx="2011">
                  <c:v>12.357776968059531</c:v>
                </c:pt>
                <c:pt idx="2012">
                  <c:v>12.20545851551584</c:v>
                </c:pt>
                <c:pt idx="2013">
                  <c:v>11.878396791934181</c:v>
                </c:pt>
                <c:pt idx="2014">
                  <c:v>12.054776131954389</c:v>
                </c:pt>
                <c:pt idx="2015">
                  <c:v>12.185260373367839</c:v>
                </c:pt>
                <c:pt idx="2016">
                  <c:v>11.958897913764741</c:v>
                </c:pt>
                <c:pt idx="2017">
                  <c:v>12.071483262453709</c:v>
                </c:pt>
                <c:pt idx="2018">
                  <c:v>12.45935629210933</c:v>
                </c:pt>
                <c:pt idx="2019">
                  <c:v>12.60136873798241</c:v>
                </c:pt>
                <c:pt idx="2020">
                  <c:v>12.35774653249568</c:v>
                </c:pt>
                <c:pt idx="2021">
                  <c:v>12.487148641442809</c:v>
                </c:pt>
                <c:pt idx="2022">
                  <c:v>12.681473643832639</c:v>
                </c:pt>
                <c:pt idx="2023">
                  <c:v>12.764147416020959</c:v>
                </c:pt>
                <c:pt idx="2024">
                  <c:v>12.88588231503822</c:v>
                </c:pt>
                <c:pt idx="2025">
                  <c:v>13.20215202051123</c:v>
                </c:pt>
                <c:pt idx="2026">
                  <c:v>13.24652037040787</c:v>
                </c:pt>
                <c:pt idx="2027">
                  <c:v>13.21508286533696</c:v>
                </c:pt>
                <c:pt idx="2028">
                  <c:v>13.291865727680671</c:v>
                </c:pt>
                <c:pt idx="2029">
                  <c:v>13.022830597676281</c:v>
                </c:pt>
                <c:pt idx="2030">
                  <c:v>13.03134592446839</c:v>
                </c:pt>
                <c:pt idx="2031">
                  <c:v>13.298431926159649</c:v>
                </c:pt>
                <c:pt idx="2032">
                  <c:v>13.30380058028933</c:v>
                </c:pt>
                <c:pt idx="2033">
                  <c:v>13.12802399400787</c:v>
                </c:pt>
                <c:pt idx="2034">
                  <c:v>13.202135333267529</c:v>
                </c:pt>
                <c:pt idx="2035">
                  <c:v>13.35415774140345</c:v>
                </c:pt>
                <c:pt idx="2036">
                  <c:v>13.504976154658889</c:v>
                </c:pt>
                <c:pt idx="2037">
                  <c:v>13.35903537851099</c:v>
                </c:pt>
                <c:pt idx="2038">
                  <c:v>13.32917252576596</c:v>
                </c:pt>
                <c:pt idx="2039">
                  <c:v>13.27875450529246</c:v>
                </c:pt>
                <c:pt idx="2040">
                  <c:v>13.330890999048689</c:v>
                </c:pt>
                <c:pt idx="2041">
                  <c:v>13.0301123520687</c:v>
                </c:pt>
                <c:pt idx="2042">
                  <c:v>12.875297112029941</c:v>
                </c:pt>
                <c:pt idx="2043">
                  <c:v>13.200578198772151</c:v>
                </c:pt>
                <c:pt idx="2044">
                  <c:v>12.879669676860971</c:v>
                </c:pt>
                <c:pt idx="2045">
                  <c:v>12.88456689208572</c:v>
                </c:pt>
                <c:pt idx="2046">
                  <c:v>13.250497726942401</c:v>
                </c:pt>
                <c:pt idx="2047">
                  <c:v>13.339478274073169</c:v>
                </c:pt>
                <c:pt idx="2048">
                  <c:v>13.229009702379781</c:v>
                </c:pt>
                <c:pt idx="2049">
                  <c:v>13.17923228005859</c:v>
                </c:pt>
                <c:pt idx="2050">
                  <c:v>12.921619358023641</c:v>
                </c:pt>
                <c:pt idx="2051">
                  <c:v>13.1932001178857</c:v>
                </c:pt>
                <c:pt idx="2052">
                  <c:v>13.015454436847611</c:v>
                </c:pt>
                <c:pt idx="2053">
                  <c:v>12.925851931226511</c:v>
                </c:pt>
                <c:pt idx="2054">
                  <c:v>12.66566697314606</c:v>
                </c:pt>
                <c:pt idx="2055">
                  <c:v>12.06037965413883</c:v>
                </c:pt>
                <c:pt idx="2056">
                  <c:v>12.373306711614211</c:v>
                </c:pt>
                <c:pt idx="2057">
                  <c:v>12.199511786759659</c:v>
                </c:pt>
                <c:pt idx="2058">
                  <c:v>12.396742192529549</c:v>
                </c:pt>
                <c:pt idx="2059">
                  <c:v>12.374397045546489</c:v>
                </c:pt>
                <c:pt idx="2060">
                  <c:v>12.44388624482483</c:v>
                </c:pt>
                <c:pt idx="2061">
                  <c:v>12.180320108149139</c:v>
                </c:pt>
                <c:pt idx="2062">
                  <c:v>11.988702505877979</c:v>
                </c:pt>
                <c:pt idx="2063">
                  <c:v>12.527693023690141</c:v>
                </c:pt>
                <c:pt idx="2064">
                  <c:v>12.497119404389251</c:v>
                </c:pt>
                <c:pt idx="2065">
                  <c:v>12.56898807301979</c:v>
                </c:pt>
                <c:pt idx="2066">
                  <c:v>12.30997856783738</c:v>
                </c:pt>
                <c:pt idx="2067">
                  <c:v>12.00179788239612</c:v>
                </c:pt>
                <c:pt idx="2068">
                  <c:v>11.992851858599179</c:v>
                </c:pt>
                <c:pt idx="2069">
                  <c:v>12.42335245661609</c:v>
                </c:pt>
                <c:pt idx="2070">
                  <c:v>12.55627983624075</c:v>
                </c:pt>
                <c:pt idx="2071">
                  <c:v>12.411860091029951</c:v>
                </c:pt>
                <c:pt idx="2072">
                  <c:v>12.866285709187061</c:v>
                </c:pt>
                <c:pt idx="2073">
                  <c:v>13.060078542754679</c:v>
                </c:pt>
                <c:pt idx="2074">
                  <c:v>13.08907686251921</c:v>
                </c:pt>
                <c:pt idx="2075">
                  <c:v>13.019509102674689</c:v>
                </c:pt>
                <c:pt idx="2076">
                  <c:v>12.936901561692791</c:v>
                </c:pt>
                <c:pt idx="2077">
                  <c:v>12.76287708206565</c:v>
                </c:pt>
                <c:pt idx="2078">
                  <c:v>12.953714310293179</c:v>
                </c:pt>
                <c:pt idx="2079">
                  <c:v>12.83783911478826</c:v>
                </c:pt>
                <c:pt idx="2080">
                  <c:v>13.006605580918309</c:v>
                </c:pt>
                <c:pt idx="2081">
                  <c:v>13.05353779043466</c:v>
                </c:pt>
                <c:pt idx="2082">
                  <c:v>12.784590432959011</c:v>
                </c:pt>
                <c:pt idx="2083">
                  <c:v>12.70168826019014</c:v>
                </c:pt>
                <c:pt idx="2084">
                  <c:v>12.49287666998174</c:v>
                </c:pt>
                <c:pt idx="2085">
                  <c:v>12.523651193259539</c:v>
                </c:pt>
                <c:pt idx="2086">
                  <c:v>12.394681198605291</c:v>
                </c:pt>
                <c:pt idx="2087">
                  <c:v>12.42828844134401</c:v>
                </c:pt>
                <c:pt idx="2088">
                  <c:v>12.01130967289501</c:v>
                </c:pt>
                <c:pt idx="2089">
                  <c:v>11.624909641267671</c:v>
                </c:pt>
                <c:pt idx="2090">
                  <c:v>12.16503018491157</c:v>
                </c:pt>
                <c:pt idx="2091">
                  <c:v>11.884123592685061</c:v>
                </c:pt>
                <c:pt idx="2092">
                  <c:v>12.28291240554451</c:v>
                </c:pt>
                <c:pt idx="2093">
                  <c:v>12.42443267686418</c:v>
                </c:pt>
                <c:pt idx="2094">
                  <c:v>12.63615215637196</c:v>
                </c:pt>
                <c:pt idx="2095">
                  <c:v>12.63487334222248</c:v>
                </c:pt>
                <c:pt idx="2096">
                  <c:v>12.32803399993087</c:v>
                </c:pt>
                <c:pt idx="2097">
                  <c:v>12.21413941018225</c:v>
                </c:pt>
                <c:pt idx="2098">
                  <c:v>11.83982546710196</c:v>
                </c:pt>
                <c:pt idx="2099">
                  <c:v>11.75990452093116</c:v>
                </c:pt>
                <c:pt idx="2100">
                  <c:v>12.11505433925783</c:v>
                </c:pt>
                <c:pt idx="2101">
                  <c:v>12.006514019348421</c:v>
                </c:pt>
                <c:pt idx="2102">
                  <c:v>12.161259919702919</c:v>
                </c:pt>
                <c:pt idx="2103">
                  <c:v>12.17873272072735</c:v>
                </c:pt>
                <c:pt idx="2104">
                  <c:v>12.65279278937243</c:v>
                </c:pt>
                <c:pt idx="2105">
                  <c:v>12.64634615006711</c:v>
                </c:pt>
                <c:pt idx="2106">
                  <c:v>12.59318191083976</c:v>
                </c:pt>
                <c:pt idx="2107">
                  <c:v>12.32956893866001</c:v>
                </c:pt>
                <c:pt idx="2108">
                  <c:v>12.19578223958054</c:v>
                </c:pt>
                <c:pt idx="2109">
                  <c:v>12.271336906357771</c:v>
                </c:pt>
                <c:pt idx="2110">
                  <c:v>12.394315172761701</c:v>
                </c:pt>
                <c:pt idx="2111">
                  <c:v>12.09520065827911</c:v>
                </c:pt>
                <c:pt idx="2112">
                  <c:v>11.992554480935199</c:v>
                </c:pt>
                <c:pt idx="2113">
                  <c:v>11.99224294000742</c:v>
                </c:pt>
                <c:pt idx="2114">
                  <c:v>11.73369005373169</c:v>
                </c:pt>
                <c:pt idx="2115">
                  <c:v>11.68999093054687</c:v>
                </c:pt>
                <c:pt idx="2116">
                  <c:v>11.543877337447389</c:v>
                </c:pt>
                <c:pt idx="2117">
                  <c:v>11.618226313146771</c:v>
                </c:pt>
                <c:pt idx="2118">
                  <c:v>11.486837564150671</c:v>
                </c:pt>
                <c:pt idx="2119">
                  <c:v>11.32304359846858</c:v>
                </c:pt>
                <c:pt idx="2120">
                  <c:v>11.62657935795267</c:v>
                </c:pt>
                <c:pt idx="2121">
                  <c:v>11.82765181524818</c:v>
                </c:pt>
                <c:pt idx="2122">
                  <c:v>11.813017045737579</c:v>
                </c:pt>
                <c:pt idx="2123">
                  <c:v>12.006188359872191</c:v>
                </c:pt>
                <c:pt idx="2124">
                  <c:v>12.01926048592806</c:v>
                </c:pt>
                <c:pt idx="2125">
                  <c:v>12.177469388564271</c:v>
                </c:pt>
                <c:pt idx="2126">
                  <c:v>12.106068180347849</c:v>
                </c:pt>
                <c:pt idx="2127">
                  <c:v>12.24698836276983</c:v>
                </c:pt>
                <c:pt idx="2128">
                  <c:v>11.76853121837139</c:v>
                </c:pt>
                <c:pt idx="2129">
                  <c:v>11.686728447183119</c:v>
                </c:pt>
                <c:pt idx="2130">
                  <c:v>11.665477043530659</c:v>
                </c:pt>
                <c:pt idx="2131">
                  <c:v>11.04037805585442</c:v>
                </c:pt>
                <c:pt idx="2132">
                  <c:v>11.27984005658533</c:v>
                </c:pt>
                <c:pt idx="2133">
                  <c:v>11.113689538154921</c:v>
                </c:pt>
                <c:pt idx="2134">
                  <c:v>10.82225742646798</c:v>
                </c:pt>
                <c:pt idx="2135">
                  <c:v>10.79500699720959</c:v>
                </c:pt>
                <c:pt idx="2136">
                  <c:v>10.437926628018809</c:v>
                </c:pt>
                <c:pt idx="2137">
                  <c:v>10.879439474005769</c:v>
                </c:pt>
                <c:pt idx="2138">
                  <c:v>11.467642354139789</c:v>
                </c:pt>
                <c:pt idx="2139">
                  <c:v>11.14399694472773</c:v>
                </c:pt>
                <c:pt idx="2140">
                  <c:v>10.989546566430169</c:v>
                </c:pt>
                <c:pt idx="2141">
                  <c:v>10.859992138517701</c:v>
                </c:pt>
                <c:pt idx="2142">
                  <c:v>10.727994311667519</c:v>
                </c:pt>
                <c:pt idx="2143">
                  <c:v>10.473897252793909</c:v>
                </c:pt>
                <c:pt idx="2144">
                  <c:v>10.558841720160579</c:v>
                </c:pt>
                <c:pt idx="2145">
                  <c:v>10.74056987150635</c:v>
                </c:pt>
                <c:pt idx="2146">
                  <c:v>10.797349363219761</c:v>
                </c:pt>
                <c:pt idx="2147">
                  <c:v>11.152809137413939</c:v>
                </c:pt>
                <c:pt idx="2148">
                  <c:v>11.095077292403049</c:v>
                </c:pt>
                <c:pt idx="2149">
                  <c:v>11.119399850968939</c:v>
                </c:pt>
                <c:pt idx="2150">
                  <c:v>11.09882396718354</c:v>
                </c:pt>
                <c:pt idx="2151">
                  <c:v>10.95357632527671</c:v>
                </c:pt>
                <c:pt idx="2152">
                  <c:v>10.890321087215479</c:v>
                </c:pt>
                <c:pt idx="2153">
                  <c:v>11.184979955836869</c:v>
                </c:pt>
                <c:pt idx="2154">
                  <c:v>11.28483042443318</c:v>
                </c:pt>
                <c:pt idx="2155">
                  <c:v>11.20339523024481</c:v>
                </c:pt>
                <c:pt idx="2156">
                  <c:v>11.368063881674869</c:v>
                </c:pt>
                <c:pt idx="2157">
                  <c:v>11.324803507678251</c:v>
                </c:pt>
                <c:pt idx="2158">
                  <c:v>11.31886537139034</c:v>
                </c:pt>
                <c:pt idx="2159">
                  <c:v>11.09057583614519</c:v>
                </c:pt>
                <c:pt idx="2160">
                  <c:v>11.03557884901489</c:v>
                </c:pt>
                <c:pt idx="2161">
                  <c:v>10.965682622272229</c:v>
                </c:pt>
                <c:pt idx="2162">
                  <c:v>10.678222419819081</c:v>
                </c:pt>
                <c:pt idx="2163">
                  <c:v>10.58864339596699</c:v>
                </c:pt>
                <c:pt idx="2164">
                  <c:v>10.676664695039809</c:v>
                </c:pt>
                <c:pt idx="2165">
                  <c:v>10.776572041864499</c:v>
                </c:pt>
                <c:pt idx="2166">
                  <c:v>10.570852033865931</c:v>
                </c:pt>
                <c:pt idx="2167">
                  <c:v>10.689502185052611</c:v>
                </c:pt>
                <c:pt idx="2168">
                  <c:v>11.02877901987836</c:v>
                </c:pt>
                <c:pt idx="2169">
                  <c:v>11.10245868295779</c:v>
                </c:pt>
                <c:pt idx="2170">
                  <c:v>11.04472211040583</c:v>
                </c:pt>
                <c:pt idx="2171">
                  <c:v>10.77175487450522</c:v>
                </c:pt>
                <c:pt idx="2172">
                  <c:v>10.753476477184551</c:v>
                </c:pt>
                <c:pt idx="2173">
                  <c:v>10.63521391049696</c:v>
                </c:pt>
                <c:pt idx="2174">
                  <c:v>10.71371332630968</c:v>
                </c:pt>
                <c:pt idx="2175">
                  <c:v>10.72896186226308</c:v>
                </c:pt>
                <c:pt idx="2176">
                  <c:v>10.881604264801719</c:v>
                </c:pt>
                <c:pt idx="2177">
                  <c:v>10.627317636551039</c:v>
                </c:pt>
                <c:pt idx="2178">
                  <c:v>10.48844742291155</c:v>
                </c:pt>
                <c:pt idx="2179">
                  <c:v>10.462918651942269</c:v>
                </c:pt>
                <c:pt idx="2180">
                  <c:v>10.22649641645298</c:v>
                </c:pt>
                <c:pt idx="2181">
                  <c:v>10.26736994853432</c:v>
                </c:pt>
                <c:pt idx="2182">
                  <c:v>10.211184551147459</c:v>
                </c:pt>
                <c:pt idx="2183">
                  <c:v>10.439297148319399</c:v>
                </c:pt>
                <c:pt idx="2184">
                  <c:v>10.38076432981536</c:v>
                </c:pt>
                <c:pt idx="2185">
                  <c:v>10.38885790473271</c:v>
                </c:pt>
                <c:pt idx="2186">
                  <c:v>10.3274609350246</c:v>
                </c:pt>
                <c:pt idx="2187">
                  <c:v>10.35628743673194</c:v>
                </c:pt>
                <c:pt idx="2188">
                  <c:v>10.20453331946039</c:v>
                </c:pt>
                <c:pt idx="2189">
                  <c:v>10.07673131359199</c:v>
                </c:pt>
                <c:pt idx="2190">
                  <c:v>10.2749969496207</c:v>
                </c:pt>
                <c:pt idx="2191">
                  <c:v>10.43175433193554</c:v>
                </c:pt>
                <c:pt idx="2192">
                  <c:v>10.378363034428199</c:v>
                </c:pt>
                <c:pt idx="2193">
                  <c:v>10.410097909546611</c:v>
                </c:pt>
                <c:pt idx="2194">
                  <c:v>10.35002120416995</c:v>
                </c:pt>
                <c:pt idx="2195">
                  <c:v>10.33689855971436</c:v>
                </c:pt>
                <c:pt idx="2196">
                  <c:v>10.31737888739411</c:v>
                </c:pt>
                <c:pt idx="2197">
                  <c:v>10.426578388530521</c:v>
                </c:pt>
                <c:pt idx="2198">
                  <c:v>10.47261560195726</c:v>
                </c:pt>
                <c:pt idx="2199">
                  <c:v>10.366642401368219</c:v>
                </c:pt>
                <c:pt idx="2200">
                  <c:v>10.525059938518631</c:v>
                </c:pt>
                <c:pt idx="2201">
                  <c:v>10.63678320790279</c:v>
                </c:pt>
                <c:pt idx="2202">
                  <c:v>10.45069650556818</c:v>
                </c:pt>
                <c:pt idx="2203">
                  <c:v>10.509633454965011</c:v>
                </c:pt>
                <c:pt idx="2204">
                  <c:v>10.53857563369267</c:v>
                </c:pt>
                <c:pt idx="2205">
                  <c:v>10.62422661262131</c:v>
                </c:pt>
                <c:pt idx="2206">
                  <c:v>10.70509866310352</c:v>
                </c:pt>
                <c:pt idx="2207">
                  <c:v>10.70159651545983</c:v>
                </c:pt>
                <c:pt idx="2208">
                  <c:v>10.62010286719606</c:v>
                </c:pt>
                <c:pt idx="2209">
                  <c:v>10.59474716273081</c:v>
                </c:pt>
                <c:pt idx="2210">
                  <c:v>10.880692404406631</c:v>
                </c:pt>
                <c:pt idx="2211">
                  <c:v>11.262710241345459</c:v>
                </c:pt>
                <c:pt idx="2212">
                  <c:v>11.205416069952671</c:v>
                </c:pt>
                <c:pt idx="2213">
                  <c:v>11.26084234592626</c:v>
                </c:pt>
                <c:pt idx="2214">
                  <c:v>11.16700433484173</c:v>
                </c:pt>
                <c:pt idx="2215">
                  <c:v>11.08772574795567</c:v>
                </c:pt>
                <c:pt idx="2216">
                  <c:v>11.57234437676567</c:v>
                </c:pt>
                <c:pt idx="2217">
                  <c:v>11.49376022513612</c:v>
                </c:pt>
                <c:pt idx="2218">
                  <c:v>11.42939624394479</c:v>
                </c:pt>
                <c:pt idx="2219">
                  <c:v>11.57204904707034</c:v>
                </c:pt>
                <c:pt idx="2220">
                  <c:v>11.82577647828605</c:v>
                </c:pt>
                <c:pt idx="2221">
                  <c:v>12.49567874121759</c:v>
                </c:pt>
                <c:pt idx="2222">
                  <c:v>12.294841848303941</c:v>
                </c:pt>
                <c:pt idx="2223">
                  <c:v>12.04933874216522</c:v>
                </c:pt>
                <c:pt idx="2224">
                  <c:v>12.20231152539519</c:v>
                </c:pt>
                <c:pt idx="2225">
                  <c:v>12.390963138936041</c:v>
                </c:pt>
                <c:pt idx="2226">
                  <c:v>12.740829963673219</c:v>
                </c:pt>
                <c:pt idx="2227">
                  <c:v>12.92871704588589</c:v>
                </c:pt>
                <c:pt idx="2228">
                  <c:v>12.86250593848178</c:v>
                </c:pt>
                <c:pt idx="2229">
                  <c:v>12.654287767839531</c:v>
                </c:pt>
                <c:pt idx="2230">
                  <c:v>12.59016143969597</c:v>
                </c:pt>
                <c:pt idx="2231">
                  <c:v>13.38118992496211</c:v>
                </c:pt>
                <c:pt idx="2232">
                  <c:v>13.839188956603021</c:v>
                </c:pt>
                <c:pt idx="2233">
                  <c:v>13.16599414295791</c:v>
                </c:pt>
                <c:pt idx="2234">
                  <c:v>12.92184145623386</c:v>
                </c:pt>
                <c:pt idx="2235">
                  <c:v>12.973570813464869</c:v>
                </c:pt>
                <c:pt idx="2236">
                  <c:v>13.19832758737809</c:v>
                </c:pt>
                <c:pt idx="2237">
                  <c:v>13.138292933231559</c:v>
                </c:pt>
                <c:pt idx="2238">
                  <c:v>13.00908278846202</c:v>
                </c:pt>
                <c:pt idx="2239">
                  <c:v>12.949597816623211</c:v>
                </c:pt>
                <c:pt idx="2240">
                  <c:v>13.16509222613592</c:v>
                </c:pt>
                <c:pt idx="2241">
                  <c:v>13.07341835232701</c:v>
                </c:pt>
                <c:pt idx="2242">
                  <c:v>12.67317764174261</c:v>
                </c:pt>
                <c:pt idx="2243">
                  <c:v>12.63088971315125</c:v>
                </c:pt>
                <c:pt idx="2244">
                  <c:v>12.65480166536593</c:v>
                </c:pt>
                <c:pt idx="2245">
                  <c:v>12.95776320206037</c:v>
                </c:pt>
                <c:pt idx="2246">
                  <c:v>13.56050142991085</c:v>
                </c:pt>
                <c:pt idx="2247">
                  <c:v>13.391990122798729</c:v>
                </c:pt>
                <c:pt idx="2248">
                  <c:v>13.395824637533851</c:v>
                </c:pt>
                <c:pt idx="2249">
                  <c:v>13.282722555999509</c:v>
                </c:pt>
                <c:pt idx="2250">
                  <c:v>13.119404953816909</c:v>
                </c:pt>
                <c:pt idx="2251">
                  <c:v>13.20199833411395</c:v>
                </c:pt>
                <c:pt idx="2252">
                  <c:v>13.067712714525751</c:v>
                </c:pt>
                <c:pt idx="2253">
                  <c:v>12.96090903517047</c:v>
                </c:pt>
                <c:pt idx="2254">
                  <c:v>13.069778969899501</c:v>
                </c:pt>
                <c:pt idx="2255">
                  <c:v>12.99747750321171</c:v>
                </c:pt>
                <c:pt idx="2256">
                  <c:v>13.672152543811601</c:v>
                </c:pt>
                <c:pt idx="2257">
                  <c:v>13.643968450036009</c:v>
                </c:pt>
                <c:pt idx="2258">
                  <c:v>13.502769912357209</c:v>
                </c:pt>
                <c:pt idx="2259">
                  <c:v>13.67446774899742</c:v>
                </c:pt>
                <c:pt idx="2260">
                  <c:v>13.40171684736168</c:v>
                </c:pt>
                <c:pt idx="2261">
                  <c:v>13.252998593966909</c:v>
                </c:pt>
                <c:pt idx="2262">
                  <c:v>13.477315215069771</c:v>
                </c:pt>
                <c:pt idx="2263">
                  <c:v>13.123283953946849</c:v>
                </c:pt>
                <c:pt idx="2264">
                  <c:v>12.995522531491281</c:v>
                </c:pt>
                <c:pt idx="2265">
                  <c:v>12.89222274355812</c:v>
                </c:pt>
                <c:pt idx="2266">
                  <c:v>12.894489164864339</c:v>
                </c:pt>
                <c:pt idx="2267">
                  <c:v>11.99095650094082</c:v>
                </c:pt>
                <c:pt idx="2268">
                  <c:v>12.183375392371801</c:v>
                </c:pt>
                <c:pt idx="2269">
                  <c:v>12.05150464145593</c:v>
                </c:pt>
                <c:pt idx="2270">
                  <c:v>11.87634359145008</c:v>
                </c:pt>
                <c:pt idx="2271">
                  <c:v>12.40876027042694</c:v>
                </c:pt>
                <c:pt idx="2272">
                  <c:v>12.32288046593929</c:v>
                </c:pt>
                <c:pt idx="2273">
                  <c:v>12.26415494649464</c:v>
                </c:pt>
                <c:pt idx="2274">
                  <c:v>12.63092316376043</c:v>
                </c:pt>
                <c:pt idx="2275">
                  <c:v>12.680439301469651</c:v>
                </c:pt>
                <c:pt idx="2276">
                  <c:v>12.27705953776259</c:v>
                </c:pt>
                <c:pt idx="2277">
                  <c:v>12.174553729311951</c:v>
                </c:pt>
                <c:pt idx="2278">
                  <c:v>12.38597583668435</c:v>
                </c:pt>
                <c:pt idx="2279">
                  <c:v>12.332332839223159</c:v>
                </c:pt>
                <c:pt idx="2280">
                  <c:v>12.06035150341159</c:v>
                </c:pt>
                <c:pt idx="2281">
                  <c:v>12.00894191308743</c:v>
                </c:pt>
                <c:pt idx="2282">
                  <c:v>12.296819683854739</c:v>
                </c:pt>
                <c:pt idx="2283">
                  <c:v>12.343106458556431</c:v>
                </c:pt>
                <c:pt idx="2284">
                  <c:v>12.336187757902209</c:v>
                </c:pt>
                <c:pt idx="2285">
                  <c:v>12.25061884568837</c:v>
                </c:pt>
                <c:pt idx="2286">
                  <c:v>12.22125093141354</c:v>
                </c:pt>
                <c:pt idx="2287">
                  <c:v>12.13934536888388</c:v>
                </c:pt>
                <c:pt idx="2288">
                  <c:v>11.931998862671801</c:v>
                </c:pt>
                <c:pt idx="2289">
                  <c:v>11.86680137728796</c:v>
                </c:pt>
                <c:pt idx="2290">
                  <c:v>11.65185004107256</c:v>
                </c:pt>
                <c:pt idx="2291">
                  <c:v>11.81704818140186</c:v>
                </c:pt>
                <c:pt idx="2292">
                  <c:v>12.272890437323939</c:v>
                </c:pt>
                <c:pt idx="2293">
                  <c:v>12.199241627593519</c:v>
                </c:pt>
                <c:pt idx="2294">
                  <c:v>12.25446866105302</c:v>
                </c:pt>
                <c:pt idx="2295">
                  <c:v>12.07546787933989</c:v>
                </c:pt>
                <c:pt idx="2296">
                  <c:v>12.040841225020429</c:v>
                </c:pt>
                <c:pt idx="2297">
                  <c:v>12.066472273190341</c:v>
                </c:pt>
                <c:pt idx="2298">
                  <c:v>12.29371460397387</c:v>
                </c:pt>
                <c:pt idx="2299">
                  <c:v>12.599160401354389</c:v>
                </c:pt>
                <c:pt idx="2300">
                  <c:v>12.76249884472667</c:v>
                </c:pt>
                <c:pt idx="2301">
                  <c:v>12.81821756920699</c:v>
                </c:pt>
                <c:pt idx="2302">
                  <c:v>12.73713742166772</c:v>
                </c:pt>
                <c:pt idx="2303">
                  <c:v>12.83499624220206</c:v>
                </c:pt>
                <c:pt idx="2304">
                  <c:v>13.0786231020478</c:v>
                </c:pt>
                <c:pt idx="2305">
                  <c:v>13.00875709849954</c:v>
                </c:pt>
                <c:pt idx="2306">
                  <c:v>13.410207010047969</c:v>
                </c:pt>
                <c:pt idx="2307">
                  <c:v>13.462693819863549</c:v>
                </c:pt>
                <c:pt idx="2308">
                  <c:v>13.287086229847439</c:v>
                </c:pt>
                <c:pt idx="2309">
                  <c:v>13.232428236439119</c:v>
                </c:pt>
                <c:pt idx="2310">
                  <c:v>13.357129486466439</c:v>
                </c:pt>
                <c:pt idx="2311">
                  <c:v>12.992567704603729</c:v>
                </c:pt>
                <c:pt idx="2312">
                  <c:v>13.091016521570671</c:v>
                </c:pt>
                <c:pt idx="2313">
                  <c:v>13.00879160223367</c:v>
                </c:pt>
                <c:pt idx="2314">
                  <c:v>12.986856726872499</c:v>
                </c:pt>
                <c:pt idx="2315">
                  <c:v>13.02681039087628</c:v>
                </c:pt>
                <c:pt idx="2316">
                  <c:v>13.165702164924911</c:v>
                </c:pt>
                <c:pt idx="2317">
                  <c:v>13.067459386591279</c:v>
                </c:pt>
                <c:pt idx="2318">
                  <c:v>13.00793560834733</c:v>
                </c:pt>
                <c:pt idx="2319">
                  <c:v>12.773650560221011</c:v>
                </c:pt>
                <c:pt idx="2320">
                  <c:v>12.858449035921909</c:v>
                </c:pt>
                <c:pt idx="2321">
                  <c:v>12.70687853838195</c:v>
                </c:pt>
                <c:pt idx="2322">
                  <c:v>12.86102757262878</c:v>
                </c:pt>
                <c:pt idx="2323">
                  <c:v>13.017184228216991</c:v>
                </c:pt>
                <c:pt idx="2324">
                  <c:v>13.12673820574388</c:v>
                </c:pt>
                <c:pt idx="2325">
                  <c:v>13.226970169951789</c:v>
                </c:pt>
                <c:pt idx="2326">
                  <c:v>13.20746724935127</c:v>
                </c:pt>
                <c:pt idx="2327">
                  <c:v>13.238111227922079</c:v>
                </c:pt>
                <c:pt idx="2328">
                  <c:v>13.091485149108349</c:v>
                </c:pt>
                <c:pt idx="2329">
                  <c:v>13.014851943313371</c:v>
                </c:pt>
                <c:pt idx="2330">
                  <c:v>12.91325394581961</c:v>
                </c:pt>
                <c:pt idx="2331">
                  <c:v>12.76930047618729</c:v>
                </c:pt>
                <c:pt idx="2332">
                  <c:v>12.66329917061808</c:v>
                </c:pt>
                <c:pt idx="2333">
                  <c:v>12.714061445869239</c:v>
                </c:pt>
                <c:pt idx="2334">
                  <c:v>12.990640771718271</c:v>
                </c:pt>
                <c:pt idx="2335">
                  <c:v>12.94080141204857</c:v>
                </c:pt>
                <c:pt idx="2336">
                  <c:v>13.2421998060835</c:v>
                </c:pt>
                <c:pt idx="2337">
                  <c:v>13.13777079934486</c:v>
                </c:pt>
                <c:pt idx="2338">
                  <c:v>13.20858052681854</c:v>
                </c:pt>
                <c:pt idx="2339">
                  <c:v>13.30223155333768</c:v>
                </c:pt>
                <c:pt idx="2340">
                  <c:v>13.353716496264081</c:v>
                </c:pt>
                <c:pt idx="2341">
                  <c:v>13.67186955035535</c:v>
                </c:pt>
                <c:pt idx="2342">
                  <c:v>13.650409926098529</c:v>
                </c:pt>
                <c:pt idx="2343">
                  <c:v>13.730346555828699</c:v>
                </c:pt>
                <c:pt idx="2344">
                  <c:v>13.6191955399786</c:v>
                </c:pt>
                <c:pt idx="2345">
                  <c:v>13.734598613171929</c:v>
                </c:pt>
                <c:pt idx="2346">
                  <c:v>13.65769779242059</c:v>
                </c:pt>
                <c:pt idx="2347">
                  <c:v>13.83133743704497</c:v>
                </c:pt>
                <c:pt idx="2348">
                  <c:v>13.81773215406885</c:v>
                </c:pt>
                <c:pt idx="2349">
                  <c:v>14.03083695777444</c:v>
                </c:pt>
                <c:pt idx="2350">
                  <c:v>13.84382041986307</c:v>
                </c:pt>
                <c:pt idx="2351">
                  <c:v>14.21428672217476</c:v>
                </c:pt>
                <c:pt idx="2352">
                  <c:v>14.358973933163069</c:v>
                </c:pt>
                <c:pt idx="2353">
                  <c:v>14.34092207673817</c:v>
                </c:pt>
                <c:pt idx="2354">
                  <c:v>14.45357844028784</c:v>
                </c:pt>
                <c:pt idx="2355">
                  <c:v>14.46298115099987</c:v>
                </c:pt>
                <c:pt idx="2356">
                  <c:v>14.67505650475551</c:v>
                </c:pt>
                <c:pt idx="2357">
                  <c:v>14.591873190999911</c:v>
                </c:pt>
                <c:pt idx="2358">
                  <c:v>14.4006974116171</c:v>
                </c:pt>
                <c:pt idx="2359">
                  <c:v>14.39638614585388</c:v>
                </c:pt>
                <c:pt idx="2360">
                  <c:v>14.49617382970626</c:v>
                </c:pt>
                <c:pt idx="2361">
                  <c:v>14.27623585498918</c:v>
                </c:pt>
                <c:pt idx="2362">
                  <c:v>14.46286803489658</c:v>
                </c:pt>
                <c:pt idx="2363">
                  <c:v>14.58340052407347</c:v>
                </c:pt>
                <c:pt idx="2364">
                  <c:v>14.639514374483181</c:v>
                </c:pt>
                <c:pt idx="2365">
                  <c:v>14.56283908933127</c:v>
                </c:pt>
                <c:pt idx="2366">
                  <c:v>14.74073975901085</c:v>
                </c:pt>
                <c:pt idx="2367">
                  <c:v>14.482891444683951</c:v>
                </c:pt>
                <c:pt idx="2368">
                  <c:v>14.163404337551439</c:v>
                </c:pt>
                <c:pt idx="2369">
                  <c:v>14.25159849827206</c:v>
                </c:pt>
                <c:pt idx="2370">
                  <c:v>14.09370581609801</c:v>
                </c:pt>
                <c:pt idx="2371">
                  <c:v>14.151760073136719</c:v>
                </c:pt>
                <c:pt idx="2372">
                  <c:v>14.294054041181621</c:v>
                </c:pt>
                <c:pt idx="2373">
                  <c:v>14.6979646715354</c:v>
                </c:pt>
                <c:pt idx="2374">
                  <c:v>14.776497359596011</c:v>
                </c:pt>
                <c:pt idx="2375">
                  <c:v>14.8890196527288</c:v>
                </c:pt>
                <c:pt idx="2376">
                  <c:v>14.707157327747201</c:v>
                </c:pt>
                <c:pt idx="2377">
                  <c:v>14.75290709097518</c:v>
                </c:pt>
                <c:pt idx="2378">
                  <c:v>14.77848437010605</c:v>
                </c:pt>
                <c:pt idx="2379">
                  <c:v>14.569113877713351</c:v>
                </c:pt>
                <c:pt idx="2380">
                  <c:v>14.487320115037249</c:v>
                </c:pt>
                <c:pt idx="2381">
                  <c:v>14.68771046956444</c:v>
                </c:pt>
                <c:pt idx="2382">
                  <c:v>14.487963876179039</c:v>
                </c:pt>
                <c:pt idx="2383">
                  <c:v>14.400507114373159</c:v>
                </c:pt>
                <c:pt idx="2384">
                  <c:v>14.526081713467679</c:v>
                </c:pt>
                <c:pt idx="2385">
                  <c:v>14.714653381872759</c:v>
                </c:pt>
                <c:pt idx="2386">
                  <c:v>14.637880298302161</c:v>
                </c:pt>
                <c:pt idx="2387">
                  <c:v>14.54586239955043</c:v>
                </c:pt>
                <c:pt idx="2388">
                  <c:v>14.49201930274422</c:v>
                </c:pt>
                <c:pt idx="2389">
                  <c:v>14.71238599731911</c:v>
                </c:pt>
                <c:pt idx="2390">
                  <c:v>14.895154263650509</c:v>
                </c:pt>
                <c:pt idx="2391">
                  <c:v>14.91518458103833</c:v>
                </c:pt>
                <c:pt idx="2392">
                  <c:v>14.79941146935737</c:v>
                </c:pt>
                <c:pt idx="2393">
                  <c:v>14.87091620639317</c:v>
                </c:pt>
                <c:pt idx="2394">
                  <c:v>14.81769281930929</c:v>
                </c:pt>
                <c:pt idx="2395">
                  <c:v>14.636511485738749</c:v>
                </c:pt>
                <c:pt idx="2396">
                  <c:v>14.61423181272529</c:v>
                </c:pt>
                <c:pt idx="2397">
                  <c:v>14.7441564653511</c:v>
                </c:pt>
                <c:pt idx="2398">
                  <c:v>14.978055636133909</c:v>
                </c:pt>
                <c:pt idx="2399">
                  <c:v>14.79047712471429</c:v>
                </c:pt>
                <c:pt idx="2400">
                  <c:v>14.920955509932019</c:v>
                </c:pt>
                <c:pt idx="2401">
                  <c:v>15.311358497752661</c:v>
                </c:pt>
                <c:pt idx="2402">
                  <c:v>15.309491907173999</c:v>
                </c:pt>
                <c:pt idx="2403">
                  <c:v>15.197360836095889</c:v>
                </c:pt>
                <c:pt idx="2404">
                  <c:v>14.673310232515471</c:v>
                </c:pt>
                <c:pt idx="2405">
                  <c:v>14.3781469751509</c:v>
                </c:pt>
                <c:pt idx="2406">
                  <c:v>14.54935718233423</c:v>
                </c:pt>
                <c:pt idx="2407">
                  <c:v>14.55161172070984</c:v>
                </c:pt>
                <c:pt idx="2408">
                  <c:v>14.5681135966325</c:v>
                </c:pt>
                <c:pt idx="2409">
                  <c:v>14.4003872719054</c:v>
                </c:pt>
                <c:pt idx="2410">
                  <c:v>14.363057251120001</c:v>
                </c:pt>
                <c:pt idx="2411">
                  <c:v>14.433325417720541</c:v>
                </c:pt>
                <c:pt idx="2412">
                  <c:v>14.42985702030996</c:v>
                </c:pt>
                <c:pt idx="2413">
                  <c:v>14.80695961799476</c:v>
                </c:pt>
                <c:pt idx="2414">
                  <c:v>14.943167027676489</c:v>
                </c:pt>
                <c:pt idx="2415">
                  <c:v>14.90734885298156</c:v>
                </c:pt>
                <c:pt idx="2416">
                  <c:v>15.039719616119291</c:v>
                </c:pt>
                <c:pt idx="2417">
                  <c:v>14.962657770228439</c:v>
                </c:pt>
                <c:pt idx="2418">
                  <c:v>14.967274441711879</c:v>
                </c:pt>
                <c:pt idx="2419">
                  <c:v>15.346760619819451</c:v>
                </c:pt>
                <c:pt idx="2420">
                  <c:v>15.562974246216649</c:v>
                </c:pt>
                <c:pt idx="2421">
                  <c:v>15.561827678659011</c:v>
                </c:pt>
                <c:pt idx="2422">
                  <c:v>15.375656136381171</c:v>
                </c:pt>
                <c:pt idx="2423">
                  <c:v>15.334600666427249</c:v>
                </c:pt>
                <c:pt idx="2424">
                  <c:v>15.198425259173209</c:v>
                </c:pt>
                <c:pt idx="2425">
                  <c:v>15.02512446548546</c:v>
                </c:pt>
                <c:pt idx="2426">
                  <c:v>15.22382734943424</c:v>
                </c:pt>
                <c:pt idx="2427">
                  <c:v>15.239287239794709</c:v>
                </c:pt>
                <c:pt idx="2428">
                  <c:v>15.30579216107447</c:v>
                </c:pt>
                <c:pt idx="2429">
                  <c:v>15.09058641100283</c:v>
                </c:pt>
                <c:pt idx="2430">
                  <c:v>15.26752145010038</c:v>
                </c:pt>
                <c:pt idx="2431">
                  <c:v>15.373391780275931</c:v>
                </c:pt>
                <c:pt idx="2432">
                  <c:v>15.67750598393798</c:v>
                </c:pt>
                <c:pt idx="2433">
                  <c:v>15.601408656244841</c:v>
                </c:pt>
                <c:pt idx="2434">
                  <c:v>15.74677204686944</c:v>
                </c:pt>
                <c:pt idx="2435">
                  <c:v>15.97041369165866</c:v>
                </c:pt>
                <c:pt idx="2436">
                  <c:v>15.79769125915924</c:v>
                </c:pt>
                <c:pt idx="2437">
                  <c:v>16.184662065614859</c:v>
                </c:pt>
                <c:pt idx="2438">
                  <c:v>16.29530311714305</c:v>
                </c:pt>
                <c:pt idx="2439">
                  <c:v>16.576804982661081</c:v>
                </c:pt>
                <c:pt idx="2440">
                  <c:v>16.460550781160219</c:v>
                </c:pt>
                <c:pt idx="2441">
                  <c:v>16.61534547051906</c:v>
                </c:pt>
                <c:pt idx="2442">
                  <c:v>16.75373106782067</c:v>
                </c:pt>
                <c:pt idx="2443">
                  <c:v>16.83338201334573</c:v>
                </c:pt>
                <c:pt idx="2444">
                  <c:v>17.300730108774221</c:v>
                </c:pt>
                <c:pt idx="2445">
                  <c:v>17.155566085478981</c:v>
                </c:pt>
                <c:pt idx="2446">
                  <c:v>17.355200242180519</c:v>
                </c:pt>
                <c:pt idx="2447">
                  <c:v>16.597410267442669</c:v>
                </c:pt>
                <c:pt idx="2448">
                  <c:v>15.37106585270889</c:v>
                </c:pt>
                <c:pt idx="2449">
                  <c:v>16.26270547595507</c:v>
                </c:pt>
                <c:pt idx="2450">
                  <c:v>16.63249693019911</c:v>
                </c:pt>
                <c:pt idx="2451">
                  <c:v>17.18563755824287</c:v>
                </c:pt>
                <c:pt idx="2452">
                  <c:v>17.468615342444341</c:v>
                </c:pt>
                <c:pt idx="2453">
                  <c:v>17.497885403164229</c:v>
                </c:pt>
                <c:pt idx="2454">
                  <c:v>17.373893878843489</c:v>
                </c:pt>
                <c:pt idx="2455">
                  <c:v>17.86192136260577</c:v>
                </c:pt>
                <c:pt idx="2456">
                  <c:v>17.657002324465729</c:v>
                </c:pt>
                <c:pt idx="2457">
                  <c:v>17.700321569914909</c:v>
                </c:pt>
                <c:pt idx="2458">
                  <c:v>18.41746054470973</c:v>
                </c:pt>
                <c:pt idx="2459">
                  <c:v>18.62698454182194</c:v>
                </c:pt>
                <c:pt idx="2460">
                  <c:v>18.374800313764851</c:v>
                </c:pt>
                <c:pt idx="2461">
                  <c:v>18.830168910721159</c:v>
                </c:pt>
                <c:pt idx="2462">
                  <c:v>19.08959735191188</c:v>
                </c:pt>
                <c:pt idx="2463">
                  <c:v>19.359052097606082</c:v>
                </c:pt>
                <c:pt idx="2464">
                  <c:v>18.967774183166849</c:v>
                </c:pt>
                <c:pt idx="2465">
                  <c:v>18.480708586625621</c:v>
                </c:pt>
                <c:pt idx="2466">
                  <c:v>18.851572956053971</c:v>
                </c:pt>
                <c:pt idx="2467">
                  <c:v>18.05707899572149</c:v>
                </c:pt>
                <c:pt idx="2468">
                  <c:v>18.707070328224141</c:v>
                </c:pt>
                <c:pt idx="2469">
                  <c:v>18.969085211097578</c:v>
                </c:pt>
                <c:pt idx="2470">
                  <c:v>19.050025889987229</c:v>
                </c:pt>
                <c:pt idx="2471">
                  <c:v>19.00550930802412</c:v>
                </c:pt>
                <c:pt idx="2472">
                  <c:v>18.6594724349107</c:v>
                </c:pt>
                <c:pt idx="2473">
                  <c:v>17.737122811862609</c:v>
                </c:pt>
                <c:pt idx="2474">
                  <c:v>18.318455867324239</c:v>
                </c:pt>
                <c:pt idx="2475">
                  <c:v>18.054700760006881</c:v>
                </c:pt>
                <c:pt idx="2476">
                  <c:v>17.597011838425779</c:v>
                </c:pt>
                <c:pt idx="2477">
                  <c:v>17.554343769317629</c:v>
                </c:pt>
                <c:pt idx="2478">
                  <c:v>16.755790781889871</c:v>
                </c:pt>
                <c:pt idx="2479">
                  <c:v>16.988203889929771</c:v>
                </c:pt>
                <c:pt idx="2480">
                  <c:v>17.004501714334321</c:v>
                </c:pt>
                <c:pt idx="2481">
                  <c:v>17.019537898846622</c:v>
                </c:pt>
                <c:pt idx="2482">
                  <c:v>17.289321314707571</c:v>
                </c:pt>
                <c:pt idx="2483">
                  <c:v>16.739966747820642</c:v>
                </c:pt>
                <c:pt idx="2484">
                  <c:v>17.1098304958036</c:v>
                </c:pt>
                <c:pt idx="2485">
                  <c:v>17.61080388574052</c:v>
                </c:pt>
                <c:pt idx="2486">
                  <c:v>17.55500088135512</c:v>
                </c:pt>
                <c:pt idx="2487">
                  <c:v>17.347058595151911</c:v>
                </c:pt>
                <c:pt idx="2488">
                  <c:v>17.092402073420939</c:v>
                </c:pt>
                <c:pt idx="2489">
                  <c:v>17.248216007938971</c:v>
                </c:pt>
                <c:pt idx="2490">
                  <c:v>17.25732547563554</c:v>
                </c:pt>
                <c:pt idx="2491">
                  <c:v>17.684142155044839</c:v>
                </c:pt>
                <c:pt idx="2492">
                  <c:v>17.63660118353847</c:v>
                </c:pt>
                <c:pt idx="2493">
                  <c:v>18.240385325968571</c:v>
                </c:pt>
                <c:pt idx="2494">
                  <c:v>18.399191840784731</c:v>
                </c:pt>
                <c:pt idx="2495">
                  <c:v>18.51186452464869</c:v>
                </c:pt>
                <c:pt idx="2496">
                  <c:v>18.018624586211249</c:v>
                </c:pt>
                <c:pt idx="2497">
                  <c:v>17.848727679153299</c:v>
                </c:pt>
                <c:pt idx="2498">
                  <c:v>18.21677046200076</c:v>
                </c:pt>
                <c:pt idx="2499">
                  <c:v>18.35212435521899</c:v>
                </c:pt>
                <c:pt idx="2500">
                  <c:v>18.4646646273927</c:v>
                </c:pt>
                <c:pt idx="2501">
                  <c:v>18.564114634209961</c:v>
                </c:pt>
                <c:pt idx="2502">
                  <c:v>18.931185332614231</c:v>
                </c:pt>
                <c:pt idx="2503">
                  <c:v>18.769736747985721</c:v>
                </c:pt>
                <c:pt idx="2504">
                  <c:v>18.979377023869599</c:v>
                </c:pt>
                <c:pt idx="2505">
                  <c:v>18.871994719721489</c:v>
                </c:pt>
                <c:pt idx="2506">
                  <c:v>18.394730708303701</c:v>
                </c:pt>
                <c:pt idx="2507">
                  <c:v>18.521706594265929</c:v>
                </c:pt>
                <c:pt idx="2508">
                  <c:v>18.687092143718949</c:v>
                </c:pt>
                <c:pt idx="2509">
                  <c:v>18.686006215661621</c:v>
                </c:pt>
                <c:pt idx="2510">
                  <c:v>18.78746960419506</c:v>
                </c:pt>
                <c:pt idx="2511">
                  <c:v>19.0564816572174</c:v>
                </c:pt>
                <c:pt idx="2512">
                  <c:v>19.312626696927079</c:v>
                </c:pt>
                <c:pt idx="2513">
                  <c:v>19.549542252550861</c:v>
                </c:pt>
                <c:pt idx="2514">
                  <c:v>19.430085842128889</c:v>
                </c:pt>
                <c:pt idx="2515">
                  <c:v>19.63222918391439</c:v>
                </c:pt>
                <c:pt idx="2516">
                  <c:v>20.092382400953959</c:v>
                </c:pt>
                <c:pt idx="2517">
                  <c:v>19.820319913391039</c:v>
                </c:pt>
                <c:pt idx="2518">
                  <c:v>19.769998701714471</c:v>
                </c:pt>
                <c:pt idx="2519">
                  <c:v>20.102435858109441</c:v>
                </c:pt>
                <c:pt idx="2520">
                  <c:v>20.299525697428209</c:v>
                </c:pt>
                <c:pt idx="2521">
                  <c:v>19.848825001168841</c:v>
                </c:pt>
                <c:pt idx="2522">
                  <c:v>19.73650235603532</c:v>
                </c:pt>
                <c:pt idx="2523">
                  <c:v>19.362624716786701</c:v>
                </c:pt>
                <c:pt idx="2524">
                  <c:v>19.63964017020875</c:v>
                </c:pt>
                <c:pt idx="2525">
                  <c:v>20.065109886458838</c:v>
                </c:pt>
                <c:pt idx="2526">
                  <c:v>19.85147403097832</c:v>
                </c:pt>
                <c:pt idx="2527">
                  <c:v>19.947533669118869</c:v>
                </c:pt>
                <c:pt idx="2528">
                  <c:v>20.378617946968379</c:v>
                </c:pt>
                <c:pt idx="2529">
                  <c:v>20.928435245770991</c:v>
                </c:pt>
                <c:pt idx="2530">
                  <c:v>20.439925164460711</c:v>
                </c:pt>
                <c:pt idx="2531">
                  <c:v>20.474648353432201</c:v>
                </c:pt>
                <c:pt idx="2532">
                  <c:v>20.52892231315743</c:v>
                </c:pt>
                <c:pt idx="2533">
                  <c:v>20.59493095865777</c:v>
                </c:pt>
                <c:pt idx="2534">
                  <c:v>20.40391521453116</c:v>
                </c:pt>
                <c:pt idx="2535">
                  <c:v>20.721093319326169</c:v>
                </c:pt>
                <c:pt idx="2536">
                  <c:v>21.0766092189942</c:v>
                </c:pt>
                <c:pt idx="2537">
                  <c:v>20.945374624316958</c:v>
                </c:pt>
                <c:pt idx="2538">
                  <c:v>21.124679707907251</c:v>
                </c:pt>
                <c:pt idx="2539">
                  <c:v>21.252700912353461</c:v>
                </c:pt>
                <c:pt idx="2540">
                  <c:v>21.838753390427701</c:v>
                </c:pt>
                <c:pt idx="2541">
                  <c:v>22.008772471993311</c:v>
                </c:pt>
                <c:pt idx="2542">
                  <c:v>21.65801301696667</c:v>
                </c:pt>
                <c:pt idx="2543">
                  <c:v>21.964874259566891</c:v>
                </c:pt>
                <c:pt idx="2544">
                  <c:v>21.956282066299391</c:v>
                </c:pt>
                <c:pt idx="2545">
                  <c:v>22.250209324506681</c:v>
                </c:pt>
                <c:pt idx="2546">
                  <c:v>22.17132672862413</c:v>
                </c:pt>
                <c:pt idx="2547">
                  <c:v>22.303643215289199</c:v>
                </c:pt>
                <c:pt idx="2548">
                  <c:v>22.791835078530521</c:v>
                </c:pt>
                <c:pt idx="2549">
                  <c:v>22.7849656926706</c:v>
                </c:pt>
                <c:pt idx="2550">
                  <c:v>22.753809524503009</c:v>
                </c:pt>
                <c:pt idx="2551">
                  <c:v>22.79239228373568</c:v>
                </c:pt>
                <c:pt idx="2552">
                  <c:v>23.183867726869789</c:v>
                </c:pt>
                <c:pt idx="2553">
                  <c:v>23.698006717114119</c:v>
                </c:pt>
                <c:pt idx="2554">
                  <c:v>23.938272121089721</c:v>
                </c:pt>
                <c:pt idx="2555">
                  <c:v>24.663372951920209</c:v>
                </c:pt>
                <c:pt idx="2556">
                  <c:v>24.87432698284945</c:v>
                </c:pt>
                <c:pt idx="2557">
                  <c:v>25.76429412142291</c:v>
                </c:pt>
                <c:pt idx="2558">
                  <c:v>25.8118443446626</c:v>
                </c:pt>
                <c:pt idx="2559">
                  <c:v>25.81838031489028</c:v>
                </c:pt>
                <c:pt idx="2560">
                  <c:v>24.445405412784559</c:v>
                </c:pt>
                <c:pt idx="2561">
                  <c:v>25.092457477675541</c:v>
                </c:pt>
                <c:pt idx="2562">
                  <c:v>25.400234297111808</c:v>
                </c:pt>
                <c:pt idx="2563">
                  <c:v>25.935228605307088</c:v>
                </c:pt>
                <c:pt idx="2564">
                  <c:v>26.302056044050591</c:v>
                </c:pt>
                <c:pt idx="2565">
                  <c:v>26.56179868875132</c:v>
                </c:pt>
                <c:pt idx="2566">
                  <c:v>25.019518467001578</c:v>
                </c:pt>
                <c:pt idx="2567">
                  <c:v>25.142789931185991</c:v>
                </c:pt>
                <c:pt idx="2568">
                  <c:v>25.666660117528721</c:v>
                </c:pt>
                <c:pt idx="2569">
                  <c:v>26.412171130408939</c:v>
                </c:pt>
                <c:pt idx="2570">
                  <c:v>26.46885184606171</c:v>
                </c:pt>
                <c:pt idx="2571">
                  <c:v>26.811172152382831</c:v>
                </c:pt>
                <c:pt idx="2572">
                  <c:v>27.42679213519666</c:v>
                </c:pt>
                <c:pt idx="2573">
                  <c:v>27.15023986131154</c:v>
                </c:pt>
                <c:pt idx="2574">
                  <c:v>27.545677945204851</c:v>
                </c:pt>
                <c:pt idx="2575">
                  <c:v>27.203813093716999</c:v>
                </c:pt>
                <c:pt idx="2576">
                  <c:v>26.724929287288219</c:v>
                </c:pt>
                <c:pt idx="2577">
                  <c:v>26.62766361180844</c:v>
                </c:pt>
                <c:pt idx="2578">
                  <c:v>26.248515298650499</c:v>
                </c:pt>
                <c:pt idx="2579">
                  <c:v>25.515609933374471</c:v>
                </c:pt>
                <c:pt idx="2580">
                  <c:v>25.440550764401749</c:v>
                </c:pt>
                <c:pt idx="2581">
                  <c:v>25.78182205259419</c:v>
                </c:pt>
                <c:pt idx="2582">
                  <c:v>26.181838208643441</c:v>
                </c:pt>
                <c:pt idx="2583">
                  <c:v>26.52417057562452</c:v>
                </c:pt>
                <c:pt idx="2584">
                  <c:v>26.03531748671659</c:v>
                </c:pt>
                <c:pt idx="2585">
                  <c:v>25.863769743944051</c:v>
                </c:pt>
                <c:pt idx="2586">
                  <c:v>26.301354257662549</c:v>
                </c:pt>
                <c:pt idx="2587">
                  <c:v>26.843395364107909</c:v>
                </c:pt>
                <c:pt idx="2588">
                  <c:v>26.856166223791529</c:v>
                </c:pt>
                <c:pt idx="2589">
                  <c:v>26.197033460967241</c:v>
                </c:pt>
                <c:pt idx="2590">
                  <c:v>26.553720774908161</c:v>
                </c:pt>
                <c:pt idx="2591">
                  <c:v>27.111856807356361</c:v>
                </c:pt>
                <c:pt idx="2592">
                  <c:v>27.120272565655519</c:v>
                </c:pt>
              </c:numCache>
            </c:numRef>
          </c:val>
          <c:smooth val="0"/>
          <c:extLst>
            <c:ext xmlns:c16="http://schemas.microsoft.com/office/drawing/2014/chart" uri="{C3380CC4-5D6E-409C-BE32-E72D297353CC}">
              <c16:uniqueId val="{00000002-A405-462D-B590-4D41497E5014}"/>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[报告图表.xlsx]JOR_OPEN全市场!$B$1</c:f>
              <c:strCache>
                <c:ptCount val="1"/>
                <c:pt idx="0">
                  <c:v>月度超额均值</c:v>
                </c:pt>
              </c:strCache>
            </c:strRef>
          </c:tx>
          <c:spPr>
            <a:solidFill>
              <a:srgbClr val="054477"/>
            </a:solidFill>
            <a:ln>
              <a:noFill/>
            </a:ln>
            <a:effectLst/>
          </c:spPr>
          <c:invertIfNegative val="0"/>
          <c:cat>
            <c:numRef>
              <c:f>[报告图表.xlsx]JOR_OPEN全市场!$A$2:$A$11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[报告图表.xlsx]JOR_OPEN全市场!$B$2:$B$11</c:f>
              <c:numCache>
                <c:formatCode>0.0%</c:formatCode>
                <c:ptCount val="10"/>
                <c:pt idx="0">
                  <c:v>-7.4868454163482603E-3</c:v>
                </c:pt>
                <c:pt idx="1">
                  <c:v>-4.3024511593616902E-3</c:v>
                </c:pt>
                <c:pt idx="2">
                  <c:v>-1.19948539262283E-3</c:v>
                </c:pt>
                <c:pt idx="3">
                  <c:v>-1.3132375153712501E-3</c:v>
                </c:pt>
                <c:pt idx="4">
                  <c:v>-3.2621411442571302E-3</c:v>
                </c:pt>
                <c:pt idx="5">
                  <c:v>2.2028087851899002E-3</c:v>
                </c:pt>
                <c:pt idx="6">
                  <c:v>3.3813434113454301E-3</c:v>
                </c:pt>
                <c:pt idx="7">
                  <c:v>1.94390921750641E-3</c:v>
                </c:pt>
                <c:pt idx="8">
                  <c:v>3.4072384093278099E-3</c:v>
                </c:pt>
                <c:pt idx="9">
                  <c:v>6.64384221812223E-3</c:v>
                </c:pt>
              </c:numCache>
            </c:numRef>
          </c:val>
          <c:extLst>
            <c:ext xmlns:c16="http://schemas.microsoft.com/office/drawing/2014/chart" uri="{C3380CC4-5D6E-409C-BE32-E72D297353CC}">
              <c16:uniqueId val="{00000000-9471-47AC-8592-526F30B2D2C4}"/>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in val="-8.0000000000000019E-3"/>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509910371394381E-2"/>
          <c:y val="4.2586451716352891E-2"/>
          <c:w val="0.90573018631029856"/>
          <c:h val="0.77556848492829811"/>
        </c:manualLayout>
      </c:layout>
      <c:stockChart>
        <c:ser>
          <c:idx val="0"/>
          <c:order val="0"/>
          <c:tx>
            <c:strRef>
              <c:f>[报告图表.xlsx]分析师调升!$B$1</c:f>
              <c:strCache>
                <c:ptCount val="1"/>
                <c:pt idx="0">
                  <c:v>开盘价</c:v>
                </c:pt>
              </c:strCache>
            </c:strRef>
          </c:tx>
          <c:spPr>
            <a:ln w="19050" cap="rnd">
              <a:noFill/>
              <a:round/>
            </a:ln>
            <a:effectLst/>
          </c:spPr>
          <c:marker>
            <c:symbol val="none"/>
          </c:marker>
          <c:cat>
            <c:numRef>
              <c:f>[报告图表.xlsx]分析师调升!$A$2:$A$98</c:f>
              <c:numCache>
                <c:formatCode>yyyy\-mm\-dd</c:formatCode>
                <c:ptCount val="97"/>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numCache>
            </c:numRef>
          </c:cat>
          <c:val>
            <c:numRef>
              <c:f>[报告图表.xlsx]分析师调升!$B$2:$B$98</c:f>
              <c:numCache>
                <c:formatCode>General</c:formatCode>
                <c:ptCount val="97"/>
                <c:pt idx="0">
                  <c:v>146.18078291999998</c:v>
                </c:pt>
                <c:pt idx="1">
                  <c:v>149.69631628999997</c:v>
                </c:pt>
                <c:pt idx="2">
                  <c:v>151.08617831999999</c:v>
                </c:pt>
                <c:pt idx="3">
                  <c:v>146.91659222999999</c:v>
                </c:pt>
                <c:pt idx="4">
                  <c:v>146.75307905</c:v>
                </c:pt>
                <c:pt idx="5">
                  <c:v>147.16186199999999</c:v>
                </c:pt>
                <c:pt idx="6">
                  <c:v>154.43819851000001</c:v>
                </c:pt>
                <c:pt idx="7">
                  <c:v>155.74630395</c:v>
                </c:pt>
                <c:pt idx="8">
                  <c:v>153.04833647999999</c:v>
                </c:pt>
                <c:pt idx="9">
                  <c:v>151.49496127</c:v>
                </c:pt>
                <c:pt idx="10">
                  <c:v>151.98550080999999</c:v>
                </c:pt>
                <c:pt idx="11">
                  <c:v>153.21184965999998</c:v>
                </c:pt>
                <c:pt idx="12">
                  <c:v>150.43212559999998</c:v>
                </c:pt>
                <c:pt idx="13">
                  <c:v>150.10509923999999</c:v>
                </c:pt>
                <c:pt idx="14">
                  <c:v>146.58956587</c:v>
                </c:pt>
                <c:pt idx="15">
                  <c:v>145.44497360999998</c:v>
                </c:pt>
                <c:pt idx="16">
                  <c:v>123.28893771999999</c:v>
                </c:pt>
                <c:pt idx="17">
                  <c:v>117.89300277999999</c:v>
                </c:pt>
                <c:pt idx="18">
                  <c:v>139.80376889999999</c:v>
                </c:pt>
                <c:pt idx="19">
                  <c:v>137.35107120000001</c:v>
                </c:pt>
                <c:pt idx="20">
                  <c:v>149.12402015999999</c:v>
                </c:pt>
                <c:pt idx="21">
                  <c:v>142.17471000999998</c:v>
                </c:pt>
                <c:pt idx="22">
                  <c:v>142.66524955</c:v>
                </c:pt>
                <c:pt idx="23">
                  <c:v>142.66524955</c:v>
                </c:pt>
                <c:pt idx="24">
                  <c:v>142.99227590999999</c:v>
                </c:pt>
                <c:pt idx="25">
                  <c:v>142.17471000999998</c:v>
                </c:pt>
                <c:pt idx="26">
                  <c:v>143.07403249999999</c:v>
                </c:pt>
                <c:pt idx="27">
                  <c:v>146.34429609999998</c:v>
                </c:pt>
                <c:pt idx="28">
                  <c:v>152.72131012</c:v>
                </c:pt>
                <c:pt idx="29">
                  <c:v>162.53210091999998</c:v>
                </c:pt>
                <c:pt idx="30">
                  <c:v>162.20507455999999</c:v>
                </c:pt>
                <c:pt idx="31">
                  <c:v>161.38750865999998</c:v>
                </c:pt>
                <c:pt idx="32">
                  <c:v>157.7902187</c:v>
                </c:pt>
                <c:pt idx="33">
                  <c:v>164.41250248999998</c:v>
                </c:pt>
                <c:pt idx="34">
                  <c:v>170.05370719999999</c:v>
                </c:pt>
                <c:pt idx="35">
                  <c:v>163.43142340999998</c:v>
                </c:pt>
                <c:pt idx="36">
                  <c:v>171.688839</c:v>
                </c:pt>
                <c:pt idx="37">
                  <c:v>180.10976776999999</c:v>
                </c:pt>
                <c:pt idx="38">
                  <c:v>180.51855071999998</c:v>
                </c:pt>
                <c:pt idx="39">
                  <c:v>183.21651818999999</c:v>
                </c:pt>
                <c:pt idx="40">
                  <c:v>181.66314297999998</c:v>
                </c:pt>
                <c:pt idx="41">
                  <c:v>182.39895228999998</c:v>
                </c:pt>
                <c:pt idx="42">
                  <c:v>171.688839</c:v>
                </c:pt>
                <c:pt idx="43">
                  <c:v>186.73205156</c:v>
                </c:pt>
                <c:pt idx="44">
                  <c:v>179.864498</c:v>
                </c:pt>
                <c:pt idx="45">
                  <c:v>174.55031965000001</c:v>
                </c:pt>
                <c:pt idx="46">
                  <c:v>185.58745929999998</c:v>
                </c:pt>
                <c:pt idx="47">
                  <c:v>177.82058325</c:v>
                </c:pt>
                <c:pt idx="48">
                  <c:v>182.64422205999998</c:v>
                </c:pt>
                <c:pt idx="49">
                  <c:v>186.24151201999999</c:v>
                </c:pt>
                <c:pt idx="50">
                  <c:v>188.20367017999999</c:v>
                </c:pt>
                <c:pt idx="51">
                  <c:v>193.43609193999998</c:v>
                </c:pt>
                <c:pt idx="52">
                  <c:v>193.43609193999998</c:v>
                </c:pt>
                <c:pt idx="53">
                  <c:v>183.9523275</c:v>
                </c:pt>
                <c:pt idx="54">
                  <c:v>186.40502519999998</c:v>
                </c:pt>
                <c:pt idx="55">
                  <c:v>191.96447332</c:v>
                </c:pt>
                <c:pt idx="56">
                  <c:v>181.09084684999999</c:v>
                </c:pt>
                <c:pt idx="57">
                  <c:v>181.58138639000001</c:v>
                </c:pt>
                <c:pt idx="58">
                  <c:v>186.15975542999999</c:v>
                </c:pt>
                <c:pt idx="59">
                  <c:v>179.864498</c:v>
                </c:pt>
                <c:pt idx="60">
                  <c:v>176.43072121999998</c:v>
                </c:pt>
                <c:pt idx="61">
                  <c:v>180.27328094999999</c:v>
                </c:pt>
                <c:pt idx="62">
                  <c:v>182.80773524</c:v>
                </c:pt>
                <c:pt idx="63">
                  <c:v>182.72597865</c:v>
                </c:pt>
                <c:pt idx="64">
                  <c:v>188.93947949</c:v>
                </c:pt>
                <c:pt idx="65">
                  <c:v>190.32934151999999</c:v>
                </c:pt>
                <c:pt idx="66">
                  <c:v>196.78811213</c:v>
                </c:pt>
                <c:pt idx="67">
                  <c:v>193.84487489</c:v>
                </c:pt>
                <c:pt idx="68">
                  <c:v>190.08407174999999</c:v>
                </c:pt>
                <c:pt idx="69">
                  <c:v>196.13405940999996</c:v>
                </c:pt>
                <c:pt idx="70">
                  <c:v>192.61852603999998</c:v>
                </c:pt>
                <c:pt idx="71">
                  <c:v>193.76311829999997</c:v>
                </c:pt>
                <c:pt idx="72">
                  <c:v>197.52392143999998</c:v>
                </c:pt>
                <c:pt idx="73">
                  <c:v>200.30364549999999</c:v>
                </c:pt>
                <c:pt idx="74">
                  <c:v>198.17797415999999</c:v>
                </c:pt>
                <c:pt idx="75">
                  <c:v>198.75027028999997</c:v>
                </c:pt>
                <c:pt idx="76">
                  <c:v>197.85094779999997</c:v>
                </c:pt>
                <c:pt idx="77">
                  <c:v>201.93877729999997</c:v>
                </c:pt>
                <c:pt idx="78">
                  <c:v>198.75027028999997</c:v>
                </c:pt>
                <c:pt idx="79">
                  <c:v>207.66173859999998</c:v>
                </c:pt>
                <c:pt idx="80">
                  <c:v>207.74349518999998</c:v>
                </c:pt>
                <c:pt idx="81">
                  <c:v>210.52321924999998</c:v>
                </c:pt>
                <c:pt idx="82">
                  <c:v>216.49145031999998</c:v>
                </c:pt>
                <c:pt idx="83">
                  <c:v>217.30901621999996</c:v>
                </c:pt>
                <c:pt idx="84">
                  <c:v>224.01305659999997</c:v>
                </c:pt>
                <c:pt idx="85">
                  <c:v>228.10088609999997</c:v>
                </c:pt>
                <c:pt idx="86">
                  <c:v>234.88668307</c:v>
                </c:pt>
                <c:pt idx="87">
                  <c:v>230.96236675</c:v>
                </c:pt>
                <c:pt idx="88">
                  <c:v>231.37114969999999</c:v>
                </c:pt>
                <c:pt idx="89">
                  <c:v>235.38549980000002</c:v>
                </c:pt>
                <c:pt idx="90">
                  <c:v>227.63550436</c:v>
                </c:pt>
                <c:pt idx="91">
                  <c:v>227.05837703999998</c:v>
                </c:pt>
                <c:pt idx="92">
                  <c:v>220.9573168</c:v>
                </c:pt>
                <c:pt idx="93">
                  <c:v>227.55305760000002</c:v>
                </c:pt>
                <c:pt idx="94">
                  <c:v>230.02646039999999</c:v>
                </c:pt>
                <c:pt idx="95">
                  <c:v>229.77912012000002</c:v>
                </c:pt>
                <c:pt idx="96">
                  <c:v>237.4466688</c:v>
                </c:pt>
              </c:numCache>
            </c:numRef>
          </c:val>
          <c:smooth val="0"/>
          <c:extLst>
            <c:ext xmlns:c16="http://schemas.microsoft.com/office/drawing/2014/chart" uri="{C3380CC4-5D6E-409C-BE32-E72D297353CC}">
              <c16:uniqueId val="{00000000-34B3-48B5-894F-729C0E949473}"/>
            </c:ext>
          </c:extLst>
        </c:ser>
        <c:ser>
          <c:idx val="1"/>
          <c:order val="1"/>
          <c:tx>
            <c:strRef>
              <c:f>[报告图表.xlsx]分析师调升!$C$1</c:f>
              <c:strCache>
                <c:ptCount val="1"/>
                <c:pt idx="0">
                  <c:v>最高价</c:v>
                </c:pt>
              </c:strCache>
            </c:strRef>
          </c:tx>
          <c:spPr>
            <a:ln w="19050" cap="rnd">
              <a:noFill/>
              <a:round/>
            </a:ln>
            <a:effectLst/>
          </c:spPr>
          <c:marker>
            <c:symbol val="none"/>
          </c:marker>
          <c:cat>
            <c:numRef>
              <c:f>[报告图表.xlsx]分析师调升!$A$2:$A$98</c:f>
              <c:numCache>
                <c:formatCode>yyyy\-mm\-dd</c:formatCode>
                <c:ptCount val="97"/>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numCache>
            </c:numRef>
          </c:cat>
          <c:val>
            <c:numRef>
              <c:f>[报告图表.xlsx]分析师调升!$C$2:$C$98</c:f>
              <c:numCache>
                <c:formatCode>General</c:formatCode>
                <c:ptCount val="97"/>
                <c:pt idx="0">
                  <c:v>150.18685583000001</c:v>
                </c:pt>
                <c:pt idx="1">
                  <c:v>152.47604034999998</c:v>
                </c:pt>
                <c:pt idx="2">
                  <c:v>152.06725740000002</c:v>
                </c:pt>
                <c:pt idx="3">
                  <c:v>147.97942789999999</c:v>
                </c:pt>
                <c:pt idx="4">
                  <c:v>147.89767130999999</c:v>
                </c:pt>
                <c:pt idx="5">
                  <c:v>152.06725740000002</c:v>
                </c:pt>
                <c:pt idx="6">
                  <c:v>157.54494892999998</c:v>
                </c:pt>
                <c:pt idx="7">
                  <c:v>155.90981712999999</c:v>
                </c:pt>
                <c:pt idx="8">
                  <c:v>153.7023892</c:v>
                </c:pt>
                <c:pt idx="9">
                  <c:v>152.88482329999999</c:v>
                </c:pt>
                <c:pt idx="10">
                  <c:v>154.11117215000002</c:v>
                </c:pt>
                <c:pt idx="11">
                  <c:v>153.62063260999997</c:v>
                </c:pt>
                <c:pt idx="12">
                  <c:v>152.14901398999999</c:v>
                </c:pt>
                <c:pt idx="13">
                  <c:v>152.06725740000002</c:v>
                </c:pt>
                <c:pt idx="14">
                  <c:v>148.22469766999998</c:v>
                </c:pt>
                <c:pt idx="15">
                  <c:v>146.34429609999998</c:v>
                </c:pt>
                <c:pt idx="16">
                  <c:v>123.28893771999999</c:v>
                </c:pt>
                <c:pt idx="17">
                  <c:v>135.63418281</c:v>
                </c:pt>
                <c:pt idx="18">
                  <c:v>142.66524955</c:v>
                </c:pt>
                <c:pt idx="19">
                  <c:v>150.67739537</c:v>
                </c:pt>
                <c:pt idx="20">
                  <c:v>150.43212559999998</c:v>
                </c:pt>
                <c:pt idx="21">
                  <c:v>144.62740771</c:v>
                </c:pt>
                <c:pt idx="22">
                  <c:v>145.44497360999998</c:v>
                </c:pt>
                <c:pt idx="23">
                  <c:v>144.30038134999998</c:v>
                </c:pt>
                <c:pt idx="24">
                  <c:v>144.7091643</c:v>
                </c:pt>
                <c:pt idx="25">
                  <c:v>143.89159839999999</c:v>
                </c:pt>
                <c:pt idx="26">
                  <c:v>145.93551314999999</c:v>
                </c:pt>
                <c:pt idx="27">
                  <c:v>155.58279077</c:v>
                </c:pt>
                <c:pt idx="28">
                  <c:v>167.19222654999999</c:v>
                </c:pt>
                <c:pt idx="29">
                  <c:v>163.92196294999999</c:v>
                </c:pt>
                <c:pt idx="30">
                  <c:v>163.43142340999998</c:v>
                </c:pt>
                <c:pt idx="31">
                  <c:v>165.47533815999998</c:v>
                </c:pt>
                <c:pt idx="32">
                  <c:v>161.95980478999999</c:v>
                </c:pt>
                <c:pt idx="33">
                  <c:v>173.73275375</c:v>
                </c:pt>
                <c:pt idx="34">
                  <c:v>170.05370719999999</c:v>
                </c:pt>
                <c:pt idx="35">
                  <c:v>173.32397079999998</c:v>
                </c:pt>
                <c:pt idx="36">
                  <c:v>180.10976776999999</c:v>
                </c:pt>
                <c:pt idx="37">
                  <c:v>185.83272907</c:v>
                </c:pt>
                <c:pt idx="38">
                  <c:v>188.69420971999998</c:v>
                </c:pt>
                <c:pt idx="39">
                  <c:v>185.17867634999999</c:v>
                </c:pt>
                <c:pt idx="40">
                  <c:v>189.26650584999999</c:v>
                </c:pt>
                <c:pt idx="41">
                  <c:v>182.48070887999998</c:v>
                </c:pt>
                <c:pt idx="42">
                  <c:v>189.43001903000001</c:v>
                </c:pt>
                <c:pt idx="43">
                  <c:v>189.26650584999999</c:v>
                </c:pt>
                <c:pt idx="44">
                  <c:v>183.13476159999999</c:v>
                </c:pt>
                <c:pt idx="45">
                  <c:v>185.99624224999999</c:v>
                </c:pt>
                <c:pt idx="46">
                  <c:v>188.69420971999998</c:v>
                </c:pt>
                <c:pt idx="47">
                  <c:v>183.29827478000001</c:v>
                </c:pt>
                <c:pt idx="48">
                  <c:v>192.78203921999997</c:v>
                </c:pt>
                <c:pt idx="49">
                  <c:v>189.59353221000001</c:v>
                </c:pt>
                <c:pt idx="50">
                  <c:v>200.05837572999997</c:v>
                </c:pt>
                <c:pt idx="51">
                  <c:v>200.05837572999997</c:v>
                </c:pt>
                <c:pt idx="52">
                  <c:v>195.88878964</c:v>
                </c:pt>
                <c:pt idx="53">
                  <c:v>193.19082216999999</c:v>
                </c:pt>
                <c:pt idx="54">
                  <c:v>192.9455524</c:v>
                </c:pt>
                <c:pt idx="55">
                  <c:v>194.98946715</c:v>
                </c:pt>
                <c:pt idx="56">
                  <c:v>187.87664382</c:v>
                </c:pt>
                <c:pt idx="57">
                  <c:v>187.38610428000001</c:v>
                </c:pt>
                <c:pt idx="58">
                  <c:v>186.40502519999998</c:v>
                </c:pt>
                <c:pt idx="59">
                  <c:v>181.99016933999999</c:v>
                </c:pt>
                <c:pt idx="60">
                  <c:v>183.78881432</c:v>
                </c:pt>
                <c:pt idx="61">
                  <c:v>186.97732133</c:v>
                </c:pt>
                <c:pt idx="62">
                  <c:v>185.17867634999999</c:v>
                </c:pt>
                <c:pt idx="63">
                  <c:v>189.67528879999998</c:v>
                </c:pt>
                <c:pt idx="64">
                  <c:v>196.37932917999998</c:v>
                </c:pt>
                <c:pt idx="65">
                  <c:v>197.60567803000001</c:v>
                </c:pt>
                <c:pt idx="66">
                  <c:v>196.95162531</c:v>
                </c:pt>
                <c:pt idx="67">
                  <c:v>197.44216484999998</c:v>
                </c:pt>
                <c:pt idx="68">
                  <c:v>198.25973074999999</c:v>
                </c:pt>
                <c:pt idx="69">
                  <c:v>198.17797415999999</c:v>
                </c:pt>
                <c:pt idx="70">
                  <c:v>195.39825009999998</c:v>
                </c:pt>
                <c:pt idx="71">
                  <c:v>198.83202688</c:v>
                </c:pt>
                <c:pt idx="72">
                  <c:v>202.7563432</c:v>
                </c:pt>
                <c:pt idx="73">
                  <c:v>202.34756024999999</c:v>
                </c:pt>
                <c:pt idx="74">
                  <c:v>200.30364549999999</c:v>
                </c:pt>
                <c:pt idx="75">
                  <c:v>199.40432300999998</c:v>
                </c:pt>
                <c:pt idx="76">
                  <c:v>201.93877729999997</c:v>
                </c:pt>
                <c:pt idx="77">
                  <c:v>207.98876496</c:v>
                </c:pt>
                <c:pt idx="78">
                  <c:v>211.58605491999998</c:v>
                </c:pt>
                <c:pt idx="79">
                  <c:v>211.01375878999997</c:v>
                </c:pt>
                <c:pt idx="80">
                  <c:v>210.85024560999997</c:v>
                </c:pt>
                <c:pt idx="81">
                  <c:v>218.45360847999999</c:v>
                </c:pt>
                <c:pt idx="82">
                  <c:v>221.96914184999997</c:v>
                </c:pt>
                <c:pt idx="83">
                  <c:v>224.42183954999999</c:v>
                </c:pt>
                <c:pt idx="84">
                  <c:v>230.79885356999998</c:v>
                </c:pt>
                <c:pt idx="85">
                  <c:v>239.13802575</c:v>
                </c:pt>
                <c:pt idx="86">
                  <c:v>237.25762417999999</c:v>
                </c:pt>
                <c:pt idx="87">
                  <c:v>233.90560398999997</c:v>
                </c:pt>
                <c:pt idx="88">
                  <c:v>235.94951873999997</c:v>
                </c:pt>
                <c:pt idx="89">
                  <c:v>236.12752064</c:v>
                </c:pt>
                <c:pt idx="90">
                  <c:v>232.0876294</c:v>
                </c:pt>
                <c:pt idx="91">
                  <c:v>228.54241872</c:v>
                </c:pt>
                <c:pt idx="92">
                  <c:v>225.24454832000001</c:v>
                </c:pt>
                <c:pt idx="93">
                  <c:v>231.84028912000002</c:v>
                </c:pt>
                <c:pt idx="94">
                  <c:v>233.57167107999999</c:v>
                </c:pt>
                <c:pt idx="95">
                  <c:v>237.52911555999998</c:v>
                </c:pt>
                <c:pt idx="96">
                  <c:v>251.21527771999999</c:v>
                </c:pt>
              </c:numCache>
            </c:numRef>
          </c:val>
          <c:smooth val="0"/>
          <c:extLst>
            <c:ext xmlns:c16="http://schemas.microsoft.com/office/drawing/2014/chart" uri="{C3380CC4-5D6E-409C-BE32-E72D297353CC}">
              <c16:uniqueId val="{00000001-34B3-48B5-894F-729C0E949473}"/>
            </c:ext>
          </c:extLst>
        </c:ser>
        <c:ser>
          <c:idx val="2"/>
          <c:order val="2"/>
          <c:tx>
            <c:strRef>
              <c:f>[报告图表.xlsx]分析师调升!$D$1</c:f>
              <c:strCache>
                <c:ptCount val="1"/>
                <c:pt idx="0">
                  <c:v>最低价</c:v>
                </c:pt>
              </c:strCache>
            </c:strRef>
          </c:tx>
          <c:spPr>
            <a:ln w="19050" cap="rnd">
              <a:noFill/>
              <a:round/>
            </a:ln>
            <a:effectLst/>
          </c:spPr>
          <c:marker>
            <c:symbol val="none"/>
          </c:marker>
          <c:cat>
            <c:numRef>
              <c:f>[报告图表.xlsx]分析师调升!$A$2:$A$98</c:f>
              <c:numCache>
                <c:formatCode>yyyy\-mm\-dd</c:formatCode>
                <c:ptCount val="97"/>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numCache>
            </c:numRef>
          </c:cat>
          <c:val>
            <c:numRef>
              <c:f>[报告图表.xlsx]分析师调升!$D$2:$D$98</c:f>
              <c:numCache>
                <c:formatCode>General</c:formatCode>
                <c:ptCount val="97"/>
                <c:pt idx="0">
                  <c:v>145.69024338</c:v>
                </c:pt>
                <c:pt idx="1">
                  <c:v>148.63348062</c:v>
                </c:pt>
                <c:pt idx="2">
                  <c:v>145.44497360999998</c:v>
                </c:pt>
                <c:pt idx="3">
                  <c:v>145.69024338</c:v>
                </c:pt>
                <c:pt idx="4">
                  <c:v>144.7091643</c:v>
                </c:pt>
                <c:pt idx="5">
                  <c:v>146.83483563999999</c:v>
                </c:pt>
                <c:pt idx="6">
                  <c:v>152.39428376000001</c:v>
                </c:pt>
                <c:pt idx="7">
                  <c:v>150.92266513999999</c:v>
                </c:pt>
                <c:pt idx="8">
                  <c:v>150.43212559999998</c:v>
                </c:pt>
                <c:pt idx="9">
                  <c:v>149.69631628999997</c:v>
                </c:pt>
                <c:pt idx="10">
                  <c:v>150.67739537</c:v>
                </c:pt>
                <c:pt idx="11">
                  <c:v>149.69631628999997</c:v>
                </c:pt>
                <c:pt idx="12">
                  <c:v>144.79092089</c:v>
                </c:pt>
                <c:pt idx="13">
                  <c:v>145.44497360999998</c:v>
                </c:pt>
                <c:pt idx="14">
                  <c:v>137.51458438</c:v>
                </c:pt>
                <c:pt idx="15">
                  <c:v>132.44567579999998</c:v>
                </c:pt>
                <c:pt idx="16">
                  <c:v>123.28893771999999</c:v>
                </c:pt>
                <c:pt idx="17">
                  <c:v>117.89300277999999</c:v>
                </c:pt>
                <c:pt idx="18">
                  <c:v>134.89837349999999</c:v>
                </c:pt>
                <c:pt idx="19">
                  <c:v>137.26931460999998</c:v>
                </c:pt>
                <c:pt idx="20">
                  <c:v>139.80376889999999</c:v>
                </c:pt>
                <c:pt idx="21">
                  <c:v>138.98620299999999</c:v>
                </c:pt>
                <c:pt idx="22">
                  <c:v>138.98620299999999</c:v>
                </c:pt>
                <c:pt idx="23">
                  <c:v>140.70309139</c:v>
                </c:pt>
                <c:pt idx="24">
                  <c:v>141.03011774999999</c:v>
                </c:pt>
                <c:pt idx="25">
                  <c:v>141.03011774999999</c:v>
                </c:pt>
                <c:pt idx="26">
                  <c:v>142.01119682999999</c:v>
                </c:pt>
                <c:pt idx="27">
                  <c:v>145.93551314999999</c:v>
                </c:pt>
                <c:pt idx="28">
                  <c:v>151.57671785999997</c:v>
                </c:pt>
                <c:pt idx="29">
                  <c:v>156.97265279999999</c:v>
                </c:pt>
                <c:pt idx="30">
                  <c:v>159.42535049999998</c:v>
                </c:pt>
                <c:pt idx="31">
                  <c:v>159.58886367999997</c:v>
                </c:pt>
                <c:pt idx="32">
                  <c:v>156.15508690000001</c:v>
                </c:pt>
                <c:pt idx="33">
                  <c:v>163.51317999999998</c:v>
                </c:pt>
                <c:pt idx="34">
                  <c:v>162.45034433000001</c:v>
                </c:pt>
                <c:pt idx="35">
                  <c:v>162.12331796999999</c:v>
                </c:pt>
                <c:pt idx="36">
                  <c:v>169.23614129999999</c:v>
                </c:pt>
                <c:pt idx="37">
                  <c:v>176.67599098999997</c:v>
                </c:pt>
                <c:pt idx="38">
                  <c:v>180.27328094999999</c:v>
                </c:pt>
                <c:pt idx="39">
                  <c:v>180.35503753999998</c:v>
                </c:pt>
                <c:pt idx="40">
                  <c:v>180.92733367</c:v>
                </c:pt>
                <c:pt idx="41">
                  <c:v>173.73275375</c:v>
                </c:pt>
                <c:pt idx="42">
                  <c:v>171.688839</c:v>
                </c:pt>
                <c:pt idx="43">
                  <c:v>182.56246546999998</c:v>
                </c:pt>
                <c:pt idx="44">
                  <c:v>176.5942344</c:v>
                </c:pt>
                <c:pt idx="45">
                  <c:v>171.85235218</c:v>
                </c:pt>
                <c:pt idx="46">
                  <c:v>177.98409642999999</c:v>
                </c:pt>
                <c:pt idx="47">
                  <c:v>173.32397079999998</c:v>
                </c:pt>
                <c:pt idx="48">
                  <c:v>180.19152435999999</c:v>
                </c:pt>
                <c:pt idx="49">
                  <c:v>177.41180029999998</c:v>
                </c:pt>
                <c:pt idx="50">
                  <c:v>187.22259109999999</c:v>
                </c:pt>
                <c:pt idx="51">
                  <c:v>191.31042059999999</c:v>
                </c:pt>
                <c:pt idx="52">
                  <c:v>179.04693209999999</c:v>
                </c:pt>
                <c:pt idx="53">
                  <c:v>183.9523275</c:v>
                </c:pt>
                <c:pt idx="54">
                  <c:v>185.17867634999999</c:v>
                </c:pt>
                <c:pt idx="55">
                  <c:v>186.97732133</c:v>
                </c:pt>
                <c:pt idx="56">
                  <c:v>178.71990573999997</c:v>
                </c:pt>
                <c:pt idx="57">
                  <c:v>180.02801117999999</c:v>
                </c:pt>
                <c:pt idx="58">
                  <c:v>179.864498</c:v>
                </c:pt>
                <c:pt idx="59">
                  <c:v>167.76452268</c:v>
                </c:pt>
                <c:pt idx="60">
                  <c:v>176.43072121999998</c:v>
                </c:pt>
                <c:pt idx="61">
                  <c:v>179.53747164000001</c:v>
                </c:pt>
                <c:pt idx="62">
                  <c:v>179.12868868999999</c:v>
                </c:pt>
                <c:pt idx="63">
                  <c:v>180.35503753999998</c:v>
                </c:pt>
                <c:pt idx="64">
                  <c:v>186.56853837999998</c:v>
                </c:pt>
                <c:pt idx="65">
                  <c:v>188.04015699999999</c:v>
                </c:pt>
                <c:pt idx="66">
                  <c:v>189.83880197999997</c:v>
                </c:pt>
                <c:pt idx="67">
                  <c:v>191.31042059999999</c:v>
                </c:pt>
                <c:pt idx="68">
                  <c:v>188.53069653999998</c:v>
                </c:pt>
                <c:pt idx="69">
                  <c:v>192.61852603999998</c:v>
                </c:pt>
                <c:pt idx="70">
                  <c:v>190.49285470000001</c:v>
                </c:pt>
                <c:pt idx="71">
                  <c:v>190.65636788</c:v>
                </c:pt>
                <c:pt idx="72">
                  <c:v>194.74419738</c:v>
                </c:pt>
                <c:pt idx="73">
                  <c:v>197.85094779999997</c:v>
                </c:pt>
                <c:pt idx="74">
                  <c:v>196.13405940999996</c:v>
                </c:pt>
                <c:pt idx="75">
                  <c:v>194.66244078999998</c:v>
                </c:pt>
                <c:pt idx="76">
                  <c:v>192.53676945000001</c:v>
                </c:pt>
                <c:pt idx="77">
                  <c:v>195.39825009999998</c:v>
                </c:pt>
                <c:pt idx="78">
                  <c:v>198.25973074999999</c:v>
                </c:pt>
                <c:pt idx="79">
                  <c:v>202.10229047999999</c:v>
                </c:pt>
                <c:pt idx="80">
                  <c:v>206.0266068</c:v>
                </c:pt>
                <c:pt idx="81">
                  <c:v>210.11443629999999</c:v>
                </c:pt>
                <c:pt idx="82">
                  <c:v>214.12050920999999</c:v>
                </c:pt>
                <c:pt idx="83">
                  <c:v>215.0198317</c:v>
                </c:pt>
                <c:pt idx="84">
                  <c:v>220.74279299999998</c:v>
                </c:pt>
                <c:pt idx="85">
                  <c:v>227.93737291999997</c:v>
                </c:pt>
                <c:pt idx="86">
                  <c:v>228.18264268999999</c:v>
                </c:pt>
                <c:pt idx="87">
                  <c:v>227.52858996999998</c:v>
                </c:pt>
                <c:pt idx="88">
                  <c:v>230.63534038999998</c:v>
                </c:pt>
                <c:pt idx="89">
                  <c:v>226.15146268000001</c:v>
                </c:pt>
                <c:pt idx="90">
                  <c:v>226.72859</c:v>
                </c:pt>
                <c:pt idx="91">
                  <c:v>214.36157600000001</c:v>
                </c:pt>
                <c:pt idx="92">
                  <c:v>214.77380980000001</c:v>
                </c:pt>
                <c:pt idx="93">
                  <c:v>223.4307196</c:v>
                </c:pt>
                <c:pt idx="94">
                  <c:v>226.3163562</c:v>
                </c:pt>
                <c:pt idx="95">
                  <c:v>227.63550436</c:v>
                </c:pt>
                <c:pt idx="96">
                  <c:v>233.48922432000001</c:v>
                </c:pt>
              </c:numCache>
            </c:numRef>
          </c:val>
          <c:smooth val="0"/>
          <c:extLst>
            <c:ext xmlns:c16="http://schemas.microsoft.com/office/drawing/2014/chart" uri="{C3380CC4-5D6E-409C-BE32-E72D297353CC}">
              <c16:uniqueId val="{00000002-34B3-48B5-894F-729C0E949473}"/>
            </c:ext>
          </c:extLst>
        </c:ser>
        <c:ser>
          <c:idx val="3"/>
          <c:order val="3"/>
          <c:tx>
            <c:strRef>
              <c:f>[报告图表.xlsx]分析师调升!$E$1</c:f>
              <c:strCache>
                <c:ptCount val="1"/>
                <c:pt idx="0">
                  <c:v>收盘价</c:v>
                </c:pt>
              </c:strCache>
            </c:strRef>
          </c:tx>
          <c:spPr>
            <a:ln w="19050" cap="rnd">
              <a:noFill/>
              <a:round/>
            </a:ln>
            <a:effectLst/>
          </c:spPr>
          <c:marker>
            <c:symbol val="none"/>
          </c:marker>
          <c:cat>
            <c:numRef>
              <c:f>[报告图表.xlsx]分析师调升!$A$2:$A$98</c:f>
              <c:numCache>
                <c:formatCode>yyyy\-mm\-dd</c:formatCode>
                <c:ptCount val="97"/>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numCache>
            </c:numRef>
          </c:cat>
          <c:val>
            <c:numRef>
              <c:f>[报告图表.xlsx]分析师调升!$E$2:$E$98</c:f>
              <c:numCache>
                <c:formatCode>General</c:formatCode>
                <c:ptCount val="97"/>
                <c:pt idx="0">
                  <c:v>149.36928992999998</c:v>
                </c:pt>
                <c:pt idx="1">
                  <c:v>150.43212559999998</c:v>
                </c:pt>
                <c:pt idx="2">
                  <c:v>146.75307905</c:v>
                </c:pt>
                <c:pt idx="3">
                  <c:v>147.48888835999998</c:v>
                </c:pt>
                <c:pt idx="4">
                  <c:v>145.36321702000001</c:v>
                </c:pt>
                <c:pt idx="5">
                  <c:v>152.06725740000002</c:v>
                </c:pt>
                <c:pt idx="6">
                  <c:v>156.15508690000001</c:v>
                </c:pt>
                <c:pt idx="7">
                  <c:v>152.96657988999999</c:v>
                </c:pt>
                <c:pt idx="8">
                  <c:v>151.41320467999998</c:v>
                </c:pt>
                <c:pt idx="9">
                  <c:v>151.65847445</c:v>
                </c:pt>
                <c:pt idx="10">
                  <c:v>152.06725740000002</c:v>
                </c:pt>
                <c:pt idx="11">
                  <c:v>150.26861241999998</c:v>
                </c:pt>
                <c:pt idx="12">
                  <c:v>151.08617831999999</c:v>
                </c:pt>
                <c:pt idx="13">
                  <c:v>146.01726973999999</c:v>
                </c:pt>
                <c:pt idx="14">
                  <c:v>144.30038134999998</c:v>
                </c:pt>
                <c:pt idx="15">
                  <c:v>137.02404484000002</c:v>
                </c:pt>
                <c:pt idx="16">
                  <c:v>123.28893771999999</c:v>
                </c:pt>
                <c:pt idx="17">
                  <c:v>135.63418281</c:v>
                </c:pt>
                <c:pt idx="18">
                  <c:v>136.94228824999999</c:v>
                </c:pt>
                <c:pt idx="19">
                  <c:v>147.16186199999999</c:v>
                </c:pt>
                <c:pt idx="20">
                  <c:v>141.68417046999997</c:v>
                </c:pt>
                <c:pt idx="21">
                  <c:v>142.33822318999998</c:v>
                </c:pt>
                <c:pt idx="22">
                  <c:v>143.89159839999999</c:v>
                </c:pt>
                <c:pt idx="23">
                  <c:v>142.99227590999999</c:v>
                </c:pt>
                <c:pt idx="24">
                  <c:v>142.41997978000001</c:v>
                </c:pt>
                <c:pt idx="25">
                  <c:v>142.01119682999999</c:v>
                </c:pt>
                <c:pt idx="26">
                  <c:v>145.44497360999998</c:v>
                </c:pt>
                <c:pt idx="27">
                  <c:v>154.60171169</c:v>
                </c:pt>
                <c:pt idx="28">
                  <c:v>161.22399547999999</c:v>
                </c:pt>
                <c:pt idx="29">
                  <c:v>161.87804819999999</c:v>
                </c:pt>
                <c:pt idx="30">
                  <c:v>161.55102184</c:v>
                </c:pt>
                <c:pt idx="31">
                  <c:v>160.97872570999999</c:v>
                </c:pt>
                <c:pt idx="32">
                  <c:v>160.56994276</c:v>
                </c:pt>
                <c:pt idx="33">
                  <c:v>165.23006838999999</c:v>
                </c:pt>
                <c:pt idx="34">
                  <c:v>165.88412111</c:v>
                </c:pt>
                <c:pt idx="35">
                  <c:v>171.688839</c:v>
                </c:pt>
                <c:pt idx="36">
                  <c:v>178.96517550999999</c:v>
                </c:pt>
                <c:pt idx="37">
                  <c:v>182.97124841999999</c:v>
                </c:pt>
                <c:pt idx="38">
                  <c:v>182.56246546999998</c:v>
                </c:pt>
                <c:pt idx="39">
                  <c:v>184.36111044999998</c:v>
                </c:pt>
                <c:pt idx="40">
                  <c:v>184.60638021999998</c:v>
                </c:pt>
                <c:pt idx="41">
                  <c:v>174.95910259999997</c:v>
                </c:pt>
                <c:pt idx="42">
                  <c:v>185.66921589</c:v>
                </c:pt>
                <c:pt idx="43">
                  <c:v>183.9523275</c:v>
                </c:pt>
                <c:pt idx="44">
                  <c:v>180.35503753999998</c:v>
                </c:pt>
                <c:pt idx="45">
                  <c:v>184.27935385999999</c:v>
                </c:pt>
                <c:pt idx="46">
                  <c:v>177.98409642999999</c:v>
                </c:pt>
                <c:pt idx="47">
                  <c:v>180.92733367</c:v>
                </c:pt>
                <c:pt idx="48">
                  <c:v>183.9523275</c:v>
                </c:pt>
                <c:pt idx="49">
                  <c:v>189.18474925999999</c:v>
                </c:pt>
                <c:pt idx="50">
                  <c:v>196.37932917999998</c:v>
                </c:pt>
                <c:pt idx="51">
                  <c:v>192.20974308999999</c:v>
                </c:pt>
                <c:pt idx="52">
                  <c:v>183.9523275</c:v>
                </c:pt>
                <c:pt idx="53">
                  <c:v>190.16582833999999</c:v>
                </c:pt>
                <c:pt idx="54">
                  <c:v>190.24758492999999</c:v>
                </c:pt>
                <c:pt idx="55">
                  <c:v>188.69420971999998</c:v>
                </c:pt>
                <c:pt idx="56">
                  <c:v>179.864498</c:v>
                </c:pt>
                <c:pt idx="57">
                  <c:v>186.15975542999999</c:v>
                </c:pt>
                <c:pt idx="58">
                  <c:v>180.6820639</c:v>
                </c:pt>
                <c:pt idx="59">
                  <c:v>175.94018167999999</c:v>
                </c:pt>
                <c:pt idx="60">
                  <c:v>178.96517550999999</c:v>
                </c:pt>
                <c:pt idx="61">
                  <c:v>185.58745929999998</c:v>
                </c:pt>
                <c:pt idx="62">
                  <c:v>180.35503753999998</c:v>
                </c:pt>
                <c:pt idx="63">
                  <c:v>188.12191358999999</c:v>
                </c:pt>
                <c:pt idx="64">
                  <c:v>189.83880197999997</c:v>
                </c:pt>
                <c:pt idx="65">
                  <c:v>196.21581599999999</c:v>
                </c:pt>
                <c:pt idx="66">
                  <c:v>193.84487489</c:v>
                </c:pt>
                <c:pt idx="67">
                  <c:v>192.12798649999999</c:v>
                </c:pt>
                <c:pt idx="68">
                  <c:v>196.05230281999999</c:v>
                </c:pt>
                <c:pt idx="69">
                  <c:v>193.76311829999997</c:v>
                </c:pt>
                <c:pt idx="70">
                  <c:v>193.68136171</c:v>
                </c:pt>
                <c:pt idx="71">
                  <c:v>197.60567803000001</c:v>
                </c:pt>
                <c:pt idx="72">
                  <c:v>201.52999434999998</c:v>
                </c:pt>
                <c:pt idx="73">
                  <c:v>198.42324392999998</c:v>
                </c:pt>
                <c:pt idx="74">
                  <c:v>196.46108577000001</c:v>
                </c:pt>
                <c:pt idx="75">
                  <c:v>196.37932917999998</c:v>
                </c:pt>
                <c:pt idx="76">
                  <c:v>199.15905323999999</c:v>
                </c:pt>
                <c:pt idx="77">
                  <c:v>197.03338189999999</c:v>
                </c:pt>
                <c:pt idx="78">
                  <c:v>210.85024560999997</c:v>
                </c:pt>
                <c:pt idx="79">
                  <c:v>211.01375878999997</c:v>
                </c:pt>
                <c:pt idx="80">
                  <c:v>208.88808745</c:v>
                </c:pt>
                <c:pt idx="81">
                  <c:v>213.54821308000001</c:v>
                </c:pt>
                <c:pt idx="82">
                  <c:v>214.85631852</c:v>
                </c:pt>
                <c:pt idx="83">
                  <c:v>222.05089844</c:v>
                </c:pt>
                <c:pt idx="84">
                  <c:v>230.63534038999998</c:v>
                </c:pt>
                <c:pt idx="85">
                  <c:v>234.88668307</c:v>
                </c:pt>
                <c:pt idx="86">
                  <c:v>230.96236675</c:v>
                </c:pt>
                <c:pt idx="87">
                  <c:v>231.12587993</c:v>
                </c:pt>
                <c:pt idx="88">
                  <c:v>234.39614352999999</c:v>
                </c:pt>
                <c:pt idx="89">
                  <c:v>229.69667336000001</c:v>
                </c:pt>
                <c:pt idx="90">
                  <c:v>227.71795112000001</c:v>
                </c:pt>
                <c:pt idx="91">
                  <c:v>221.28710384000001</c:v>
                </c:pt>
                <c:pt idx="92">
                  <c:v>222.77114552</c:v>
                </c:pt>
                <c:pt idx="93">
                  <c:v>229.53177984000001</c:v>
                </c:pt>
                <c:pt idx="94">
                  <c:v>227.63550436</c:v>
                </c:pt>
                <c:pt idx="95">
                  <c:v>235.79773360000002</c:v>
                </c:pt>
                <c:pt idx="96">
                  <c:v>242.3934744</c:v>
                </c:pt>
              </c:numCache>
            </c:numRef>
          </c:val>
          <c:smooth val="0"/>
          <c:extLst>
            <c:ext xmlns:c16="http://schemas.microsoft.com/office/drawing/2014/chart" uri="{C3380CC4-5D6E-409C-BE32-E72D297353CC}">
              <c16:uniqueId val="{00000003-34B3-48B5-894F-729C0E949473}"/>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49749896"/>
        <c:axId val="1249748912"/>
      </c:stockChart>
      <c:catAx>
        <c:axId val="1249749896"/>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49748912"/>
        <c:crosses val="autoZero"/>
        <c:auto val="0"/>
        <c:lblAlgn val="ctr"/>
        <c:lblOffset val="100"/>
        <c:noMultiLvlLbl val="0"/>
      </c:catAx>
      <c:valAx>
        <c:axId val="1249748912"/>
        <c:scaling>
          <c:orientation val="minMax"/>
          <c:min val="100"/>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49749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userShapes r:id="rId4"/>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8047754447360742"/>
        </c:manualLayout>
      </c:layout>
      <c:lineChart>
        <c:grouping val="standard"/>
        <c:varyColors val="0"/>
        <c:ser>
          <c:idx val="0"/>
          <c:order val="0"/>
          <c:tx>
            <c:strRef>
              <c:f>[报告图表.xlsx]JOR_OPEN全市场!$AD$1</c:f>
              <c:strCache>
                <c:ptCount val="1"/>
                <c:pt idx="0">
                  <c:v>第1组</c:v>
                </c:pt>
              </c:strCache>
            </c:strRef>
          </c:tx>
          <c:spPr>
            <a:ln w="19050" cap="rnd">
              <a:solidFill>
                <a:srgbClr val="054477"/>
              </a:solidFill>
              <a:round/>
            </a:ln>
            <a:effectLst/>
          </c:spPr>
          <c:marker>
            <c:symbol val="none"/>
          </c:marker>
          <c:cat>
            <c:numRef>
              <c:f>[报告图表.xlsx]JOR_OPEN全市场!$AB$2:$AB$2594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[报告图表.xlsx]JOR_OPEN全市场!$AD$2:$AD$2594</c:f>
              <c:numCache>
                <c:formatCode>General</c:formatCode>
                <c:ptCount val="2593"/>
                <c:pt idx="0">
                  <c:v>1</c:v>
                </c:pt>
                <c:pt idx="1">
                  <c:v>0.99983307103887353</c:v>
                </c:pt>
                <c:pt idx="2">
                  <c:v>1.016634803986409</c:v>
                </c:pt>
                <c:pt idx="3">
                  <c:v>1.0055953603832239</c:v>
                </c:pt>
                <c:pt idx="4">
                  <c:v>0.98512103936055961</c:v>
                </c:pt>
                <c:pt idx="5">
                  <c:v>1.007526597635751</c:v>
                </c:pt>
                <c:pt idx="6">
                  <c:v>1.018039856310972</c:v>
                </c:pt>
                <c:pt idx="7">
                  <c:v>1.0399136131226121</c:v>
                </c:pt>
                <c:pt idx="8">
                  <c:v>1.0181648170024491</c:v>
                </c:pt>
                <c:pt idx="9">
                  <c:v>1.037735787799849</c:v>
                </c:pt>
                <c:pt idx="10">
                  <c:v>1.044302606529159</c:v>
                </c:pt>
                <c:pt idx="11">
                  <c:v>1.0687634603775711</c:v>
                </c:pt>
                <c:pt idx="12">
                  <c:v>1.0607287509198009</c:v>
                </c:pt>
                <c:pt idx="13">
                  <c:v>1.014857724418827</c:v>
                </c:pt>
                <c:pt idx="14">
                  <c:v>1.015134585262649</c:v>
                </c:pt>
                <c:pt idx="15">
                  <c:v>0.9941559866909756</c:v>
                </c:pt>
                <c:pt idx="16">
                  <c:v>0.98306684846901093</c:v>
                </c:pt>
                <c:pt idx="17">
                  <c:v>0.95519033173866796</c:v>
                </c:pt>
                <c:pt idx="18">
                  <c:v>0.96072152745773354</c:v>
                </c:pt>
                <c:pt idx="19">
                  <c:v>0.9786474409923851</c:v>
                </c:pt>
                <c:pt idx="20">
                  <c:v>0.98593922924548683</c:v>
                </c:pt>
                <c:pt idx="21">
                  <c:v>0.96410592519285621</c:v>
                </c:pt>
                <c:pt idx="22">
                  <c:v>0.9543809022424149</c:v>
                </c:pt>
                <c:pt idx="23">
                  <c:v>0.95493879276189297</c:v>
                </c:pt>
                <c:pt idx="24">
                  <c:v>0.94019187363778556</c:v>
                </c:pt>
                <c:pt idx="25">
                  <c:v>0.91008733332372604</c:v>
                </c:pt>
                <c:pt idx="26">
                  <c:v>0.94988878658487519</c:v>
                </c:pt>
                <c:pt idx="27">
                  <c:v>0.96460920199153688</c:v>
                </c:pt>
                <c:pt idx="28">
                  <c:v>0.96542770260480493</c:v>
                </c:pt>
                <c:pt idx="29">
                  <c:v>0.98023763906743633</c:v>
                </c:pt>
                <c:pt idx="30">
                  <c:v>0.99848998334816641</c:v>
                </c:pt>
                <c:pt idx="31">
                  <c:v>0.99811648269736286</c:v>
                </c:pt>
                <c:pt idx="32">
                  <c:v>1.037671802026727</c:v>
                </c:pt>
                <c:pt idx="33">
                  <c:v>1.048145373798123</c:v>
                </c:pt>
                <c:pt idx="34">
                  <c:v>1.0587555386380709</c:v>
                </c:pt>
                <c:pt idx="35">
                  <c:v>1.038487383900971</c:v>
                </c:pt>
                <c:pt idx="36">
                  <c:v>1.050467475552336</c:v>
                </c:pt>
                <c:pt idx="37">
                  <c:v>1.0605410625443361</c:v>
                </c:pt>
                <c:pt idx="38">
                  <c:v>1.0864183284867881</c:v>
                </c:pt>
                <c:pt idx="39">
                  <c:v>1.0437043262790759</c:v>
                </c:pt>
                <c:pt idx="40">
                  <c:v>1.044227975484368</c:v>
                </c:pt>
                <c:pt idx="41">
                  <c:v>1.0612497088727291</c:v>
                </c:pt>
                <c:pt idx="42">
                  <c:v>1.0725210366625859</c:v>
                </c:pt>
                <c:pt idx="43">
                  <c:v>1.0535606141301861</c:v>
                </c:pt>
                <c:pt idx="44">
                  <c:v>1.063286048446529</c:v>
                </c:pt>
                <c:pt idx="45">
                  <c:v>1.032402283168484</c:v>
                </c:pt>
                <c:pt idx="46">
                  <c:v>1.0452083387859239</c:v>
                </c:pt>
                <c:pt idx="47">
                  <c:v>1.0419908893500469</c:v>
                </c:pt>
                <c:pt idx="48">
                  <c:v>1.0678252948832081</c:v>
                </c:pt>
                <c:pt idx="49">
                  <c:v>1.0582709300158319</c:v>
                </c:pt>
                <c:pt idx="50">
                  <c:v>1.0690385892299581</c:v>
                </c:pt>
                <c:pt idx="51">
                  <c:v>1.0776123557295469</c:v>
                </c:pt>
                <c:pt idx="52">
                  <c:v>1.0871761428349811</c:v>
                </c:pt>
                <c:pt idx="53">
                  <c:v>1.1274286881917239</c:v>
                </c:pt>
                <c:pt idx="54">
                  <c:v>1.131573767738201</c:v>
                </c:pt>
                <c:pt idx="55">
                  <c:v>1.1406226618554149</c:v>
                </c:pt>
                <c:pt idx="56">
                  <c:v>1.141496520565876</c:v>
                </c:pt>
                <c:pt idx="57">
                  <c:v>1.1472186202725041</c:v>
                </c:pt>
                <c:pt idx="58">
                  <c:v>1.1632471008943579</c:v>
                </c:pt>
                <c:pt idx="59">
                  <c:v>1.167520781257561</c:v>
                </c:pt>
                <c:pt idx="60">
                  <c:v>1.162039546081393</c:v>
                </c:pt>
                <c:pt idx="61">
                  <c:v>1.1859400813282319</c:v>
                </c:pt>
                <c:pt idx="62">
                  <c:v>1.1868500227050149</c:v>
                </c:pt>
                <c:pt idx="63">
                  <c:v>1.1913922466472751</c:v>
                </c:pt>
                <c:pt idx="64">
                  <c:v>1.2543893302976989</c:v>
                </c:pt>
                <c:pt idx="65">
                  <c:v>1.2707367762049691</c:v>
                </c:pt>
                <c:pt idx="66">
                  <c:v>1.248133551893295</c:v>
                </c:pt>
                <c:pt idx="67">
                  <c:v>1.2702224121157679</c:v>
                </c:pt>
                <c:pt idx="68">
                  <c:v>1.286601552786399</c:v>
                </c:pt>
                <c:pt idx="69">
                  <c:v>1.2888778558034439</c:v>
                </c:pt>
                <c:pt idx="70">
                  <c:v>1.233456134017892</c:v>
                </c:pt>
                <c:pt idx="71">
                  <c:v>1.2173472803341909</c:v>
                </c:pt>
                <c:pt idx="72">
                  <c:v>1.2810618644743419</c:v>
                </c:pt>
                <c:pt idx="73">
                  <c:v>1.269051155446504</c:v>
                </c:pt>
                <c:pt idx="74">
                  <c:v>1.2649711108903601</c:v>
                </c:pt>
                <c:pt idx="75">
                  <c:v>1.261052439301191</c:v>
                </c:pt>
                <c:pt idx="76">
                  <c:v>1.224337131397546</c:v>
                </c:pt>
                <c:pt idx="77">
                  <c:v>1.2030369771436731</c:v>
                </c:pt>
                <c:pt idx="78">
                  <c:v>1.1759172098753801</c:v>
                </c:pt>
                <c:pt idx="79">
                  <c:v>1.1460003345873</c:v>
                </c:pt>
                <c:pt idx="80">
                  <c:v>1.1379834312466981</c:v>
                </c:pt>
                <c:pt idx="81">
                  <c:v>1.167150292477622</c:v>
                </c:pt>
                <c:pt idx="82">
                  <c:v>1.127355061887328</c:v>
                </c:pt>
                <c:pt idx="83">
                  <c:v>1.107752836861698</c:v>
                </c:pt>
                <c:pt idx="84">
                  <c:v>1.092922983516379</c:v>
                </c:pt>
                <c:pt idx="85">
                  <c:v>1.0638584678198799</c:v>
                </c:pt>
                <c:pt idx="86">
                  <c:v>1.0494339354540201</c:v>
                </c:pt>
                <c:pt idx="87">
                  <c:v>1.077394163853983</c:v>
                </c:pt>
                <c:pt idx="88">
                  <c:v>1.079767993123419</c:v>
                </c:pt>
                <c:pt idx="89">
                  <c:v>1.020683968572079</c:v>
                </c:pt>
                <c:pt idx="90">
                  <c:v>1.0419710433356011</c:v>
                </c:pt>
                <c:pt idx="91">
                  <c:v>1.0473896421633779</c:v>
                </c:pt>
                <c:pt idx="92">
                  <c:v>1.032898453088305</c:v>
                </c:pt>
                <c:pt idx="93">
                  <c:v>1.050130065480535</c:v>
                </c:pt>
                <c:pt idx="94">
                  <c:v>1.0930605552517201</c:v>
                </c:pt>
                <c:pt idx="95">
                  <c:v>1.081806946053073</c:v>
                </c:pt>
                <c:pt idx="96">
                  <c:v>1.0841818899676221</c:v>
                </c:pt>
                <c:pt idx="97">
                  <c:v>1.1069340213560921</c:v>
                </c:pt>
                <c:pt idx="98">
                  <c:v>1.110140484315187</c:v>
                </c:pt>
                <c:pt idx="99">
                  <c:v>1.0819918979678691</c:v>
                </c:pt>
                <c:pt idx="100">
                  <c:v>1.0677514792043239</c:v>
                </c:pt>
                <c:pt idx="101">
                  <c:v>1.0809374918163539</c:v>
                </c:pt>
                <c:pt idx="102">
                  <c:v>1.0793002597797841</c:v>
                </c:pt>
                <c:pt idx="103">
                  <c:v>1.0909983189691339</c:v>
                </c:pt>
                <c:pt idx="104">
                  <c:v>1.0871510344256401</c:v>
                </c:pt>
                <c:pt idx="105">
                  <c:v>1.098052811638373</c:v>
                </c:pt>
                <c:pt idx="106">
                  <c:v>1.120667434941153</c:v>
                </c:pt>
                <c:pt idx="107">
                  <c:v>1.126221863677229</c:v>
                </c:pt>
                <c:pt idx="108">
                  <c:v>1.122288310569769</c:v>
                </c:pt>
                <c:pt idx="109">
                  <c:v>1.0992154765321609</c:v>
                </c:pt>
                <c:pt idx="110">
                  <c:v>1.060848598452045</c:v>
                </c:pt>
                <c:pt idx="111">
                  <c:v>1.097318303976986</c:v>
                </c:pt>
                <c:pt idx="112">
                  <c:v>1.1006577667635431</c:v>
                </c:pt>
                <c:pt idx="113">
                  <c:v>1.0962005151922229</c:v>
                </c:pt>
                <c:pt idx="114">
                  <c:v>1.0984355106003041</c:v>
                </c:pt>
                <c:pt idx="115">
                  <c:v>1.086596175576394</c:v>
                </c:pt>
                <c:pt idx="116">
                  <c:v>1.0720203045213459</c:v>
                </c:pt>
                <c:pt idx="117">
                  <c:v>1.016743053839096</c:v>
                </c:pt>
                <c:pt idx="118">
                  <c:v>1.0080302284976681</c:v>
                </c:pt>
                <c:pt idx="119">
                  <c:v>0.98940322635247924</c:v>
                </c:pt>
                <c:pt idx="120">
                  <c:v>0.97556668325558149</c:v>
                </c:pt>
                <c:pt idx="121">
                  <c:v>0.97397996886054583</c:v>
                </c:pt>
                <c:pt idx="122">
                  <c:v>0.99945146484617764</c:v>
                </c:pt>
                <c:pt idx="123">
                  <c:v>1.009723847915565</c:v>
                </c:pt>
                <c:pt idx="124">
                  <c:v>1.004859924750233</c:v>
                </c:pt>
                <c:pt idx="125">
                  <c:v>1.032325978809955</c:v>
                </c:pt>
                <c:pt idx="126">
                  <c:v>1.040771598257946</c:v>
                </c:pt>
                <c:pt idx="127">
                  <c:v>1.0259164542670329</c:v>
                </c:pt>
                <c:pt idx="128">
                  <c:v>1.036145606803746</c:v>
                </c:pt>
                <c:pt idx="129">
                  <c:v>1.015208558549443</c:v>
                </c:pt>
                <c:pt idx="130">
                  <c:v>1.0206758679896291</c:v>
                </c:pt>
                <c:pt idx="131">
                  <c:v>1.046248545186796</c:v>
                </c:pt>
                <c:pt idx="132">
                  <c:v>1.071212348267224</c:v>
                </c:pt>
                <c:pt idx="133">
                  <c:v>1.0697869484798941</c:v>
                </c:pt>
                <c:pt idx="134">
                  <c:v>1.087989204082533</c:v>
                </c:pt>
                <c:pt idx="135">
                  <c:v>1.0902390003631861</c:v>
                </c:pt>
                <c:pt idx="136">
                  <c:v>1.0988079433392111</c:v>
                </c:pt>
                <c:pt idx="137">
                  <c:v>1.1006409617031701</c:v>
                </c:pt>
                <c:pt idx="138">
                  <c:v>1.124966723602258</c:v>
                </c:pt>
                <c:pt idx="139">
                  <c:v>1.1269493170943361</c:v>
                </c:pt>
                <c:pt idx="140">
                  <c:v>1.127296452505989</c:v>
                </c:pt>
                <c:pt idx="141">
                  <c:v>1.144752942085449</c:v>
                </c:pt>
                <c:pt idx="142">
                  <c:v>1.124408958200301</c:v>
                </c:pt>
                <c:pt idx="143">
                  <c:v>1.144945793024547</c:v>
                </c:pt>
                <c:pt idx="144">
                  <c:v>1.149169075968717</c:v>
                </c:pt>
                <c:pt idx="145">
                  <c:v>1.165566118838204</c:v>
                </c:pt>
                <c:pt idx="146">
                  <c:v>1.189786146469779</c:v>
                </c:pt>
                <c:pt idx="147">
                  <c:v>1.1517642174272551</c:v>
                </c:pt>
                <c:pt idx="148">
                  <c:v>1.167020779908611</c:v>
                </c:pt>
                <c:pt idx="149">
                  <c:v>1.1623139921785519</c:v>
                </c:pt>
                <c:pt idx="150">
                  <c:v>1.178467271691392</c:v>
                </c:pt>
                <c:pt idx="151">
                  <c:v>1.2020519691772811</c:v>
                </c:pt>
                <c:pt idx="152">
                  <c:v>1.201118459669088</c:v>
                </c:pt>
                <c:pt idx="153">
                  <c:v>1.1834805226105689</c:v>
                </c:pt>
                <c:pt idx="154">
                  <c:v>1.1875900685193821</c:v>
                </c:pt>
                <c:pt idx="155">
                  <c:v>1.164803421258797</c:v>
                </c:pt>
                <c:pt idx="156">
                  <c:v>1.1752702233597749</c:v>
                </c:pt>
                <c:pt idx="157">
                  <c:v>1.187428884259299</c:v>
                </c:pt>
                <c:pt idx="158">
                  <c:v>1.1540176390394989</c:v>
                </c:pt>
                <c:pt idx="159">
                  <c:v>1.1531729574935969</c:v>
                </c:pt>
                <c:pt idx="160">
                  <c:v>1.165284900682674</c:v>
                </c:pt>
                <c:pt idx="161">
                  <c:v>1.1899101255016531</c:v>
                </c:pt>
                <c:pt idx="162">
                  <c:v>1.1928430669063641</c:v>
                </c:pt>
                <c:pt idx="163">
                  <c:v>1.174642017023267</c:v>
                </c:pt>
                <c:pt idx="164">
                  <c:v>1.197987981916079</c:v>
                </c:pt>
                <c:pt idx="165">
                  <c:v>1.203078997429895</c:v>
                </c:pt>
                <c:pt idx="166">
                  <c:v>1.2025128992137759</c:v>
                </c:pt>
                <c:pt idx="167">
                  <c:v>1.2132207767354131</c:v>
                </c:pt>
                <c:pt idx="168">
                  <c:v>1.2227011754865451</c:v>
                </c:pt>
                <c:pt idx="169">
                  <c:v>1.207308441879448</c:v>
                </c:pt>
                <c:pt idx="170">
                  <c:v>1.2073233193425359</c:v>
                </c:pt>
                <c:pt idx="171">
                  <c:v>1.232018217850867</c:v>
                </c:pt>
                <c:pt idx="172">
                  <c:v>1.2372317191450131</c:v>
                </c:pt>
                <c:pt idx="173">
                  <c:v>1.21209609417342</c:v>
                </c:pt>
                <c:pt idx="174">
                  <c:v>1.185572770479381</c:v>
                </c:pt>
                <c:pt idx="175">
                  <c:v>1.1863946246798209</c:v>
                </c:pt>
                <c:pt idx="176">
                  <c:v>1.170541219727645</c:v>
                </c:pt>
                <c:pt idx="177">
                  <c:v>1.168175139152501</c:v>
                </c:pt>
                <c:pt idx="178">
                  <c:v>1.192438586383638</c:v>
                </c:pt>
                <c:pt idx="179">
                  <c:v>1.1854375773709629</c:v>
                </c:pt>
                <c:pt idx="180">
                  <c:v>1.1725395456387639</c:v>
                </c:pt>
                <c:pt idx="181">
                  <c:v>1.1898991616298571</c:v>
                </c:pt>
                <c:pt idx="182">
                  <c:v>1.2247084905718959</c:v>
                </c:pt>
                <c:pt idx="183">
                  <c:v>1.2323330797160179</c:v>
                </c:pt>
                <c:pt idx="184">
                  <c:v>1.246542863525163</c:v>
                </c:pt>
                <c:pt idx="185">
                  <c:v>1.2555839432498039</c:v>
                </c:pt>
                <c:pt idx="186">
                  <c:v>1.23809394302725</c:v>
                </c:pt>
                <c:pt idx="187">
                  <c:v>1.263626570200816</c:v>
                </c:pt>
                <c:pt idx="188">
                  <c:v>1.243863470719613</c:v>
                </c:pt>
                <c:pt idx="189">
                  <c:v>1.282373682928595</c:v>
                </c:pt>
                <c:pt idx="190">
                  <c:v>1.297415974475068</c:v>
                </c:pt>
                <c:pt idx="191">
                  <c:v>1.306896171240441</c:v>
                </c:pt>
                <c:pt idx="192">
                  <c:v>1.313942405672567</c:v>
                </c:pt>
                <c:pt idx="193">
                  <c:v>1.358050044011667</c:v>
                </c:pt>
                <c:pt idx="194">
                  <c:v>1.354063391292458</c:v>
                </c:pt>
                <c:pt idx="195">
                  <c:v>1.343096669828213</c:v>
                </c:pt>
                <c:pt idx="196">
                  <c:v>1.34164332250222</c:v>
                </c:pt>
                <c:pt idx="197">
                  <c:v>1.345439571153326</c:v>
                </c:pt>
                <c:pt idx="198">
                  <c:v>1.372509634679987</c:v>
                </c:pt>
                <c:pt idx="199">
                  <c:v>1.3593880587575431</c:v>
                </c:pt>
                <c:pt idx="200">
                  <c:v>1.335534460870931</c:v>
                </c:pt>
                <c:pt idx="201">
                  <c:v>1.365657034398698</c:v>
                </c:pt>
                <c:pt idx="202">
                  <c:v>1.3812588451058581</c:v>
                </c:pt>
                <c:pt idx="203">
                  <c:v>1.420827362239943</c:v>
                </c:pt>
                <c:pt idx="204">
                  <c:v>1.4230311209380191</c:v>
                </c:pt>
                <c:pt idx="205">
                  <c:v>1.433339387802945</c:v>
                </c:pt>
                <c:pt idx="206">
                  <c:v>1.426985115819698</c:v>
                </c:pt>
                <c:pt idx="207">
                  <c:v>1.3506499418969391</c:v>
                </c:pt>
                <c:pt idx="208">
                  <c:v>1.400688100037434</c:v>
                </c:pt>
                <c:pt idx="209">
                  <c:v>1.3556444062746289</c:v>
                </c:pt>
                <c:pt idx="210">
                  <c:v>1.2987438450363089</c:v>
                </c:pt>
                <c:pt idx="211">
                  <c:v>1.323313812286707</c:v>
                </c:pt>
                <c:pt idx="212">
                  <c:v>1.362336384714731</c:v>
                </c:pt>
                <c:pt idx="213">
                  <c:v>1.375306564976257</c:v>
                </c:pt>
                <c:pt idx="214">
                  <c:v>1.366770797801129</c:v>
                </c:pt>
                <c:pt idx="215">
                  <c:v>1.398530117093864</c:v>
                </c:pt>
                <c:pt idx="216">
                  <c:v>1.40143298043677</c:v>
                </c:pt>
                <c:pt idx="217">
                  <c:v>1.390058211430593</c:v>
                </c:pt>
                <c:pt idx="218">
                  <c:v>1.4038251693554711</c:v>
                </c:pt>
                <c:pt idx="219">
                  <c:v>1.3693005545666941</c:v>
                </c:pt>
                <c:pt idx="220">
                  <c:v>1.365575896711537</c:v>
                </c:pt>
                <c:pt idx="221">
                  <c:v>1.365595154835336</c:v>
                </c:pt>
                <c:pt idx="222">
                  <c:v>1.351647324061833</c:v>
                </c:pt>
                <c:pt idx="223">
                  <c:v>1.3328065130748199</c:v>
                </c:pt>
                <c:pt idx="224">
                  <c:v>1.361883503755839</c:v>
                </c:pt>
                <c:pt idx="225">
                  <c:v>1.3612542331998281</c:v>
                </c:pt>
                <c:pt idx="226">
                  <c:v>1.3568552813344481</c:v>
                </c:pt>
                <c:pt idx="227">
                  <c:v>1.3695186032700051</c:v>
                </c:pt>
                <c:pt idx="228">
                  <c:v>1.4111759528210379</c:v>
                </c:pt>
                <c:pt idx="229">
                  <c:v>1.4272795019996569</c:v>
                </c:pt>
                <c:pt idx="230">
                  <c:v>1.417438818409035</c:v>
                </c:pt>
                <c:pt idx="231">
                  <c:v>1.4216321669856311</c:v>
                </c:pt>
                <c:pt idx="232">
                  <c:v>1.4249807166998341</c:v>
                </c:pt>
                <c:pt idx="233">
                  <c:v>1.4028108661621099</c:v>
                </c:pt>
                <c:pt idx="234">
                  <c:v>1.4130874753141089</c:v>
                </c:pt>
                <c:pt idx="235">
                  <c:v>1.402360849290637</c:v>
                </c:pt>
                <c:pt idx="236">
                  <c:v>1.375916485757672</c:v>
                </c:pt>
                <c:pt idx="237">
                  <c:v>1.3631954963766479</c:v>
                </c:pt>
                <c:pt idx="238">
                  <c:v>1.323800401645117</c:v>
                </c:pt>
                <c:pt idx="239">
                  <c:v>1.299615249361425</c:v>
                </c:pt>
                <c:pt idx="240">
                  <c:v>1.3199443891034019</c:v>
                </c:pt>
                <c:pt idx="241">
                  <c:v>1.3237342985075089</c:v>
                </c:pt>
                <c:pt idx="242">
                  <c:v>1.3505157116666131</c:v>
                </c:pt>
                <c:pt idx="243">
                  <c:v>1.3684412672407491</c:v>
                </c:pt>
                <c:pt idx="244">
                  <c:v>1.361540179868864</c:v>
                </c:pt>
                <c:pt idx="245">
                  <c:v>1.363569599656411</c:v>
                </c:pt>
                <c:pt idx="246">
                  <c:v>1.3620145834900059</c:v>
                </c:pt>
                <c:pt idx="247">
                  <c:v>1.333610962673669</c:v>
                </c:pt>
                <c:pt idx="248">
                  <c:v>1.324569703163172</c:v>
                </c:pt>
                <c:pt idx="249">
                  <c:v>1.331300724842956</c:v>
                </c:pt>
                <c:pt idx="250">
                  <c:v>1.328546671844727</c:v>
                </c:pt>
                <c:pt idx="251">
                  <c:v>1.313741646438485</c:v>
                </c:pt>
                <c:pt idx="252">
                  <c:v>1.25041563109762</c:v>
                </c:pt>
                <c:pt idx="253">
                  <c:v>1.250567622488721</c:v>
                </c:pt>
                <c:pt idx="254">
                  <c:v>1.285747040218145</c:v>
                </c:pt>
                <c:pt idx="255">
                  <c:v>1.2528461796938071</c:v>
                </c:pt>
                <c:pt idx="256">
                  <c:v>1.2761511215382679</c:v>
                </c:pt>
                <c:pt idx="257">
                  <c:v>1.2582879305129651</c:v>
                </c:pt>
                <c:pt idx="258">
                  <c:v>1.2421691443892819</c:v>
                </c:pt>
                <c:pt idx="259">
                  <c:v>1.266938960022145</c:v>
                </c:pt>
                <c:pt idx="260">
                  <c:v>1.303057393633666</c:v>
                </c:pt>
                <c:pt idx="261">
                  <c:v>1.31621722612645</c:v>
                </c:pt>
                <c:pt idx="262">
                  <c:v>1.335969363723972</c:v>
                </c:pt>
                <c:pt idx="263">
                  <c:v>1.3378347358053659</c:v>
                </c:pt>
                <c:pt idx="264">
                  <c:v>1.313607105557737</c:v>
                </c:pt>
                <c:pt idx="265">
                  <c:v>1.346581322599024</c:v>
                </c:pt>
                <c:pt idx="266">
                  <c:v>1.361414367142241</c:v>
                </c:pt>
                <c:pt idx="267">
                  <c:v>1.4074408435909209</c:v>
                </c:pt>
                <c:pt idx="268">
                  <c:v>1.4152228027684131</c:v>
                </c:pt>
                <c:pt idx="269">
                  <c:v>1.436589646377713</c:v>
                </c:pt>
                <c:pt idx="270">
                  <c:v>1.428665597455808</c:v>
                </c:pt>
                <c:pt idx="271">
                  <c:v>1.4026849331201621</c:v>
                </c:pt>
                <c:pt idx="272">
                  <c:v>1.430570625266921</c:v>
                </c:pt>
                <c:pt idx="273">
                  <c:v>1.4021308080013211</c:v>
                </c:pt>
                <c:pt idx="274">
                  <c:v>1.4323835809144041</c:v>
                </c:pt>
                <c:pt idx="275">
                  <c:v>1.4641077466322721</c:v>
                </c:pt>
                <c:pt idx="276">
                  <c:v>1.4908996612900991</c:v>
                </c:pt>
                <c:pt idx="277">
                  <c:v>1.5156211367621959</c:v>
                </c:pt>
                <c:pt idx="278">
                  <c:v>1.5173750766412291</c:v>
                </c:pt>
                <c:pt idx="279">
                  <c:v>1.496318939257627</c:v>
                </c:pt>
                <c:pt idx="280">
                  <c:v>1.4658252757032451</c:v>
                </c:pt>
                <c:pt idx="281">
                  <c:v>1.4926167822574281</c:v>
                </c:pt>
                <c:pt idx="282">
                  <c:v>1.5460509370731339</c:v>
                </c:pt>
                <c:pt idx="283">
                  <c:v>1.539591801066444</c:v>
                </c:pt>
                <c:pt idx="284">
                  <c:v>1.553845637047323</c:v>
                </c:pt>
                <c:pt idx="285">
                  <c:v>1.564993426053459</c:v>
                </c:pt>
                <c:pt idx="286">
                  <c:v>1.525642231236682</c:v>
                </c:pt>
                <c:pt idx="287">
                  <c:v>1.529618892683215</c:v>
                </c:pt>
                <c:pt idx="288">
                  <c:v>1.5108054042694461</c:v>
                </c:pt>
                <c:pt idx="289">
                  <c:v>1.5340796148205029</c:v>
                </c:pt>
                <c:pt idx="290">
                  <c:v>1.505189499975395</c:v>
                </c:pt>
                <c:pt idx="291">
                  <c:v>1.5183649469608509</c:v>
                </c:pt>
                <c:pt idx="292">
                  <c:v>1.515448907070597</c:v>
                </c:pt>
                <c:pt idx="293">
                  <c:v>1.5385293082056499</c:v>
                </c:pt>
                <c:pt idx="294">
                  <c:v>1.55625903260039</c:v>
                </c:pt>
                <c:pt idx="295">
                  <c:v>1.5562755956360961</c:v>
                </c:pt>
                <c:pt idx="296">
                  <c:v>1.5903280324591</c:v>
                </c:pt>
                <c:pt idx="297">
                  <c:v>1.586968702427521</c:v>
                </c:pt>
                <c:pt idx="298">
                  <c:v>1.584921525149511</c:v>
                </c:pt>
                <c:pt idx="299">
                  <c:v>1.583008454710483</c:v>
                </c:pt>
                <c:pt idx="300">
                  <c:v>1.5578159679104979</c:v>
                </c:pt>
                <c:pt idx="301">
                  <c:v>1.567275919874213</c:v>
                </c:pt>
                <c:pt idx="302">
                  <c:v>1.58414881573734</c:v>
                </c:pt>
                <c:pt idx="303">
                  <c:v>1.593786790473652</c:v>
                </c:pt>
                <c:pt idx="304">
                  <c:v>1.6072550966156831</c:v>
                </c:pt>
                <c:pt idx="305">
                  <c:v>1.5786430397047371</c:v>
                </c:pt>
                <c:pt idx="306">
                  <c:v>1.5588611910195189</c:v>
                </c:pt>
                <c:pt idx="307">
                  <c:v>1.573747517972673</c:v>
                </c:pt>
                <c:pt idx="308">
                  <c:v>1.5695777040574661</c:v>
                </c:pt>
                <c:pt idx="309">
                  <c:v>1.582984306919244</c:v>
                </c:pt>
                <c:pt idx="310">
                  <c:v>1.587937958536237</c:v>
                </c:pt>
                <c:pt idx="311">
                  <c:v>1.560979607267811</c:v>
                </c:pt>
                <c:pt idx="312">
                  <c:v>1.553505029764378</c:v>
                </c:pt>
                <c:pt idx="313">
                  <c:v>1.571394900001349</c:v>
                </c:pt>
                <c:pt idx="314">
                  <c:v>1.557675112430766</c:v>
                </c:pt>
                <c:pt idx="315">
                  <c:v>1.5070591820294219</c:v>
                </c:pt>
                <c:pt idx="316">
                  <c:v>1.507383783686518</c:v>
                </c:pt>
                <c:pt idx="317">
                  <c:v>1.490917040533094</c:v>
                </c:pt>
                <c:pt idx="318">
                  <c:v>1.451098656627438</c:v>
                </c:pt>
                <c:pt idx="319">
                  <c:v>1.4691358668950709</c:v>
                </c:pt>
                <c:pt idx="320">
                  <c:v>1.4870340210417701</c:v>
                </c:pt>
                <c:pt idx="321">
                  <c:v>1.4532433844192361</c:v>
                </c:pt>
                <c:pt idx="322">
                  <c:v>1.454173094932383</c:v>
                </c:pt>
                <c:pt idx="323">
                  <c:v>1.4618315527771339</c:v>
                </c:pt>
                <c:pt idx="324">
                  <c:v>1.473773262062283</c:v>
                </c:pt>
                <c:pt idx="325">
                  <c:v>1.4807210251781711</c:v>
                </c:pt>
                <c:pt idx="326">
                  <c:v>1.481578122555254</c:v>
                </c:pt>
                <c:pt idx="327">
                  <c:v>1.4606496516825711</c:v>
                </c:pt>
                <c:pt idx="328">
                  <c:v>1.4684978579996719</c:v>
                </c:pt>
                <c:pt idx="329">
                  <c:v>1.463628457344752</c:v>
                </c:pt>
                <c:pt idx="330">
                  <c:v>1.457240890471958</c:v>
                </c:pt>
                <c:pt idx="331">
                  <c:v>1.464778839160225</c:v>
                </c:pt>
                <c:pt idx="332">
                  <c:v>1.4534082389890839</c:v>
                </c:pt>
                <c:pt idx="333">
                  <c:v>1.4447702084765679</c:v>
                </c:pt>
                <c:pt idx="334">
                  <c:v>1.3937623147636919</c:v>
                </c:pt>
                <c:pt idx="335">
                  <c:v>1.4014073748082569</c:v>
                </c:pt>
                <c:pt idx="336">
                  <c:v>1.382697522810125</c:v>
                </c:pt>
                <c:pt idx="337">
                  <c:v>1.3648349490835761</c:v>
                </c:pt>
                <c:pt idx="338">
                  <c:v>1.3354684448517671</c:v>
                </c:pt>
                <c:pt idx="339">
                  <c:v>1.3261622228055761</c:v>
                </c:pt>
                <c:pt idx="340">
                  <c:v>1.3542179334544679</c:v>
                </c:pt>
                <c:pt idx="341">
                  <c:v>1.3651818032439309</c:v>
                </c:pt>
                <c:pt idx="342">
                  <c:v>1.343144102240226</c:v>
                </c:pt>
                <c:pt idx="343">
                  <c:v>1.3622256048206129</c:v>
                </c:pt>
                <c:pt idx="344">
                  <c:v>1.3743414805515299</c:v>
                </c:pt>
                <c:pt idx="345">
                  <c:v>1.37632810715608</c:v>
                </c:pt>
                <c:pt idx="346">
                  <c:v>1.34397534247427</c:v>
                </c:pt>
                <c:pt idx="347">
                  <c:v>1.3435424063324799</c:v>
                </c:pt>
                <c:pt idx="348">
                  <c:v>1.336883113104514</c:v>
                </c:pt>
                <c:pt idx="349">
                  <c:v>1.360362583620855</c:v>
                </c:pt>
                <c:pt idx="350">
                  <c:v>1.3471956918533461</c:v>
                </c:pt>
                <c:pt idx="351">
                  <c:v>1.3221893165613341</c:v>
                </c:pt>
                <c:pt idx="352">
                  <c:v>1.3051095038170051</c:v>
                </c:pt>
                <c:pt idx="353">
                  <c:v>1.291355438462533</c:v>
                </c:pt>
                <c:pt idx="354">
                  <c:v>1.308993669668109</c:v>
                </c:pt>
                <c:pt idx="355">
                  <c:v>1.307397167046217</c:v>
                </c:pt>
                <c:pt idx="356">
                  <c:v>1.3393769494615999</c:v>
                </c:pt>
                <c:pt idx="357">
                  <c:v>1.3796758389002679</c:v>
                </c:pt>
                <c:pt idx="358">
                  <c:v>1.3973512366510621</c:v>
                </c:pt>
                <c:pt idx="359">
                  <c:v>1.398356608634389</c:v>
                </c:pt>
                <c:pt idx="360">
                  <c:v>1.381890812991589</c:v>
                </c:pt>
                <c:pt idx="361">
                  <c:v>1.4011766547427389</c:v>
                </c:pt>
                <c:pt idx="362">
                  <c:v>1.4047771107333391</c:v>
                </c:pt>
                <c:pt idx="363">
                  <c:v>1.441078553598975</c:v>
                </c:pt>
                <c:pt idx="364">
                  <c:v>1.4506971877605499</c:v>
                </c:pt>
                <c:pt idx="365">
                  <c:v>1.450789944684981</c:v>
                </c:pt>
                <c:pt idx="366">
                  <c:v>1.4487150204805399</c:v>
                </c:pt>
                <c:pt idx="367">
                  <c:v>1.4424904610027749</c:v>
                </c:pt>
                <c:pt idx="368">
                  <c:v>1.4519775376554389</c:v>
                </c:pt>
                <c:pt idx="369">
                  <c:v>1.43136886924963</c:v>
                </c:pt>
                <c:pt idx="370">
                  <c:v>1.4570540366778559</c:v>
                </c:pt>
                <c:pt idx="371">
                  <c:v>1.4686061523409171</c:v>
                </c:pt>
                <c:pt idx="372">
                  <c:v>1.475519898030734</c:v>
                </c:pt>
                <c:pt idx="373">
                  <c:v>1.4749055752696869</c:v>
                </c:pt>
                <c:pt idx="374">
                  <c:v>1.451554090176427</c:v>
                </c:pt>
                <c:pt idx="375">
                  <c:v>1.451078145262084</c:v>
                </c:pt>
                <c:pt idx="376">
                  <c:v>1.4354234262383989</c:v>
                </c:pt>
                <c:pt idx="377">
                  <c:v>1.440996393972656</c:v>
                </c:pt>
                <c:pt idx="378">
                  <c:v>1.3832614431427031</c:v>
                </c:pt>
                <c:pt idx="379">
                  <c:v>1.387210339418725</c:v>
                </c:pt>
                <c:pt idx="380">
                  <c:v>1.4110048358523859</c:v>
                </c:pt>
                <c:pt idx="381">
                  <c:v>1.406434619690667</c:v>
                </c:pt>
                <c:pt idx="382">
                  <c:v>1.389951046339484</c:v>
                </c:pt>
                <c:pt idx="383">
                  <c:v>1.392828120420383</c:v>
                </c:pt>
                <c:pt idx="384">
                  <c:v>1.38490101250235</c:v>
                </c:pt>
                <c:pt idx="385">
                  <c:v>1.3909621246017401</c:v>
                </c:pt>
                <c:pt idx="386">
                  <c:v>1.3872163250413929</c:v>
                </c:pt>
                <c:pt idx="387">
                  <c:v>1.3763128571716829</c:v>
                </c:pt>
                <c:pt idx="388">
                  <c:v>1.355068856647579</c:v>
                </c:pt>
                <c:pt idx="389">
                  <c:v>1.372369949509624</c:v>
                </c:pt>
                <c:pt idx="390">
                  <c:v>1.3884777685646099</c:v>
                </c:pt>
                <c:pt idx="391">
                  <c:v>1.420384123005914</c:v>
                </c:pt>
                <c:pt idx="392">
                  <c:v>1.431946511868107</c:v>
                </c:pt>
                <c:pt idx="393">
                  <c:v>1.442284931910272</c:v>
                </c:pt>
                <c:pt idx="394">
                  <c:v>1.4314795348141101</c:v>
                </c:pt>
                <c:pt idx="395">
                  <c:v>1.423986195895109</c:v>
                </c:pt>
                <c:pt idx="396">
                  <c:v>1.4013730017201731</c:v>
                </c:pt>
                <c:pt idx="397">
                  <c:v>1.401423973668156</c:v>
                </c:pt>
                <c:pt idx="398">
                  <c:v>1.3921629306308301</c:v>
                </c:pt>
                <c:pt idx="399">
                  <c:v>1.4149268382859881</c:v>
                </c:pt>
                <c:pt idx="400">
                  <c:v>1.418456171036492</c:v>
                </c:pt>
                <c:pt idx="401">
                  <c:v>1.4238829816702201</c:v>
                </c:pt>
                <c:pt idx="402">
                  <c:v>1.423893593059093</c:v>
                </c:pt>
                <c:pt idx="403">
                  <c:v>1.417735314605115</c:v>
                </c:pt>
                <c:pt idx="404">
                  <c:v>1.3962196362908039</c:v>
                </c:pt>
                <c:pt idx="405">
                  <c:v>1.380296197796699</c:v>
                </c:pt>
                <c:pt idx="406">
                  <c:v>1.3716633529078699</c:v>
                </c:pt>
                <c:pt idx="407">
                  <c:v>1.353172585645088</c:v>
                </c:pt>
                <c:pt idx="408">
                  <c:v>1.32345717522138</c:v>
                </c:pt>
                <c:pt idx="409">
                  <c:v>1.311908713195274</c:v>
                </c:pt>
                <c:pt idx="410">
                  <c:v>1.3435500662062949</c:v>
                </c:pt>
                <c:pt idx="411">
                  <c:v>1.330540107301817</c:v>
                </c:pt>
                <c:pt idx="412">
                  <c:v>1.3164465815171871</c:v>
                </c:pt>
                <c:pt idx="413">
                  <c:v>1.294885715392301</c:v>
                </c:pt>
                <c:pt idx="414">
                  <c:v>1.307907018552906</c:v>
                </c:pt>
                <c:pt idx="415">
                  <c:v>1.3087007966823221</c:v>
                </c:pt>
                <c:pt idx="416">
                  <c:v>1.30769363931864</c:v>
                </c:pt>
                <c:pt idx="417">
                  <c:v>1.281943262043759</c:v>
                </c:pt>
                <c:pt idx="418">
                  <c:v>1.2857172156687211</c:v>
                </c:pt>
                <c:pt idx="419">
                  <c:v>1.3248244467003989</c:v>
                </c:pt>
                <c:pt idx="420">
                  <c:v>1.288427818782941</c:v>
                </c:pt>
                <c:pt idx="421">
                  <c:v>1.281872756211405</c:v>
                </c:pt>
                <c:pt idx="422">
                  <c:v>1.258260822304768</c:v>
                </c:pt>
                <c:pt idx="423">
                  <c:v>1.260385312596259</c:v>
                </c:pt>
                <c:pt idx="424">
                  <c:v>1.246021568196505</c:v>
                </c:pt>
                <c:pt idx="425">
                  <c:v>1.214938671324836</c:v>
                </c:pt>
                <c:pt idx="426">
                  <c:v>1.2129518076006891</c:v>
                </c:pt>
                <c:pt idx="427">
                  <c:v>1.205360816328314</c:v>
                </c:pt>
                <c:pt idx="428">
                  <c:v>1.195404856173695</c:v>
                </c:pt>
                <c:pt idx="429">
                  <c:v>1.237976262621848</c:v>
                </c:pt>
                <c:pt idx="430">
                  <c:v>1.257861798810773</c:v>
                </c:pt>
                <c:pt idx="431">
                  <c:v>1.251176044410754</c:v>
                </c:pt>
                <c:pt idx="432">
                  <c:v>1.255259176454312</c:v>
                </c:pt>
                <c:pt idx="433">
                  <c:v>1.2207153977026859</c:v>
                </c:pt>
                <c:pt idx="434">
                  <c:v>1.2117391465624689</c:v>
                </c:pt>
                <c:pt idx="435">
                  <c:v>1.1774791480469291</c:v>
                </c:pt>
                <c:pt idx="436">
                  <c:v>1.155235938650129</c:v>
                </c:pt>
                <c:pt idx="437">
                  <c:v>1.17633901381452</c:v>
                </c:pt>
                <c:pt idx="438">
                  <c:v>1.21114225742625</c:v>
                </c:pt>
                <c:pt idx="439">
                  <c:v>1.230265907853493</c:v>
                </c:pt>
                <c:pt idx="440">
                  <c:v>1.2248599325727449</c:v>
                </c:pt>
                <c:pt idx="441">
                  <c:v>1.2536707390882069</c:v>
                </c:pt>
                <c:pt idx="442">
                  <c:v>1.2655369415246021</c:v>
                </c:pt>
                <c:pt idx="443">
                  <c:v>1.2649365079516579</c:v>
                </c:pt>
                <c:pt idx="444">
                  <c:v>1.2974486832598999</c:v>
                </c:pt>
                <c:pt idx="445">
                  <c:v>1.290006347698289</c:v>
                </c:pt>
                <c:pt idx="446">
                  <c:v>1.290386520182071</c:v>
                </c:pt>
                <c:pt idx="447">
                  <c:v>1.2905688935142481</c:v>
                </c:pt>
                <c:pt idx="448">
                  <c:v>1.2755865548692591</c:v>
                </c:pt>
                <c:pt idx="449">
                  <c:v>1.3016051558473389</c:v>
                </c:pt>
                <c:pt idx="450">
                  <c:v>1.2834807106285311</c:v>
                </c:pt>
                <c:pt idx="451">
                  <c:v>1.2781036957465439</c:v>
                </c:pt>
                <c:pt idx="452">
                  <c:v>1.3097464767329181</c:v>
                </c:pt>
                <c:pt idx="453">
                  <c:v>1.3201975175888361</c:v>
                </c:pt>
                <c:pt idx="454">
                  <c:v>1.2775143338972981</c:v>
                </c:pt>
                <c:pt idx="455">
                  <c:v>1.279313426138313</c:v>
                </c:pt>
                <c:pt idx="456">
                  <c:v>1.2419774449735821</c:v>
                </c:pt>
                <c:pt idx="457">
                  <c:v>1.236734061857409</c:v>
                </c:pt>
                <c:pt idx="458">
                  <c:v>1.2407556035744369</c:v>
                </c:pt>
                <c:pt idx="459">
                  <c:v>1.239628735102682</c:v>
                </c:pt>
                <c:pt idx="460">
                  <c:v>1.245319240686664</c:v>
                </c:pt>
                <c:pt idx="461">
                  <c:v>1.245369478318644</c:v>
                </c:pt>
                <c:pt idx="462">
                  <c:v>1.2587488727541869</c:v>
                </c:pt>
                <c:pt idx="463">
                  <c:v>1.2694665359707531</c:v>
                </c:pt>
                <c:pt idx="464">
                  <c:v>1.2156036520359299</c:v>
                </c:pt>
                <c:pt idx="465">
                  <c:v>1.237752165939741</c:v>
                </c:pt>
                <c:pt idx="466">
                  <c:v>1.20967636159044</c:v>
                </c:pt>
                <c:pt idx="467">
                  <c:v>1.1735371030088639</c:v>
                </c:pt>
                <c:pt idx="468">
                  <c:v>1.178011344962149</c:v>
                </c:pt>
                <c:pt idx="469">
                  <c:v>1.1839552597558269</c:v>
                </c:pt>
                <c:pt idx="470">
                  <c:v>1.187064519936631</c:v>
                </c:pt>
                <c:pt idx="471">
                  <c:v>1.176267804109983</c:v>
                </c:pt>
                <c:pt idx="472">
                  <c:v>1.1669316757728641</c:v>
                </c:pt>
                <c:pt idx="473">
                  <c:v>1.1378602921386869</c:v>
                </c:pt>
                <c:pt idx="474">
                  <c:v>1.119997813457277</c:v>
                </c:pt>
                <c:pt idx="475">
                  <c:v>1.1036654327426769</c:v>
                </c:pt>
                <c:pt idx="476">
                  <c:v>1.137846630587114</c:v>
                </c:pt>
                <c:pt idx="477">
                  <c:v>1.1504883221910269</c:v>
                </c:pt>
                <c:pt idx="478">
                  <c:v>1.143855647283762</c:v>
                </c:pt>
                <c:pt idx="479">
                  <c:v>1.1185439980742931</c:v>
                </c:pt>
                <c:pt idx="480">
                  <c:v>1.1282027904681291</c:v>
                </c:pt>
                <c:pt idx="481">
                  <c:v>1.1384163424316589</c:v>
                </c:pt>
                <c:pt idx="482">
                  <c:v>1.1284645977604471</c:v>
                </c:pt>
                <c:pt idx="483">
                  <c:v>1.0889744162083279</c:v>
                </c:pt>
                <c:pt idx="484">
                  <c:v>1.087654044011459</c:v>
                </c:pt>
                <c:pt idx="485">
                  <c:v>1.088727846155739</c:v>
                </c:pt>
                <c:pt idx="486">
                  <c:v>1.1091215547133271</c:v>
                </c:pt>
                <c:pt idx="487">
                  <c:v>1.078446124726125</c:v>
                </c:pt>
                <c:pt idx="488">
                  <c:v>1.029765373221037</c:v>
                </c:pt>
                <c:pt idx="489">
                  <c:v>1.0249333788149251</c:v>
                </c:pt>
                <c:pt idx="490">
                  <c:v>1.06719568195152</c:v>
                </c:pt>
                <c:pt idx="491">
                  <c:v>1.111516324128196</c:v>
                </c:pt>
                <c:pt idx="492">
                  <c:v>1.1130098334426199</c:v>
                </c:pt>
                <c:pt idx="493">
                  <c:v>1.1068986819806561</c:v>
                </c:pt>
                <c:pt idx="494">
                  <c:v>1.0641695225583501</c:v>
                </c:pt>
                <c:pt idx="495">
                  <c:v>1.0291202630219229</c:v>
                </c:pt>
                <c:pt idx="496">
                  <c:v>1.079035461431411</c:v>
                </c:pt>
                <c:pt idx="497">
                  <c:v>1.0318255226262329</c:v>
                </c:pt>
                <c:pt idx="498">
                  <c:v>1.0295422666737419</c:v>
                </c:pt>
                <c:pt idx="499">
                  <c:v>1.05178747167554</c:v>
                </c:pt>
                <c:pt idx="500">
                  <c:v>1.041897815822765</c:v>
                </c:pt>
                <c:pt idx="501">
                  <c:v>1.0458301283184139</c:v>
                </c:pt>
                <c:pt idx="502">
                  <c:v>1.0495523970096099</c:v>
                </c:pt>
                <c:pt idx="503">
                  <c:v>1.065711283662367</c:v>
                </c:pt>
                <c:pt idx="504">
                  <c:v>1.085759489990159</c:v>
                </c:pt>
                <c:pt idx="505">
                  <c:v>1.097974741242806</c:v>
                </c:pt>
                <c:pt idx="506">
                  <c:v>1.0768339036650389</c:v>
                </c:pt>
                <c:pt idx="507">
                  <c:v>1.1036226000482261</c:v>
                </c:pt>
                <c:pt idx="508">
                  <c:v>1.110484500502098</c:v>
                </c:pt>
                <c:pt idx="509">
                  <c:v>1.1158861931273409</c:v>
                </c:pt>
                <c:pt idx="510">
                  <c:v>1.139576514011102</c:v>
                </c:pt>
                <c:pt idx="511">
                  <c:v>1.1383235952694519</c:v>
                </c:pt>
                <c:pt idx="512">
                  <c:v>1.160891010224036</c:v>
                </c:pt>
                <c:pt idx="513">
                  <c:v>1.151365395133408</c:v>
                </c:pt>
                <c:pt idx="514">
                  <c:v>1.1465807075351071</c:v>
                </c:pt>
                <c:pt idx="515">
                  <c:v>1.1523254577812441</c:v>
                </c:pt>
                <c:pt idx="516">
                  <c:v>1.165928263866066</c:v>
                </c:pt>
                <c:pt idx="517">
                  <c:v>1.1962640742332811</c:v>
                </c:pt>
                <c:pt idx="518">
                  <c:v>1.189563707997751</c:v>
                </c:pt>
                <c:pt idx="519">
                  <c:v>1.2103757318067809</c:v>
                </c:pt>
                <c:pt idx="520">
                  <c:v>1.2175602851217819</c:v>
                </c:pt>
                <c:pt idx="521">
                  <c:v>1.201634370125322</c:v>
                </c:pt>
                <c:pt idx="522">
                  <c:v>1.1885627111577191</c:v>
                </c:pt>
                <c:pt idx="523">
                  <c:v>1.20067073352771</c:v>
                </c:pt>
                <c:pt idx="524">
                  <c:v>1.232662508588876</c:v>
                </c:pt>
                <c:pt idx="525">
                  <c:v>1.24884699469584</c:v>
                </c:pt>
                <c:pt idx="526">
                  <c:v>1.23045519980572</c:v>
                </c:pt>
                <c:pt idx="527">
                  <c:v>1.236245123114716</c:v>
                </c:pt>
                <c:pt idx="528">
                  <c:v>1.252721592606828</c:v>
                </c:pt>
                <c:pt idx="529">
                  <c:v>1.275439757594095</c:v>
                </c:pt>
                <c:pt idx="530">
                  <c:v>1.306354007576721</c:v>
                </c:pt>
                <c:pt idx="531">
                  <c:v>1.295287853902624</c:v>
                </c:pt>
                <c:pt idx="532">
                  <c:v>1.236122798450016</c:v>
                </c:pt>
                <c:pt idx="533">
                  <c:v>1.2425409681047259</c:v>
                </c:pt>
                <c:pt idx="534">
                  <c:v>1.2720867901201089</c:v>
                </c:pt>
                <c:pt idx="535">
                  <c:v>1.284473497457479</c:v>
                </c:pt>
                <c:pt idx="536">
                  <c:v>1.251242102072432</c:v>
                </c:pt>
                <c:pt idx="537">
                  <c:v>1.2448844817761291</c:v>
                </c:pt>
                <c:pt idx="538">
                  <c:v>1.2808075808115811</c:v>
                </c:pt>
                <c:pt idx="539">
                  <c:v>1.2771116180530351</c:v>
                </c:pt>
                <c:pt idx="540">
                  <c:v>1.312501907669047</c:v>
                </c:pt>
                <c:pt idx="541">
                  <c:v>1.2955309240449151</c:v>
                </c:pt>
                <c:pt idx="542">
                  <c:v>1.252156783869631</c:v>
                </c:pt>
                <c:pt idx="543">
                  <c:v>1.2320290467699451</c:v>
                </c:pt>
                <c:pt idx="544">
                  <c:v>1.2438354444019051</c:v>
                </c:pt>
                <c:pt idx="545">
                  <c:v>1.255068804900674</c:v>
                </c:pt>
                <c:pt idx="546">
                  <c:v>1.271151287987591</c:v>
                </c:pt>
                <c:pt idx="547">
                  <c:v>1.2357269419548229</c:v>
                </c:pt>
                <c:pt idx="548">
                  <c:v>1.2612016196003419</c:v>
                </c:pt>
                <c:pt idx="549">
                  <c:v>1.2875366633179821</c:v>
                </c:pt>
                <c:pt idx="550">
                  <c:v>1.3263263401975061</c:v>
                </c:pt>
                <c:pt idx="551">
                  <c:v>1.327563570961944</c:v>
                </c:pt>
                <c:pt idx="552">
                  <c:v>1.329645168139624</c:v>
                </c:pt>
                <c:pt idx="553">
                  <c:v>1.338486371848242</c:v>
                </c:pt>
                <c:pt idx="554">
                  <c:v>1.364112734571443</c:v>
                </c:pt>
                <c:pt idx="555">
                  <c:v>1.330067829258134</c:v>
                </c:pt>
                <c:pt idx="556">
                  <c:v>1.357879807720505</c:v>
                </c:pt>
                <c:pt idx="557">
                  <c:v>1.312331999603265</c:v>
                </c:pt>
                <c:pt idx="558">
                  <c:v>1.3022395186764399</c:v>
                </c:pt>
                <c:pt idx="559">
                  <c:v>1.297622557372256</c:v>
                </c:pt>
                <c:pt idx="560">
                  <c:v>1.2933050182556589</c:v>
                </c:pt>
                <c:pt idx="561">
                  <c:v>1.3124897931650239</c:v>
                </c:pt>
                <c:pt idx="562">
                  <c:v>1.3418502828321379</c:v>
                </c:pt>
                <c:pt idx="563">
                  <c:v>1.341536220712817</c:v>
                </c:pt>
                <c:pt idx="564">
                  <c:v>1.3588363704641</c:v>
                </c:pt>
                <c:pt idx="565">
                  <c:v>1.3702395975843289</c:v>
                </c:pt>
                <c:pt idx="566">
                  <c:v>1.3693897814588269</c:v>
                </c:pt>
                <c:pt idx="567">
                  <c:v>1.3423985370715981</c:v>
                </c:pt>
                <c:pt idx="568">
                  <c:v>1.343414964162571</c:v>
                </c:pt>
                <c:pt idx="569">
                  <c:v>1.3381403301086581</c:v>
                </c:pt>
                <c:pt idx="570">
                  <c:v>1.3322379030473179</c:v>
                </c:pt>
                <c:pt idx="571">
                  <c:v>1.336805686360113</c:v>
                </c:pt>
                <c:pt idx="572">
                  <c:v>1.31486036004081</c:v>
                </c:pt>
                <c:pt idx="573">
                  <c:v>1.336939542053855</c:v>
                </c:pt>
                <c:pt idx="574">
                  <c:v>1.311664043733658</c:v>
                </c:pt>
                <c:pt idx="575">
                  <c:v>1.3094152550958651</c:v>
                </c:pt>
                <c:pt idx="576">
                  <c:v>1.332951351781074</c:v>
                </c:pt>
                <c:pt idx="577">
                  <c:v>1.332016876951843</c:v>
                </c:pt>
                <c:pt idx="578">
                  <c:v>1.321970594262643</c:v>
                </c:pt>
                <c:pt idx="579">
                  <c:v>1.303295745088537</c:v>
                </c:pt>
                <c:pt idx="580">
                  <c:v>1.3154125091598809</c:v>
                </c:pt>
                <c:pt idx="581">
                  <c:v>1.3350123389780491</c:v>
                </c:pt>
                <c:pt idx="582">
                  <c:v>1.333546299634935</c:v>
                </c:pt>
                <c:pt idx="583">
                  <c:v>1.3395077574250649</c:v>
                </c:pt>
                <c:pt idx="584">
                  <c:v>1.3403335051919509</c:v>
                </c:pt>
                <c:pt idx="585">
                  <c:v>1.308316359754826</c:v>
                </c:pt>
                <c:pt idx="586">
                  <c:v>1.3050567366737049</c:v>
                </c:pt>
                <c:pt idx="587">
                  <c:v>1.2962266501164661</c:v>
                </c:pt>
                <c:pt idx="588">
                  <c:v>1.291921902671143</c:v>
                </c:pt>
                <c:pt idx="589">
                  <c:v>1.2868169938219101</c:v>
                </c:pt>
                <c:pt idx="590">
                  <c:v>1.308102900378457</c:v>
                </c:pt>
                <c:pt idx="591">
                  <c:v>1.3004137255921691</c:v>
                </c:pt>
                <c:pt idx="592">
                  <c:v>1.3189784378906719</c:v>
                </c:pt>
                <c:pt idx="593">
                  <c:v>1.3162202955396429</c:v>
                </c:pt>
                <c:pt idx="594">
                  <c:v>1.3137534685452219</c:v>
                </c:pt>
                <c:pt idx="595">
                  <c:v>1.3242680971916949</c:v>
                </c:pt>
                <c:pt idx="596">
                  <c:v>1.31686333184086</c:v>
                </c:pt>
                <c:pt idx="597">
                  <c:v>1.314760156772691</c:v>
                </c:pt>
                <c:pt idx="598">
                  <c:v>1.292657475652667</c:v>
                </c:pt>
                <c:pt idx="599">
                  <c:v>1.261075538071039</c:v>
                </c:pt>
                <c:pt idx="600">
                  <c:v>1.2673675662779129</c:v>
                </c:pt>
                <c:pt idx="601">
                  <c:v>1.2677496656190019</c:v>
                </c:pt>
                <c:pt idx="602">
                  <c:v>1.258529392019808</c:v>
                </c:pt>
                <c:pt idx="603">
                  <c:v>1.274110445108906</c:v>
                </c:pt>
                <c:pt idx="604">
                  <c:v>1.286144308165782</c:v>
                </c:pt>
                <c:pt idx="605">
                  <c:v>1.295472832786478</c:v>
                </c:pt>
                <c:pt idx="606">
                  <c:v>1.2942685393400271</c:v>
                </c:pt>
                <c:pt idx="607">
                  <c:v>1.270746297773568</c:v>
                </c:pt>
                <c:pt idx="608">
                  <c:v>1.29951588759845</c:v>
                </c:pt>
                <c:pt idx="609">
                  <c:v>1.270084789090338</c:v>
                </c:pt>
                <c:pt idx="610">
                  <c:v>1.261394923192493</c:v>
                </c:pt>
                <c:pt idx="611">
                  <c:v>1.26240929465256</c:v>
                </c:pt>
                <c:pt idx="612">
                  <c:v>1.283088483828015</c:v>
                </c:pt>
                <c:pt idx="613">
                  <c:v>1.2803146288002689</c:v>
                </c:pt>
                <c:pt idx="614">
                  <c:v>1.241043756117252</c:v>
                </c:pt>
                <c:pt idx="615">
                  <c:v>1.2426441438397331</c:v>
                </c:pt>
                <c:pt idx="616">
                  <c:v>1.242669575406212</c:v>
                </c:pt>
                <c:pt idx="617">
                  <c:v>1.247586714439717</c:v>
                </c:pt>
                <c:pt idx="618">
                  <c:v>1.2356304976387931</c:v>
                </c:pt>
                <c:pt idx="619">
                  <c:v>1.2255129070276389</c:v>
                </c:pt>
                <c:pt idx="620">
                  <c:v>1.2325508296470029</c:v>
                </c:pt>
                <c:pt idx="621">
                  <c:v>1.2229284929519999</c:v>
                </c:pt>
                <c:pt idx="622">
                  <c:v>1.209498486996226</c:v>
                </c:pt>
                <c:pt idx="623">
                  <c:v>1.2056683406182509</c:v>
                </c:pt>
                <c:pt idx="624">
                  <c:v>1.1959792466854211</c:v>
                </c:pt>
                <c:pt idx="625">
                  <c:v>1.1857763985477789</c:v>
                </c:pt>
                <c:pt idx="626">
                  <c:v>1.215815396038797</c:v>
                </c:pt>
                <c:pt idx="627">
                  <c:v>1.2239714379922539</c:v>
                </c:pt>
                <c:pt idx="628">
                  <c:v>1.2487732662773261</c:v>
                </c:pt>
                <c:pt idx="629">
                  <c:v>1.265304994980635</c:v>
                </c:pt>
                <c:pt idx="630">
                  <c:v>1.266433730017005</c:v>
                </c:pt>
                <c:pt idx="631">
                  <c:v>1.259466934153975</c:v>
                </c:pt>
                <c:pt idx="632">
                  <c:v>1.2904950780638511</c:v>
                </c:pt>
                <c:pt idx="633">
                  <c:v>1.28568371530478</c:v>
                </c:pt>
                <c:pt idx="634">
                  <c:v>1.2573120664722639</c:v>
                </c:pt>
                <c:pt idx="635">
                  <c:v>1.264971983023486</c:v>
                </c:pt>
                <c:pt idx="636">
                  <c:v>1.251474902709748</c:v>
                </c:pt>
                <c:pt idx="637">
                  <c:v>1.2271254502804609</c:v>
                </c:pt>
                <c:pt idx="638">
                  <c:v>1.2165647653671749</c:v>
                </c:pt>
                <c:pt idx="639">
                  <c:v>1.231657521632709</c:v>
                </c:pt>
                <c:pt idx="640">
                  <c:v>1.2536954191765199</c:v>
                </c:pt>
                <c:pt idx="641">
                  <c:v>1.2415044370722419</c:v>
                </c:pt>
                <c:pt idx="642">
                  <c:v>1.244267367451064</c:v>
                </c:pt>
                <c:pt idx="643">
                  <c:v>1.2189826468190641</c:v>
                </c:pt>
                <c:pt idx="644">
                  <c:v>1.2013247057324921</c:v>
                </c:pt>
                <c:pt idx="645">
                  <c:v>1.20901867810066</c:v>
                </c:pt>
                <c:pt idx="646">
                  <c:v>1.205988803179683</c:v>
                </c:pt>
                <c:pt idx="647">
                  <c:v>1.167693270804105</c:v>
                </c:pt>
                <c:pt idx="648">
                  <c:v>1.167992926548683</c:v>
                </c:pt>
                <c:pt idx="649">
                  <c:v>1.1979359116206549</c:v>
                </c:pt>
                <c:pt idx="650">
                  <c:v>1.1921086243111141</c:v>
                </c:pt>
                <c:pt idx="651">
                  <c:v>1.1986717048127971</c:v>
                </c:pt>
                <c:pt idx="652">
                  <c:v>1.210156781097083</c:v>
                </c:pt>
                <c:pt idx="653">
                  <c:v>1.2572065891090329</c:v>
                </c:pt>
                <c:pt idx="654">
                  <c:v>1.2688685616048929</c:v>
                </c:pt>
                <c:pt idx="655">
                  <c:v>1.26859307476169</c:v>
                </c:pt>
                <c:pt idx="656">
                  <c:v>1.2767566528030201</c:v>
                </c:pt>
                <c:pt idx="657">
                  <c:v>1.2596641868930829</c:v>
                </c:pt>
                <c:pt idx="658">
                  <c:v>1.2626495559318249</c:v>
                </c:pt>
                <c:pt idx="659">
                  <c:v>1.2242940540022309</c:v>
                </c:pt>
                <c:pt idx="660">
                  <c:v>1.219917065791629</c:v>
                </c:pt>
                <c:pt idx="661">
                  <c:v>1.2314568432798481</c:v>
                </c:pt>
                <c:pt idx="662">
                  <c:v>1.196269847245558</c:v>
                </c:pt>
                <c:pt idx="663">
                  <c:v>1.185771305151335</c:v>
                </c:pt>
                <c:pt idx="664">
                  <c:v>1.1995702893868181</c:v>
                </c:pt>
                <c:pt idx="665">
                  <c:v>1.188555695472671</c:v>
                </c:pt>
                <c:pt idx="666">
                  <c:v>1.16333053818237</c:v>
                </c:pt>
                <c:pt idx="667">
                  <c:v>1.1973202748167009</c:v>
                </c:pt>
                <c:pt idx="668">
                  <c:v>1.2232560643741299</c:v>
                </c:pt>
                <c:pt idx="669">
                  <c:v>1.2219042508233431</c:v>
                </c:pt>
                <c:pt idx="670">
                  <c:v>1.253588934102956</c:v>
                </c:pt>
                <c:pt idx="671">
                  <c:v>1.2629691029633749</c:v>
                </c:pt>
                <c:pt idx="672">
                  <c:v>1.2460347403987</c:v>
                </c:pt>
                <c:pt idx="673">
                  <c:v>1.241564472212686</c:v>
                </c:pt>
                <c:pt idx="674">
                  <c:v>1.2348342708898741</c:v>
                </c:pt>
                <c:pt idx="675">
                  <c:v>1.2403391988713131</c:v>
                </c:pt>
                <c:pt idx="676">
                  <c:v>1.240940742667463</c:v>
                </c:pt>
                <c:pt idx="677">
                  <c:v>1.263990417157226</c:v>
                </c:pt>
                <c:pt idx="678">
                  <c:v>1.2584114828235931</c:v>
                </c:pt>
                <c:pt idx="679">
                  <c:v>1.266140899285052</c:v>
                </c:pt>
                <c:pt idx="680">
                  <c:v>1.2446802669224031</c:v>
                </c:pt>
                <c:pt idx="681">
                  <c:v>1.235642639985379</c:v>
                </c:pt>
                <c:pt idx="682">
                  <c:v>1.2231036013844929</c:v>
                </c:pt>
                <c:pt idx="683">
                  <c:v>1.198548497063147</c:v>
                </c:pt>
                <c:pt idx="684">
                  <c:v>1.2022768759018121</c:v>
                </c:pt>
                <c:pt idx="685">
                  <c:v>1.2054361029261</c:v>
                </c:pt>
                <c:pt idx="686">
                  <c:v>1.208451413189767</c:v>
                </c:pt>
                <c:pt idx="687">
                  <c:v>1.2339626514861159</c:v>
                </c:pt>
                <c:pt idx="688">
                  <c:v>1.234638751901763</c:v>
                </c:pt>
                <c:pt idx="689">
                  <c:v>1.231799935222182</c:v>
                </c:pt>
                <c:pt idx="690">
                  <c:v>1.229217437638257</c:v>
                </c:pt>
                <c:pt idx="691">
                  <c:v>1.22738424718949</c:v>
                </c:pt>
                <c:pt idx="692">
                  <c:v>1.200814840045779</c:v>
                </c:pt>
                <c:pt idx="693">
                  <c:v>1.193682668817714</c:v>
                </c:pt>
                <c:pt idx="694">
                  <c:v>1.198257303390625</c:v>
                </c:pt>
                <c:pt idx="695">
                  <c:v>1.1773731730247741</c:v>
                </c:pt>
                <c:pt idx="696">
                  <c:v>1.186505091416223</c:v>
                </c:pt>
                <c:pt idx="697">
                  <c:v>1.1685457945864961</c:v>
                </c:pt>
                <c:pt idx="698">
                  <c:v>1.1683105883918581</c:v>
                </c:pt>
                <c:pt idx="699">
                  <c:v>1.170475540334984</c:v>
                </c:pt>
                <c:pt idx="700">
                  <c:v>1.164721578062444</c:v>
                </c:pt>
                <c:pt idx="701">
                  <c:v>1.1761841712337719</c:v>
                </c:pt>
                <c:pt idx="702">
                  <c:v>1.161685511868038</c:v>
                </c:pt>
                <c:pt idx="703">
                  <c:v>1.1682127559569351</c:v>
                </c:pt>
                <c:pt idx="704">
                  <c:v>1.151197957400935</c:v>
                </c:pt>
                <c:pt idx="705">
                  <c:v>1.1103736574934411</c:v>
                </c:pt>
                <c:pt idx="706">
                  <c:v>1.0932801890712549</c:v>
                </c:pt>
                <c:pt idx="707">
                  <c:v>1.088353225863562</c:v>
                </c:pt>
                <c:pt idx="708">
                  <c:v>1.0971776040037431</c:v>
                </c:pt>
                <c:pt idx="709">
                  <c:v>1.0765041012132111</c:v>
                </c:pt>
                <c:pt idx="710">
                  <c:v>1.0859795634331</c:v>
                </c:pt>
                <c:pt idx="711">
                  <c:v>1.132560878548039</c:v>
                </c:pt>
                <c:pt idx="712">
                  <c:v>1.1259470219755541</c:v>
                </c:pt>
                <c:pt idx="713">
                  <c:v>1.150084398008637</c:v>
                </c:pt>
                <c:pt idx="714">
                  <c:v>1.1657567390836741</c:v>
                </c:pt>
                <c:pt idx="715">
                  <c:v>1.1587434051475749</c:v>
                </c:pt>
                <c:pt idx="716">
                  <c:v>1.1622584164349881</c:v>
                </c:pt>
                <c:pt idx="717">
                  <c:v>1.150177152376697</c:v>
                </c:pt>
                <c:pt idx="718">
                  <c:v>1.204185352211788</c:v>
                </c:pt>
                <c:pt idx="719">
                  <c:v>1.212966958789337</c:v>
                </c:pt>
                <c:pt idx="720">
                  <c:v>1.2117558772422521</c:v>
                </c:pt>
                <c:pt idx="721">
                  <c:v>1.215730629498559</c:v>
                </c:pt>
                <c:pt idx="722">
                  <c:v>1.2289232366624641</c:v>
                </c:pt>
                <c:pt idx="723">
                  <c:v>1.2283355079079601</c:v>
                </c:pt>
                <c:pt idx="724">
                  <c:v>1.2414165361187881</c:v>
                </c:pt>
                <c:pt idx="725">
                  <c:v>1.278388300899133</c:v>
                </c:pt>
                <c:pt idx="726">
                  <c:v>1.299162038025282</c:v>
                </c:pt>
                <c:pt idx="727">
                  <c:v>1.2914403483912169</c:v>
                </c:pt>
                <c:pt idx="728">
                  <c:v>1.305294093265297</c:v>
                </c:pt>
                <c:pt idx="729">
                  <c:v>1.3305953383983919</c:v>
                </c:pt>
                <c:pt idx="730">
                  <c:v>1.3275763320707319</c:v>
                </c:pt>
                <c:pt idx="731">
                  <c:v>1.335287879422862</c:v>
                </c:pt>
                <c:pt idx="732">
                  <c:v>1.3487227461137741</c:v>
                </c:pt>
                <c:pt idx="733">
                  <c:v>1.3519674812401421</c:v>
                </c:pt>
                <c:pt idx="734">
                  <c:v>1.3510104360134281</c:v>
                </c:pt>
                <c:pt idx="735">
                  <c:v>1.3177879440229341</c:v>
                </c:pt>
                <c:pt idx="736">
                  <c:v>1.368351929078357</c:v>
                </c:pt>
                <c:pt idx="737">
                  <c:v>1.3906080350934349</c:v>
                </c:pt>
                <c:pt idx="738">
                  <c:v>1.3768933123422891</c:v>
                </c:pt>
                <c:pt idx="739">
                  <c:v>1.360887669453648</c:v>
                </c:pt>
                <c:pt idx="740">
                  <c:v>1.378261171239002</c:v>
                </c:pt>
                <c:pt idx="741">
                  <c:v>1.383679648655554</c:v>
                </c:pt>
                <c:pt idx="742">
                  <c:v>1.367941952056581</c:v>
                </c:pt>
                <c:pt idx="743">
                  <c:v>1.3644678451102701</c:v>
                </c:pt>
                <c:pt idx="744">
                  <c:v>1.33037241320234</c:v>
                </c:pt>
                <c:pt idx="745">
                  <c:v>1.327569220560836</c:v>
                </c:pt>
                <c:pt idx="746">
                  <c:v>1.361385300613754</c:v>
                </c:pt>
                <c:pt idx="747">
                  <c:v>1.373121594109052</c:v>
                </c:pt>
                <c:pt idx="748">
                  <c:v>1.3675695466348059</c:v>
                </c:pt>
                <c:pt idx="749">
                  <c:v>1.3579351317545549</c:v>
                </c:pt>
                <c:pt idx="750">
                  <c:v>1.3695536293206341</c:v>
                </c:pt>
                <c:pt idx="751">
                  <c:v>1.3572378064673101</c:v>
                </c:pt>
                <c:pt idx="752">
                  <c:v>1.383367880345483</c:v>
                </c:pt>
                <c:pt idx="753">
                  <c:v>1.3808641598190501</c:v>
                </c:pt>
                <c:pt idx="754">
                  <c:v>1.4021944355226059</c:v>
                </c:pt>
                <c:pt idx="755">
                  <c:v>1.4368803874903671</c:v>
                </c:pt>
                <c:pt idx="756">
                  <c:v>1.4476810142593719</c:v>
                </c:pt>
                <c:pt idx="757">
                  <c:v>1.425591892700355</c:v>
                </c:pt>
                <c:pt idx="758">
                  <c:v>1.4681314264520651</c:v>
                </c:pt>
                <c:pt idx="759">
                  <c:v>1.4495888600924129</c:v>
                </c:pt>
                <c:pt idx="760">
                  <c:v>1.460071982453172</c:v>
                </c:pt>
                <c:pt idx="761">
                  <c:v>1.456879657842729</c:v>
                </c:pt>
                <c:pt idx="762">
                  <c:v>1.443742854776483</c:v>
                </c:pt>
                <c:pt idx="763">
                  <c:v>1.4238639680554681</c:v>
                </c:pt>
                <c:pt idx="764">
                  <c:v>1.454592773543353</c:v>
                </c:pt>
                <c:pt idx="765">
                  <c:v>1.472831386072716</c:v>
                </c:pt>
                <c:pt idx="766">
                  <c:v>1.4444380756434581</c:v>
                </c:pt>
                <c:pt idx="767">
                  <c:v>1.485677280016372</c:v>
                </c:pt>
                <c:pt idx="768">
                  <c:v>1.5178432359252909</c:v>
                </c:pt>
                <c:pt idx="769">
                  <c:v>1.4795852396421389</c:v>
                </c:pt>
                <c:pt idx="770">
                  <c:v>1.462951126159836</c:v>
                </c:pt>
                <c:pt idx="771">
                  <c:v>1.461479326998651</c:v>
                </c:pt>
                <c:pt idx="772">
                  <c:v>1.417304186551529</c:v>
                </c:pt>
                <c:pt idx="773">
                  <c:v>1.4075188278989039</c:v>
                </c:pt>
                <c:pt idx="774">
                  <c:v>1.4128885664850599</c:v>
                </c:pt>
                <c:pt idx="775">
                  <c:v>1.4248897312934521</c:v>
                </c:pt>
                <c:pt idx="776">
                  <c:v>1.403786598080327</c:v>
                </c:pt>
                <c:pt idx="777">
                  <c:v>1.393636540696926</c:v>
                </c:pt>
                <c:pt idx="778">
                  <c:v>1.4270556991114769</c:v>
                </c:pt>
                <c:pt idx="779">
                  <c:v>1.4545461255607</c:v>
                </c:pt>
                <c:pt idx="780">
                  <c:v>1.4610808698593749</c:v>
                </c:pt>
                <c:pt idx="781">
                  <c:v>1.448671514967959</c:v>
                </c:pt>
                <c:pt idx="782">
                  <c:v>1.437771865782336</c:v>
                </c:pt>
                <c:pt idx="783">
                  <c:v>1.4457868134334031</c:v>
                </c:pt>
                <c:pt idx="784">
                  <c:v>1.428585686842117</c:v>
                </c:pt>
                <c:pt idx="785">
                  <c:v>1.4232147746369641</c:v>
                </c:pt>
                <c:pt idx="786">
                  <c:v>1.443441497746849</c:v>
                </c:pt>
                <c:pt idx="787">
                  <c:v>1.4127774301620151</c:v>
                </c:pt>
                <c:pt idx="788">
                  <c:v>1.389277254342302</c:v>
                </c:pt>
                <c:pt idx="789">
                  <c:v>1.405847277435482</c:v>
                </c:pt>
                <c:pt idx="790">
                  <c:v>1.421918013329716</c:v>
                </c:pt>
                <c:pt idx="791">
                  <c:v>1.4054598145431301</c:v>
                </c:pt>
                <c:pt idx="792">
                  <c:v>1.4056077444962169</c:v>
                </c:pt>
                <c:pt idx="793">
                  <c:v>1.401647407661252</c:v>
                </c:pt>
                <c:pt idx="794">
                  <c:v>1.380367685258735</c:v>
                </c:pt>
                <c:pt idx="795">
                  <c:v>1.3904178636185489</c:v>
                </c:pt>
                <c:pt idx="796">
                  <c:v>1.4210338600390719</c:v>
                </c:pt>
                <c:pt idx="797">
                  <c:v>1.42649890458169</c:v>
                </c:pt>
                <c:pt idx="798">
                  <c:v>1.45615731558503</c:v>
                </c:pt>
                <c:pt idx="799">
                  <c:v>1.467932565481481</c:v>
                </c:pt>
                <c:pt idx="800">
                  <c:v>1.4359688767362131</c:v>
                </c:pt>
                <c:pt idx="801">
                  <c:v>1.4912338803306111</c:v>
                </c:pt>
                <c:pt idx="802">
                  <c:v>1.462032519732207</c:v>
                </c:pt>
                <c:pt idx="803">
                  <c:v>1.433750190690116</c:v>
                </c:pt>
                <c:pt idx="804">
                  <c:v>1.443509757963132</c:v>
                </c:pt>
                <c:pt idx="805">
                  <c:v>1.4728364663456459</c:v>
                </c:pt>
                <c:pt idx="806">
                  <c:v>1.5075462703658249</c:v>
                </c:pt>
                <c:pt idx="807">
                  <c:v>1.5115631532028839</c:v>
                </c:pt>
                <c:pt idx="808">
                  <c:v>1.5268636102658599</c:v>
                </c:pt>
                <c:pt idx="809">
                  <c:v>1.532679152152546</c:v>
                </c:pt>
                <c:pt idx="810">
                  <c:v>1.5350439000779921</c:v>
                </c:pt>
                <c:pt idx="811">
                  <c:v>1.535406131103402</c:v>
                </c:pt>
                <c:pt idx="812">
                  <c:v>1.513542734176299</c:v>
                </c:pt>
                <c:pt idx="813">
                  <c:v>1.5340797383223059</c:v>
                </c:pt>
                <c:pt idx="814">
                  <c:v>1.5451959906819051</c:v>
                </c:pt>
                <c:pt idx="815">
                  <c:v>1.5695623475573219</c:v>
                </c:pt>
                <c:pt idx="816">
                  <c:v>1.58832665972932</c:v>
                </c:pt>
                <c:pt idx="817">
                  <c:v>1.6043980523916399</c:v>
                </c:pt>
                <c:pt idx="818">
                  <c:v>1.5814594381998139</c:v>
                </c:pt>
                <c:pt idx="819">
                  <c:v>1.5687294216472969</c:v>
                </c:pt>
                <c:pt idx="820">
                  <c:v>1.595854104925859</c:v>
                </c:pt>
                <c:pt idx="821">
                  <c:v>1.6013152064330329</c:v>
                </c:pt>
                <c:pt idx="822">
                  <c:v>1.596055906548034</c:v>
                </c:pt>
                <c:pt idx="823">
                  <c:v>1.606365002996218</c:v>
                </c:pt>
                <c:pt idx="824">
                  <c:v>1.6154914943958101</c:v>
                </c:pt>
                <c:pt idx="825">
                  <c:v>1.600586215099159</c:v>
                </c:pt>
                <c:pt idx="826">
                  <c:v>1.5932211526354729</c:v>
                </c:pt>
                <c:pt idx="827">
                  <c:v>1.562293906892029</c:v>
                </c:pt>
                <c:pt idx="828">
                  <c:v>1.5689970801263711</c:v>
                </c:pt>
                <c:pt idx="829">
                  <c:v>1.541550060835813</c:v>
                </c:pt>
                <c:pt idx="830">
                  <c:v>1.5226581875195011</c:v>
                </c:pt>
                <c:pt idx="831">
                  <c:v>1.4813872940662001</c:v>
                </c:pt>
                <c:pt idx="832">
                  <c:v>1.509921843574255</c:v>
                </c:pt>
                <c:pt idx="833">
                  <c:v>1.5172295322125271</c:v>
                </c:pt>
                <c:pt idx="834">
                  <c:v>1.517821370158424</c:v>
                </c:pt>
                <c:pt idx="835">
                  <c:v>1.5090484959494339</c:v>
                </c:pt>
                <c:pt idx="836">
                  <c:v>1.4539143251404669</c:v>
                </c:pt>
                <c:pt idx="837">
                  <c:v>1.4428201890066661</c:v>
                </c:pt>
                <c:pt idx="838">
                  <c:v>1.3550354456542211</c:v>
                </c:pt>
                <c:pt idx="839">
                  <c:v>1.3568793731177591</c:v>
                </c:pt>
                <c:pt idx="840">
                  <c:v>1.391182893297495</c:v>
                </c:pt>
                <c:pt idx="841">
                  <c:v>1.3652660269719601</c:v>
                </c:pt>
                <c:pt idx="842">
                  <c:v>1.3647310117334761</c:v>
                </c:pt>
                <c:pt idx="843">
                  <c:v>1.402073583175345</c:v>
                </c:pt>
                <c:pt idx="844">
                  <c:v>1.432147686047212</c:v>
                </c:pt>
                <c:pt idx="845">
                  <c:v>1.449627985714659</c:v>
                </c:pt>
                <c:pt idx="846">
                  <c:v>1.4461958286108321</c:v>
                </c:pt>
                <c:pt idx="847">
                  <c:v>1.4242003988098231</c:v>
                </c:pt>
                <c:pt idx="848">
                  <c:v>1.3729323103032729</c:v>
                </c:pt>
                <c:pt idx="849">
                  <c:v>1.3954078824768821</c:v>
                </c:pt>
                <c:pt idx="850">
                  <c:v>1.4330191762648501</c:v>
                </c:pt>
                <c:pt idx="851">
                  <c:v>1.473821035163712</c:v>
                </c:pt>
                <c:pt idx="852">
                  <c:v>1.466106319722124</c:v>
                </c:pt>
                <c:pt idx="853">
                  <c:v>1.508358944433412</c:v>
                </c:pt>
                <c:pt idx="854">
                  <c:v>1.51768104784195</c:v>
                </c:pt>
                <c:pt idx="855">
                  <c:v>1.497023674990331</c:v>
                </c:pt>
                <c:pt idx="856">
                  <c:v>1.4954456235925899</c:v>
                </c:pt>
                <c:pt idx="857">
                  <c:v>1.4588209635711431</c:v>
                </c:pt>
                <c:pt idx="858">
                  <c:v>1.493813963761085</c:v>
                </c:pt>
                <c:pt idx="859">
                  <c:v>1.5330797818013611</c:v>
                </c:pt>
                <c:pt idx="860">
                  <c:v>1.547417840337441</c:v>
                </c:pt>
                <c:pt idx="861">
                  <c:v>1.509204486759921</c:v>
                </c:pt>
                <c:pt idx="862">
                  <c:v>1.505874544604564</c:v>
                </c:pt>
                <c:pt idx="863">
                  <c:v>1.4724575831852369</c:v>
                </c:pt>
                <c:pt idx="864">
                  <c:v>1.476947466533479</c:v>
                </c:pt>
                <c:pt idx="865">
                  <c:v>1.480424508178344</c:v>
                </c:pt>
                <c:pt idx="866">
                  <c:v>1.538547297957962</c:v>
                </c:pt>
                <c:pt idx="867">
                  <c:v>1.5407726887480011</c:v>
                </c:pt>
                <c:pt idx="868">
                  <c:v>1.5708922554275071</c:v>
                </c:pt>
                <c:pt idx="869">
                  <c:v>1.595512050127645</c:v>
                </c:pt>
                <c:pt idx="870">
                  <c:v>1.571558089330543</c:v>
                </c:pt>
                <c:pt idx="871">
                  <c:v>1.5753817832692749</c:v>
                </c:pt>
                <c:pt idx="872">
                  <c:v>1.5761882499542881</c:v>
                </c:pt>
                <c:pt idx="873">
                  <c:v>1.588134866907958</c:v>
                </c:pt>
                <c:pt idx="874">
                  <c:v>1.5854183092331</c:v>
                </c:pt>
                <c:pt idx="875">
                  <c:v>1.59062359727001</c:v>
                </c:pt>
                <c:pt idx="876">
                  <c:v>1.568889847564561</c:v>
                </c:pt>
                <c:pt idx="877">
                  <c:v>1.520022133153915</c:v>
                </c:pt>
                <c:pt idx="878">
                  <c:v>1.560586248375355</c:v>
                </c:pt>
                <c:pt idx="879">
                  <c:v>1.5581268666961501</c:v>
                </c:pt>
                <c:pt idx="880">
                  <c:v>1.551201940855266</c:v>
                </c:pt>
                <c:pt idx="881">
                  <c:v>1.570118847924779</c:v>
                </c:pt>
                <c:pt idx="882">
                  <c:v>1.5742644376169299</c:v>
                </c:pt>
                <c:pt idx="883">
                  <c:v>1.607324308175919</c:v>
                </c:pt>
                <c:pt idx="884">
                  <c:v>1.624670191547436</c:v>
                </c:pt>
                <c:pt idx="885">
                  <c:v>1.593121879631213</c:v>
                </c:pt>
                <c:pt idx="886">
                  <c:v>1.5915493734982451</c:v>
                </c:pt>
                <c:pt idx="887">
                  <c:v>1.5454449897848279</c:v>
                </c:pt>
                <c:pt idx="888">
                  <c:v>1.564270408841884</c:v>
                </c:pt>
                <c:pt idx="889">
                  <c:v>1.5926997794894531</c:v>
                </c:pt>
                <c:pt idx="890">
                  <c:v>1.592815966995311</c:v>
                </c:pt>
                <c:pt idx="891">
                  <c:v>1.5961154148276471</c:v>
                </c:pt>
                <c:pt idx="892">
                  <c:v>1.6115575426715429</c:v>
                </c:pt>
                <c:pt idx="893">
                  <c:v>1.628528478593988</c:v>
                </c:pt>
                <c:pt idx="894">
                  <c:v>1.637120512905226</c:v>
                </c:pt>
                <c:pt idx="895">
                  <c:v>1.6190481298231549</c:v>
                </c:pt>
                <c:pt idx="896">
                  <c:v>1.63183762653848</c:v>
                </c:pt>
                <c:pt idx="897">
                  <c:v>1.6389322033625879</c:v>
                </c:pt>
                <c:pt idx="898">
                  <c:v>1.648735264682786</c:v>
                </c:pt>
                <c:pt idx="899">
                  <c:v>1.6170861756307631</c:v>
                </c:pt>
                <c:pt idx="900">
                  <c:v>1.6304928277945709</c:v>
                </c:pt>
                <c:pt idx="901">
                  <c:v>1.669272951748678</c:v>
                </c:pt>
                <c:pt idx="902">
                  <c:v>1.671330635536995</c:v>
                </c:pt>
                <c:pt idx="903">
                  <c:v>1.6627514628803179</c:v>
                </c:pt>
                <c:pt idx="904">
                  <c:v>1.629321802028179</c:v>
                </c:pt>
                <c:pt idx="905">
                  <c:v>1.643437555913015</c:v>
                </c:pt>
                <c:pt idx="906">
                  <c:v>1.6690435672073529</c:v>
                </c:pt>
                <c:pt idx="907">
                  <c:v>1.709858286807632</c:v>
                </c:pt>
                <c:pt idx="908">
                  <c:v>1.726357226819911</c:v>
                </c:pt>
                <c:pt idx="909">
                  <c:v>1.7271573026638689</c:v>
                </c:pt>
                <c:pt idx="910">
                  <c:v>1.746524758461278</c:v>
                </c:pt>
                <c:pt idx="911">
                  <c:v>1.761163107739075</c:v>
                </c:pt>
                <c:pt idx="912">
                  <c:v>1.7636991434208309</c:v>
                </c:pt>
                <c:pt idx="913">
                  <c:v>1.7310975089477969</c:v>
                </c:pt>
                <c:pt idx="914">
                  <c:v>1.7207633644308871</c:v>
                </c:pt>
                <c:pt idx="915">
                  <c:v>1.7289436810429091</c:v>
                </c:pt>
                <c:pt idx="916">
                  <c:v>1.778625568100008</c:v>
                </c:pt>
                <c:pt idx="917">
                  <c:v>1.760774637739555</c:v>
                </c:pt>
                <c:pt idx="918">
                  <c:v>1.7127704506300809</c:v>
                </c:pt>
                <c:pt idx="919">
                  <c:v>1.699008973726045</c:v>
                </c:pt>
                <c:pt idx="920">
                  <c:v>1.673307619392737</c:v>
                </c:pt>
                <c:pt idx="921">
                  <c:v>1.679841065207895</c:v>
                </c:pt>
                <c:pt idx="922">
                  <c:v>1.6694297491186909</c:v>
                </c:pt>
                <c:pt idx="923">
                  <c:v>1.694068387654222</c:v>
                </c:pt>
                <c:pt idx="924">
                  <c:v>1.6617176789068211</c:v>
                </c:pt>
                <c:pt idx="925">
                  <c:v>1.655513662813479</c:v>
                </c:pt>
                <c:pt idx="926">
                  <c:v>1.659863148134648</c:v>
                </c:pt>
                <c:pt idx="927">
                  <c:v>1.686505350067157</c:v>
                </c:pt>
                <c:pt idx="928">
                  <c:v>1.6728490482372389</c:v>
                </c:pt>
                <c:pt idx="929">
                  <c:v>1.6442998541191789</c:v>
                </c:pt>
                <c:pt idx="930">
                  <c:v>1.610748184430205</c:v>
                </c:pt>
                <c:pt idx="931">
                  <c:v>1.6396739641706899</c:v>
                </c:pt>
                <c:pt idx="932">
                  <c:v>1.655287433285582</c:v>
                </c:pt>
                <c:pt idx="933">
                  <c:v>1.6250423884885239</c:v>
                </c:pt>
                <c:pt idx="934">
                  <c:v>1.660423794411314</c:v>
                </c:pt>
                <c:pt idx="935">
                  <c:v>1.69402902740144</c:v>
                </c:pt>
                <c:pt idx="936">
                  <c:v>1.725628180844841</c:v>
                </c:pt>
                <c:pt idx="937">
                  <c:v>1.7281250007619049</c:v>
                </c:pt>
                <c:pt idx="938">
                  <c:v>1.740442938147182</c:v>
                </c:pt>
                <c:pt idx="939">
                  <c:v>1.7284710306649571</c:v>
                </c:pt>
                <c:pt idx="940">
                  <c:v>1.7307133103795029</c:v>
                </c:pt>
                <c:pt idx="941">
                  <c:v>1.732881095052127</c:v>
                </c:pt>
                <c:pt idx="942">
                  <c:v>1.7337755638010099</c:v>
                </c:pt>
                <c:pt idx="943">
                  <c:v>1.7588928727361779</c:v>
                </c:pt>
                <c:pt idx="944">
                  <c:v>1.771100014686827</c:v>
                </c:pt>
                <c:pt idx="945">
                  <c:v>1.789438930987489</c:v>
                </c:pt>
                <c:pt idx="946">
                  <c:v>1.7046558930816571</c:v>
                </c:pt>
                <c:pt idx="947">
                  <c:v>1.734111916075493</c:v>
                </c:pt>
                <c:pt idx="948">
                  <c:v>1.7526499108940901</c:v>
                </c:pt>
                <c:pt idx="949">
                  <c:v>1.7360967667431719</c:v>
                </c:pt>
                <c:pt idx="950">
                  <c:v>1.737062457886021</c:v>
                </c:pt>
                <c:pt idx="951">
                  <c:v>1.7611343229397041</c:v>
                </c:pt>
                <c:pt idx="952">
                  <c:v>1.76429712052532</c:v>
                </c:pt>
                <c:pt idx="953">
                  <c:v>1.7439436644909121</c:v>
                </c:pt>
                <c:pt idx="954">
                  <c:v>1.763376462338953</c:v>
                </c:pt>
                <c:pt idx="955">
                  <c:v>1.7738754925298019</c:v>
                </c:pt>
                <c:pt idx="956">
                  <c:v>1.7634742662278511</c:v>
                </c:pt>
                <c:pt idx="957">
                  <c:v>1.752264477154116</c:v>
                </c:pt>
                <c:pt idx="958">
                  <c:v>1.736286506040019</c:v>
                </c:pt>
                <c:pt idx="959">
                  <c:v>1.7251694199814469</c:v>
                </c:pt>
                <c:pt idx="960">
                  <c:v>1.707894601242925</c:v>
                </c:pt>
                <c:pt idx="961">
                  <c:v>1.6995048153574259</c:v>
                </c:pt>
                <c:pt idx="962">
                  <c:v>1.7138875996373291</c:v>
                </c:pt>
                <c:pt idx="963">
                  <c:v>1.7426550583267231</c:v>
                </c:pt>
                <c:pt idx="964">
                  <c:v>1.715959400392995</c:v>
                </c:pt>
                <c:pt idx="965">
                  <c:v>1.7468750780249289</c:v>
                </c:pt>
                <c:pt idx="966">
                  <c:v>1.755345697902235</c:v>
                </c:pt>
                <c:pt idx="967">
                  <c:v>1.7598636399912411</c:v>
                </c:pt>
                <c:pt idx="968">
                  <c:v>1.776838477005634</c:v>
                </c:pt>
                <c:pt idx="969">
                  <c:v>1.775558545628334</c:v>
                </c:pt>
                <c:pt idx="970">
                  <c:v>1.724238609570653</c:v>
                </c:pt>
                <c:pt idx="971">
                  <c:v>1.744529513871063</c:v>
                </c:pt>
                <c:pt idx="972">
                  <c:v>1.7670675511445251</c:v>
                </c:pt>
                <c:pt idx="973">
                  <c:v>1.733985723100484</c:v>
                </c:pt>
                <c:pt idx="974">
                  <c:v>1.7041398794501841</c:v>
                </c:pt>
                <c:pt idx="975">
                  <c:v>1.707251309256353</c:v>
                </c:pt>
                <c:pt idx="976">
                  <c:v>1.7456063140944971</c:v>
                </c:pt>
                <c:pt idx="977">
                  <c:v>1.7522981280638621</c:v>
                </c:pt>
                <c:pt idx="978">
                  <c:v>1.754370878011243</c:v>
                </c:pt>
                <c:pt idx="979">
                  <c:v>1.746971309557116</c:v>
                </c:pt>
                <c:pt idx="980">
                  <c:v>1.7227186358625459</c:v>
                </c:pt>
                <c:pt idx="981">
                  <c:v>1.740119626941474</c:v>
                </c:pt>
                <c:pt idx="982">
                  <c:v>1.7714701746940349</c:v>
                </c:pt>
                <c:pt idx="983">
                  <c:v>1.777087833796005</c:v>
                </c:pt>
                <c:pt idx="984">
                  <c:v>1.792196209111065</c:v>
                </c:pt>
                <c:pt idx="985">
                  <c:v>1.7948128170225219</c:v>
                </c:pt>
                <c:pt idx="986">
                  <c:v>1.7952730800849781</c:v>
                </c:pt>
                <c:pt idx="987">
                  <c:v>1.802608664763693</c:v>
                </c:pt>
                <c:pt idx="988">
                  <c:v>1.798243703325576</c:v>
                </c:pt>
                <c:pt idx="989">
                  <c:v>1.820947498228993</c:v>
                </c:pt>
                <c:pt idx="990">
                  <c:v>1.8722049752574601</c:v>
                </c:pt>
                <c:pt idx="991">
                  <c:v>1.8858651391559149</c:v>
                </c:pt>
                <c:pt idx="992">
                  <c:v>1.9047538547444269</c:v>
                </c:pt>
                <c:pt idx="993">
                  <c:v>1.846464806943475</c:v>
                </c:pt>
                <c:pt idx="994">
                  <c:v>1.8758552473013901</c:v>
                </c:pt>
                <c:pt idx="995">
                  <c:v>1.909708065690352</c:v>
                </c:pt>
                <c:pt idx="996">
                  <c:v>1.909433032374769</c:v>
                </c:pt>
                <c:pt idx="997">
                  <c:v>1.923806726256952</c:v>
                </c:pt>
                <c:pt idx="998">
                  <c:v>1.8876089103995699</c:v>
                </c:pt>
                <c:pt idx="999">
                  <c:v>1.864908050679928</c:v>
                </c:pt>
                <c:pt idx="1000">
                  <c:v>1.8900151097476461</c:v>
                </c:pt>
                <c:pt idx="1001">
                  <c:v>1.796108653946012</c:v>
                </c:pt>
                <c:pt idx="1002">
                  <c:v>1.8135009947075409</c:v>
                </c:pt>
                <c:pt idx="1003">
                  <c:v>1.7537173529776271</c:v>
                </c:pt>
                <c:pt idx="1004">
                  <c:v>1.7693429851885889</c:v>
                </c:pt>
                <c:pt idx="1005">
                  <c:v>1.8084301844106661</c:v>
                </c:pt>
                <c:pt idx="1006">
                  <c:v>1.7963329728925039</c:v>
                </c:pt>
                <c:pt idx="1007">
                  <c:v>1.8032291047215541</c:v>
                </c:pt>
                <c:pt idx="1008">
                  <c:v>1.8012230385301009</c:v>
                </c:pt>
                <c:pt idx="1009">
                  <c:v>1.770678229969213</c:v>
                </c:pt>
                <c:pt idx="1010">
                  <c:v>1.7056273597315861</c:v>
                </c:pt>
                <c:pt idx="1011">
                  <c:v>1.71495104519516</c:v>
                </c:pt>
                <c:pt idx="1012">
                  <c:v>1.7184413991927729</c:v>
                </c:pt>
                <c:pt idx="1013">
                  <c:v>1.7388738565486721</c:v>
                </c:pt>
                <c:pt idx="1014">
                  <c:v>1.722588978764013</c:v>
                </c:pt>
                <c:pt idx="1015">
                  <c:v>1.7609664901249431</c:v>
                </c:pt>
                <c:pt idx="1016">
                  <c:v>1.7693396707394951</c:v>
                </c:pt>
                <c:pt idx="1017">
                  <c:v>1.7752646689841209</c:v>
                </c:pt>
                <c:pt idx="1018">
                  <c:v>1.725320785633492</c:v>
                </c:pt>
                <c:pt idx="1019">
                  <c:v>1.7540805407452229</c:v>
                </c:pt>
                <c:pt idx="1020">
                  <c:v>1.7861026454385589</c:v>
                </c:pt>
                <c:pt idx="1021">
                  <c:v>1.7861066277244111</c:v>
                </c:pt>
                <c:pt idx="1022">
                  <c:v>1.7894927084939469</c:v>
                </c:pt>
                <c:pt idx="1023">
                  <c:v>1.7558954819505099</c:v>
                </c:pt>
                <c:pt idx="1024">
                  <c:v>1.701907764583231</c:v>
                </c:pt>
                <c:pt idx="1025">
                  <c:v>1.683281170799654</c:v>
                </c:pt>
                <c:pt idx="1026">
                  <c:v>1.7138011127474411</c:v>
                </c:pt>
                <c:pt idx="1027">
                  <c:v>1.7176692562274369</c:v>
                </c:pt>
                <c:pt idx="1028">
                  <c:v>1.716113518133106</c:v>
                </c:pt>
                <c:pt idx="1029">
                  <c:v>1.7494360329119909</c:v>
                </c:pt>
                <c:pt idx="1030">
                  <c:v>1.7589077307888199</c:v>
                </c:pt>
                <c:pt idx="1031">
                  <c:v>1.7749035919104761</c:v>
                </c:pt>
                <c:pt idx="1032">
                  <c:v>1.7845195590167571</c:v>
                </c:pt>
                <c:pt idx="1033">
                  <c:v>1.7425777369209761</c:v>
                </c:pt>
                <c:pt idx="1034">
                  <c:v>1.77856027024034</c:v>
                </c:pt>
                <c:pt idx="1035">
                  <c:v>1.755215343804666</c:v>
                </c:pt>
                <c:pt idx="1036">
                  <c:v>1.7470595481771829</c:v>
                </c:pt>
                <c:pt idx="1037">
                  <c:v>1.740839695881599</c:v>
                </c:pt>
                <c:pt idx="1038">
                  <c:v>1.7512398847291419</c:v>
                </c:pt>
                <c:pt idx="1039">
                  <c:v>1.7361367482096219</c:v>
                </c:pt>
                <c:pt idx="1040">
                  <c:v>1.729781720807348</c:v>
                </c:pt>
                <c:pt idx="1041">
                  <c:v>1.7157920495506189</c:v>
                </c:pt>
                <c:pt idx="1042">
                  <c:v>1.7060846217881309</c:v>
                </c:pt>
                <c:pt idx="1043">
                  <c:v>1.6665769822250609</c:v>
                </c:pt>
                <c:pt idx="1044">
                  <c:v>1.623740366057685</c:v>
                </c:pt>
                <c:pt idx="1045">
                  <c:v>1.659838731952461</c:v>
                </c:pt>
                <c:pt idx="1046">
                  <c:v>1.6763523135229359</c:v>
                </c:pt>
                <c:pt idx="1047">
                  <c:v>1.6904488969535281</c:v>
                </c:pt>
                <c:pt idx="1048">
                  <c:v>1.694143066697372</c:v>
                </c:pt>
                <c:pt idx="1049">
                  <c:v>1.6639262783127531</c:v>
                </c:pt>
                <c:pt idx="1050">
                  <c:v>1.657313341626883</c:v>
                </c:pt>
                <c:pt idx="1051">
                  <c:v>1.6316038694260659</c:v>
                </c:pt>
                <c:pt idx="1052">
                  <c:v>1.665645548438019</c:v>
                </c:pt>
                <c:pt idx="1053">
                  <c:v>1.66605494382087</c:v>
                </c:pt>
                <c:pt idx="1054">
                  <c:v>1.6644067071630539</c:v>
                </c:pt>
                <c:pt idx="1055">
                  <c:v>1.634775098236033</c:v>
                </c:pt>
                <c:pt idx="1056">
                  <c:v>1.635361867884086</c:v>
                </c:pt>
                <c:pt idx="1057">
                  <c:v>1.620276623931018</c:v>
                </c:pt>
                <c:pt idx="1058">
                  <c:v>1.626986779078758</c:v>
                </c:pt>
                <c:pt idx="1059">
                  <c:v>1.643864775687915</c:v>
                </c:pt>
                <c:pt idx="1060">
                  <c:v>1.6490467748163751</c:v>
                </c:pt>
                <c:pt idx="1061">
                  <c:v>1.6663372791597539</c:v>
                </c:pt>
                <c:pt idx="1062">
                  <c:v>1.683595905286738</c:v>
                </c:pt>
                <c:pt idx="1063">
                  <c:v>1.673354398465114</c:v>
                </c:pt>
                <c:pt idx="1064">
                  <c:v>1.6950586188514849</c:v>
                </c:pt>
                <c:pt idx="1065">
                  <c:v>1.6814686365100759</c:v>
                </c:pt>
                <c:pt idx="1066">
                  <c:v>1.6803600229044471</c:v>
                </c:pt>
                <c:pt idx="1067">
                  <c:v>1.6838239615578661</c:v>
                </c:pt>
                <c:pt idx="1068">
                  <c:v>1.669953786808025</c:v>
                </c:pt>
                <c:pt idx="1069">
                  <c:v>1.691639530797018</c:v>
                </c:pt>
                <c:pt idx="1070">
                  <c:v>1.6794376465372891</c:v>
                </c:pt>
                <c:pt idx="1071">
                  <c:v>1.6789462309165759</c:v>
                </c:pt>
                <c:pt idx="1072">
                  <c:v>1.7064089369895841</c:v>
                </c:pt>
                <c:pt idx="1073">
                  <c:v>1.7141412593332639</c:v>
                </c:pt>
                <c:pt idx="1074">
                  <c:v>1.711190316545615</c:v>
                </c:pt>
                <c:pt idx="1075">
                  <c:v>1.730620738907906</c:v>
                </c:pt>
                <c:pt idx="1076">
                  <c:v>1.7461624908249209</c:v>
                </c:pt>
                <c:pt idx="1077">
                  <c:v>1.731662502862682</c:v>
                </c:pt>
                <c:pt idx="1078">
                  <c:v>1.710800194781293</c:v>
                </c:pt>
                <c:pt idx="1079">
                  <c:v>1.6624817093366351</c:v>
                </c:pt>
                <c:pt idx="1080">
                  <c:v>1.6829276702667439</c:v>
                </c:pt>
                <c:pt idx="1081">
                  <c:v>1.7038416956785929</c:v>
                </c:pt>
                <c:pt idx="1082">
                  <c:v>1.72213751715168</c:v>
                </c:pt>
                <c:pt idx="1083">
                  <c:v>1.70722888213151</c:v>
                </c:pt>
                <c:pt idx="1084">
                  <c:v>1.7340028040121549</c:v>
                </c:pt>
                <c:pt idx="1085">
                  <c:v>1.7505882247110129</c:v>
                </c:pt>
                <c:pt idx="1086">
                  <c:v>1.7636166806148701</c:v>
                </c:pt>
                <c:pt idx="1087">
                  <c:v>1.7634869100189929</c:v>
                </c:pt>
                <c:pt idx="1088">
                  <c:v>1.774729088828424</c:v>
                </c:pt>
                <c:pt idx="1089">
                  <c:v>1.7875715987452721</c:v>
                </c:pt>
                <c:pt idx="1090">
                  <c:v>1.7868539402658079</c:v>
                </c:pt>
                <c:pt idx="1091">
                  <c:v>1.7780003380668641</c:v>
                </c:pt>
                <c:pt idx="1092">
                  <c:v>1.7897760597885111</c:v>
                </c:pt>
                <c:pt idx="1093">
                  <c:v>1.759629369465191</c:v>
                </c:pt>
                <c:pt idx="1094">
                  <c:v>1.756745437898549</c:v>
                </c:pt>
                <c:pt idx="1095">
                  <c:v>1.7658091174372399</c:v>
                </c:pt>
                <c:pt idx="1096">
                  <c:v>1.8010971209733559</c:v>
                </c:pt>
                <c:pt idx="1097">
                  <c:v>1.7892019946567079</c:v>
                </c:pt>
                <c:pt idx="1098">
                  <c:v>1.7725208160051269</c:v>
                </c:pt>
                <c:pt idx="1099">
                  <c:v>1.767827734537776</c:v>
                </c:pt>
                <c:pt idx="1100">
                  <c:v>1.7716416107576971</c:v>
                </c:pt>
                <c:pt idx="1101">
                  <c:v>1.7655114499411939</c:v>
                </c:pt>
                <c:pt idx="1102">
                  <c:v>1.788082745057973</c:v>
                </c:pt>
                <c:pt idx="1103">
                  <c:v>1.7728073925605301</c:v>
                </c:pt>
                <c:pt idx="1104">
                  <c:v>1.7753335185193979</c:v>
                </c:pt>
                <c:pt idx="1105">
                  <c:v>1.792804128939121</c:v>
                </c:pt>
                <c:pt idx="1106">
                  <c:v>1.8200966484928169</c:v>
                </c:pt>
                <c:pt idx="1107">
                  <c:v>1.8292681123310239</c:v>
                </c:pt>
                <c:pt idx="1108">
                  <c:v>1.827809920439891</c:v>
                </c:pt>
                <c:pt idx="1109">
                  <c:v>1.8429038945655121</c:v>
                </c:pt>
                <c:pt idx="1110">
                  <c:v>1.83158897847434</c:v>
                </c:pt>
                <c:pt idx="1111">
                  <c:v>1.8482963657161531</c:v>
                </c:pt>
                <c:pt idx="1112">
                  <c:v>1.8549031254056361</c:v>
                </c:pt>
                <c:pt idx="1113">
                  <c:v>1.8737702268486021</c:v>
                </c:pt>
                <c:pt idx="1114">
                  <c:v>1.858498647554774</c:v>
                </c:pt>
                <c:pt idx="1115">
                  <c:v>1.873308733964143</c:v>
                </c:pt>
                <c:pt idx="1116">
                  <c:v>1.8993061507631259</c:v>
                </c:pt>
                <c:pt idx="1117">
                  <c:v>1.9059529884160531</c:v>
                </c:pt>
                <c:pt idx="1118">
                  <c:v>1.9139672629571669</c:v>
                </c:pt>
                <c:pt idx="1119">
                  <c:v>1.8933982995994181</c:v>
                </c:pt>
                <c:pt idx="1120">
                  <c:v>1.905324985245729</c:v>
                </c:pt>
                <c:pt idx="1121">
                  <c:v>1.9374705169900519</c:v>
                </c:pt>
                <c:pt idx="1122">
                  <c:v>1.9355663586517251</c:v>
                </c:pt>
                <c:pt idx="1123">
                  <c:v>1.934291301940043</c:v>
                </c:pt>
                <c:pt idx="1124">
                  <c:v>1.926897498297345</c:v>
                </c:pt>
                <c:pt idx="1125">
                  <c:v>1.9465251708962159</c:v>
                </c:pt>
                <c:pt idx="1126">
                  <c:v>1.941862027665294</c:v>
                </c:pt>
                <c:pt idx="1127">
                  <c:v>1.92108461652861</c:v>
                </c:pt>
                <c:pt idx="1128">
                  <c:v>1.9321930699083381</c:v>
                </c:pt>
                <c:pt idx="1129">
                  <c:v>1.921202598583484</c:v>
                </c:pt>
                <c:pt idx="1130">
                  <c:v>1.9334000706569019</c:v>
                </c:pt>
                <c:pt idx="1131">
                  <c:v>1.966773273822956</c:v>
                </c:pt>
                <c:pt idx="1132">
                  <c:v>1.9869397690884021</c:v>
                </c:pt>
                <c:pt idx="1133">
                  <c:v>1.9983510655909491</c:v>
                </c:pt>
                <c:pt idx="1134">
                  <c:v>2.0105465540186729</c:v>
                </c:pt>
                <c:pt idx="1135">
                  <c:v>2.0156763251725129</c:v>
                </c:pt>
                <c:pt idx="1136">
                  <c:v>2.017743304233123</c:v>
                </c:pt>
                <c:pt idx="1137">
                  <c:v>2.0167818271209792</c:v>
                </c:pt>
                <c:pt idx="1138">
                  <c:v>2.0144202736299461</c:v>
                </c:pt>
                <c:pt idx="1139">
                  <c:v>2.0316698838856802</c:v>
                </c:pt>
                <c:pt idx="1140">
                  <c:v>2.047150579625566</c:v>
                </c:pt>
                <c:pt idx="1141">
                  <c:v>1.975622381904556</c:v>
                </c:pt>
                <c:pt idx="1142">
                  <c:v>2.0012138757788032</c:v>
                </c:pt>
                <c:pt idx="1143">
                  <c:v>2.020376233320663</c:v>
                </c:pt>
                <c:pt idx="1144">
                  <c:v>2.0338477426715862</c:v>
                </c:pt>
                <c:pt idx="1145">
                  <c:v>2.0132727887887851</c:v>
                </c:pt>
                <c:pt idx="1146">
                  <c:v>2.036563468685471</c:v>
                </c:pt>
                <c:pt idx="1147">
                  <c:v>2.067992433966126</c:v>
                </c:pt>
                <c:pt idx="1148">
                  <c:v>2.063512891417874</c:v>
                </c:pt>
                <c:pt idx="1149">
                  <c:v>2.0603337018163779</c:v>
                </c:pt>
                <c:pt idx="1150">
                  <c:v>2.0822594479320231</c:v>
                </c:pt>
                <c:pt idx="1151">
                  <c:v>2.0872060896036571</c:v>
                </c:pt>
                <c:pt idx="1152">
                  <c:v>2.1206591675484381</c:v>
                </c:pt>
                <c:pt idx="1153">
                  <c:v>2.1134774176917661</c:v>
                </c:pt>
                <c:pt idx="1154">
                  <c:v>2.0967318298838391</c:v>
                </c:pt>
                <c:pt idx="1155">
                  <c:v>2.091587585181931</c:v>
                </c:pt>
                <c:pt idx="1156">
                  <c:v>2.080670202965849</c:v>
                </c:pt>
                <c:pt idx="1157">
                  <c:v>2.0924394502046479</c:v>
                </c:pt>
                <c:pt idx="1158">
                  <c:v>2.07189570430966</c:v>
                </c:pt>
                <c:pt idx="1159">
                  <c:v>2.0605058149392499</c:v>
                </c:pt>
                <c:pt idx="1160">
                  <c:v>2.0903103652178769</c:v>
                </c:pt>
                <c:pt idx="1161">
                  <c:v>2.0716932886531669</c:v>
                </c:pt>
                <c:pt idx="1162">
                  <c:v>2.0532978288614179</c:v>
                </c:pt>
                <c:pt idx="1163">
                  <c:v>2.0282319785835599</c:v>
                </c:pt>
                <c:pt idx="1164">
                  <c:v>2.0344048329664379</c:v>
                </c:pt>
                <c:pt idx="1165">
                  <c:v>2.0447984730399349</c:v>
                </c:pt>
                <c:pt idx="1166">
                  <c:v>2.0893027126857469</c:v>
                </c:pt>
                <c:pt idx="1167">
                  <c:v>2.115743443021755</c:v>
                </c:pt>
                <c:pt idx="1168">
                  <c:v>2.1110424455847752</c:v>
                </c:pt>
                <c:pt idx="1169">
                  <c:v>2.1085922926986549</c:v>
                </c:pt>
                <c:pt idx="1170">
                  <c:v>2.132379878658861</c:v>
                </c:pt>
                <c:pt idx="1171">
                  <c:v>2.1295669837974192</c:v>
                </c:pt>
                <c:pt idx="1172">
                  <c:v>2.1223194116644279</c:v>
                </c:pt>
                <c:pt idx="1173">
                  <c:v>2.126276413948633</c:v>
                </c:pt>
                <c:pt idx="1174">
                  <c:v>2.1165971987920198</c:v>
                </c:pt>
                <c:pt idx="1175">
                  <c:v>2.1352390747302672</c:v>
                </c:pt>
                <c:pt idx="1176">
                  <c:v>2.094668506704239</c:v>
                </c:pt>
                <c:pt idx="1177">
                  <c:v>2.1190487917217089</c:v>
                </c:pt>
                <c:pt idx="1178">
                  <c:v>2.0957622910964111</c:v>
                </c:pt>
                <c:pt idx="1179">
                  <c:v>2.094128862164073</c:v>
                </c:pt>
                <c:pt idx="1180">
                  <c:v>2.1112828236675321</c:v>
                </c:pt>
                <c:pt idx="1181">
                  <c:v>2.0995948180322221</c:v>
                </c:pt>
                <c:pt idx="1182">
                  <c:v>2.1025609023655738</c:v>
                </c:pt>
                <c:pt idx="1183">
                  <c:v>2.098386252555124</c:v>
                </c:pt>
                <c:pt idx="1184">
                  <c:v>2.1191534763611042</c:v>
                </c:pt>
                <c:pt idx="1185">
                  <c:v>2.1535031592721929</c:v>
                </c:pt>
                <c:pt idx="1186">
                  <c:v>2.1940240661922759</c:v>
                </c:pt>
                <c:pt idx="1187">
                  <c:v>2.238410956568508</c:v>
                </c:pt>
                <c:pt idx="1188">
                  <c:v>2.242076896342446</c:v>
                </c:pt>
                <c:pt idx="1189">
                  <c:v>2.255247244515219</c:v>
                </c:pt>
                <c:pt idx="1190">
                  <c:v>2.2510678690655328</c:v>
                </c:pt>
                <c:pt idx="1191">
                  <c:v>2.287687258068472</c:v>
                </c:pt>
                <c:pt idx="1192">
                  <c:v>2.3027927974024749</c:v>
                </c:pt>
                <c:pt idx="1193">
                  <c:v>2.364675654853702</c:v>
                </c:pt>
                <c:pt idx="1194">
                  <c:v>2.315569467987451</c:v>
                </c:pt>
                <c:pt idx="1195">
                  <c:v>2.3400137334680569</c:v>
                </c:pt>
                <c:pt idx="1196">
                  <c:v>2.2350194055068222</c:v>
                </c:pt>
                <c:pt idx="1197">
                  <c:v>2.310150533905464</c:v>
                </c:pt>
                <c:pt idx="1198">
                  <c:v>2.327958535609536</c:v>
                </c:pt>
                <c:pt idx="1199">
                  <c:v>2.3397889723465801</c:v>
                </c:pt>
                <c:pt idx="1200">
                  <c:v>2.3679082015611548</c:v>
                </c:pt>
                <c:pt idx="1201">
                  <c:v>2.4004054925431668</c:v>
                </c:pt>
                <c:pt idx="1202">
                  <c:v>2.3847523153005041</c:v>
                </c:pt>
                <c:pt idx="1203">
                  <c:v>2.3852198519483498</c:v>
                </c:pt>
                <c:pt idx="1204">
                  <c:v>2.391537084803677</c:v>
                </c:pt>
                <c:pt idx="1205">
                  <c:v>2.3949241280747442</c:v>
                </c:pt>
                <c:pt idx="1206">
                  <c:v>2.3606740103605421</c:v>
                </c:pt>
                <c:pt idx="1207">
                  <c:v>2.363361524963949</c:v>
                </c:pt>
                <c:pt idx="1208">
                  <c:v>2.412651048199224</c:v>
                </c:pt>
                <c:pt idx="1209">
                  <c:v>2.4351475962231079</c:v>
                </c:pt>
                <c:pt idx="1210">
                  <c:v>2.4416358486217891</c:v>
                </c:pt>
                <c:pt idx="1211">
                  <c:v>2.415857000617784</c:v>
                </c:pt>
                <c:pt idx="1212">
                  <c:v>2.4519350358067911</c:v>
                </c:pt>
                <c:pt idx="1213">
                  <c:v>2.5257117825942408</c:v>
                </c:pt>
                <c:pt idx="1214">
                  <c:v>2.5285957128625021</c:v>
                </c:pt>
                <c:pt idx="1215">
                  <c:v>2.520203639503479</c:v>
                </c:pt>
                <c:pt idx="1216">
                  <c:v>2.4966817199320408</c:v>
                </c:pt>
                <c:pt idx="1217">
                  <c:v>2.4924273542852529</c:v>
                </c:pt>
                <c:pt idx="1218">
                  <c:v>2.4856814958966429</c:v>
                </c:pt>
                <c:pt idx="1219">
                  <c:v>2.4993789120413301</c:v>
                </c:pt>
                <c:pt idx="1220">
                  <c:v>2.5125925785737691</c:v>
                </c:pt>
                <c:pt idx="1221">
                  <c:v>2.547632087510256</c:v>
                </c:pt>
                <c:pt idx="1222">
                  <c:v>2.5821259107968459</c:v>
                </c:pt>
                <c:pt idx="1223">
                  <c:v>2.4752176821873229</c:v>
                </c:pt>
                <c:pt idx="1224">
                  <c:v>2.543272844511836</c:v>
                </c:pt>
                <c:pt idx="1225">
                  <c:v>2.5966725427456412</c:v>
                </c:pt>
                <c:pt idx="1226">
                  <c:v>2.622694291957909</c:v>
                </c:pt>
                <c:pt idx="1227">
                  <c:v>2.630962241877842</c:v>
                </c:pt>
                <c:pt idx="1228">
                  <c:v>2.643819214814664</c:v>
                </c:pt>
                <c:pt idx="1229">
                  <c:v>2.674784761895848</c:v>
                </c:pt>
                <c:pt idx="1230">
                  <c:v>2.650849122663824</c:v>
                </c:pt>
                <c:pt idx="1231">
                  <c:v>2.6393205319436022</c:v>
                </c:pt>
                <c:pt idx="1232">
                  <c:v>2.6011467740616721</c:v>
                </c:pt>
                <c:pt idx="1233">
                  <c:v>2.6223481806955671</c:v>
                </c:pt>
                <c:pt idx="1234">
                  <c:v>2.6672683234005961</c:v>
                </c:pt>
                <c:pt idx="1235">
                  <c:v>2.672348099040053</c:v>
                </c:pt>
                <c:pt idx="1236">
                  <c:v>2.6396189093371132</c:v>
                </c:pt>
                <c:pt idx="1237">
                  <c:v>2.608336898010994</c:v>
                </c:pt>
                <c:pt idx="1238">
                  <c:v>2.563037898512496</c:v>
                </c:pt>
                <c:pt idx="1239">
                  <c:v>2.6279714350565122</c:v>
                </c:pt>
                <c:pt idx="1240">
                  <c:v>2.6547663282888911</c:v>
                </c:pt>
                <c:pt idx="1241">
                  <c:v>2.6737556490830992</c:v>
                </c:pt>
                <c:pt idx="1242">
                  <c:v>2.7229457292482562</c:v>
                </c:pt>
                <c:pt idx="1243">
                  <c:v>2.7856460014299191</c:v>
                </c:pt>
                <c:pt idx="1244">
                  <c:v>2.787396004773592</c:v>
                </c:pt>
                <c:pt idx="1245">
                  <c:v>2.7157691868405571</c:v>
                </c:pt>
                <c:pt idx="1246">
                  <c:v>2.7331308621980339</c:v>
                </c:pt>
                <c:pt idx="1247">
                  <c:v>2.834598869737976</c:v>
                </c:pt>
                <c:pt idx="1248">
                  <c:v>2.8951913052647318</c:v>
                </c:pt>
                <c:pt idx="1249">
                  <c:v>2.8534791040860048</c:v>
                </c:pt>
                <c:pt idx="1250">
                  <c:v>2.9473627818806389</c:v>
                </c:pt>
                <c:pt idx="1251">
                  <c:v>2.9220613620973221</c:v>
                </c:pt>
                <c:pt idx="1252">
                  <c:v>2.9369351346910739</c:v>
                </c:pt>
                <c:pt idx="1253">
                  <c:v>2.9987736921657051</c:v>
                </c:pt>
                <c:pt idx="1254">
                  <c:v>3.058068842402859</c:v>
                </c:pt>
                <c:pt idx="1255">
                  <c:v>3.0769323633925891</c:v>
                </c:pt>
                <c:pt idx="1256">
                  <c:v>2.9675755267038468</c:v>
                </c:pt>
                <c:pt idx="1257">
                  <c:v>3.01038646839819</c:v>
                </c:pt>
                <c:pt idx="1258">
                  <c:v>3.1372997732400032</c:v>
                </c:pt>
                <c:pt idx="1259">
                  <c:v>3.2275745439496251</c:v>
                </c:pt>
                <c:pt idx="1260">
                  <c:v>3.2877145404950818</c:v>
                </c:pt>
                <c:pt idx="1261">
                  <c:v>3.2937456132017222</c:v>
                </c:pt>
                <c:pt idx="1262">
                  <c:v>3.3463211871930159</c:v>
                </c:pt>
                <c:pt idx="1263">
                  <c:v>3.4564994280771262</c:v>
                </c:pt>
                <c:pt idx="1264">
                  <c:v>3.460050288025343</c:v>
                </c:pt>
                <c:pt idx="1265">
                  <c:v>3.4746716547999061</c:v>
                </c:pt>
                <c:pt idx="1266">
                  <c:v>3.4101599522564112</c:v>
                </c:pt>
                <c:pt idx="1267">
                  <c:v>3.435150546986713</c:v>
                </c:pt>
                <c:pt idx="1268">
                  <c:v>3.4574551593005909</c:v>
                </c:pt>
                <c:pt idx="1269">
                  <c:v>3.4682910589490552</c:v>
                </c:pt>
                <c:pt idx="1270">
                  <c:v>3.5191685681405489</c:v>
                </c:pt>
                <c:pt idx="1271">
                  <c:v>3.6154011084417541</c:v>
                </c:pt>
                <c:pt idx="1272">
                  <c:v>3.7033667690109229</c:v>
                </c:pt>
                <c:pt idx="1273">
                  <c:v>3.7892656166228251</c:v>
                </c:pt>
                <c:pt idx="1274">
                  <c:v>3.7067218439047962</c:v>
                </c:pt>
                <c:pt idx="1275">
                  <c:v>3.63828681228531</c:v>
                </c:pt>
                <c:pt idx="1276">
                  <c:v>3.7538528941422471</c:v>
                </c:pt>
                <c:pt idx="1277">
                  <c:v>3.803702857383342</c:v>
                </c:pt>
                <c:pt idx="1278">
                  <c:v>3.7765647666562741</c:v>
                </c:pt>
                <c:pt idx="1279">
                  <c:v>3.6279115687609078</c:v>
                </c:pt>
                <c:pt idx="1280">
                  <c:v>3.6799436950388009</c:v>
                </c:pt>
                <c:pt idx="1281">
                  <c:v>3.6143797641085351</c:v>
                </c:pt>
                <c:pt idx="1282">
                  <c:v>3.4709684211176</c:v>
                </c:pt>
                <c:pt idx="1283">
                  <c:v>3.6347548052533192</c:v>
                </c:pt>
                <c:pt idx="1284">
                  <c:v>3.6967691785749759</c:v>
                </c:pt>
                <c:pt idx="1285">
                  <c:v>3.8075105883151168</c:v>
                </c:pt>
                <c:pt idx="1286">
                  <c:v>3.8978909725652979</c:v>
                </c:pt>
                <c:pt idx="1287">
                  <c:v>3.8143801196643659</c:v>
                </c:pt>
                <c:pt idx="1288">
                  <c:v>3.6029829902023969</c:v>
                </c:pt>
                <c:pt idx="1289">
                  <c:v>3.7363751865273511</c:v>
                </c:pt>
                <c:pt idx="1290">
                  <c:v>3.696127546672348</c:v>
                </c:pt>
                <c:pt idx="1291">
                  <c:v>3.7282518565149081</c:v>
                </c:pt>
                <c:pt idx="1292">
                  <c:v>3.612178005419429</c:v>
                </c:pt>
                <c:pt idx="1293">
                  <c:v>3.5801177129360631</c:v>
                </c:pt>
                <c:pt idx="1294">
                  <c:v>3.5085192015547788</c:v>
                </c:pt>
                <c:pt idx="1295">
                  <c:v>3.676453172022069</c:v>
                </c:pt>
                <c:pt idx="1296">
                  <c:v>3.850367928013247</c:v>
                </c:pt>
                <c:pt idx="1297">
                  <c:v>3.945853677671475</c:v>
                </c:pt>
                <c:pt idx="1298">
                  <c:v>3.970823532046071</c:v>
                </c:pt>
                <c:pt idx="1299">
                  <c:v>3.9879160078405529</c:v>
                </c:pt>
                <c:pt idx="1300">
                  <c:v>3.9402572594464669</c:v>
                </c:pt>
                <c:pt idx="1301">
                  <c:v>3.9820519724532399</c:v>
                </c:pt>
                <c:pt idx="1302">
                  <c:v>4.1070156016908408</c:v>
                </c:pt>
                <c:pt idx="1303">
                  <c:v>4.1971745636418012</c:v>
                </c:pt>
                <c:pt idx="1304">
                  <c:v>4.3502236994860377</c:v>
                </c:pt>
                <c:pt idx="1305">
                  <c:v>4.4368729055884746</c:v>
                </c:pt>
                <c:pt idx="1306">
                  <c:v>4.5362091087759788</c:v>
                </c:pt>
                <c:pt idx="1307">
                  <c:v>4.6962393862912446</c:v>
                </c:pt>
                <c:pt idx="1308">
                  <c:v>4.7561631165608276</c:v>
                </c:pt>
                <c:pt idx="1309">
                  <c:v>4.4993499193643078</c:v>
                </c:pt>
                <c:pt idx="1310">
                  <c:v>4.5659776091744053</c:v>
                </c:pt>
                <c:pt idx="1311">
                  <c:v>4.8447973870856966</c:v>
                </c:pt>
                <c:pt idx="1312">
                  <c:v>4.9923146238730727</c:v>
                </c:pt>
                <c:pt idx="1313">
                  <c:v>4.9551403290372331</c:v>
                </c:pt>
                <c:pt idx="1314">
                  <c:v>4.9300421217239379</c:v>
                </c:pt>
                <c:pt idx="1315">
                  <c:v>4.9839794425375894</c:v>
                </c:pt>
                <c:pt idx="1316">
                  <c:v>4.9339687339412146</c:v>
                </c:pt>
                <c:pt idx="1317">
                  <c:v>4.9772098561774598</c:v>
                </c:pt>
                <c:pt idx="1318">
                  <c:v>5.0785550086696212</c:v>
                </c:pt>
                <c:pt idx="1319">
                  <c:v>5.1799505501241754</c:v>
                </c:pt>
                <c:pt idx="1320">
                  <c:v>5.2938030582159712</c:v>
                </c:pt>
                <c:pt idx="1321">
                  <c:v>5.2351064895008976</c:v>
                </c:pt>
                <c:pt idx="1322">
                  <c:v>5.0032236690014908</c:v>
                </c:pt>
                <c:pt idx="1323">
                  <c:v>5.1364264749544617</c:v>
                </c:pt>
                <c:pt idx="1324">
                  <c:v>4.941158964715731</c:v>
                </c:pt>
                <c:pt idx="1325">
                  <c:v>4.6059697693466042</c:v>
                </c:pt>
                <c:pt idx="1326">
                  <c:v>4.6683603557097726</c:v>
                </c:pt>
                <c:pt idx="1327">
                  <c:v>4.7575370449947476</c:v>
                </c:pt>
                <c:pt idx="1328">
                  <c:v>4.5107091911568329</c:v>
                </c:pt>
                <c:pt idx="1329">
                  <c:v>4.088904361928126</c:v>
                </c:pt>
                <c:pt idx="1330">
                  <c:v>3.7921780027517258</c:v>
                </c:pt>
                <c:pt idx="1331">
                  <c:v>4.0197380634638309</c:v>
                </c:pt>
                <c:pt idx="1332">
                  <c:v>3.8195419876395018</c:v>
                </c:pt>
                <c:pt idx="1333">
                  <c:v>3.577806858230542</c:v>
                </c:pt>
                <c:pt idx="1334">
                  <c:v>3.3457524435478092</c:v>
                </c:pt>
                <c:pt idx="1335">
                  <c:v>3.2577268611629031</c:v>
                </c:pt>
                <c:pt idx="1336">
                  <c:v>3.0240629493410802</c:v>
                </c:pt>
                <c:pt idx="1337">
                  <c:v>2.8780735096876411</c:v>
                </c:pt>
                <c:pt idx="1338">
                  <c:v>3.012692457222768</c:v>
                </c:pt>
                <c:pt idx="1339">
                  <c:v>3.1730693990496288</c:v>
                </c:pt>
                <c:pt idx="1340">
                  <c:v>3.3502926028844202</c:v>
                </c:pt>
                <c:pt idx="1341">
                  <c:v>3.4621584187344969</c:v>
                </c:pt>
                <c:pt idx="1342">
                  <c:v>3.3406823617179371</c:v>
                </c:pt>
                <c:pt idx="1343">
                  <c:v>3.438607661719181</c:v>
                </c:pt>
                <c:pt idx="1344">
                  <c:v>3.661642813191138</c:v>
                </c:pt>
                <c:pt idx="1345">
                  <c:v>3.7510771140574728</c:v>
                </c:pt>
                <c:pt idx="1346">
                  <c:v>3.830921613292714</c:v>
                </c:pt>
                <c:pt idx="1347">
                  <c:v>3.8850329149420282</c:v>
                </c:pt>
                <c:pt idx="1348">
                  <c:v>3.992719194623441</c:v>
                </c:pt>
                <c:pt idx="1349">
                  <c:v>3.9306813126381628</c:v>
                </c:pt>
                <c:pt idx="1350">
                  <c:v>3.6049813429228492</c:v>
                </c:pt>
                <c:pt idx="1351">
                  <c:v>3.5149361141351272</c:v>
                </c:pt>
                <c:pt idx="1352">
                  <c:v>3.6991107641782301</c:v>
                </c:pt>
                <c:pt idx="1353">
                  <c:v>3.6148973203731791</c:v>
                </c:pt>
                <c:pt idx="1354">
                  <c:v>3.5471572906933431</c:v>
                </c:pt>
                <c:pt idx="1355">
                  <c:v>3.3905137376968311</c:v>
                </c:pt>
                <c:pt idx="1356">
                  <c:v>3.589686010997641</c:v>
                </c:pt>
                <c:pt idx="1357">
                  <c:v>3.479494672362776</c:v>
                </c:pt>
                <c:pt idx="1358">
                  <c:v>3.4677769623824788</c:v>
                </c:pt>
                <c:pt idx="1359">
                  <c:v>3.6023713168735179</c:v>
                </c:pt>
                <c:pt idx="1360">
                  <c:v>3.8342888831531732</c:v>
                </c:pt>
                <c:pt idx="1361">
                  <c:v>3.883539715093888</c:v>
                </c:pt>
                <c:pt idx="1362">
                  <c:v>3.8716035586852482</c:v>
                </c:pt>
                <c:pt idx="1363">
                  <c:v>4.0426051649512917</c:v>
                </c:pt>
                <c:pt idx="1364">
                  <c:v>4.0766234390571334</c:v>
                </c:pt>
                <c:pt idx="1365">
                  <c:v>4.137997413489753</c:v>
                </c:pt>
                <c:pt idx="1366">
                  <c:v>3.761877528702628</c:v>
                </c:pt>
                <c:pt idx="1367">
                  <c:v>3.8289981537898168</c:v>
                </c:pt>
                <c:pt idx="1368">
                  <c:v>3.6571112601788651</c:v>
                </c:pt>
                <c:pt idx="1369">
                  <c:v>3.489935003533434</c:v>
                </c:pt>
                <c:pt idx="1370">
                  <c:v>3.1444426738187858</c:v>
                </c:pt>
                <c:pt idx="1371">
                  <c:v>2.8585458364752632</c:v>
                </c:pt>
                <c:pt idx="1372">
                  <c:v>2.7537044056351272</c:v>
                </c:pt>
                <c:pt idx="1373">
                  <c:v>2.9186550120077328</c:v>
                </c:pt>
                <c:pt idx="1374">
                  <c:v>3.1178698455737628</c:v>
                </c:pt>
                <c:pt idx="1375">
                  <c:v>2.9671845867444908</c:v>
                </c:pt>
                <c:pt idx="1376">
                  <c:v>2.8302293228782429</c:v>
                </c:pt>
                <c:pt idx="1377">
                  <c:v>2.8266557799884051</c:v>
                </c:pt>
                <c:pt idx="1378">
                  <c:v>2.8223796157026091</c:v>
                </c:pt>
                <c:pt idx="1379">
                  <c:v>2.9563856170627059</c:v>
                </c:pt>
                <c:pt idx="1380">
                  <c:v>3.063239800736099</c:v>
                </c:pt>
                <c:pt idx="1381">
                  <c:v>3.018190832357468</c:v>
                </c:pt>
                <c:pt idx="1382">
                  <c:v>3.008822417382166</c:v>
                </c:pt>
                <c:pt idx="1383">
                  <c:v>2.812993062172541</c:v>
                </c:pt>
                <c:pt idx="1384">
                  <c:v>2.6942163512725692</c:v>
                </c:pt>
                <c:pt idx="1385">
                  <c:v>2.915246646201298</c:v>
                </c:pt>
                <c:pt idx="1386">
                  <c:v>2.8727117847981281</c:v>
                </c:pt>
                <c:pt idx="1387">
                  <c:v>2.917946404538962</c:v>
                </c:pt>
                <c:pt idx="1388">
                  <c:v>3.03654656872571</c:v>
                </c:pt>
                <c:pt idx="1389">
                  <c:v>3.0537280812741079</c:v>
                </c:pt>
                <c:pt idx="1390">
                  <c:v>2.990727086708501</c:v>
                </c:pt>
                <c:pt idx="1391">
                  <c:v>3.0124177279525859</c:v>
                </c:pt>
                <c:pt idx="1392">
                  <c:v>2.908680206403675</c:v>
                </c:pt>
                <c:pt idx="1393">
                  <c:v>2.974794014664047</c:v>
                </c:pt>
                <c:pt idx="1394">
                  <c:v>2.9113999850650458</c:v>
                </c:pt>
                <c:pt idx="1395">
                  <c:v>2.927011126059702</c:v>
                </c:pt>
                <c:pt idx="1396">
                  <c:v>3.0447199118620998</c:v>
                </c:pt>
                <c:pt idx="1397">
                  <c:v>3.114346119670333</c:v>
                </c:pt>
                <c:pt idx="1398">
                  <c:v>3.2459498448949549</c:v>
                </c:pt>
                <c:pt idx="1399">
                  <c:v>3.2673809010655068</c:v>
                </c:pt>
                <c:pt idx="1400">
                  <c:v>3.2187170545491881</c:v>
                </c:pt>
                <c:pt idx="1401">
                  <c:v>3.3198478238366791</c:v>
                </c:pt>
                <c:pt idx="1402">
                  <c:v>3.348699338708816</c:v>
                </c:pt>
                <c:pt idx="1403">
                  <c:v>3.3287531750915291</c:v>
                </c:pt>
                <c:pt idx="1404">
                  <c:v>3.3845514089843252</c:v>
                </c:pt>
                <c:pt idx="1405">
                  <c:v>3.1984770661528041</c:v>
                </c:pt>
                <c:pt idx="1406">
                  <c:v>3.3540644246719609</c:v>
                </c:pt>
                <c:pt idx="1407">
                  <c:v>3.449194919012212</c:v>
                </c:pt>
                <c:pt idx="1408">
                  <c:v>3.4477541631372519</c:v>
                </c:pt>
                <c:pt idx="1409">
                  <c:v>3.4694320776808611</c:v>
                </c:pt>
                <c:pt idx="1410">
                  <c:v>3.381668602633968</c:v>
                </c:pt>
                <c:pt idx="1411">
                  <c:v>3.4043027953674692</c:v>
                </c:pt>
                <c:pt idx="1412">
                  <c:v>3.3799117517938688</c:v>
                </c:pt>
                <c:pt idx="1413">
                  <c:v>3.2949982139737162</c:v>
                </c:pt>
                <c:pt idx="1414">
                  <c:v>3.287854008458587</c:v>
                </c:pt>
                <c:pt idx="1415">
                  <c:v>3.4671320606938831</c:v>
                </c:pt>
                <c:pt idx="1416">
                  <c:v>3.4894360569388501</c:v>
                </c:pt>
                <c:pt idx="1417">
                  <c:v>3.5499262557322009</c:v>
                </c:pt>
                <c:pt idx="1418">
                  <c:v>3.651653831477037</c:v>
                </c:pt>
                <c:pt idx="1419">
                  <c:v>3.702615477786364</c:v>
                </c:pt>
                <c:pt idx="1420">
                  <c:v>3.7607380506612849</c:v>
                </c:pt>
                <c:pt idx="1421">
                  <c:v>3.7437683429225479</c:v>
                </c:pt>
                <c:pt idx="1422">
                  <c:v>3.6320447735548691</c:v>
                </c:pt>
                <c:pt idx="1423">
                  <c:v>3.6957766544854942</c:v>
                </c:pt>
                <c:pt idx="1424">
                  <c:v>3.6503795061190059</c:v>
                </c:pt>
                <c:pt idx="1425">
                  <c:v>3.567311241263857</c:v>
                </c:pt>
                <c:pt idx="1426">
                  <c:v>3.70199843936645</c:v>
                </c:pt>
                <c:pt idx="1427">
                  <c:v>3.7715179046817031</c:v>
                </c:pt>
                <c:pt idx="1428">
                  <c:v>3.721627528013443</c:v>
                </c:pt>
                <c:pt idx="1429">
                  <c:v>3.8095830019282668</c:v>
                </c:pt>
                <c:pt idx="1430">
                  <c:v>3.9348671561545419</c:v>
                </c:pt>
                <c:pt idx="1431">
                  <c:v>3.8518804819673251</c:v>
                </c:pt>
                <c:pt idx="1432">
                  <c:v>3.577649872522346</c:v>
                </c:pt>
                <c:pt idx="1433">
                  <c:v>3.5920590003274349</c:v>
                </c:pt>
                <c:pt idx="1434">
                  <c:v>3.5813075807267412</c:v>
                </c:pt>
                <c:pt idx="1435">
                  <c:v>3.604310565806768</c:v>
                </c:pt>
                <c:pt idx="1436">
                  <c:v>3.713686165843741</c:v>
                </c:pt>
                <c:pt idx="1437">
                  <c:v>3.6542014749009031</c:v>
                </c:pt>
                <c:pt idx="1438">
                  <c:v>3.6970765218956538</c:v>
                </c:pt>
                <c:pt idx="1439">
                  <c:v>3.641771287735319</c:v>
                </c:pt>
                <c:pt idx="1440">
                  <c:v>3.6565070084503501</c:v>
                </c:pt>
                <c:pt idx="1441">
                  <c:v>3.6751831267298338</c:v>
                </c:pt>
                <c:pt idx="1442">
                  <c:v>3.6919401519161852</c:v>
                </c:pt>
                <c:pt idx="1443">
                  <c:v>3.8297247159640428</c:v>
                </c:pt>
                <c:pt idx="1444">
                  <c:v>3.8973264408356849</c:v>
                </c:pt>
                <c:pt idx="1445">
                  <c:v>3.9857474420341519</c:v>
                </c:pt>
                <c:pt idx="1446">
                  <c:v>4.1541326220645614</c:v>
                </c:pt>
                <c:pt idx="1447">
                  <c:v>4.1829106435464238</c:v>
                </c:pt>
                <c:pt idx="1448">
                  <c:v>4.2174853006527977</c:v>
                </c:pt>
                <c:pt idx="1449">
                  <c:v>4.2381156665230773</c:v>
                </c:pt>
                <c:pt idx="1450">
                  <c:v>4.1294904272231951</c:v>
                </c:pt>
                <c:pt idx="1451">
                  <c:v>4.1327231156801414</c:v>
                </c:pt>
                <c:pt idx="1452">
                  <c:v>4.1856124458460489</c:v>
                </c:pt>
                <c:pt idx="1453">
                  <c:v>4.1068029260591699</c:v>
                </c:pt>
                <c:pt idx="1454">
                  <c:v>4.1373624732998744</c:v>
                </c:pt>
                <c:pt idx="1455">
                  <c:v>4.2019809872119129</c:v>
                </c:pt>
                <c:pt idx="1456">
                  <c:v>4.1267700619673722</c:v>
                </c:pt>
                <c:pt idx="1457">
                  <c:v>3.860891746738679</c:v>
                </c:pt>
                <c:pt idx="1458">
                  <c:v>3.9105323437219361</c:v>
                </c:pt>
                <c:pt idx="1459">
                  <c:v>4.0980845386889424</c:v>
                </c:pt>
                <c:pt idx="1460">
                  <c:v>3.8260107289056262</c:v>
                </c:pt>
                <c:pt idx="1461">
                  <c:v>3.9151241715398761</c:v>
                </c:pt>
                <c:pt idx="1462">
                  <c:v>3.604925719151284</c:v>
                </c:pt>
                <c:pt idx="1463">
                  <c:v>3.5237794253669721</c:v>
                </c:pt>
                <c:pt idx="1464">
                  <c:v>3.4547784996846849</c:v>
                </c:pt>
                <c:pt idx="1465">
                  <c:v>3.6071269403988189</c:v>
                </c:pt>
                <c:pt idx="1466">
                  <c:v>3.4462813280707398</c:v>
                </c:pt>
                <c:pt idx="1467">
                  <c:v>3.5955041123187699</c:v>
                </c:pt>
                <c:pt idx="1468">
                  <c:v>3.7698478717791408</c:v>
                </c:pt>
                <c:pt idx="1469">
                  <c:v>3.8024127363250151</c:v>
                </c:pt>
                <c:pt idx="1470">
                  <c:v>3.6990459652087302</c:v>
                </c:pt>
                <c:pt idx="1471">
                  <c:v>3.759883910048154</c:v>
                </c:pt>
                <c:pt idx="1472">
                  <c:v>3.8421592200961809</c:v>
                </c:pt>
                <c:pt idx="1473">
                  <c:v>3.5242266055427471</c:v>
                </c:pt>
                <c:pt idx="1474">
                  <c:v>3.4434501318935049</c:v>
                </c:pt>
                <c:pt idx="1475">
                  <c:v>3.3038470169036329</c:v>
                </c:pt>
                <c:pt idx="1476">
                  <c:v>3.438558666835835</c:v>
                </c:pt>
                <c:pt idx="1477">
                  <c:v>3.4757943119794268</c:v>
                </c:pt>
                <c:pt idx="1478">
                  <c:v>3.6040854571622289</c:v>
                </c:pt>
                <c:pt idx="1479">
                  <c:v>3.622650577259428</c:v>
                </c:pt>
                <c:pt idx="1480">
                  <c:v>3.698063426534437</c:v>
                </c:pt>
                <c:pt idx="1481">
                  <c:v>3.67402172878952</c:v>
                </c:pt>
                <c:pt idx="1482">
                  <c:v>3.6470977034297571</c:v>
                </c:pt>
                <c:pt idx="1483">
                  <c:v>3.8433086942826269</c:v>
                </c:pt>
                <c:pt idx="1484">
                  <c:v>3.8579055815550669</c:v>
                </c:pt>
                <c:pt idx="1485">
                  <c:v>3.8189171692229991</c:v>
                </c:pt>
                <c:pt idx="1486">
                  <c:v>3.847951255269852</c:v>
                </c:pt>
                <c:pt idx="1487">
                  <c:v>3.9518244363182689</c:v>
                </c:pt>
                <c:pt idx="1488">
                  <c:v>3.9111749591035232</c:v>
                </c:pt>
                <c:pt idx="1489">
                  <c:v>3.8730617006412849</c:v>
                </c:pt>
                <c:pt idx="1490">
                  <c:v>3.5667782830489489</c:v>
                </c:pt>
                <c:pt idx="1491">
                  <c:v>3.602756476427817</c:v>
                </c:pt>
                <c:pt idx="1492">
                  <c:v>3.4763300033545521</c:v>
                </c:pt>
                <c:pt idx="1493">
                  <c:v>3.5503878720076791</c:v>
                </c:pt>
                <c:pt idx="1494">
                  <c:v>3.7212467766430888</c:v>
                </c:pt>
                <c:pt idx="1495">
                  <c:v>3.726540242470735</c:v>
                </c:pt>
                <c:pt idx="1496">
                  <c:v>3.5566557480323109</c:v>
                </c:pt>
                <c:pt idx="1497">
                  <c:v>3.5939097512045559</c:v>
                </c:pt>
                <c:pt idx="1498">
                  <c:v>3.6212601103046529</c:v>
                </c:pt>
                <c:pt idx="1499">
                  <c:v>3.576260395161778</c:v>
                </c:pt>
                <c:pt idx="1500">
                  <c:v>3.5105108081164511</c:v>
                </c:pt>
                <c:pt idx="1501">
                  <c:v>3.4921317863128829</c:v>
                </c:pt>
                <c:pt idx="1502">
                  <c:v>3.6494360829484611</c:v>
                </c:pt>
                <c:pt idx="1503">
                  <c:v>3.652963342456609</c:v>
                </c:pt>
                <c:pt idx="1504">
                  <c:v>3.64816779789729</c:v>
                </c:pt>
                <c:pt idx="1505">
                  <c:v>3.79991283255834</c:v>
                </c:pt>
                <c:pt idx="1506">
                  <c:v>3.887084657965366</c:v>
                </c:pt>
                <c:pt idx="1507">
                  <c:v>3.9366515109984861</c:v>
                </c:pt>
                <c:pt idx="1508">
                  <c:v>3.9379667305311998</c:v>
                </c:pt>
                <c:pt idx="1509">
                  <c:v>3.9038651844352632</c:v>
                </c:pt>
                <c:pt idx="1510">
                  <c:v>3.8862157698341808</c:v>
                </c:pt>
                <c:pt idx="1511">
                  <c:v>3.8801658478211571</c:v>
                </c:pt>
                <c:pt idx="1512">
                  <c:v>3.921534098951946</c:v>
                </c:pt>
                <c:pt idx="1513">
                  <c:v>3.8140945414475702</c:v>
                </c:pt>
                <c:pt idx="1514">
                  <c:v>3.9853122328183739</c:v>
                </c:pt>
                <c:pt idx="1515">
                  <c:v>4.0012152045279308</c:v>
                </c:pt>
                <c:pt idx="1516">
                  <c:v>3.9540560347676088</c:v>
                </c:pt>
                <c:pt idx="1517">
                  <c:v>4.0805630547895504</c:v>
                </c:pt>
                <c:pt idx="1518">
                  <c:v>4.1428996588591467</c:v>
                </c:pt>
                <c:pt idx="1519">
                  <c:v>4.1766804811180096</c:v>
                </c:pt>
                <c:pt idx="1520">
                  <c:v>4.1499620246883264</c:v>
                </c:pt>
                <c:pt idx="1521">
                  <c:v>4.2015511887883328</c:v>
                </c:pt>
                <c:pt idx="1522">
                  <c:v>4.1160574687307721</c:v>
                </c:pt>
                <c:pt idx="1523">
                  <c:v>4.2057781029259047</c:v>
                </c:pt>
                <c:pt idx="1524">
                  <c:v>4.2429581176796436</c:v>
                </c:pt>
                <c:pt idx="1525">
                  <c:v>4.2493621124844996</c:v>
                </c:pt>
                <c:pt idx="1526">
                  <c:v>4.2068175713998661</c:v>
                </c:pt>
                <c:pt idx="1527">
                  <c:v>4.1865896589499876</c:v>
                </c:pt>
                <c:pt idx="1528">
                  <c:v>4.0140120680596736</c:v>
                </c:pt>
                <c:pt idx="1529">
                  <c:v>3.9581439314888551</c:v>
                </c:pt>
                <c:pt idx="1530">
                  <c:v>4.0517878550095769</c:v>
                </c:pt>
                <c:pt idx="1531">
                  <c:v>4.0599295675184974</c:v>
                </c:pt>
                <c:pt idx="1532">
                  <c:v>4.1232624825911923</c:v>
                </c:pt>
                <c:pt idx="1533">
                  <c:v>4.1765245403515081</c:v>
                </c:pt>
                <c:pt idx="1534">
                  <c:v>4.2434978495778184</c:v>
                </c:pt>
                <c:pt idx="1535">
                  <c:v>4.2474028335772323</c:v>
                </c:pt>
                <c:pt idx="1536">
                  <c:v>4.398270448773844</c:v>
                </c:pt>
                <c:pt idx="1537">
                  <c:v>4.4060398556583529</c:v>
                </c:pt>
                <c:pt idx="1538">
                  <c:v>4.4347276952665906</c:v>
                </c:pt>
                <c:pt idx="1539">
                  <c:v>4.2497637325747606</c:v>
                </c:pt>
                <c:pt idx="1540">
                  <c:v>4.1069853887842216</c:v>
                </c:pt>
                <c:pt idx="1541">
                  <c:v>4.1250433483894264</c:v>
                </c:pt>
                <c:pt idx="1542">
                  <c:v>4.109347080094242</c:v>
                </c:pt>
                <c:pt idx="1543">
                  <c:v>4.1238727699790889</c:v>
                </c:pt>
                <c:pt idx="1544">
                  <c:v>4.1270013025718626</c:v>
                </c:pt>
                <c:pt idx="1545">
                  <c:v>4.200669392563313</c:v>
                </c:pt>
                <c:pt idx="1546">
                  <c:v>4.1896799620907004</c:v>
                </c:pt>
                <c:pt idx="1547">
                  <c:v>4.0807203985712741</c:v>
                </c:pt>
                <c:pt idx="1548">
                  <c:v>4.1010549251205104</c:v>
                </c:pt>
                <c:pt idx="1549">
                  <c:v>4.1561299304650534</c:v>
                </c:pt>
                <c:pt idx="1550">
                  <c:v>4.2171259245411266</c:v>
                </c:pt>
                <c:pt idx="1551">
                  <c:v>4.1732582731094157</c:v>
                </c:pt>
                <c:pt idx="1552">
                  <c:v>4.1582654048390433</c:v>
                </c:pt>
                <c:pt idx="1553">
                  <c:v>4.207147934874679</c:v>
                </c:pt>
                <c:pt idx="1554">
                  <c:v>4.1968819700922637</c:v>
                </c:pt>
                <c:pt idx="1555">
                  <c:v>4.1652363763942919</c:v>
                </c:pt>
                <c:pt idx="1556">
                  <c:v>4.3496752609418294</c:v>
                </c:pt>
                <c:pt idx="1557">
                  <c:v>4.3447029984356522</c:v>
                </c:pt>
                <c:pt idx="1558">
                  <c:v>4.3704984192608913</c:v>
                </c:pt>
                <c:pt idx="1559">
                  <c:v>4.386828936047138</c:v>
                </c:pt>
                <c:pt idx="1560">
                  <c:v>4.3858111520528276</c:v>
                </c:pt>
                <c:pt idx="1561">
                  <c:v>4.3783053601914466</c:v>
                </c:pt>
                <c:pt idx="1562">
                  <c:v>4.353078355597142</c:v>
                </c:pt>
                <c:pt idx="1563">
                  <c:v>4.1372106099789976</c:v>
                </c:pt>
                <c:pt idx="1564">
                  <c:v>4.1394599429393333</c:v>
                </c:pt>
                <c:pt idx="1565">
                  <c:v>4.2621962172536367</c:v>
                </c:pt>
                <c:pt idx="1566">
                  <c:v>4.2407308498127119</c:v>
                </c:pt>
                <c:pt idx="1567">
                  <c:v>4.2831322496287356</c:v>
                </c:pt>
                <c:pt idx="1568">
                  <c:v>4.3021471633197477</c:v>
                </c:pt>
                <c:pt idx="1569">
                  <c:v>4.2776428602325884</c:v>
                </c:pt>
                <c:pt idx="1570">
                  <c:v>4.3576531913462064</c:v>
                </c:pt>
                <c:pt idx="1571">
                  <c:v>4.3591153501287438</c:v>
                </c:pt>
                <c:pt idx="1572">
                  <c:v>4.3344020312565599</c:v>
                </c:pt>
                <c:pt idx="1573">
                  <c:v>4.442414940752526</c:v>
                </c:pt>
                <c:pt idx="1574">
                  <c:v>4.469064516634389</c:v>
                </c:pt>
                <c:pt idx="1575">
                  <c:v>4.4830552596306372</c:v>
                </c:pt>
                <c:pt idx="1576">
                  <c:v>4.4968634285130689</c:v>
                </c:pt>
                <c:pt idx="1577">
                  <c:v>4.477229596874408</c:v>
                </c:pt>
                <c:pt idx="1578">
                  <c:v>4.5606117286441679</c:v>
                </c:pt>
                <c:pt idx="1579">
                  <c:v>4.5682995554718131</c:v>
                </c:pt>
                <c:pt idx="1580">
                  <c:v>4.5750171042367729</c:v>
                </c:pt>
                <c:pt idx="1581">
                  <c:v>4.5844957307530043</c:v>
                </c:pt>
                <c:pt idx="1582">
                  <c:v>4.5590051439532484</c:v>
                </c:pt>
                <c:pt idx="1583">
                  <c:v>4.5581058036435902</c:v>
                </c:pt>
                <c:pt idx="1584">
                  <c:v>4.6214337702790083</c:v>
                </c:pt>
                <c:pt idx="1585">
                  <c:v>4.6564017646527081</c:v>
                </c:pt>
                <c:pt idx="1586">
                  <c:v>4.6748642724509386</c:v>
                </c:pt>
                <c:pt idx="1587">
                  <c:v>4.6421619495524986</c:v>
                </c:pt>
                <c:pt idx="1588">
                  <c:v>4.6427540226403341</c:v>
                </c:pt>
                <c:pt idx="1589">
                  <c:v>4.6599752533754177</c:v>
                </c:pt>
                <c:pt idx="1590">
                  <c:v>4.6439852387413483</c:v>
                </c:pt>
                <c:pt idx="1591">
                  <c:v>4.6566864298715336</c:v>
                </c:pt>
                <c:pt idx="1592">
                  <c:v>4.6249451867097298</c:v>
                </c:pt>
                <c:pt idx="1593">
                  <c:v>4.6223211602659866</c:v>
                </c:pt>
                <c:pt idx="1594">
                  <c:v>4.6851034814500938</c:v>
                </c:pt>
                <c:pt idx="1595">
                  <c:v>4.4959930802769508</c:v>
                </c:pt>
                <c:pt idx="1596">
                  <c:v>4.498770580931458</c:v>
                </c:pt>
                <c:pt idx="1597">
                  <c:v>4.448417598649959</c:v>
                </c:pt>
                <c:pt idx="1598">
                  <c:v>4.3932035962152698</c:v>
                </c:pt>
                <c:pt idx="1599">
                  <c:v>4.4470945036292129</c:v>
                </c:pt>
                <c:pt idx="1600">
                  <c:v>4.5041496528630143</c:v>
                </c:pt>
                <c:pt idx="1601">
                  <c:v>4.5440838750467094</c:v>
                </c:pt>
                <c:pt idx="1602">
                  <c:v>4.5230856834484419</c:v>
                </c:pt>
                <c:pt idx="1603">
                  <c:v>4.5634159900891449</c:v>
                </c:pt>
                <c:pt idx="1604">
                  <c:v>4.6405451043941586</c:v>
                </c:pt>
                <c:pt idx="1605">
                  <c:v>4.6376631108647057</c:v>
                </c:pt>
                <c:pt idx="1606">
                  <c:v>4.5346708113351948</c:v>
                </c:pt>
                <c:pt idx="1607">
                  <c:v>4.5799786073066242</c:v>
                </c:pt>
                <c:pt idx="1608">
                  <c:v>4.7080055980965643</c:v>
                </c:pt>
                <c:pt idx="1609">
                  <c:v>4.7696896575919334</c:v>
                </c:pt>
                <c:pt idx="1610">
                  <c:v>4.8195084326202418</c:v>
                </c:pt>
                <c:pt idx="1611">
                  <c:v>4.8024538510792434</c:v>
                </c:pt>
                <c:pt idx="1612">
                  <c:v>4.8522550086055789</c:v>
                </c:pt>
                <c:pt idx="1613">
                  <c:v>4.7470379691591411</c:v>
                </c:pt>
                <c:pt idx="1614">
                  <c:v>4.7708486859429557</c:v>
                </c:pt>
                <c:pt idx="1615">
                  <c:v>4.7794612875518192</c:v>
                </c:pt>
                <c:pt idx="1616">
                  <c:v>4.7491839311491804</c:v>
                </c:pt>
                <c:pt idx="1617">
                  <c:v>4.7487290578540637</c:v>
                </c:pt>
                <c:pt idx="1618">
                  <c:v>4.7518611875047716</c:v>
                </c:pt>
                <c:pt idx="1619">
                  <c:v>4.7270117157007157</c:v>
                </c:pt>
                <c:pt idx="1620">
                  <c:v>4.7130931586833036</c:v>
                </c:pt>
                <c:pt idx="1621">
                  <c:v>4.6712410607202717</c:v>
                </c:pt>
                <c:pt idx="1622">
                  <c:v>4.6293995953991356</c:v>
                </c:pt>
                <c:pt idx="1623">
                  <c:v>4.6295926472850493</c:v>
                </c:pt>
                <c:pt idx="1624">
                  <c:v>4.7097255900380981</c:v>
                </c:pt>
                <c:pt idx="1625">
                  <c:v>4.7104506026448378</c:v>
                </c:pt>
                <c:pt idx="1626">
                  <c:v>4.7319543894218237</c:v>
                </c:pt>
                <c:pt idx="1627">
                  <c:v>4.6948879449884302</c:v>
                </c:pt>
                <c:pt idx="1628">
                  <c:v>4.5766732147067817</c:v>
                </c:pt>
                <c:pt idx="1629">
                  <c:v>4.5931234488417898</c:v>
                </c:pt>
                <c:pt idx="1630">
                  <c:v>4.5487012462770213</c:v>
                </c:pt>
                <c:pt idx="1631">
                  <c:v>4.5995490151202638</c:v>
                </c:pt>
                <c:pt idx="1632">
                  <c:v>4.6156154246639129</c:v>
                </c:pt>
                <c:pt idx="1633">
                  <c:v>4.6275251761819982</c:v>
                </c:pt>
                <c:pt idx="1634">
                  <c:v>4.6538671648494194</c:v>
                </c:pt>
                <c:pt idx="1635">
                  <c:v>4.6544027828598313</c:v>
                </c:pt>
                <c:pt idx="1636">
                  <c:v>4.5691578132347948</c:v>
                </c:pt>
                <c:pt idx="1637">
                  <c:v>4.6158158865365522</c:v>
                </c:pt>
                <c:pt idx="1638">
                  <c:v>4.6034350390169294</c:v>
                </c:pt>
                <c:pt idx="1639">
                  <c:v>4.6368681146589754</c:v>
                </c:pt>
                <c:pt idx="1640">
                  <c:v>4.6567652912240307</c:v>
                </c:pt>
                <c:pt idx="1641">
                  <c:v>4.7374555148027619</c:v>
                </c:pt>
                <c:pt idx="1642">
                  <c:v>4.7487546155693172</c:v>
                </c:pt>
                <c:pt idx="1643">
                  <c:v>4.7375525707876873</c:v>
                </c:pt>
                <c:pt idx="1644">
                  <c:v>4.7401207619379164</c:v>
                </c:pt>
                <c:pt idx="1645">
                  <c:v>4.7325983321094212</c:v>
                </c:pt>
                <c:pt idx="1646">
                  <c:v>4.6807890035295587</c:v>
                </c:pt>
                <c:pt idx="1647">
                  <c:v>4.7428301933715984</c:v>
                </c:pt>
                <c:pt idx="1648">
                  <c:v>4.7343567781437628</c:v>
                </c:pt>
                <c:pt idx="1649">
                  <c:v>4.7345161670642311</c:v>
                </c:pt>
                <c:pt idx="1650">
                  <c:v>4.7033006439087286</c:v>
                </c:pt>
                <c:pt idx="1651">
                  <c:v>4.7286768484050379</c:v>
                </c:pt>
                <c:pt idx="1652">
                  <c:v>4.7340123091685946</c:v>
                </c:pt>
                <c:pt idx="1653">
                  <c:v>4.7086218306420626</c:v>
                </c:pt>
                <c:pt idx="1654">
                  <c:v>4.7035353040891987</c:v>
                </c:pt>
                <c:pt idx="1655">
                  <c:v>4.6853264437055797</c:v>
                </c:pt>
                <c:pt idx="1656">
                  <c:v>4.6699364492372863</c:v>
                </c:pt>
                <c:pt idx="1657">
                  <c:v>4.7238295409088273</c:v>
                </c:pt>
                <c:pt idx="1658">
                  <c:v>4.6632855203441848</c:v>
                </c:pt>
                <c:pt idx="1659">
                  <c:v>4.668889381616709</c:v>
                </c:pt>
                <c:pt idx="1660">
                  <c:v>4.6319631324978703</c:v>
                </c:pt>
                <c:pt idx="1661">
                  <c:v>4.6415909046859616</c:v>
                </c:pt>
                <c:pt idx="1662">
                  <c:v>4.6626519475558652</c:v>
                </c:pt>
                <c:pt idx="1663">
                  <c:v>4.6236942040262594</c:v>
                </c:pt>
                <c:pt idx="1664">
                  <c:v>4.7007663755940232</c:v>
                </c:pt>
                <c:pt idx="1665">
                  <c:v>4.7271988333629587</c:v>
                </c:pt>
                <c:pt idx="1666">
                  <c:v>4.7279528590463364</c:v>
                </c:pt>
                <c:pt idx="1667">
                  <c:v>4.7811075126290801</c:v>
                </c:pt>
                <c:pt idx="1668">
                  <c:v>4.7909262328507527</c:v>
                </c:pt>
                <c:pt idx="1669">
                  <c:v>4.7804630115815208</c:v>
                </c:pt>
                <c:pt idx="1670">
                  <c:v>4.7884144880396411</c:v>
                </c:pt>
                <c:pt idx="1671">
                  <c:v>4.8274631672723993</c:v>
                </c:pt>
                <c:pt idx="1672">
                  <c:v>4.8494397271782042</c:v>
                </c:pt>
                <c:pt idx="1673">
                  <c:v>4.8133198093202001</c:v>
                </c:pt>
                <c:pt idx="1674">
                  <c:v>4.7929992498057734</c:v>
                </c:pt>
                <c:pt idx="1675">
                  <c:v>4.8161867770164486</c:v>
                </c:pt>
                <c:pt idx="1676">
                  <c:v>4.7742609884692291</c:v>
                </c:pt>
                <c:pt idx="1677">
                  <c:v>4.7335175455955323</c:v>
                </c:pt>
                <c:pt idx="1678">
                  <c:v>4.6935470319942878</c:v>
                </c:pt>
                <c:pt idx="1679">
                  <c:v>4.7581175170323036</c:v>
                </c:pt>
                <c:pt idx="1680">
                  <c:v>4.6797349951420628</c:v>
                </c:pt>
                <c:pt idx="1681">
                  <c:v>4.6386617681439448</c:v>
                </c:pt>
                <c:pt idx="1682">
                  <c:v>4.6380069197412892</c:v>
                </c:pt>
                <c:pt idx="1683">
                  <c:v>4.6671519215210582</c:v>
                </c:pt>
                <c:pt idx="1684">
                  <c:v>4.6592897953818602</c:v>
                </c:pt>
                <c:pt idx="1685">
                  <c:v>4.6491291283552174</c:v>
                </c:pt>
                <c:pt idx="1686">
                  <c:v>4.3703488357136129</c:v>
                </c:pt>
                <c:pt idx="1687">
                  <c:v>4.3822663868182836</c:v>
                </c:pt>
                <c:pt idx="1688">
                  <c:v>4.3350054898811443</c:v>
                </c:pt>
                <c:pt idx="1689">
                  <c:v>4.3510498808547071</c:v>
                </c:pt>
                <c:pt idx="1690">
                  <c:v>4.3930066630585376</c:v>
                </c:pt>
                <c:pt idx="1691">
                  <c:v>4.3884828962277096</c:v>
                </c:pt>
                <c:pt idx="1692">
                  <c:v>4.389179835976595</c:v>
                </c:pt>
                <c:pt idx="1693">
                  <c:v>4.4198470849681781</c:v>
                </c:pt>
                <c:pt idx="1694">
                  <c:v>4.433805001374008</c:v>
                </c:pt>
                <c:pt idx="1695">
                  <c:v>4.3773673922157981</c:v>
                </c:pt>
                <c:pt idx="1696">
                  <c:v>4.4005811206238823</c:v>
                </c:pt>
                <c:pt idx="1697">
                  <c:v>4.3761850344401063</c:v>
                </c:pt>
                <c:pt idx="1698">
                  <c:v>4.3535626301459027</c:v>
                </c:pt>
                <c:pt idx="1699">
                  <c:v>4.3617818913130506</c:v>
                </c:pt>
                <c:pt idx="1700">
                  <c:v>4.3802495602371936</c:v>
                </c:pt>
                <c:pt idx="1701">
                  <c:v>4.4038190077193748</c:v>
                </c:pt>
                <c:pt idx="1702">
                  <c:v>4.4838032759742124</c:v>
                </c:pt>
                <c:pt idx="1703">
                  <c:v>4.4999151365438728</c:v>
                </c:pt>
                <c:pt idx="1704">
                  <c:v>4.456472558863374</c:v>
                </c:pt>
                <c:pt idx="1705">
                  <c:v>4.4972192330163816</c:v>
                </c:pt>
                <c:pt idx="1706">
                  <c:v>4.5200268731200657</c:v>
                </c:pt>
                <c:pt idx="1707">
                  <c:v>4.4889801000865814</c:v>
                </c:pt>
                <c:pt idx="1708">
                  <c:v>4.4334372890497384</c:v>
                </c:pt>
                <c:pt idx="1709">
                  <c:v>4.3449135120130569</c:v>
                </c:pt>
                <c:pt idx="1710">
                  <c:v>4.1966843705678452</c:v>
                </c:pt>
                <c:pt idx="1711">
                  <c:v>4.2470410267194794</c:v>
                </c:pt>
                <c:pt idx="1712">
                  <c:v>4.2518362573189261</c:v>
                </c:pt>
                <c:pt idx="1713">
                  <c:v>4.2082126069753247</c:v>
                </c:pt>
                <c:pt idx="1714">
                  <c:v>4.2972484026078206</c:v>
                </c:pt>
                <c:pt idx="1715">
                  <c:v>4.3198652156996191</c:v>
                </c:pt>
                <c:pt idx="1716">
                  <c:v>4.2869959648283142</c:v>
                </c:pt>
                <c:pt idx="1717">
                  <c:v>4.2761149161500693</c:v>
                </c:pt>
                <c:pt idx="1718">
                  <c:v>4.2827438831510962</c:v>
                </c:pt>
                <c:pt idx="1719">
                  <c:v>4.2774600039122026</c:v>
                </c:pt>
                <c:pt idx="1720">
                  <c:v>4.315566428068661</c:v>
                </c:pt>
                <c:pt idx="1721">
                  <c:v>4.3155614502758182</c:v>
                </c:pt>
                <c:pt idx="1722">
                  <c:v>4.3582757630213766</c:v>
                </c:pt>
                <c:pt idx="1723">
                  <c:v>4.3792619781006064</c:v>
                </c:pt>
                <c:pt idx="1724">
                  <c:v>4.3580805282424881</c:v>
                </c:pt>
                <c:pt idx="1725">
                  <c:v>4.3969315312905026</c:v>
                </c:pt>
                <c:pt idx="1726">
                  <c:v>4.3754339756324221</c:v>
                </c:pt>
                <c:pt idx="1727">
                  <c:v>4.3222520665355662</c:v>
                </c:pt>
                <c:pt idx="1728">
                  <c:v>4.3368692913996352</c:v>
                </c:pt>
                <c:pt idx="1729">
                  <c:v>4.2911220030933714</c:v>
                </c:pt>
                <c:pt idx="1730">
                  <c:v>4.3626689204762883</c:v>
                </c:pt>
                <c:pt idx="1731">
                  <c:v>4.3866661099100366</c:v>
                </c:pt>
                <c:pt idx="1732">
                  <c:v>4.4518148404082369</c:v>
                </c:pt>
                <c:pt idx="1733">
                  <c:v>4.4471675442924674</c:v>
                </c:pt>
                <c:pt idx="1734">
                  <c:v>4.431960610521207</c:v>
                </c:pt>
                <c:pt idx="1735">
                  <c:v>4.405320021634533</c:v>
                </c:pt>
                <c:pt idx="1736">
                  <c:v>4.4278577764520479</c:v>
                </c:pt>
                <c:pt idx="1737">
                  <c:v>4.4282974017141452</c:v>
                </c:pt>
                <c:pt idx="1738">
                  <c:v>4.3859720428522619</c:v>
                </c:pt>
                <c:pt idx="1739">
                  <c:v>4.3952076514295104</c:v>
                </c:pt>
                <c:pt idx="1740">
                  <c:v>4.4635757375396512</c:v>
                </c:pt>
                <c:pt idx="1741">
                  <c:v>4.4824326379126562</c:v>
                </c:pt>
                <c:pt idx="1742">
                  <c:v>4.4428606207167656</c:v>
                </c:pt>
                <c:pt idx="1743">
                  <c:v>4.4067129739982862</c:v>
                </c:pt>
                <c:pt idx="1744">
                  <c:v>4.455050852480845</c:v>
                </c:pt>
                <c:pt idx="1745">
                  <c:v>4.4659869676289752</c:v>
                </c:pt>
                <c:pt idx="1746">
                  <c:v>4.4637229812901111</c:v>
                </c:pt>
                <c:pt idx="1747">
                  <c:v>4.4565716639210056</c:v>
                </c:pt>
                <c:pt idx="1748">
                  <c:v>4.5197332020804186</c:v>
                </c:pt>
                <c:pt idx="1749">
                  <c:v>4.4456318792460996</c:v>
                </c:pt>
                <c:pt idx="1750">
                  <c:v>4.4523757195985496</c:v>
                </c:pt>
                <c:pt idx="1751">
                  <c:v>4.4809013922528838</c:v>
                </c:pt>
                <c:pt idx="1752">
                  <c:v>4.4281958036858748</c:v>
                </c:pt>
                <c:pt idx="1753">
                  <c:v>4.4129902419985392</c:v>
                </c:pt>
                <c:pt idx="1754">
                  <c:v>4.4274225705765451</c:v>
                </c:pt>
                <c:pt idx="1755">
                  <c:v>4.4144698749664997</c:v>
                </c:pt>
                <c:pt idx="1756">
                  <c:v>4.3857793129242593</c:v>
                </c:pt>
                <c:pt idx="1757">
                  <c:v>4.3503528558527611</c:v>
                </c:pt>
                <c:pt idx="1758">
                  <c:v>4.2511345476031721</c:v>
                </c:pt>
                <c:pt idx="1759">
                  <c:v>4.2825497013668494</c:v>
                </c:pt>
                <c:pt idx="1760">
                  <c:v>4.4229475348111622</c:v>
                </c:pt>
                <c:pt idx="1761">
                  <c:v>4.4317226815960176</c:v>
                </c:pt>
                <c:pt idx="1762">
                  <c:v>4.4623290397495774</c:v>
                </c:pt>
                <c:pt idx="1763">
                  <c:v>4.4798358095408446</c:v>
                </c:pt>
                <c:pt idx="1764">
                  <c:v>4.5266986020777509</c:v>
                </c:pt>
                <c:pt idx="1765">
                  <c:v>4.4572072259584203</c:v>
                </c:pt>
                <c:pt idx="1766">
                  <c:v>4.4691391230375448</c:v>
                </c:pt>
                <c:pt idx="1767">
                  <c:v>4.3837100348669642</c:v>
                </c:pt>
                <c:pt idx="1768">
                  <c:v>4.3569619448002497</c:v>
                </c:pt>
                <c:pt idx="1769">
                  <c:v>4.3260480643484893</c:v>
                </c:pt>
                <c:pt idx="1770">
                  <c:v>4.2909521997304809</c:v>
                </c:pt>
                <c:pt idx="1771">
                  <c:v>4.2391413056090492</c:v>
                </c:pt>
                <c:pt idx="1772">
                  <c:v>4.2230911784027736</c:v>
                </c:pt>
                <c:pt idx="1773">
                  <c:v>4.1100708226849294</c:v>
                </c:pt>
                <c:pt idx="1774">
                  <c:v>4.1178667004092766</c:v>
                </c:pt>
                <c:pt idx="1775">
                  <c:v>4.1202793504459168</c:v>
                </c:pt>
                <c:pt idx="1776">
                  <c:v>4.1457338525521576</c:v>
                </c:pt>
                <c:pt idx="1777">
                  <c:v>4.1707207421007997</c:v>
                </c:pt>
                <c:pt idx="1778">
                  <c:v>4.1751652267920969</c:v>
                </c:pt>
                <c:pt idx="1779">
                  <c:v>4.1425560279053562</c:v>
                </c:pt>
                <c:pt idx="1780">
                  <c:v>4.1323973215586323</c:v>
                </c:pt>
                <c:pt idx="1781">
                  <c:v>4.0869812238106684</c:v>
                </c:pt>
                <c:pt idx="1782">
                  <c:v>4.0091758719086208</c:v>
                </c:pt>
                <c:pt idx="1783">
                  <c:v>4.0346644069121416</c:v>
                </c:pt>
                <c:pt idx="1784">
                  <c:v>3.9760764990487378</c:v>
                </c:pt>
                <c:pt idx="1785">
                  <c:v>3.9907122163127848</c:v>
                </c:pt>
                <c:pt idx="1786">
                  <c:v>3.9859276149494072</c:v>
                </c:pt>
                <c:pt idx="1787">
                  <c:v>3.9946811436568779</c:v>
                </c:pt>
                <c:pt idx="1788">
                  <c:v>4.0830755763329813</c:v>
                </c:pt>
                <c:pt idx="1789">
                  <c:v>4.0772084691656554</c:v>
                </c:pt>
                <c:pt idx="1790">
                  <c:v>4.059740127615231</c:v>
                </c:pt>
                <c:pt idx="1791">
                  <c:v>4.0495611085899146</c:v>
                </c:pt>
                <c:pt idx="1792">
                  <c:v>4.0101425867978318</c:v>
                </c:pt>
                <c:pt idx="1793">
                  <c:v>3.9444062589540319</c:v>
                </c:pt>
                <c:pt idx="1794">
                  <c:v>3.9604123686654522</c:v>
                </c:pt>
                <c:pt idx="1795">
                  <c:v>3.9849533629683891</c:v>
                </c:pt>
                <c:pt idx="1796">
                  <c:v>3.9809468114131308</c:v>
                </c:pt>
                <c:pt idx="1797">
                  <c:v>3.962952728886536</c:v>
                </c:pt>
                <c:pt idx="1798">
                  <c:v>3.8898095618538568</c:v>
                </c:pt>
                <c:pt idx="1799">
                  <c:v>3.9133193544576992</c:v>
                </c:pt>
                <c:pt idx="1800">
                  <c:v>3.9464747258921422</c:v>
                </c:pt>
                <c:pt idx="1801">
                  <c:v>3.9694331975237138</c:v>
                </c:pt>
                <c:pt idx="1802">
                  <c:v>4.0585029853306374</c:v>
                </c:pt>
                <c:pt idx="1803">
                  <c:v>4.0730330824305083</c:v>
                </c:pt>
                <c:pt idx="1804">
                  <c:v>4.0812375743512774</c:v>
                </c:pt>
                <c:pt idx="1805">
                  <c:v>4.0620833633424294</c:v>
                </c:pt>
                <c:pt idx="1806">
                  <c:v>4.1031271408106278</c:v>
                </c:pt>
                <c:pt idx="1807">
                  <c:v>4.075648323586651</c:v>
                </c:pt>
                <c:pt idx="1808">
                  <c:v>4.1055657863204624</c:v>
                </c:pt>
                <c:pt idx="1809">
                  <c:v>4.1002134099225334</c:v>
                </c:pt>
                <c:pt idx="1810">
                  <c:v>4.1376958970999738</c:v>
                </c:pt>
                <c:pt idx="1811">
                  <c:v>4.1247351543777011</c:v>
                </c:pt>
                <c:pt idx="1812">
                  <c:v>4.1466267276057609</c:v>
                </c:pt>
                <c:pt idx="1813">
                  <c:v>4.0908080632834682</c:v>
                </c:pt>
                <c:pt idx="1814">
                  <c:v>4.10926853398965</c:v>
                </c:pt>
                <c:pt idx="1815">
                  <c:v>4.1720548505846917</c:v>
                </c:pt>
                <c:pt idx="1816">
                  <c:v>4.1904329428949847</c:v>
                </c:pt>
                <c:pt idx="1817">
                  <c:v>4.1551094830474806</c:v>
                </c:pt>
                <c:pt idx="1818">
                  <c:v>4.1742051086596268</c:v>
                </c:pt>
                <c:pt idx="1819">
                  <c:v>4.1922089836410672</c:v>
                </c:pt>
                <c:pt idx="1820">
                  <c:v>4.208634471984313</c:v>
                </c:pt>
                <c:pt idx="1821">
                  <c:v>4.1877381443481552</c:v>
                </c:pt>
                <c:pt idx="1822">
                  <c:v>4.2168904445479356</c:v>
                </c:pt>
                <c:pt idx="1823">
                  <c:v>4.2210886515218569</c:v>
                </c:pt>
                <c:pt idx="1824">
                  <c:v>4.2224107626272973</c:v>
                </c:pt>
                <c:pt idx="1825">
                  <c:v>4.2023135072326729</c:v>
                </c:pt>
                <c:pt idx="1826">
                  <c:v>4.1757579729467844</c:v>
                </c:pt>
                <c:pt idx="1827">
                  <c:v>4.181001861338717</c:v>
                </c:pt>
                <c:pt idx="1828">
                  <c:v>4.1966406531146001</c:v>
                </c:pt>
                <c:pt idx="1829">
                  <c:v>4.1838170083629711</c:v>
                </c:pt>
                <c:pt idx="1830">
                  <c:v>4.031741117752266</c:v>
                </c:pt>
                <c:pt idx="1831">
                  <c:v>4.0656707812573742</c:v>
                </c:pt>
                <c:pt idx="1832">
                  <c:v>4.1232798687686261</c:v>
                </c:pt>
                <c:pt idx="1833">
                  <c:v>4.15730236243986</c:v>
                </c:pt>
                <c:pt idx="1834">
                  <c:v>4.1769310067172079</c:v>
                </c:pt>
                <c:pt idx="1835">
                  <c:v>4.20919735079144</c:v>
                </c:pt>
                <c:pt idx="1836">
                  <c:v>4.1955845487488794</c:v>
                </c:pt>
                <c:pt idx="1837">
                  <c:v>4.203061246546822</c:v>
                </c:pt>
                <c:pt idx="1838">
                  <c:v>4.2285281322268844</c:v>
                </c:pt>
                <c:pt idx="1839">
                  <c:v>4.2451176676070883</c:v>
                </c:pt>
                <c:pt idx="1840">
                  <c:v>4.280180262905974</c:v>
                </c:pt>
                <c:pt idx="1841">
                  <c:v>4.2417513760463113</c:v>
                </c:pt>
                <c:pt idx="1842">
                  <c:v>4.2234609958952278</c:v>
                </c:pt>
                <c:pt idx="1843">
                  <c:v>4.2215124565370354</c:v>
                </c:pt>
                <c:pt idx="1844">
                  <c:v>4.2046046114543838</c:v>
                </c:pt>
                <c:pt idx="1845">
                  <c:v>4.2558992533645794</c:v>
                </c:pt>
                <c:pt idx="1846">
                  <c:v>4.236465204767967</c:v>
                </c:pt>
                <c:pt idx="1847">
                  <c:v>4.2702663720693694</c:v>
                </c:pt>
                <c:pt idx="1848">
                  <c:v>4.2191728959187307</c:v>
                </c:pt>
                <c:pt idx="1849">
                  <c:v>4.1157095473455039</c:v>
                </c:pt>
                <c:pt idx="1850">
                  <c:v>4.2088686168941569</c:v>
                </c:pt>
                <c:pt idx="1851">
                  <c:v>4.2361108072036799</c:v>
                </c:pt>
                <c:pt idx="1852">
                  <c:v>4.2611961396251381</c:v>
                </c:pt>
                <c:pt idx="1853">
                  <c:v>4.2898862226150634</c:v>
                </c:pt>
                <c:pt idx="1854">
                  <c:v>4.2484909864729241</c:v>
                </c:pt>
                <c:pt idx="1855">
                  <c:v>4.2823632184844058</c:v>
                </c:pt>
                <c:pt idx="1856">
                  <c:v>4.2546047436703178</c:v>
                </c:pt>
                <c:pt idx="1857">
                  <c:v>4.2475071923651937</c:v>
                </c:pt>
                <c:pt idx="1858">
                  <c:v>4.2061588602545443</c:v>
                </c:pt>
                <c:pt idx="1859">
                  <c:v>4.2711794038298354</c:v>
                </c:pt>
                <c:pt idx="1860">
                  <c:v>4.3163762098345524</c:v>
                </c:pt>
                <c:pt idx="1861">
                  <c:v>4.3008613313374093</c:v>
                </c:pt>
                <c:pt idx="1862">
                  <c:v>4.3507195798029663</c:v>
                </c:pt>
                <c:pt idx="1863">
                  <c:v>4.3537594134895139</c:v>
                </c:pt>
                <c:pt idx="1864">
                  <c:v>4.383386956451595</c:v>
                </c:pt>
                <c:pt idx="1865">
                  <c:v>4.4112784997158112</c:v>
                </c:pt>
                <c:pt idx="1866">
                  <c:v>4.390150428035402</c:v>
                </c:pt>
                <c:pt idx="1867">
                  <c:v>4.3874540907586299</c:v>
                </c:pt>
                <c:pt idx="1868">
                  <c:v>4.3527585970586564</c:v>
                </c:pt>
                <c:pt idx="1869">
                  <c:v>4.359730397154582</c:v>
                </c:pt>
                <c:pt idx="1870">
                  <c:v>4.4033842534825736</c:v>
                </c:pt>
                <c:pt idx="1871">
                  <c:v>4.4166557108670617</c:v>
                </c:pt>
                <c:pt idx="1872">
                  <c:v>4.4364199043593464</c:v>
                </c:pt>
                <c:pt idx="1873">
                  <c:v>4.4057945826930176</c:v>
                </c:pt>
                <c:pt idx="1874">
                  <c:v>4.3752244781954346</c:v>
                </c:pt>
                <c:pt idx="1875">
                  <c:v>4.3925642185750364</c:v>
                </c:pt>
                <c:pt idx="1876">
                  <c:v>4.3645105042149677</c:v>
                </c:pt>
                <c:pt idx="1877">
                  <c:v>4.3996115611310724</c:v>
                </c:pt>
                <c:pt idx="1878">
                  <c:v>4.3623000925248734</c:v>
                </c:pt>
                <c:pt idx="1879">
                  <c:v>4.3597694105705802</c:v>
                </c:pt>
                <c:pt idx="1880">
                  <c:v>4.2884154907932768</c:v>
                </c:pt>
                <c:pt idx="1881">
                  <c:v>4.2990313721546647</c:v>
                </c:pt>
                <c:pt idx="1882">
                  <c:v>4.332411385215349</c:v>
                </c:pt>
                <c:pt idx="1883">
                  <c:v>4.3089537779301033</c:v>
                </c:pt>
                <c:pt idx="1884">
                  <c:v>4.3396448915647232</c:v>
                </c:pt>
                <c:pt idx="1885">
                  <c:v>4.3805531353320362</c:v>
                </c:pt>
                <c:pt idx="1886">
                  <c:v>4.4100866499700633</c:v>
                </c:pt>
                <c:pt idx="1887">
                  <c:v>4.3968534961810359</c:v>
                </c:pt>
                <c:pt idx="1888">
                  <c:v>4.3935153437518846</c:v>
                </c:pt>
                <c:pt idx="1889">
                  <c:v>4.4209300936904494</c:v>
                </c:pt>
                <c:pt idx="1890">
                  <c:v>4.3766332887869588</c:v>
                </c:pt>
                <c:pt idx="1891">
                  <c:v>4.3747807029735908</c:v>
                </c:pt>
                <c:pt idx="1892">
                  <c:v>4.3348544195979644</c:v>
                </c:pt>
                <c:pt idx="1893">
                  <c:v>4.318855064636371</c:v>
                </c:pt>
                <c:pt idx="1894">
                  <c:v>4.3470770369942286</c:v>
                </c:pt>
                <c:pt idx="1895">
                  <c:v>4.3739626844128647</c:v>
                </c:pt>
                <c:pt idx="1896">
                  <c:v>4.3750148597943763</c:v>
                </c:pt>
                <c:pt idx="1897">
                  <c:v>4.4111682523740496</c:v>
                </c:pt>
                <c:pt idx="1898">
                  <c:v>4.4357004249177177</c:v>
                </c:pt>
                <c:pt idx="1899">
                  <c:v>4.4183074823438053</c:v>
                </c:pt>
                <c:pt idx="1900">
                  <c:v>4.3468908388547378</c:v>
                </c:pt>
                <c:pt idx="1901">
                  <c:v>4.3784271581914096</c:v>
                </c:pt>
                <c:pt idx="1902">
                  <c:v>4.3803844415597428</c:v>
                </c:pt>
                <c:pt idx="1903">
                  <c:v>4.3251042808046787</c:v>
                </c:pt>
                <c:pt idx="1904">
                  <c:v>4.2719787611061726</c:v>
                </c:pt>
                <c:pt idx="1905">
                  <c:v>4.3780432645615193</c:v>
                </c:pt>
                <c:pt idx="1906">
                  <c:v>4.3977414530421859</c:v>
                </c:pt>
                <c:pt idx="1907">
                  <c:v>4.393974954591819</c:v>
                </c:pt>
                <c:pt idx="1908">
                  <c:v>4.4514581671908937</c:v>
                </c:pt>
                <c:pt idx="1909">
                  <c:v>4.4736614334148719</c:v>
                </c:pt>
                <c:pt idx="1910">
                  <c:v>4.5310097569447167</c:v>
                </c:pt>
                <c:pt idx="1911">
                  <c:v>4.4906719402277977</c:v>
                </c:pt>
                <c:pt idx="1912">
                  <c:v>4.4073940595096124</c:v>
                </c:pt>
                <c:pt idx="1913">
                  <c:v>4.457679488376642</c:v>
                </c:pt>
                <c:pt idx="1914">
                  <c:v>4.3267574678752521</c:v>
                </c:pt>
                <c:pt idx="1915">
                  <c:v>4.3936672916412567</c:v>
                </c:pt>
                <c:pt idx="1916">
                  <c:v>4.3991081422018867</c:v>
                </c:pt>
                <c:pt idx="1917">
                  <c:v>4.392088238754094</c:v>
                </c:pt>
                <c:pt idx="1918">
                  <c:v>4.2193998266003527</c:v>
                </c:pt>
                <c:pt idx="1919">
                  <c:v>4.2215640802211736</c:v>
                </c:pt>
                <c:pt idx="1920">
                  <c:v>4.1443032906695034</c:v>
                </c:pt>
                <c:pt idx="1921">
                  <c:v>4.1979169981453914</c:v>
                </c:pt>
                <c:pt idx="1922">
                  <c:v>4.2206753399355614</c:v>
                </c:pt>
                <c:pt idx="1923">
                  <c:v>4.1847901412787234</c:v>
                </c:pt>
                <c:pt idx="1924">
                  <c:v>4.2146107861892901</c:v>
                </c:pt>
                <c:pt idx="1925">
                  <c:v>4.1825624708312077</c:v>
                </c:pt>
                <c:pt idx="1926">
                  <c:v>4.0866467039475234</c:v>
                </c:pt>
                <c:pt idx="1927">
                  <c:v>4.1217562948058699</c:v>
                </c:pt>
                <c:pt idx="1928">
                  <c:v>4.1001267899291172</c:v>
                </c:pt>
                <c:pt idx="1929">
                  <c:v>4.1494603748533567</c:v>
                </c:pt>
                <c:pt idx="1930">
                  <c:v>4.2549619561063414</c:v>
                </c:pt>
                <c:pt idx="1931">
                  <c:v>4.2151313174181988</c:v>
                </c:pt>
                <c:pt idx="1932">
                  <c:v>4.2485871122652483</c:v>
                </c:pt>
                <c:pt idx="1933">
                  <c:v>4.2600219577406939</c:v>
                </c:pt>
                <c:pt idx="1934">
                  <c:v>4.2103665302462074</c:v>
                </c:pt>
                <c:pt idx="1935">
                  <c:v>4.1894843261234938</c:v>
                </c:pt>
                <c:pt idx="1936">
                  <c:v>4.2367701825837747</c:v>
                </c:pt>
                <c:pt idx="1937">
                  <c:v>4.2295455271675539</c:v>
                </c:pt>
                <c:pt idx="1938">
                  <c:v>4.277851637711243</c:v>
                </c:pt>
                <c:pt idx="1939">
                  <c:v>4.2535322154843831</c:v>
                </c:pt>
                <c:pt idx="1940">
                  <c:v>4.1806290318417449</c:v>
                </c:pt>
                <c:pt idx="1941">
                  <c:v>4.1993687911206612</c:v>
                </c:pt>
                <c:pt idx="1942">
                  <c:v>4.1607014205942283</c:v>
                </c:pt>
                <c:pt idx="1943">
                  <c:v>4.1685694392822779</c:v>
                </c:pt>
                <c:pt idx="1944">
                  <c:v>4.2172539542902019</c:v>
                </c:pt>
                <c:pt idx="1945">
                  <c:v>4.2583996874605274</c:v>
                </c:pt>
                <c:pt idx="1946">
                  <c:v>4.2878425716441964</c:v>
                </c:pt>
                <c:pt idx="1947">
                  <c:v>4.2931553532716924</c:v>
                </c:pt>
                <c:pt idx="1948">
                  <c:v>4.2833642475864639</c:v>
                </c:pt>
                <c:pt idx="1949">
                  <c:v>4.2724347794150859</c:v>
                </c:pt>
                <c:pt idx="1950">
                  <c:v>4.3022216977087702</c:v>
                </c:pt>
                <c:pt idx="1951">
                  <c:v>4.2608732655701678</c:v>
                </c:pt>
                <c:pt idx="1952">
                  <c:v>4.2866862976016451</c:v>
                </c:pt>
                <c:pt idx="1953">
                  <c:v>4.2778536907113933</c:v>
                </c:pt>
                <c:pt idx="1954">
                  <c:v>4.2180290314403477</c:v>
                </c:pt>
                <c:pt idx="1955">
                  <c:v>4.2585354551442256</c:v>
                </c:pt>
                <c:pt idx="1956">
                  <c:v>4.2340613010797297</c:v>
                </c:pt>
                <c:pt idx="1957">
                  <c:v>4.226307571866176</c:v>
                </c:pt>
                <c:pt idx="1958">
                  <c:v>4.2170334307570547</c:v>
                </c:pt>
                <c:pt idx="1959">
                  <c:v>4.2655987760655458</c:v>
                </c:pt>
                <c:pt idx="1960">
                  <c:v>4.2776412225940916</c:v>
                </c:pt>
                <c:pt idx="1961">
                  <c:v>4.3055945942742957</c:v>
                </c:pt>
                <c:pt idx="1962">
                  <c:v>4.2883140744457764</c:v>
                </c:pt>
                <c:pt idx="1963">
                  <c:v>4.292315084667603</c:v>
                </c:pt>
                <c:pt idx="1964">
                  <c:v>4.2191659150704579</c:v>
                </c:pt>
                <c:pt idx="1965">
                  <c:v>4.1823978654547096</c:v>
                </c:pt>
                <c:pt idx="1966">
                  <c:v>4.1301685451133148</c:v>
                </c:pt>
                <c:pt idx="1967">
                  <c:v>4.0683068964799389</c:v>
                </c:pt>
                <c:pt idx="1968">
                  <c:v>4.1051517310522989</c:v>
                </c:pt>
                <c:pt idx="1969">
                  <c:v>4.1069037175809191</c:v>
                </c:pt>
                <c:pt idx="1970">
                  <c:v>3.896663326855228</c:v>
                </c:pt>
                <c:pt idx="1971">
                  <c:v>3.856396003888424</c:v>
                </c:pt>
                <c:pt idx="1972">
                  <c:v>3.844576448086416</c:v>
                </c:pt>
                <c:pt idx="1973">
                  <c:v>3.676607035731021</c:v>
                </c:pt>
                <c:pt idx="1974">
                  <c:v>3.8173593966362018</c:v>
                </c:pt>
                <c:pt idx="1975">
                  <c:v>3.825496955370987</c:v>
                </c:pt>
                <c:pt idx="1976">
                  <c:v>3.853123645730248</c:v>
                </c:pt>
                <c:pt idx="1977">
                  <c:v>3.9420120129424059</c:v>
                </c:pt>
                <c:pt idx="1978">
                  <c:v>3.9450992647610912</c:v>
                </c:pt>
                <c:pt idx="1979">
                  <c:v>4.0239149497881828</c:v>
                </c:pt>
                <c:pt idx="1980">
                  <c:v>4.0053628444440976</c:v>
                </c:pt>
                <c:pt idx="1981">
                  <c:v>4.0416507125042136</c:v>
                </c:pt>
                <c:pt idx="1982">
                  <c:v>4.0564448277641567</c:v>
                </c:pt>
                <c:pt idx="1983">
                  <c:v>4.0280841884017153</c:v>
                </c:pt>
                <c:pt idx="1984">
                  <c:v>4.0583251673126322</c:v>
                </c:pt>
                <c:pt idx="1985">
                  <c:v>4.1110283981160052</c:v>
                </c:pt>
                <c:pt idx="1986">
                  <c:v>4.0680246826919637</c:v>
                </c:pt>
                <c:pt idx="1987">
                  <c:v>4.0651154359465522</c:v>
                </c:pt>
                <c:pt idx="1988">
                  <c:v>4.1672634768136234</c:v>
                </c:pt>
                <c:pt idx="1989">
                  <c:v>4.2144074008748849</c:v>
                </c:pt>
                <c:pt idx="1990">
                  <c:v>4.2002679844870956</c:v>
                </c:pt>
                <c:pt idx="1991">
                  <c:v>4.1774557821952714</c:v>
                </c:pt>
                <c:pt idx="1992">
                  <c:v>4.1899282189452807</c:v>
                </c:pt>
                <c:pt idx="1993">
                  <c:v>4.1880859800571688</c:v>
                </c:pt>
                <c:pt idx="1994">
                  <c:v>4.1893661205846469</c:v>
                </c:pt>
                <c:pt idx="1995">
                  <c:v>4.1989637754013049</c:v>
                </c:pt>
                <c:pt idx="1996">
                  <c:v>4.1401299551908757</c:v>
                </c:pt>
                <c:pt idx="1997">
                  <c:v>4.1610138323112817</c:v>
                </c:pt>
                <c:pt idx="1998">
                  <c:v>3.9545093325292542</c:v>
                </c:pt>
                <c:pt idx="1999">
                  <c:v>4.0411991855928164</c:v>
                </c:pt>
                <c:pt idx="2000">
                  <c:v>4.1740594264605182</c:v>
                </c:pt>
                <c:pt idx="2001">
                  <c:v>4.1192687831856656</c:v>
                </c:pt>
                <c:pt idx="2002">
                  <c:v>4.1949045401357123</c:v>
                </c:pt>
                <c:pt idx="2003">
                  <c:v>4.2474218313843553</c:v>
                </c:pt>
                <c:pt idx="2004">
                  <c:v>4.2510398791821693</c:v>
                </c:pt>
                <c:pt idx="2005">
                  <c:v>4.2153240133819763</c:v>
                </c:pt>
                <c:pt idx="2006">
                  <c:v>4.1878365646507758</c:v>
                </c:pt>
                <c:pt idx="2007">
                  <c:v>4.1601803330240372</c:v>
                </c:pt>
                <c:pt idx="2008">
                  <c:v>4.1801365007253333</c:v>
                </c:pt>
                <c:pt idx="2009">
                  <c:v>4.2164719756741933</c:v>
                </c:pt>
                <c:pt idx="2010">
                  <c:v>4.1981592492802404</c:v>
                </c:pt>
                <c:pt idx="2011">
                  <c:v>4.1648841549586821</c:v>
                </c:pt>
                <c:pt idx="2012">
                  <c:v>4.1121595256730972</c:v>
                </c:pt>
                <c:pt idx="2013">
                  <c:v>4.0468256040348907</c:v>
                </c:pt>
                <c:pt idx="2014">
                  <c:v>4.096225155361874</c:v>
                </c:pt>
                <c:pt idx="2015">
                  <c:v>4.1001987020150654</c:v>
                </c:pt>
                <c:pt idx="2016">
                  <c:v>4.0196351586621164</c:v>
                </c:pt>
                <c:pt idx="2017">
                  <c:v>3.9764977879394419</c:v>
                </c:pt>
                <c:pt idx="2018">
                  <c:v>4.1297725027619894</c:v>
                </c:pt>
                <c:pt idx="2019">
                  <c:v>4.1133028295346739</c:v>
                </c:pt>
                <c:pt idx="2020">
                  <c:v>4.0581578425437499</c:v>
                </c:pt>
                <c:pt idx="2021">
                  <c:v>4.0262128462011724</c:v>
                </c:pt>
                <c:pt idx="2022">
                  <c:v>4.0303969494804424</c:v>
                </c:pt>
                <c:pt idx="2023">
                  <c:v>4.0668306576479081</c:v>
                </c:pt>
                <c:pt idx="2024">
                  <c:v>4.075522602035206</c:v>
                </c:pt>
                <c:pt idx="2025">
                  <c:v>4.157076182345846</c:v>
                </c:pt>
                <c:pt idx="2026">
                  <c:v>4.1761837049930177</c:v>
                </c:pt>
                <c:pt idx="2027">
                  <c:v>4.1712186757598344</c:v>
                </c:pt>
                <c:pt idx="2028">
                  <c:v>4.2045187365516368</c:v>
                </c:pt>
                <c:pt idx="2029">
                  <c:v>4.1680315161021699</c:v>
                </c:pt>
                <c:pt idx="2030">
                  <c:v>4.1558011703206086</c:v>
                </c:pt>
                <c:pt idx="2031">
                  <c:v>4.2012461471407683</c:v>
                </c:pt>
                <c:pt idx="2032">
                  <c:v>4.1847423347253443</c:v>
                </c:pt>
                <c:pt idx="2033">
                  <c:v>4.1658297740227903</c:v>
                </c:pt>
                <c:pt idx="2034">
                  <c:v>4.2174890654440267</c:v>
                </c:pt>
                <c:pt idx="2035">
                  <c:v>4.2582422887708766</c:v>
                </c:pt>
                <c:pt idx="2036">
                  <c:v>4.2679157101791017</c:v>
                </c:pt>
                <c:pt idx="2037">
                  <c:v>4.2425248210104831</c:v>
                </c:pt>
                <c:pt idx="2038">
                  <c:v>4.2361497469723437</c:v>
                </c:pt>
                <c:pt idx="2039">
                  <c:v>4.2008371917159124</c:v>
                </c:pt>
                <c:pt idx="2040">
                  <c:v>4.1839997605154604</c:v>
                </c:pt>
                <c:pt idx="2041">
                  <c:v>4.1412613031728513</c:v>
                </c:pt>
                <c:pt idx="2042">
                  <c:v>4.0154850561558666</c:v>
                </c:pt>
                <c:pt idx="2043">
                  <c:v>4.0998860178271581</c:v>
                </c:pt>
                <c:pt idx="2044">
                  <c:v>4.0381874139869636</c:v>
                </c:pt>
                <c:pt idx="2045">
                  <c:v>4.0638547682079897</c:v>
                </c:pt>
                <c:pt idx="2046">
                  <c:v>4.1381062557535699</c:v>
                </c:pt>
                <c:pt idx="2047">
                  <c:v>4.1540704274460589</c:v>
                </c:pt>
                <c:pt idx="2048">
                  <c:v>4.1188033677154863</c:v>
                </c:pt>
                <c:pt idx="2049">
                  <c:v>4.0853685802066746</c:v>
                </c:pt>
                <c:pt idx="2050">
                  <c:v>4.0482574265822668</c:v>
                </c:pt>
                <c:pt idx="2051">
                  <c:v>4.1023017046949848</c:v>
                </c:pt>
                <c:pt idx="2052">
                  <c:v>4.0561869513754916</c:v>
                </c:pt>
                <c:pt idx="2053">
                  <c:v>4.0380346504381306</c:v>
                </c:pt>
                <c:pt idx="2054">
                  <c:v>3.9693464995049039</c:v>
                </c:pt>
                <c:pt idx="2055">
                  <c:v>3.7618575160914429</c:v>
                </c:pt>
                <c:pt idx="2056">
                  <c:v>3.8233245800154991</c:v>
                </c:pt>
                <c:pt idx="2057">
                  <c:v>3.7596134747547061</c:v>
                </c:pt>
                <c:pt idx="2058">
                  <c:v>3.8115218420940189</c:v>
                </c:pt>
                <c:pt idx="2059">
                  <c:v>3.791745826324096</c:v>
                </c:pt>
                <c:pt idx="2060">
                  <c:v>3.806973993720955</c:v>
                </c:pt>
                <c:pt idx="2061">
                  <c:v>3.7512310571481828</c:v>
                </c:pt>
                <c:pt idx="2062">
                  <c:v>3.7213503219675368</c:v>
                </c:pt>
                <c:pt idx="2063">
                  <c:v>3.8395579129912378</c:v>
                </c:pt>
                <c:pt idx="2064">
                  <c:v>3.775646416650758</c:v>
                </c:pt>
                <c:pt idx="2065">
                  <c:v>3.8261958342673261</c:v>
                </c:pt>
                <c:pt idx="2066">
                  <c:v>3.7736172904603702</c:v>
                </c:pt>
                <c:pt idx="2067">
                  <c:v>3.6949648681192651</c:v>
                </c:pt>
                <c:pt idx="2068">
                  <c:v>3.699652169791376</c:v>
                </c:pt>
                <c:pt idx="2069">
                  <c:v>3.79837116575129</c:v>
                </c:pt>
                <c:pt idx="2070">
                  <c:v>3.826037394646463</c:v>
                </c:pt>
                <c:pt idx="2071">
                  <c:v>3.7742433417283658</c:v>
                </c:pt>
                <c:pt idx="2072">
                  <c:v>3.8750690368630538</c:v>
                </c:pt>
                <c:pt idx="2073">
                  <c:v>3.894236405203479</c:v>
                </c:pt>
                <c:pt idx="2074">
                  <c:v>3.920230811773262</c:v>
                </c:pt>
                <c:pt idx="2075">
                  <c:v>3.9183340298799449</c:v>
                </c:pt>
                <c:pt idx="2076">
                  <c:v>3.90419295896195</c:v>
                </c:pt>
                <c:pt idx="2077">
                  <c:v>3.8673776323341751</c:v>
                </c:pt>
                <c:pt idx="2078">
                  <c:v>3.9238310274004662</c:v>
                </c:pt>
                <c:pt idx="2079">
                  <c:v>3.9628069132835479</c:v>
                </c:pt>
                <c:pt idx="2080">
                  <c:v>4.0214712044865584</c:v>
                </c:pt>
                <c:pt idx="2081">
                  <c:v>4.0143642440873952</c:v>
                </c:pt>
                <c:pt idx="2082">
                  <c:v>3.966315661375047</c:v>
                </c:pt>
                <c:pt idx="2083">
                  <c:v>3.9401086768650448</c:v>
                </c:pt>
                <c:pt idx="2084">
                  <c:v>3.910155902174643</c:v>
                </c:pt>
                <c:pt idx="2085">
                  <c:v>3.9060037061710271</c:v>
                </c:pt>
                <c:pt idx="2086">
                  <c:v>3.8375515943068521</c:v>
                </c:pt>
                <c:pt idx="2087">
                  <c:v>3.8011610995825671</c:v>
                </c:pt>
                <c:pt idx="2088">
                  <c:v>3.7007202233497658</c:v>
                </c:pt>
                <c:pt idx="2089">
                  <c:v>3.6431940435835428</c:v>
                </c:pt>
                <c:pt idx="2090">
                  <c:v>3.768352245639194</c:v>
                </c:pt>
                <c:pt idx="2091">
                  <c:v>3.7059953581357932</c:v>
                </c:pt>
                <c:pt idx="2092">
                  <c:v>3.8202653815301151</c:v>
                </c:pt>
                <c:pt idx="2093">
                  <c:v>3.839195368134825</c:v>
                </c:pt>
                <c:pt idx="2094">
                  <c:v>3.874346304106786</c:v>
                </c:pt>
                <c:pt idx="2095">
                  <c:v>3.8690876806288852</c:v>
                </c:pt>
                <c:pt idx="2096">
                  <c:v>3.803055578952566</c:v>
                </c:pt>
                <c:pt idx="2097">
                  <c:v>3.748309780547622</c:v>
                </c:pt>
                <c:pt idx="2098">
                  <c:v>3.654651867031474</c:v>
                </c:pt>
                <c:pt idx="2099">
                  <c:v>3.629952514600999</c:v>
                </c:pt>
                <c:pt idx="2100">
                  <c:v>3.7226822560595521</c:v>
                </c:pt>
                <c:pt idx="2101">
                  <c:v>3.6795868757801</c:v>
                </c:pt>
                <c:pt idx="2102">
                  <c:v>3.7171001673947428</c:v>
                </c:pt>
                <c:pt idx="2103">
                  <c:v>3.7082861647766032</c:v>
                </c:pt>
                <c:pt idx="2104">
                  <c:v>3.8258764231881321</c:v>
                </c:pt>
                <c:pt idx="2105">
                  <c:v>3.8414528541549529</c:v>
                </c:pt>
                <c:pt idx="2106">
                  <c:v>3.80783516961682</c:v>
                </c:pt>
                <c:pt idx="2107">
                  <c:v>3.7529290355142049</c:v>
                </c:pt>
                <c:pt idx="2108">
                  <c:v>3.7038492461308672</c:v>
                </c:pt>
                <c:pt idx="2109">
                  <c:v>3.7105639254415692</c:v>
                </c:pt>
                <c:pt idx="2110">
                  <c:v>3.74629873592714</c:v>
                </c:pt>
                <c:pt idx="2111">
                  <c:v>3.6702753981590468</c:v>
                </c:pt>
                <c:pt idx="2112">
                  <c:v>3.648462137233528</c:v>
                </c:pt>
                <c:pt idx="2113">
                  <c:v>3.6525251985730911</c:v>
                </c:pt>
                <c:pt idx="2114">
                  <c:v>3.5585576337214722</c:v>
                </c:pt>
                <c:pt idx="2115">
                  <c:v>3.5558007166632999</c:v>
                </c:pt>
                <c:pt idx="2116">
                  <c:v>3.5510769832098199</c:v>
                </c:pt>
                <c:pt idx="2117">
                  <c:v>3.5622670565932268</c:v>
                </c:pt>
                <c:pt idx="2118">
                  <c:v>3.5234954793526838</c:v>
                </c:pt>
                <c:pt idx="2119">
                  <c:v>3.4512075523118848</c:v>
                </c:pt>
                <c:pt idx="2120">
                  <c:v>3.518062406278466</c:v>
                </c:pt>
                <c:pt idx="2121">
                  <c:v>3.5712261350194199</c:v>
                </c:pt>
                <c:pt idx="2122">
                  <c:v>3.5532227490721509</c:v>
                </c:pt>
                <c:pt idx="2123">
                  <c:v>3.6106494317932429</c:v>
                </c:pt>
                <c:pt idx="2124">
                  <c:v>3.59968936098117</c:v>
                </c:pt>
                <c:pt idx="2125">
                  <c:v>3.6363569829209288</c:v>
                </c:pt>
                <c:pt idx="2126">
                  <c:v>3.598824123882423</c:v>
                </c:pt>
                <c:pt idx="2127">
                  <c:v>3.6329610058122972</c:v>
                </c:pt>
                <c:pt idx="2128">
                  <c:v>3.4918297139705499</c:v>
                </c:pt>
                <c:pt idx="2129">
                  <c:v>3.4755513819060351</c:v>
                </c:pt>
                <c:pt idx="2130">
                  <c:v>3.4748501381596548</c:v>
                </c:pt>
                <c:pt idx="2131">
                  <c:v>3.2488850488932659</c:v>
                </c:pt>
                <c:pt idx="2132">
                  <c:v>3.2855895948737448</c:v>
                </c:pt>
                <c:pt idx="2133">
                  <c:v>3.240694696308219</c:v>
                </c:pt>
                <c:pt idx="2134">
                  <c:v>3.150579845043934</c:v>
                </c:pt>
                <c:pt idx="2135">
                  <c:v>3.1589036757626161</c:v>
                </c:pt>
                <c:pt idx="2136">
                  <c:v>3.0867492037902839</c:v>
                </c:pt>
                <c:pt idx="2137">
                  <c:v>3.1909647715532361</c:v>
                </c:pt>
                <c:pt idx="2138">
                  <c:v>3.3560363513804439</c:v>
                </c:pt>
                <c:pt idx="2139">
                  <c:v>3.2896758498883591</c:v>
                </c:pt>
                <c:pt idx="2140">
                  <c:v>3.2862761889427161</c:v>
                </c:pt>
                <c:pt idx="2141">
                  <c:v>3.2559495510337988</c:v>
                </c:pt>
                <c:pt idx="2142">
                  <c:v>3.2408613816953218</c:v>
                </c:pt>
                <c:pt idx="2143">
                  <c:v>3.179604098294023</c:v>
                </c:pt>
                <c:pt idx="2144">
                  <c:v>3.2014287039877209</c:v>
                </c:pt>
                <c:pt idx="2145">
                  <c:v>3.2443567732614351</c:v>
                </c:pt>
                <c:pt idx="2146">
                  <c:v>3.2796320143418449</c:v>
                </c:pt>
                <c:pt idx="2147">
                  <c:v>3.3886057127892801</c:v>
                </c:pt>
                <c:pt idx="2148">
                  <c:v>3.373454117176951</c:v>
                </c:pt>
                <c:pt idx="2149">
                  <c:v>3.3838962340647138</c:v>
                </c:pt>
                <c:pt idx="2150">
                  <c:v>3.3762340852166242</c:v>
                </c:pt>
                <c:pt idx="2151">
                  <c:v>3.3488618610715362</c:v>
                </c:pt>
                <c:pt idx="2152">
                  <c:v>3.3317484977141252</c:v>
                </c:pt>
                <c:pt idx="2153">
                  <c:v>3.4380443618434819</c:v>
                </c:pt>
                <c:pt idx="2154">
                  <c:v>3.47795002693488</c:v>
                </c:pt>
                <c:pt idx="2155">
                  <c:v>3.453153838080234</c:v>
                </c:pt>
                <c:pt idx="2156">
                  <c:v>3.525291610069694</c:v>
                </c:pt>
                <c:pt idx="2157">
                  <c:v>3.517827912427518</c:v>
                </c:pt>
                <c:pt idx="2158">
                  <c:v>3.521097277414539</c:v>
                </c:pt>
                <c:pt idx="2159">
                  <c:v>3.428407005428364</c:v>
                </c:pt>
                <c:pt idx="2160">
                  <c:v>3.4381629699455991</c:v>
                </c:pt>
                <c:pt idx="2161">
                  <c:v>3.427310964520323</c:v>
                </c:pt>
                <c:pt idx="2162">
                  <c:v>3.3089834846944202</c:v>
                </c:pt>
                <c:pt idx="2163">
                  <c:v>3.2969653088198192</c:v>
                </c:pt>
                <c:pt idx="2164">
                  <c:v>3.344834362199451</c:v>
                </c:pt>
                <c:pt idx="2165">
                  <c:v>3.4032182131198772</c:v>
                </c:pt>
                <c:pt idx="2166">
                  <c:v>3.336458727640689</c:v>
                </c:pt>
                <c:pt idx="2167">
                  <c:v>3.3631653644997379</c:v>
                </c:pt>
                <c:pt idx="2168">
                  <c:v>3.4726219147681738</c:v>
                </c:pt>
                <c:pt idx="2169">
                  <c:v>3.499246432604493</c:v>
                </c:pt>
                <c:pt idx="2170">
                  <c:v>3.4890926954711312</c:v>
                </c:pt>
                <c:pt idx="2171">
                  <c:v>3.3887983403202702</c:v>
                </c:pt>
                <c:pt idx="2172">
                  <c:v>3.371565989540918</c:v>
                </c:pt>
                <c:pt idx="2173">
                  <c:v>3.331739416351315</c:v>
                </c:pt>
                <c:pt idx="2174">
                  <c:v>3.3495065708920522</c:v>
                </c:pt>
                <c:pt idx="2175">
                  <c:v>3.355022543060215</c:v>
                </c:pt>
                <c:pt idx="2176">
                  <c:v>3.3916394309148572</c:v>
                </c:pt>
                <c:pt idx="2177">
                  <c:v>3.323259238274439</c:v>
                </c:pt>
                <c:pt idx="2178">
                  <c:v>3.292833192053183</c:v>
                </c:pt>
                <c:pt idx="2179">
                  <c:v>3.2839813103009168</c:v>
                </c:pt>
                <c:pt idx="2180">
                  <c:v>3.2339566641845909</c:v>
                </c:pt>
                <c:pt idx="2181">
                  <c:v>3.2388160560530879</c:v>
                </c:pt>
                <c:pt idx="2182">
                  <c:v>3.2159538776576988</c:v>
                </c:pt>
                <c:pt idx="2183">
                  <c:v>3.2583598405149981</c:v>
                </c:pt>
                <c:pt idx="2184">
                  <c:v>3.2456836935013809</c:v>
                </c:pt>
                <c:pt idx="2185">
                  <c:v>3.2269931183223761</c:v>
                </c:pt>
                <c:pt idx="2186">
                  <c:v>3.2077098001385229</c:v>
                </c:pt>
                <c:pt idx="2187">
                  <c:v>3.2052073528936291</c:v>
                </c:pt>
                <c:pt idx="2188">
                  <c:v>3.1420815133085629</c:v>
                </c:pt>
                <c:pt idx="2189">
                  <c:v>3.1059229479264081</c:v>
                </c:pt>
                <c:pt idx="2190">
                  <c:v>3.1827919686231798</c:v>
                </c:pt>
                <c:pt idx="2191">
                  <c:v>3.2524354524627488</c:v>
                </c:pt>
                <c:pt idx="2192">
                  <c:v>3.2741297274378591</c:v>
                </c:pt>
                <c:pt idx="2193">
                  <c:v>3.2638843734109191</c:v>
                </c:pt>
                <c:pt idx="2194">
                  <c:v>3.236711946685233</c:v>
                </c:pt>
                <c:pt idx="2195">
                  <c:v>3.2303731480081752</c:v>
                </c:pt>
                <c:pt idx="2196">
                  <c:v>3.2171603080717062</c:v>
                </c:pt>
                <c:pt idx="2197">
                  <c:v>3.257345212053548</c:v>
                </c:pt>
                <c:pt idx="2198">
                  <c:v>3.284304327161454</c:v>
                </c:pt>
                <c:pt idx="2199">
                  <c:v>3.2515151035712782</c:v>
                </c:pt>
                <c:pt idx="2200">
                  <c:v>3.308887576280497</c:v>
                </c:pt>
                <c:pt idx="2201">
                  <c:v>3.335783121848753</c:v>
                </c:pt>
                <c:pt idx="2202">
                  <c:v>3.286716258284021</c:v>
                </c:pt>
                <c:pt idx="2203">
                  <c:v>3.314976827140268</c:v>
                </c:pt>
                <c:pt idx="2204">
                  <c:v>3.3329641061803019</c:v>
                </c:pt>
                <c:pt idx="2205">
                  <c:v>3.3337806701933039</c:v>
                </c:pt>
                <c:pt idx="2206">
                  <c:v>3.3037566286073701</c:v>
                </c:pt>
                <c:pt idx="2207">
                  <c:v>3.2780838613937031</c:v>
                </c:pt>
                <c:pt idx="2208">
                  <c:v>3.2518099838261652</c:v>
                </c:pt>
                <c:pt idx="2209">
                  <c:v>3.221665905165966</c:v>
                </c:pt>
                <c:pt idx="2210">
                  <c:v>3.3151167768120051</c:v>
                </c:pt>
                <c:pt idx="2211">
                  <c:v>3.4209329389139089</c:v>
                </c:pt>
                <c:pt idx="2212">
                  <c:v>3.4522440194441479</c:v>
                </c:pt>
                <c:pt idx="2213">
                  <c:v>3.4765200742177189</c:v>
                </c:pt>
                <c:pt idx="2214">
                  <c:v>3.5010982822985959</c:v>
                </c:pt>
                <c:pt idx="2215">
                  <c:v>3.440195188251352</c:v>
                </c:pt>
                <c:pt idx="2216">
                  <c:v>3.526806468858557</c:v>
                </c:pt>
                <c:pt idx="2217">
                  <c:v>3.516514917903117</c:v>
                </c:pt>
                <c:pt idx="2218">
                  <c:v>3.495934888412267</c:v>
                </c:pt>
                <c:pt idx="2219">
                  <c:v>3.4857995508127182</c:v>
                </c:pt>
                <c:pt idx="2220">
                  <c:v>3.5305199205236351</c:v>
                </c:pt>
                <c:pt idx="2221">
                  <c:v>3.7423745631205358</c:v>
                </c:pt>
                <c:pt idx="2222">
                  <c:v>3.6759193180400702</c:v>
                </c:pt>
                <c:pt idx="2223">
                  <c:v>3.6041266552825242</c:v>
                </c:pt>
                <c:pt idx="2224">
                  <c:v>3.6433419203919239</c:v>
                </c:pt>
                <c:pt idx="2225">
                  <c:v>3.7234877251054832</c:v>
                </c:pt>
                <c:pt idx="2226">
                  <c:v>3.7692816175774371</c:v>
                </c:pt>
                <c:pt idx="2227">
                  <c:v>3.7853866192883219</c:v>
                </c:pt>
                <c:pt idx="2228">
                  <c:v>3.7740780012898929</c:v>
                </c:pt>
                <c:pt idx="2229">
                  <c:v>3.7060938911986612</c:v>
                </c:pt>
                <c:pt idx="2230">
                  <c:v>3.5836098984416629</c:v>
                </c:pt>
                <c:pt idx="2231">
                  <c:v>3.682064350125918</c:v>
                </c:pt>
                <c:pt idx="2232">
                  <c:v>3.7351489993154572</c:v>
                </c:pt>
                <c:pt idx="2233">
                  <c:v>3.7960592463405818</c:v>
                </c:pt>
                <c:pt idx="2234">
                  <c:v>3.8139378505202308</c:v>
                </c:pt>
                <c:pt idx="2235">
                  <c:v>3.83576691476632</c:v>
                </c:pt>
                <c:pt idx="2236">
                  <c:v>3.8887386045132009</c:v>
                </c:pt>
                <c:pt idx="2237">
                  <c:v>3.8394016836746969</c:v>
                </c:pt>
                <c:pt idx="2238">
                  <c:v>3.8218347381018209</c:v>
                </c:pt>
                <c:pt idx="2239">
                  <c:v>3.843474848516077</c:v>
                </c:pt>
                <c:pt idx="2240">
                  <c:v>3.8808435891875672</c:v>
                </c:pt>
                <c:pt idx="2241">
                  <c:v>3.83593090518541</c:v>
                </c:pt>
                <c:pt idx="2242">
                  <c:v>3.71685633853023</c:v>
                </c:pt>
                <c:pt idx="2243">
                  <c:v>3.737798961591158</c:v>
                </c:pt>
                <c:pt idx="2244">
                  <c:v>3.7104614802907081</c:v>
                </c:pt>
                <c:pt idx="2245">
                  <c:v>3.817938573458096</c:v>
                </c:pt>
                <c:pt idx="2246">
                  <c:v>3.9653419569389659</c:v>
                </c:pt>
                <c:pt idx="2247">
                  <c:v>3.9519135371429468</c:v>
                </c:pt>
                <c:pt idx="2248">
                  <c:v>4.0425289251507044</c:v>
                </c:pt>
                <c:pt idx="2249">
                  <c:v>4.0445275343800882</c:v>
                </c:pt>
                <c:pt idx="2250">
                  <c:v>4.1294779559316526</c:v>
                </c:pt>
                <c:pt idx="2251">
                  <c:v>4.0484248271780423</c:v>
                </c:pt>
                <c:pt idx="2252">
                  <c:v>4.0562493928725241</c:v>
                </c:pt>
                <c:pt idx="2253">
                  <c:v>3.9396817289354069</c:v>
                </c:pt>
                <c:pt idx="2254">
                  <c:v>3.907733985367118</c:v>
                </c:pt>
                <c:pt idx="2255">
                  <c:v>3.8787289480954938</c:v>
                </c:pt>
                <c:pt idx="2256">
                  <c:v>4.0154650092493123</c:v>
                </c:pt>
                <c:pt idx="2257">
                  <c:v>4.0381728336304858</c:v>
                </c:pt>
                <c:pt idx="2258">
                  <c:v>4.041442440617665</c:v>
                </c:pt>
                <c:pt idx="2259">
                  <c:v>4.0151018876070399</c:v>
                </c:pt>
                <c:pt idx="2260">
                  <c:v>3.8782436737537558</c:v>
                </c:pt>
                <c:pt idx="2261">
                  <c:v>3.8463929754525021</c:v>
                </c:pt>
                <c:pt idx="2262">
                  <c:v>3.8950759748935702</c:v>
                </c:pt>
                <c:pt idx="2263">
                  <c:v>3.7740899549240701</c:v>
                </c:pt>
                <c:pt idx="2264">
                  <c:v>3.753221189960263</c:v>
                </c:pt>
                <c:pt idx="2265">
                  <c:v>3.69901191502341</c:v>
                </c:pt>
                <c:pt idx="2266">
                  <c:v>3.6788790882464961</c:v>
                </c:pt>
                <c:pt idx="2267">
                  <c:v>3.4322955854459631</c:v>
                </c:pt>
                <c:pt idx="2268">
                  <c:v>3.4915358322155199</c:v>
                </c:pt>
                <c:pt idx="2269">
                  <c:v>3.4606084141118698</c:v>
                </c:pt>
                <c:pt idx="2270">
                  <c:v>3.407566176138467</c:v>
                </c:pt>
                <c:pt idx="2271">
                  <c:v>3.523503392460603</c:v>
                </c:pt>
                <c:pt idx="2272">
                  <c:v>3.5011765041795089</c:v>
                </c:pt>
                <c:pt idx="2273">
                  <c:v>3.474387162537357</c:v>
                </c:pt>
                <c:pt idx="2274">
                  <c:v>3.5418256745844161</c:v>
                </c:pt>
                <c:pt idx="2275">
                  <c:v>3.5656507071673742</c:v>
                </c:pt>
                <c:pt idx="2276">
                  <c:v>3.453291320069332</c:v>
                </c:pt>
                <c:pt idx="2277">
                  <c:v>3.4222766759891212</c:v>
                </c:pt>
                <c:pt idx="2278">
                  <c:v>3.4885973015110658</c:v>
                </c:pt>
                <c:pt idx="2279">
                  <c:v>3.473494919211046</c:v>
                </c:pt>
                <c:pt idx="2280">
                  <c:v>3.4016408121097701</c:v>
                </c:pt>
                <c:pt idx="2281">
                  <c:v>3.3810071877925969</c:v>
                </c:pt>
                <c:pt idx="2282">
                  <c:v>3.4560071166668469</c:v>
                </c:pt>
                <c:pt idx="2283">
                  <c:v>3.46174909973081</c:v>
                </c:pt>
                <c:pt idx="2284">
                  <c:v>3.4547623323385319</c:v>
                </c:pt>
                <c:pt idx="2285">
                  <c:v>3.4603290740475598</c:v>
                </c:pt>
                <c:pt idx="2286">
                  <c:v>3.461028586383224</c:v>
                </c:pt>
                <c:pt idx="2287">
                  <c:v>3.427001368632264</c:v>
                </c:pt>
                <c:pt idx="2288">
                  <c:v>3.3970352460475381</c:v>
                </c:pt>
                <c:pt idx="2289">
                  <c:v>3.395125007686199</c:v>
                </c:pt>
                <c:pt idx="2290">
                  <c:v>3.3441367406019129</c:v>
                </c:pt>
                <c:pt idx="2291">
                  <c:v>3.388897560049863</c:v>
                </c:pt>
                <c:pt idx="2292">
                  <c:v>3.4912135720822981</c:v>
                </c:pt>
                <c:pt idx="2293">
                  <c:v>3.4684396280125709</c:v>
                </c:pt>
                <c:pt idx="2294">
                  <c:v>3.4800574532981989</c:v>
                </c:pt>
                <c:pt idx="2295">
                  <c:v>3.4285332788657268</c:v>
                </c:pt>
                <c:pt idx="2296">
                  <c:v>3.4271334647925848</c:v>
                </c:pt>
                <c:pt idx="2297">
                  <c:v>3.4391010009285341</c:v>
                </c:pt>
                <c:pt idx="2298">
                  <c:v>3.4826525065029408</c:v>
                </c:pt>
                <c:pt idx="2299">
                  <c:v>3.5644692211695732</c:v>
                </c:pt>
                <c:pt idx="2300">
                  <c:v>3.59320562822947</c:v>
                </c:pt>
                <c:pt idx="2301">
                  <c:v>3.5963770441634288</c:v>
                </c:pt>
                <c:pt idx="2302">
                  <c:v>3.5804040481467578</c:v>
                </c:pt>
                <c:pt idx="2303">
                  <c:v>3.5930071609189871</c:v>
                </c:pt>
                <c:pt idx="2304">
                  <c:v>3.622126644212476</c:v>
                </c:pt>
                <c:pt idx="2305">
                  <c:v>3.5879141597035629</c:v>
                </c:pt>
                <c:pt idx="2306">
                  <c:v>3.6890922080914552</c:v>
                </c:pt>
                <c:pt idx="2307">
                  <c:v>3.6945782817063839</c:v>
                </c:pt>
                <c:pt idx="2308">
                  <c:v>3.6585285726563588</c:v>
                </c:pt>
                <c:pt idx="2309">
                  <c:v>3.628485544792841</c:v>
                </c:pt>
                <c:pt idx="2310">
                  <c:v>3.651727946211448</c:v>
                </c:pt>
                <c:pt idx="2311">
                  <c:v>3.55249275017459</c:v>
                </c:pt>
                <c:pt idx="2312">
                  <c:v>3.5633378007889411</c:v>
                </c:pt>
                <c:pt idx="2313">
                  <c:v>3.5377940094872322</c:v>
                </c:pt>
                <c:pt idx="2314">
                  <c:v>3.537373363574789</c:v>
                </c:pt>
                <c:pt idx="2315">
                  <c:v>3.5542064947299772</c:v>
                </c:pt>
                <c:pt idx="2316">
                  <c:v>3.5818026167192611</c:v>
                </c:pt>
                <c:pt idx="2317">
                  <c:v>3.5694580768962538</c:v>
                </c:pt>
                <c:pt idx="2318">
                  <c:v>3.564492835978605</c:v>
                </c:pt>
                <c:pt idx="2319">
                  <c:v>3.5107780568981268</c:v>
                </c:pt>
                <c:pt idx="2320">
                  <c:v>3.5444853739501712</c:v>
                </c:pt>
                <c:pt idx="2321">
                  <c:v>3.502464202729314</c:v>
                </c:pt>
                <c:pt idx="2322">
                  <c:v>3.5350734589365782</c:v>
                </c:pt>
                <c:pt idx="2323">
                  <c:v>3.5786306101957979</c:v>
                </c:pt>
                <c:pt idx="2324">
                  <c:v>3.604570994044356</c:v>
                </c:pt>
                <c:pt idx="2325">
                  <c:v>3.6160585066330171</c:v>
                </c:pt>
                <c:pt idx="2326">
                  <c:v>3.619324516293787</c:v>
                </c:pt>
                <c:pt idx="2327">
                  <c:v>3.6288983463902369</c:v>
                </c:pt>
                <c:pt idx="2328">
                  <c:v>3.5884285998313219</c:v>
                </c:pt>
                <c:pt idx="2329">
                  <c:v>3.5673395357367759</c:v>
                </c:pt>
                <c:pt idx="2330">
                  <c:v>3.5168356231199041</c:v>
                </c:pt>
                <c:pt idx="2331">
                  <c:v>3.4733880569157529</c:v>
                </c:pt>
                <c:pt idx="2332">
                  <c:v>3.4295253639196259</c:v>
                </c:pt>
                <c:pt idx="2333">
                  <c:v>3.40877509685208</c:v>
                </c:pt>
                <c:pt idx="2334">
                  <c:v>3.4377184268067449</c:v>
                </c:pt>
                <c:pt idx="2335">
                  <c:v>3.4081672020656848</c:v>
                </c:pt>
                <c:pt idx="2336">
                  <c:v>3.47728010307641</c:v>
                </c:pt>
                <c:pt idx="2337">
                  <c:v>3.4693534690107541</c:v>
                </c:pt>
                <c:pt idx="2338">
                  <c:v>3.4925536351114288</c:v>
                </c:pt>
                <c:pt idx="2339">
                  <c:v>3.560648796623036</c:v>
                </c:pt>
                <c:pt idx="2340">
                  <c:v>3.5907083191983848</c:v>
                </c:pt>
                <c:pt idx="2341">
                  <c:v>3.6983440658603879</c:v>
                </c:pt>
                <c:pt idx="2342">
                  <c:v>3.6825590555842078</c:v>
                </c:pt>
                <c:pt idx="2343">
                  <c:v>3.709543357198271</c:v>
                </c:pt>
                <c:pt idx="2344">
                  <c:v>3.731421385384019</c:v>
                </c:pt>
                <c:pt idx="2345">
                  <c:v>3.730030645534852</c:v>
                </c:pt>
                <c:pt idx="2346">
                  <c:v>3.7214877471910262</c:v>
                </c:pt>
                <c:pt idx="2347">
                  <c:v>3.7698290110318768</c:v>
                </c:pt>
                <c:pt idx="2348">
                  <c:v>3.7309826938229822</c:v>
                </c:pt>
                <c:pt idx="2349">
                  <c:v>3.7407709446444288</c:v>
                </c:pt>
                <c:pt idx="2350">
                  <c:v>3.686720461300391</c:v>
                </c:pt>
                <c:pt idx="2351">
                  <c:v>3.7835376429772229</c:v>
                </c:pt>
                <c:pt idx="2352">
                  <c:v>3.816968092389371</c:v>
                </c:pt>
                <c:pt idx="2353">
                  <c:v>3.846770899918516</c:v>
                </c:pt>
                <c:pt idx="2354">
                  <c:v>3.8851774403600632</c:v>
                </c:pt>
                <c:pt idx="2355">
                  <c:v>3.9031345205431922</c:v>
                </c:pt>
                <c:pt idx="2356">
                  <c:v>3.9767740005091778</c:v>
                </c:pt>
                <c:pt idx="2357">
                  <c:v>3.9607101715873752</c:v>
                </c:pt>
                <c:pt idx="2358">
                  <c:v>3.908574225402389</c:v>
                </c:pt>
                <c:pt idx="2359">
                  <c:v>3.9332063834246989</c:v>
                </c:pt>
                <c:pt idx="2360">
                  <c:v>3.9504856101361741</c:v>
                </c:pt>
                <c:pt idx="2361">
                  <c:v>3.8804011198038308</c:v>
                </c:pt>
                <c:pt idx="2362">
                  <c:v>3.9034479490445309</c:v>
                </c:pt>
                <c:pt idx="2363">
                  <c:v>3.923184916486707</c:v>
                </c:pt>
                <c:pt idx="2364">
                  <c:v>3.942295760443415</c:v>
                </c:pt>
                <c:pt idx="2365">
                  <c:v>3.9125373724883881</c:v>
                </c:pt>
                <c:pt idx="2366">
                  <c:v>3.9389624848991969</c:v>
                </c:pt>
                <c:pt idx="2367">
                  <c:v>3.8653620484760962</c:v>
                </c:pt>
                <c:pt idx="2368">
                  <c:v>3.7860477419810059</c:v>
                </c:pt>
                <c:pt idx="2369">
                  <c:v>3.824752430862759</c:v>
                </c:pt>
                <c:pt idx="2370">
                  <c:v>3.770873263994436</c:v>
                </c:pt>
                <c:pt idx="2371">
                  <c:v>3.766908095867334</c:v>
                </c:pt>
                <c:pt idx="2372">
                  <c:v>3.810579002698677</c:v>
                </c:pt>
                <c:pt idx="2373">
                  <c:v>3.878173966554348</c:v>
                </c:pt>
                <c:pt idx="2374">
                  <c:v>3.8980059662584559</c:v>
                </c:pt>
                <c:pt idx="2375">
                  <c:v>3.93993516896104</c:v>
                </c:pt>
                <c:pt idx="2376">
                  <c:v>3.877230712936365</c:v>
                </c:pt>
                <c:pt idx="2377">
                  <c:v>3.8739118260905911</c:v>
                </c:pt>
                <c:pt idx="2378">
                  <c:v>3.8850130489387098</c:v>
                </c:pt>
                <c:pt idx="2379">
                  <c:v>3.8376251287345231</c:v>
                </c:pt>
                <c:pt idx="2380">
                  <c:v>3.835034723523266</c:v>
                </c:pt>
                <c:pt idx="2381">
                  <c:v>3.878629010303269</c:v>
                </c:pt>
                <c:pt idx="2382">
                  <c:v>3.8360466646836389</c:v>
                </c:pt>
                <c:pt idx="2383">
                  <c:v>3.8164607336974909</c:v>
                </c:pt>
                <c:pt idx="2384">
                  <c:v>3.8359051360963199</c:v>
                </c:pt>
                <c:pt idx="2385">
                  <c:v>3.890541531045955</c:v>
                </c:pt>
                <c:pt idx="2386">
                  <c:v>3.8427129217461879</c:v>
                </c:pt>
                <c:pt idx="2387">
                  <c:v>3.8259688221504309</c:v>
                </c:pt>
                <c:pt idx="2388">
                  <c:v>3.7863758082735002</c:v>
                </c:pt>
                <c:pt idx="2389">
                  <c:v>3.8207704945503589</c:v>
                </c:pt>
                <c:pt idx="2390">
                  <c:v>3.867660347874958</c:v>
                </c:pt>
                <c:pt idx="2391">
                  <c:v>3.8994715209856512</c:v>
                </c:pt>
                <c:pt idx="2392">
                  <c:v>3.8676252481243449</c:v>
                </c:pt>
                <c:pt idx="2393">
                  <c:v>3.9045910799973118</c:v>
                </c:pt>
                <c:pt idx="2394">
                  <c:v>3.8874001576137771</c:v>
                </c:pt>
                <c:pt idx="2395">
                  <c:v>3.8183172809567152</c:v>
                </c:pt>
                <c:pt idx="2396">
                  <c:v>3.8242076521576549</c:v>
                </c:pt>
                <c:pt idx="2397">
                  <c:v>3.858164485830982</c:v>
                </c:pt>
                <c:pt idx="2398">
                  <c:v>3.8957805686536999</c:v>
                </c:pt>
                <c:pt idx="2399">
                  <c:v>3.8556934600025379</c:v>
                </c:pt>
                <c:pt idx="2400">
                  <c:v>3.891499442874736</c:v>
                </c:pt>
                <c:pt idx="2401">
                  <c:v>3.9859380893687071</c:v>
                </c:pt>
                <c:pt idx="2402">
                  <c:v>3.944605732291397</c:v>
                </c:pt>
                <c:pt idx="2403">
                  <c:v>3.937171846595124</c:v>
                </c:pt>
                <c:pt idx="2404">
                  <c:v>3.8542418503195708</c:v>
                </c:pt>
                <c:pt idx="2405">
                  <c:v>3.806214378024332</c:v>
                </c:pt>
                <c:pt idx="2406">
                  <c:v>3.8274671782831069</c:v>
                </c:pt>
                <c:pt idx="2407">
                  <c:v>3.8373036111591849</c:v>
                </c:pt>
                <c:pt idx="2408">
                  <c:v>3.8467108069789391</c:v>
                </c:pt>
                <c:pt idx="2409">
                  <c:v>3.825656435128669</c:v>
                </c:pt>
                <c:pt idx="2410">
                  <c:v>3.8228403642513991</c:v>
                </c:pt>
                <c:pt idx="2411">
                  <c:v>3.8353090188850349</c:v>
                </c:pt>
                <c:pt idx="2412">
                  <c:v>3.8301622534760971</c:v>
                </c:pt>
                <c:pt idx="2413">
                  <c:v>3.907100833472148</c:v>
                </c:pt>
                <c:pt idx="2414">
                  <c:v>3.9293709679268791</c:v>
                </c:pt>
                <c:pt idx="2415">
                  <c:v>3.9541439498775461</c:v>
                </c:pt>
                <c:pt idx="2416">
                  <c:v>3.9795512775863582</c:v>
                </c:pt>
                <c:pt idx="2417">
                  <c:v>3.9671067882367401</c:v>
                </c:pt>
                <c:pt idx="2418">
                  <c:v>3.9687561605557349</c:v>
                </c:pt>
                <c:pt idx="2419">
                  <c:v>4.0382973143617757</c:v>
                </c:pt>
                <c:pt idx="2420">
                  <c:v>4.1086343991627086</c:v>
                </c:pt>
                <c:pt idx="2421">
                  <c:v>4.1422709680644481</c:v>
                </c:pt>
                <c:pt idx="2422">
                  <c:v>4.129030570288494</c:v>
                </c:pt>
                <c:pt idx="2423">
                  <c:v>4.1500056418663203</c:v>
                </c:pt>
                <c:pt idx="2424">
                  <c:v>4.1116416708676242</c:v>
                </c:pt>
                <c:pt idx="2425">
                  <c:v>4.0298420716239924</c:v>
                </c:pt>
                <c:pt idx="2426">
                  <c:v>4.0948052159060886</c:v>
                </c:pt>
                <c:pt idx="2427">
                  <c:v>4.1494176801380389</c:v>
                </c:pt>
                <c:pt idx="2428">
                  <c:v>4.1599955747930633</c:v>
                </c:pt>
                <c:pt idx="2429">
                  <c:v>4.1041873380573461</c:v>
                </c:pt>
                <c:pt idx="2430">
                  <c:v>4.1338306713545334</c:v>
                </c:pt>
                <c:pt idx="2431">
                  <c:v>4.1743447884168683</c:v>
                </c:pt>
                <c:pt idx="2432">
                  <c:v>4.3118847099615412</c:v>
                </c:pt>
                <c:pt idx="2433">
                  <c:v>4.3165073318835052</c:v>
                </c:pt>
                <c:pt idx="2434">
                  <c:v>4.3747256029183106</c:v>
                </c:pt>
                <c:pt idx="2435">
                  <c:v>4.447582286727731</c:v>
                </c:pt>
                <c:pt idx="2436">
                  <c:v>4.3762547920211352</c:v>
                </c:pt>
                <c:pt idx="2437">
                  <c:v>4.4398546712425304</c:v>
                </c:pt>
                <c:pt idx="2438">
                  <c:v>4.4623082090879427</c:v>
                </c:pt>
                <c:pt idx="2439">
                  <c:v>4.5305783073211874</c:v>
                </c:pt>
                <c:pt idx="2440">
                  <c:v>4.520739549883583</c:v>
                </c:pt>
                <c:pt idx="2441">
                  <c:v>4.5276627937330094</c:v>
                </c:pt>
                <c:pt idx="2442">
                  <c:v>4.5533198425416659</c:v>
                </c:pt>
                <c:pt idx="2443">
                  <c:v>4.5433038372877128</c:v>
                </c:pt>
                <c:pt idx="2444">
                  <c:v>4.6404038133375733</c:v>
                </c:pt>
                <c:pt idx="2445">
                  <c:v>4.559981928674226</c:v>
                </c:pt>
                <c:pt idx="2446">
                  <c:v>4.5926334364186694</c:v>
                </c:pt>
                <c:pt idx="2447">
                  <c:v>4.4017420588577556</c:v>
                </c:pt>
                <c:pt idx="2448">
                  <c:v>4.0530431301255234</c:v>
                </c:pt>
                <c:pt idx="2449">
                  <c:v>4.2364777949505816</c:v>
                </c:pt>
                <c:pt idx="2450">
                  <c:v>4.3230431306122243</c:v>
                </c:pt>
                <c:pt idx="2451">
                  <c:v>4.4734115418961196</c:v>
                </c:pt>
                <c:pt idx="2452">
                  <c:v>4.5654772839706803</c:v>
                </c:pt>
                <c:pt idx="2453">
                  <c:v>4.5822527546009466</c:v>
                </c:pt>
                <c:pt idx="2454">
                  <c:v>4.5570917787518566</c:v>
                </c:pt>
                <c:pt idx="2455">
                  <c:v>4.6365397771752761</c:v>
                </c:pt>
                <c:pt idx="2456">
                  <c:v>4.580765169361646</c:v>
                </c:pt>
                <c:pt idx="2457">
                  <c:v>4.5687771403265858</c:v>
                </c:pt>
                <c:pt idx="2458">
                  <c:v>4.7951147814264861</c:v>
                </c:pt>
                <c:pt idx="2459">
                  <c:v>4.8725469947858464</c:v>
                </c:pt>
                <c:pt idx="2460">
                  <c:v>4.9046472028963342</c:v>
                </c:pt>
                <c:pt idx="2461">
                  <c:v>4.9717890253323196</c:v>
                </c:pt>
                <c:pt idx="2462">
                  <c:v>5.1383934863036389</c:v>
                </c:pt>
                <c:pt idx="2463">
                  <c:v>5.1956443573291491</c:v>
                </c:pt>
                <c:pt idx="2464">
                  <c:v>5.101222745548661</c:v>
                </c:pt>
                <c:pt idx="2465">
                  <c:v>4.8798629014140964</c:v>
                </c:pt>
                <c:pt idx="2466">
                  <c:v>4.9231774263220753</c:v>
                </c:pt>
                <c:pt idx="2467">
                  <c:v>4.6794584347608259</c:v>
                </c:pt>
                <c:pt idx="2468">
                  <c:v>4.8714113005806441</c:v>
                </c:pt>
                <c:pt idx="2469">
                  <c:v>4.8925357415623214</c:v>
                </c:pt>
                <c:pt idx="2470">
                  <c:v>4.9114205603923482</c:v>
                </c:pt>
                <c:pt idx="2471">
                  <c:v>4.9508619226467809</c:v>
                </c:pt>
                <c:pt idx="2472">
                  <c:v>4.9095434247550074</c:v>
                </c:pt>
                <c:pt idx="2473">
                  <c:v>4.6263848267617584</c:v>
                </c:pt>
                <c:pt idx="2474">
                  <c:v>4.7602160950835257</c:v>
                </c:pt>
                <c:pt idx="2475">
                  <c:v>4.6694564023540392</c:v>
                </c:pt>
                <c:pt idx="2476">
                  <c:v>4.5330905942572413</c:v>
                </c:pt>
                <c:pt idx="2477">
                  <c:v>4.4777132463148668</c:v>
                </c:pt>
                <c:pt idx="2478">
                  <c:v>4.2295195311885436</c:v>
                </c:pt>
                <c:pt idx="2479">
                  <c:v>4.2741954844848182</c:v>
                </c:pt>
                <c:pt idx="2480">
                  <c:v>4.2837737985926303</c:v>
                </c:pt>
                <c:pt idx="2481">
                  <c:v>4.3377215841635062</c:v>
                </c:pt>
                <c:pt idx="2482">
                  <c:v>4.385182614932523</c:v>
                </c:pt>
                <c:pt idx="2483">
                  <c:v>4.2060804318734837</c:v>
                </c:pt>
                <c:pt idx="2484">
                  <c:v>4.2982880928372271</c:v>
                </c:pt>
                <c:pt idx="2485">
                  <c:v>4.4188752328998353</c:v>
                </c:pt>
                <c:pt idx="2486">
                  <c:v>4.4120514409180336</c:v>
                </c:pt>
                <c:pt idx="2487">
                  <c:v>4.3535838656729338</c:v>
                </c:pt>
                <c:pt idx="2488">
                  <c:v>4.2392542144023544</c:v>
                </c:pt>
                <c:pt idx="2489">
                  <c:v>4.2643977934820381</c:v>
                </c:pt>
                <c:pt idx="2490">
                  <c:v>4.2684426230968153</c:v>
                </c:pt>
                <c:pt idx="2491">
                  <c:v>4.397789884194661</c:v>
                </c:pt>
                <c:pt idx="2492">
                  <c:v>4.3608513761839696</c:v>
                </c:pt>
                <c:pt idx="2493">
                  <c:v>4.5090393990960447</c:v>
                </c:pt>
                <c:pt idx="2494">
                  <c:v>4.4954215228407577</c:v>
                </c:pt>
                <c:pt idx="2495">
                  <c:v>4.5448071973621804</c:v>
                </c:pt>
                <c:pt idx="2496">
                  <c:v>4.4470002186550452</c:v>
                </c:pt>
                <c:pt idx="2497">
                  <c:v>4.4074214784315178</c:v>
                </c:pt>
                <c:pt idx="2498">
                  <c:v>4.5305680626931126</c:v>
                </c:pt>
                <c:pt idx="2499">
                  <c:v>4.5627698663223937</c:v>
                </c:pt>
                <c:pt idx="2500">
                  <c:v>4.5785215108365849</c:v>
                </c:pt>
                <c:pt idx="2501">
                  <c:v>4.6083691602186372</c:v>
                </c:pt>
                <c:pt idx="2502">
                  <c:v>4.6205745681438266</c:v>
                </c:pt>
                <c:pt idx="2503">
                  <c:v>4.5590595309723074</c:v>
                </c:pt>
                <c:pt idx="2504">
                  <c:v>4.6407021459838234</c:v>
                </c:pt>
                <c:pt idx="2505">
                  <c:v>4.5417749525635234</c:v>
                </c:pt>
                <c:pt idx="2506">
                  <c:v>4.5089318701083343</c:v>
                </c:pt>
                <c:pt idx="2507">
                  <c:v>4.5224978386015362</c:v>
                </c:pt>
                <c:pt idx="2508">
                  <c:v>4.4593402598154066</c:v>
                </c:pt>
                <c:pt idx="2509">
                  <c:v>4.5129676986104021</c:v>
                </c:pt>
                <c:pt idx="2510">
                  <c:v>4.6015767597943302</c:v>
                </c:pt>
                <c:pt idx="2511">
                  <c:v>4.6684349877975544</c:v>
                </c:pt>
                <c:pt idx="2512">
                  <c:v>4.6788317439478142</c:v>
                </c:pt>
                <c:pt idx="2513">
                  <c:v>4.7377879281932982</c:v>
                </c:pt>
                <c:pt idx="2514">
                  <c:v>4.7193209155704636</c:v>
                </c:pt>
                <c:pt idx="2515">
                  <c:v>4.7536107590449097</c:v>
                </c:pt>
                <c:pt idx="2516">
                  <c:v>4.8212699992974306</c:v>
                </c:pt>
                <c:pt idx="2517">
                  <c:v>4.7812658604749139</c:v>
                </c:pt>
                <c:pt idx="2518">
                  <c:v>4.7815099940309294</c:v>
                </c:pt>
                <c:pt idx="2519">
                  <c:v>4.7904171572032386</c:v>
                </c:pt>
                <c:pt idx="2520">
                  <c:v>4.8691824047222756</c:v>
                </c:pt>
                <c:pt idx="2521">
                  <c:v>4.7792123253229599</c:v>
                </c:pt>
                <c:pt idx="2522">
                  <c:v>4.7285365387729783</c:v>
                </c:pt>
                <c:pt idx="2523">
                  <c:v>4.6201016231435243</c:v>
                </c:pt>
                <c:pt idx="2524">
                  <c:v>4.6206613906330078</c:v>
                </c:pt>
                <c:pt idx="2525">
                  <c:v>4.7368761550095639</c:v>
                </c:pt>
                <c:pt idx="2526">
                  <c:v>4.6966883728123658</c:v>
                </c:pt>
                <c:pt idx="2527">
                  <c:v>4.7064888721657816</c:v>
                </c:pt>
                <c:pt idx="2528">
                  <c:v>4.7660421716543278</c:v>
                </c:pt>
                <c:pt idx="2529">
                  <c:v>4.91670390009764</c:v>
                </c:pt>
                <c:pt idx="2530">
                  <c:v>4.8714766717035269</c:v>
                </c:pt>
                <c:pt idx="2531">
                  <c:v>4.8601064553503166</c:v>
                </c:pt>
                <c:pt idx="2532">
                  <c:v>4.8784002719958224</c:v>
                </c:pt>
                <c:pt idx="2533">
                  <c:v>4.9044218500063987</c:v>
                </c:pt>
                <c:pt idx="2534">
                  <c:v>4.8940599909416722</c:v>
                </c:pt>
                <c:pt idx="2535">
                  <c:v>4.9485401974159169</c:v>
                </c:pt>
                <c:pt idx="2536">
                  <c:v>4.9922079033043474</c:v>
                </c:pt>
                <c:pt idx="2537">
                  <c:v>4.9592734894183872</c:v>
                </c:pt>
                <c:pt idx="2538">
                  <c:v>4.9733801865405063</c:v>
                </c:pt>
                <c:pt idx="2539">
                  <c:v>4.9809000293815746</c:v>
                </c:pt>
                <c:pt idx="2540">
                  <c:v>5.0943145457517804</c:v>
                </c:pt>
                <c:pt idx="2541">
                  <c:v>5.108774399099806</c:v>
                </c:pt>
                <c:pt idx="2542">
                  <c:v>5.1126348068152696</c:v>
                </c:pt>
                <c:pt idx="2543">
                  <c:v>5.1884940785242621</c:v>
                </c:pt>
                <c:pt idx="2544">
                  <c:v>5.2018656037287174</c:v>
                </c:pt>
                <c:pt idx="2545">
                  <c:v>5.2598985486561052</c:v>
                </c:pt>
                <c:pt idx="2546">
                  <c:v>5.2528888508386054</c:v>
                </c:pt>
                <c:pt idx="2547">
                  <c:v>5.223344758093444</c:v>
                </c:pt>
                <c:pt idx="2548">
                  <c:v>5.3345478635716699</c:v>
                </c:pt>
                <c:pt idx="2549">
                  <c:v>5.3798261214286143</c:v>
                </c:pt>
                <c:pt idx="2550">
                  <c:v>5.3949710682901513</c:v>
                </c:pt>
                <c:pt idx="2551">
                  <c:v>5.4851020226482348</c:v>
                </c:pt>
                <c:pt idx="2552">
                  <c:v>5.6465359260771431</c:v>
                </c:pt>
                <c:pt idx="2553">
                  <c:v>5.707225530523087</c:v>
                </c:pt>
                <c:pt idx="2554">
                  <c:v>5.8074021721477864</c:v>
                </c:pt>
                <c:pt idx="2555">
                  <c:v>5.9596909268905884</c:v>
                </c:pt>
                <c:pt idx="2556">
                  <c:v>5.9690985927050697</c:v>
                </c:pt>
                <c:pt idx="2557">
                  <c:v>6.1304821292064036</c:v>
                </c:pt>
                <c:pt idx="2558">
                  <c:v>6.0809060621319899</c:v>
                </c:pt>
                <c:pt idx="2559">
                  <c:v>6.0287629238413816</c:v>
                </c:pt>
                <c:pt idx="2560">
                  <c:v>5.6967411166839534</c:v>
                </c:pt>
                <c:pt idx="2561">
                  <c:v>5.797416326775318</c:v>
                </c:pt>
                <c:pt idx="2562">
                  <c:v>5.9437412953397004</c:v>
                </c:pt>
                <c:pt idx="2563">
                  <c:v>6.0176032797152192</c:v>
                </c:pt>
                <c:pt idx="2564">
                  <c:v>6.0863912734480214</c:v>
                </c:pt>
                <c:pt idx="2565">
                  <c:v>6.0984465868767614</c:v>
                </c:pt>
                <c:pt idx="2566">
                  <c:v>5.773947757135808</c:v>
                </c:pt>
                <c:pt idx="2567">
                  <c:v>5.7920952924082814</c:v>
                </c:pt>
                <c:pt idx="2568">
                  <c:v>5.8560569768238233</c:v>
                </c:pt>
                <c:pt idx="2569">
                  <c:v>6.0225893918239777</c:v>
                </c:pt>
                <c:pt idx="2570">
                  <c:v>6.0342436826355286</c:v>
                </c:pt>
                <c:pt idx="2571">
                  <c:v>6.0796817396978593</c:v>
                </c:pt>
                <c:pt idx="2572">
                  <c:v>6.2415164924922468</c:v>
                </c:pt>
                <c:pt idx="2573">
                  <c:v>6.1702640152329407</c:v>
                </c:pt>
                <c:pt idx="2574">
                  <c:v>6.2648486362193569</c:v>
                </c:pt>
                <c:pt idx="2575">
                  <c:v>6.2433338981290394</c:v>
                </c:pt>
                <c:pt idx="2576">
                  <c:v>6.2053808350458777</c:v>
                </c:pt>
                <c:pt idx="2577">
                  <c:v>6.2290096356733313</c:v>
                </c:pt>
                <c:pt idx="2578">
                  <c:v>6.115949311762396</c:v>
                </c:pt>
                <c:pt idx="2579">
                  <c:v>5.9532054473137181</c:v>
                </c:pt>
                <c:pt idx="2580">
                  <c:v>5.9145276575648484</c:v>
                </c:pt>
                <c:pt idx="2581">
                  <c:v>5.9644667019534294</c:v>
                </c:pt>
                <c:pt idx="2582">
                  <c:v>6.0745964344196706</c:v>
                </c:pt>
                <c:pt idx="2583">
                  <c:v>6.1176687919106456</c:v>
                </c:pt>
                <c:pt idx="2584">
                  <c:v>5.9538299069762148</c:v>
                </c:pt>
                <c:pt idx="2585">
                  <c:v>5.9004391447528732</c:v>
                </c:pt>
                <c:pt idx="2586">
                  <c:v>5.9274084226847856</c:v>
                </c:pt>
                <c:pt idx="2587">
                  <c:v>6.0241931940393787</c:v>
                </c:pt>
                <c:pt idx="2588">
                  <c:v>6.0326606778833023</c:v>
                </c:pt>
                <c:pt idx="2589">
                  <c:v>5.9323993704967863</c:v>
                </c:pt>
                <c:pt idx="2590">
                  <c:v>6.0096306545907678</c:v>
                </c:pt>
                <c:pt idx="2591">
                  <c:v>6.1565082483807583</c:v>
                </c:pt>
                <c:pt idx="2592">
                  <c:v>6.1600921317102548</c:v>
                </c:pt>
              </c:numCache>
            </c:numRef>
          </c:val>
          <c:smooth val="0"/>
          <c:extLst>
            <c:ext xmlns:c16="http://schemas.microsoft.com/office/drawing/2014/chart" uri="{C3380CC4-5D6E-409C-BE32-E72D297353CC}">
              <c16:uniqueId val="{00000000-2CF3-415D-834D-7306EACBA234}"/>
            </c:ext>
          </c:extLst>
        </c:ser>
        <c:ser>
          <c:idx val="1"/>
          <c:order val="1"/>
          <c:tx>
            <c:strRef>
              <c:f>[报告图表.xlsx]JOR_OPEN全市场!$AE$1</c:f>
              <c:strCache>
                <c:ptCount val="1"/>
                <c:pt idx="0">
                  <c:v>第2组</c:v>
                </c:pt>
              </c:strCache>
            </c:strRef>
          </c:tx>
          <c:spPr>
            <a:ln w="19050" cap="rnd">
              <a:solidFill>
                <a:srgbClr val="D80C18"/>
              </a:solidFill>
              <a:round/>
            </a:ln>
            <a:effectLst/>
          </c:spPr>
          <c:marker>
            <c:symbol val="none"/>
          </c:marker>
          <c:cat>
            <c:numRef>
              <c:f>[报告图表.xlsx]JOR_OPEN全市场!$AB$2:$AB$2594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[报告图表.xlsx]JOR_OPEN全市场!$AE$2:$AE$2594</c:f>
              <c:numCache>
                <c:formatCode>General</c:formatCode>
                <c:ptCount val="2593"/>
                <c:pt idx="0">
                  <c:v>1</c:v>
                </c:pt>
                <c:pt idx="1">
                  <c:v>1.009614528109323</c:v>
                </c:pt>
                <c:pt idx="2">
                  <c:v>1.020667286415156</c:v>
                </c:pt>
                <c:pt idx="3">
                  <c:v>1.008081517368528</c:v>
                </c:pt>
                <c:pt idx="4">
                  <c:v>0.99002470187856872</c:v>
                </c:pt>
                <c:pt idx="5">
                  <c:v>0.99611027302514221</c:v>
                </c:pt>
                <c:pt idx="6">
                  <c:v>1.0064057766040599</c:v>
                </c:pt>
                <c:pt idx="7">
                  <c:v>1.0356928360010711</c:v>
                </c:pt>
                <c:pt idx="8">
                  <c:v>1.033108569866277</c:v>
                </c:pt>
                <c:pt idx="9">
                  <c:v>1.0505279162102841</c:v>
                </c:pt>
                <c:pt idx="10">
                  <c:v>1.057614315813918</c:v>
                </c:pt>
                <c:pt idx="11">
                  <c:v>1.0663898669884899</c:v>
                </c:pt>
                <c:pt idx="12">
                  <c:v>1.0701196064651879</c:v>
                </c:pt>
                <c:pt idx="13">
                  <c:v>1.02772521728633</c:v>
                </c:pt>
                <c:pt idx="14">
                  <c:v>1.0356613577168929</c:v>
                </c:pt>
                <c:pt idx="15">
                  <c:v>1.0044566445013301</c:v>
                </c:pt>
                <c:pt idx="16">
                  <c:v>0.9931819554802912</c:v>
                </c:pt>
                <c:pt idx="17">
                  <c:v>0.97495695078591571</c:v>
                </c:pt>
                <c:pt idx="18">
                  <c:v>0.97652002654167036</c:v>
                </c:pt>
                <c:pt idx="19">
                  <c:v>0.99322701402767966</c:v>
                </c:pt>
                <c:pt idx="20">
                  <c:v>0.99824066845532788</c:v>
                </c:pt>
                <c:pt idx="21">
                  <c:v>1.001681600258163</c:v>
                </c:pt>
                <c:pt idx="22">
                  <c:v>1.0039253369786929</c:v>
                </c:pt>
                <c:pt idx="23">
                  <c:v>1.015112366698143</c:v>
                </c:pt>
                <c:pt idx="24">
                  <c:v>1.026573660655548</c:v>
                </c:pt>
                <c:pt idx="25">
                  <c:v>1.009420052452991</c:v>
                </c:pt>
                <c:pt idx="26">
                  <c:v>0.99533083169273251</c:v>
                </c:pt>
                <c:pt idx="27">
                  <c:v>0.99143343244927862</c:v>
                </c:pt>
                <c:pt idx="28">
                  <c:v>1.006410984931561</c:v>
                </c:pt>
                <c:pt idx="29">
                  <c:v>1.015583396710025</c:v>
                </c:pt>
                <c:pt idx="30">
                  <c:v>1.0279808602129299</c:v>
                </c:pt>
                <c:pt idx="31">
                  <c:v>1.025264739860513</c:v>
                </c:pt>
                <c:pt idx="32">
                  <c:v>1.0420923338910739</c:v>
                </c:pt>
                <c:pt idx="33">
                  <c:v>1.058307868555157</c:v>
                </c:pt>
                <c:pt idx="34">
                  <c:v>1.0949511653400481</c:v>
                </c:pt>
                <c:pt idx="35">
                  <c:v>1.0890550048470959</c:v>
                </c:pt>
                <c:pt idx="36">
                  <c:v>1.0897472252927769</c:v>
                </c:pt>
                <c:pt idx="37">
                  <c:v>1.095812454411859</c:v>
                </c:pt>
                <c:pt idx="38">
                  <c:v>1.0970925921881041</c:v>
                </c:pt>
                <c:pt idx="39">
                  <c:v>1.0501427136848771</c:v>
                </c:pt>
                <c:pt idx="40">
                  <c:v>1.0681869443510039</c:v>
                </c:pt>
                <c:pt idx="41">
                  <c:v>1.0792415870589669</c:v>
                </c:pt>
                <c:pt idx="42">
                  <c:v>1.096527195524438</c:v>
                </c:pt>
                <c:pt idx="43">
                  <c:v>1.078531576178934</c:v>
                </c:pt>
                <c:pt idx="44">
                  <c:v>1.0633358677516549</c:v>
                </c:pt>
                <c:pt idx="45">
                  <c:v>1.0493377411552549</c:v>
                </c:pt>
                <c:pt idx="46">
                  <c:v>1.036416292835874</c:v>
                </c:pt>
                <c:pt idx="47">
                  <c:v>1.0435257728516321</c:v>
                </c:pt>
                <c:pt idx="48">
                  <c:v>1.0723085536421151</c:v>
                </c:pt>
                <c:pt idx="49">
                  <c:v>1.1048177759318929</c:v>
                </c:pt>
                <c:pt idx="50">
                  <c:v>1.1021279991072681</c:v>
                </c:pt>
                <c:pt idx="51">
                  <c:v>1.1140275089476399</c:v>
                </c:pt>
                <c:pt idx="52">
                  <c:v>1.0874156668963131</c:v>
                </c:pt>
                <c:pt idx="53">
                  <c:v>1.103412807616277</c:v>
                </c:pt>
                <c:pt idx="54">
                  <c:v>1.0991181134638559</c:v>
                </c:pt>
                <c:pt idx="55">
                  <c:v>1.109707676137982</c:v>
                </c:pt>
                <c:pt idx="56">
                  <c:v>1.115670684634261</c:v>
                </c:pt>
                <c:pt idx="57">
                  <c:v>1.112898351864271</c:v>
                </c:pt>
                <c:pt idx="58">
                  <c:v>1.1119362999142779</c:v>
                </c:pt>
                <c:pt idx="59">
                  <c:v>1.1313455745433429</c:v>
                </c:pt>
                <c:pt idx="60">
                  <c:v>1.153168249516872</c:v>
                </c:pt>
                <c:pt idx="61">
                  <c:v>1.143124954326999</c:v>
                </c:pt>
                <c:pt idx="62">
                  <c:v>1.1561342243223161</c:v>
                </c:pt>
                <c:pt idx="63">
                  <c:v>1.157342516113675</c:v>
                </c:pt>
                <c:pt idx="64">
                  <c:v>1.173200665346523</c:v>
                </c:pt>
                <c:pt idx="65">
                  <c:v>1.173514318439131</c:v>
                </c:pt>
                <c:pt idx="66">
                  <c:v>1.158576779559197</c:v>
                </c:pt>
                <c:pt idx="67">
                  <c:v>1.1660406700171679</c:v>
                </c:pt>
                <c:pt idx="68">
                  <c:v>1.1525084415765869</c:v>
                </c:pt>
                <c:pt idx="69">
                  <c:v>1.142868064024934</c:v>
                </c:pt>
                <c:pt idx="70">
                  <c:v>1.11160536213545</c:v>
                </c:pt>
                <c:pt idx="71">
                  <c:v>1.1132317737589319</c:v>
                </c:pt>
                <c:pt idx="72">
                  <c:v>1.176935183941012</c:v>
                </c:pt>
                <c:pt idx="73">
                  <c:v>1.191192997329158</c:v>
                </c:pt>
                <c:pt idx="74">
                  <c:v>1.182719038598377</c:v>
                </c:pt>
                <c:pt idx="75">
                  <c:v>1.189493906723865</c:v>
                </c:pt>
                <c:pt idx="76">
                  <c:v>1.165647718592173</c:v>
                </c:pt>
                <c:pt idx="77">
                  <c:v>1.1381975990091211</c:v>
                </c:pt>
                <c:pt idx="78">
                  <c:v>1.114363965331103</c:v>
                </c:pt>
                <c:pt idx="79">
                  <c:v>1.0686367849589511</c:v>
                </c:pt>
                <c:pt idx="80">
                  <c:v>1.0618507939339339</c:v>
                </c:pt>
                <c:pt idx="81">
                  <c:v>1.083318892137507</c:v>
                </c:pt>
                <c:pt idx="82">
                  <c:v>1.0395954195763391</c:v>
                </c:pt>
                <c:pt idx="83">
                  <c:v>1.02112799036096</c:v>
                </c:pt>
                <c:pt idx="84">
                  <c:v>1.017277197813909</c:v>
                </c:pt>
                <c:pt idx="85">
                  <c:v>0.9927656575012449</c:v>
                </c:pt>
                <c:pt idx="86">
                  <c:v>0.9937544162335229</c:v>
                </c:pt>
                <c:pt idx="87">
                  <c:v>1.0202926905323619</c:v>
                </c:pt>
                <c:pt idx="88">
                  <c:v>1.0195971941145201</c:v>
                </c:pt>
                <c:pt idx="89">
                  <c:v>0.96001054235210237</c:v>
                </c:pt>
                <c:pt idx="90">
                  <c:v>0.97850383058053148</c:v>
                </c:pt>
                <c:pt idx="91">
                  <c:v>0.98019829152150462</c:v>
                </c:pt>
                <c:pt idx="92">
                  <c:v>0.97425837069160359</c:v>
                </c:pt>
                <c:pt idx="93">
                  <c:v>0.99616148023496398</c:v>
                </c:pt>
                <c:pt idx="94">
                  <c:v>1.033739759492875</c:v>
                </c:pt>
                <c:pt idx="95">
                  <c:v>1.016826858968652</c:v>
                </c:pt>
                <c:pt idx="96">
                  <c:v>1.017034174047807</c:v>
                </c:pt>
                <c:pt idx="97">
                  <c:v>1.030569190868134</c:v>
                </c:pt>
                <c:pt idx="98">
                  <c:v>1.0279204320248481</c:v>
                </c:pt>
                <c:pt idx="99">
                  <c:v>1.003881803450599</c:v>
                </c:pt>
                <c:pt idx="100">
                  <c:v>0.99006126189769617</c:v>
                </c:pt>
                <c:pt idx="101">
                  <c:v>0.99946502959070327</c:v>
                </c:pt>
                <c:pt idx="102">
                  <c:v>0.99081907009730763</c:v>
                </c:pt>
                <c:pt idx="103">
                  <c:v>0.99796379249935874</c:v>
                </c:pt>
                <c:pt idx="104">
                  <c:v>0.99211642299237923</c:v>
                </c:pt>
                <c:pt idx="105">
                  <c:v>0.99667281786166251</c:v>
                </c:pt>
                <c:pt idx="106">
                  <c:v>1.0233055080307449</c:v>
                </c:pt>
                <c:pt idx="107">
                  <c:v>1.0196406881551121</c:v>
                </c:pt>
                <c:pt idx="108">
                  <c:v>1.017690180569383</c:v>
                </c:pt>
                <c:pt idx="109">
                  <c:v>1.0050408628129091</c:v>
                </c:pt>
                <c:pt idx="110">
                  <c:v>0.97549555574479985</c:v>
                </c:pt>
                <c:pt idx="111">
                  <c:v>1.0050341487053951</c:v>
                </c:pt>
                <c:pt idx="112">
                  <c:v>1.0102624016437489</c:v>
                </c:pt>
                <c:pt idx="113">
                  <c:v>1.0045820220372019</c:v>
                </c:pt>
                <c:pt idx="114">
                  <c:v>1.0038465869578219</c:v>
                </c:pt>
                <c:pt idx="115">
                  <c:v>0.99360112959780178</c:v>
                </c:pt>
                <c:pt idx="116">
                  <c:v>0.98398099334819333</c:v>
                </c:pt>
                <c:pt idx="117">
                  <c:v>0.94219683240304464</c:v>
                </c:pt>
                <c:pt idx="118">
                  <c:v>0.94101587763837269</c:v>
                </c:pt>
                <c:pt idx="119">
                  <c:v>0.9294188521955884</c:v>
                </c:pt>
                <c:pt idx="120">
                  <c:v>0.93105279786350859</c:v>
                </c:pt>
                <c:pt idx="121">
                  <c:v>0.92903357273366693</c:v>
                </c:pt>
                <c:pt idx="122">
                  <c:v>0.9472659459379591</c:v>
                </c:pt>
                <c:pt idx="123">
                  <c:v>0.95749801127369838</c:v>
                </c:pt>
                <c:pt idx="124">
                  <c:v>0.95287417711751099</c:v>
                </c:pt>
                <c:pt idx="125">
                  <c:v>0.98221166388362702</c:v>
                </c:pt>
                <c:pt idx="126">
                  <c:v>0.99102418043611251</c:v>
                </c:pt>
                <c:pt idx="127">
                  <c:v>0.97545176783533616</c:v>
                </c:pt>
                <c:pt idx="128">
                  <c:v>0.9812151183500728</c:v>
                </c:pt>
                <c:pt idx="129">
                  <c:v>0.96686265676843597</c:v>
                </c:pt>
                <c:pt idx="130">
                  <c:v>0.96871332131939514</c:v>
                </c:pt>
                <c:pt idx="131">
                  <c:v>0.99044654859776693</c:v>
                </c:pt>
                <c:pt idx="132">
                  <c:v>1.0117401842353211</c:v>
                </c:pt>
                <c:pt idx="133">
                  <c:v>1.0174767449109761</c:v>
                </c:pt>
                <c:pt idx="134">
                  <c:v>1.028535111607803</c:v>
                </c:pt>
                <c:pt idx="135">
                  <c:v>1.029916642734408</c:v>
                </c:pt>
                <c:pt idx="136">
                  <c:v>1.0426661162137121</c:v>
                </c:pt>
                <c:pt idx="137">
                  <c:v>1.0440003460330649</c:v>
                </c:pt>
                <c:pt idx="138">
                  <c:v>1.066293711989972</c:v>
                </c:pt>
                <c:pt idx="139">
                  <c:v>1.0752264585492239</c:v>
                </c:pt>
                <c:pt idx="140">
                  <c:v>1.069258927240359</c:v>
                </c:pt>
                <c:pt idx="141">
                  <c:v>1.1148484547793189</c:v>
                </c:pt>
                <c:pt idx="142">
                  <c:v>1.0990800681635511</c:v>
                </c:pt>
                <c:pt idx="143">
                  <c:v>1.1117501849302709</c:v>
                </c:pt>
                <c:pt idx="144">
                  <c:v>1.121213777137295</c:v>
                </c:pt>
                <c:pt idx="145">
                  <c:v>1.1439834483935249</c:v>
                </c:pt>
                <c:pt idx="146">
                  <c:v>1.1534359328842341</c:v>
                </c:pt>
                <c:pt idx="147">
                  <c:v>1.1299293465926461</c:v>
                </c:pt>
                <c:pt idx="148">
                  <c:v>1.1511660983692349</c:v>
                </c:pt>
                <c:pt idx="149">
                  <c:v>1.130132271823169</c:v>
                </c:pt>
                <c:pt idx="150">
                  <c:v>1.1596156835422591</c:v>
                </c:pt>
                <c:pt idx="151">
                  <c:v>1.210279671128377</c:v>
                </c:pt>
                <c:pt idx="152">
                  <c:v>1.214391001124133</c:v>
                </c:pt>
                <c:pt idx="153">
                  <c:v>1.205082061105087</c:v>
                </c:pt>
                <c:pt idx="154">
                  <c:v>1.1892572982766749</c:v>
                </c:pt>
                <c:pt idx="155">
                  <c:v>1.1616715761572749</c:v>
                </c:pt>
                <c:pt idx="156">
                  <c:v>1.1792023931648801</c:v>
                </c:pt>
                <c:pt idx="157">
                  <c:v>1.18931549542642</c:v>
                </c:pt>
                <c:pt idx="158">
                  <c:v>1.178749944923422</c:v>
                </c:pt>
                <c:pt idx="159">
                  <c:v>1.190003973534894</c:v>
                </c:pt>
                <c:pt idx="160">
                  <c:v>1.19183641895826</c:v>
                </c:pt>
                <c:pt idx="161">
                  <c:v>1.2545638052784529</c:v>
                </c:pt>
                <c:pt idx="162">
                  <c:v>1.2519299324962341</c:v>
                </c:pt>
                <c:pt idx="163">
                  <c:v>1.2385488274849019</c:v>
                </c:pt>
                <c:pt idx="164">
                  <c:v>1.258773565507322</c:v>
                </c:pt>
                <c:pt idx="165">
                  <c:v>1.2595991887096729</c:v>
                </c:pt>
                <c:pt idx="166">
                  <c:v>1.269427179362038</c:v>
                </c:pt>
                <c:pt idx="167">
                  <c:v>1.2858966966289049</c:v>
                </c:pt>
                <c:pt idx="168">
                  <c:v>1.2912880655060881</c:v>
                </c:pt>
                <c:pt idx="169">
                  <c:v>1.269140220780407</c:v>
                </c:pt>
                <c:pt idx="170">
                  <c:v>1.288099964784492</c:v>
                </c:pt>
                <c:pt idx="171">
                  <c:v>1.308155179185077</c:v>
                </c:pt>
                <c:pt idx="172">
                  <c:v>1.311202926399887</c:v>
                </c:pt>
                <c:pt idx="173">
                  <c:v>1.284026963724356</c:v>
                </c:pt>
                <c:pt idx="174">
                  <c:v>1.2577941421230141</c:v>
                </c:pt>
                <c:pt idx="175">
                  <c:v>1.2572298576809351</c:v>
                </c:pt>
                <c:pt idx="176">
                  <c:v>1.250729336261879</c:v>
                </c:pt>
                <c:pt idx="177">
                  <c:v>1.2524059272199559</c:v>
                </c:pt>
                <c:pt idx="178">
                  <c:v>1.284856948100181</c:v>
                </c:pt>
                <c:pt idx="179">
                  <c:v>1.274459757979814</c:v>
                </c:pt>
                <c:pt idx="180">
                  <c:v>1.265141210427652</c:v>
                </c:pt>
                <c:pt idx="181">
                  <c:v>1.285320751437065</c:v>
                </c:pt>
                <c:pt idx="182">
                  <c:v>1.3222999041145891</c:v>
                </c:pt>
                <c:pt idx="183">
                  <c:v>1.3343834555482079</c:v>
                </c:pt>
                <c:pt idx="184">
                  <c:v>1.3446834876780731</c:v>
                </c:pt>
                <c:pt idx="185">
                  <c:v>1.353439501890509</c:v>
                </c:pt>
                <c:pt idx="186">
                  <c:v>1.3315003136128301</c:v>
                </c:pt>
                <c:pt idx="187">
                  <c:v>1.348943599662656</c:v>
                </c:pt>
                <c:pt idx="188">
                  <c:v>1.3318746299814519</c:v>
                </c:pt>
                <c:pt idx="189">
                  <c:v>1.368524409592508</c:v>
                </c:pt>
                <c:pt idx="190">
                  <c:v>1.3770083197449789</c:v>
                </c:pt>
                <c:pt idx="191">
                  <c:v>1.3849746614170091</c:v>
                </c:pt>
                <c:pt idx="192">
                  <c:v>1.3931366920934789</c:v>
                </c:pt>
                <c:pt idx="193">
                  <c:v>1.4270115648086339</c:v>
                </c:pt>
                <c:pt idx="194">
                  <c:v>1.43342206364763</c:v>
                </c:pt>
                <c:pt idx="195">
                  <c:v>1.411058233049326</c:v>
                </c:pt>
                <c:pt idx="196">
                  <c:v>1.4162685817207581</c:v>
                </c:pt>
                <c:pt idx="197">
                  <c:v>1.422850606716082</c:v>
                </c:pt>
                <c:pt idx="198">
                  <c:v>1.4751072482674319</c:v>
                </c:pt>
                <c:pt idx="199">
                  <c:v>1.460523762787507</c:v>
                </c:pt>
                <c:pt idx="200">
                  <c:v>1.4345590144883491</c:v>
                </c:pt>
                <c:pt idx="201">
                  <c:v>1.4708254827270979</c:v>
                </c:pt>
                <c:pt idx="202">
                  <c:v>1.495192754896826</c:v>
                </c:pt>
                <c:pt idx="203">
                  <c:v>1.5385057844876351</c:v>
                </c:pt>
                <c:pt idx="204">
                  <c:v>1.546045892789369</c:v>
                </c:pt>
                <c:pt idx="205">
                  <c:v>1.5208441897391249</c:v>
                </c:pt>
                <c:pt idx="206">
                  <c:v>1.518920247124701</c:v>
                </c:pt>
                <c:pt idx="207">
                  <c:v>1.4241591171394461</c:v>
                </c:pt>
                <c:pt idx="208">
                  <c:v>1.469348511773384</c:v>
                </c:pt>
                <c:pt idx="209">
                  <c:v>1.3990570448078949</c:v>
                </c:pt>
                <c:pt idx="210">
                  <c:v>1.351248077362216</c:v>
                </c:pt>
                <c:pt idx="211">
                  <c:v>1.3846624972573409</c:v>
                </c:pt>
                <c:pt idx="212">
                  <c:v>1.431822856966783</c:v>
                </c:pt>
                <c:pt idx="213">
                  <c:v>1.4418146480798499</c:v>
                </c:pt>
                <c:pt idx="214">
                  <c:v>1.415427059994582</c:v>
                </c:pt>
                <c:pt idx="215">
                  <c:v>1.4473484608538909</c:v>
                </c:pt>
                <c:pt idx="216">
                  <c:v>1.4579898041615451</c:v>
                </c:pt>
                <c:pt idx="217">
                  <c:v>1.4506179019646459</c:v>
                </c:pt>
                <c:pt idx="218">
                  <c:v>1.4467803325339501</c:v>
                </c:pt>
                <c:pt idx="219">
                  <c:v>1.413781562976673</c:v>
                </c:pt>
                <c:pt idx="220">
                  <c:v>1.4243023741240881</c:v>
                </c:pt>
                <c:pt idx="221">
                  <c:v>1.4272173388136129</c:v>
                </c:pt>
                <c:pt idx="222">
                  <c:v>1.4242261813922259</c:v>
                </c:pt>
                <c:pt idx="223">
                  <c:v>1.406079485850152</c:v>
                </c:pt>
                <c:pt idx="224">
                  <c:v>1.424906919987055</c:v>
                </c:pt>
                <c:pt idx="225">
                  <c:v>1.4238888632735249</c:v>
                </c:pt>
                <c:pt idx="226">
                  <c:v>1.4093331525789821</c:v>
                </c:pt>
                <c:pt idx="227">
                  <c:v>1.423673727225979</c:v>
                </c:pt>
                <c:pt idx="228">
                  <c:v>1.479020883217234</c:v>
                </c:pt>
                <c:pt idx="229">
                  <c:v>1.497611239033392</c:v>
                </c:pt>
                <c:pt idx="230">
                  <c:v>1.4870017567390861</c:v>
                </c:pt>
                <c:pt idx="231">
                  <c:v>1.480117807985464</c:v>
                </c:pt>
                <c:pt idx="232">
                  <c:v>1.487772188037797</c:v>
                </c:pt>
                <c:pt idx="233">
                  <c:v>1.4659553080693359</c:v>
                </c:pt>
                <c:pt idx="234">
                  <c:v>1.4759346824462869</c:v>
                </c:pt>
                <c:pt idx="235">
                  <c:v>1.462382634149018</c:v>
                </c:pt>
                <c:pt idx="236">
                  <c:v>1.436038811107252</c:v>
                </c:pt>
                <c:pt idx="237">
                  <c:v>1.4127848356021471</c:v>
                </c:pt>
                <c:pt idx="238">
                  <c:v>1.3767917514341399</c:v>
                </c:pt>
                <c:pt idx="239">
                  <c:v>1.341615562060777</c:v>
                </c:pt>
                <c:pt idx="240">
                  <c:v>1.369717958842116</c:v>
                </c:pt>
                <c:pt idx="241">
                  <c:v>1.375937725934042</c:v>
                </c:pt>
                <c:pt idx="242">
                  <c:v>1.404067257582043</c:v>
                </c:pt>
                <c:pt idx="243">
                  <c:v>1.4308705345544801</c:v>
                </c:pt>
                <c:pt idx="244">
                  <c:v>1.4211036093374401</c:v>
                </c:pt>
                <c:pt idx="245">
                  <c:v>1.4214318452362431</c:v>
                </c:pt>
                <c:pt idx="246">
                  <c:v>1.4155112015963209</c:v>
                </c:pt>
                <c:pt idx="247">
                  <c:v>1.377653255502405</c:v>
                </c:pt>
                <c:pt idx="248">
                  <c:v>1.362745612641779</c:v>
                </c:pt>
                <c:pt idx="249">
                  <c:v>1.369321444386939</c:v>
                </c:pt>
                <c:pt idx="250">
                  <c:v>1.3691060269293529</c:v>
                </c:pt>
                <c:pt idx="251">
                  <c:v>1.337713164237887</c:v>
                </c:pt>
                <c:pt idx="252">
                  <c:v>1.2816066213282289</c:v>
                </c:pt>
                <c:pt idx="253">
                  <c:v>1.2816775944821031</c:v>
                </c:pt>
                <c:pt idx="254">
                  <c:v>1.322167553253468</c:v>
                </c:pt>
                <c:pt idx="255">
                  <c:v>1.281901211380148</c:v>
                </c:pt>
                <c:pt idx="256">
                  <c:v>1.300873602526724</c:v>
                </c:pt>
                <c:pt idx="257">
                  <c:v>1.270016394207655</c:v>
                </c:pt>
                <c:pt idx="258">
                  <c:v>1.258207326449839</c:v>
                </c:pt>
                <c:pt idx="259">
                  <c:v>1.281821846039213</c:v>
                </c:pt>
                <c:pt idx="260">
                  <c:v>1.317404518722022</c:v>
                </c:pt>
                <c:pt idx="261">
                  <c:v>1.336099258388084</c:v>
                </c:pt>
                <c:pt idx="262">
                  <c:v>1.35029626642554</c:v>
                </c:pt>
                <c:pt idx="263">
                  <c:v>1.336947755238552</c:v>
                </c:pt>
                <c:pt idx="264">
                  <c:v>1.3405301351737411</c:v>
                </c:pt>
                <c:pt idx="265">
                  <c:v>1.386907993384805</c:v>
                </c:pt>
                <c:pt idx="266">
                  <c:v>1.4060621524490331</c:v>
                </c:pt>
                <c:pt idx="267">
                  <c:v>1.434592135949911</c:v>
                </c:pt>
                <c:pt idx="268">
                  <c:v>1.4367125856722791</c:v>
                </c:pt>
                <c:pt idx="269">
                  <c:v>1.4817194202686681</c:v>
                </c:pt>
                <c:pt idx="270">
                  <c:v>1.4927198228787659</c:v>
                </c:pt>
                <c:pt idx="271">
                  <c:v>1.4785165019391551</c:v>
                </c:pt>
                <c:pt idx="272">
                  <c:v>1.508323705035105</c:v>
                </c:pt>
                <c:pt idx="273">
                  <c:v>1.452986959322649</c:v>
                </c:pt>
                <c:pt idx="274">
                  <c:v>1.462097216974076</c:v>
                </c:pt>
                <c:pt idx="275">
                  <c:v>1.4751904230768269</c:v>
                </c:pt>
                <c:pt idx="276">
                  <c:v>1.4806404124704831</c:v>
                </c:pt>
                <c:pt idx="277">
                  <c:v>1.5042508560347509</c:v>
                </c:pt>
                <c:pt idx="278">
                  <c:v>1.486955614164625</c:v>
                </c:pt>
                <c:pt idx="279">
                  <c:v>1.4747991303335439</c:v>
                </c:pt>
                <c:pt idx="280">
                  <c:v>1.4479464822217729</c:v>
                </c:pt>
                <c:pt idx="281">
                  <c:v>1.459483199555264</c:v>
                </c:pt>
                <c:pt idx="282">
                  <c:v>1.475416281103431</c:v>
                </c:pt>
                <c:pt idx="283">
                  <c:v>1.468041538661504</c:v>
                </c:pt>
                <c:pt idx="284">
                  <c:v>1.473743694266153</c:v>
                </c:pt>
                <c:pt idx="285">
                  <c:v>1.473718291525967</c:v>
                </c:pt>
                <c:pt idx="286">
                  <c:v>1.465069186668458</c:v>
                </c:pt>
                <c:pt idx="287">
                  <c:v>1.4611551123396329</c:v>
                </c:pt>
                <c:pt idx="288">
                  <c:v>1.4423832720605709</c:v>
                </c:pt>
                <c:pt idx="289">
                  <c:v>1.4670317369820269</c:v>
                </c:pt>
                <c:pt idx="290">
                  <c:v>1.437595645284087</c:v>
                </c:pt>
                <c:pt idx="291">
                  <c:v>1.438896094553255</c:v>
                </c:pt>
                <c:pt idx="292">
                  <c:v>1.417928783469224</c:v>
                </c:pt>
                <c:pt idx="293">
                  <c:v>1.432163794955998</c:v>
                </c:pt>
                <c:pt idx="294">
                  <c:v>1.450355436649214</c:v>
                </c:pt>
                <c:pt idx="295">
                  <c:v>1.443857043471491</c:v>
                </c:pt>
                <c:pt idx="296">
                  <c:v>1.443603800787943</c:v>
                </c:pt>
                <c:pt idx="297">
                  <c:v>1.414313274336636</c:v>
                </c:pt>
                <c:pt idx="298">
                  <c:v>1.39083669566778</c:v>
                </c:pt>
                <c:pt idx="299">
                  <c:v>1.378701047113897</c:v>
                </c:pt>
                <c:pt idx="300">
                  <c:v>1.3718565931611579</c:v>
                </c:pt>
                <c:pt idx="301">
                  <c:v>1.3950302605015961</c:v>
                </c:pt>
                <c:pt idx="302">
                  <c:v>1.3879571517057101</c:v>
                </c:pt>
                <c:pt idx="303">
                  <c:v>1.4015895699533101</c:v>
                </c:pt>
                <c:pt idx="304">
                  <c:v>1.431378281866504</c:v>
                </c:pt>
                <c:pt idx="305">
                  <c:v>1.42808191163458</c:v>
                </c:pt>
                <c:pt idx="306">
                  <c:v>1.4206153672107931</c:v>
                </c:pt>
                <c:pt idx="307">
                  <c:v>1.4320044166549979</c:v>
                </c:pt>
                <c:pt idx="308">
                  <c:v>1.425191069740934</c:v>
                </c:pt>
                <c:pt idx="309">
                  <c:v>1.4398622236405949</c:v>
                </c:pt>
                <c:pt idx="310">
                  <c:v>1.435145986109402</c:v>
                </c:pt>
                <c:pt idx="311">
                  <c:v>1.4445896383774699</c:v>
                </c:pt>
                <c:pt idx="312">
                  <c:v>1.448234282692465</c:v>
                </c:pt>
                <c:pt idx="313">
                  <c:v>1.4539022426876529</c:v>
                </c:pt>
                <c:pt idx="314">
                  <c:v>1.4385441584514009</c:v>
                </c:pt>
                <c:pt idx="315">
                  <c:v>1.408408611105372</c:v>
                </c:pt>
                <c:pt idx="316">
                  <c:v>1.3872556336569331</c:v>
                </c:pt>
                <c:pt idx="317">
                  <c:v>1.3631947617823279</c:v>
                </c:pt>
                <c:pt idx="318">
                  <c:v>1.3333014207610421</c:v>
                </c:pt>
                <c:pt idx="319">
                  <c:v>1.3605195425124239</c:v>
                </c:pt>
                <c:pt idx="320">
                  <c:v>1.3743925822000591</c:v>
                </c:pt>
                <c:pt idx="321">
                  <c:v>1.3383074784586291</c:v>
                </c:pt>
                <c:pt idx="322">
                  <c:v>1.340086649809878</c:v>
                </c:pt>
                <c:pt idx="323">
                  <c:v>1.3477967575067471</c:v>
                </c:pt>
                <c:pt idx="324">
                  <c:v>1.351840911713194</c:v>
                </c:pt>
                <c:pt idx="325">
                  <c:v>1.361203911687378</c:v>
                </c:pt>
                <c:pt idx="326">
                  <c:v>1.363001059736632</c:v>
                </c:pt>
                <c:pt idx="327">
                  <c:v>1.3446814947376931</c:v>
                </c:pt>
                <c:pt idx="328">
                  <c:v>1.358894301514904</c:v>
                </c:pt>
                <c:pt idx="329">
                  <c:v>1.352722389590477</c:v>
                </c:pt>
                <c:pt idx="330">
                  <c:v>1.3547406698449389</c:v>
                </c:pt>
                <c:pt idx="331">
                  <c:v>1.3650948026471119</c:v>
                </c:pt>
                <c:pt idx="332">
                  <c:v>1.3561461924145031</c:v>
                </c:pt>
                <c:pt idx="333">
                  <c:v>1.3511285179233239</c:v>
                </c:pt>
                <c:pt idx="334">
                  <c:v>1.303637611650166</c:v>
                </c:pt>
                <c:pt idx="335">
                  <c:v>1.303898216393897</c:v>
                </c:pt>
                <c:pt idx="336">
                  <c:v>1.2852084100612651</c:v>
                </c:pt>
                <c:pt idx="337">
                  <c:v>1.2750649499607221</c:v>
                </c:pt>
                <c:pt idx="338">
                  <c:v>1.2570067838076739</c:v>
                </c:pt>
                <c:pt idx="339">
                  <c:v>1.2432905999522419</c:v>
                </c:pt>
                <c:pt idx="340">
                  <c:v>1.2660943680383241</c:v>
                </c:pt>
                <c:pt idx="341">
                  <c:v>1.2747071434406021</c:v>
                </c:pt>
                <c:pt idx="342">
                  <c:v>1.2550708346573809</c:v>
                </c:pt>
                <c:pt idx="343">
                  <c:v>1.272715359269154</c:v>
                </c:pt>
                <c:pt idx="344">
                  <c:v>1.2808667506067231</c:v>
                </c:pt>
                <c:pt idx="345">
                  <c:v>1.2840969730513081</c:v>
                </c:pt>
                <c:pt idx="346">
                  <c:v>1.258966927827788</c:v>
                </c:pt>
                <c:pt idx="347">
                  <c:v>1.2601261609133469</c:v>
                </c:pt>
                <c:pt idx="348">
                  <c:v>1.255331798965674</c:v>
                </c:pt>
                <c:pt idx="349">
                  <c:v>1.279289637708251</c:v>
                </c:pt>
                <c:pt idx="350">
                  <c:v>1.270556845775654</c:v>
                </c:pt>
                <c:pt idx="351">
                  <c:v>1.2480281353986069</c:v>
                </c:pt>
                <c:pt idx="352">
                  <c:v>1.235455235262831</c:v>
                </c:pt>
                <c:pt idx="353">
                  <c:v>1.226343196051825</c:v>
                </c:pt>
                <c:pt idx="354">
                  <c:v>1.244872338228028</c:v>
                </c:pt>
                <c:pt idx="355">
                  <c:v>1.24264315423258</c:v>
                </c:pt>
                <c:pt idx="356">
                  <c:v>1.264894251697114</c:v>
                </c:pt>
                <c:pt idx="357">
                  <c:v>1.2945951504768669</c:v>
                </c:pt>
                <c:pt idx="358">
                  <c:v>1.303762573340749</c:v>
                </c:pt>
                <c:pt idx="359">
                  <c:v>1.3143129197590011</c:v>
                </c:pt>
                <c:pt idx="360">
                  <c:v>1.2963721613806249</c:v>
                </c:pt>
                <c:pt idx="361">
                  <c:v>1.3193912214254031</c:v>
                </c:pt>
                <c:pt idx="362">
                  <c:v>1.3292978692457389</c:v>
                </c:pt>
                <c:pt idx="363">
                  <c:v>1.35519788602086</c:v>
                </c:pt>
                <c:pt idx="364">
                  <c:v>1.355361186474052</c:v>
                </c:pt>
                <c:pt idx="365">
                  <c:v>1.35560888055494</c:v>
                </c:pt>
                <c:pt idx="366">
                  <c:v>1.3565991137064941</c:v>
                </c:pt>
                <c:pt idx="367">
                  <c:v>1.359148968088157</c:v>
                </c:pt>
                <c:pt idx="368">
                  <c:v>1.3683418511831049</c:v>
                </c:pt>
                <c:pt idx="369">
                  <c:v>1.3490807013527271</c:v>
                </c:pt>
                <c:pt idx="370">
                  <c:v>1.3735679736658191</c:v>
                </c:pt>
                <c:pt idx="371">
                  <c:v>1.38461162277139</c:v>
                </c:pt>
                <c:pt idx="372">
                  <c:v>1.393408688016869</c:v>
                </c:pt>
                <c:pt idx="373">
                  <c:v>1.3900667710489809</c:v>
                </c:pt>
                <c:pt idx="374">
                  <c:v>1.375840372731352</c:v>
                </c:pt>
                <c:pt idx="375">
                  <c:v>1.374080435789039</c:v>
                </c:pt>
                <c:pt idx="376">
                  <c:v>1.3602977477903839</c:v>
                </c:pt>
                <c:pt idx="377">
                  <c:v>1.3671996553375041</c:v>
                </c:pt>
                <c:pt idx="378">
                  <c:v>1.318775873345601</c:v>
                </c:pt>
                <c:pt idx="379">
                  <c:v>1.3239496447582499</c:v>
                </c:pt>
                <c:pt idx="380">
                  <c:v>1.3433902249550329</c:v>
                </c:pt>
                <c:pt idx="381">
                  <c:v>1.3400120210376301</c:v>
                </c:pt>
                <c:pt idx="382">
                  <c:v>1.327106005132443</c:v>
                </c:pt>
                <c:pt idx="383">
                  <c:v>1.3312493329821651</c:v>
                </c:pt>
                <c:pt idx="384">
                  <c:v>1.3251963505794659</c:v>
                </c:pt>
                <c:pt idx="385">
                  <c:v>1.3411245269140739</c:v>
                </c:pt>
                <c:pt idx="386">
                  <c:v>1.3472014832111681</c:v>
                </c:pt>
                <c:pt idx="387">
                  <c:v>1.332121465534851</c:v>
                </c:pt>
                <c:pt idx="388">
                  <c:v>1.295776420987492</c:v>
                </c:pt>
                <c:pt idx="389">
                  <c:v>1.3195414504338809</c:v>
                </c:pt>
                <c:pt idx="390">
                  <c:v>1.344424466545405</c:v>
                </c:pt>
                <c:pt idx="391">
                  <c:v>1.371100237093376</c:v>
                </c:pt>
                <c:pt idx="392">
                  <c:v>1.399914984055231</c:v>
                </c:pt>
                <c:pt idx="393">
                  <c:v>1.395502010741009</c:v>
                </c:pt>
                <c:pt idx="394">
                  <c:v>1.379784597795759</c:v>
                </c:pt>
                <c:pt idx="395">
                  <c:v>1.389446010304904</c:v>
                </c:pt>
                <c:pt idx="396">
                  <c:v>1.3736130723954429</c:v>
                </c:pt>
                <c:pt idx="397">
                  <c:v>1.3712444759681579</c:v>
                </c:pt>
                <c:pt idx="398">
                  <c:v>1.3594502569763269</c:v>
                </c:pt>
                <c:pt idx="399">
                  <c:v>1.366562021477544</c:v>
                </c:pt>
                <c:pt idx="400">
                  <c:v>1.3637432330389321</c:v>
                </c:pt>
                <c:pt idx="401">
                  <c:v>1.380656450450185</c:v>
                </c:pt>
                <c:pt idx="402">
                  <c:v>1.3853240155703459</c:v>
                </c:pt>
                <c:pt idx="403">
                  <c:v>1.3947426406784069</c:v>
                </c:pt>
                <c:pt idx="404">
                  <c:v>1.3779420032148959</c:v>
                </c:pt>
                <c:pt idx="405">
                  <c:v>1.3486240238715681</c:v>
                </c:pt>
                <c:pt idx="406">
                  <c:v>1.3421096084946871</c:v>
                </c:pt>
                <c:pt idx="407">
                  <c:v>1.3248942368247789</c:v>
                </c:pt>
                <c:pt idx="408">
                  <c:v>1.2957796169316429</c:v>
                </c:pt>
                <c:pt idx="409">
                  <c:v>1.287765041224926</c:v>
                </c:pt>
                <c:pt idx="410">
                  <c:v>1.315592920987583</c:v>
                </c:pt>
                <c:pt idx="411">
                  <c:v>1.302602906897826</c:v>
                </c:pt>
                <c:pt idx="412">
                  <c:v>1.296020338431366</c:v>
                </c:pt>
                <c:pt idx="413">
                  <c:v>1.2766499720403659</c:v>
                </c:pt>
                <c:pt idx="414">
                  <c:v>1.2832235310904641</c:v>
                </c:pt>
                <c:pt idx="415">
                  <c:v>1.28450809063851</c:v>
                </c:pt>
                <c:pt idx="416">
                  <c:v>1.285959637632649</c:v>
                </c:pt>
                <c:pt idx="417">
                  <c:v>1.2605427930332851</c:v>
                </c:pt>
                <c:pt idx="418">
                  <c:v>1.2665855786696401</c:v>
                </c:pt>
                <c:pt idx="419">
                  <c:v>1.301853293089186</c:v>
                </c:pt>
                <c:pt idx="420">
                  <c:v>1.2681479015480821</c:v>
                </c:pt>
                <c:pt idx="421">
                  <c:v>1.260025714289674</c:v>
                </c:pt>
                <c:pt idx="422">
                  <c:v>1.2439609577546471</c:v>
                </c:pt>
                <c:pt idx="423">
                  <c:v>1.250064108139346</c:v>
                </c:pt>
                <c:pt idx="424">
                  <c:v>1.233379088822794</c:v>
                </c:pt>
                <c:pt idx="425">
                  <c:v>1.2108122259095599</c:v>
                </c:pt>
                <c:pt idx="426">
                  <c:v>1.207354400171466</c:v>
                </c:pt>
                <c:pt idx="427">
                  <c:v>1.1993771584858131</c:v>
                </c:pt>
                <c:pt idx="428">
                  <c:v>1.1921095285960051</c:v>
                </c:pt>
                <c:pt idx="429">
                  <c:v>1.230355547320696</c:v>
                </c:pt>
                <c:pt idx="430">
                  <c:v>1.247620766160833</c:v>
                </c:pt>
                <c:pt idx="431">
                  <c:v>1.2415352263078749</c:v>
                </c:pt>
                <c:pt idx="432">
                  <c:v>1.2504467537845541</c:v>
                </c:pt>
                <c:pt idx="433">
                  <c:v>1.2190339110135779</c:v>
                </c:pt>
                <c:pt idx="434">
                  <c:v>1.21047481235754</c:v>
                </c:pt>
                <c:pt idx="435">
                  <c:v>1.176056203212541</c:v>
                </c:pt>
                <c:pt idx="436">
                  <c:v>1.1644513731719619</c:v>
                </c:pt>
                <c:pt idx="437">
                  <c:v>1.189808022723079</c:v>
                </c:pt>
                <c:pt idx="438">
                  <c:v>1.216978921962441</c:v>
                </c:pt>
                <c:pt idx="439">
                  <c:v>1.2266726635293119</c:v>
                </c:pt>
                <c:pt idx="440">
                  <c:v>1.231348502135049</c:v>
                </c:pt>
                <c:pt idx="441">
                  <c:v>1.2525624342248201</c:v>
                </c:pt>
                <c:pt idx="442">
                  <c:v>1.2531225200421561</c:v>
                </c:pt>
                <c:pt idx="443">
                  <c:v>1.254064429123414</c:v>
                </c:pt>
                <c:pt idx="444">
                  <c:v>1.287969399484354</c:v>
                </c:pt>
                <c:pt idx="445">
                  <c:v>1.2791911170381911</c:v>
                </c:pt>
                <c:pt idx="446">
                  <c:v>1.289121017122606</c:v>
                </c:pt>
                <c:pt idx="447">
                  <c:v>1.2827214790931221</c:v>
                </c:pt>
                <c:pt idx="448">
                  <c:v>1.2769991990883149</c:v>
                </c:pt>
                <c:pt idx="449">
                  <c:v>1.297527562263296</c:v>
                </c:pt>
                <c:pt idx="450">
                  <c:v>1.2887747365818349</c:v>
                </c:pt>
                <c:pt idx="451">
                  <c:v>1.2891228888143149</c:v>
                </c:pt>
                <c:pt idx="452">
                  <c:v>1.315346471549883</c:v>
                </c:pt>
                <c:pt idx="453">
                  <c:v>1.3240748026743521</c:v>
                </c:pt>
                <c:pt idx="454">
                  <c:v>1.2875764452792009</c:v>
                </c:pt>
                <c:pt idx="455">
                  <c:v>1.300580880189079</c:v>
                </c:pt>
                <c:pt idx="456">
                  <c:v>1.2747920264116459</c:v>
                </c:pt>
                <c:pt idx="457">
                  <c:v>1.2808443041180799</c:v>
                </c:pt>
                <c:pt idx="458">
                  <c:v>1.2895403507573859</c:v>
                </c:pt>
                <c:pt idx="459">
                  <c:v>1.296444902844236</c:v>
                </c:pt>
                <c:pt idx="460">
                  <c:v>1.2949368729255859</c:v>
                </c:pt>
                <c:pt idx="461">
                  <c:v>1.292369153550917</c:v>
                </c:pt>
                <c:pt idx="462">
                  <c:v>1.2927652711786759</c:v>
                </c:pt>
                <c:pt idx="463">
                  <c:v>1.303718112293158</c:v>
                </c:pt>
                <c:pt idx="464">
                  <c:v>1.2661155929925041</c:v>
                </c:pt>
                <c:pt idx="465">
                  <c:v>1.280610935796171</c:v>
                </c:pt>
                <c:pt idx="466">
                  <c:v>1.2607188379612511</c:v>
                </c:pt>
                <c:pt idx="467">
                  <c:v>1.2233538126128241</c:v>
                </c:pt>
                <c:pt idx="468">
                  <c:v>1.217587890556967</c:v>
                </c:pt>
                <c:pt idx="469">
                  <c:v>1.2167445352708479</c:v>
                </c:pt>
                <c:pt idx="470">
                  <c:v>1.214967755027156</c:v>
                </c:pt>
                <c:pt idx="471">
                  <c:v>1.2088606358749141</c:v>
                </c:pt>
                <c:pt idx="472">
                  <c:v>1.199781415278683</c:v>
                </c:pt>
                <c:pt idx="473">
                  <c:v>1.1728227146402239</c:v>
                </c:pt>
                <c:pt idx="474">
                  <c:v>1.153811379563753</c:v>
                </c:pt>
                <c:pt idx="475">
                  <c:v>1.1529168778851759</c:v>
                </c:pt>
                <c:pt idx="476">
                  <c:v>1.189090848260183</c:v>
                </c:pt>
                <c:pt idx="477">
                  <c:v>1.1868414746472069</c:v>
                </c:pt>
                <c:pt idx="478">
                  <c:v>1.1878080628184431</c:v>
                </c:pt>
                <c:pt idx="479">
                  <c:v>1.1616050994471721</c:v>
                </c:pt>
                <c:pt idx="480">
                  <c:v>1.154096733463839</c:v>
                </c:pt>
                <c:pt idx="481">
                  <c:v>1.1648881389715819</c:v>
                </c:pt>
                <c:pt idx="482">
                  <c:v>1.1577093972302639</c:v>
                </c:pt>
                <c:pt idx="483">
                  <c:v>1.129659882572247</c:v>
                </c:pt>
                <c:pt idx="484">
                  <c:v>1.1339417596039141</c:v>
                </c:pt>
                <c:pt idx="485">
                  <c:v>1.145068110054752</c:v>
                </c:pt>
                <c:pt idx="486">
                  <c:v>1.171931424714322</c:v>
                </c:pt>
                <c:pt idx="487">
                  <c:v>1.1414000951799881</c:v>
                </c:pt>
                <c:pt idx="488">
                  <c:v>1.0850624471392429</c:v>
                </c:pt>
                <c:pt idx="489">
                  <c:v>1.084438936543388</c:v>
                </c:pt>
                <c:pt idx="490">
                  <c:v>1.1103940325724659</c:v>
                </c:pt>
                <c:pt idx="491">
                  <c:v>1.1469124777011721</c:v>
                </c:pt>
                <c:pt idx="492">
                  <c:v>1.1455436339835909</c:v>
                </c:pt>
                <c:pt idx="493">
                  <c:v>1.1343438569791291</c:v>
                </c:pt>
                <c:pt idx="494">
                  <c:v>1.0942771061594829</c:v>
                </c:pt>
                <c:pt idx="495">
                  <c:v>1.046587416340774</c:v>
                </c:pt>
                <c:pt idx="496">
                  <c:v>1.085881303474729</c:v>
                </c:pt>
                <c:pt idx="497">
                  <c:v>1.0477320744492911</c:v>
                </c:pt>
                <c:pt idx="498">
                  <c:v>1.062659061874051</c:v>
                </c:pt>
                <c:pt idx="499">
                  <c:v>1.081714860612722</c:v>
                </c:pt>
                <c:pt idx="500">
                  <c:v>1.081497085328079</c:v>
                </c:pt>
                <c:pt idx="501">
                  <c:v>1.083968296794064</c:v>
                </c:pt>
                <c:pt idx="502">
                  <c:v>1.086368035293044</c:v>
                </c:pt>
                <c:pt idx="503">
                  <c:v>1.1039291358330661</c:v>
                </c:pt>
                <c:pt idx="504">
                  <c:v>1.116865043623515</c:v>
                </c:pt>
                <c:pt idx="505">
                  <c:v>1.1325960249522451</c:v>
                </c:pt>
                <c:pt idx="506">
                  <c:v>1.118383884813916</c:v>
                </c:pt>
                <c:pt idx="507">
                  <c:v>1.147298659221812</c:v>
                </c:pt>
                <c:pt idx="508">
                  <c:v>1.160682160405434</c:v>
                </c:pt>
                <c:pt idx="509">
                  <c:v>1.160900239157262</c:v>
                </c:pt>
                <c:pt idx="510">
                  <c:v>1.1900367319880381</c:v>
                </c:pt>
                <c:pt idx="511">
                  <c:v>1.1875753021415749</c:v>
                </c:pt>
                <c:pt idx="512">
                  <c:v>1.2076866814210749</c:v>
                </c:pt>
                <c:pt idx="513">
                  <c:v>1.2106296677450119</c:v>
                </c:pt>
                <c:pt idx="514">
                  <c:v>1.222762823471895</c:v>
                </c:pt>
                <c:pt idx="515">
                  <c:v>1.24123443402875</c:v>
                </c:pt>
                <c:pt idx="516">
                  <c:v>1.283746524142108</c:v>
                </c:pt>
                <c:pt idx="517">
                  <c:v>1.305972659984624</c:v>
                </c:pt>
                <c:pt idx="518">
                  <c:v>1.308516639293438</c:v>
                </c:pt>
                <c:pt idx="519">
                  <c:v>1.3151284140364521</c:v>
                </c:pt>
                <c:pt idx="520">
                  <c:v>1.3061736602799841</c:v>
                </c:pt>
                <c:pt idx="521">
                  <c:v>1.32022216597664</c:v>
                </c:pt>
                <c:pt idx="522">
                  <c:v>1.296672912792886</c:v>
                </c:pt>
                <c:pt idx="523">
                  <c:v>1.3104124556440211</c:v>
                </c:pt>
                <c:pt idx="524">
                  <c:v>1.325486896310148</c:v>
                </c:pt>
                <c:pt idx="525">
                  <c:v>1.370409633167381</c:v>
                </c:pt>
                <c:pt idx="526">
                  <c:v>1.375457189282695</c:v>
                </c:pt>
                <c:pt idx="527">
                  <c:v>1.3532351453780469</c:v>
                </c:pt>
                <c:pt idx="528">
                  <c:v>1.3669457216163821</c:v>
                </c:pt>
                <c:pt idx="529">
                  <c:v>1.3979586910071871</c:v>
                </c:pt>
                <c:pt idx="530">
                  <c:v>1.430986767505674</c:v>
                </c:pt>
                <c:pt idx="531">
                  <c:v>1.427294891942418</c:v>
                </c:pt>
                <c:pt idx="532">
                  <c:v>1.3603821025211149</c:v>
                </c:pt>
                <c:pt idx="533">
                  <c:v>1.355328817692786</c:v>
                </c:pt>
                <c:pt idx="534">
                  <c:v>1.390332072599973</c:v>
                </c:pt>
                <c:pt idx="535">
                  <c:v>1.4006448328521279</c:v>
                </c:pt>
                <c:pt idx="536">
                  <c:v>1.3736784023551261</c:v>
                </c:pt>
                <c:pt idx="537">
                  <c:v>1.354495397631728</c:v>
                </c:pt>
                <c:pt idx="538">
                  <c:v>1.3630900177828149</c:v>
                </c:pt>
                <c:pt idx="539">
                  <c:v>1.3379098043110891</c:v>
                </c:pt>
                <c:pt idx="540">
                  <c:v>1.3390891438775669</c:v>
                </c:pt>
                <c:pt idx="541">
                  <c:v>1.3279199194932041</c:v>
                </c:pt>
                <c:pt idx="542">
                  <c:v>1.277210407176615</c:v>
                </c:pt>
                <c:pt idx="543">
                  <c:v>1.240241256098733</c:v>
                </c:pt>
                <c:pt idx="544">
                  <c:v>1.237669085491663</c:v>
                </c:pt>
                <c:pt idx="545">
                  <c:v>1.30865654049548</c:v>
                </c:pt>
                <c:pt idx="546">
                  <c:v>1.3210762180191571</c:v>
                </c:pt>
                <c:pt idx="547">
                  <c:v>1.317790628813124</c:v>
                </c:pt>
                <c:pt idx="548">
                  <c:v>1.33858004219729</c:v>
                </c:pt>
                <c:pt idx="549">
                  <c:v>1.3247666506359019</c:v>
                </c:pt>
                <c:pt idx="550">
                  <c:v>1.345507585324593</c:v>
                </c:pt>
                <c:pt idx="551">
                  <c:v>1.3548226019055321</c:v>
                </c:pt>
                <c:pt idx="552">
                  <c:v>1.360032284906463</c:v>
                </c:pt>
                <c:pt idx="553">
                  <c:v>1.3427063308064819</c:v>
                </c:pt>
                <c:pt idx="554">
                  <c:v>1.358332989256102</c:v>
                </c:pt>
                <c:pt idx="555">
                  <c:v>1.3466101041417351</c:v>
                </c:pt>
                <c:pt idx="556">
                  <c:v>1.3448177922826881</c:v>
                </c:pt>
                <c:pt idx="557">
                  <c:v>1.3167561653836759</c:v>
                </c:pt>
                <c:pt idx="558">
                  <c:v>1.2872206870742919</c:v>
                </c:pt>
                <c:pt idx="559">
                  <c:v>1.285990025992348</c:v>
                </c:pt>
                <c:pt idx="560">
                  <c:v>1.28842451365843</c:v>
                </c:pt>
                <c:pt idx="561">
                  <c:v>1.3119985828608129</c:v>
                </c:pt>
                <c:pt idx="562">
                  <c:v>1.337500807568978</c:v>
                </c:pt>
                <c:pt idx="563">
                  <c:v>1.349869445294857</c:v>
                </c:pt>
                <c:pt idx="564">
                  <c:v>1.3604407763040429</c:v>
                </c:pt>
                <c:pt idx="565">
                  <c:v>1.372651633938597</c:v>
                </c:pt>
                <c:pt idx="566">
                  <c:v>1.368053095008064</c:v>
                </c:pt>
                <c:pt idx="567">
                  <c:v>1.345170477708945</c:v>
                </c:pt>
                <c:pt idx="568">
                  <c:v>1.3480362675169919</c:v>
                </c:pt>
                <c:pt idx="569">
                  <c:v>1.3434461127544279</c:v>
                </c:pt>
                <c:pt idx="570">
                  <c:v>1.340329391903724</c:v>
                </c:pt>
                <c:pt idx="571">
                  <c:v>1.341849558525597</c:v>
                </c:pt>
                <c:pt idx="572">
                  <c:v>1.326680289237721</c:v>
                </c:pt>
                <c:pt idx="573">
                  <c:v>1.341444281589409</c:v>
                </c:pt>
                <c:pt idx="574">
                  <c:v>1.3211324641614881</c:v>
                </c:pt>
                <c:pt idx="575">
                  <c:v>1.325650079814912</c:v>
                </c:pt>
                <c:pt idx="576">
                  <c:v>1.346331466175688</c:v>
                </c:pt>
                <c:pt idx="577">
                  <c:v>1.345254973283857</c:v>
                </c:pt>
                <c:pt idx="578">
                  <c:v>1.3376112226851939</c:v>
                </c:pt>
                <c:pt idx="579">
                  <c:v>1.3214197487834189</c:v>
                </c:pt>
                <c:pt idx="580">
                  <c:v>1.340050436542531</c:v>
                </c:pt>
                <c:pt idx="581">
                  <c:v>1.363358859427253</c:v>
                </c:pt>
                <c:pt idx="582">
                  <c:v>1.3644967635625009</c:v>
                </c:pt>
                <c:pt idx="583">
                  <c:v>1.363639080982499</c:v>
                </c:pt>
                <c:pt idx="584">
                  <c:v>1.3682233041001299</c:v>
                </c:pt>
                <c:pt idx="585">
                  <c:v>1.3340559843927069</c:v>
                </c:pt>
                <c:pt idx="586">
                  <c:v>1.333541836398227</c:v>
                </c:pt>
                <c:pt idx="587">
                  <c:v>1.335393546198884</c:v>
                </c:pt>
                <c:pt idx="588">
                  <c:v>1.329906749679298</c:v>
                </c:pt>
                <c:pt idx="589">
                  <c:v>1.32234584411087</c:v>
                </c:pt>
                <c:pt idx="590">
                  <c:v>1.3438632130479471</c:v>
                </c:pt>
                <c:pt idx="591">
                  <c:v>1.337588314722383</c:v>
                </c:pt>
                <c:pt idx="592">
                  <c:v>1.3610943454080331</c:v>
                </c:pt>
                <c:pt idx="593">
                  <c:v>1.353492939932373</c:v>
                </c:pt>
                <c:pt idx="594">
                  <c:v>1.356260575575537</c:v>
                </c:pt>
                <c:pt idx="595">
                  <c:v>1.3703574783332739</c:v>
                </c:pt>
                <c:pt idx="596">
                  <c:v>1.3606598594881769</c:v>
                </c:pt>
                <c:pt idx="597">
                  <c:v>1.3572049600028719</c:v>
                </c:pt>
                <c:pt idx="598">
                  <c:v>1.339039378096766</c:v>
                </c:pt>
                <c:pt idx="599">
                  <c:v>1.3088502071588271</c:v>
                </c:pt>
                <c:pt idx="600">
                  <c:v>1.303583616925851</c:v>
                </c:pt>
                <c:pt idx="601">
                  <c:v>1.3059606774602091</c:v>
                </c:pt>
                <c:pt idx="602">
                  <c:v>1.2904969257114189</c:v>
                </c:pt>
                <c:pt idx="603">
                  <c:v>1.3092086099572831</c:v>
                </c:pt>
                <c:pt idx="604">
                  <c:v>1.3245342384038701</c:v>
                </c:pt>
                <c:pt idx="605">
                  <c:v>1.3284986503821741</c:v>
                </c:pt>
                <c:pt idx="606">
                  <c:v>1.3194286112178319</c:v>
                </c:pt>
                <c:pt idx="607">
                  <c:v>1.2941656788829561</c:v>
                </c:pt>
                <c:pt idx="608">
                  <c:v>1.316754452641681</c:v>
                </c:pt>
                <c:pt idx="609">
                  <c:v>1.296468341781557</c:v>
                </c:pt>
                <c:pt idx="610">
                  <c:v>1.288260058315533</c:v>
                </c:pt>
                <c:pt idx="611">
                  <c:v>1.3019933770287211</c:v>
                </c:pt>
                <c:pt idx="612">
                  <c:v>1.3255004076915391</c:v>
                </c:pt>
                <c:pt idx="613">
                  <c:v>1.3210396176957171</c:v>
                </c:pt>
                <c:pt idx="614">
                  <c:v>1.282177907668919</c:v>
                </c:pt>
                <c:pt idx="615">
                  <c:v>1.2951974123974219</c:v>
                </c:pt>
                <c:pt idx="616">
                  <c:v>1.304955465802744</c:v>
                </c:pt>
                <c:pt idx="617">
                  <c:v>1.308099247599638</c:v>
                </c:pt>
                <c:pt idx="618">
                  <c:v>1.304110947647622</c:v>
                </c:pt>
                <c:pt idx="619">
                  <c:v>1.2895782195663359</c:v>
                </c:pt>
                <c:pt idx="620">
                  <c:v>1.2893724472263679</c:v>
                </c:pt>
                <c:pt idx="621">
                  <c:v>1.2810576986371349</c:v>
                </c:pt>
                <c:pt idx="622">
                  <c:v>1.2821016082463019</c:v>
                </c:pt>
                <c:pt idx="623">
                  <c:v>1.283891034943248</c:v>
                </c:pt>
                <c:pt idx="624">
                  <c:v>1.2710571582559229</c:v>
                </c:pt>
                <c:pt idx="625">
                  <c:v>1.2621579647087999</c:v>
                </c:pt>
                <c:pt idx="626">
                  <c:v>1.2815543377070979</c:v>
                </c:pt>
                <c:pt idx="627">
                  <c:v>1.277546847805253</c:v>
                </c:pt>
                <c:pt idx="628">
                  <c:v>1.308062844179358</c:v>
                </c:pt>
                <c:pt idx="629">
                  <c:v>1.342184906002909</c:v>
                </c:pt>
                <c:pt idx="630">
                  <c:v>1.3544162853698449</c:v>
                </c:pt>
                <c:pt idx="631">
                  <c:v>1.3462469971103379</c:v>
                </c:pt>
                <c:pt idx="632">
                  <c:v>1.371599200401793</c:v>
                </c:pt>
                <c:pt idx="633">
                  <c:v>1.368422211978696</c:v>
                </c:pt>
                <c:pt idx="634">
                  <c:v>1.366183707637066</c:v>
                </c:pt>
                <c:pt idx="635">
                  <c:v>1.3779228056296451</c:v>
                </c:pt>
                <c:pt idx="636">
                  <c:v>1.364983819141971</c:v>
                </c:pt>
                <c:pt idx="637">
                  <c:v>1.347720697674184</c:v>
                </c:pt>
                <c:pt idx="638">
                  <c:v>1.346384959058196</c:v>
                </c:pt>
                <c:pt idx="639">
                  <c:v>1.357717495431511</c:v>
                </c:pt>
                <c:pt idx="640">
                  <c:v>1.3831794008794489</c:v>
                </c:pt>
                <c:pt idx="641">
                  <c:v>1.380084639367863</c:v>
                </c:pt>
                <c:pt idx="642">
                  <c:v>1.3832425085025559</c:v>
                </c:pt>
                <c:pt idx="643">
                  <c:v>1.372610969715202</c:v>
                </c:pt>
                <c:pt idx="644">
                  <c:v>1.3581308707825619</c:v>
                </c:pt>
                <c:pt idx="645">
                  <c:v>1.364949761230251</c:v>
                </c:pt>
                <c:pt idx="646">
                  <c:v>1.3662915881412809</c:v>
                </c:pt>
                <c:pt idx="647">
                  <c:v>1.3229422449902191</c:v>
                </c:pt>
                <c:pt idx="648">
                  <c:v>1.346640358186618</c:v>
                </c:pt>
                <c:pt idx="649">
                  <c:v>1.3682087101366991</c:v>
                </c:pt>
                <c:pt idx="650">
                  <c:v>1.3538238201838311</c:v>
                </c:pt>
                <c:pt idx="651">
                  <c:v>1.3572016838860941</c:v>
                </c:pt>
                <c:pt idx="652">
                  <c:v>1.367955776762549</c:v>
                </c:pt>
                <c:pt idx="653">
                  <c:v>1.41789897556778</c:v>
                </c:pt>
                <c:pt idx="654">
                  <c:v>1.423744681667817</c:v>
                </c:pt>
                <c:pt idx="655">
                  <c:v>1.422186163926056</c:v>
                </c:pt>
                <c:pt idx="656">
                  <c:v>1.426457143091612</c:v>
                </c:pt>
                <c:pt idx="657">
                  <c:v>1.4055395198828371</c:v>
                </c:pt>
                <c:pt idx="658">
                  <c:v>1.407490811064906</c:v>
                </c:pt>
                <c:pt idx="659">
                  <c:v>1.3736396514213509</c:v>
                </c:pt>
                <c:pt idx="660">
                  <c:v>1.3649882708168259</c:v>
                </c:pt>
                <c:pt idx="661">
                  <c:v>1.3761391428623311</c:v>
                </c:pt>
                <c:pt idx="662">
                  <c:v>1.33961342098659</c:v>
                </c:pt>
                <c:pt idx="663">
                  <c:v>1.3333720988175679</c:v>
                </c:pt>
                <c:pt idx="664">
                  <c:v>1.3390198946575209</c:v>
                </c:pt>
                <c:pt idx="665">
                  <c:v>1.3296658865146</c:v>
                </c:pt>
                <c:pt idx="666">
                  <c:v>1.301347869516196</c:v>
                </c:pt>
                <c:pt idx="667">
                  <c:v>1.3350245853521741</c:v>
                </c:pt>
                <c:pt idx="668">
                  <c:v>1.3598621889635749</c:v>
                </c:pt>
                <c:pt idx="669">
                  <c:v>1.3522365808369201</c:v>
                </c:pt>
                <c:pt idx="670">
                  <c:v>1.386651024693369</c:v>
                </c:pt>
                <c:pt idx="671">
                  <c:v>1.3961017821652311</c:v>
                </c:pt>
                <c:pt idx="672">
                  <c:v>1.381588704349213</c:v>
                </c:pt>
                <c:pt idx="673">
                  <c:v>1.381205282657485</c:v>
                </c:pt>
                <c:pt idx="674">
                  <c:v>1.378948847326813</c:v>
                </c:pt>
                <c:pt idx="675">
                  <c:v>1.3836210414948751</c:v>
                </c:pt>
                <c:pt idx="676">
                  <c:v>1.3833409782059001</c:v>
                </c:pt>
                <c:pt idx="677">
                  <c:v>1.4039039301027081</c:v>
                </c:pt>
                <c:pt idx="678">
                  <c:v>1.400721474783823</c:v>
                </c:pt>
                <c:pt idx="679">
                  <c:v>1.4071164745779909</c:v>
                </c:pt>
                <c:pt idx="680">
                  <c:v>1.383394024958527</c:v>
                </c:pt>
                <c:pt idx="681">
                  <c:v>1.378469792458161</c:v>
                </c:pt>
                <c:pt idx="682">
                  <c:v>1.3679339444050569</c:v>
                </c:pt>
                <c:pt idx="683">
                  <c:v>1.3430598697314251</c:v>
                </c:pt>
                <c:pt idx="684">
                  <c:v>1.3425543694808011</c:v>
                </c:pt>
                <c:pt idx="685">
                  <c:v>1.3463007768864459</c:v>
                </c:pt>
                <c:pt idx="686">
                  <c:v>1.357641762973518</c:v>
                </c:pt>
                <c:pt idx="687">
                  <c:v>1.384294989433946</c:v>
                </c:pt>
                <c:pt idx="688">
                  <c:v>1.3874792169205039</c:v>
                </c:pt>
                <c:pt idx="689">
                  <c:v>1.3785997754511701</c:v>
                </c:pt>
                <c:pt idx="690">
                  <c:v>1.3693676956477341</c:v>
                </c:pt>
                <c:pt idx="691">
                  <c:v>1.365657153066562</c:v>
                </c:pt>
                <c:pt idx="692">
                  <c:v>1.338530079932523</c:v>
                </c:pt>
                <c:pt idx="693">
                  <c:v>1.3326380051064239</c:v>
                </c:pt>
                <c:pt idx="694">
                  <c:v>1.336009575792966</c:v>
                </c:pt>
                <c:pt idx="695">
                  <c:v>1.3080033033525731</c:v>
                </c:pt>
                <c:pt idx="696">
                  <c:v>1.30703254108042</c:v>
                </c:pt>
                <c:pt idx="697">
                  <c:v>1.2941643355866741</c:v>
                </c:pt>
                <c:pt idx="698">
                  <c:v>1.2886293684654531</c:v>
                </c:pt>
                <c:pt idx="699">
                  <c:v>1.2905243536635</c:v>
                </c:pt>
                <c:pt idx="700">
                  <c:v>1.2926596453501871</c:v>
                </c:pt>
                <c:pt idx="701">
                  <c:v>1.306830722223415</c:v>
                </c:pt>
                <c:pt idx="702">
                  <c:v>1.2927346629294609</c:v>
                </c:pt>
                <c:pt idx="703">
                  <c:v>1.297674992095835</c:v>
                </c:pt>
                <c:pt idx="704">
                  <c:v>1.279238993259709</c:v>
                </c:pt>
                <c:pt idx="705">
                  <c:v>1.2372982155844969</c:v>
                </c:pt>
                <c:pt idx="706">
                  <c:v>1.2165493640569309</c:v>
                </c:pt>
                <c:pt idx="707">
                  <c:v>1.21559397691823</c:v>
                </c:pt>
                <c:pt idx="708">
                  <c:v>1.240771380422085</c:v>
                </c:pt>
                <c:pt idx="709">
                  <c:v>1.2118665030160101</c:v>
                </c:pt>
                <c:pt idx="710">
                  <c:v>1.22676173622536</c:v>
                </c:pt>
                <c:pt idx="711">
                  <c:v>1.269498693711032</c:v>
                </c:pt>
                <c:pt idx="712">
                  <c:v>1.269653500140749</c:v>
                </c:pt>
                <c:pt idx="713">
                  <c:v>1.285676063656328</c:v>
                </c:pt>
                <c:pt idx="714">
                  <c:v>1.3001780980580639</c:v>
                </c:pt>
                <c:pt idx="715">
                  <c:v>1.292412715727137</c:v>
                </c:pt>
                <c:pt idx="716">
                  <c:v>1.288741189881383</c:v>
                </c:pt>
                <c:pt idx="717">
                  <c:v>1.275964948849835</c:v>
                </c:pt>
                <c:pt idx="718">
                  <c:v>1.325045207092316</c:v>
                </c:pt>
                <c:pt idx="719">
                  <c:v>1.3194359911484941</c:v>
                </c:pt>
                <c:pt idx="720">
                  <c:v>1.306848241783376</c:v>
                </c:pt>
                <c:pt idx="721">
                  <c:v>1.3150600352005899</c:v>
                </c:pt>
                <c:pt idx="722">
                  <c:v>1.3288834597647761</c:v>
                </c:pt>
                <c:pt idx="723">
                  <c:v>1.336633591457258</c:v>
                </c:pt>
                <c:pt idx="724">
                  <c:v>1.356245878261398</c:v>
                </c:pt>
                <c:pt idx="725">
                  <c:v>1.3905925040392919</c:v>
                </c:pt>
                <c:pt idx="726">
                  <c:v>1.4115410922448599</c:v>
                </c:pt>
                <c:pt idx="727">
                  <c:v>1.3989433646048739</c:v>
                </c:pt>
                <c:pt idx="728">
                  <c:v>1.414113753567898</c:v>
                </c:pt>
                <c:pt idx="729">
                  <c:v>1.428444448602892</c:v>
                </c:pt>
                <c:pt idx="730">
                  <c:v>1.428442294839259</c:v>
                </c:pt>
                <c:pt idx="731">
                  <c:v>1.4399121848558589</c:v>
                </c:pt>
                <c:pt idx="732">
                  <c:v>1.4619021862504571</c:v>
                </c:pt>
                <c:pt idx="733">
                  <c:v>1.4687850172469481</c:v>
                </c:pt>
                <c:pt idx="734">
                  <c:v>1.472364314078612</c:v>
                </c:pt>
                <c:pt idx="735">
                  <c:v>1.448853674637038</c:v>
                </c:pt>
                <c:pt idx="736">
                  <c:v>1.506590708802807</c:v>
                </c:pt>
                <c:pt idx="737">
                  <c:v>1.5390999376608481</c:v>
                </c:pt>
                <c:pt idx="738">
                  <c:v>1.542961878620901</c:v>
                </c:pt>
                <c:pt idx="739">
                  <c:v>1.5358536587500691</c:v>
                </c:pt>
                <c:pt idx="740">
                  <c:v>1.5633919855802161</c:v>
                </c:pt>
                <c:pt idx="741">
                  <c:v>1.5873598111509939</c:v>
                </c:pt>
                <c:pt idx="742">
                  <c:v>1.566692338897596</c:v>
                </c:pt>
                <c:pt idx="743">
                  <c:v>1.57748174542678</c:v>
                </c:pt>
                <c:pt idx="744">
                  <c:v>1.5432051138545979</c:v>
                </c:pt>
                <c:pt idx="745">
                  <c:v>1.540532439467112</c:v>
                </c:pt>
                <c:pt idx="746">
                  <c:v>1.5783373280301709</c:v>
                </c:pt>
                <c:pt idx="747">
                  <c:v>1.5970552893845189</c:v>
                </c:pt>
                <c:pt idx="748">
                  <c:v>1.5898880464305301</c:v>
                </c:pt>
                <c:pt idx="749">
                  <c:v>1.5681693631644571</c:v>
                </c:pt>
                <c:pt idx="750">
                  <c:v>1.571221272321107</c:v>
                </c:pt>
                <c:pt idx="751">
                  <c:v>1.5470804994101739</c:v>
                </c:pt>
                <c:pt idx="752">
                  <c:v>1.5529327822848971</c:v>
                </c:pt>
                <c:pt idx="753">
                  <c:v>1.557007880718297</c:v>
                </c:pt>
                <c:pt idx="754">
                  <c:v>1.571398175417688</c:v>
                </c:pt>
                <c:pt idx="755">
                  <c:v>1.6133657532064181</c:v>
                </c:pt>
                <c:pt idx="756">
                  <c:v>1.615784898019152</c:v>
                </c:pt>
                <c:pt idx="757">
                  <c:v>1.5814460254050191</c:v>
                </c:pt>
                <c:pt idx="758">
                  <c:v>1.625792131619205</c:v>
                </c:pt>
                <c:pt idx="759">
                  <c:v>1.595284163003861</c:v>
                </c:pt>
                <c:pt idx="760">
                  <c:v>1.601266541986109</c:v>
                </c:pt>
                <c:pt idx="761">
                  <c:v>1.605815634881345</c:v>
                </c:pt>
                <c:pt idx="762">
                  <c:v>1.595696690038747</c:v>
                </c:pt>
                <c:pt idx="763">
                  <c:v>1.591023382467176</c:v>
                </c:pt>
                <c:pt idx="764">
                  <c:v>1.619540076793865</c:v>
                </c:pt>
                <c:pt idx="765">
                  <c:v>1.6426256504871459</c:v>
                </c:pt>
                <c:pt idx="766">
                  <c:v>1.6136061656938341</c:v>
                </c:pt>
                <c:pt idx="767">
                  <c:v>1.6501466708268571</c:v>
                </c:pt>
                <c:pt idx="768">
                  <c:v>1.683084116304596</c:v>
                </c:pt>
                <c:pt idx="769">
                  <c:v>1.668918416062523</c:v>
                </c:pt>
                <c:pt idx="770">
                  <c:v>1.6512895882114049</c:v>
                </c:pt>
                <c:pt idx="771">
                  <c:v>1.6684602540108111</c:v>
                </c:pt>
                <c:pt idx="772">
                  <c:v>1.6307508324037729</c:v>
                </c:pt>
                <c:pt idx="773">
                  <c:v>1.6193517271955049</c:v>
                </c:pt>
                <c:pt idx="774">
                  <c:v>1.6473302346182239</c:v>
                </c:pt>
                <c:pt idx="775">
                  <c:v>1.666981900918054</c:v>
                </c:pt>
                <c:pt idx="776">
                  <c:v>1.645728191720131</c:v>
                </c:pt>
                <c:pt idx="777">
                  <c:v>1.629464352016079</c:v>
                </c:pt>
                <c:pt idx="778">
                  <c:v>1.674241966901266</c:v>
                </c:pt>
                <c:pt idx="779">
                  <c:v>1.6942549601485659</c:v>
                </c:pt>
                <c:pt idx="780">
                  <c:v>1.6962292372448831</c:v>
                </c:pt>
                <c:pt idx="781">
                  <c:v>1.697117477154874</c:v>
                </c:pt>
                <c:pt idx="782">
                  <c:v>1.6791375968858331</c:v>
                </c:pt>
                <c:pt idx="783">
                  <c:v>1.69761527056199</c:v>
                </c:pt>
                <c:pt idx="784">
                  <c:v>1.675085456166113</c:v>
                </c:pt>
                <c:pt idx="785">
                  <c:v>1.687064407217612</c:v>
                </c:pt>
                <c:pt idx="786">
                  <c:v>1.683315613175048</c:v>
                </c:pt>
                <c:pt idx="787">
                  <c:v>1.6346113304988681</c:v>
                </c:pt>
                <c:pt idx="788">
                  <c:v>1.606210833983261</c:v>
                </c:pt>
                <c:pt idx="789">
                  <c:v>1.625072605380214</c:v>
                </c:pt>
                <c:pt idx="790">
                  <c:v>1.6217774940108389</c:v>
                </c:pt>
                <c:pt idx="791">
                  <c:v>1.601455862236314</c:v>
                </c:pt>
                <c:pt idx="792">
                  <c:v>1.594658861894144</c:v>
                </c:pt>
                <c:pt idx="793">
                  <c:v>1.5896775197564981</c:v>
                </c:pt>
                <c:pt idx="794">
                  <c:v>1.5596190204663269</c:v>
                </c:pt>
                <c:pt idx="795">
                  <c:v>1.5705023788033201</c:v>
                </c:pt>
                <c:pt idx="796">
                  <c:v>1.607924070442915</c:v>
                </c:pt>
                <c:pt idx="797">
                  <c:v>1.61706714348879</c:v>
                </c:pt>
                <c:pt idx="798">
                  <c:v>1.66786215991286</c:v>
                </c:pt>
                <c:pt idx="799">
                  <c:v>1.7085884177898181</c:v>
                </c:pt>
                <c:pt idx="800">
                  <c:v>1.664868288546633</c:v>
                </c:pt>
                <c:pt idx="801">
                  <c:v>1.716719014679327</c:v>
                </c:pt>
                <c:pt idx="802">
                  <c:v>1.6894649227049019</c:v>
                </c:pt>
                <c:pt idx="803">
                  <c:v>1.6589333420322889</c:v>
                </c:pt>
                <c:pt idx="804">
                  <c:v>1.674200337596697</c:v>
                </c:pt>
                <c:pt idx="805">
                  <c:v>1.707684722031185</c:v>
                </c:pt>
                <c:pt idx="806">
                  <c:v>1.735118516453503</c:v>
                </c:pt>
                <c:pt idx="807">
                  <c:v>1.7400781955824081</c:v>
                </c:pt>
                <c:pt idx="808">
                  <c:v>1.764264871264464</c:v>
                </c:pt>
                <c:pt idx="809">
                  <c:v>1.754545640462144</c:v>
                </c:pt>
                <c:pt idx="810">
                  <c:v>1.7548570654172371</c:v>
                </c:pt>
                <c:pt idx="811">
                  <c:v>1.7629827499360631</c:v>
                </c:pt>
                <c:pt idx="812">
                  <c:v>1.733555033685511</c:v>
                </c:pt>
                <c:pt idx="813">
                  <c:v>1.759952785810118</c:v>
                </c:pt>
                <c:pt idx="814">
                  <c:v>1.78761261823786</c:v>
                </c:pt>
                <c:pt idx="815">
                  <c:v>1.8145354001351179</c:v>
                </c:pt>
                <c:pt idx="816">
                  <c:v>1.8242975548029821</c:v>
                </c:pt>
                <c:pt idx="817">
                  <c:v>1.842642793706857</c:v>
                </c:pt>
                <c:pt idx="818">
                  <c:v>1.8280393134959529</c:v>
                </c:pt>
                <c:pt idx="819">
                  <c:v>1.820193833519167</c:v>
                </c:pt>
                <c:pt idx="820">
                  <c:v>1.846013951640604</c:v>
                </c:pt>
                <c:pt idx="821">
                  <c:v>1.857097399990183</c:v>
                </c:pt>
                <c:pt idx="822">
                  <c:v>1.848264453569608</c:v>
                </c:pt>
                <c:pt idx="823">
                  <c:v>1.8637609835409279</c:v>
                </c:pt>
                <c:pt idx="824">
                  <c:v>1.870937155766045</c:v>
                </c:pt>
                <c:pt idx="825">
                  <c:v>1.856014371831084</c:v>
                </c:pt>
                <c:pt idx="826">
                  <c:v>1.843312754067401</c:v>
                </c:pt>
                <c:pt idx="827">
                  <c:v>1.80919695274804</c:v>
                </c:pt>
                <c:pt idx="828">
                  <c:v>1.816064490415404</c:v>
                </c:pt>
                <c:pt idx="829">
                  <c:v>1.7876324535924519</c:v>
                </c:pt>
                <c:pt idx="830">
                  <c:v>1.75427846436637</c:v>
                </c:pt>
                <c:pt idx="831">
                  <c:v>1.7132477222440969</c:v>
                </c:pt>
                <c:pt idx="832">
                  <c:v>1.754307788258481</c:v>
                </c:pt>
                <c:pt idx="833">
                  <c:v>1.765978001202672</c:v>
                </c:pt>
                <c:pt idx="834">
                  <c:v>1.766751469285976</c:v>
                </c:pt>
                <c:pt idx="835">
                  <c:v>1.7508953518245971</c:v>
                </c:pt>
                <c:pt idx="836">
                  <c:v>1.6877237639628899</c:v>
                </c:pt>
                <c:pt idx="837">
                  <c:v>1.686723508362755</c:v>
                </c:pt>
                <c:pt idx="838">
                  <c:v>1.598875928572618</c:v>
                </c:pt>
                <c:pt idx="839">
                  <c:v>1.6086081324483299</c:v>
                </c:pt>
                <c:pt idx="840">
                  <c:v>1.6597435638608651</c:v>
                </c:pt>
                <c:pt idx="841">
                  <c:v>1.644676165754436</c:v>
                </c:pt>
                <c:pt idx="842">
                  <c:v>1.650103767424234</c:v>
                </c:pt>
                <c:pt idx="843">
                  <c:v>1.694262064408081</c:v>
                </c:pt>
                <c:pt idx="844">
                  <c:v>1.7215694583793471</c:v>
                </c:pt>
                <c:pt idx="845">
                  <c:v>1.7232964532897419</c:v>
                </c:pt>
                <c:pt idx="846">
                  <c:v>1.72011593822917</c:v>
                </c:pt>
                <c:pt idx="847">
                  <c:v>1.7034530676542641</c:v>
                </c:pt>
                <c:pt idx="848">
                  <c:v>1.6539695158706249</c:v>
                </c:pt>
                <c:pt idx="849">
                  <c:v>1.6654805416894101</c:v>
                </c:pt>
                <c:pt idx="850">
                  <c:v>1.7136694025021979</c:v>
                </c:pt>
                <c:pt idx="851">
                  <c:v>1.7721562573315901</c:v>
                </c:pt>
                <c:pt idx="852">
                  <c:v>1.7707184887865299</c:v>
                </c:pt>
                <c:pt idx="853">
                  <c:v>1.823170554648935</c:v>
                </c:pt>
                <c:pt idx="854">
                  <c:v>1.833881302025274</c:v>
                </c:pt>
                <c:pt idx="855">
                  <c:v>1.813196713438086</c:v>
                </c:pt>
                <c:pt idx="856">
                  <c:v>1.8057699334722059</c:v>
                </c:pt>
                <c:pt idx="857">
                  <c:v>1.7740772075996001</c:v>
                </c:pt>
                <c:pt idx="858">
                  <c:v>1.823065658649111</c:v>
                </c:pt>
                <c:pt idx="859">
                  <c:v>1.8763604640604861</c:v>
                </c:pt>
                <c:pt idx="860">
                  <c:v>1.8885016707624871</c:v>
                </c:pt>
                <c:pt idx="861">
                  <c:v>1.838151351557666</c:v>
                </c:pt>
                <c:pt idx="862">
                  <c:v>1.843936131997495</c:v>
                </c:pt>
                <c:pt idx="863">
                  <c:v>1.8091935888459301</c:v>
                </c:pt>
                <c:pt idx="864">
                  <c:v>1.7953797752616449</c:v>
                </c:pt>
                <c:pt idx="865">
                  <c:v>1.7939599006365801</c:v>
                </c:pt>
                <c:pt idx="866">
                  <c:v>1.86429575513963</c:v>
                </c:pt>
                <c:pt idx="867">
                  <c:v>1.8562705531301571</c:v>
                </c:pt>
                <c:pt idx="868">
                  <c:v>1.887688222719144</c:v>
                </c:pt>
                <c:pt idx="869">
                  <c:v>1.9241971677207439</c:v>
                </c:pt>
                <c:pt idx="870">
                  <c:v>1.883930990655458</c:v>
                </c:pt>
                <c:pt idx="871">
                  <c:v>1.8811008273222769</c:v>
                </c:pt>
                <c:pt idx="872">
                  <c:v>1.87503859444093</c:v>
                </c:pt>
                <c:pt idx="873">
                  <c:v>1.887956115642323</c:v>
                </c:pt>
                <c:pt idx="874">
                  <c:v>1.912569474998606</c:v>
                </c:pt>
                <c:pt idx="875">
                  <c:v>1.9127284025942399</c:v>
                </c:pt>
                <c:pt idx="876">
                  <c:v>1.889919138234621</c:v>
                </c:pt>
                <c:pt idx="877">
                  <c:v>1.833171218909099</c:v>
                </c:pt>
                <c:pt idx="878">
                  <c:v>1.879665014923261</c:v>
                </c:pt>
                <c:pt idx="879">
                  <c:v>1.8840245636480839</c:v>
                </c:pt>
                <c:pt idx="880">
                  <c:v>1.884962571148038</c:v>
                </c:pt>
                <c:pt idx="881">
                  <c:v>1.9028847183796049</c:v>
                </c:pt>
                <c:pt idx="882">
                  <c:v>1.908730410674315</c:v>
                </c:pt>
                <c:pt idx="883">
                  <c:v>1.940378248867205</c:v>
                </c:pt>
                <c:pt idx="884">
                  <c:v>1.960939761843802</c:v>
                </c:pt>
                <c:pt idx="885">
                  <c:v>1.960280778507494</c:v>
                </c:pt>
                <c:pt idx="886">
                  <c:v>1.9437038807151621</c:v>
                </c:pt>
                <c:pt idx="887">
                  <c:v>1.871424075436336</c:v>
                </c:pt>
                <c:pt idx="888">
                  <c:v>1.883597824008262</c:v>
                </c:pt>
                <c:pt idx="889">
                  <c:v>1.916378140140989</c:v>
                </c:pt>
                <c:pt idx="890">
                  <c:v>1.9141117254356339</c:v>
                </c:pt>
                <c:pt idx="891">
                  <c:v>1.921224984266676</c:v>
                </c:pt>
                <c:pt idx="892">
                  <c:v>1.9305083999541981</c:v>
                </c:pt>
                <c:pt idx="893">
                  <c:v>1.946203269601388</c:v>
                </c:pt>
                <c:pt idx="894">
                  <c:v>1.9452747921860689</c:v>
                </c:pt>
                <c:pt idx="895">
                  <c:v>1.929711476592245</c:v>
                </c:pt>
                <c:pt idx="896">
                  <c:v>1.9332742161154</c:v>
                </c:pt>
                <c:pt idx="897">
                  <c:v>1.948584134042501</c:v>
                </c:pt>
                <c:pt idx="898">
                  <c:v>1.958074610172984</c:v>
                </c:pt>
                <c:pt idx="899">
                  <c:v>1.932474757083676</c:v>
                </c:pt>
                <c:pt idx="900">
                  <c:v>1.948679378021843</c:v>
                </c:pt>
                <c:pt idx="901">
                  <c:v>1.9985053626940761</c:v>
                </c:pt>
                <c:pt idx="902">
                  <c:v>2.0008254168740769</c:v>
                </c:pt>
                <c:pt idx="903">
                  <c:v>1.993008381205384</c:v>
                </c:pt>
                <c:pt idx="904">
                  <c:v>1.966094997394529</c:v>
                </c:pt>
                <c:pt idx="905">
                  <c:v>1.979521783136625</c:v>
                </c:pt>
                <c:pt idx="906">
                  <c:v>2.0063711935727828</c:v>
                </c:pt>
                <c:pt idx="907">
                  <c:v>2.045612758801524</c:v>
                </c:pt>
                <c:pt idx="908">
                  <c:v>2.0675857814717569</c:v>
                </c:pt>
                <c:pt idx="909">
                  <c:v>2.0483610822275198</c:v>
                </c:pt>
                <c:pt idx="910">
                  <c:v>2.0923886235561668</c:v>
                </c:pt>
                <c:pt idx="911">
                  <c:v>2.1194857249081518</c:v>
                </c:pt>
                <c:pt idx="912">
                  <c:v>2.1257281096499301</c:v>
                </c:pt>
                <c:pt idx="913">
                  <c:v>2.0602921833367658</c:v>
                </c:pt>
                <c:pt idx="914">
                  <c:v>2.0424564494958068</c:v>
                </c:pt>
                <c:pt idx="915">
                  <c:v>2.0617783646856651</c:v>
                </c:pt>
                <c:pt idx="916">
                  <c:v>2.1205581439104551</c:v>
                </c:pt>
                <c:pt idx="917">
                  <c:v>2.079780325324434</c:v>
                </c:pt>
                <c:pt idx="918">
                  <c:v>2.022310481468534</c:v>
                </c:pt>
                <c:pt idx="919">
                  <c:v>2.0186088458034281</c:v>
                </c:pt>
                <c:pt idx="920">
                  <c:v>1.975615724284471</c:v>
                </c:pt>
                <c:pt idx="921">
                  <c:v>1.977694001455593</c:v>
                </c:pt>
                <c:pt idx="922">
                  <c:v>1.938254604187696</c:v>
                </c:pt>
                <c:pt idx="923">
                  <c:v>1.977515510621042</c:v>
                </c:pt>
                <c:pt idx="924">
                  <c:v>1.9402383427364001</c:v>
                </c:pt>
                <c:pt idx="925">
                  <c:v>1.9234932039221591</c:v>
                </c:pt>
                <c:pt idx="926">
                  <c:v>1.9491534807002751</c:v>
                </c:pt>
                <c:pt idx="927">
                  <c:v>1.9767033366347331</c:v>
                </c:pt>
                <c:pt idx="928">
                  <c:v>1.940609811235309</c:v>
                </c:pt>
                <c:pt idx="929">
                  <c:v>1.894419782636525</c:v>
                </c:pt>
                <c:pt idx="930">
                  <c:v>1.8636603164781851</c:v>
                </c:pt>
                <c:pt idx="931">
                  <c:v>1.876171258910508</c:v>
                </c:pt>
                <c:pt idx="932">
                  <c:v>1.8850602220542241</c:v>
                </c:pt>
                <c:pt idx="933">
                  <c:v>1.843926198237307</c:v>
                </c:pt>
                <c:pt idx="934">
                  <c:v>1.887176874521534</c:v>
                </c:pt>
                <c:pt idx="935">
                  <c:v>1.924270309854025</c:v>
                </c:pt>
                <c:pt idx="936">
                  <c:v>1.9758551173015571</c:v>
                </c:pt>
                <c:pt idx="937">
                  <c:v>1.9791773004541131</c:v>
                </c:pt>
                <c:pt idx="938">
                  <c:v>1.9991355960068971</c:v>
                </c:pt>
                <c:pt idx="939">
                  <c:v>1.994612122567059</c:v>
                </c:pt>
                <c:pt idx="940">
                  <c:v>1.9908464516110831</c:v>
                </c:pt>
                <c:pt idx="941">
                  <c:v>2.007583292737491</c:v>
                </c:pt>
                <c:pt idx="942">
                  <c:v>2.013634904412219</c:v>
                </c:pt>
                <c:pt idx="943">
                  <c:v>2.0424187209728171</c:v>
                </c:pt>
                <c:pt idx="944">
                  <c:v>2.072972971144238</c:v>
                </c:pt>
                <c:pt idx="945">
                  <c:v>2.0934139733629751</c:v>
                </c:pt>
                <c:pt idx="946">
                  <c:v>1.9828868439606759</c:v>
                </c:pt>
                <c:pt idx="947">
                  <c:v>2.049606889405001</c:v>
                </c:pt>
                <c:pt idx="948">
                  <c:v>2.0631374837140939</c:v>
                </c:pt>
                <c:pt idx="949">
                  <c:v>2.0712031687744772</c:v>
                </c:pt>
                <c:pt idx="950">
                  <c:v>2.0691397622134189</c:v>
                </c:pt>
                <c:pt idx="951">
                  <c:v>2.1110711976860901</c:v>
                </c:pt>
                <c:pt idx="952">
                  <c:v>2.1411199201406981</c:v>
                </c:pt>
                <c:pt idx="953">
                  <c:v>2.130484404536511</c:v>
                </c:pt>
                <c:pt idx="954">
                  <c:v>2.1328669974170369</c:v>
                </c:pt>
                <c:pt idx="955">
                  <c:v>2.1390625127790321</c:v>
                </c:pt>
                <c:pt idx="956">
                  <c:v>2.104880775620285</c:v>
                </c:pt>
                <c:pt idx="957">
                  <c:v>2.0832403527442782</c:v>
                </c:pt>
                <c:pt idx="958">
                  <c:v>2.0801772723632208</c:v>
                </c:pt>
                <c:pt idx="959">
                  <c:v>2.0781459675422029</c:v>
                </c:pt>
                <c:pt idx="960">
                  <c:v>2.044341168032012</c:v>
                </c:pt>
                <c:pt idx="961">
                  <c:v>2.052563492429456</c:v>
                </c:pt>
                <c:pt idx="962">
                  <c:v>2.085715448942659</c:v>
                </c:pt>
                <c:pt idx="963">
                  <c:v>2.138172197858796</c:v>
                </c:pt>
                <c:pt idx="964">
                  <c:v>2.1107723508209459</c:v>
                </c:pt>
                <c:pt idx="965">
                  <c:v>2.1551433016981751</c:v>
                </c:pt>
                <c:pt idx="966">
                  <c:v>2.165899239785904</c:v>
                </c:pt>
                <c:pt idx="967">
                  <c:v>2.1748267182715799</c:v>
                </c:pt>
                <c:pt idx="968">
                  <c:v>2.1913563774083769</c:v>
                </c:pt>
                <c:pt idx="969">
                  <c:v>2.174599635323343</c:v>
                </c:pt>
                <c:pt idx="970">
                  <c:v>2.1178747331111381</c:v>
                </c:pt>
                <c:pt idx="971">
                  <c:v>2.1599610876685151</c:v>
                </c:pt>
                <c:pt idx="972">
                  <c:v>2.1686724455984181</c:v>
                </c:pt>
                <c:pt idx="973">
                  <c:v>2.1172300866106699</c:v>
                </c:pt>
                <c:pt idx="974">
                  <c:v>2.0832053309120022</c:v>
                </c:pt>
                <c:pt idx="975">
                  <c:v>2.076756822806483</c:v>
                </c:pt>
                <c:pt idx="976">
                  <c:v>2.1244402280141208</c:v>
                </c:pt>
                <c:pt idx="977">
                  <c:v>2.1532582665137419</c:v>
                </c:pt>
                <c:pt idx="978">
                  <c:v>2.1374922982316171</c:v>
                </c:pt>
                <c:pt idx="979">
                  <c:v>2.101851999095028</c:v>
                </c:pt>
                <c:pt idx="980">
                  <c:v>2.0831137383159808</c:v>
                </c:pt>
                <c:pt idx="981">
                  <c:v>2.114868372871483</c:v>
                </c:pt>
                <c:pt idx="982">
                  <c:v>2.181697391724847</c:v>
                </c:pt>
                <c:pt idx="983">
                  <c:v>2.1936917814056511</c:v>
                </c:pt>
                <c:pt idx="984">
                  <c:v>2.2300343964550171</c:v>
                </c:pt>
                <c:pt idx="985">
                  <c:v>2.2224137652541209</c:v>
                </c:pt>
                <c:pt idx="986">
                  <c:v>2.2170809925883281</c:v>
                </c:pt>
                <c:pt idx="987">
                  <c:v>2.226515849146292</c:v>
                </c:pt>
                <c:pt idx="988">
                  <c:v>2.197123212234259</c:v>
                </c:pt>
                <c:pt idx="989">
                  <c:v>2.263432546954157</c:v>
                </c:pt>
                <c:pt idx="990">
                  <c:v>2.3192264741222108</c:v>
                </c:pt>
                <c:pt idx="991">
                  <c:v>2.2967422694724409</c:v>
                </c:pt>
                <c:pt idx="992">
                  <c:v>2.315436041519721</c:v>
                </c:pt>
                <c:pt idx="993">
                  <c:v>2.243437269446575</c:v>
                </c:pt>
                <c:pt idx="994">
                  <c:v>2.273556425264494</c:v>
                </c:pt>
                <c:pt idx="995">
                  <c:v>2.331399538805353</c:v>
                </c:pt>
                <c:pt idx="996">
                  <c:v>2.32882141004698</c:v>
                </c:pt>
                <c:pt idx="997">
                  <c:v>2.3308248918165271</c:v>
                </c:pt>
                <c:pt idx="998">
                  <c:v>2.297394612415967</c:v>
                </c:pt>
                <c:pt idx="999">
                  <c:v>2.2953672026122138</c:v>
                </c:pt>
                <c:pt idx="1000">
                  <c:v>2.230028253510997</c:v>
                </c:pt>
                <c:pt idx="1001">
                  <c:v>2.1203764278347141</c:v>
                </c:pt>
                <c:pt idx="1002">
                  <c:v>2.0946204901230412</c:v>
                </c:pt>
                <c:pt idx="1003">
                  <c:v>2.0577120399018152</c:v>
                </c:pt>
                <c:pt idx="1004">
                  <c:v>2.1178349394633589</c:v>
                </c:pt>
                <c:pt idx="1005">
                  <c:v>2.1963026527781642</c:v>
                </c:pt>
                <c:pt idx="1006">
                  <c:v>2.1897835169190092</c:v>
                </c:pt>
                <c:pt idx="1007">
                  <c:v>2.1702456876744578</c:v>
                </c:pt>
                <c:pt idx="1008">
                  <c:v>2.1861475314520908</c:v>
                </c:pt>
                <c:pt idx="1009">
                  <c:v>2.183206936940203</c:v>
                </c:pt>
                <c:pt idx="1010">
                  <c:v>2.089193063808942</c:v>
                </c:pt>
                <c:pt idx="1011">
                  <c:v>2.0913432287311089</c:v>
                </c:pt>
                <c:pt idx="1012">
                  <c:v>2.1044336033229669</c:v>
                </c:pt>
                <c:pt idx="1013">
                  <c:v>2.137492296628591</c:v>
                </c:pt>
                <c:pt idx="1014">
                  <c:v>2.1164819297980739</c:v>
                </c:pt>
                <c:pt idx="1015">
                  <c:v>2.192372823941994</c:v>
                </c:pt>
                <c:pt idx="1016">
                  <c:v>2.215108637764597</c:v>
                </c:pt>
                <c:pt idx="1017">
                  <c:v>2.205072445690639</c:v>
                </c:pt>
                <c:pt idx="1018">
                  <c:v>2.1699637709055239</c:v>
                </c:pt>
                <c:pt idx="1019">
                  <c:v>2.2217387237463999</c:v>
                </c:pt>
                <c:pt idx="1020">
                  <c:v>2.2474801530995681</c:v>
                </c:pt>
                <c:pt idx="1021">
                  <c:v>2.2415536429945808</c:v>
                </c:pt>
                <c:pt idx="1022">
                  <c:v>2.251233430834243</c:v>
                </c:pt>
                <c:pt idx="1023">
                  <c:v>2.2135729687076142</c:v>
                </c:pt>
                <c:pt idx="1024">
                  <c:v>2.1565687301392611</c:v>
                </c:pt>
                <c:pt idx="1025">
                  <c:v>2.16267455083366</c:v>
                </c:pt>
                <c:pt idx="1026">
                  <c:v>2.1911519703624331</c:v>
                </c:pt>
                <c:pt idx="1027">
                  <c:v>2.2229485300200991</c:v>
                </c:pt>
                <c:pt idx="1028">
                  <c:v>2.2185478764201472</c:v>
                </c:pt>
                <c:pt idx="1029">
                  <c:v>2.2597209047473412</c:v>
                </c:pt>
                <c:pt idx="1030">
                  <c:v>2.2712265475224749</c:v>
                </c:pt>
                <c:pt idx="1031">
                  <c:v>2.2983482072522419</c:v>
                </c:pt>
                <c:pt idx="1032">
                  <c:v>2.3202424988647792</c:v>
                </c:pt>
                <c:pt idx="1033">
                  <c:v>2.2936884611223949</c:v>
                </c:pt>
                <c:pt idx="1034">
                  <c:v>2.3317034566440551</c:v>
                </c:pt>
                <c:pt idx="1035">
                  <c:v>2.3106666455005191</c:v>
                </c:pt>
                <c:pt idx="1036">
                  <c:v>2.2972047970640812</c:v>
                </c:pt>
                <c:pt idx="1037">
                  <c:v>2.275567932934492</c:v>
                </c:pt>
                <c:pt idx="1038">
                  <c:v>2.2744764104733619</c:v>
                </c:pt>
                <c:pt idx="1039">
                  <c:v>2.2400924239861739</c:v>
                </c:pt>
                <c:pt idx="1040">
                  <c:v>2.210460509546591</c:v>
                </c:pt>
                <c:pt idx="1041">
                  <c:v>2.213694171029438</c:v>
                </c:pt>
                <c:pt idx="1042">
                  <c:v>2.1892979967127988</c:v>
                </c:pt>
                <c:pt idx="1043">
                  <c:v>2.141659085966146</c:v>
                </c:pt>
                <c:pt idx="1044">
                  <c:v>2.076238343772236</c:v>
                </c:pt>
                <c:pt idx="1045">
                  <c:v>2.1293162800364351</c:v>
                </c:pt>
                <c:pt idx="1046">
                  <c:v>2.1645392267860979</c:v>
                </c:pt>
                <c:pt idx="1047">
                  <c:v>2.1782123832157811</c:v>
                </c:pt>
                <c:pt idx="1048">
                  <c:v>2.1886069892320399</c:v>
                </c:pt>
                <c:pt idx="1049">
                  <c:v>2.1507745975928891</c:v>
                </c:pt>
                <c:pt idx="1050">
                  <c:v>2.144963676576876</c:v>
                </c:pt>
                <c:pt idx="1051">
                  <c:v>2.121399762352056</c:v>
                </c:pt>
                <c:pt idx="1052">
                  <c:v>2.1795341966283752</c:v>
                </c:pt>
                <c:pt idx="1053">
                  <c:v>2.1756784534339562</c:v>
                </c:pt>
                <c:pt idx="1054">
                  <c:v>2.1705932068257989</c:v>
                </c:pt>
                <c:pt idx="1055">
                  <c:v>2.1292214865559278</c:v>
                </c:pt>
                <c:pt idx="1056">
                  <c:v>2.1146654613540372</c:v>
                </c:pt>
                <c:pt idx="1057">
                  <c:v>2.0980674027139901</c:v>
                </c:pt>
                <c:pt idx="1058">
                  <c:v>2.105510625178177</c:v>
                </c:pt>
                <c:pt idx="1059">
                  <c:v>2.1316080217443019</c:v>
                </c:pt>
                <c:pt idx="1060">
                  <c:v>2.128668787712122</c:v>
                </c:pt>
                <c:pt idx="1061">
                  <c:v>2.1607944460956561</c:v>
                </c:pt>
                <c:pt idx="1062">
                  <c:v>2.186431184803511</c:v>
                </c:pt>
                <c:pt idx="1063">
                  <c:v>2.1739146044728419</c:v>
                </c:pt>
                <c:pt idx="1064">
                  <c:v>2.2104600061990261</c:v>
                </c:pt>
                <c:pt idx="1065">
                  <c:v>2.184521991789246</c:v>
                </c:pt>
                <c:pt idx="1066">
                  <c:v>2.1871306578631131</c:v>
                </c:pt>
                <c:pt idx="1067">
                  <c:v>2.1793924842550281</c:v>
                </c:pt>
                <c:pt idx="1068">
                  <c:v>2.157201614009848</c:v>
                </c:pt>
                <c:pt idx="1069">
                  <c:v>2.174724007903686</c:v>
                </c:pt>
                <c:pt idx="1070">
                  <c:v>2.1681362587737212</c:v>
                </c:pt>
                <c:pt idx="1071">
                  <c:v>2.1602727524093699</c:v>
                </c:pt>
                <c:pt idx="1072">
                  <c:v>2.1922007683545321</c:v>
                </c:pt>
                <c:pt idx="1073">
                  <c:v>2.2074891191813348</c:v>
                </c:pt>
                <c:pt idx="1074">
                  <c:v>2.2061507092939849</c:v>
                </c:pt>
                <c:pt idx="1075">
                  <c:v>2.2373332728622861</c:v>
                </c:pt>
                <c:pt idx="1076">
                  <c:v>2.247195303878013</c:v>
                </c:pt>
                <c:pt idx="1077">
                  <c:v>2.220515298579075</c:v>
                </c:pt>
                <c:pt idx="1078">
                  <c:v>2.2016050649730579</c:v>
                </c:pt>
                <c:pt idx="1079">
                  <c:v>2.149144676089076</c:v>
                </c:pt>
                <c:pt idx="1080">
                  <c:v>2.168644295916522</c:v>
                </c:pt>
                <c:pt idx="1081">
                  <c:v>2.1910073621361348</c:v>
                </c:pt>
                <c:pt idx="1082">
                  <c:v>2.2157750780226051</c:v>
                </c:pt>
                <c:pt idx="1083">
                  <c:v>2.2070659722108501</c:v>
                </c:pt>
                <c:pt idx="1084">
                  <c:v>2.232649811371068</c:v>
                </c:pt>
                <c:pt idx="1085">
                  <c:v>2.2518128296557638</c:v>
                </c:pt>
                <c:pt idx="1086">
                  <c:v>2.280963793659633</c:v>
                </c:pt>
                <c:pt idx="1087">
                  <c:v>2.2945049276855181</c:v>
                </c:pt>
                <c:pt idx="1088">
                  <c:v>2.2998959930266492</c:v>
                </c:pt>
                <c:pt idx="1089">
                  <c:v>2.3225793250924731</c:v>
                </c:pt>
                <c:pt idx="1090">
                  <c:v>2.325287355902232</c:v>
                </c:pt>
                <c:pt idx="1091">
                  <c:v>2.3200148513188181</c:v>
                </c:pt>
                <c:pt idx="1092">
                  <c:v>2.3342973833065428</c:v>
                </c:pt>
                <c:pt idx="1093">
                  <c:v>2.2993120913828848</c:v>
                </c:pt>
                <c:pt idx="1094">
                  <c:v>2.3035376098543279</c:v>
                </c:pt>
                <c:pt idx="1095">
                  <c:v>2.308229635851208</c:v>
                </c:pt>
                <c:pt idx="1096">
                  <c:v>2.3596731790950711</c:v>
                </c:pt>
                <c:pt idx="1097">
                  <c:v>2.3655413121069242</c:v>
                </c:pt>
                <c:pt idx="1098">
                  <c:v>2.3475977668822199</c:v>
                </c:pt>
                <c:pt idx="1099">
                  <c:v>2.3356045382382908</c:v>
                </c:pt>
                <c:pt idx="1100">
                  <c:v>2.3484488509072889</c:v>
                </c:pt>
                <c:pt idx="1101">
                  <c:v>2.341935039264512</c:v>
                </c:pt>
                <c:pt idx="1102">
                  <c:v>2.3818833469283311</c:v>
                </c:pt>
                <c:pt idx="1103">
                  <c:v>2.3636222836363152</c:v>
                </c:pt>
                <c:pt idx="1104">
                  <c:v>2.3631216333796479</c:v>
                </c:pt>
                <c:pt idx="1105">
                  <c:v>2.389681642268155</c:v>
                </c:pt>
                <c:pt idx="1106">
                  <c:v>2.436003954254907</c:v>
                </c:pt>
                <c:pt idx="1107">
                  <c:v>2.4527657871054842</c:v>
                </c:pt>
                <c:pt idx="1108">
                  <c:v>2.4429839440190579</c:v>
                </c:pt>
                <c:pt idx="1109">
                  <c:v>2.4506948242124258</c:v>
                </c:pt>
                <c:pt idx="1110">
                  <c:v>2.4398160236311979</c:v>
                </c:pt>
                <c:pt idx="1111">
                  <c:v>2.4673950638708728</c:v>
                </c:pt>
                <c:pt idx="1112">
                  <c:v>2.4973551490892012</c:v>
                </c:pt>
                <c:pt idx="1113">
                  <c:v>2.5050088084417661</c:v>
                </c:pt>
                <c:pt idx="1114">
                  <c:v>2.4789862906851932</c:v>
                </c:pt>
                <c:pt idx="1115">
                  <c:v>2.4915540043922242</c:v>
                </c:pt>
                <c:pt idx="1116">
                  <c:v>2.544529757322489</c:v>
                </c:pt>
                <c:pt idx="1117">
                  <c:v>2.5537643820057601</c:v>
                </c:pt>
                <c:pt idx="1118">
                  <c:v>2.5501540857708771</c:v>
                </c:pt>
                <c:pt idx="1119">
                  <c:v>2.5296875733476352</c:v>
                </c:pt>
                <c:pt idx="1120">
                  <c:v>2.5635874463341932</c:v>
                </c:pt>
                <c:pt idx="1121">
                  <c:v>2.5779654693974039</c:v>
                </c:pt>
                <c:pt idx="1122">
                  <c:v>2.5816963925459442</c:v>
                </c:pt>
                <c:pt idx="1123">
                  <c:v>2.572991466768094</c:v>
                </c:pt>
                <c:pt idx="1124">
                  <c:v>2.5707891954134752</c:v>
                </c:pt>
                <c:pt idx="1125">
                  <c:v>2.5793613702357279</c:v>
                </c:pt>
                <c:pt idx="1126">
                  <c:v>2.5591271232938468</c:v>
                </c:pt>
                <c:pt idx="1127">
                  <c:v>2.5388907923800978</c:v>
                </c:pt>
                <c:pt idx="1128">
                  <c:v>2.5534439469856691</c:v>
                </c:pt>
                <c:pt idx="1129">
                  <c:v>2.5262622052705259</c:v>
                </c:pt>
                <c:pt idx="1130">
                  <c:v>2.5518867970809622</c:v>
                </c:pt>
                <c:pt idx="1131">
                  <c:v>2.5845713759758282</c:v>
                </c:pt>
                <c:pt idx="1132">
                  <c:v>2.624207038361829</c:v>
                </c:pt>
                <c:pt idx="1133">
                  <c:v>2.6623874319351311</c:v>
                </c:pt>
                <c:pt idx="1134">
                  <c:v>2.6885785440082</c:v>
                </c:pt>
                <c:pt idx="1135">
                  <c:v>2.6998949957321652</c:v>
                </c:pt>
                <c:pt idx="1136">
                  <c:v>2.700706207833155</c:v>
                </c:pt>
                <c:pt idx="1137">
                  <c:v>2.6938311801165771</c:v>
                </c:pt>
                <c:pt idx="1138">
                  <c:v>2.682738756306231</c:v>
                </c:pt>
                <c:pt idx="1139">
                  <c:v>2.7065890917551689</c:v>
                </c:pt>
                <c:pt idx="1140">
                  <c:v>2.7245859030346908</c:v>
                </c:pt>
                <c:pt idx="1141">
                  <c:v>2.6497239118830329</c:v>
                </c:pt>
                <c:pt idx="1142">
                  <c:v>2.6531020869543078</c:v>
                </c:pt>
                <c:pt idx="1143">
                  <c:v>2.6794624911200078</c:v>
                </c:pt>
                <c:pt idx="1144">
                  <c:v>2.702512750676076</c:v>
                </c:pt>
                <c:pt idx="1145">
                  <c:v>2.6597199606123292</c:v>
                </c:pt>
                <c:pt idx="1146">
                  <c:v>2.7016236358196721</c:v>
                </c:pt>
                <c:pt idx="1147">
                  <c:v>2.7438253123348102</c:v>
                </c:pt>
                <c:pt idx="1148">
                  <c:v>2.7368994057278582</c:v>
                </c:pt>
                <c:pt idx="1149">
                  <c:v>2.7476103519386368</c:v>
                </c:pt>
                <c:pt idx="1150">
                  <c:v>2.7688009444121331</c:v>
                </c:pt>
                <c:pt idx="1151">
                  <c:v>2.7776498876527822</c:v>
                </c:pt>
                <c:pt idx="1152">
                  <c:v>2.805932857653135</c:v>
                </c:pt>
                <c:pt idx="1153">
                  <c:v>2.81354518564256</c:v>
                </c:pt>
                <c:pt idx="1154">
                  <c:v>2.7950148793741709</c:v>
                </c:pt>
                <c:pt idx="1155">
                  <c:v>2.7886373232766428</c:v>
                </c:pt>
                <c:pt idx="1156">
                  <c:v>2.7853303257775361</c:v>
                </c:pt>
                <c:pt idx="1157">
                  <c:v>2.7981412240375998</c:v>
                </c:pt>
                <c:pt idx="1158">
                  <c:v>2.7649663043184112</c:v>
                </c:pt>
                <c:pt idx="1159">
                  <c:v>2.7501803207797328</c:v>
                </c:pt>
                <c:pt idx="1160">
                  <c:v>2.7802349365493622</c:v>
                </c:pt>
                <c:pt idx="1161">
                  <c:v>2.7558327884072731</c:v>
                </c:pt>
                <c:pt idx="1162">
                  <c:v>2.7257437608491659</c:v>
                </c:pt>
                <c:pt idx="1163">
                  <c:v>2.691626906242532</c:v>
                </c:pt>
                <c:pt idx="1164">
                  <c:v>2.6970526117004741</c:v>
                </c:pt>
                <c:pt idx="1165">
                  <c:v>2.712526896196263</c:v>
                </c:pt>
                <c:pt idx="1166">
                  <c:v>2.7760380419431341</c:v>
                </c:pt>
                <c:pt idx="1167">
                  <c:v>2.819900733695615</c:v>
                </c:pt>
                <c:pt idx="1168">
                  <c:v>2.8456773760208312</c:v>
                </c:pt>
                <c:pt idx="1169">
                  <c:v>2.8466264790033602</c:v>
                </c:pt>
                <c:pt idx="1170">
                  <c:v>2.8872716888564618</c:v>
                </c:pt>
                <c:pt idx="1171">
                  <c:v>2.8545844850739051</c:v>
                </c:pt>
                <c:pt idx="1172">
                  <c:v>2.849600747133644</c:v>
                </c:pt>
                <c:pt idx="1173">
                  <c:v>2.8575330584764451</c:v>
                </c:pt>
                <c:pt idx="1174">
                  <c:v>2.8127264374114649</c:v>
                </c:pt>
                <c:pt idx="1175">
                  <c:v>2.8530471704674158</c:v>
                </c:pt>
                <c:pt idx="1176">
                  <c:v>2.774224112708719</c:v>
                </c:pt>
                <c:pt idx="1177">
                  <c:v>2.8137458383537912</c:v>
                </c:pt>
                <c:pt idx="1178">
                  <c:v>2.7907063950795958</c:v>
                </c:pt>
                <c:pt idx="1179">
                  <c:v>2.8034787214385521</c:v>
                </c:pt>
                <c:pt idx="1180">
                  <c:v>2.8261914609684951</c:v>
                </c:pt>
                <c:pt idx="1181">
                  <c:v>2.8135722319204892</c:v>
                </c:pt>
                <c:pt idx="1182">
                  <c:v>2.8558654886735582</c:v>
                </c:pt>
                <c:pt idx="1183">
                  <c:v>2.838779184017274</c:v>
                </c:pt>
                <c:pt idx="1184">
                  <c:v>2.8653951361494778</c:v>
                </c:pt>
                <c:pt idx="1185">
                  <c:v>2.8939989885183079</c:v>
                </c:pt>
                <c:pt idx="1186">
                  <c:v>2.9239823497802342</c:v>
                </c:pt>
                <c:pt idx="1187">
                  <c:v>2.9364940384922731</c:v>
                </c:pt>
                <c:pt idx="1188">
                  <c:v>2.937057859080249</c:v>
                </c:pt>
                <c:pt idx="1189">
                  <c:v>2.985432431163666</c:v>
                </c:pt>
                <c:pt idx="1190">
                  <c:v>2.9861827320600902</c:v>
                </c:pt>
                <c:pt idx="1191">
                  <c:v>3.0338998033141409</c:v>
                </c:pt>
                <c:pt idx="1192">
                  <c:v>3.052138383423121</c:v>
                </c:pt>
                <c:pt idx="1193">
                  <c:v>3.1350541563778802</c:v>
                </c:pt>
                <c:pt idx="1194">
                  <c:v>3.0828460327184279</c:v>
                </c:pt>
                <c:pt idx="1195">
                  <c:v>3.1122059018145758</c:v>
                </c:pt>
                <c:pt idx="1196">
                  <c:v>2.9553488042596379</c:v>
                </c:pt>
                <c:pt idx="1197">
                  <c:v>3.0710880913685661</c:v>
                </c:pt>
                <c:pt idx="1198">
                  <c:v>3.0977868117013641</c:v>
                </c:pt>
                <c:pt idx="1199">
                  <c:v>3.1202023598384012</c:v>
                </c:pt>
                <c:pt idx="1200">
                  <c:v>3.1304497311560091</c:v>
                </c:pt>
                <c:pt idx="1201">
                  <c:v>3.157146669931127</c:v>
                </c:pt>
                <c:pt idx="1202">
                  <c:v>3.123154369102183</c:v>
                </c:pt>
                <c:pt idx="1203">
                  <c:v>3.1227432746673069</c:v>
                </c:pt>
                <c:pt idx="1204">
                  <c:v>3.1182859233947031</c:v>
                </c:pt>
                <c:pt idx="1205">
                  <c:v>3.0264145462996459</c:v>
                </c:pt>
                <c:pt idx="1206">
                  <c:v>2.9219030174583418</c:v>
                </c:pt>
                <c:pt idx="1207">
                  <c:v>2.9434170443862739</c:v>
                </c:pt>
                <c:pt idx="1208">
                  <c:v>2.9970771799737301</c:v>
                </c:pt>
                <c:pt idx="1209">
                  <c:v>3.0085898920297129</c:v>
                </c:pt>
                <c:pt idx="1210">
                  <c:v>2.9820100376495668</c:v>
                </c:pt>
                <c:pt idx="1211">
                  <c:v>2.938526668552103</c:v>
                </c:pt>
                <c:pt idx="1212">
                  <c:v>2.9801911414889011</c:v>
                </c:pt>
                <c:pt idx="1213">
                  <c:v>3.0725513546816852</c:v>
                </c:pt>
                <c:pt idx="1214">
                  <c:v>3.1399059424001412</c:v>
                </c:pt>
                <c:pt idx="1215">
                  <c:v>3.147584668095178</c:v>
                </c:pt>
                <c:pt idx="1216">
                  <c:v>3.11122483617592</c:v>
                </c:pt>
                <c:pt idx="1217">
                  <c:v>3.0882414907596552</c:v>
                </c:pt>
                <c:pt idx="1218">
                  <c:v>3.0515606921360581</c:v>
                </c:pt>
                <c:pt idx="1219">
                  <c:v>3.0869564150281592</c:v>
                </c:pt>
                <c:pt idx="1220">
                  <c:v>3.071647564107439</c:v>
                </c:pt>
                <c:pt idx="1221">
                  <c:v>3.1075113806756969</c:v>
                </c:pt>
                <c:pt idx="1222">
                  <c:v>3.1465007281049582</c:v>
                </c:pt>
                <c:pt idx="1223">
                  <c:v>2.9871315069657789</c:v>
                </c:pt>
                <c:pt idx="1224">
                  <c:v>3.081380659107817</c:v>
                </c:pt>
                <c:pt idx="1225">
                  <c:v>3.1625759139412302</c:v>
                </c:pt>
                <c:pt idx="1226">
                  <c:v>3.180634949091306</c:v>
                </c:pt>
                <c:pt idx="1227">
                  <c:v>3.1452694278436999</c:v>
                </c:pt>
                <c:pt idx="1228">
                  <c:v>3.2049636780874691</c:v>
                </c:pt>
                <c:pt idx="1229">
                  <c:v>3.215553140293347</c:v>
                </c:pt>
                <c:pt idx="1230">
                  <c:v>3.1606572293414121</c:v>
                </c:pt>
                <c:pt idx="1231">
                  <c:v>3.1434982731870789</c:v>
                </c:pt>
                <c:pt idx="1232">
                  <c:v>3.1024809091476491</c:v>
                </c:pt>
                <c:pt idx="1233">
                  <c:v>3.0376743809633941</c:v>
                </c:pt>
                <c:pt idx="1234">
                  <c:v>3.069684056490706</c:v>
                </c:pt>
                <c:pt idx="1235">
                  <c:v>3.039707009598394</c:v>
                </c:pt>
                <c:pt idx="1236">
                  <c:v>3.0056951436421371</c:v>
                </c:pt>
                <c:pt idx="1237">
                  <c:v>2.9481801006630368</c:v>
                </c:pt>
                <c:pt idx="1238">
                  <c:v>2.9841545097130102</c:v>
                </c:pt>
                <c:pt idx="1239">
                  <c:v>3.026371450869541</c:v>
                </c:pt>
                <c:pt idx="1240">
                  <c:v>3.0722677534977918</c:v>
                </c:pt>
                <c:pt idx="1241">
                  <c:v>3.0923788642914909</c:v>
                </c:pt>
                <c:pt idx="1242">
                  <c:v>3.1638712942228779</c:v>
                </c:pt>
                <c:pt idx="1243">
                  <c:v>3.2244257936418981</c:v>
                </c:pt>
                <c:pt idx="1244">
                  <c:v>3.20320115489204</c:v>
                </c:pt>
                <c:pt idx="1245">
                  <c:v>3.210519231919982</c:v>
                </c:pt>
                <c:pt idx="1246">
                  <c:v>3.2838998661915371</c:v>
                </c:pt>
                <c:pt idx="1247">
                  <c:v>3.358055028909281</c:v>
                </c:pt>
                <c:pt idx="1248">
                  <c:v>3.4274010290391659</c:v>
                </c:pt>
                <c:pt idx="1249">
                  <c:v>3.3789377833617178</c:v>
                </c:pt>
                <c:pt idx="1250">
                  <c:v>3.4434477701897732</c:v>
                </c:pt>
                <c:pt idx="1251">
                  <c:v>3.431717521708598</c:v>
                </c:pt>
                <c:pt idx="1252">
                  <c:v>3.46811288781972</c:v>
                </c:pt>
                <c:pt idx="1253">
                  <c:v>3.4980699631066008</c:v>
                </c:pt>
                <c:pt idx="1254">
                  <c:v>3.5353949704660961</c:v>
                </c:pt>
                <c:pt idx="1255">
                  <c:v>3.5262115824753231</c:v>
                </c:pt>
                <c:pt idx="1256">
                  <c:v>3.441725071283503</c:v>
                </c:pt>
                <c:pt idx="1257">
                  <c:v>3.47172349519052</c:v>
                </c:pt>
                <c:pt idx="1258">
                  <c:v>3.5695669051414378</c:v>
                </c:pt>
                <c:pt idx="1259">
                  <c:v>3.682435027827244</c:v>
                </c:pt>
                <c:pt idx="1260">
                  <c:v>3.7814483300429851</c:v>
                </c:pt>
                <c:pt idx="1261">
                  <c:v>3.8488033090491851</c:v>
                </c:pt>
                <c:pt idx="1262">
                  <c:v>3.9198056209895058</c:v>
                </c:pt>
                <c:pt idx="1263">
                  <c:v>4.0734594604115069</c:v>
                </c:pt>
                <c:pt idx="1264">
                  <c:v>4.1472110487617213</c:v>
                </c:pt>
                <c:pt idx="1265">
                  <c:v>4.3736037682007511</c:v>
                </c:pt>
                <c:pt idx="1266">
                  <c:v>4.324928897474642</c:v>
                </c:pt>
                <c:pt idx="1267">
                  <c:v>4.4068451000319042</c:v>
                </c:pt>
                <c:pt idx="1268">
                  <c:v>4.5955616817003939</c:v>
                </c:pt>
                <c:pt idx="1269">
                  <c:v>4.7036917259198932</c:v>
                </c:pt>
                <c:pt idx="1270">
                  <c:v>4.8778086941735479</c:v>
                </c:pt>
                <c:pt idx="1271">
                  <c:v>5.0942268541710893</c:v>
                </c:pt>
                <c:pt idx="1272">
                  <c:v>5.2539056831382638</c:v>
                </c:pt>
                <c:pt idx="1273">
                  <c:v>5.2811664807385554</c:v>
                </c:pt>
                <c:pt idx="1274">
                  <c:v>5.1031626682234226</c:v>
                </c:pt>
                <c:pt idx="1275">
                  <c:v>5.1233387237192272</c:v>
                </c:pt>
                <c:pt idx="1276">
                  <c:v>5.1425954196450094</c:v>
                </c:pt>
                <c:pt idx="1277">
                  <c:v>5.2121956509151426</c:v>
                </c:pt>
                <c:pt idx="1278">
                  <c:v>5.224021282304478</c:v>
                </c:pt>
                <c:pt idx="1279">
                  <c:v>4.9780960368779859</c:v>
                </c:pt>
                <c:pt idx="1280">
                  <c:v>4.9656306483946677</c:v>
                </c:pt>
                <c:pt idx="1281">
                  <c:v>5.0309579916672247</c:v>
                </c:pt>
                <c:pt idx="1282">
                  <c:v>4.9751693830242978</c:v>
                </c:pt>
                <c:pt idx="1283">
                  <c:v>5.2850868329158116</c:v>
                </c:pt>
                <c:pt idx="1284">
                  <c:v>5.4655596536446183</c:v>
                </c:pt>
                <c:pt idx="1285">
                  <c:v>5.4050017516557842</c:v>
                </c:pt>
                <c:pt idx="1286">
                  <c:v>5.3689789669393218</c:v>
                </c:pt>
                <c:pt idx="1287">
                  <c:v>5.4186544890664496</c:v>
                </c:pt>
                <c:pt idx="1288">
                  <c:v>5.3529102570227396</c:v>
                </c:pt>
                <c:pt idx="1289">
                  <c:v>5.2688661908601349</c:v>
                </c:pt>
                <c:pt idx="1290">
                  <c:v>5.3271407048661041</c:v>
                </c:pt>
                <c:pt idx="1291">
                  <c:v>5.413384708762508</c:v>
                </c:pt>
                <c:pt idx="1292">
                  <c:v>5.2171680103331664</c:v>
                </c:pt>
                <c:pt idx="1293">
                  <c:v>5.1573178824854162</c:v>
                </c:pt>
                <c:pt idx="1294">
                  <c:v>5.0672035548158503</c:v>
                </c:pt>
                <c:pt idx="1295">
                  <c:v>5.2668762456587697</c:v>
                </c:pt>
                <c:pt idx="1296">
                  <c:v>5.4268288070500326</c:v>
                </c:pt>
                <c:pt idx="1297">
                  <c:v>5.5331584267769358</c:v>
                </c:pt>
                <c:pt idx="1298">
                  <c:v>5.4638949790319371</c:v>
                </c:pt>
                <c:pt idx="1299">
                  <c:v>5.5384674177643332</c:v>
                </c:pt>
                <c:pt idx="1300">
                  <c:v>5.4672264409519427</c:v>
                </c:pt>
                <c:pt idx="1301">
                  <c:v>5.5394141458696442</c:v>
                </c:pt>
                <c:pt idx="1302">
                  <c:v>5.7147949849446116</c:v>
                </c:pt>
                <c:pt idx="1303">
                  <c:v>5.8240257444546266</c:v>
                </c:pt>
                <c:pt idx="1304">
                  <c:v>6.0374633281584584</c:v>
                </c:pt>
                <c:pt idx="1305">
                  <c:v>6.156059796856443</c:v>
                </c:pt>
                <c:pt idx="1306">
                  <c:v>6.301375416769341</c:v>
                </c:pt>
                <c:pt idx="1307">
                  <c:v>6.4526346666054248</c:v>
                </c:pt>
                <c:pt idx="1308">
                  <c:v>6.5179777984505129</c:v>
                </c:pt>
                <c:pt idx="1309">
                  <c:v>6.1010730262268673</c:v>
                </c:pt>
                <c:pt idx="1310">
                  <c:v>6.1170067024382382</c:v>
                </c:pt>
                <c:pt idx="1311">
                  <c:v>6.4774493277087677</c:v>
                </c:pt>
                <c:pt idx="1312">
                  <c:v>6.6957681557219972</c:v>
                </c:pt>
                <c:pt idx="1313">
                  <c:v>6.6578364707905857</c:v>
                </c:pt>
                <c:pt idx="1314">
                  <c:v>6.7015599041309617</c:v>
                </c:pt>
                <c:pt idx="1315">
                  <c:v>6.7933080429463626</c:v>
                </c:pt>
                <c:pt idx="1316">
                  <c:v>6.7969437618184338</c:v>
                </c:pt>
                <c:pt idx="1317">
                  <c:v>6.7589144475908034</c:v>
                </c:pt>
                <c:pt idx="1318">
                  <c:v>6.848494252879048</c:v>
                </c:pt>
                <c:pt idx="1319">
                  <c:v>6.9455769961497502</c:v>
                </c:pt>
                <c:pt idx="1320">
                  <c:v>7.0364787791961847</c:v>
                </c:pt>
                <c:pt idx="1321">
                  <c:v>6.8962172063003839</c:v>
                </c:pt>
                <c:pt idx="1322">
                  <c:v>6.5604398390571594</c:v>
                </c:pt>
                <c:pt idx="1323">
                  <c:v>6.7062408888712284</c:v>
                </c:pt>
                <c:pt idx="1324">
                  <c:v>6.5332633322070297</c:v>
                </c:pt>
                <c:pt idx="1325">
                  <c:v>6.160720857070543</c:v>
                </c:pt>
                <c:pt idx="1326">
                  <c:v>6.2521578504633446</c:v>
                </c:pt>
                <c:pt idx="1327">
                  <c:v>6.4337375015735461</c:v>
                </c:pt>
                <c:pt idx="1328">
                  <c:v>6.1799636451579572</c:v>
                </c:pt>
                <c:pt idx="1329">
                  <c:v>5.626785936159628</c:v>
                </c:pt>
                <c:pt idx="1330">
                  <c:v>5.3771820122951661</c:v>
                </c:pt>
                <c:pt idx="1331">
                  <c:v>5.6601107513544866</c:v>
                </c:pt>
                <c:pt idx="1332">
                  <c:v>5.3681221741311012</c:v>
                </c:pt>
                <c:pt idx="1333">
                  <c:v>5.0511092475860737</c:v>
                </c:pt>
                <c:pt idx="1334">
                  <c:v>4.7089011976265853</c:v>
                </c:pt>
                <c:pt idx="1335">
                  <c:v>4.604606737269858</c:v>
                </c:pt>
                <c:pt idx="1336">
                  <c:v>4.3864205762598907</c:v>
                </c:pt>
                <c:pt idx="1337">
                  <c:v>4.2116666673841578</c:v>
                </c:pt>
                <c:pt idx="1338">
                  <c:v>4.4455960220780906</c:v>
                </c:pt>
                <c:pt idx="1339">
                  <c:v>4.6888043141634279</c:v>
                </c:pt>
                <c:pt idx="1340">
                  <c:v>4.9645722764204292</c:v>
                </c:pt>
                <c:pt idx="1341">
                  <c:v>4.9346783781951888</c:v>
                </c:pt>
                <c:pt idx="1342">
                  <c:v>4.6945479623495237</c:v>
                </c:pt>
                <c:pt idx="1343">
                  <c:v>4.7952048516205918</c:v>
                </c:pt>
                <c:pt idx="1344">
                  <c:v>5.0384062993357182</c:v>
                </c:pt>
                <c:pt idx="1345">
                  <c:v>5.1414847020913008</c:v>
                </c:pt>
                <c:pt idx="1346">
                  <c:v>5.2300513906471986</c:v>
                </c:pt>
                <c:pt idx="1347">
                  <c:v>5.2603985608176957</c:v>
                </c:pt>
                <c:pt idx="1348">
                  <c:v>5.4116527126563794</c:v>
                </c:pt>
                <c:pt idx="1349">
                  <c:v>5.3139861869429783</c:v>
                </c:pt>
                <c:pt idx="1350">
                  <c:v>4.8386507704450876</c:v>
                </c:pt>
                <c:pt idx="1351">
                  <c:v>4.707774575481551</c:v>
                </c:pt>
                <c:pt idx="1352">
                  <c:v>4.9487494948825974</c:v>
                </c:pt>
                <c:pt idx="1353">
                  <c:v>4.8116273887383034</c:v>
                </c:pt>
                <c:pt idx="1354">
                  <c:v>4.7806618608688822</c:v>
                </c:pt>
                <c:pt idx="1355">
                  <c:v>4.6058442649902362</c:v>
                </c:pt>
                <c:pt idx="1356">
                  <c:v>4.9658020946502104</c:v>
                </c:pt>
                <c:pt idx="1357">
                  <c:v>4.9821033130107066</c:v>
                </c:pt>
                <c:pt idx="1358">
                  <c:v>5.0375754720432111</c:v>
                </c:pt>
                <c:pt idx="1359">
                  <c:v>5.1931753380640266</c:v>
                </c:pt>
                <c:pt idx="1360">
                  <c:v>5.4730834017839047</c:v>
                </c:pt>
                <c:pt idx="1361">
                  <c:v>5.401168741172536</c:v>
                </c:pt>
                <c:pt idx="1362">
                  <c:v>5.1890739800091286</c:v>
                </c:pt>
                <c:pt idx="1363">
                  <c:v>5.3221230859970889</c:v>
                </c:pt>
                <c:pt idx="1364">
                  <c:v>5.3060778560421511</c:v>
                </c:pt>
                <c:pt idx="1365">
                  <c:v>5.3878181246495576</c:v>
                </c:pt>
                <c:pt idx="1366">
                  <c:v>4.8764094513290912</c:v>
                </c:pt>
                <c:pt idx="1367">
                  <c:v>5.008633550360944</c:v>
                </c:pt>
                <c:pt idx="1368">
                  <c:v>4.8169552245278258</c:v>
                </c:pt>
                <c:pt idx="1369">
                  <c:v>4.4279420632240853</c:v>
                </c:pt>
                <c:pt idx="1370">
                  <c:v>3.9852645930027499</c:v>
                </c:pt>
                <c:pt idx="1371">
                  <c:v>3.5867048153168022</c:v>
                </c:pt>
                <c:pt idx="1372">
                  <c:v>3.5006361355908728</c:v>
                </c:pt>
                <c:pt idx="1373">
                  <c:v>3.758298879400332</c:v>
                </c:pt>
                <c:pt idx="1374">
                  <c:v>4.0372163286072604</c:v>
                </c:pt>
                <c:pt idx="1375">
                  <c:v>3.8731301610250828</c:v>
                </c:pt>
                <c:pt idx="1376">
                  <c:v>3.6847188895372782</c:v>
                </c:pt>
                <c:pt idx="1377">
                  <c:v>3.6630943170051049</c:v>
                </c:pt>
                <c:pt idx="1378">
                  <c:v>3.6502384575044431</c:v>
                </c:pt>
                <c:pt idx="1379">
                  <c:v>3.8335303341086169</c:v>
                </c:pt>
                <c:pt idx="1380">
                  <c:v>3.970625551404714</c:v>
                </c:pt>
                <c:pt idx="1381">
                  <c:v>3.8935928059168141</c:v>
                </c:pt>
                <c:pt idx="1382">
                  <c:v>3.9020295294749432</c:v>
                </c:pt>
                <c:pt idx="1383">
                  <c:v>3.6722149708431528</c:v>
                </c:pt>
                <c:pt idx="1384">
                  <c:v>3.4659994475190028</c:v>
                </c:pt>
                <c:pt idx="1385">
                  <c:v>3.7325658801491519</c:v>
                </c:pt>
                <c:pt idx="1386">
                  <c:v>3.664976037602198</c:v>
                </c:pt>
                <c:pt idx="1387">
                  <c:v>3.7214732940785611</c:v>
                </c:pt>
                <c:pt idx="1388">
                  <c:v>3.8602529650519819</c:v>
                </c:pt>
                <c:pt idx="1389">
                  <c:v>3.9128885775105289</c:v>
                </c:pt>
                <c:pt idx="1390">
                  <c:v>3.8585956902935679</c:v>
                </c:pt>
                <c:pt idx="1391">
                  <c:v>3.8941385774322028</c:v>
                </c:pt>
                <c:pt idx="1392">
                  <c:v>3.7309635137326311</c:v>
                </c:pt>
                <c:pt idx="1393">
                  <c:v>3.827967739049436</c:v>
                </c:pt>
                <c:pt idx="1394">
                  <c:v>3.750176176969275</c:v>
                </c:pt>
                <c:pt idx="1395">
                  <c:v>3.7884296041057182</c:v>
                </c:pt>
                <c:pt idx="1396">
                  <c:v>3.9696761538534648</c:v>
                </c:pt>
                <c:pt idx="1397">
                  <c:v>4.0476484677311566</c:v>
                </c:pt>
                <c:pt idx="1398">
                  <c:v>4.2586946820681986</c:v>
                </c:pt>
                <c:pt idx="1399">
                  <c:v>4.3113384366595913</c:v>
                </c:pt>
                <c:pt idx="1400">
                  <c:v>4.2061829063891452</c:v>
                </c:pt>
                <c:pt idx="1401">
                  <c:v>4.3325244439053563</c:v>
                </c:pt>
                <c:pt idx="1402">
                  <c:v>4.3881657375784853</c:v>
                </c:pt>
                <c:pt idx="1403">
                  <c:v>4.4264642971699484</c:v>
                </c:pt>
                <c:pt idx="1404">
                  <c:v>4.5075966553805609</c:v>
                </c:pt>
                <c:pt idx="1405">
                  <c:v>4.2351159266203382</c:v>
                </c:pt>
                <c:pt idx="1406">
                  <c:v>4.4042879774894486</c:v>
                </c:pt>
                <c:pt idx="1407">
                  <c:v>4.4808948548010514</c:v>
                </c:pt>
                <c:pt idx="1408">
                  <c:v>4.5235981040426383</c:v>
                </c:pt>
                <c:pt idx="1409">
                  <c:v>4.5305125417689061</c:v>
                </c:pt>
                <c:pt idx="1410">
                  <c:v>4.410329138171428</c:v>
                </c:pt>
                <c:pt idx="1411">
                  <c:v>4.4174494289052069</c:v>
                </c:pt>
                <c:pt idx="1412">
                  <c:v>4.3986611583696318</c:v>
                </c:pt>
                <c:pt idx="1413">
                  <c:v>4.3017322469422243</c:v>
                </c:pt>
                <c:pt idx="1414">
                  <c:v>4.285783929954885</c:v>
                </c:pt>
                <c:pt idx="1415">
                  <c:v>4.5487520627809142</c:v>
                </c:pt>
                <c:pt idx="1416">
                  <c:v>4.5217406967752574</c:v>
                </c:pt>
                <c:pt idx="1417">
                  <c:v>4.6320424124410966</c:v>
                </c:pt>
                <c:pt idx="1418">
                  <c:v>4.7388863587912669</c:v>
                </c:pt>
                <c:pt idx="1419">
                  <c:v>4.7978203333817353</c:v>
                </c:pt>
                <c:pt idx="1420">
                  <c:v>4.78152440232566</c:v>
                </c:pt>
                <c:pt idx="1421">
                  <c:v>4.7959221081239356</c:v>
                </c:pt>
                <c:pt idx="1422">
                  <c:v>4.69653474760152</c:v>
                </c:pt>
                <c:pt idx="1423">
                  <c:v>4.7740195190793466</c:v>
                </c:pt>
                <c:pt idx="1424">
                  <c:v>4.7289368096605164</c:v>
                </c:pt>
                <c:pt idx="1425">
                  <c:v>4.6070489946078759</c:v>
                </c:pt>
                <c:pt idx="1426">
                  <c:v>4.756860395734174</c:v>
                </c:pt>
                <c:pt idx="1427">
                  <c:v>4.7984549416107667</c:v>
                </c:pt>
                <c:pt idx="1428">
                  <c:v>4.7624579335819961</c:v>
                </c:pt>
                <c:pt idx="1429">
                  <c:v>4.7861006342337884</c:v>
                </c:pt>
                <c:pt idx="1430">
                  <c:v>4.9105565647959679</c:v>
                </c:pt>
                <c:pt idx="1431">
                  <c:v>4.8230104428733966</c:v>
                </c:pt>
                <c:pt idx="1432">
                  <c:v>4.5097247147816342</c:v>
                </c:pt>
                <c:pt idx="1433">
                  <c:v>4.5880526217299202</c:v>
                </c:pt>
                <c:pt idx="1434">
                  <c:v>4.6462410295008354</c:v>
                </c:pt>
                <c:pt idx="1435">
                  <c:v>4.6682523298733516</c:v>
                </c:pt>
                <c:pt idx="1436">
                  <c:v>4.7730157043335018</c:v>
                </c:pt>
                <c:pt idx="1437">
                  <c:v>4.6954817927136441</c:v>
                </c:pt>
                <c:pt idx="1438">
                  <c:v>4.7222393491366264</c:v>
                </c:pt>
                <c:pt idx="1439">
                  <c:v>4.6135909258331553</c:v>
                </c:pt>
                <c:pt idx="1440">
                  <c:v>4.6357453581056456</c:v>
                </c:pt>
                <c:pt idx="1441">
                  <c:v>4.6327785033033857</c:v>
                </c:pt>
                <c:pt idx="1442">
                  <c:v>4.5734457145114407</c:v>
                </c:pt>
                <c:pt idx="1443">
                  <c:v>4.692786238687904</c:v>
                </c:pt>
                <c:pt idx="1444">
                  <c:v>4.7444553189497869</c:v>
                </c:pt>
                <c:pt idx="1445">
                  <c:v>4.7340507178711722</c:v>
                </c:pt>
                <c:pt idx="1446">
                  <c:v>4.8974944446109987</c:v>
                </c:pt>
                <c:pt idx="1447">
                  <c:v>4.8681689412231721</c:v>
                </c:pt>
                <c:pt idx="1448">
                  <c:v>4.974185857484799</c:v>
                </c:pt>
                <c:pt idx="1449">
                  <c:v>5.0264970930325887</c:v>
                </c:pt>
                <c:pt idx="1450">
                  <c:v>4.9507447362875849</c:v>
                </c:pt>
                <c:pt idx="1451">
                  <c:v>4.9131615915935969</c:v>
                </c:pt>
                <c:pt idx="1452">
                  <c:v>4.9422602338226751</c:v>
                </c:pt>
                <c:pt idx="1453">
                  <c:v>4.860119302797167</c:v>
                </c:pt>
                <c:pt idx="1454">
                  <c:v>4.9213440619660274</c:v>
                </c:pt>
                <c:pt idx="1455">
                  <c:v>4.9900088708553971</c:v>
                </c:pt>
                <c:pt idx="1456">
                  <c:v>4.9257856266632789</c:v>
                </c:pt>
                <c:pt idx="1457">
                  <c:v>4.5168301096476924</c:v>
                </c:pt>
                <c:pt idx="1458">
                  <c:v>4.5349981228067362</c:v>
                </c:pt>
                <c:pt idx="1459">
                  <c:v>4.6364690515692972</c:v>
                </c:pt>
                <c:pt idx="1460">
                  <c:v>4.2328041899672924</c:v>
                </c:pt>
                <c:pt idx="1461">
                  <c:v>4.332661172190047</c:v>
                </c:pt>
                <c:pt idx="1462">
                  <c:v>4.0324689510508032</c:v>
                </c:pt>
                <c:pt idx="1463">
                  <c:v>4.0760572121182026</c:v>
                </c:pt>
                <c:pt idx="1464">
                  <c:v>3.9957534182623462</c:v>
                </c:pt>
                <c:pt idx="1465">
                  <c:v>4.1798329521231734</c:v>
                </c:pt>
                <c:pt idx="1466">
                  <c:v>4.0852782548979194</c:v>
                </c:pt>
                <c:pt idx="1467">
                  <c:v>4.1754653785467903</c:v>
                </c:pt>
                <c:pt idx="1468">
                  <c:v>4.3171335427600894</c:v>
                </c:pt>
                <c:pt idx="1469">
                  <c:v>4.2576116655481444</c:v>
                </c:pt>
                <c:pt idx="1470">
                  <c:v>4.0853163085444901</c:v>
                </c:pt>
                <c:pt idx="1471">
                  <c:v>4.1725103218731414</c:v>
                </c:pt>
                <c:pt idx="1472">
                  <c:v>4.2098223343353034</c:v>
                </c:pt>
                <c:pt idx="1473">
                  <c:v>3.906281223753012</c:v>
                </c:pt>
                <c:pt idx="1474">
                  <c:v>3.8882079701666332</c:v>
                </c:pt>
                <c:pt idx="1475">
                  <c:v>3.6980892364497349</c:v>
                </c:pt>
                <c:pt idx="1476">
                  <c:v>3.8564907234602499</c:v>
                </c:pt>
                <c:pt idx="1477">
                  <c:v>3.8811188607010019</c:v>
                </c:pt>
                <c:pt idx="1478">
                  <c:v>4.0835136322502947</c:v>
                </c:pt>
                <c:pt idx="1479">
                  <c:v>4.1640453387677949</c:v>
                </c:pt>
                <c:pt idx="1480">
                  <c:v>4.2891038851747929</c:v>
                </c:pt>
                <c:pt idx="1481">
                  <c:v>4.1686039510055561</c:v>
                </c:pt>
                <c:pt idx="1482">
                  <c:v>4.2140171494082699</c:v>
                </c:pt>
                <c:pt idx="1483">
                  <c:v>4.4335583214877117</c:v>
                </c:pt>
                <c:pt idx="1484">
                  <c:v>4.4870469315995622</c:v>
                </c:pt>
                <c:pt idx="1485">
                  <c:v>4.4179774313220808</c:v>
                </c:pt>
                <c:pt idx="1486">
                  <c:v>4.4829266386206337</c:v>
                </c:pt>
                <c:pt idx="1487">
                  <c:v>4.5592279469393304</c:v>
                </c:pt>
                <c:pt idx="1488">
                  <c:v>4.4442038182366881</c:v>
                </c:pt>
                <c:pt idx="1489">
                  <c:v>4.369298248738593</c:v>
                </c:pt>
                <c:pt idx="1490">
                  <c:v>3.959799860362903</c:v>
                </c:pt>
                <c:pt idx="1491">
                  <c:v>3.8954162845622071</c:v>
                </c:pt>
                <c:pt idx="1492">
                  <c:v>3.636541048865086</c:v>
                </c:pt>
                <c:pt idx="1493">
                  <c:v>3.7505388314158852</c:v>
                </c:pt>
                <c:pt idx="1494">
                  <c:v>3.9383085233080002</c:v>
                </c:pt>
                <c:pt idx="1495">
                  <c:v>3.885606083511981</c:v>
                </c:pt>
                <c:pt idx="1496">
                  <c:v>3.7066062904435548</c:v>
                </c:pt>
                <c:pt idx="1497">
                  <c:v>3.7637913557553602</c:v>
                </c:pt>
                <c:pt idx="1498">
                  <c:v>3.843136927275236</c:v>
                </c:pt>
                <c:pt idx="1499">
                  <c:v>3.7775746378248698</c:v>
                </c:pt>
                <c:pt idx="1500">
                  <c:v>3.6877855550041052</c:v>
                </c:pt>
                <c:pt idx="1501">
                  <c:v>3.6847001131731272</c:v>
                </c:pt>
                <c:pt idx="1502">
                  <c:v>3.9089890761875221</c:v>
                </c:pt>
                <c:pt idx="1503">
                  <c:v>3.926934420946572</c:v>
                </c:pt>
                <c:pt idx="1504">
                  <c:v>3.871002085737044</c:v>
                </c:pt>
                <c:pt idx="1505">
                  <c:v>4.0901482844837576</c:v>
                </c:pt>
                <c:pt idx="1506">
                  <c:v>4.2822091245468688</c:v>
                </c:pt>
                <c:pt idx="1507">
                  <c:v>4.3832520904597629</c:v>
                </c:pt>
                <c:pt idx="1508">
                  <c:v>4.3484451147699499</c:v>
                </c:pt>
                <c:pt idx="1509">
                  <c:v>4.3945082721994897</c:v>
                </c:pt>
                <c:pt idx="1510">
                  <c:v>4.2980504514851843</c:v>
                </c:pt>
                <c:pt idx="1511">
                  <c:v>4.337446151696275</c:v>
                </c:pt>
                <c:pt idx="1512">
                  <c:v>4.3518349960561764</c:v>
                </c:pt>
                <c:pt idx="1513">
                  <c:v>4.2858984539392733</c:v>
                </c:pt>
                <c:pt idx="1514">
                  <c:v>4.49061538496621</c:v>
                </c:pt>
                <c:pt idx="1515">
                  <c:v>4.5162628082269016</c:v>
                </c:pt>
                <c:pt idx="1516">
                  <c:v>4.4641510223497169</c:v>
                </c:pt>
                <c:pt idx="1517">
                  <c:v>4.5857592002008776</c:v>
                </c:pt>
                <c:pt idx="1518">
                  <c:v>4.5985407316478284</c:v>
                </c:pt>
                <c:pt idx="1519">
                  <c:v>4.5663485661125183</c:v>
                </c:pt>
                <c:pt idx="1520">
                  <c:v>4.4978613461090573</c:v>
                </c:pt>
                <c:pt idx="1521">
                  <c:v>4.5704664290925603</c:v>
                </c:pt>
                <c:pt idx="1522">
                  <c:v>4.5404992887550302</c:v>
                </c:pt>
                <c:pt idx="1523">
                  <c:v>4.57406118555528</c:v>
                </c:pt>
                <c:pt idx="1524">
                  <c:v>4.6062207102947186</c:v>
                </c:pt>
                <c:pt idx="1525">
                  <c:v>4.5719185176171004</c:v>
                </c:pt>
                <c:pt idx="1526">
                  <c:v>4.5820429437937698</c:v>
                </c:pt>
                <c:pt idx="1527">
                  <c:v>4.6156065481608062</c:v>
                </c:pt>
                <c:pt idx="1528">
                  <c:v>4.3855962184408641</c:v>
                </c:pt>
                <c:pt idx="1529">
                  <c:v>4.2788644937804703</c:v>
                </c:pt>
                <c:pt idx="1530">
                  <c:v>4.3813892992853676</c:v>
                </c:pt>
                <c:pt idx="1531">
                  <c:v>4.3728034564585139</c:v>
                </c:pt>
                <c:pt idx="1532">
                  <c:v>4.4305960871679009</c:v>
                </c:pt>
                <c:pt idx="1533">
                  <c:v>4.3917334761722646</c:v>
                </c:pt>
                <c:pt idx="1534">
                  <c:v>4.3549216857244168</c:v>
                </c:pt>
                <c:pt idx="1535">
                  <c:v>4.3124760011424703</c:v>
                </c:pt>
                <c:pt idx="1536">
                  <c:v>4.4530997661577363</c:v>
                </c:pt>
                <c:pt idx="1537">
                  <c:v>4.4515182578071437</c:v>
                </c:pt>
                <c:pt idx="1538">
                  <c:v>4.4589190571426762</c:v>
                </c:pt>
                <c:pt idx="1539">
                  <c:v>4.2671779928989491</c:v>
                </c:pt>
                <c:pt idx="1540">
                  <c:v>4.1059882741571094</c:v>
                </c:pt>
                <c:pt idx="1541">
                  <c:v>4.104262112140499</c:v>
                </c:pt>
                <c:pt idx="1542">
                  <c:v>4.105188944721708</c:v>
                </c:pt>
                <c:pt idx="1543">
                  <c:v>4.1181593743054359</c:v>
                </c:pt>
                <c:pt idx="1544">
                  <c:v>4.1090333602065598</c:v>
                </c:pt>
                <c:pt idx="1545">
                  <c:v>4.1831549906334899</c:v>
                </c:pt>
                <c:pt idx="1546">
                  <c:v>4.1656352844126321</c:v>
                </c:pt>
                <c:pt idx="1547">
                  <c:v>4.0437944187904966</c:v>
                </c:pt>
                <c:pt idx="1548">
                  <c:v>4.0627944486247536</c:v>
                </c:pt>
                <c:pt idx="1549">
                  <c:v>4.096391974991425</c:v>
                </c:pt>
                <c:pt idx="1550">
                  <c:v>4.1952349069446946</c:v>
                </c:pt>
                <c:pt idx="1551">
                  <c:v>4.1373084894277801</c:v>
                </c:pt>
                <c:pt idx="1552">
                  <c:v>4.1240753755648996</c:v>
                </c:pt>
                <c:pt idx="1553">
                  <c:v>4.1516730711379903</c:v>
                </c:pt>
                <c:pt idx="1554">
                  <c:v>4.1343738274049286</c:v>
                </c:pt>
                <c:pt idx="1555">
                  <c:v>4.1381369314309318</c:v>
                </c:pt>
                <c:pt idx="1556">
                  <c:v>4.316315508998585</c:v>
                </c:pt>
                <c:pt idx="1557">
                  <c:v>4.3355151046279596</c:v>
                </c:pt>
                <c:pt idx="1558">
                  <c:v>4.355060461980071</c:v>
                </c:pt>
                <c:pt idx="1559">
                  <c:v>4.3955296158306982</c:v>
                </c:pt>
                <c:pt idx="1560">
                  <c:v>4.4024151760297956</c:v>
                </c:pt>
                <c:pt idx="1561">
                  <c:v>4.4078456124084422</c:v>
                </c:pt>
                <c:pt idx="1562">
                  <c:v>4.4013414573113003</c:v>
                </c:pt>
                <c:pt idx="1563">
                  <c:v>4.1898174227074572</c:v>
                </c:pt>
                <c:pt idx="1564">
                  <c:v>4.1980063510415189</c:v>
                </c:pt>
                <c:pt idx="1565">
                  <c:v>4.3501865107155524</c:v>
                </c:pt>
                <c:pt idx="1566">
                  <c:v>4.3419555747931309</c:v>
                </c:pt>
                <c:pt idx="1567">
                  <c:v>4.3690929243186201</c:v>
                </c:pt>
                <c:pt idx="1568">
                  <c:v>4.406884602548546</c:v>
                </c:pt>
                <c:pt idx="1569">
                  <c:v>4.3628738258139794</c:v>
                </c:pt>
                <c:pt idx="1570">
                  <c:v>4.4163607052707601</c:v>
                </c:pt>
                <c:pt idx="1571">
                  <c:v>4.3908284692664781</c:v>
                </c:pt>
                <c:pt idx="1572">
                  <c:v>4.3595566067530349</c:v>
                </c:pt>
                <c:pt idx="1573">
                  <c:v>4.4759214869185646</c:v>
                </c:pt>
                <c:pt idx="1574">
                  <c:v>4.5172928304852533</c:v>
                </c:pt>
                <c:pt idx="1575">
                  <c:v>4.5305360499696734</c:v>
                </c:pt>
                <c:pt idx="1576">
                  <c:v>4.5207819688740969</c:v>
                </c:pt>
                <c:pt idx="1577">
                  <c:v>4.5161000386990224</c:v>
                </c:pt>
                <c:pt idx="1578">
                  <c:v>4.6042688400705103</c:v>
                </c:pt>
                <c:pt idx="1579">
                  <c:v>4.6095955736366943</c:v>
                </c:pt>
                <c:pt idx="1580">
                  <c:v>4.6096139141735719</c:v>
                </c:pt>
                <c:pt idx="1581">
                  <c:v>4.6163421065685766</c:v>
                </c:pt>
                <c:pt idx="1582">
                  <c:v>4.5931382571756574</c:v>
                </c:pt>
                <c:pt idx="1583">
                  <c:v>4.5521119327613047</c:v>
                </c:pt>
                <c:pt idx="1584">
                  <c:v>4.6048845070935336</c:v>
                </c:pt>
                <c:pt idx="1585">
                  <c:v>4.6585112896697991</c:v>
                </c:pt>
                <c:pt idx="1586">
                  <c:v>4.670977580592564</c:v>
                </c:pt>
                <c:pt idx="1587">
                  <c:v>4.6876226436031763</c:v>
                </c:pt>
                <c:pt idx="1588">
                  <c:v>4.6817509157238053</c:v>
                </c:pt>
                <c:pt idx="1589">
                  <c:v>4.6843315335079154</c:v>
                </c:pt>
                <c:pt idx="1590">
                  <c:v>4.6836824841373348</c:v>
                </c:pt>
                <c:pt idx="1591">
                  <c:v>4.6996704627848276</c:v>
                </c:pt>
                <c:pt idx="1592">
                  <c:v>4.6663928081382791</c:v>
                </c:pt>
                <c:pt idx="1593">
                  <c:v>4.6739437399765666</c:v>
                </c:pt>
                <c:pt idx="1594">
                  <c:v>4.7284090701775208</c:v>
                </c:pt>
                <c:pt idx="1595">
                  <c:v>4.5421340571312614</c:v>
                </c:pt>
                <c:pt idx="1596">
                  <c:v>4.5620195117267706</c:v>
                </c:pt>
                <c:pt idx="1597">
                  <c:v>4.5433998281288774</c:v>
                </c:pt>
                <c:pt idx="1598">
                  <c:v>4.5111212614913976</c:v>
                </c:pt>
                <c:pt idx="1599">
                  <c:v>4.5791133350944229</c:v>
                </c:pt>
                <c:pt idx="1600">
                  <c:v>4.614746517477438</c:v>
                </c:pt>
                <c:pt idx="1601">
                  <c:v>4.6530643071852227</c:v>
                </c:pt>
                <c:pt idx="1602">
                  <c:v>4.6292562303087594</c:v>
                </c:pt>
                <c:pt idx="1603">
                  <c:v>4.6959900559606931</c:v>
                </c:pt>
                <c:pt idx="1604">
                  <c:v>4.7195719933353724</c:v>
                </c:pt>
                <c:pt idx="1605">
                  <c:v>4.6838263053842422</c:v>
                </c:pt>
                <c:pt idx="1606">
                  <c:v>4.5988498628424388</c:v>
                </c:pt>
                <c:pt idx="1607">
                  <c:v>4.6719115324283784</c:v>
                </c:pt>
                <c:pt idx="1608">
                  <c:v>4.8000259617838186</c:v>
                </c:pt>
                <c:pt idx="1609">
                  <c:v>4.823672095636053</c:v>
                </c:pt>
                <c:pt idx="1610">
                  <c:v>4.8466567515111052</c:v>
                </c:pt>
                <c:pt idx="1611">
                  <c:v>4.8496489512857472</c:v>
                </c:pt>
                <c:pt idx="1612">
                  <c:v>4.853158017708239</c:v>
                </c:pt>
                <c:pt idx="1613">
                  <c:v>4.7881223370796251</c:v>
                </c:pt>
                <c:pt idx="1614">
                  <c:v>4.7824439051338183</c:v>
                </c:pt>
                <c:pt idx="1615">
                  <c:v>4.7654709101198183</c:v>
                </c:pt>
                <c:pt idx="1616">
                  <c:v>4.74959962114246</c:v>
                </c:pt>
                <c:pt idx="1617">
                  <c:v>4.7655656326468119</c:v>
                </c:pt>
                <c:pt idx="1618">
                  <c:v>4.7639427571283433</c:v>
                </c:pt>
                <c:pt idx="1619">
                  <c:v>4.7594033876414326</c:v>
                </c:pt>
                <c:pt idx="1620">
                  <c:v>4.7612275690753831</c:v>
                </c:pt>
                <c:pt idx="1621">
                  <c:v>4.7188242687979196</c:v>
                </c:pt>
                <c:pt idx="1622">
                  <c:v>4.6920526365377686</c:v>
                </c:pt>
                <c:pt idx="1623">
                  <c:v>4.7196103063832124</c:v>
                </c:pt>
                <c:pt idx="1624">
                  <c:v>4.7913678412866618</c:v>
                </c:pt>
                <c:pt idx="1625">
                  <c:v>4.772581297759702</c:v>
                </c:pt>
                <c:pt idx="1626">
                  <c:v>4.8022090804048707</c:v>
                </c:pt>
                <c:pt idx="1627">
                  <c:v>4.7527598691785542</c:v>
                </c:pt>
                <c:pt idx="1628">
                  <c:v>4.6181423466726326</c:v>
                </c:pt>
                <c:pt idx="1629">
                  <c:v>4.6342552122517446</c:v>
                </c:pt>
                <c:pt idx="1630">
                  <c:v>4.619472192601104</c:v>
                </c:pt>
                <c:pt idx="1631">
                  <c:v>4.6814887846528226</c:v>
                </c:pt>
                <c:pt idx="1632">
                  <c:v>4.6823480243241704</c:v>
                </c:pt>
                <c:pt idx="1633">
                  <c:v>4.6889485757305289</c:v>
                </c:pt>
                <c:pt idx="1634">
                  <c:v>4.7094761198476336</c:v>
                </c:pt>
                <c:pt idx="1635">
                  <c:v>4.6709287559183021</c:v>
                </c:pt>
                <c:pt idx="1636">
                  <c:v>4.5620019796585556</c:v>
                </c:pt>
                <c:pt idx="1637">
                  <c:v>4.5998825251120987</c:v>
                </c:pt>
                <c:pt idx="1638">
                  <c:v>4.5861053956143216</c:v>
                </c:pt>
                <c:pt idx="1639">
                  <c:v>4.6017144513567878</c:v>
                </c:pt>
                <c:pt idx="1640">
                  <c:v>4.6238333577422708</c:v>
                </c:pt>
                <c:pt idx="1641">
                  <c:v>4.7151968593922762</c:v>
                </c:pt>
                <c:pt idx="1642">
                  <c:v>4.7400762677930031</c:v>
                </c:pt>
                <c:pt idx="1643">
                  <c:v>4.7651330350333447</c:v>
                </c:pt>
                <c:pt idx="1644">
                  <c:v>4.7766109357881463</c:v>
                </c:pt>
                <c:pt idx="1645">
                  <c:v>4.7727459502464384</c:v>
                </c:pt>
                <c:pt idx="1646">
                  <c:v>4.7493495601005407</c:v>
                </c:pt>
                <c:pt idx="1647">
                  <c:v>4.834777401181106</c:v>
                </c:pt>
                <c:pt idx="1648">
                  <c:v>4.8311779586027184</c:v>
                </c:pt>
                <c:pt idx="1649">
                  <c:v>4.8468767780618558</c:v>
                </c:pt>
                <c:pt idx="1650">
                  <c:v>4.8441356702354552</c:v>
                </c:pt>
                <c:pt idx="1651">
                  <c:v>4.8883876725703201</c:v>
                </c:pt>
                <c:pt idx="1652">
                  <c:v>4.9210978300854524</c:v>
                </c:pt>
                <c:pt idx="1653">
                  <c:v>4.8969484238790022</c:v>
                </c:pt>
                <c:pt idx="1654">
                  <c:v>4.9079323993009147</c:v>
                </c:pt>
                <c:pt idx="1655">
                  <c:v>4.8742535336448816</c:v>
                </c:pt>
                <c:pt idx="1656">
                  <c:v>4.8771848350095777</c:v>
                </c:pt>
                <c:pt idx="1657">
                  <c:v>4.9359380652261819</c:v>
                </c:pt>
                <c:pt idx="1658">
                  <c:v>4.8836208996414463</c:v>
                </c:pt>
                <c:pt idx="1659">
                  <c:v>4.9013003095839558</c:v>
                </c:pt>
                <c:pt idx="1660">
                  <c:v>4.8824207086190867</c:v>
                </c:pt>
                <c:pt idx="1661">
                  <c:v>4.89377427876778</c:v>
                </c:pt>
                <c:pt idx="1662">
                  <c:v>4.9096737756028581</c:v>
                </c:pt>
                <c:pt idx="1663">
                  <c:v>4.8403838139632622</c:v>
                </c:pt>
                <c:pt idx="1664">
                  <c:v>4.9101718707446702</c:v>
                </c:pt>
                <c:pt idx="1665">
                  <c:v>4.9069541049063643</c:v>
                </c:pt>
                <c:pt idx="1666">
                  <c:v>4.9033616351817733</c:v>
                </c:pt>
                <c:pt idx="1667">
                  <c:v>4.9221073795878141</c:v>
                </c:pt>
                <c:pt idx="1668">
                  <c:v>4.9275945294902286</c:v>
                </c:pt>
                <c:pt idx="1669">
                  <c:v>4.9087157400708712</c:v>
                </c:pt>
                <c:pt idx="1670">
                  <c:v>4.8888128650050282</c:v>
                </c:pt>
                <c:pt idx="1671">
                  <c:v>4.8951001987812406</c:v>
                </c:pt>
                <c:pt idx="1672">
                  <c:v>4.9284674617571449</c:v>
                </c:pt>
                <c:pt idx="1673">
                  <c:v>4.8838009052808253</c:v>
                </c:pt>
                <c:pt idx="1674">
                  <c:v>4.8594349296211936</c:v>
                </c:pt>
                <c:pt idx="1675">
                  <c:v>4.8864177156119597</c:v>
                </c:pt>
                <c:pt idx="1676">
                  <c:v>4.9119145133216966</c:v>
                </c:pt>
                <c:pt idx="1677">
                  <c:v>4.8822887537415296</c:v>
                </c:pt>
                <c:pt idx="1678">
                  <c:v>4.8674373134270592</c:v>
                </c:pt>
                <c:pt idx="1679">
                  <c:v>4.8637745178332654</c:v>
                </c:pt>
                <c:pt idx="1680">
                  <c:v>4.7793038827667607</c:v>
                </c:pt>
                <c:pt idx="1681">
                  <c:v>4.765491838449905</c:v>
                </c:pt>
                <c:pt idx="1682">
                  <c:v>4.7534377470612057</c:v>
                </c:pt>
                <c:pt idx="1683">
                  <c:v>4.765362984402957</c:v>
                </c:pt>
                <c:pt idx="1684">
                  <c:v>4.7353309433372957</c:v>
                </c:pt>
                <c:pt idx="1685">
                  <c:v>4.7114761565612264</c:v>
                </c:pt>
                <c:pt idx="1686">
                  <c:v>4.5128440578557436</c:v>
                </c:pt>
                <c:pt idx="1687">
                  <c:v>4.511984582709168</c:v>
                </c:pt>
                <c:pt idx="1688">
                  <c:v>4.4442170683354982</c:v>
                </c:pt>
                <c:pt idx="1689">
                  <c:v>4.4407588669987996</c:v>
                </c:pt>
                <c:pt idx="1690">
                  <c:v>4.4966200518298614</c:v>
                </c:pt>
                <c:pt idx="1691">
                  <c:v>4.4673899994183124</c:v>
                </c:pt>
                <c:pt idx="1692">
                  <c:v>4.4703617095027441</c:v>
                </c:pt>
                <c:pt idx="1693">
                  <c:v>4.5164621942211971</c:v>
                </c:pt>
                <c:pt idx="1694">
                  <c:v>4.527882916732767</c:v>
                </c:pt>
                <c:pt idx="1695">
                  <c:v>4.4875047120877527</c:v>
                </c:pt>
                <c:pt idx="1696">
                  <c:v>4.5348530873244179</c:v>
                </c:pt>
                <c:pt idx="1697">
                  <c:v>4.5373666739116079</c:v>
                </c:pt>
                <c:pt idx="1698">
                  <c:v>4.5318495089379081</c:v>
                </c:pt>
                <c:pt idx="1699">
                  <c:v>4.5320049744100439</c:v>
                </c:pt>
                <c:pt idx="1700">
                  <c:v>4.5636145267101806</c:v>
                </c:pt>
                <c:pt idx="1701">
                  <c:v>4.5859507180333452</c:v>
                </c:pt>
                <c:pt idx="1702">
                  <c:v>4.628929041819732</c:v>
                </c:pt>
                <c:pt idx="1703">
                  <c:v>4.6109667537598691</c:v>
                </c:pt>
                <c:pt idx="1704">
                  <c:v>4.5729289615801019</c:v>
                </c:pt>
                <c:pt idx="1705">
                  <c:v>4.5807099630381511</c:v>
                </c:pt>
                <c:pt idx="1706">
                  <c:v>4.5526015513110751</c:v>
                </c:pt>
                <c:pt idx="1707">
                  <c:v>4.4995179597232733</c:v>
                </c:pt>
                <c:pt idx="1708">
                  <c:v>4.4586815467926799</c:v>
                </c:pt>
                <c:pt idx="1709">
                  <c:v>4.4209550489357712</c:v>
                </c:pt>
                <c:pt idx="1710">
                  <c:v>4.3218711803311889</c:v>
                </c:pt>
                <c:pt idx="1711">
                  <c:v>4.3574228936828021</c:v>
                </c:pt>
                <c:pt idx="1712">
                  <c:v>4.3787806518226287</c:v>
                </c:pt>
                <c:pt idx="1713">
                  <c:v>4.3573879245501139</c:v>
                </c:pt>
                <c:pt idx="1714">
                  <c:v>4.4479099032258169</c:v>
                </c:pt>
                <c:pt idx="1715">
                  <c:v>4.4772411807990817</c:v>
                </c:pt>
                <c:pt idx="1716">
                  <c:v>4.4796545596845974</c:v>
                </c:pt>
                <c:pt idx="1717">
                  <c:v>4.4843891767585884</c:v>
                </c:pt>
                <c:pt idx="1718">
                  <c:v>4.5091319510639467</c:v>
                </c:pt>
                <c:pt idx="1719">
                  <c:v>4.4830202727887256</c:v>
                </c:pt>
                <c:pt idx="1720">
                  <c:v>4.5419557558387504</c:v>
                </c:pt>
                <c:pt idx="1721">
                  <c:v>4.5540351709750126</c:v>
                </c:pt>
                <c:pt idx="1722">
                  <c:v>4.5875498762417601</c:v>
                </c:pt>
                <c:pt idx="1723">
                  <c:v>4.62219507121302</c:v>
                </c:pt>
                <c:pt idx="1724">
                  <c:v>4.6304491985702896</c:v>
                </c:pt>
                <c:pt idx="1725">
                  <c:v>4.6576177723121361</c:v>
                </c:pt>
                <c:pt idx="1726">
                  <c:v>4.6783858607181523</c:v>
                </c:pt>
                <c:pt idx="1727">
                  <c:v>4.6088784982040316</c:v>
                </c:pt>
                <c:pt idx="1728">
                  <c:v>4.6464663718203134</c:v>
                </c:pt>
                <c:pt idx="1729">
                  <c:v>4.5910853718874547</c:v>
                </c:pt>
                <c:pt idx="1730">
                  <c:v>4.6749848741542976</c:v>
                </c:pt>
                <c:pt idx="1731">
                  <c:v>4.7266656727979974</c:v>
                </c:pt>
                <c:pt idx="1732">
                  <c:v>4.7934278516659621</c:v>
                </c:pt>
                <c:pt idx="1733">
                  <c:v>4.7878421992024887</c:v>
                </c:pt>
                <c:pt idx="1734">
                  <c:v>4.7649783903710441</c:v>
                </c:pt>
                <c:pt idx="1735">
                  <c:v>4.7242596866542934</c:v>
                </c:pt>
                <c:pt idx="1736">
                  <c:v>4.7553245338095289</c:v>
                </c:pt>
                <c:pt idx="1737">
                  <c:v>4.7786474252359952</c:v>
                </c:pt>
                <c:pt idx="1738">
                  <c:v>4.7282177602558493</c:v>
                </c:pt>
                <c:pt idx="1739">
                  <c:v>4.7657268382369766</c:v>
                </c:pt>
                <c:pt idx="1740">
                  <c:v>4.8262011443913444</c:v>
                </c:pt>
                <c:pt idx="1741">
                  <c:v>4.8345030645265146</c:v>
                </c:pt>
                <c:pt idx="1742">
                  <c:v>4.8260102578546578</c:v>
                </c:pt>
                <c:pt idx="1743">
                  <c:v>4.7839589213773994</c:v>
                </c:pt>
                <c:pt idx="1744">
                  <c:v>4.8055982833494912</c:v>
                </c:pt>
                <c:pt idx="1745">
                  <c:v>4.9026332583041583</c:v>
                </c:pt>
                <c:pt idx="1746">
                  <c:v>4.9102326261851257</c:v>
                </c:pt>
                <c:pt idx="1747">
                  <c:v>4.9163000639988539</c:v>
                </c:pt>
                <c:pt idx="1748">
                  <c:v>4.9937585290028714</c:v>
                </c:pt>
                <c:pt idx="1749">
                  <c:v>4.9194859909670026</c:v>
                </c:pt>
                <c:pt idx="1750">
                  <c:v>4.8958386841245343</c:v>
                </c:pt>
                <c:pt idx="1751">
                  <c:v>4.9519687959314869</c:v>
                </c:pt>
                <c:pt idx="1752">
                  <c:v>4.9027266463091443</c:v>
                </c:pt>
                <c:pt idx="1753">
                  <c:v>4.9228699820838688</c:v>
                </c:pt>
                <c:pt idx="1754">
                  <c:v>4.9827560086266658</c:v>
                </c:pt>
                <c:pt idx="1755">
                  <c:v>4.9373987652303786</c:v>
                </c:pt>
                <c:pt idx="1756">
                  <c:v>4.917831171960751</c:v>
                </c:pt>
                <c:pt idx="1757">
                  <c:v>4.8800951612856043</c:v>
                </c:pt>
                <c:pt idx="1758">
                  <c:v>4.8371493741954943</c:v>
                </c:pt>
                <c:pt idx="1759">
                  <c:v>4.8887487686005491</c:v>
                </c:pt>
                <c:pt idx="1760">
                  <c:v>5.0514292820317506</c:v>
                </c:pt>
                <c:pt idx="1761">
                  <c:v>5.105390537657212</c:v>
                </c:pt>
                <c:pt idx="1762">
                  <c:v>5.2096253372962984</c:v>
                </c:pt>
                <c:pt idx="1763">
                  <c:v>5.2622076218774172</c:v>
                </c:pt>
                <c:pt idx="1764">
                  <c:v>5.4010803123979896</c:v>
                </c:pt>
                <c:pt idx="1765">
                  <c:v>5.3661793319971238</c:v>
                </c:pt>
                <c:pt idx="1766">
                  <c:v>5.3913546164772983</c:v>
                </c:pt>
                <c:pt idx="1767">
                  <c:v>5.2843240420940436</c:v>
                </c:pt>
                <c:pt idx="1768">
                  <c:v>5.1945069149024592</c:v>
                </c:pt>
                <c:pt idx="1769">
                  <c:v>5.1991309886899071</c:v>
                </c:pt>
                <c:pt idx="1770">
                  <c:v>5.1718998717031441</c:v>
                </c:pt>
                <c:pt idx="1771">
                  <c:v>5.1558337673755128</c:v>
                </c:pt>
                <c:pt idx="1772">
                  <c:v>5.1486030346921536</c:v>
                </c:pt>
                <c:pt idx="1773">
                  <c:v>5.08610135352383</c:v>
                </c:pt>
                <c:pt idx="1774">
                  <c:v>5.1101998064828198</c:v>
                </c:pt>
                <c:pt idx="1775">
                  <c:v>5.1329345605851779</c:v>
                </c:pt>
                <c:pt idx="1776">
                  <c:v>5.0952736302614241</c:v>
                </c:pt>
                <c:pt idx="1777">
                  <c:v>5.1051140283514203</c:v>
                </c:pt>
                <c:pt idx="1778">
                  <c:v>5.1125081817709068</c:v>
                </c:pt>
                <c:pt idx="1779">
                  <c:v>5.088150923034596</c:v>
                </c:pt>
                <c:pt idx="1780">
                  <c:v>5.0715590805676216</c:v>
                </c:pt>
                <c:pt idx="1781">
                  <c:v>5.0162185441196652</c:v>
                </c:pt>
                <c:pt idx="1782">
                  <c:v>4.9481379902608094</c:v>
                </c:pt>
                <c:pt idx="1783">
                  <c:v>4.9599018016276473</c:v>
                </c:pt>
                <c:pt idx="1784">
                  <c:v>4.8992448863037241</c:v>
                </c:pt>
                <c:pt idx="1785">
                  <c:v>4.9079974982832439</c:v>
                </c:pt>
                <c:pt idx="1786">
                  <c:v>4.9126269524669208</c:v>
                </c:pt>
                <c:pt idx="1787">
                  <c:v>4.9547224407799382</c:v>
                </c:pt>
                <c:pt idx="1788">
                  <c:v>5.0683277703394163</c:v>
                </c:pt>
                <c:pt idx="1789">
                  <c:v>5.0796121023969469</c:v>
                </c:pt>
                <c:pt idx="1790">
                  <c:v>5.055600709444998</c:v>
                </c:pt>
                <c:pt idx="1791">
                  <c:v>5.068697339757569</c:v>
                </c:pt>
                <c:pt idx="1792">
                  <c:v>5.0331993025799449</c:v>
                </c:pt>
                <c:pt idx="1793">
                  <c:v>4.9386263680824083</c:v>
                </c:pt>
                <c:pt idx="1794">
                  <c:v>4.9501468059724072</c:v>
                </c:pt>
                <c:pt idx="1795">
                  <c:v>5.0123655107295164</c:v>
                </c:pt>
                <c:pt idx="1796">
                  <c:v>5.0016719967054453</c:v>
                </c:pt>
                <c:pt idx="1797">
                  <c:v>5.0128491089586307</c:v>
                </c:pt>
                <c:pt idx="1798">
                  <c:v>4.931919051155643</c:v>
                </c:pt>
                <c:pt idx="1799">
                  <c:v>4.9541208050695138</c:v>
                </c:pt>
                <c:pt idx="1800">
                  <c:v>4.9616985370689886</c:v>
                </c:pt>
                <c:pt idx="1801">
                  <c:v>5.0009224811900141</c:v>
                </c:pt>
                <c:pt idx="1802">
                  <c:v>5.1104213667717104</c:v>
                </c:pt>
                <c:pt idx="1803">
                  <c:v>5.1210372343064483</c:v>
                </c:pt>
                <c:pt idx="1804">
                  <c:v>5.1239129238781169</c:v>
                </c:pt>
                <c:pt idx="1805">
                  <c:v>5.1051998641706051</c:v>
                </c:pt>
                <c:pt idx="1806">
                  <c:v>5.1601328304167122</c:v>
                </c:pt>
                <c:pt idx="1807">
                  <c:v>5.1192832756553921</c:v>
                </c:pt>
                <c:pt idx="1808">
                  <c:v>5.1652900311230638</c:v>
                </c:pt>
                <c:pt idx="1809">
                  <c:v>5.151782227656307</c:v>
                </c:pt>
                <c:pt idx="1810">
                  <c:v>5.1944724897533909</c:v>
                </c:pt>
                <c:pt idx="1811">
                  <c:v>5.1905264940189966</c:v>
                </c:pt>
                <c:pt idx="1812">
                  <c:v>5.2308030029597257</c:v>
                </c:pt>
                <c:pt idx="1813">
                  <c:v>5.174553539097869</c:v>
                </c:pt>
                <c:pt idx="1814">
                  <c:v>5.2039175477181301</c:v>
                </c:pt>
                <c:pt idx="1815">
                  <c:v>5.2996865521418242</c:v>
                </c:pt>
                <c:pt idx="1816">
                  <c:v>5.3050895694530382</c:v>
                </c:pt>
                <c:pt idx="1817">
                  <c:v>5.2645856246973324</c:v>
                </c:pt>
                <c:pt idx="1818">
                  <c:v>5.3078590446954319</c:v>
                </c:pt>
                <c:pt idx="1819">
                  <c:v>5.3290110297158906</c:v>
                </c:pt>
                <c:pt idx="1820">
                  <c:v>5.335242893643608</c:v>
                </c:pt>
                <c:pt idx="1821">
                  <c:v>5.2882744938804844</c:v>
                </c:pt>
                <c:pt idx="1822">
                  <c:v>5.3422261032277829</c:v>
                </c:pt>
                <c:pt idx="1823">
                  <c:v>5.3574825028118873</c:v>
                </c:pt>
                <c:pt idx="1824">
                  <c:v>5.3649285175771189</c:v>
                </c:pt>
                <c:pt idx="1825">
                  <c:v>5.3389421510876582</c:v>
                </c:pt>
                <c:pt idx="1826">
                  <c:v>5.3201321600553602</c:v>
                </c:pt>
                <c:pt idx="1827">
                  <c:v>5.2958378802202883</c:v>
                </c:pt>
                <c:pt idx="1828">
                  <c:v>5.3018707218237324</c:v>
                </c:pt>
                <c:pt idx="1829">
                  <c:v>5.3124139393746441</c:v>
                </c:pt>
                <c:pt idx="1830">
                  <c:v>5.1198792665934914</c:v>
                </c:pt>
                <c:pt idx="1831">
                  <c:v>5.1493176230392574</c:v>
                </c:pt>
                <c:pt idx="1832">
                  <c:v>5.218984613700461</c:v>
                </c:pt>
                <c:pt idx="1833">
                  <c:v>5.2378473480741787</c:v>
                </c:pt>
                <c:pt idx="1834">
                  <c:v>5.2344785523600086</c:v>
                </c:pt>
                <c:pt idx="1835">
                  <c:v>5.2547516330993744</c:v>
                </c:pt>
                <c:pt idx="1836">
                  <c:v>5.2294117429805054</c:v>
                </c:pt>
                <c:pt idx="1837">
                  <c:v>5.2165318322354457</c:v>
                </c:pt>
                <c:pt idx="1838">
                  <c:v>5.2528584382009367</c:v>
                </c:pt>
                <c:pt idx="1839">
                  <c:v>5.2732059814252432</c:v>
                </c:pt>
                <c:pt idx="1840">
                  <c:v>5.3216789087366037</c:v>
                </c:pt>
                <c:pt idx="1841">
                  <c:v>5.2829039871136336</c:v>
                </c:pt>
                <c:pt idx="1842">
                  <c:v>5.2581409513370536</c:v>
                </c:pt>
                <c:pt idx="1843">
                  <c:v>5.2561806752306959</c:v>
                </c:pt>
                <c:pt idx="1844">
                  <c:v>5.193443169781923</c:v>
                </c:pt>
                <c:pt idx="1845">
                  <c:v>5.2654697712131959</c:v>
                </c:pt>
                <c:pt idx="1846">
                  <c:v>5.2845944579877093</c:v>
                </c:pt>
                <c:pt idx="1847">
                  <c:v>5.3232296837987363</c:v>
                </c:pt>
                <c:pt idx="1848">
                  <c:v>5.2940297464421464</c:v>
                </c:pt>
                <c:pt idx="1849">
                  <c:v>5.1467201191900207</c:v>
                </c:pt>
                <c:pt idx="1850">
                  <c:v>5.2796968339573658</c:v>
                </c:pt>
                <c:pt idx="1851">
                  <c:v>5.3357762614934181</c:v>
                </c:pt>
                <c:pt idx="1852">
                  <c:v>5.3588038314451438</c:v>
                </c:pt>
                <c:pt idx="1853">
                  <c:v>5.4446578981647464</c:v>
                </c:pt>
                <c:pt idx="1854">
                  <c:v>5.4409456972450094</c:v>
                </c:pt>
                <c:pt idx="1855">
                  <c:v>5.4693384862743351</c:v>
                </c:pt>
                <c:pt idx="1856">
                  <c:v>5.4338637856927754</c:v>
                </c:pt>
                <c:pt idx="1857">
                  <c:v>5.3892138627730803</c:v>
                </c:pt>
                <c:pt idx="1858">
                  <c:v>5.3587914255265972</c:v>
                </c:pt>
                <c:pt idx="1859">
                  <c:v>5.4448418840457329</c:v>
                </c:pt>
                <c:pt idx="1860">
                  <c:v>5.5182083834199442</c:v>
                </c:pt>
                <c:pt idx="1861">
                  <c:v>5.5382677316276681</c:v>
                </c:pt>
                <c:pt idx="1862">
                  <c:v>5.6074696134882558</c:v>
                </c:pt>
                <c:pt idx="1863">
                  <c:v>5.6173271585185098</c:v>
                </c:pt>
                <c:pt idx="1864">
                  <c:v>5.6759063104996121</c:v>
                </c:pt>
                <c:pt idx="1865">
                  <c:v>5.7178561062727136</c:v>
                </c:pt>
                <c:pt idx="1866">
                  <c:v>5.722576834562437</c:v>
                </c:pt>
                <c:pt idx="1867">
                  <c:v>5.7443504008198767</c:v>
                </c:pt>
                <c:pt idx="1868">
                  <c:v>5.6992770904036849</c:v>
                </c:pt>
                <c:pt idx="1869">
                  <c:v>5.7121185185467374</c:v>
                </c:pt>
                <c:pt idx="1870">
                  <c:v>5.7583483423012014</c:v>
                </c:pt>
                <c:pt idx="1871">
                  <c:v>5.7623870841064031</c:v>
                </c:pt>
                <c:pt idx="1872">
                  <c:v>5.7844835781628658</c:v>
                </c:pt>
                <c:pt idx="1873">
                  <c:v>5.7655321994852473</c:v>
                </c:pt>
                <c:pt idx="1874">
                  <c:v>5.7405597055761044</c:v>
                </c:pt>
                <c:pt idx="1875">
                  <c:v>5.8134291598515624</c:v>
                </c:pt>
                <c:pt idx="1876">
                  <c:v>5.7989292462233317</c:v>
                </c:pt>
                <c:pt idx="1877">
                  <c:v>5.859669973540421</c:v>
                </c:pt>
                <c:pt idx="1878">
                  <c:v>5.7971764747821632</c:v>
                </c:pt>
                <c:pt idx="1879">
                  <c:v>5.758219629095521</c:v>
                </c:pt>
                <c:pt idx="1880">
                  <c:v>5.6817579286425701</c:v>
                </c:pt>
                <c:pt idx="1881">
                  <c:v>5.7113764468608501</c:v>
                </c:pt>
                <c:pt idx="1882">
                  <c:v>5.7751089179319948</c:v>
                </c:pt>
                <c:pt idx="1883">
                  <c:v>5.7751661571736452</c:v>
                </c:pt>
                <c:pt idx="1884">
                  <c:v>5.8332966175096814</c:v>
                </c:pt>
                <c:pt idx="1885">
                  <c:v>5.9198385743265129</c:v>
                </c:pt>
                <c:pt idx="1886">
                  <c:v>5.9671204774996411</c:v>
                </c:pt>
                <c:pt idx="1887">
                  <c:v>5.9201595522984656</c:v>
                </c:pt>
                <c:pt idx="1888">
                  <c:v>5.9406061332155344</c:v>
                </c:pt>
                <c:pt idx="1889">
                  <c:v>5.9808048858032796</c:v>
                </c:pt>
                <c:pt idx="1890">
                  <c:v>5.8971918449793437</c:v>
                </c:pt>
                <c:pt idx="1891">
                  <c:v>5.9298646983701602</c:v>
                </c:pt>
                <c:pt idx="1892">
                  <c:v>5.9082506880375121</c:v>
                </c:pt>
                <c:pt idx="1893">
                  <c:v>5.8486160444403703</c:v>
                </c:pt>
                <c:pt idx="1894">
                  <c:v>5.8850024764295634</c:v>
                </c:pt>
                <c:pt idx="1895">
                  <c:v>5.9879048708804623</c:v>
                </c:pt>
                <c:pt idx="1896">
                  <c:v>5.9762536299830922</c:v>
                </c:pt>
                <c:pt idx="1897">
                  <c:v>6.0517345280291757</c:v>
                </c:pt>
                <c:pt idx="1898">
                  <c:v>6.0943740160427691</c:v>
                </c:pt>
                <c:pt idx="1899">
                  <c:v>6.0531301069072194</c:v>
                </c:pt>
                <c:pt idx="1900">
                  <c:v>6.0120590922861918</c:v>
                </c:pt>
                <c:pt idx="1901">
                  <c:v>6.0385201939663604</c:v>
                </c:pt>
                <c:pt idx="1902">
                  <c:v>6.0039168389770659</c:v>
                </c:pt>
                <c:pt idx="1903">
                  <c:v>5.9264594985793213</c:v>
                </c:pt>
                <c:pt idx="1904">
                  <c:v>5.8515890028844213</c:v>
                </c:pt>
                <c:pt idx="1905">
                  <c:v>5.9885725173658297</c:v>
                </c:pt>
                <c:pt idx="1906">
                  <c:v>6.0232803102592616</c:v>
                </c:pt>
                <c:pt idx="1907">
                  <c:v>6.0334179014552767</c:v>
                </c:pt>
                <c:pt idx="1908">
                  <c:v>6.0840644781899327</c:v>
                </c:pt>
                <c:pt idx="1909">
                  <c:v>6.1184804448248684</c:v>
                </c:pt>
                <c:pt idx="1910">
                  <c:v>6.1808028193181146</c:v>
                </c:pt>
                <c:pt idx="1911">
                  <c:v>6.0952833526195143</c:v>
                </c:pt>
                <c:pt idx="1912">
                  <c:v>6.038944736146231</c:v>
                </c:pt>
                <c:pt idx="1913">
                  <c:v>6.082892290189033</c:v>
                </c:pt>
                <c:pt idx="1914">
                  <c:v>5.8660449364513756</c:v>
                </c:pt>
                <c:pt idx="1915">
                  <c:v>5.9581567084199722</c:v>
                </c:pt>
                <c:pt idx="1916">
                  <c:v>6.0072827868455292</c:v>
                </c:pt>
                <c:pt idx="1917">
                  <c:v>5.9615213245701861</c:v>
                </c:pt>
                <c:pt idx="1918">
                  <c:v>5.7514993987809007</c:v>
                </c:pt>
                <c:pt idx="1919">
                  <c:v>5.7526771895964171</c:v>
                </c:pt>
                <c:pt idx="1920">
                  <c:v>5.7006702566714891</c:v>
                </c:pt>
                <c:pt idx="1921">
                  <c:v>5.8356348502947508</c:v>
                </c:pt>
                <c:pt idx="1922">
                  <c:v>5.862585048457766</c:v>
                </c:pt>
                <c:pt idx="1923">
                  <c:v>5.7672097509512756</c:v>
                </c:pt>
                <c:pt idx="1924">
                  <c:v>5.8400659928006329</c:v>
                </c:pt>
                <c:pt idx="1925">
                  <c:v>5.8109072418997716</c:v>
                </c:pt>
                <c:pt idx="1926">
                  <c:v>5.7007113119854393</c:v>
                </c:pt>
                <c:pt idx="1927">
                  <c:v>5.6873187014518791</c:v>
                </c:pt>
                <c:pt idx="1928">
                  <c:v>5.6476771323944606</c:v>
                </c:pt>
                <c:pt idx="1929">
                  <c:v>5.7308734705959434</c:v>
                </c:pt>
                <c:pt idx="1930">
                  <c:v>5.8318515947158254</c:v>
                </c:pt>
                <c:pt idx="1931">
                  <c:v>5.767683146795207</c:v>
                </c:pt>
                <c:pt idx="1932">
                  <c:v>5.8181793833372462</c:v>
                </c:pt>
                <c:pt idx="1933">
                  <c:v>5.8103387781692986</c:v>
                </c:pt>
                <c:pt idx="1934">
                  <c:v>5.7583635185432707</c:v>
                </c:pt>
                <c:pt idx="1935">
                  <c:v>5.720465324641034</c:v>
                </c:pt>
                <c:pt idx="1936">
                  <c:v>5.7734311666901448</c:v>
                </c:pt>
                <c:pt idx="1937">
                  <c:v>5.7414719442833331</c:v>
                </c:pt>
                <c:pt idx="1938">
                  <c:v>5.8160207640350174</c:v>
                </c:pt>
                <c:pt idx="1939">
                  <c:v>5.8364389921629476</c:v>
                </c:pt>
                <c:pt idx="1940">
                  <c:v>5.7699798688791173</c:v>
                </c:pt>
                <c:pt idx="1941">
                  <c:v>5.8223525564215644</c:v>
                </c:pt>
                <c:pt idx="1942">
                  <c:v>5.7618674732137194</c:v>
                </c:pt>
                <c:pt idx="1943">
                  <c:v>5.7793775886092877</c:v>
                </c:pt>
                <c:pt idx="1944">
                  <c:v>5.8279442853828796</c:v>
                </c:pt>
                <c:pt idx="1945">
                  <c:v>5.9077968470251259</c:v>
                </c:pt>
                <c:pt idx="1946">
                  <c:v>5.991832671616983</c:v>
                </c:pt>
                <c:pt idx="1947">
                  <c:v>5.9902133622132867</c:v>
                </c:pt>
                <c:pt idx="1948">
                  <c:v>5.9986143448225198</c:v>
                </c:pt>
                <c:pt idx="1949">
                  <c:v>6.0052673332538156</c:v>
                </c:pt>
                <c:pt idx="1950">
                  <c:v>6.0054857470441441</c:v>
                </c:pt>
                <c:pt idx="1951">
                  <c:v>5.9925454528143014</c:v>
                </c:pt>
                <c:pt idx="1952">
                  <c:v>5.966066754896266</c:v>
                </c:pt>
                <c:pt idx="1953">
                  <c:v>5.9287535932191187</c:v>
                </c:pt>
                <c:pt idx="1954">
                  <c:v>5.8189734233426886</c:v>
                </c:pt>
                <c:pt idx="1955">
                  <c:v>5.8635765786803233</c:v>
                </c:pt>
                <c:pt idx="1956">
                  <c:v>5.8370873709858362</c:v>
                </c:pt>
                <c:pt idx="1957">
                  <c:v>5.8864956297106792</c:v>
                </c:pt>
                <c:pt idx="1958">
                  <c:v>5.8812338189487736</c:v>
                </c:pt>
                <c:pt idx="1959">
                  <c:v>5.9964880586795832</c:v>
                </c:pt>
                <c:pt idx="1960">
                  <c:v>5.9935100247404067</c:v>
                </c:pt>
                <c:pt idx="1961">
                  <c:v>6.0175803401984513</c:v>
                </c:pt>
                <c:pt idx="1962">
                  <c:v>6.0056749350177618</c:v>
                </c:pt>
                <c:pt idx="1963">
                  <c:v>5.9814418499967754</c:v>
                </c:pt>
                <c:pt idx="1964">
                  <c:v>5.8844800081545037</c:v>
                </c:pt>
                <c:pt idx="1965">
                  <c:v>5.8983184083726119</c:v>
                </c:pt>
                <c:pt idx="1966">
                  <c:v>5.8069320559914352</c:v>
                </c:pt>
                <c:pt idx="1967">
                  <c:v>5.689885306428784</c:v>
                </c:pt>
                <c:pt idx="1968">
                  <c:v>5.7382977136951219</c:v>
                </c:pt>
                <c:pt idx="1969">
                  <c:v>5.7060076882301756</c:v>
                </c:pt>
                <c:pt idx="1970">
                  <c:v>5.3590954299608544</c:v>
                </c:pt>
                <c:pt idx="1971">
                  <c:v>5.3666757002637411</c:v>
                </c:pt>
                <c:pt idx="1972">
                  <c:v>5.4357163343345416</c:v>
                </c:pt>
                <c:pt idx="1973">
                  <c:v>5.22578896878208</c:v>
                </c:pt>
                <c:pt idx="1974">
                  <c:v>5.4308803972331692</c:v>
                </c:pt>
                <c:pt idx="1975">
                  <c:v>5.4466793963417084</c:v>
                </c:pt>
                <c:pt idx="1976">
                  <c:v>5.5131970010923519</c:v>
                </c:pt>
                <c:pt idx="1977">
                  <c:v>5.6327717587799988</c:v>
                </c:pt>
                <c:pt idx="1978">
                  <c:v>5.6891693702678454</c:v>
                </c:pt>
                <c:pt idx="1979">
                  <c:v>5.8575071282812283</c:v>
                </c:pt>
                <c:pt idx="1980">
                  <c:v>5.8546247730247378</c:v>
                </c:pt>
                <c:pt idx="1981">
                  <c:v>5.8542407128119596</c:v>
                </c:pt>
                <c:pt idx="1982">
                  <c:v>5.8581260176847616</c:v>
                </c:pt>
                <c:pt idx="1983">
                  <c:v>5.8384357764120898</c:v>
                </c:pt>
                <c:pt idx="1984">
                  <c:v>5.9215730843308094</c:v>
                </c:pt>
                <c:pt idx="1985">
                  <c:v>6.0105979487813501</c:v>
                </c:pt>
                <c:pt idx="1986">
                  <c:v>5.9848532678285951</c:v>
                </c:pt>
                <c:pt idx="1987">
                  <c:v>6.0176245333868454</c:v>
                </c:pt>
                <c:pt idx="1988">
                  <c:v>6.0758987549292689</c:v>
                </c:pt>
                <c:pt idx="1989">
                  <c:v>6.1573837386327464</c:v>
                </c:pt>
                <c:pt idx="1990">
                  <c:v>6.1261471963219849</c:v>
                </c:pt>
                <c:pt idx="1991">
                  <c:v>6.0448268326736594</c:v>
                </c:pt>
                <c:pt idx="1992">
                  <c:v>6.0583255706977646</c:v>
                </c:pt>
                <c:pt idx="1993">
                  <c:v>5.9898096813571966</c:v>
                </c:pt>
                <c:pt idx="1994">
                  <c:v>5.9881511269797514</c:v>
                </c:pt>
                <c:pt idx="1995">
                  <c:v>6.0376915929743449</c:v>
                </c:pt>
                <c:pt idx="1996">
                  <c:v>5.9925238222341859</c:v>
                </c:pt>
                <c:pt idx="1997">
                  <c:v>5.9330751618670998</c:v>
                </c:pt>
                <c:pt idx="1998">
                  <c:v>5.6487131463819793</c:v>
                </c:pt>
                <c:pt idx="1999">
                  <c:v>5.8340226649772031</c:v>
                </c:pt>
                <c:pt idx="2000">
                  <c:v>5.9364441353911062</c:v>
                </c:pt>
                <c:pt idx="2001">
                  <c:v>5.8671346458590499</c:v>
                </c:pt>
                <c:pt idx="2002">
                  <c:v>5.8705725239120436</c:v>
                </c:pt>
                <c:pt idx="2003">
                  <c:v>5.9796157248866963</c:v>
                </c:pt>
                <c:pt idx="2004">
                  <c:v>5.9710647473881364</c:v>
                </c:pt>
                <c:pt idx="2005">
                  <c:v>5.9298875552872463</c:v>
                </c:pt>
                <c:pt idx="2006">
                  <c:v>5.8999569508230456</c:v>
                </c:pt>
                <c:pt idx="2007">
                  <c:v>5.9783522799413209</c:v>
                </c:pt>
                <c:pt idx="2008">
                  <c:v>6.078830951483388</c:v>
                </c:pt>
                <c:pt idx="2009">
                  <c:v>6.0467577037135856</c:v>
                </c:pt>
                <c:pt idx="2010">
                  <c:v>6.1011101180226044</c:v>
                </c:pt>
                <c:pt idx="2011">
                  <c:v>6.1160884130716084</c:v>
                </c:pt>
                <c:pt idx="2012">
                  <c:v>6.0823300927980553</c:v>
                </c:pt>
                <c:pt idx="2013">
                  <c:v>5.9895596761303018</c:v>
                </c:pt>
                <c:pt idx="2014">
                  <c:v>6.055476363099153</c:v>
                </c:pt>
                <c:pt idx="2015">
                  <c:v>6.1148084076096039</c:v>
                </c:pt>
                <c:pt idx="2016">
                  <c:v>5.9985461526167567</c:v>
                </c:pt>
                <c:pt idx="2017">
                  <c:v>6.0524076620936684</c:v>
                </c:pt>
                <c:pt idx="2018">
                  <c:v>6.2366843582435516</c:v>
                </c:pt>
                <c:pt idx="2019">
                  <c:v>6.2820194115013459</c:v>
                </c:pt>
                <c:pt idx="2020">
                  <c:v>6.1379041513915089</c:v>
                </c:pt>
                <c:pt idx="2021">
                  <c:v>6.2221911019504086</c:v>
                </c:pt>
                <c:pt idx="2022">
                  <c:v>6.2623096416742854</c:v>
                </c:pt>
                <c:pt idx="2023">
                  <c:v>6.3092761675940663</c:v>
                </c:pt>
                <c:pt idx="2024">
                  <c:v>6.3389568785935584</c:v>
                </c:pt>
                <c:pt idx="2025">
                  <c:v>6.4859416835169723</c:v>
                </c:pt>
                <c:pt idx="2026">
                  <c:v>6.5104349773562058</c:v>
                </c:pt>
                <c:pt idx="2027">
                  <c:v>6.513768902431492</c:v>
                </c:pt>
                <c:pt idx="2028">
                  <c:v>6.5519924232133748</c:v>
                </c:pt>
                <c:pt idx="2029">
                  <c:v>6.4466955464123457</c:v>
                </c:pt>
                <c:pt idx="2030">
                  <c:v>6.4469079321524898</c:v>
                </c:pt>
                <c:pt idx="2031">
                  <c:v>6.5321278151968061</c:v>
                </c:pt>
                <c:pt idx="2032">
                  <c:v>6.5211174253906998</c:v>
                </c:pt>
                <c:pt idx="2033">
                  <c:v>6.4542881189370567</c:v>
                </c:pt>
                <c:pt idx="2034">
                  <c:v>6.491670110807525</c:v>
                </c:pt>
                <c:pt idx="2035">
                  <c:v>6.5437982702565609</c:v>
                </c:pt>
                <c:pt idx="2036">
                  <c:v>6.592599416814898</c:v>
                </c:pt>
                <c:pt idx="2037">
                  <c:v>6.5178864950907487</c:v>
                </c:pt>
                <c:pt idx="2038">
                  <c:v>6.5126362823997406</c:v>
                </c:pt>
                <c:pt idx="2039">
                  <c:v>6.4743651449434649</c:v>
                </c:pt>
                <c:pt idx="2040">
                  <c:v>6.4849263180006131</c:v>
                </c:pt>
                <c:pt idx="2041">
                  <c:v>6.3683710458654126</c:v>
                </c:pt>
                <c:pt idx="2042">
                  <c:v>6.2488954724907062</c:v>
                </c:pt>
                <c:pt idx="2043">
                  <c:v>6.4109484151958087</c:v>
                </c:pt>
                <c:pt idx="2044">
                  <c:v>6.3020549503051333</c:v>
                </c:pt>
                <c:pt idx="2045">
                  <c:v>6.3038455877349122</c:v>
                </c:pt>
                <c:pt idx="2046">
                  <c:v>6.4324282276773186</c:v>
                </c:pt>
                <c:pt idx="2047">
                  <c:v>6.4533635094368504</c:v>
                </c:pt>
                <c:pt idx="2048">
                  <c:v>6.405946939025946</c:v>
                </c:pt>
                <c:pt idx="2049">
                  <c:v>6.3546317997581099</c:v>
                </c:pt>
                <c:pt idx="2050">
                  <c:v>6.2685506294893569</c:v>
                </c:pt>
                <c:pt idx="2051">
                  <c:v>6.3691698815558437</c:v>
                </c:pt>
                <c:pt idx="2052">
                  <c:v>6.2724682256662287</c:v>
                </c:pt>
                <c:pt idx="2053">
                  <c:v>6.2439992700746147</c:v>
                </c:pt>
                <c:pt idx="2054">
                  <c:v>6.1390073571376407</c:v>
                </c:pt>
                <c:pt idx="2055">
                  <c:v>5.8222033938776363</c:v>
                </c:pt>
                <c:pt idx="2056">
                  <c:v>5.9339788903699713</c:v>
                </c:pt>
                <c:pt idx="2057">
                  <c:v>5.819850509893528</c:v>
                </c:pt>
                <c:pt idx="2058">
                  <c:v>5.9179994138374941</c:v>
                </c:pt>
                <c:pt idx="2059">
                  <c:v>5.8833761898601606</c:v>
                </c:pt>
                <c:pt idx="2060">
                  <c:v>5.8911560256127551</c:v>
                </c:pt>
                <c:pt idx="2061">
                  <c:v>5.7759364122129027</c:v>
                </c:pt>
                <c:pt idx="2062">
                  <c:v>5.7026087546296758</c:v>
                </c:pt>
                <c:pt idx="2063">
                  <c:v>5.9076542277364092</c:v>
                </c:pt>
                <c:pt idx="2064">
                  <c:v>5.8534032858757596</c:v>
                </c:pt>
                <c:pt idx="2065">
                  <c:v>5.8956537776744753</c:v>
                </c:pt>
                <c:pt idx="2066">
                  <c:v>5.7804293268204008</c:v>
                </c:pt>
                <c:pt idx="2067">
                  <c:v>5.6239058200389511</c:v>
                </c:pt>
                <c:pt idx="2068">
                  <c:v>5.6157760428479344</c:v>
                </c:pt>
                <c:pt idx="2069">
                  <c:v>5.7760251902477737</c:v>
                </c:pt>
                <c:pt idx="2070">
                  <c:v>5.8315305861122324</c:v>
                </c:pt>
                <c:pt idx="2071">
                  <c:v>5.7313563260846827</c:v>
                </c:pt>
                <c:pt idx="2072">
                  <c:v>5.9036344484015206</c:v>
                </c:pt>
                <c:pt idx="2073">
                  <c:v>5.9673777869334002</c:v>
                </c:pt>
                <c:pt idx="2074">
                  <c:v>5.9489311012487009</c:v>
                </c:pt>
                <c:pt idx="2075">
                  <c:v>5.9161222504765298</c:v>
                </c:pt>
                <c:pt idx="2076">
                  <c:v>5.8916605075887238</c:v>
                </c:pt>
                <c:pt idx="2077">
                  <c:v>5.8419086615270777</c:v>
                </c:pt>
                <c:pt idx="2078">
                  <c:v>5.9107539716528068</c:v>
                </c:pt>
                <c:pt idx="2079">
                  <c:v>5.9103873194975218</c:v>
                </c:pt>
                <c:pt idx="2080">
                  <c:v>6.0147412098472506</c:v>
                </c:pt>
                <c:pt idx="2081">
                  <c:v>6.0226849976733314</c:v>
                </c:pt>
                <c:pt idx="2082">
                  <c:v>5.9442188564667759</c:v>
                </c:pt>
                <c:pt idx="2083">
                  <c:v>5.9068738603712081</c:v>
                </c:pt>
                <c:pt idx="2084">
                  <c:v>5.8271519805480008</c:v>
                </c:pt>
                <c:pt idx="2085">
                  <c:v>5.8320532118551087</c:v>
                </c:pt>
                <c:pt idx="2086">
                  <c:v>5.7605329917941859</c:v>
                </c:pt>
                <c:pt idx="2087">
                  <c:v>5.6529375531602568</c:v>
                </c:pt>
                <c:pt idx="2088">
                  <c:v>5.5275819775073716</c:v>
                </c:pt>
                <c:pt idx="2089">
                  <c:v>5.414935683919393</c:v>
                </c:pt>
                <c:pt idx="2090">
                  <c:v>5.6039852602483844</c:v>
                </c:pt>
                <c:pt idx="2091">
                  <c:v>5.5433662435137654</c:v>
                </c:pt>
                <c:pt idx="2092">
                  <c:v>5.7224577695349517</c:v>
                </c:pt>
                <c:pt idx="2093">
                  <c:v>5.753543353936573</c:v>
                </c:pt>
                <c:pt idx="2094">
                  <c:v>5.8096634520242141</c:v>
                </c:pt>
                <c:pt idx="2095">
                  <c:v>5.7818115924141793</c:v>
                </c:pt>
                <c:pt idx="2096">
                  <c:v>5.6395911685105782</c:v>
                </c:pt>
                <c:pt idx="2097">
                  <c:v>5.5796628409291831</c:v>
                </c:pt>
                <c:pt idx="2098">
                  <c:v>5.4287300806255052</c:v>
                </c:pt>
                <c:pt idx="2099">
                  <c:v>5.4381949687167834</c:v>
                </c:pt>
                <c:pt idx="2100">
                  <c:v>5.4876231633013033</c:v>
                </c:pt>
                <c:pt idx="2101">
                  <c:v>5.4748499463635616</c:v>
                </c:pt>
                <c:pt idx="2102">
                  <c:v>5.5358135857000663</c:v>
                </c:pt>
                <c:pt idx="2103">
                  <c:v>5.5223885726549158</c:v>
                </c:pt>
                <c:pt idx="2104">
                  <c:v>5.7099242749455899</c:v>
                </c:pt>
                <c:pt idx="2105">
                  <c:v>5.7329452546042434</c:v>
                </c:pt>
                <c:pt idx="2106">
                  <c:v>5.6994868735303426</c:v>
                </c:pt>
                <c:pt idx="2107">
                  <c:v>5.6029649762634683</c:v>
                </c:pt>
                <c:pt idx="2108">
                  <c:v>5.5293061789354114</c:v>
                </c:pt>
                <c:pt idx="2109">
                  <c:v>5.5296444677163574</c:v>
                </c:pt>
                <c:pt idx="2110">
                  <c:v>5.6014405898768782</c:v>
                </c:pt>
                <c:pt idx="2111">
                  <c:v>5.4929821284013203</c:v>
                </c:pt>
                <c:pt idx="2112">
                  <c:v>5.4435000157028064</c:v>
                </c:pt>
                <c:pt idx="2113">
                  <c:v>5.459576785184435</c:v>
                </c:pt>
                <c:pt idx="2114">
                  <c:v>5.3591916111433049</c:v>
                </c:pt>
                <c:pt idx="2115">
                  <c:v>5.3548972443230181</c:v>
                </c:pt>
                <c:pt idx="2116">
                  <c:v>5.324158623322111</c:v>
                </c:pt>
                <c:pt idx="2117">
                  <c:v>5.3609419943863372</c:v>
                </c:pt>
                <c:pt idx="2118">
                  <c:v>5.3026716387314456</c:v>
                </c:pt>
                <c:pt idx="2119">
                  <c:v>5.2211169290502841</c:v>
                </c:pt>
                <c:pt idx="2120">
                  <c:v>5.3400355883485364</c:v>
                </c:pt>
                <c:pt idx="2121">
                  <c:v>5.4110099046861153</c:v>
                </c:pt>
                <c:pt idx="2122">
                  <c:v>5.3999202286308696</c:v>
                </c:pt>
                <c:pt idx="2123">
                  <c:v>5.5035583553603633</c:v>
                </c:pt>
                <c:pt idx="2124">
                  <c:v>5.4517432739180283</c:v>
                </c:pt>
                <c:pt idx="2125">
                  <c:v>5.4949767444173219</c:v>
                </c:pt>
                <c:pt idx="2126">
                  <c:v>5.4459782077886816</c:v>
                </c:pt>
                <c:pt idx="2127">
                  <c:v>5.4937585221084904</c:v>
                </c:pt>
                <c:pt idx="2128">
                  <c:v>5.2937406073330653</c:v>
                </c:pt>
                <c:pt idx="2129">
                  <c:v>5.2735734467898814</c:v>
                </c:pt>
                <c:pt idx="2130">
                  <c:v>5.2628226448753939</c:v>
                </c:pt>
                <c:pt idx="2131">
                  <c:v>4.9513756462866434</c:v>
                </c:pt>
                <c:pt idx="2132">
                  <c:v>5.0242192427747794</c:v>
                </c:pt>
                <c:pt idx="2133">
                  <c:v>4.9436594430939893</c:v>
                </c:pt>
                <c:pt idx="2134">
                  <c:v>4.8361403267076541</c:v>
                </c:pt>
                <c:pt idx="2135">
                  <c:v>4.8695160969566009</c:v>
                </c:pt>
                <c:pt idx="2136">
                  <c:v>4.7408354019257111</c:v>
                </c:pt>
                <c:pt idx="2137">
                  <c:v>4.8866182987716114</c:v>
                </c:pt>
                <c:pt idx="2138">
                  <c:v>5.1413574293681101</c:v>
                </c:pt>
                <c:pt idx="2139">
                  <c:v>5.0490902121096868</c:v>
                </c:pt>
                <c:pt idx="2140">
                  <c:v>5.0346515302481576</c:v>
                </c:pt>
                <c:pt idx="2141">
                  <c:v>5.0196894383356563</c:v>
                </c:pt>
                <c:pt idx="2142">
                  <c:v>5.0071535988935194</c:v>
                </c:pt>
                <c:pt idx="2143">
                  <c:v>4.9100961658648634</c:v>
                </c:pt>
                <c:pt idx="2144">
                  <c:v>4.9654406373961244</c:v>
                </c:pt>
                <c:pt idx="2145">
                  <c:v>5.0346989795673176</c:v>
                </c:pt>
                <c:pt idx="2146">
                  <c:v>5.0512275084683438</c:v>
                </c:pt>
                <c:pt idx="2147">
                  <c:v>5.207681175526842</c:v>
                </c:pt>
                <c:pt idx="2148">
                  <c:v>5.2376923975058078</c:v>
                </c:pt>
                <c:pt idx="2149">
                  <c:v>5.2472639526232063</c:v>
                </c:pt>
                <c:pt idx="2150">
                  <c:v>5.2152505436123073</c:v>
                </c:pt>
                <c:pt idx="2151">
                  <c:v>5.1718647653531331</c:v>
                </c:pt>
                <c:pt idx="2152">
                  <c:v>5.1455573643146604</c:v>
                </c:pt>
                <c:pt idx="2153">
                  <c:v>5.3286103636769724</c:v>
                </c:pt>
                <c:pt idx="2154">
                  <c:v>5.4080481123515964</c:v>
                </c:pt>
                <c:pt idx="2155">
                  <c:v>5.4081520132431713</c:v>
                </c:pt>
                <c:pt idx="2156">
                  <c:v>5.4986972196726907</c:v>
                </c:pt>
                <c:pt idx="2157">
                  <c:v>5.5210581412120767</c:v>
                </c:pt>
                <c:pt idx="2158">
                  <c:v>5.54372537532217</c:v>
                </c:pt>
                <c:pt idx="2159">
                  <c:v>5.4441599510101693</c:v>
                </c:pt>
                <c:pt idx="2160">
                  <c:v>5.4441887944147513</c:v>
                </c:pt>
                <c:pt idx="2161">
                  <c:v>5.4389812844991026</c:v>
                </c:pt>
                <c:pt idx="2162">
                  <c:v>5.3134133174300313</c:v>
                </c:pt>
                <c:pt idx="2163">
                  <c:v>5.2523798192285813</c:v>
                </c:pt>
                <c:pt idx="2164">
                  <c:v>5.2868800744958184</c:v>
                </c:pt>
                <c:pt idx="2165">
                  <c:v>5.3733790210210461</c:v>
                </c:pt>
                <c:pt idx="2166">
                  <c:v>5.3012646231575156</c:v>
                </c:pt>
                <c:pt idx="2167">
                  <c:v>5.3631566137290303</c:v>
                </c:pt>
                <c:pt idx="2168">
                  <c:v>5.5047583974113392</c:v>
                </c:pt>
                <c:pt idx="2169">
                  <c:v>5.5531353196548743</c:v>
                </c:pt>
                <c:pt idx="2170">
                  <c:v>5.5359205624147494</c:v>
                </c:pt>
                <c:pt idx="2171">
                  <c:v>5.4535886972260554</c:v>
                </c:pt>
                <c:pt idx="2172">
                  <c:v>5.4429801299552114</c:v>
                </c:pt>
                <c:pt idx="2173">
                  <c:v>5.3995334446748364</c:v>
                </c:pt>
                <c:pt idx="2174">
                  <c:v>5.4475790197960272</c:v>
                </c:pt>
                <c:pt idx="2175">
                  <c:v>5.4842081122266411</c:v>
                </c:pt>
                <c:pt idx="2176">
                  <c:v>5.5244589275037939</c:v>
                </c:pt>
                <c:pt idx="2177">
                  <c:v>5.4008685284262477</c:v>
                </c:pt>
                <c:pt idx="2178">
                  <c:v>5.3638969162379819</c:v>
                </c:pt>
                <c:pt idx="2179">
                  <c:v>5.3355080347744286</c:v>
                </c:pt>
                <c:pt idx="2180">
                  <c:v>5.2425629047295876</c:v>
                </c:pt>
                <c:pt idx="2181">
                  <c:v>5.2930292598214743</c:v>
                </c:pt>
                <c:pt idx="2182">
                  <c:v>5.2271438716077654</c:v>
                </c:pt>
                <c:pt idx="2183">
                  <c:v>5.3074122156901193</c:v>
                </c:pt>
                <c:pt idx="2184">
                  <c:v>5.2563118943383431</c:v>
                </c:pt>
                <c:pt idx="2185">
                  <c:v>5.2374339841463922</c:v>
                </c:pt>
                <c:pt idx="2186">
                  <c:v>5.2124197002250554</c:v>
                </c:pt>
                <c:pt idx="2187">
                  <c:v>5.2362131198154431</c:v>
                </c:pt>
                <c:pt idx="2188">
                  <c:v>5.1717184361481383</c:v>
                </c:pt>
                <c:pt idx="2189">
                  <c:v>5.116735439355109</c:v>
                </c:pt>
                <c:pt idx="2190">
                  <c:v>5.2333282715102074</c:v>
                </c:pt>
                <c:pt idx="2191">
                  <c:v>5.3182333977492018</c:v>
                </c:pt>
                <c:pt idx="2192">
                  <c:v>5.3513867502789152</c:v>
                </c:pt>
                <c:pt idx="2193">
                  <c:v>5.3178545900107563</c:v>
                </c:pt>
                <c:pt idx="2194">
                  <c:v>5.3013646574862499</c:v>
                </c:pt>
                <c:pt idx="2195">
                  <c:v>5.3389861176969893</c:v>
                </c:pt>
                <c:pt idx="2196">
                  <c:v>5.3481138837362909</c:v>
                </c:pt>
                <c:pt idx="2197">
                  <c:v>5.3889261123957013</c:v>
                </c:pt>
                <c:pt idx="2198">
                  <c:v>5.3623042501496139</c:v>
                </c:pt>
                <c:pt idx="2199">
                  <c:v>5.3115702596573886</c:v>
                </c:pt>
                <c:pt idx="2200">
                  <c:v>5.3832275836254251</c:v>
                </c:pt>
                <c:pt idx="2201">
                  <c:v>5.407210764886373</c:v>
                </c:pt>
                <c:pt idx="2202">
                  <c:v>5.3654771631573528</c:v>
                </c:pt>
                <c:pt idx="2203">
                  <c:v>5.4379589075745534</c:v>
                </c:pt>
                <c:pt idx="2204">
                  <c:v>5.4729581687456283</c:v>
                </c:pt>
                <c:pt idx="2205">
                  <c:v>5.5136835209319353</c:v>
                </c:pt>
                <c:pt idx="2206">
                  <c:v>5.5299771590259814</c:v>
                </c:pt>
                <c:pt idx="2207">
                  <c:v>5.5049077621567131</c:v>
                </c:pt>
                <c:pt idx="2208">
                  <c:v>5.427221520280284</c:v>
                </c:pt>
                <c:pt idx="2209">
                  <c:v>5.3965509488530898</c:v>
                </c:pt>
                <c:pt idx="2210">
                  <c:v>5.5061783685942283</c:v>
                </c:pt>
                <c:pt idx="2211">
                  <c:v>5.6239992063982642</c:v>
                </c:pt>
                <c:pt idx="2212">
                  <c:v>5.6013515539793977</c:v>
                </c:pt>
                <c:pt idx="2213">
                  <c:v>5.6507227850707347</c:v>
                </c:pt>
                <c:pt idx="2214">
                  <c:v>5.6587668459047196</c:v>
                </c:pt>
                <c:pt idx="2215">
                  <c:v>5.6196911134638761</c:v>
                </c:pt>
                <c:pt idx="2216">
                  <c:v>5.8225867437976184</c:v>
                </c:pt>
                <c:pt idx="2217">
                  <c:v>5.8337332462714127</c:v>
                </c:pt>
                <c:pt idx="2218">
                  <c:v>5.8647908293381796</c:v>
                </c:pt>
                <c:pt idx="2219">
                  <c:v>5.9163750420655248</c:v>
                </c:pt>
                <c:pt idx="2220">
                  <c:v>6.0177790579301629</c:v>
                </c:pt>
                <c:pt idx="2221">
                  <c:v>6.2861375435377944</c:v>
                </c:pt>
                <c:pt idx="2222">
                  <c:v>6.377747384956276</c:v>
                </c:pt>
                <c:pt idx="2223">
                  <c:v>6.1861308165512279</c:v>
                </c:pt>
                <c:pt idx="2224">
                  <c:v>6.2571398679238754</c:v>
                </c:pt>
                <c:pt idx="2225">
                  <c:v>6.4130781787714009</c:v>
                </c:pt>
                <c:pt idx="2226">
                  <c:v>6.5757162281728876</c:v>
                </c:pt>
                <c:pt idx="2227">
                  <c:v>6.6343809885649963</c:v>
                </c:pt>
                <c:pt idx="2228">
                  <c:v>6.7509363821469641</c:v>
                </c:pt>
                <c:pt idx="2229">
                  <c:v>6.7304062142318619</c:v>
                </c:pt>
                <c:pt idx="2230">
                  <c:v>6.4831504504534614</c:v>
                </c:pt>
                <c:pt idx="2231">
                  <c:v>6.8495412812824812</c:v>
                </c:pt>
                <c:pt idx="2232">
                  <c:v>7.0115111724177641</c:v>
                </c:pt>
                <c:pt idx="2233">
                  <c:v>6.8033151653249258</c:v>
                </c:pt>
                <c:pt idx="2234">
                  <c:v>6.5826477402682428</c:v>
                </c:pt>
                <c:pt idx="2235">
                  <c:v>6.6112842637409486</c:v>
                </c:pt>
                <c:pt idx="2236">
                  <c:v>6.727881401578327</c:v>
                </c:pt>
                <c:pt idx="2237">
                  <c:v>6.7310552516276534</c:v>
                </c:pt>
                <c:pt idx="2238">
                  <c:v>6.6761677745112173</c:v>
                </c:pt>
                <c:pt idx="2239">
                  <c:v>6.7476588147781156</c:v>
                </c:pt>
                <c:pt idx="2240">
                  <c:v>6.6955733493263248</c:v>
                </c:pt>
                <c:pt idx="2241">
                  <c:v>6.5944591486732751</c:v>
                </c:pt>
                <c:pt idx="2242">
                  <c:v>6.4544670719132524</c:v>
                </c:pt>
                <c:pt idx="2243">
                  <c:v>6.4483759846175666</c:v>
                </c:pt>
                <c:pt idx="2244">
                  <c:v>6.397260286825321</c:v>
                </c:pt>
                <c:pt idx="2245">
                  <c:v>6.645586676387218</c:v>
                </c:pt>
                <c:pt idx="2246">
                  <c:v>6.975196243485323</c:v>
                </c:pt>
                <c:pt idx="2247">
                  <c:v>6.922306057438619</c:v>
                </c:pt>
                <c:pt idx="2248">
                  <c:v>7.0215237894059408</c:v>
                </c:pt>
                <c:pt idx="2249">
                  <c:v>6.9774598686229732</c:v>
                </c:pt>
                <c:pt idx="2250">
                  <c:v>6.9363497113098527</c:v>
                </c:pt>
                <c:pt idx="2251">
                  <c:v>6.9579534356839172</c:v>
                </c:pt>
                <c:pt idx="2252">
                  <c:v>7.0117384069861819</c:v>
                </c:pt>
                <c:pt idx="2253">
                  <c:v>6.9476797026597472</c:v>
                </c:pt>
                <c:pt idx="2254">
                  <c:v>6.9493425393269561</c:v>
                </c:pt>
                <c:pt idx="2255">
                  <c:v>6.8592428535319163</c:v>
                </c:pt>
                <c:pt idx="2256">
                  <c:v>7.033391381004046</c:v>
                </c:pt>
                <c:pt idx="2257">
                  <c:v>7.1408045682111121</c:v>
                </c:pt>
                <c:pt idx="2258">
                  <c:v>7.1080156707430859</c:v>
                </c:pt>
                <c:pt idx="2259">
                  <c:v>7.1832819213688657</c:v>
                </c:pt>
                <c:pt idx="2260">
                  <c:v>7.0129513492294793</c:v>
                </c:pt>
                <c:pt idx="2261">
                  <c:v>6.9526506286085796</c:v>
                </c:pt>
                <c:pt idx="2262">
                  <c:v>7.0264581176513987</c:v>
                </c:pt>
                <c:pt idx="2263">
                  <c:v>6.8931892248490616</c:v>
                </c:pt>
                <c:pt idx="2264">
                  <c:v>6.850122019643945</c:v>
                </c:pt>
                <c:pt idx="2265">
                  <c:v>6.7358777853260818</c:v>
                </c:pt>
                <c:pt idx="2266">
                  <c:v>6.7829046470477321</c:v>
                </c:pt>
                <c:pt idx="2267">
                  <c:v>6.3246156026413338</c:v>
                </c:pt>
                <c:pt idx="2268">
                  <c:v>6.3959633210032942</c:v>
                </c:pt>
                <c:pt idx="2269">
                  <c:v>6.3533798206022238</c:v>
                </c:pt>
                <c:pt idx="2270">
                  <c:v>6.2862602699494357</c:v>
                </c:pt>
                <c:pt idx="2271">
                  <c:v>6.5383899678203843</c:v>
                </c:pt>
                <c:pt idx="2272">
                  <c:v>6.5004699612521879</c:v>
                </c:pt>
                <c:pt idx="2273">
                  <c:v>6.4298299921637883</c:v>
                </c:pt>
                <c:pt idx="2274">
                  <c:v>6.5781130871394362</c:v>
                </c:pt>
                <c:pt idx="2275">
                  <c:v>6.6002607598595073</c:v>
                </c:pt>
                <c:pt idx="2276">
                  <c:v>6.4299583523760004</c:v>
                </c:pt>
                <c:pt idx="2277">
                  <c:v>6.3916246897686442</c:v>
                </c:pt>
                <c:pt idx="2278">
                  <c:v>6.5292185250027543</c:v>
                </c:pt>
                <c:pt idx="2279">
                  <c:v>6.5233882426626959</c:v>
                </c:pt>
                <c:pt idx="2280">
                  <c:v>6.4018638586199268</c:v>
                </c:pt>
                <c:pt idx="2281">
                  <c:v>6.3429758081725192</c:v>
                </c:pt>
                <c:pt idx="2282">
                  <c:v>6.4958947972713759</c:v>
                </c:pt>
                <c:pt idx="2283">
                  <c:v>6.5265724567443923</c:v>
                </c:pt>
                <c:pt idx="2284">
                  <c:v>6.542425956379315</c:v>
                </c:pt>
                <c:pt idx="2285">
                  <c:v>6.525723291302211</c:v>
                </c:pt>
                <c:pt idx="2286">
                  <c:v>6.5125296975144584</c:v>
                </c:pt>
                <c:pt idx="2287">
                  <c:v>6.4880656436928721</c:v>
                </c:pt>
                <c:pt idx="2288">
                  <c:v>6.3620037595699586</c:v>
                </c:pt>
                <c:pt idx="2289">
                  <c:v>6.3518773775790889</c:v>
                </c:pt>
                <c:pt idx="2290">
                  <c:v>6.2533805848906878</c:v>
                </c:pt>
                <c:pt idx="2291">
                  <c:v>6.3448741722651256</c:v>
                </c:pt>
                <c:pt idx="2292">
                  <c:v>6.5695714891023878</c:v>
                </c:pt>
                <c:pt idx="2293">
                  <c:v>6.5285887826429709</c:v>
                </c:pt>
                <c:pt idx="2294">
                  <c:v>6.5435055093198029</c:v>
                </c:pt>
                <c:pt idx="2295">
                  <c:v>6.4457835407462438</c:v>
                </c:pt>
                <c:pt idx="2296">
                  <c:v>6.4589750429934956</c:v>
                </c:pt>
                <c:pt idx="2297">
                  <c:v>6.4538504183865024</c:v>
                </c:pt>
                <c:pt idx="2298">
                  <c:v>6.5353471806884418</c:v>
                </c:pt>
                <c:pt idx="2299">
                  <c:v>6.6731428819240168</c:v>
                </c:pt>
                <c:pt idx="2300">
                  <c:v>6.7454668375945479</c:v>
                </c:pt>
                <c:pt idx="2301">
                  <c:v>6.757331111850486</c:v>
                </c:pt>
                <c:pt idx="2302">
                  <c:v>6.6956094067586633</c:v>
                </c:pt>
                <c:pt idx="2303">
                  <c:v>6.702683541170237</c:v>
                </c:pt>
                <c:pt idx="2304">
                  <c:v>6.7760307345142916</c:v>
                </c:pt>
                <c:pt idx="2305">
                  <c:v>6.7449980953379951</c:v>
                </c:pt>
                <c:pt idx="2306">
                  <c:v>6.9403652869643153</c:v>
                </c:pt>
                <c:pt idx="2307">
                  <c:v>6.9635532046008777</c:v>
                </c:pt>
                <c:pt idx="2308">
                  <c:v>6.9034162780723074</c:v>
                </c:pt>
                <c:pt idx="2309">
                  <c:v>6.8686450695521177</c:v>
                </c:pt>
                <c:pt idx="2310">
                  <c:v>6.8868306745762693</c:v>
                </c:pt>
                <c:pt idx="2311">
                  <c:v>6.6968727241722856</c:v>
                </c:pt>
                <c:pt idx="2312">
                  <c:v>6.7101602432219876</c:v>
                </c:pt>
                <c:pt idx="2313">
                  <c:v>6.6775306535792316</c:v>
                </c:pt>
                <c:pt idx="2314">
                  <c:v>6.682907077021798</c:v>
                </c:pt>
                <c:pt idx="2315">
                  <c:v>6.6870328616673662</c:v>
                </c:pt>
                <c:pt idx="2316">
                  <c:v>6.782472172534658</c:v>
                </c:pt>
                <c:pt idx="2317">
                  <c:v>6.7771238770774476</c:v>
                </c:pt>
                <c:pt idx="2318">
                  <c:v>6.784430927163859</c:v>
                </c:pt>
                <c:pt idx="2319">
                  <c:v>6.6754750681717683</c:v>
                </c:pt>
                <c:pt idx="2320">
                  <c:v>6.7049185462527898</c:v>
                </c:pt>
                <c:pt idx="2321">
                  <c:v>6.6111877544439359</c:v>
                </c:pt>
                <c:pt idx="2322">
                  <c:v>6.697552361632197</c:v>
                </c:pt>
                <c:pt idx="2323">
                  <c:v>6.7515476735488997</c:v>
                </c:pt>
                <c:pt idx="2324">
                  <c:v>6.7840865668801156</c:v>
                </c:pt>
                <c:pt idx="2325">
                  <c:v>6.8069862616111472</c:v>
                </c:pt>
                <c:pt idx="2326">
                  <c:v>6.7986285304680294</c:v>
                </c:pt>
                <c:pt idx="2327">
                  <c:v>6.8103892572976159</c:v>
                </c:pt>
                <c:pt idx="2328">
                  <c:v>6.7430368013198612</c:v>
                </c:pt>
                <c:pt idx="2329">
                  <c:v>6.7177506718810731</c:v>
                </c:pt>
                <c:pt idx="2330">
                  <c:v>6.6017871982191556</c:v>
                </c:pt>
                <c:pt idx="2331">
                  <c:v>6.480145434137131</c:v>
                </c:pt>
                <c:pt idx="2332">
                  <c:v>6.3973813699660438</c:v>
                </c:pt>
                <c:pt idx="2333">
                  <c:v>6.3722733396935638</c:v>
                </c:pt>
                <c:pt idx="2334">
                  <c:v>6.4009419130920993</c:v>
                </c:pt>
                <c:pt idx="2335">
                  <c:v>6.3335672245553569</c:v>
                </c:pt>
                <c:pt idx="2336">
                  <c:v>6.4914878474273072</c:v>
                </c:pt>
                <c:pt idx="2337">
                  <c:v>6.4523996605938176</c:v>
                </c:pt>
                <c:pt idx="2338">
                  <c:v>6.4991311234494109</c:v>
                </c:pt>
                <c:pt idx="2339">
                  <c:v>6.535443056602614</c:v>
                </c:pt>
                <c:pt idx="2340">
                  <c:v>6.6306109448076329</c:v>
                </c:pt>
                <c:pt idx="2341">
                  <c:v>6.8660315999239314</c:v>
                </c:pt>
                <c:pt idx="2342">
                  <c:v>6.9006883747131189</c:v>
                </c:pt>
                <c:pt idx="2343">
                  <c:v>6.9546604939240151</c:v>
                </c:pt>
                <c:pt idx="2344">
                  <c:v>6.9650379898786454</c:v>
                </c:pt>
                <c:pt idx="2345">
                  <c:v>7.0328300350136717</c:v>
                </c:pt>
                <c:pt idx="2346">
                  <c:v>6.9497664259636229</c:v>
                </c:pt>
                <c:pt idx="2347">
                  <c:v>7.0092546121226942</c:v>
                </c:pt>
                <c:pt idx="2348">
                  <c:v>7.0255113231610329</c:v>
                </c:pt>
                <c:pt idx="2349">
                  <c:v>6.9932383810117837</c:v>
                </c:pt>
                <c:pt idx="2350">
                  <c:v>6.9096121313942129</c:v>
                </c:pt>
                <c:pt idx="2351">
                  <c:v>7.0958372520044559</c:v>
                </c:pt>
                <c:pt idx="2352">
                  <c:v>7.13691139261537</c:v>
                </c:pt>
                <c:pt idx="2353">
                  <c:v>7.1621325469586976</c:v>
                </c:pt>
                <c:pt idx="2354">
                  <c:v>7.1978923734057769</c:v>
                </c:pt>
                <c:pt idx="2355">
                  <c:v>7.2105840086296018</c:v>
                </c:pt>
                <c:pt idx="2356">
                  <c:v>7.3663462846637762</c:v>
                </c:pt>
                <c:pt idx="2357">
                  <c:v>7.3884759159890976</c:v>
                </c:pt>
                <c:pt idx="2358">
                  <c:v>7.3461462688672547</c:v>
                </c:pt>
                <c:pt idx="2359">
                  <c:v>7.3544922145084746</c:v>
                </c:pt>
                <c:pt idx="2360">
                  <c:v>7.3612722675422217</c:v>
                </c:pt>
                <c:pt idx="2361">
                  <c:v>7.2273586169453754</c:v>
                </c:pt>
                <c:pt idx="2362">
                  <c:v>7.2857052110405718</c:v>
                </c:pt>
                <c:pt idx="2363">
                  <c:v>7.3667384944960954</c:v>
                </c:pt>
                <c:pt idx="2364">
                  <c:v>7.3581566602940347</c:v>
                </c:pt>
                <c:pt idx="2365">
                  <c:v>7.3085413479217154</c:v>
                </c:pt>
                <c:pt idx="2366">
                  <c:v>7.3739690537285734</c:v>
                </c:pt>
                <c:pt idx="2367">
                  <c:v>7.2811495269249553</c:v>
                </c:pt>
                <c:pt idx="2368">
                  <c:v>7.152996665250404</c:v>
                </c:pt>
                <c:pt idx="2369">
                  <c:v>7.1531828133792059</c:v>
                </c:pt>
                <c:pt idx="2370">
                  <c:v>7.0745939342713688</c:v>
                </c:pt>
                <c:pt idx="2371">
                  <c:v>7.1106280204697194</c:v>
                </c:pt>
                <c:pt idx="2372">
                  <c:v>7.2015075312087147</c:v>
                </c:pt>
                <c:pt idx="2373">
                  <c:v>7.3316174512090333</c:v>
                </c:pt>
                <c:pt idx="2374">
                  <c:v>7.3613256739746173</c:v>
                </c:pt>
                <c:pt idx="2375">
                  <c:v>7.4213981827529221</c:v>
                </c:pt>
                <c:pt idx="2376">
                  <c:v>7.3528347008952908</c:v>
                </c:pt>
                <c:pt idx="2377">
                  <c:v>7.3597549146356611</c:v>
                </c:pt>
                <c:pt idx="2378">
                  <c:v>7.3801782258177493</c:v>
                </c:pt>
                <c:pt idx="2379">
                  <c:v>7.295017432006464</c:v>
                </c:pt>
                <c:pt idx="2380">
                  <c:v>7.2594065600263527</c:v>
                </c:pt>
                <c:pt idx="2381">
                  <c:v>7.3836640236935898</c:v>
                </c:pt>
                <c:pt idx="2382">
                  <c:v>7.2952723756482643</c:v>
                </c:pt>
                <c:pt idx="2383">
                  <c:v>7.2744611413019937</c:v>
                </c:pt>
                <c:pt idx="2384">
                  <c:v>7.3408285903360122</c:v>
                </c:pt>
                <c:pt idx="2385">
                  <c:v>7.4368554324030356</c:v>
                </c:pt>
                <c:pt idx="2386">
                  <c:v>7.3595348444023054</c:v>
                </c:pt>
                <c:pt idx="2387">
                  <c:v>7.3290217257359203</c:v>
                </c:pt>
                <c:pt idx="2388">
                  <c:v>7.2675391562802636</c:v>
                </c:pt>
                <c:pt idx="2389">
                  <c:v>7.3222626273769569</c:v>
                </c:pt>
                <c:pt idx="2390">
                  <c:v>7.4456679102104868</c:v>
                </c:pt>
                <c:pt idx="2391">
                  <c:v>7.4775446822413079</c:v>
                </c:pt>
                <c:pt idx="2392">
                  <c:v>7.4272024494357307</c:v>
                </c:pt>
                <c:pt idx="2393">
                  <c:v>7.4682467313272216</c:v>
                </c:pt>
                <c:pt idx="2394">
                  <c:v>7.4465533824174246</c:v>
                </c:pt>
                <c:pt idx="2395">
                  <c:v>7.3283977969731966</c:v>
                </c:pt>
                <c:pt idx="2396">
                  <c:v>7.3625651550540256</c:v>
                </c:pt>
                <c:pt idx="2397">
                  <c:v>7.4296039943095904</c:v>
                </c:pt>
                <c:pt idx="2398">
                  <c:v>7.48086836793206</c:v>
                </c:pt>
                <c:pt idx="2399">
                  <c:v>7.4157907470055724</c:v>
                </c:pt>
                <c:pt idx="2400">
                  <c:v>7.4771820463662806</c:v>
                </c:pt>
                <c:pt idx="2401">
                  <c:v>7.6287566080368423</c:v>
                </c:pt>
                <c:pt idx="2402">
                  <c:v>7.5853600770519112</c:v>
                </c:pt>
                <c:pt idx="2403">
                  <c:v>7.5568644844065336</c:v>
                </c:pt>
                <c:pt idx="2404">
                  <c:v>7.3955040388951323</c:v>
                </c:pt>
                <c:pt idx="2405">
                  <c:v>7.3576706428594054</c:v>
                </c:pt>
                <c:pt idx="2406">
                  <c:v>7.3845115563586061</c:v>
                </c:pt>
                <c:pt idx="2407">
                  <c:v>7.4143446652500886</c:v>
                </c:pt>
                <c:pt idx="2408">
                  <c:v>7.380250146233208</c:v>
                </c:pt>
                <c:pt idx="2409">
                  <c:v>7.3446061781005447</c:v>
                </c:pt>
                <c:pt idx="2410">
                  <c:v>7.3860678713629673</c:v>
                </c:pt>
                <c:pt idx="2411">
                  <c:v>7.4474008215002812</c:v>
                </c:pt>
                <c:pt idx="2412">
                  <c:v>7.4182302925150836</c:v>
                </c:pt>
                <c:pt idx="2413">
                  <c:v>7.5654985017296807</c:v>
                </c:pt>
                <c:pt idx="2414">
                  <c:v>7.6272881742403262</c:v>
                </c:pt>
                <c:pt idx="2415">
                  <c:v>7.6515199634458364</c:v>
                </c:pt>
                <c:pt idx="2416">
                  <c:v>7.6880575908702369</c:v>
                </c:pt>
                <c:pt idx="2417">
                  <c:v>7.6529116703960707</c:v>
                </c:pt>
                <c:pt idx="2418">
                  <c:v>7.6247635306986217</c:v>
                </c:pt>
                <c:pt idx="2419">
                  <c:v>7.7118832855085344</c:v>
                </c:pt>
                <c:pt idx="2420">
                  <c:v>7.8272219398202179</c:v>
                </c:pt>
                <c:pt idx="2421">
                  <c:v>7.9266637445764623</c:v>
                </c:pt>
                <c:pt idx="2422">
                  <c:v>7.887619071510878</c:v>
                </c:pt>
                <c:pt idx="2423">
                  <c:v>7.8953751864316812</c:v>
                </c:pt>
                <c:pt idx="2424">
                  <c:v>7.8557752535793117</c:v>
                </c:pt>
                <c:pt idx="2425">
                  <c:v>7.7234819155454213</c:v>
                </c:pt>
                <c:pt idx="2426">
                  <c:v>7.8417398720380458</c:v>
                </c:pt>
                <c:pt idx="2427">
                  <c:v>7.8533126412832681</c:v>
                </c:pt>
                <c:pt idx="2428">
                  <c:v>7.9178119897838242</c:v>
                </c:pt>
                <c:pt idx="2429">
                  <c:v>7.8602305654947822</c:v>
                </c:pt>
                <c:pt idx="2430">
                  <c:v>7.9998674586843483</c:v>
                </c:pt>
                <c:pt idx="2431">
                  <c:v>8.0716442158935671</c:v>
                </c:pt>
                <c:pt idx="2432">
                  <c:v>8.1852208384511407</c:v>
                </c:pt>
                <c:pt idx="2433">
                  <c:v>8.1828033417573014</c:v>
                </c:pt>
                <c:pt idx="2434">
                  <c:v>8.2133470809456011</c:v>
                </c:pt>
                <c:pt idx="2435">
                  <c:v>8.2956873650976704</c:v>
                </c:pt>
                <c:pt idx="2436">
                  <c:v>8.2011943823644309</c:v>
                </c:pt>
                <c:pt idx="2437">
                  <c:v>8.3775115705116256</c:v>
                </c:pt>
                <c:pt idx="2438">
                  <c:v>8.4016352382163237</c:v>
                </c:pt>
                <c:pt idx="2439">
                  <c:v>8.5772556144796663</c:v>
                </c:pt>
                <c:pt idx="2440">
                  <c:v>8.548500320140473</c:v>
                </c:pt>
                <c:pt idx="2441">
                  <c:v>8.5575656972012464</c:v>
                </c:pt>
                <c:pt idx="2442">
                  <c:v>8.538065360751478</c:v>
                </c:pt>
                <c:pt idx="2443">
                  <c:v>8.5469575419826693</c:v>
                </c:pt>
                <c:pt idx="2444">
                  <c:v>8.6687747794435115</c:v>
                </c:pt>
                <c:pt idx="2445">
                  <c:v>8.5573367187343763</c:v>
                </c:pt>
                <c:pt idx="2446">
                  <c:v>8.6414143001145263</c:v>
                </c:pt>
                <c:pt idx="2447">
                  <c:v>8.2740964833797417</c:v>
                </c:pt>
                <c:pt idx="2448">
                  <c:v>7.5371283689184869</c:v>
                </c:pt>
                <c:pt idx="2449">
                  <c:v>7.800762656502104</c:v>
                </c:pt>
                <c:pt idx="2450">
                  <c:v>7.9351841414505051</c:v>
                </c:pt>
                <c:pt idx="2451">
                  <c:v>8.0604988921917347</c:v>
                </c:pt>
                <c:pt idx="2452">
                  <c:v>8.1389481729073907</c:v>
                </c:pt>
                <c:pt idx="2453">
                  <c:v>8.3325589916311813</c:v>
                </c:pt>
                <c:pt idx="2454">
                  <c:v>8.2613939753606758</c:v>
                </c:pt>
                <c:pt idx="2455">
                  <c:v>8.3821199642379511</c:v>
                </c:pt>
                <c:pt idx="2456">
                  <c:v>8.3282440175331018</c:v>
                </c:pt>
                <c:pt idx="2457">
                  <c:v>8.3949491043150033</c:v>
                </c:pt>
                <c:pt idx="2458">
                  <c:v>8.6909518054117321</c:v>
                </c:pt>
                <c:pt idx="2459">
                  <c:v>8.7633999101978723</c:v>
                </c:pt>
                <c:pt idx="2460">
                  <c:v>8.7099031009368524</c:v>
                </c:pt>
                <c:pt idx="2461">
                  <c:v>8.7983677331217596</c:v>
                </c:pt>
                <c:pt idx="2462">
                  <c:v>8.8796443837144672</c:v>
                </c:pt>
                <c:pt idx="2463">
                  <c:v>8.9855737314891364</c:v>
                </c:pt>
                <c:pt idx="2464">
                  <c:v>8.9799389842738417</c:v>
                </c:pt>
                <c:pt idx="2465">
                  <c:v>8.8186114116065504</c:v>
                </c:pt>
                <c:pt idx="2466">
                  <c:v>8.9289267506190697</c:v>
                </c:pt>
                <c:pt idx="2467">
                  <c:v>8.4986586353608047</c:v>
                </c:pt>
                <c:pt idx="2468">
                  <c:v>8.8345674302777919</c:v>
                </c:pt>
                <c:pt idx="2469">
                  <c:v>8.9957805864421232</c:v>
                </c:pt>
                <c:pt idx="2470">
                  <c:v>9.0898592904463982</c:v>
                </c:pt>
                <c:pt idx="2471">
                  <c:v>9.1882437879142316</c:v>
                </c:pt>
                <c:pt idx="2472">
                  <c:v>9.0881793102019923</c:v>
                </c:pt>
                <c:pt idx="2473">
                  <c:v>8.6255534415888828</c:v>
                </c:pt>
                <c:pt idx="2474">
                  <c:v>8.8737889598421074</c:v>
                </c:pt>
                <c:pt idx="2475">
                  <c:v>8.6908573814475876</c:v>
                </c:pt>
                <c:pt idx="2476">
                  <c:v>8.4883747313635531</c:v>
                </c:pt>
                <c:pt idx="2477">
                  <c:v>8.4005549818490159</c:v>
                </c:pt>
                <c:pt idx="2478">
                  <c:v>8.0034704597509538</c:v>
                </c:pt>
                <c:pt idx="2479">
                  <c:v>7.9938799212791043</c:v>
                </c:pt>
                <c:pt idx="2480">
                  <c:v>7.975033975431943</c:v>
                </c:pt>
                <c:pt idx="2481">
                  <c:v>7.9603988300365991</c:v>
                </c:pt>
                <c:pt idx="2482">
                  <c:v>8.0765390160974118</c:v>
                </c:pt>
                <c:pt idx="2483">
                  <c:v>7.7598272693932708</c:v>
                </c:pt>
                <c:pt idx="2484">
                  <c:v>7.8665445963400238</c:v>
                </c:pt>
                <c:pt idx="2485">
                  <c:v>8.0997172730260267</c:v>
                </c:pt>
                <c:pt idx="2486">
                  <c:v>8.0649511964425749</c:v>
                </c:pt>
                <c:pt idx="2487">
                  <c:v>8.0681635080489187</c:v>
                </c:pt>
                <c:pt idx="2488">
                  <c:v>7.9411378208741539</c:v>
                </c:pt>
                <c:pt idx="2489">
                  <c:v>8.0778550714370105</c:v>
                </c:pt>
                <c:pt idx="2490">
                  <c:v>8.1677637567337253</c:v>
                </c:pt>
                <c:pt idx="2491">
                  <c:v>8.2597113395608268</c:v>
                </c:pt>
                <c:pt idx="2492">
                  <c:v>8.1878348241149119</c:v>
                </c:pt>
                <c:pt idx="2493">
                  <c:v>8.5859882452141125</c:v>
                </c:pt>
                <c:pt idx="2494">
                  <c:v>8.5890085222256349</c:v>
                </c:pt>
                <c:pt idx="2495">
                  <c:v>8.7303085027479437</c:v>
                </c:pt>
                <c:pt idx="2496">
                  <c:v>8.5469109502467031</c:v>
                </c:pt>
                <c:pt idx="2497">
                  <c:v>8.5796034932695289</c:v>
                </c:pt>
                <c:pt idx="2498">
                  <c:v>8.6674900489716364</c:v>
                </c:pt>
                <c:pt idx="2499">
                  <c:v>8.6194499888384097</c:v>
                </c:pt>
                <c:pt idx="2500">
                  <c:v>8.6682112598926562</c:v>
                </c:pt>
                <c:pt idx="2501">
                  <c:v>8.8699714850874685</c:v>
                </c:pt>
                <c:pt idx="2502">
                  <c:v>9.0482519340017014</c:v>
                </c:pt>
                <c:pt idx="2503">
                  <c:v>9.0155856430412253</c:v>
                </c:pt>
                <c:pt idx="2504">
                  <c:v>8.9839289563225631</c:v>
                </c:pt>
                <c:pt idx="2505">
                  <c:v>8.955973544839777</c:v>
                </c:pt>
                <c:pt idx="2506">
                  <c:v>8.731871714426001</c:v>
                </c:pt>
                <c:pt idx="2507">
                  <c:v>8.7933896288937827</c:v>
                </c:pt>
                <c:pt idx="2508">
                  <c:v>8.7787275865154815</c:v>
                </c:pt>
                <c:pt idx="2509">
                  <c:v>8.8286825297400426</c:v>
                </c:pt>
                <c:pt idx="2510">
                  <c:v>8.8620933827295048</c:v>
                </c:pt>
                <c:pt idx="2511">
                  <c:v>8.9907729160780594</c:v>
                </c:pt>
                <c:pt idx="2512">
                  <c:v>9.0447840472621532</c:v>
                </c:pt>
                <c:pt idx="2513">
                  <c:v>9.1685991711553019</c:v>
                </c:pt>
                <c:pt idx="2514">
                  <c:v>9.1531900525710306</c:v>
                </c:pt>
                <c:pt idx="2515">
                  <c:v>9.2024631085208455</c:v>
                </c:pt>
                <c:pt idx="2516">
                  <c:v>9.3069465240720195</c:v>
                </c:pt>
                <c:pt idx="2517">
                  <c:v>9.1915225965272747</c:v>
                </c:pt>
                <c:pt idx="2518">
                  <c:v>9.2004834493549623</c:v>
                </c:pt>
                <c:pt idx="2519">
                  <c:v>9.1938742405509259</c:v>
                </c:pt>
                <c:pt idx="2520">
                  <c:v>9.3389901812334237</c:v>
                </c:pt>
                <c:pt idx="2521">
                  <c:v>9.2155507809116894</c:v>
                </c:pt>
                <c:pt idx="2522">
                  <c:v>9.1268529415388855</c:v>
                </c:pt>
                <c:pt idx="2523">
                  <c:v>8.9431171590514893</c:v>
                </c:pt>
                <c:pt idx="2524">
                  <c:v>8.9437431637764444</c:v>
                </c:pt>
                <c:pt idx="2525">
                  <c:v>9.1651586627972268</c:v>
                </c:pt>
                <c:pt idx="2526">
                  <c:v>9.0616845490100708</c:v>
                </c:pt>
                <c:pt idx="2527">
                  <c:v>9.0396087071718334</c:v>
                </c:pt>
                <c:pt idx="2528">
                  <c:v>9.1480286383315388</c:v>
                </c:pt>
                <c:pt idx="2529">
                  <c:v>9.4518296560847457</c:v>
                </c:pt>
                <c:pt idx="2530">
                  <c:v>9.3555293105823054</c:v>
                </c:pt>
                <c:pt idx="2531">
                  <c:v>9.369741677218359</c:v>
                </c:pt>
                <c:pt idx="2532">
                  <c:v>9.3657386056468912</c:v>
                </c:pt>
                <c:pt idx="2533">
                  <c:v>9.3884625483507378</c:v>
                </c:pt>
                <c:pt idx="2534">
                  <c:v>9.342696714502507</c:v>
                </c:pt>
                <c:pt idx="2535">
                  <c:v>9.4498104420144848</c:v>
                </c:pt>
                <c:pt idx="2536">
                  <c:v>9.5119797276363691</c:v>
                </c:pt>
                <c:pt idx="2537">
                  <c:v>9.452603816770484</c:v>
                </c:pt>
                <c:pt idx="2538">
                  <c:v>9.4767840193097754</c:v>
                </c:pt>
                <c:pt idx="2539">
                  <c:v>9.4252736073534678</c:v>
                </c:pt>
                <c:pt idx="2540">
                  <c:v>9.6946819170110849</c:v>
                </c:pt>
                <c:pt idx="2541">
                  <c:v>9.7047037001512351</c:v>
                </c:pt>
                <c:pt idx="2542">
                  <c:v>9.7288123937895143</c:v>
                </c:pt>
                <c:pt idx="2543">
                  <c:v>9.8827669142133914</c:v>
                </c:pt>
                <c:pt idx="2544">
                  <c:v>9.8798755302796533</c:v>
                </c:pt>
                <c:pt idx="2545">
                  <c:v>9.9814242408389635</c:v>
                </c:pt>
                <c:pt idx="2546">
                  <c:v>10.045295594713499</c:v>
                </c:pt>
                <c:pt idx="2547">
                  <c:v>10.020798802018639</c:v>
                </c:pt>
                <c:pt idx="2548">
                  <c:v>10.23561702867895</c:v>
                </c:pt>
                <c:pt idx="2549">
                  <c:v>10.25060921552139</c:v>
                </c:pt>
                <c:pt idx="2550">
                  <c:v>10.36307202697787</c:v>
                </c:pt>
                <c:pt idx="2551">
                  <c:v>10.434222546561831</c:v>
                </c:pt>
                <c:pt idx="2552">
                  <c:v>10.773032172318709</c:v>
                </c:pt>
                <c:pt idx="2553">
                  <c:v>10.97011864055696</c:v>
                </c:pt>
                <c:pt idx="2554">
                  <c:v>11.200506661308021</c:v>
                </c:pt>
                <c:pt idx="2555">
                  <c:v>11.573987066275469</c:v>
                </c:pt>
                <c:pt idx="2556">
                  <c:v>11.49317579980916</c:v>
                </c:pt>
                <c:pt idx="2557">
                  <c:v>11.88583733556896</c:v>
                </c:pt>
                <c:pt idx="2558">
                  <c:v>11.787507458518601</c:v>
                </c:pt>
                <c:pt idx="2559">
                  <c:v>11.656402412396771</c:v>
                </c:pt>
                <c:pt idx="2560">
                  <c:v>11.011782783113761</c:v>
                </c:pt>
                <c:pt idx="2561">
                  <c:v>11.136257333773861</c:v>
                </c:pt>
                <c:pt idx="2562">
                  <c:v>11.455005200464029</c:v>
                </c:pt>
                <c:pt idx="2563">
                  <c:v>11.597174129269741</c:v>
                </c:pt>
                <c:pt idx="2564">
                  <c:v>11.703174824579079</c:v>
                </c:pt>
                <c:pt idx="2565">
                  <c:v>11.69227807268523</c:v>
                </c:pt>
                <c:pt idx="2566">
                  <c:v>11.03756680462709</c:v>
                </c:pt>
                <c:pt idx="2567">
                  <c:v>11.0640926966883</c:v>
                </c:pt>
                <c:pt idx="2568">
                  <c:v>11.26175958478513</c:v>
                </c:pt>
                <c:pt idx="2569">
                  <c:v>11.6312588634012</c:v>
                </c:pt>
                <c:pt idx="2570">
                  <c:v>11.58741296534086</c:v>
                </c:pt>
                <c:pt idx="2571">
                  <c:v>11.706984587576031</c:v>
                </c:pt>
                <c:pt idx="2572">
                  <c:v>12.040199391564119</c:v>
                </c:pt>
                <c:pt idx="2573">
                  <c:v>11.92698106053593</c:v>
                </c:pt>
                <c:pt idx="2574">
                  <c:v>12.08081377345451</c:v>
                </c:pt>
                <c:pt idx="2575">
                  <c:v>11.97518128166943</c:v>
                </c:pt>
                <c:pt idx="2576">
                  <c:v>11.739559601185301</c:v>
                </c:pt>
                <c:pt idx="2577">
                  <c:v>11.6981545701454</c:v>
                </c:pt>
                <c:pt idx="2578">
                  <c:v>11.51210081537346</c:v>
                </c:pt>
                <c:pt idx="2579">
                  <c:v>11.38870934201187</c:v>
                </c:pt>
                <c:pt idx="2580">
                  <c:v>11.35474710313026</c:v>
                </c:pt>
                <c:pt idx="2581">
                  <c:v>11.508202747422169</c:v>
                </c:pt>
                <c:pt idx="2582">
                  <c:v>11.69369971758354</c:v>
                </c:pt>
                <c:pt idx="2583">
                  <c:v>11.728099802658109</c:v>
                </c:pt>
                <c:pt idx="2584">
                  <c:v>11.455002594554511</c:v>
                </c:pt>
                <c:pt idx="2585">
                  <c:v>11.402416951029579</c:v>
                </c:pt>
                <c:pt idx="2586">
                  <c:v>11.528178034241</c:v>
                </c:pt>
                <c:pt idx="2587">
                  <c:v>11.74192326236977</c:v>
                </c:pt>
                <c:pt idx="2588">
                  <c:v>11.76814365346196</c:v>
                </c:pt>
                <c:pt idx="2589">
                  <c:v>11.507200249028971</c:v>
                </c:pt>
                <c:pt idx="2590">
                  <c:v>11.634761684471639</c:v>
                </c:pt>
                <c:pt idx="2591">
                  <c:v>11.82295148111551</c:v>
                </c:pt>
                <c:pt idx="2592">
                  <c:v>11.83170700939341</c:v>
                </c:pt>
              </c:numCache>
            </c:numRef>
          </c:val>
          <c:smooth val="0"/>
          <c:extLst>
            <c:ext xmlns:c16="http://schemas.microsoft.com/office/drawing/2014/chart" uri="{C3380CC4-5D6E-409C-BE32-E72D297353CC}">
              <c16:uniqueId val="{00000001-2CF3-415D-834D-7306EACBA234}"/>
            </c:ext>
          </c:extLst>
        </c:ser>
        <c:ser>
          <c:idx val="2"/>
          <c:order val="2"/>
          <c:tx>
            <c:strRef>
              <c:f>[报告图表.xlsx]JOR_OPEN全市场!$AF$1</c:f>
              <c:strCache>
                <c:ptCount val="1"/>
                <c:pt idx="0">
                  <c:v>第3组</c:v>
                </c:pt>
              </c:strCache>
            </c:strRef>
          </c:tx>
          <c:spPr>
            <a:ln w="19050" cap="rnd">
              <a:solidFill>
                <a:srgbClr val="FF9900"/>
              </a:solidFill>
              <a:round/>
            </a:ln>
            <a:effectLst/>
          </c:spPr>
          <c:marker>
            <c:symbol val="none"/>
          </c:marker>
          <c:cat>
            <c:numRef>
              <c:f>[报告图表.xlsx]JOR_OPEN全市场!$AB$2:$AB$2594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[报告图表.xlsx]JOR_OPEN全市场!$AF$2:$AF$2594</c:f>
              <c:numCache>
                <c:formatCode>General</c:formatCode>
                <c:ptCount val="2593"/>
                <c:pt idx="0">
                  <c:v>1</c:v>
                </c:pt>
                <c:pt idx="1">
                  <c:v>1.0092927339061339</c:v>
                </c:pt>
                <c:pt idx="2">
                  <c:v>1.0123276414793381</c:v>
                </c:pt>
                <c:pt idx="3">
                  <c:v>1.004714717927893</c:v>
                </c:pt>
                <c:pt idx="4">
                  <c:v>0.98251053706736979</c:v>
                </c:pt>
                <c:pt idx="5">
                  <c:v>0.98818083523014799</c:v>
                </c:pt>
                <c:pt idx="6">
                  <c:v>0.99728879494477074</c:v>
                </c:pt>
                <c:pt idx="7">
                  <c:v>1.0195685006609569</c:v>
                </c:pt>
                <c:pt idx="8">
                  <c:v>1.0125192275391981</c:v>
                </c:pt>
                <c:pt idx="9">
                  <c:v>1.0439124951132841</c:v>
                </c:pt>
                <c:pt idx="10">
                  <c:v>1.0563567800335729</c:v>
                </c:pt>
                <c:pt idx="11">
                  <c:v>1.084737569724963</c:v>
                </c:pt>
                <c:pt idx="12">
                  <c:v>1.087324272651444</c:v>
                </c:pt>
                <c:pt idx="13">
                  <c:v>1.0474445996901489</c:v>
                </c:pt>
                <c:pt idx="14">
                  <c:v>1.0536488059398139</c:v>
                </c:pt>
                <c:pt idx="15">
                  <c:v>1.023672470334253</c:v>
                </c:pt>
                <c:pt idx="16">
                  <c:v>1.009000574743095</c:v>
                </c:pt>
                <c:pt idx="17">
                  <c:v>0.96910717547489889</c:v>
                </c:pt>
                <c:pt idx="18">
                  <c:v>0.96515222824298574</c:v>
                </c:pt>
                <c:pt idx="19">
                  <c:v>0.98207274027972613</c:v>
                </c:pt>
                <c:pt idx="20">
                  <c:v>0.98362223409903937</c:v>
                </c:pt>
                <c:pt idx="21">
                  <c:v>0.99883300536719699</c:v>
                </c:pt>
                <c:pt idx="22">
                  <c:v>1.002429641154601</c:v>
                </c:pt>
                <c:pt idx="23">
                  <c:v>1.0215789107246001</c:v>
                </c:pt>
                <c:pt idx="24">
                  <c:v>1.0271265988565581</c:v>
                </c:pt>
                <c:pt idx="25">
                  <c:v>1.0224009695903511</c:v>
                </c:pt>
                <c:pt idx="26">
                  <c:v>1.0051442997964111</c:v>
                </c:pt>
                <c:pt idx="27">
                  <c:v>0.99565449305558551</c:v>
                </c:pt>
                <c:pt idx="28">
                  <c:v>1.0234804953112131</c:v>
                </c:pt>
                <c:pt idx="29">
                  <c:v>1.02140649909892</c:v>
                </c:pt>
                <c:pt idx="30">
                  <c:v>1.0425054579019231</c:v>
                </c:pt>
                <c:pt idx="31">
                  <c:v>1.034005856432509</c:v>
                </c:pt>
                <c:pt idx="32">
                  <c:v>1.0590477986140721</c:v>
                </c:pt>
                <c:pt idx="33">
                  <c:v>1.0862190382970289</c:v>
                </c:pt>
                <c:pt idx="34">
                  <c:v>1.096556817680211</c:v>
                </c:pt>
                <c:pt idx="35">
                  <c:v>1.0882815286752521</c:v>
                </c:pt>
                <c:pt idx="36">
                  <c:v>1.097487866841681</c:v>
                </c:pt>
                <c:pt idx="37">
                  <c:v>1.1208562891221341</c:v>
                </c:pt>
                <c:pt idx="38">
                  <c:v>1.1338791637492689</c:v>
                </c:pt>
                <c:pt idx="39">
                  <c:v>1.107977816376847</c:v>
                </c:pt>
                <c:pt idx="40">
                  <c:v>1.10838663258559</c:v>
                </c:pt>
                <c:pt idx="41">
                  <c:v>1.130832477516154</c:v>
                </c:pt>
                <c:pt idx="42">
                  <c:v>1.135033645948387</c:v>
                </c:pt>
                <c:pt idx="43">
                  <c:v>1.105786167514778</c:v>
                </c:pt>
                <c:pt idx="44">
                  <c:v>1.078843520173409</c:v>
                </c:pt>
                <c:pt idx="45">
                  <c:v>1.0700278820234801</c:v>
                </c:pt>
                <c:pt idx="46">
                  <c:v>1.059649736949819</c:v>
                </c:pt>
                <c:pt idx="47">
                  <c:v>1.061687779262783</c:v>
                </c:pt>
                <c:pt idx="48">
                  <c:v>1.0960432910528799</c:v>
                </c:pt>
                <c:pt idx="49">
                  <c:v>1.084536196471755</c:v>
                </c:pt>
                <c:pt idx="50">
                  <c:v>1.089395498612755</c:v>
                </c:pt>
                <c:pt idx="51">
                  <c:v>1.0885987965532971</c:v>
                </c:pt>
                <c:pt idx="52">
                  <c:v>1.072828020951015</c:v>
                </c:pt>
                <c:pt idx="53">
                  <c:v>1.0709187267227189</c:v>
                </c:pt>
                <c:pt idx="54">
                  <c:v>1.084262899934102</c:v>
                </c:pt>
                <c:pt idx="55">
                  <c:v>1.0857116383431269</c:v>
                </c:pt>
                <c:pt idx="56">
                  <c:v>1.092797356019334</c:v>
                </c:pt>
                <c:pt idx="57">
                  <c:v>1.0984022948364831</c:v>
                </c:pt>
                <c:pt idx="58">
                  <c:v>1.102179139833928</c:v>
                </c:pt>
                <c:pt idx="59">
                  <c:v>1.1312100740732181</c:v>
                </c:pt>
                <c:pt idx="60">
                  <c:v>1.1267404752650021</c:v>
                </c:pt>
                <c:pt idx="61">
                  <c:v>1.1278336027871589</c:v>
                </c:pt>
                <c:pt idx="62">
                  <c:v>1.136016757176882</c:v>
                </c:pt>
                <c:pt idx="63">
                  <c:v>1.132721779441684</c:v>
                </c:pt>
                <c:pt idx="64">
                  <c:v>1.149005041016242</c:v>
                </c:pt>
                <c:pt idx="65">
                  <c:v>1.1809383328923639</c:v>
                </c:pt>
                <c:pt idx="66">
                  <c:v>1.1742318973412691</c:v>
                </c:pt>
                <c:pt idx="67">
                  <c:v>1.1931118717655911</c:v>
                </c:pt>
                <c:pt idx="68">
                  <c:v>1.172578164543334</c:v>
                </c:pt>
                <c:pt idx="69">
                  <c:v>1.1819283476213009</c:v>
                </c:pt>
                <c:pt idx="70">
                  <c:v>1.1501584385889629</c:v>
                </c:pt>
                <c:pt idx="71">
                  <c:v>1.1801164059406339</c:v>
                </c:pt>
                <c:pt idx="72">
                  <c:v>1.208249122952612</c:v>
                </c:pt>
                <c:pt idx="73">
                  <c:v>1.222047886538087</c:v>
                </c:pt>
                <c:pt idx="74">
                  <c:v>1.2011910485923989</c:v>
                </c:pt>
                <c:pt idx="75">
                  <c:v>1.2296802559180531</c:v>
                </c:pt>
                <c:pt idx="76">
                  <c:v>1.195174010373091</c:v>
                </c:pt>
                <c:pt idx="77">
                  <c:v>1.2024797313223949</c:v>
                </c:pt>
                <c:pt idx="78">
                  <c:v>1.1593243817506851</c:v>
                </c:pt>
                <c:pt idx="79">
                  <c:v>1.155830681522686</c:v>
                </c:pt>
                <c:pt idx="80">
                  <c:v>1.163337469878805</c:v>
                </c:pt>
                <c:pt idx="81">
                  <c:v>1.189734995944574</c:v>
                </c:pt>
                <c:pt idx="82">
                  <c:v>1.1492740514811861</c:v>
                </c:pt>
                <c:pt idx="83">
                  <c:v>1.1219222687400809</c:v>
                </c:pt>
                <c:pt idx="84">
                  <c:v>1.093354313914084</c:v>
                </c:pt>
                <c:pt idx="85">
                  <c:v>1.0672575098501189</c:v>
                </c:pt>
                <c:pt idx="86">
                  <c:v>1.0520975204643179</c:v>
                </c:pt>
                <c:pt idx="87">
                  <c:v>1.086590166278856</c:v>
                </c:pt>
                <c:pt idx="88">
                  <c:v>1.0930697143764949</c:v>
                </c:pt>
                <c:pt idx="89">
                  <c:v>1.03205286992837</c:v>
                </c:pt>
                <c:pt idx="90">
                  <c:v>1.051331736329548</c:v>
                </c:pt>
                <c:pt idx="91">
                  <c:v>1.0514444527314</c:v>
                </c:pt>
                <c:pt idx="92">
                  <c:v>1.0373752182439919</c:v>
                </c:pt>
                <c:pt idx="93">
                  <c:v>1.0685854613937329</c:v>
                </c:pt>
                <c:pt idx="94">
                  <c:v>1.113730637725129</c:v>
                </c:pt>
                <c:pt idx="95">
                  <c:v>1.106760671853813</c:v>
                </c:pt>
                <c:pt idx="96">
                  <c:v>1.102714594707241</c:v>
                </c:pt>
                <c:pt idx="97">
                  <c:v>1.126424007969264</c:v>
                </c:pt>
                <c:pt idx="98">
                  <c:v>1.135227847117148</c:v>
                </c:pt>
                <c:pt idx="99">
                  <c:v>1.1045791605260731</c:v>
                </c:pt>
                <c:pt idx="100">
                  <c:v>1.0840807860937931</c:v>
                </c:pt>
                <c:pt idx="101">
                  <c:v>1.10193880579575</c:v>
                </c:pt>
                <c:pt idx="102">
                  <c:v>1.097521578224496</c:v>
                </c:pt>
                <c:pt idx="103">
                  <c:v>1.1117166463175721</c:v>
                </c:pt>
                <c:pt idx="104">
                  <c:v>1.1133766783697361</c:v>
                </c:pt>
                <c:pt idx="105">
                  <c:v>1.114122197281942</c:v>
                </c:pt>
                <c:pt idx="106">
                  <c:v>1.142805030215182</c:v>
                </c:pt>
                <c:pt idx="107">
                  <c:v>1.147894084284337</c:v>
                </c:pt>
                <c:pt idx="108">
                  <c:v>1.14266374776454</c:v>
                </c:pt>
                <c:pt idx="109">
                  <c:v>1.122877174539415</c:v>
                </c:pt>
                <c:pt idx="110">
                  <c:v>1.079203363288608</c:v>
                </c:pt>
                <c:pt idx="111">
                  <c:v>1.1104356781852489</c:v>
                </c:pt>
                <c:pt idx="112">
                  <c:v>1.112943199793581</c:v>
                </c:pt>
                <c:pt idx="113">
                  <c:v>1.114033144817929</c:v>
                </c:pt>
                <c:pt idx="114">
                  <c:v>1.1160977969854691</c:v>
                </c:pt>
                <c:pt idx="115">
                  <c:v>1.094596712751847</c:v>
                </c:pt>
                <c:pt idx="116">
                  <c:v>1.077438286439206</c:v>
                </c:pt>
                <c:pt idx="117">
                  <c:v>1.0207718097904961</c:v>
                </c:pt>
                <c:pt idx="118">
                  <c:v>1.0154983111176621</c:v>
                </c:pt>
                <c:pt idx="119">
                  <c:v>0.99921259527805184</c:v>
                </c:pt>
                <c:pt idx="120">
                  <c:v>0.99212941850712089</c:v>
                </c:pt>
                <c:pt idx="121">
                  <c:v>0.98834623351801043</c:v>
                </c:pt>
                <c:pt idx="122">
                  <c:v>1.016954163053261</c:v>
                </c:pt>
                <c:pt idx="123">
                  <c:v>1.033540287049346</c:v>
                </c:pt>
                <c:pt idx="124">
                  <c:v>1.0290353450668499</c:v>
                </c:pt>
                <c:pt idx="125">
                  <c:v>1.0658086803951341</c:v>
                </c:pt>
                <c:pt idx="126">
                  <c:v>1.0738074190087099</c:v>
                </c:pt>
                <c:pt idx="127">
                  <c:v>1.056239836367469</c:v>
                </c:pt>
                <c:pt idx="128">
                  <c:v>1.064267442627542</c:v>
                </c:pt>
                <c:pt idx="129">
                  <c:v>1.04277102167623</c:v>
                </c:pt>
                <c:pt idx="130">
                  <c:v>1.0487753176188901</c:v>
                </c:pt>
                <c:pt idx="131">
                  <c:v>1.077811736355033</c:v>
                </c:pt>
                <c:pt idx="132">
                  <c:v>1.1064977796963511</c:v>
                </c:pt>
                <c:pt idx="133">
                  <c:v>1.1036605842373119</c:v>
                </c:pt>
                <c:pt idx="134">
                  <c:v>1.117584073546589</c:v>
                </c:pt>
                <c:pt idx="135">
                  <c:v>1.1232386646517609</c:v>
                </c:pt>
                <c:pt idx="136">
                  <c:v>1.134427735958101</c:v>
                </c:pt>
                <c:pt idx="137">
                  <c:v>1.136203382505818</c:v>
                </c:pt>
                <c:pt idx="138">
                  <c:v>1.168675090979824</c:v>
                </c:pt>
                <c:pt idx="139">
                  <c:v>1.1776569768795251</c:v>
                </c:pt>
                <c:pt idx="140">
                  <c:v>1.1725337067951009</c:v>
                </c:pt>
                <c:pt idx="141">
                  <c:v>1.189439741551235</c:v>
                </c:pt>
                <c:pt idx="142">
                  <c:v>1.1728868182143961</c:v>
                </c:pt>
                <c:pt idx="143">
                  <c:v>1.1865693877568431</c:v>
                </c:pt>
                <c:pt idx="144">
                  <c:v>1.183784035795943</c:v>
                </c:pt>
                <c:pt idx="145">
                  <c:v>1.216082574716812</c:v>
                </c:pt>
                <c:pt idx="146">
                  <c:v>1.2218644553416951</c:v>
                </c:pt>
                <c:pt idx="147">
                  <c:v>1.1831751937834509</c:v>
                </c:pt>
                <c:pt idx="148">
                  <c:v>1.2076427749928129</c:v>
                </c:pt>
                <c:pt idx="149">
                  <c:v>1.191981069235164</c:v>
                </c:pt>
                <c:pt idx="150">
                  <c:v>1.2200077636997939</c:v>
                </c:pt>
                <c:pt idx="151">
                  <c:v>1.2494085263437089</c:v>
                </c:pt>
                <c:pt idx="152">
                  <c:v>1.2575264023714929</c:v>
                </c:pt>
                <c:pt idx="153">
                  <c:v>1.255632267989782</c:v>
                </c:pt>
                <c:pt idx="154">
                  <c:v>1.260083568526555</c:v>
                </c:pt>
                <c:pt idx="155">
                  <c:v>1.219137302991764</c:v>
                </c:pt>
                <c:pt idx="156">
                  <c:v>1.2218132271041211</c:v>
                </c:pt>
                <c:pt idx="157">
                  <c:v>1.2321909637990529</c:v>
                </c:pt>
                <c:pt idx="158">
                  <c:v>1.214288660379687</c:v>
                </c:pt>
                <c:pt idx="159">
                  <c:v>1.2310506550299001</c:v>
                </c:pt>
                <c:pt idx="160">
                  <c:v>1.2361486247054769</c:v>
                </c:pt>
                <c:pt idx="161">
                  <c:v>1.2728832197438531</c:v>
                </c:pt>
                <c:pt idx="162">
                  <c:v>1.2852382453157509</c:v>
                </c:pt>
                <c:pt idx="163">
                  <c:v>1.2654378641190669</c:v>
                </c:pt>
                <c:pt idx="164">
                  <c:v>1.2999321341864529</c:v>
                </c:pt>
                <c:pt idx="165">
                  <c:v>1.310292539750165</c:v>
                </c:pt>
                <c:pt idx="166">
                  <c:v>1.310180286177097</c:v>
                </c:pt>
                <c:pt idx="167">
                  <c:v>1.3150671128668281</c:v>
                </c:pt>
                <c:pt idx="168">
                  <c:v>1.3344870814468159</c:v>
                </c:pt>
                <c:pt idx="169">
                  <c:v>1.3201602433745661</c:v>
                </c:pt>
                <c:pt idx="170">
                  <c:v>1.330650911770513</c:v>
                </c:pt>
                <c:pt idx="171">
                  <c:v>1.355827576899389</c:v>
                </c:pt>
                <c:pt idx="172">
                  <c:v>1.357525292175713</c:v>
                </c:pt>
                <c:pt idx="173">
                  <c:v>1.3353910938243441</c:v>
                </c:pt>
                <c:pt idx="174">
                  <c:v>1.3050519032127139</c:v>
                </c:pt>
                <c:pt idx="175">
                  <c:v>1.308414331827729</c:v>
                </c:pt>
                <c:pt idx="176">
                  <c:v>1.2976763412661401</c:v>
                </c:pt>
                <c:pt idx="177">
                  <c:v>1.296726537125463</c:v>
                </c:pt>
                <c:pt idx="178">
                  <c:v>1.333359741658154</c:v>
                </c:pt>
                <c:pt idx="179">
                  <c:v>1.3274082083835881</c:v>
                </c:pt>
                <c:pt idx="180">
                  <c:v>1.311954847655147</c:v>
                </c:pt>
                <c:pt idx="181">
                  <c:v>1.3451563307393659</c:v>
                </c:pt>
                <c:pt idx="182">
                  <c:v>1.392391143019682</c:v>
                </c:pt>
                <c:pt idx="183">
                  <c:v>1.4037952310307189</c:v>
                </c:pt>
                <c:pt idx="184">
                  <c:v>1.4237593911097839</c:v>
                </c:pt>
                <c:pt idx="185">
                  <c:v>1.432564175626629</c:v>
                </c:pt>
                <c:pt idx="186">
                  <c:v>1.408403669199713</c:v>
                </c:pt>
                <c:pt idx="187">
                  <c:v>1.428751154632258</c:v>
                </c:pt>
                <c:pt idx="188">
                  <c:v>1.406835884795558</c:v>
                </c:pt>
                <c:pt idx="189">
                  <c:v>1.4617712836765531</c:v>
                </c:pt>
                <c:pt idx="190">
                  <c:v>1.483313122272097</c:v>
                </c:pt>
                <c:pt idx="191">
                  <c:v>1.498476065608898</c:v>
                </c:pt>
                <c:pt idx="192">
                  <c:v>1.5240078037361029</c:v>
                </c:pt>
                <c:pt idx="193">
                  <c:v>1.5704721860717861</c:v>
                </c:pt>
                <c:pt idx="194">
                  <c:v>1.568158671254263</c:v>
                </c:pt>
                <c:pt idx="195">
                  <c:v>1.552441293322401</c:v>
                </c:pt>
                <c:pt idx="196">
                  <c:v>1.5610964693957829</c:v>
                </c:pt>
                <c:pt idx="197">
                  <c:v>1.5782454572869</c:v>
                </c:pt>
                <c:pt idx="198">
                  <c:v>1.6366965633725159</c:v>
                </c:pt>
                <c:pt idx="199">
                  <c:v>1.610538880157484</c:v>
                </c:pt>
                <c:pt idx="200">
                  <c:v>1.565601222589891</c:v>
                </c:pt>
                <c:pt idx="201">
                  <c:v>1.6079923675845711</c:v>
                </c:pt>
                <c:pt idx="202">
                  <c:v>1.6273852642488791</c:v>
                </c:pt>
                <c:pt idx="203">
                  <c:v>1.653966950034216</c:v>
                </c:pt>
                <c:pt idx="204">
                  <c:v>1.662915790244208</c:v>
                </c:pt>
                <c:pt idx="205">
                  <c:v>1.6683033680428989</c:v>
                </c:pt>
                <c:pt idx="206">
                  <c:v>1.6704025185654581</c:v>
                </c:pt>
                <c:pt idx="207">
                  <c:v>1.5603579236811489</c:v>
                </c:pt>
                <c:pt idx="208">
                  <c:v>1.5950683151364451</c:v>
                </c:pt>
                <c:pt idx="209">
                  <c:v>1.541453899927951</c:v>
                </c:pt>
                <c:pt idx="210">
                  <c:v>1.4774953485158779</c:v>
                </c:pt>
                <c:pt idx="211">
                  <c:v>1.5040589171280569</c:v>
                </c:pt>
                <c:pt idx="212">
                  <c:v>1.5546492952069211</c:v>
                </c:pt>
                <c:pt idx="213">
                  <c:v>1.573248786254823</c:v>
                </c:pt>
                <c:pt idx="214">
                  <c:v>1.5595540334509641</c:v>
                </c:pt>
                <c:pt idx="215">
                  <c:v>1.6191730536757789</c:v>
                </c:pt>
                <c:pt idx="216">
                  <c:v>1.631419920655351</c:v>
                </c:pt>
                <c:pt idx="217">
                  <c:v>1.620299397091012</c:v>
                </c:pt>
                <c:pt idx="218">
                  <c:v>1.629915947278475</c:v>
                </c:pt>
                <c:pt idx="219">
                  <c:v>1.5941042651616719</c:v>
                </c:pt>
                <c:pt idx="220">
                  <c:v>1.591089502553775</c:v>
                </c:pt>
                <c:pt idx="221">
                  <c:v>1.5899618464238481</c:v>
                </c:pt>
                <c:pt idx="222">
                  <c:v>1.5820828986212909</c:v>
                </c:pt>
                <c:pt idx="223">
                  <c:v>1.574366137360603</c:v>
                </c:pt>
                <c:pt idx="224">
                  <c:v>1.5953579333503609</c:v>
                </c:pt>
                <c:pt idx="225">
                  <c:v>1.5925852062556709</c:v>
                </c:pt>
                <c:pt idx="226">
                  <c:v>1.5695452631989659</c:v>
                </c:pt>
                <c:pt idx="227">
                  <c:v>1.5933596181304741</c:v>
                </c:pt>
                <c:pt idx="228">
                  <c:v>1.657840334950756</c:v>
                </c:pt>
                <c:pt idx="229">
                  <c:v>1.6739058291127491</c:v>
                </c:pt>
                <c:pt idx="230">
                  <c:v>1.6779097329326369</c:v>
                </c:pt>
                <c:pt idx="231">
                  <c:v>1.6680081782744329</c:v>
                </c:pt>
                <c:pt idx="232">
                  <c:v>1.680690849428728</c:v>
                </c:pt>
                <c:pt idx="233">
                  <c:v>1.6581725116316171</c:v>
                </c:pt>
                <c:pt idx="234">
                  <c:v>1.6700578133697619</c:v>
                </c:pt>
                <c:pt idx="235">
                  <c:v>1.64922557421654</c:v>
                </c:pt>
                <c:pt idx="236">
                  <c:v>1.6064206675365471</c:v>
                </c:pt>
                <c:pt idx="237">
                  <c:v>1.5790393845684281</c:v>
                </c:pt>
                <c:pt idx="238">
                  <c:v>1.544120532309305</c:v>
                </c:pt>
                <c:pt idx="239">
                  <c:v>1.519461144018009</c:v>
                </c:pt>
                <c:pt idx="240">
                  <c:v>1.5438051643628521</c:v>
                </c:pt>
                <c:pt idx="241">
                  <c:v>1.5686876628408499</c:v>
                </c:pt>
                <c:pt idx="242">
                  <c:v>1.613299134324607</c:v>
                </c:pt>
                <c:pt idx="243">
                  <c:v>1.6361657691100631</c:v>
                </c:pt>
                <c:pt idx="244">
                  <c:v>1.636816584834254</c:v>
                </c:pt>
                <c:pt idx="245">
                  <c:v>1.6211127457085051</c:v>
                </c:pt>
                <c:pt idx="246">
                  <c:v>1.6024033842890419</c:v>
                </c:pt>
                <c:pt idx="247">
                  <c:v>1.5520805776587401</c:v>
                </c:pt>
                <c:pt idx="248">
                  <c:v>1.5477139027813209</c:v>
                </c:pt>
                <c:pt idx="249">
                  <c:v>1.552167503316785</c:v>
                </c:pt>
                <c:pt idx="250">
                  <c:v>1.560103457999811</c:v>
                </c:pt>
                <c:pt idx="251">
                  <c:v>1.5165562132981809</c:v>
                </c:pt>
                <c:pt idx="252">
                  <c:v>1.4480320273516061</c:v>
                </c:pt>
                <c:pt idx="253">
                  <c:v>1.4594664693175079</c:v>
                </c:pt>
                <c:pt idx="254">
                  <c:v>1.4921832790225149</c:v>
                </c:pt>
                <c:pt idx="255">
                  <c:v>1.4379911496221209</c:v>
                </c:pt>
                <c:pt idx="256">
                  <c:v>1.447190829513253</c:v>
                </c:pt>
                <c:pt idx="257">
                  <c:v>1.4044333516</c:v>
                </c:pt>
                <c:pt idx="258">
                  <c:v>1.394631982301036</c:v>
                </c:pt>
                <c:pt idx="259">
                  <c:v>1.420609122348198</c:v>
                </c:pt>
                <c:pt idx="260">
                  <c:v>1.461828385127991</c:v>
                </c:pt>
                <c:pt idx="261">
                  <c:v>1.4857722797717561</c:v>
                </c:pt>
                <c:pt idx="262">
                  <c:v>1.5043477950948889</c:v>
                </c:pt>
                <c:pt idx="263">
                  <c:v>1.513546877303269</c:v>
                </c:pt>
                <c:pt idx="264">
                  <c:v>1.498904557485109</c:v>
                </c:pt>
                <c:pt idx="265">
                  <c:v>1.5633220065471389</c:v>
                </c:pt>
                <c:pt idx="266">
                  <c:v>1.5919293868014599</c:v>
                </c:pt>
                <c:pt idx="267">
                  <c:v>1.6254510978723939</c:v>
                </c:pt>
                <c:pt idx="268">
                  <c:v>1.6155973969762909</c:v>
                </c:pt>
                <c:pt idx="269">
                  <c:v>1.646546665638607</c:v>
                </c:pt>
                <c:pt idx="270">
                  <c:v>1.6860204471107809</c:v>
                </c:pt>
                <c:pt idx="271">
                  <c:v>1.665328668281199</c:v>
                </c:pt>
                <c:pt idx="272">
                  <c:v>1.7054956360792179</c:v>
                </c:pt>
                <c:pt idx="273">
                  <c:v>1.6559599938227729</c:v>
                </c:pt>
                <c:pt idx="274">
                  <c:v>1.665408672873151</c:v>
                </c:pt>
                <c:pt idx="275">
                  <c:v>1.662340231135917</c:v>
                </c:pt>
                <c:pt idx="276">
                  <c:v>1.6647447625341629</c:v>
                </c:pt>
                <c:pt idx="277">
                  <c:v>1.708759482699626</c:v>
                </c:pt>
                <c:pt idx="278">
                  <c:v>1.7124667058468539</c:v>
                </c:pt>
                <c:pt idx="279">
                  <c:v>1.691898935255624</c:v>
                </c:pt>
                <c:pt idx="280">
                  <c:v>1.642690932986844</c:v>
                </c:pt>
                <c:pt idx="281">
                  <c:v>1.656169521119208</c:v>
                </c:pt>
                <c:pt idx="282">
                  <c:v>1.680934573806101</c:v>
                </c:pt>
                <c:pt idx="283">
                  <c:v>1.6864638460541299</c:v>
                </c:pt>
                <c:pt idx="284">
                  <c:v>1.726068002058889</c:v>
                </c:pt>
                <c:pt idx="285">
                  <c:v>1.7445682961817111</c:v>
                </c:pt>
                <c:pt idx="286">
                  <c:v>1.7483740399738339</c:v>
                </c:pt>
                <c:pt idx="287">
                  <c:v>1.748381549511044</c:v>
                </c:pt>
                <c:pt idx="288">
                  <c:v>1.74180716264035</c:v>
                </c:pt>
                <c:pt idx="289">
                  <c:v>1.7768041951499891</c:v>
                </c:pt>
                <c:pt idx="290">
                  <c:v>1.7322057149449299</c:v>
                </c:pt>
                <c:pt idx="291">
                  <c:v>1.730700220858209</c:v>
                </c:pt>
                <c:pt idx="292">
                  <c:v>1.7293636016926059</c:v>
                </c:pt>
                <c:pt idx="293">
                  <c:v>1.7330296120512929</c:v>
                </c:pt>
                <c:pt idx="294">
                  <c:v>1.755799851448486</c:v>
                </c:pt>
                <c:pt idx="295">
                  <c:v>1.772967113050343</c:v>
                </c:pt>
                <c:pt idx="296">
                  <c:v>1.7783124352615109</c:v>
                </c:pt>
                <c:pt idx="297">
                  <c:v>1.747492801386324</c:v>
                </c:pt>
                <c:pt idx="298">
                  <c:v>1.6914149736030739</c:v>
                </c:pt>
                <c:pt idx="299">
                  <c:v>1.6695685193654071</c:v>
                </c:pt>
                <c:pt idx="300">
                  <c:v>1.669630523484583</c:v>
                </c:pt>
                <c:pt idx="301">
                  <c:v>1.6997387688123891</c:v>
                </c:pt>
                <c:pt idx="302">
                  <c:v>1.672148056605449</c:v>
                </c:pt>
                <c:pt idx="303">
                  <c:v>1.6795311645923829</c:v>
                </c:pt>
                <c:pt idx="304">
                  <c:v>1.7327407078257171</c:v>
                </c:pt>
                <c:pt idx="305">
                  <c:v>1.71820668225909</c:v>
                </c:pt>
                <c:pt idx="306">
                  <c:v>1.7240637065774289</c:v>
                </c:pt>
                <c:pt idx="307">
                  <c:v>1.7454149572732589</c:v>
                </c:pt>
                <c:pt idx="308">
                  <c:v>1.75508338555729</c:v>
                </c:pt>
                <c:pt idx="309">
                  <c:v>1.7886773002680889</c:v>
                </c:pt>
                <c:pt idx="310">
                  <c:v>1.7837614675440341</c:v>
                </c:pt>
                <c:pt idx="311">
                  <c:v>1.7285197090423869</c:v>
                </c:pt>
                <c:pt idx="312">
                  <c:v>1.7545518448219659</c:v>
                </c:pt>
                <c:pt idx="313">
                  <c:v>1.759446213719517</c:v>
                </c:pt>
                <c:pt idx="314">
                  <c:v>1.764572571275546</c:v>
                </c:pt>
                <c:pt idx="315">
                  <c:v>1.7109575690741721</c:v>
                </c:pt>
                <c:pt idx="316">
                  <c:v>1.7195548235205911</c:v>
                </c:pt>
                <c:pt idx="317">
                  <c:v>1.683507621461001</c:v>
                </c:pt>
                <c:pt idx="318">
                  <c:v>1.623482153257144</c:v>
                </c:pt>
                <c:pt idx="319">
                  <c:v>1.662849976346733</c:v>
                </c:pt>
                <c:pt idx="320">
                  <c:v>1.689637292234103</c:v>
                </c:pt>
                <c:pt idx="321">
                  <c:v>1.6535132199466009</c:v>
                </c:pt>
                <c:pt idx="322">
                  <c:v>1.6674360939444841</c:v>
                </c:pt>
                <c:pt idx="323">
                  <c:v>1.671239366584458</c:v>
                </c:pt>
                <c:pt idx="324">
                  <c:v>1.6839512451394569</c:v>
                </c:pt>
                <c:pt idx="325">
                  <c:v>1.6890251961177021</c:v>
                </c:pt>
                <c:pt idx="326">
                  <c:v>1.69066559564896</c:v>
                </c:pt>
                <c:pt idx="327">
                  <c:v>1.6646595517501099</c:v>
                </c:pt>
                <c:pt idx="328">
                  <c:v>1.6697691597572519</c:v>
                </c:pt>
                <c:pt idx="329">
                  <c:v>1.664100881525364</c:v>
                </c:pt>
                <c:pt idx="330">
                  <c:v>1.6595203253008339</c:v>
                </c:pt>
                <c:pt idx="331">
                  <c:v>1.667599220217217</c:v>
                </c:pt>
                <c:pt idx="332">
                  <c:v>1.6648687181171911</c:v>
                </c:pt>
                <c:pt idx="333">
                  <c:v>1.653288731353894</c:v>
                </c:pt>
                <c:pt idx="334">
                  <c:v>1.6002768793466871</c:v>
                </c:pt>
                <c:pt idx="335">
                  <c:v>1.609926144542227</c:v>
                </c:pt>
                <c:pt idx="336">
                  <c:v>1.5848203566518371</c:v>
                </c:pt>
                <c:pt idx="337">
                  <c:v>1.565060140511586</c:v>
                </c:pt>
                <c:pt idx="338">
                  <c:v>1.5314305111384059</c:v>
                </c:pt>
                <c:pt idx="339">
                  <c:v>1.5269806673743711</c:v>
                </c:pt>
                <c:pt idx="340">
                  <c:v>1.5594984497601221</c:v>
                </c:pt>
                <c:pt idx="341">
                  <c:v>1.578550444292774</c:v>
                </c:pt>
                <c:pt idx="342">
                  <c:v>1.559412999168811</c:v>
                </c:pt>
                <c:pt idx="343">
                  <c:v>1.589138711565649</c:v>
                </c:pt>
                <c:pt idx="344">
                  <c:v>1.595170503543585</c:v>
                </c:pt>
                <c:pt idx="345">
                  <c:v>1.598658822586458</c:v>
                </c:pt>
                <c:pt idx="346">
                  <c:v>1.5689116484282091</c:v>
                </c:pt>
                <c:pt idx="347">
                  <c:v>1.5756211845872301</c:v>
                </c:pt>
                <c:pt idx="348">
                  <c:v>1.5769358565079199</c:v>
                </c:pt>
                <c:pt idx="349">
                  <c:v>1.602022372312891</c:v>
                </c:pt>
                <c:pt idx="350">
                  <c:v>1.588504070780181</c:v>
                </c:pt>
                <c:pt idx="351">
                  <c:v>1.5583556334491411</c:v>
                </c:pt>
                <c:pt idx="352">
                  <c:v>1.5467272278655251</c:v>
                </c:pt>
                <c:pt idx="353">
                  <c:v>1.52796993655679</c:v>
                </c:pt>
                <c:pt idx="354">
                  <c:v>1.5492594275483369</c:v>
                </c:pt>
                <c:pt idx="355">
                  <c:v>1.545949109157267</c:v>
                </c:pt>
                <c:pt idx="356">
                  <c:v>1.580610228263428</c:v>
                </c:pt>
                <c:pt idx="357">
                  <c:v>1.618922576103663</c:v>
                </c:pt>
                <c:pt idx="358">
                  <c:v>1.6323823180282491</c:v>
                </c:pt>
                <c:pt idx="359">
                  <c:v>1.6344699547509249</c:v>
                </c:pt>
                <c:pt idx="360">
                  <c:v>1.616525180069766</c:v>
                </c:pt>
                <c:pt idx="361">
                  <c:v>1.640610481670232</c:v>
                </c:pt>
                <c:pt idx="362">
                  <c:v>1.6446944916962229</c:v>
                </c:pt>
                <c:pt idx="363">
                  <c:v>1.6849998741804031</c:v>
                </c:pt>
                <c:pt idx="364">
                  <c:v>1.692338034563369</c:v>
                </c:pt>
                <c:pt idx="365">
                  <c:v>1.694224345904574</c:v>
                </c:pt>
                <c:pt idx="366">
                  <c:v>1.6999257500981431</c:v>
                </c:pt>
                <c:pt idx="367">
                  <c:v>1.7009124845424699</c:v>
                </c:pt>
                <c:pt idx="368">
                  <c:v>1.7194794190394931</c:v>
                </c:pt>
                <c:pt idx="369">
                  <c:v>1.7065405538624281</c:v>
                </c:pt>
                <c:pt idx="370">
                  <c:v>1.7423314099575979</c:v>
                </c:pt>
                <c:pt idx="371">
                  <c:v>1.759795045095933</c:v>
                </c:pt>
                <c:pt idx="372">
                  <c:v>1.775062369139633</c:v>
                </c:pt>
                <c:pt idx="373">
                  <c:v>1.7821277065396599</c:v>
                </c:pt>
                <c:pt idx="374">
                  <c:v>1.751814707624382</c:v>
                </c:pt>
                <c:pt idx="375">
                  <c:v>1.7562236193144241</c:v>
                </c:pt>
                <c:pt idx="376">
                  <c:v>1.735615036796845</c:v>
                </c:pt>
                <c:pt idx="377">
                  <c:v>1.7403439458640571</c:v>
                </c:pt>
                <c:pt idx="378">
                  <c:v>1.6751394052830391</c:v>
                </c:pt>
                <c:pt idx="379">
                  <c:v>1.6799658366087811</c:v>
                </c:pt>
                <c:pt idx="380">
                  <c:v>1.7141527119078239</c:v>
                </c:pt>
                <c:pt idx="381">
                  <c:v>1.7066032175070269</c:v>
                </c:pt>
                <c:pt idx="382">
                  <c:v>1.6869838610865071</c:v>
                </c:pt>
                <c:pt idx="383">
                  <c:v>1.694316783497323</c:v>
                </c:pt>
                <c:pt idx="384">
                  <c:v>1.6895337843298659</c:v>
                </c:pt>
                <c:pt idx="385">
                  <c:v>1.7119387587360699</c:v>
                </c:pt>
                <c:pt idx="386">
                  <c:v>1.7174474190156861</c:v>
                </c:pt>
                <c:pt idx="387">
                  <c:v>1.6853295551643219</c:v>
                </c:pt>
                <c:pt idx="388">
                  <c:v>1.611196200652574</c:v>
                </c:pt>
                <c:pt idx="389">
                  <c:v>1.619946218908749</c:v>
                </c:pt>
                <c:pt idx="390">
                  <c:v>1.6452246621926421</c:v>
                </c:pt>
                <c:pt idx="391">
                  <c:v>1.6887936669234069</c:v>
                </c:pt>
                <c:pt idx="392">
                  <c:v>1.6934284987427599</c:v>
                </c:pt>
                <c:pt idx="393">
                  <c:v>1.712604096338735</c:v>
                </c:pt>
                <c:pt idx="394">
                  <c:v>1.702582357331567</c:v>
                </c:pt>
                <c:pt idx="395">
                  <c:v>1.707433484396399</c:v>
                </c:pt>
                <c:pt idx="396">
                  <c:v>1.680053185644693</c:v>
                </c:pt>
                <c:pt idx="397">
                  <c:v>1.6666024430217401</c:v>
                </c:pt>
                <c:pt idx="398">
                  <c:v>1.654060551919827</c:v>
                </c:pt>
                <c:pt idx="399">
                  <c:v>1.686765361430179</c:v>
                </c:pt>
                <c:pt idx="400">
                  <c:v>1.6866469729654641</c:v>
                </c:pt>
                <c:pt idx="401">
                  <c:v>1.713293001800539</c:v>
                </c:pt>
                <c:pt idx="402">
                  <c:v>1.72167844917628</c:v>
                </c:pt>
                <c:pt idx="403">
                  <c:v>1.715614888410111</c:v>
                </c:pt>
                <c:pt idx="404">
                  <c:v>1.697200756199337</c:v>
                </c:pt>
                <c:pt idx="405">
                  <c:v>1.676437846766627</c:v>
                </c:pt>
                <c:pt idx="406">
                  <c:v>1.6607551512248371</c:v>
                </c:pt>
                <c:pt idx="407">
                  <c:v>1.64167423251808</c:v>
                </c:pt>
                <c:pt idx="408">
                  <c:v>1.6044374073997629</c:v>
                </c:pt>
                <c:pt idx="409">
                  <c:v>1.5936998250757219</c:v>
                </c:pt>
                <c:pt idx="410">
                  <c:v>1.633964077935155</c:v>
                </c:pt>
                <c:pt idx="411">
                  <c:v>1.615102722840851</c:v>
                </c:pt>
                <c:pt idx="412">
                  <c:v>1.6094076997489759</c:v>
                </c:pt>
                <c:pt idx="413">
                  <c:v>1.58825876306553</c:v>
                </c:pt>
                <c:pt idx="414">
                  <c:v>1.6005017164423969</c:v>
                </c:pt>
                <c:pt idx="415">
                  <c:v>1.6019342226574631</c:v>
                </c:pt>
                <c:pt idx="416">
                  <c:v>1.604717510367732</c:v>
                </c:pt>
                <c:pt idx="417">
                  <c:v>1.5767599160703769</c:v>
                </c:pt>
                <c:pt idx="418">
                  <c:v>1.586817645984026</c:v>
                </c:pt>
                <c:pt idx="419">
                  <c:v>1.632409135318565</c:v>
                </c:pt>
                <c:pt idx="420">
                  <c:v>1.5870093705970789</c:v>
                </c:pt>
                <c:pt idx="421">
                  <c:v>1.5727676018063499</c:v>
                </c:pt>
                <c:pt idx="422">
                  <c:v>1.5513048815970369</c:v>
                </c:pt>
                <c:pt idx="423">
                  <c:v>1.5525802002439391</c:v>
                </c:pt>
                <c:pt idx="424">
                  <c:v>1.526924251369344</c:v>
                </c:pt>
                <c:pt idx="425">
                  <c:v>1.4932778387525421</c:v>
                </c:pt>
                <c:pt idx="426">
                  <c:v>1.4908591036276071</c:v>
                </c:pt>
                <c:pt idx="427">
                  <c:v>1.4792566629447419</c:v>
                </c:pt>
                <c:pt idx="428">
                  <c:v>1.4779902803121181</c:v>
                </c:pt>
                <c:pt idx="429">
                  <c:v>1.5378638615277289</c:v>
                </c:pt>
                <c:pt idx="430">
                  <c:v>1.5620942655231951</c:v>
                </c:pt>
                <c:pt idx="431">
                  <c:v>1.5588914244879539</c:v>
                </c:pt>
                <c:pt idx="432">
                  <c:v>1.5686420863681829</c:v>
                </c:pt>
                <c:pt idx="433">
                  <c:v>1.524153807791774</c:v>
                </c:pt>
                <c:pt idx="434">
                  <c:v>1.521565805459921</c:v>
                </c:pt>
                <c:pt idx="435">
                  <c:v>1.4830570828844061</c:v>
                </c:pt>
                <c:pt idx="436">
                  <c:v>1.4606089506000379</c:v>
                </c:pt>
                <c:pt idx="437">
                  <c:v>1.496079139653113</c:v>
                </c:pt>
                <c:pt idx="438">
                  <c:v>1.533380499480155</c:v>
                </c:pt>
                <c:pt idx="439">
                  <c:v>1.5521806443041319</c:v>
                </c:pt>
                <c:pt idx="440">
                  <c:v>1.5474341631084141</c:v>
                </c:pt>
                <c:pt idx="441">
                  <c:v>1.578010119029297</c:v>
                </c:pt>
                <c:pt idx="442">
                  <c:v>1.5865608494061281</c:v>
                </c:pt>
                <c:pt idx="443">
                  <c:v>1.5747635496750709</c:v>
                </c:pt>
                <c:pt idx="444">
                  <c:v>1.6035539946830271</c:v>
                </c:pt>
                <c:pt idx="445">
                  <c:v>1.609009913578505</c:v>
                </c:pt>
                <c:pt idx="446">
                  <c:v>1.6187831141729301</c:v>
                </c:pt>
                <c:pt idx="447">
                  <c:v>1.6200495263313091</c:v>
                </c:pt>
                <c:pt idx="448">
                  <c:v>1.602650985422807</c:v>
                </c:pt>
                <c:pt idx="449">
                  <c:v>1.638425931056031</c:v>
                </c:pt>
                <c:pt idx="450">
                  <c:v>1.6228558366648489</c:v>
                </c:pt>
                <c:pt idx="451">
                  <c:v>1.615654831529987</c:v>
                </c:pt>
                <c:pt idx="452">
                  <c:v>1.6555116620881489</c:v>
                </c:pt>
                <c:pt idx="453">
                  <c:v>1.6536768060706659</c:v>
                </c:pt>
                <c:pt idx="454">
                  <c:v>1.612597452669172</c:v>
                </c:pt>
                <c:pt idx="455">
                  <c:v>1.6181945066567569</c:v>
                </c:pt>
                <c:pt idx="456">
                  <c:v>1.572895674224372</c:v>
                </c:pt>
                <c:pt idx="457">
                  <c:v>1.5757465726135511</c:v>
                </c:pt>
                <c:pt idx="458">
                  <c:v>1.5782375407927729</c:v>
                </c:pt>
                <c:pt idx="459">
                  <c:v>1.5692548942528439</c:v>
                </c:pt>
                <c:pt idx="460">
                  <c:v>1.574144302646644</c:v>
                </c:pt>
                <c:pt idx="461">
                  <c:v>1.5685382490903881</c:v>
                </c:pt>
                <c:pt idx="462">
                  <c:v>1.580653165822951</c:v>
                </c:pt>
                <c:pt idx="463">
                  <c:v>1.616461966225887</c:v>
                </c:pt>
                <c:pt idx="464">
                  <c:v>1.5547650265476931</c:v>
                </c:pt>
                <c:pt idx="465">
                  <c:v>1.5804641906419239</c:v>
                </c:pt>
                <c:pt idx="466">
                  <c:v>1.538810052179117</c:v>
                </c:pt>
                <c:pt idx="467">
                  <c:v>1.493843547076479</c:v>
                </c:pt>
                <c:pt idx="468">
                  <c:v>1.504622818541528</c:v>
                </c:pt>
                <c:pt idx="469">
                  <c:v>1.5115181325481371</c:v>
                </c:pt>
                <c:pt idx="470">
                  <c:v>1.508846222077846</c:v>
                </c:pt>
                <c:pt idx="471">
                  <c:v>1.497586259115349</c:v>
                </c:pt>
                <c:pt idx="472">
                  <c:v>1.4789823013737851</c:v>
                </c:pt>
                <c:pt idx="473">
                  <c:v>1.438869747520195</c:v>
                </c:pt>
                <c:pt idx="474">
                  <c:v>1.408533451907831</c:v>
                </c:pt>
                <c:pt idx="475">
                  <c:v>1.38047581766233</c:v>
                </c:pt>
                <c:pt idx="476">
                  <c:v>1.429338463527404</c:v>
                </c:pt>
                <c:pt idx="477">
                  <c:v>1.4367875793628271</c:v>
                </c:pt>
                <c:pt idx="478">
                  <c:v>1.4248064162898071</c:v>
                </c:pt>
                <c:pt idx="479">
                  <c:v>1.3921683746026139</c:v>
                </c:pt>
                <c:pt idx="480">
                  <c:v>1.379134493157377</c:v>
                </c:pt>
                <c:pt idx="481">
                  <c:v>1.3871551630355889</c:v>
                </c:pt>
                <c:pt idx="482">
                  <c:v>1.37722785073807</c:v>
                </c:pt>
                <c:pt idx="483">
                  <c:v>1.3392719518396421</c:v>
                </c:pt>
                <c:pt idx="484">
                  <c:v>1.344275107846576</c:v>
                </c:pt>
                <c:pt idx="485">
                  <c:v>1.353340894009518</c:v>
                </c:pt>
                <c:pt idx="486">
                  <c:v>1.3868894734927779</c:v>
                </c:pt>
                <c:pt idx="487">
                  <c:v>1.340632841081159</c:v>
                </c:pt>
                <c:pt idx="488">
                  <c:v>1.296633424479303</c:v>
                </c:pt>
                <c:pt idx="489">
                  <c:v>1.312313783288038</c:v>
                </c:pt>
                <c:pt idx="490">
                  <c:v>1.370315115499871</c:v>
                </c:pt>
                <c:pt idx="491">
                  <c:v>1.4216394559909651</c:v>
                </c:pt>
                <c:pt idx="492">
                  <c:v>1.4226144618005541</c:v>
                </c:pt>
                <c:pt idx="493">
                  <c:v>1.419573505970483</c:v>
                </c:pt>
                <c:pt idx="494">
                  <c:v>1.377149145228286</c:v>
                </c:pt>
                <c:pt idx="495">
                  <c:v>1.3286761129140869</c:v>
                </c:pt>
                <c:pt idx="496">
                  <c:v>1.4101564319154281</c:v>
                </c:pt>
                <c:pt idx="497">
                  <c:v>1.3694522969578851</c:v>
                </c:pt>
                <c:pt idx="498">
                  <c:v>1.386275989760811</c:v>
                </c:pt>
                <c:pt idx="499">
                  <c:v>1.406968020805794</c:v>
                </c:pt>
                <c:pt idx="500">
                  <c:v>1.410933300110969</c:v>
                </c:pt>
                <c:pt idx="501">
                  <c:v>1.4162306914660019</c:v>
                </c:pt>
                <c:pt idx="502">
                  <c:v>1.413670825052102</c:v>
                </c:pt>
                <c:pt idx="503">
                  <c:v>1.44388518645909</c:v>
                </c:pt>
                <c:pt idx="504">
                  <c:v>1.461312033746397</c:v>
                </c:pt>
                <c:pt idx="505">
                  <c:v>1.479451489338854</c:v>
                </c:pt>
                <c:pt idx="506">
                  <c:v>1.4674618134529029</c:v>
                </c:pt>
                <c:pt idx="507">
                  <c:v>1.504612523540839</c:v>
                </c:pt>
                <c:pt idx="508">
                  <c:v>1.51134993673315</c:v>
                </c:pt>
                <c:pt idx="509">
                  <c:v>1.512267516122737</c:v>
                </c:pt>
                <c:pt idx="510">
                  <c:v>1.5385082325926711</c:v>
                </c:pt>
                <c:pt idx="511">
                  <c:v>1.537480689993808</c:v>
                </c:pt>
                <c:pt idx="512">
                  <c:v>1.554030912715249</c:v>
                </c:pt>
                <c:pt idx="513">
                  <c:v>1.545116576890164</c:v>
                </c:pt>
                <c:pt idx="514">
                  <c:v>1.550763727935641</c:v>
                </c:pt>
                <c:pt idx="515">
                  <c:v>1.5744705915502659</c:v>
                </c:pt>
                <c:pt idx="516">
                  <c:v>1.60216010425419</c:v>
                </c:pt>
                <c:pt idx="517">
                  <c:v>1.6638810354670439</c:v>
                </c:pt>
                <c:pt idx="518">
                  <c:v>1.666969825480324</c:v>
                </c:pt>
                <c:pt idx="519">
                  <c:v>1.6782124943857539</c:v>
                </c:pt>
                <c:pt idx="520">
                  <c:v>1.7102614799503759</c:v>
                </c:pt>
                <c:pt idx="521">
                  <c:v>1.705034288193142</c:v>
                </c:pt>
                <c:pt idx="522">
                  <c:v>1.7029499957765759</c:v>
                </c:pt>
                <c:pt idx="523">
                  <c:v>1.727708431821364</c:v>
                </c:pt>
                <c:pt idx="524">
                  <c:v>1.773192484810858</c:v>
                </c:pt>
                <c:pt idx="525">
                  <c:v>1.8222828696018161</c:v>
                </c:pt>
                <c:pt idx="526">
                  <c:v>1.8205536503013859</c:v>
                </c:pt>
                <c:pt idx="527">
                  <c:v>1.785923202426466</c:v>
                </c:pt>
                <c:pt idx="528">
                  <c:v>1.8014274803128969</c:v>
                </c:pt>
                <c:pt idx="529">
                  <c:v>1.864927969664818</c:v>
                </c:pt>
                <c:pt idx="530">
                  <c:v>1.884087539430537</c:v>
                </c:pt>
                <c:pt idx="531">
                  <c:v>1.889760127206102</c:v>
                </c:pt>
                <c:pt idx="532">
                  <c:v>1.793783208299764</c:v>
                </c:pt>
                <c:pt idx="533">
                  <c:v>1.8091644388181889</c:v>
                </c:pt>
                <c:pt idx="534">
                  <c:v>1.849348169451444</c:v>
                </c:pt>
                <c:pt idx="535">
                  <c:v>1.8899284767150839</c:v>
                </c:pt>
                <c:pt idx="536">
                  <c:v>1.846125414535563</c:v>
                </c:pt>
                <c:pt idx="537">
                  <c:v>1.8509379088060229</c:v>
                </c:pt>
                <c:pt idx="538">
                  <c:v>1.87520694103839</c:v>
                </c:pt>
                <c:pt idx="539">
                  <c:v>1.824155480026727</c:v>
                </c:pt>
                <c:pt idx="540">
                  <c:v>1.845202601482486</c:v>
                </c:pt>
                <c:pt idx="541">
                  <c:v>1.846794197943465</c:v>
                </c:pt>
                <c:pt idx="542">
                  <c:v>1.7984622722891619</c:v>
                </c:pt>
                <c:pt idx="543">
                  <c:v>1.734997152372773</c:v>
                </c:pt>
                <c:pt idx="544">
                  <c:v>1.708805846188276</c:v>
                </c:pt>
                <c:pt idx="545">
                  <c:v>1.8034686372126201</c:v>
                </c:pt>
                <c:pt idx="546">
                  <c:v>1.8192902270517139</c:v>
                </c:pt>
                <c:pt idx="547">
                  <c:v>1.794764351376595</c:v>
                </c:pt>
                <c:pt idx="548">
                  <c:v>1.8165437073755979</c:v>
                </c:pt>
                <c:pt idx="549">
                  <c:v>1.8226294169112951</c:v>
                </c:pt>
                <c:pt idx="550">
                  <c:v>1.853042151047404</c:v>
                </c:pt>
                <c:pt idx="551">
                  <c:v>1.8617748281009709</c:v>
                </c:pt>
                <c:pt idx="552">
                  <c:v>1.8468367988387679</c:v>
                </c:pt>
                <c:pt idx="553">
                  <c:v>1.8352152520897069</c:v>
                </c:pt>
                <c:pt idx="554">
                  <c:v>1.8733997514071239</c:v>
                </c:pt>
                <c:pt idx="555">
                  <c:v>1.8589915883664869</c:v>
                </c:pt>
                <c:pt idx="556">
                  <c:v>1.863438879849538</c:v>
                </c:pt>
                <c:pt idx="557">
                  <c:v>1.767607237312057</c:v>
                </c:pt>
                <c:pt idx="558">
                  <c:v>1.7704529433527321</c:v>
                </c:pt>
                <c:pt idx="559">
                  <c:v>1.7615072618226479</c:v>
                </c:pt>
                <c:pt idx="560">
                  <c:v>1.752470469527049</c:v>
                </c:pt>
                <c:pt idx="561">
                  <c:v>1.770556890237204</c:v>
                </c:pt>
                <c:pt idx="562">
                  <c:v>1.811723621801973</c:v>
                </c:pt>
                <c:pt idx="563">
                  <c:v>1.833587790571483</c:v>
                </c:pt>
                <c:pt idx="564">
                  <c:v>1.8604808222183249</c:v>
                </c:pt>
                <c:pt idx="565">
                  <c:v>1.8930551924679171</c:v>
                </c:pt>
                <c:pt idx="566">
                  <c:v>1.8853603620624599</c:v>
                </c:pt>
                <c:pt idx="567">
                  <c:v>1.8442148910834859</c:v>
                </c:pt>
                <c:pt idx="568">
                  <c:v>1.8604006212205331</c:v>
                </c:pt>
                <c:pt idx="569">
                  <c:v>1.8560106840179209</c:v>
                </c:pt>
                <c:pt idx="570">
                  <c:v>1.839074569530156</c:v>
                </c:pt>
                <c:pt idx="571">
                  <c:v>1.8457102577932689</c:v>
                </c:pt>
                <c:pt idx="572">
                  <c:v>1.821814370720922</c:v>
                </c:pt>
                <c:pt idx="573">
                  <c:v>1.845209618267958</c:v>
                </c:pt>
                <c:pt idx="574">
                  <c:v>1.816034035179535</c:v>
                </c:pt>
                <c:pt idx="575">
                  <c:v>1.8370863551788339</c:v>
                </c:pt>
                <c:pt idx="576">
                  <c:v>1.86611245678146</c:v>
                </c:pt>
                <c:pt idx="577">
                  <c:v>1.874502376425665</c:v>
                </c:pt>
                <c:pt idx="578">
                  <c:v>1.860784070286271</c:v>
                </c:pt>
                <c:pt idx="579">
                  <c:v>1.8377523523729851</c:v>
                </c:pt>
                <c:pt idx="580">
                  <c:v>1.855497622330279</c:v>
                </c:pt>
                <c:pt idx="581">
                  <c:v>1.8958130180389119</c:v>
                </c:pt>
                <c:pt idx="582">
                  <c:v>1.899052293642681</c:v>
                </c:pt>
                <c:pt idx="583">
                  <c:v>1.9009812136053461</c:v>
                </c:pt>
                <c:pt idx="584">
                  <c:v>1.9044737891914241</c:v>
                </c:pt>
                <c:pt idx="585">
                  <c:v>1.866915055987614</c:v>
                </c:pt>
                <c:pt idx="586">
                  <c:v>1.8581043834142601</c:v>
                </c:pt>
                <c:pt idx="587">
                  <c:v>1.8523952059762101</c:v>
                </c:pt>
                <c:pt idx="588">
                  <c:v>1.845973911043262</c:v>
                </c:pt>
                <c:pt idx="589">
                  <c:v>1.842897121720013</c:v>
                </c:pt>
                <c:pt idx="590">
                  <c:v>1.8866592035683201</c:v>
                </c:pt>
                <c:pt idx="591">
                  <c:v>1.8829876235237399</c:v>
                </c:pt>
                <c:pt idx="592">
                  <c:v>1.9122800343006241</c:v>
                </c:pt>
                <c:pt idx="593">
                  <c:v>1.9113643670339009</c:v>
                </c:pt>
                <c:pt idx="594">
                  <c:v>1.9078740911968139</c:v>
                </c:pt>
                <c:pt idx="595">
                  <c:v>1.929022407028274</c:v>
                </c:pt>
                <c:pt idx="596">
                  <c:v>1.9134121725866089</c:v>
                </c:pt>
                <c:pt idx="597">
                  <c:v>1.9091718839643681</c:v>
                </c:pt>
                <c:pt idx="598">
                  <c:v>1.878920803252965</c:v>
                </c:pt>
                <c:pt idx="599">
                  <c:v>1.8333666606916941</c:v>
                </c:pt>
                <c:pt idx="600">
                  <c:v>1.8297665047825999</c:v>
                </c:pt>
                <c:pt idx="601">
                  <c:v>1.836844672666571</c:v>
                </c:pt>
                <c:pt idx="602">
                  <c:v>1.817707878680747</c:v>
                </c:pt>
                <c:pt idx="603">
                  <c:v>1.8660791873725391</c:v>
                </c:pt>
                <c:pt idx="604">
                  <c:v>1.9012696825980351</c:v>
                </c:pt>
                <c:pt idx="605">
                  <c:v>1.912607462712165</c:v>
                </c:pt>
                <c:pt idx="606">
                  <c:v>1.90632275440093</c:v>
                </c:pt>
                <c:pt idx="607">
                  <c:v>1.877010296672516</c:v>
                </c:pt>
                <c:pt idx="608">
                  <c:v>1.9375900361480409</c:v>
                </c:pt>
                <c:pt idx="609">
                  <c:v>1.9018314765384341</c:v>
                </c:pt>
                <c:pt idx="610">
                  <c:v>1.881142475106057</c:v>
                </c:pt>
                <c:pt idx="611">
                  <c:v>1.911192938995113</c:v>
                </c:pt>
                <c:pt idx="612">
                  <c:v>1.9457655602634689</c:v>
                </c:pt>
                <c:pt idx="613">
                  <c:v>1.942571657432095</c:v>
                </c:pt>
                <c:pt idx="614">
                  <c:v>1.893110313889476</c:v>
                </c:pt>
                <c:pt idx="615">
                  <c:v>1.8988367196574421</c:v>
                </c:pt>
                <c:pt idx="616">
                  <c:v>1.9089514422503839</c:v>
                </c:pt>
                <c:pt idx="617">
                  <c:v>1.92491316892071</c:v>
                </c:pt>
                <c:pt idx="618">
                  <c:v>1.91741623345495</c:v>
                </c:pt>
                <c:pt idx="619">
                  <c:v>1.899107252366893</c:v>
                </c:pt>
                <c:pt idx="620">
                  <c:v>1.9130228708135919</c:v>
                </c:pt>
                <c:pt idx="621">
                  <c:v>1.897141415496669</c:v>
                </c:pt>
                <c:pt idx="622">
                  <c:v>1.8809682460345609</c:v>
                </c:pt>
                <c:pt idx="623">
                  <c:v>1.865515850005953</c:v>
                </c:pt>
                <c:pt idx="624">
                  <c:v>1.8378242228268691</c:v>
                </c:pt>
                <c:pt idx="625">
                  <c:v>1.802712798624452</c:v>
                </c:pt>
                <c:pt idx="626">
                  <c:v>1.8497590841910749</c:v>
                </c:pt>
                <c:pt idx="627">
                  <c:v>1.9015032857558629</c:v>
                </c:pt>
                <c:pt idx="628">
                  <c:v>1.9679401312272391</c:v>
                </c:pt>
                <c:pt idx="629">
                  <c:v>2.0206636633023729</c:v>
                </c:pt>
                <c:pt idx="630">
                  <c:v>2.0432128097031188</c:v>
                </c:pt>
                <c:pt idx="631">
                  <c:v>2.025308452922852</c:v>
                </c:pt>
                <c:pt idx="632">
                  <c:v>2.068083706213768</c:v>
                </c:pt>
                <c:pt idx="633">
                  <c:v>2.095934545827316</c:v>
                </c:pt>
                <c:pt idx="634">
                  <c:v>2.068847584011837</c:v>
                </c:pt>
                <c:pt idx="635">
                  <c:v>2.11770877777424</c:v>
                </c:pt>
                <c:pt idx="636">
                  <c:v>2.0866918762108031</c:v>
                </c:pt>
                <c:pt idx="637">
                  <c:v>2.0565070832309909</c:v>
                </c:pt>
                <c:pt idx="638">
                  <c:v>2.0514807998617091</c:v>
                </c:pt>
                <c:pt idx="639">
                  <c:v>2.0798679380547318</c:v>
                </c:pt>
                <c:pt idx="640">
                  <c:v>2.1291502746365998</c:v>
                </c:pt>
                <c:pt idx="641">
                  <c:v>2.1277046876332801</c:v>
                </c:pt>
                <c:pt idx="642">
                  <c:v>2.143756451948128</c:v>
                </c:pt>
                <c:pt idx="643">
                  <c:v>2.1111244378930278</c:v>
                </c:pt>
                <c:pt idx="644">
                  <c:v>2.0926539190927249</c:v>
                </c:pt>
                <c:pt idx="645">
                  <c:v>2.097877120039624</c:v>
                </c:pt>
                <c:pt idx="646">
                  <c:v>2.101106255172382</c:v>
                </c:pt>
                <c:pt idx="647">
                  <c:v>2.0331286603230949</c:v>
                </c:pt>
                <c:pt idx="648">
                  <c:v>2.0554273329484758</c:v>
                </c:pt>
                <c:pt idx="649">
                  <c:v>2.0996881072407412</c:v>
                </c:pt>
                <c:pt idx="650">
                  <c:v>2.078865804280503</c:v>
                </c:pt>
                <c:pt idx="651">
                  <c:v>2.0939313200142782</c:v>
                </c:pt>
                <c:pt idx="652">
                  <c:v>2.1121996819686082</c:v>
                </c:pt>
                <c:pt idx="653">
                  <c:v>2.1740404499399908</c:v>
                </c:pt>
                <c:pt idx="654">
                  <c:v>2.1867409304923302</c:v>
                </c:pt>
                <c:pt idx="655">
                  <c:v>2.1768086037986638</c:v>
                </c:pt>
                <c:pt idx="656">
                  <c:v>2.1871310512320359</c:v>
                </c:pt>
                <c:pt idx="657">
                  <c:v>2.1599861034746008</c:v>
                </c:pt>
                <c:pt idx="658">
                  <c:v>2.156862359054216</c:v>
                </c:pt>
                <c:pt idx="659">
                  <c:v>2.101522043874501</c:v>
                </c:pt>
                <c:pt idx="660">
                  <c:v>2.094188072622408</c:v>
                </c:pt>
                <c:pt idx="661">
                  <c:v>2.1077981683990981</c:v>
                </c:pt>
                <c:pt idx="662">
                  <c:v>2.0496556106918882</c:v>
                </c:pt>
                <c:pt idx="663">
                  <c:v>2.035845885734473</c:v>
                </c:pt>
                <c:pt idx="664">
                  <c:v>2.0465494942764142</c:v>
                </c:pt>
                <c:pt idx="665">
                  <c:v>2.0240013204088312</c:v>
                </c:pt>
                <c:pt idx="666">
                  <c:v>1.9763124446908369</c:v>
                </c:pt>
                <c:pt idx="667">
                  <c:v>2.031314242537829</c:v>
                </c:pt>
                <c:pt idx="668">
                  <c:v>2.065859877975075</c:v>
                </c:pt>
                <c:pt idx="669">
                  <c:v>2.0655691938846341</c:v>
                </c:pt>
                <c:pt idx="670">
                  <c:v>2.1183924722150662</c:v>
                </c:pt>
                <c:pt idx="671">
                  <c:v>2.1386722782940031</c:v>
                </c:pt>
                <c:pt idx="672">
                  <c:v>2.1128299975667448</c:v>
                </c:pt>
                <c:pt idx="673">
                  <c:v>2.111025551896355</c:v>
                </c:pt>
                <c:pt idx="674">
                  <c:v>2.1050541264889202</c:v>
                </c:pt>
                <c:pt idx="675">
                  <c:v>2.1170154074222221</c:v>
                </c:pt>
                <c:pt idx="676">
                  <c:v>2.1220101729351679</c:v>
                </c:pt>
                <c:pt idx="677">
                  <c:v>2.1612490739760131</c:v>
                </c:pt>
                <c:pt idx="678">
                  <c:v>2.1585644138935551</c:v>
                </c:pt>
                <c:pt idx="679">
                  <c:v>2.1765435665367701</c:v>
                </c:pt>
                <c:pt idx="680">
                  <c:v>2.1373215907846701</c:v>
                </c:pt>
                <c:pt idx="681">
                  <c:v>2.1226381630975681</c:v>
                </c:pt>
                <c:pt idx="682">
                  <c:v>2.0928776133020959</c:v>
                </c:pt>
                <c:pt idx="683">
                  <c:v>2.0703628115177701</c:v>
                </c:pt>
                <c:pt idx="684">
                  <c:v>2.0722499858359171</c:v>
                </c:pt>
                <c:pt idx="685">
                  <c:v>2.076929238724361</c:v>
                </c:pt>
                <c:pt idx="686">
                  <c:v>2.0834254857397552</c:v>
                </c:pt>
                <c:pt idx="687">
                  <c:v>2.1164421520107668</c:v>
                </c:pt>
                <c:pt idx="688">
                  <c:v>2.120256070551072</c:v>
                </c:pt>
                <c:pt idx="689">
                  <c:v>2.08234488759823</c:v>
                </c:pt>
                <c:pt idx="690">
                  <c:v>2.067412831301608</c:v>
                </c:pt>
                <c:pt idx="691">
                  <c:v>2.0686008743272302</c:v>
                </c:pt>
                <c:pt idx="692">
                  <c:v>2.0240193514412139</c:v>
                </c:pt>
                <c:pt idx="693">
                  <c:v>2.0253310611781781</c:v>
                </c:pt>
                <c:pt idx="694">
                  <c:v>2.021830011874667</c:v>
                </c:pt>
                <c:pt idx="695">
                  <c:v>1.9804701199625221</c:v>
                </c:pt>
                <c:pt idx="696">
                  <c:v>1.9828259413778639</c:v>
                </c:pt>
                <c:pt idx="697">
                  <c:v>1.9517906698893639</c:v>
                </c:pt>
                <c:pt idx="698">
                  <c:v>1.9323638612376111</c:v>
                </c:pt>
                <c:pt idx="699">
                  <c:v>1.926120398665329</c:v>
                </c:pt>
                <c:pt idx="700">
                  <c:v>1.915442370534427</c:v>
                </c:pt>
                <c:pt idx="701">
                  <c:v>1.9261435608774049</c:v>
                </c:pt>
                <c:pt idx="702">
                  <c:v>1.8942725870266151</c:v>
                </c:pt>
                <c:pt idx="703">
                  <c:v>1.892307869404743</c:v>
                </c:pt>
                <c:pt idx="704">
                  <c:v>1.850543038922732</c:v>
                </c:pt>
                <c:pt idx="705">
                  <c:v>1.801735511571984</c:v>
                </c:pt>
                <c:pt idx="706">
                  <c:v>1.7718895985167029</c:v>
                </c:pt>
                <c:pt idx="707">
                  <c:v>1.760543660680574</c:v>
                </c:pt>
                <c:pt idx="708">
                  <c:v>1.789794922115209</c:v>
                </c:pt>
                <c:pt idx="709">
                  <c:v>1.729599228205104</c:v>
                </c:pt>
                <c:pt idx="710">
                  <c:v>1.7516428907911199</c:v>
                </c:pt>
                <c:pt idx="711">
                  <c:v>1.813355090982715</c:v>
                </c:pt>
                <c:pt idx="712">
                  <c:v>1.8040629229428471</c:v>
                </c:pt>
                <c:pt idx="713">
                  <c:v>1.841154229818496</c:v>
                </c:pt>
                <c:pt idx="714">
                  <c:v>1.8648441825025981</c:v>
                </c:pt>
                <c:pt idx="715">
                  <c:v>1.862904710588051</c:v>
                </c:pt>
                <c:pt idx="716">
                  <c:v>1.8626429398771041</c:v>
                </c:pt>
                <c:pt idx="717">
                  <c:v>1.83003454668822</c:v>
                </c:pt>
                <c:pt idx="718">
                  <c:v>1.891102762874989</c:v>
                </c:pt>
                <c:pt idx="719">
                  <c:v>1.884618323150298</c:v>
                </c:pt>
                <c:pt idx="720">
                  <c:v>1.8692737117978691</c:v>
                </c:pt>
                <c:pt idx="721">
                  <c:v>1.900008159687665</c:v>
                </c:pt>
                <c:pt idx="722">
                  <c:v>1.91290627388784</c:v>
                </c:pt>
                <c:pt idx="723">
                  <c:v>1.931808740834756</c:v>
                </c:pt>
                <c:pt idx="724">
                  <c:v>1.9591284779923479</c:v>
                </c:pt>
                <c:pt idx="725">
                  <c:v>2.0000658986991171</c:v>
                </c:pt>
                <c:pt idx="726">
                  <c:v>2.0342416966246009</c:v>
                </c:pt>
                <c:pt idx="727">
                  <c:v>2.0130641954456481</c:v>
                </c:pt>
                <c:pt idx="728">
                  <c:v>2.0514715768198299</c:v>
                </c:pt>
                <c:pt idx="729">
                  <c:v>2.069342994177783</c:v>
                </c:pt>
                <c:pt idx="730">
                  <c:v>2.0501138876082581</c:v>
                </c:pt>
                <c:pt idx="731">
                  <c:v>2.0865969840465022</c:v>
                </c:pt>
                <c:pt idx="732">
                  <c:v>2.122695061601239</c:v>
                </c:pt>
                <c:pt idx="733">
                  <c:v>2.1331633926044198</c:v>
                </c:pt>
                <c:pt idx="734">
                  <c:v>2.1457303874372369</c:v>
                </c:pt>
                <c:pt idx="735">
                  <c:v>2.1316697564777272</c:v>
                </c:pt>
                <c:pt idx="736">
                  <c:v>2.2103637169569068</c:v>
                </c:pt>
                <c:pt idx="737">
                  <c:v>2.2433882112829151</c:v>
                </c:pt>
                <c:pt idx="738">
                  <c:v>2.2425937556874831</c:v>
                </c:pt>
                <c:pt idx="739">
                  <c:v>2.2183608708177629</c:v>
                </c:pt>
                <c:pt idx="740">
                  <c:v>2.2527593083778759</c:v>
                </c:pt>
                <c:pt idx="741">
                  <c:v>2.2722186158760409</c:v>
                </c:pt>
                <c:pt idx="742">
                  <c:v>2.2062758118924548</c:v>
                </c:pt>
                <c:pt idx="743">
                  <c:v>2.2003596650438881</c:v>
                </c:pt>
                <c:pt idx="744">
                  <c:v>2.13738767232143</c:v>
                </c:pt>
                <c:pt idx="745">
                  <c:v>2.1399921977589762</c:v>
                </c:pt>
                <c:pt idx="746">
                  <c:v>2.1859558690789269</c:v>
                </c:pt>
                <c:pt idx="747">
                  <c:v>2.221976572151187</c:v>
                </c:pt>
                <c:pt idx="748">
                  <c:v>2.2176579004408401</c:v>
                </c:pt>
                <c:pt idx="749">
                  <c:v>2.1869943055023309</c:v>
                </c:pt>
                <c:pt idx="750">
                  <c:v>2.1958051716808749</c:v>
                </c:pt>
                <c:pt idx="751">
                  <c:v>2.1360168095388632</c:v>
                </c:pt>
                <c:pt idx="752">
                  <c:v>2.1882138268388638</c:v>
                </c:pt>
                <c:pt idx="753">
                  <c:v>2.2541222267540699</c:v>
                </c:pt>
                <c:pt idx="754">
                  <c:v>2.2809106142722948</c:v>
                </c:pt>
                <c:pt idx="755">
                  <c:v>2.323066324317574</c:v>
                </c:pt>
                <c:pt idx="756">
                  <c:v>2.3417463489076771</c:v>
                </c:pt>
                <c:pt idx="757">
                  <c:v>2.2874850696406961</c:v>
                </c:pt>
                <c:pt idx="758">
                  <c:v>2.3652244108351188</c:v>
                </c:pt>
                <c:pt idx="759">
                  <c:v>2.3192615621408419</c:v>
                </c:pt>
                <c:pt idx="760">
                  <c:v>2.315136176754641</c:v>
                </c:pt>
                <c:pt idx="761">
                  <c:v>2.3650891223803221</c:v>
                </c:pt>
                <c:pt idx="762">
                  <c:v>2.3336328820792058</c:v>
                </c:pt>
                <c:pt idx="763">
                  <c:v>2.307297638687928</c:v>
                </c:pt>
                <c:pt idx="764">
                  <c:v>2.3503294748412351</c:v>
                </c:pt>
                <c:pt idx="765">
                  <c:v>2.410276248412901</c:v>
                </c:pt>
                <c:pt idx="766">
                  <c:v>2.3505299708873122</c:v>
                </c:pt>
                <c:pt idx="767">
                  <c:v>2.418419335912545</c:v>
                </c:pt>
                <c:pt idx="768">
                  <c:v>2.5029294772154649</c:v>
                </c:pt>
                <c:pt idx="769">
                  <c:v>2.454472836740266</c:v>
                </c:pt>
                <c:pt idx="770">
                  <c:v>2.4153538471288178</c:v>
                </c:pt>
                <c:pt idx="771">
                  <c:v>2.4018757398332409</c:v>
                </c:pt>
                <c:pt idx="772">
                  <c:v>2.351982195986853</c:v>
                </c:pt>
                <c:pt idx="773">
                  <c:v>2.374645007600003</c:v>
                </c:pt>
                <c:pt idx="774">
                  <c:v>2.3909314834185649</c:v>
                </c:pt>
                <c:pt idx="775">
                  <c:v>2.4287075255453852</c:v>
                </c:pt>
                <c:pt idx="776">
                  <c:v>2.4168171724595662</c:v>
                </c:pt>
                <c:pt idx="777">
                  <c:v>2.401216444257865</c:v>
                </c:pt>
                <c:pt idx="778">
                  <c:v>2.482340754332244</c:v>
                </c:pt>
                <c:pt idx="779">
                  <c:v>2.5331754814683021</c:v>
                </c:pt>
                <c:pt idx="780">
                  <c:v>2.543217941863575</c:v>
                </c:pt>
                <c:pt idx="781">
                  <c:v>2.533955144862488</c:v>
                </c:pt>
                <c:pt idx="782">
                  <c:v>2.546923784635728</c:v>
                </c:pt>
                <c:pt idx="783">
                  <c:v>2.5598685995224719</c:v>
                </c:pt>
                <c:pt idx="784">
                  <c:v>2.5183416117870272</c:v>
                </c:pt>
                <c:pt idx="785">
                  <c:v>2.5109102225802769</c:v>
                </c:pt>
                <c:pt idx="786">
                  <c:v>2.5598317692160339</c:v>
                </c:pt>
                <c:pt idx="787">
                  <c:v>2.4438489829342598</c:v>
                </c:pt>
                <c:pt idx="788">
                  <c:v>2.413549924188811</c:v>
                </c:pt>
                <c:pt idx="789">
                  <c:v>2.4667673104386911</c:v>
                </c:pt>
                <c:pt idx="790">
                  <c:v>2.4846754227445662</c:v>
                </c:pt>
                <c:pt idx="791">
                  <c:v>2.4776226346486809</c:v>
                </c:pt>
                <c:pt idx="792">
                  <c:v>2.4987462643375049</c:v>
                </c:pt>
                <c:pt idx="793">
                  <c:v>2.5066322115217901</c:v>
                </c:pt>
                <c:pt idx="794">
                  <c:v>2.4458178150002392</c:v>
                </c:pt>
                <c:pt idx="795">
                  <c:v>2.4594313912421781</c:v>
                </c:pt>
                <c:pt idx="796">
                  <c:v>2.512777457950139</c:v>
                </c:pt>
                <c:pt idx="797">
                  <c:v>2.508289003754915</c:v>
                </c:pt>
                <c:pt idx="798">
                  <c:v>2.5928419616678249</c:v>
                </c:pt>
                <c:pt idx="799">
                  <c:v>2.6612303257046621</c:v>
                </c:pt>
                <c:pt idx="800">
                  <c:v>2.609266503505816</c:v>
                </c:pt>
                <c:pt idx="801">
                  <c:v>2.696300408216652</c:v>
                </c:pt>
                <c:pt idx="802">
                  <c:v>2.6523453176024021</c:v>
                </c:pt>
                <c:pt idx="803">
                  <c:v>2.5677398087113881</c:v>
                </c:pt>
                <c:pt idx="804">
                  <c:v>2.6101353454129428</c:v>
                </c:pt>
                <c:pt idx="805">
                  <c:v>2.6652667933024592</c:v>
                </c:pt>
                <c:pt idx="806">
                  <c:v>2.6968952072396939</c:v>
                </c:pt>
                <c:pt idx="807">
                  <c:v>2.6976738267763349</c:v>
                </c:pt>
                <c:pt idx="808">
                  <c:v>2.7316416408824251</c:v>
                </c:pt>
                <c:pt idx="809">
                  <c:v>2.7256474253596989</c:v>
                </c:pt>
                <c:pt idx="810">
                  <c:v>2.7347240460346178</c:v>
                </c:pt>
                <c:pt idx="811">
                  <c:v>2.7581550121705729</c:v>
                </c:pt>
                <c:pt idx="812">
                  <c:v>2.6984264371286701</c:v>
                </c:pt>
                <c:pt idx="813">
                  <c:v>2.7498769717114602</c:v>
                </c:pt>
                <c:pt idx="814">
                  <c:v>2.7684589651438918</c:v>
                </c:pt>
                <c:pt idx="815">
                  <c:v>2.819310465082836</c:v>
                </c:pt>
                <c:pt idx="816">
                  <c:v>2.8834451251197861</c:v>
                </c:pt>
                <c:pt idx="817">
                  <c:v>2.9244279532476938</c:v>
                </c:pt>
                <c:pt idx="818">
                  <c:v>2.8652849537013032</c:v>
                </c:pt>
                <c:pt idx="819">
                  <c:v>2.845638940670284</c:v>
                </c:pt>
                <c:pt idx="820">
                  <c:v>2.8944836010887158</c:v>
                </c:pt>
                <c:pt idx="821">
                  <c:v>2.9370721328556502</c:v>
                </c:pt>
                <c:pt idx="822">
                  <c:v>2.9165029422394961</c:v>
                </c:pt>
                <c:pt idx="823">
                  <c:v>2.9491660270570512</c:v>
                </c:pt>
                <c:pt idx="824">
                  <c:v>2.9439248779733318</c:v>
                </c:pt>
                <c:pt idx="825">
                  <c:v>2.9146931352227652</c:v>
                </c:pt>
                <c:pt idx="826">
                  <c:v>2.8571819954269548</c:v>
                </c:pt>
                <c:pt idx="827">
                  <c:v>2.7760102942395402</c:v>
                </c:pt>
                <c:pt idx="828">
                  <c:v>2.7956944991727122</c:v>
                </c:pt>
                <c:pt idx="829">
                  <c:v>2.7563066398115961</c:v>
                </c:pt>
                <c:pt idx="830">
                  <c:v>2.714777132116736</c:v>
                </c:pt>
                <c:pt idx="831">
                  <c:v>2.6531747693625181</c:v>
                </c:pt>
                <c:pt idx="832">
                  <c:v>2.717470966728337</c:v>
                </c:pt>
                <c:pt idx="833">
                  <c:v>2.7482489075815151</c:v>
                </c:pt>
                <c:pt idx="834">
                  <c:v>2.7533254767178872</c:v>
                </c:pt>
                <c:pt idx="835">
                  <c:v>2.7444890851583672</c:v>
                </c:pt>
                <c:pt idx="836">
                  <c:v>2.6374611203223739</c:v>
                </c:pt>
                <c:pt idx="837">
                  <c:v>2.6183146446378158</c:v>
                </c:pt>
                <c:pt idx="838">
                  <c:v>2.4804025442174291</c:v>
                </c:pt>
                <c:pt idx="839">
                  <c:v>2.4980711521537691</c:v>
                </c:pt>
                <c:pt idx="840">
                  <c:v>2.5810337006206439</c:v>
                </c:pt>
                <c:pt idx="841">
                  <c:v>2.5531361919870852</c:v>
                </c:pt>
                <c:pt idx="842">
                  <c:v>2.5549488059264949</c:v>
                </c:pt>
                <c:pt idx="843">
                  <c:v>2.62787574261603</c:v>
                </c:pt>
                <c:pt idx="844">
                  <c:v>2.684185522565933</c:v>
                </c:pt>
                <c:pt idx="845">
                  <c:v>2.702317796172744</c:v>
                </c:pt>
                <c:pt idx="846">
                  <c:v>2.7000136218121762</c:v>
                </c:pt>
                <c:pt idx="847">
                  <c:v>2.6646324471427651</c:v>
                </c:pt>
                <c:pt idx="848">
                  <c:v>2.565681569141109</c:v>
                </c:pt>
                <c:pt idx="849">
                  <c:v>2.5900188621431681</c:v>
                </c:pt>
                <c:pt idx="850">
                  <c:v>2.6426121417819042</c:v>
                </c:pt>
                <c:pt idx="851">
                  <c:v>2.711668258632578</c:v>
                </c:pt>
                <c:pt idx="852">
                  <c:v>2.6999706425304471</c:v>
                </c:pt>
                <c:pt idx="853">
                  <c:v>2.7654085411565381</c:v>
                </c:pt>
                <c:pt idx="854">
                  <c:v>2.806463914614334</c:v>
                </c:pt>
                <c:pt idx="855">
                  <c:v>2.7735894198493511</c:v>
                </c:pt>
                <c:pt idx="856">
                  <c:v>2.7751812908999471</c:v>
                </c:pt>
                <c:pt idx="857">
                  <c:v>2.721549376406116</c:v>
                </c:pt>
                <c:pt idx="858">
                  <c:v>2.7724078645724068</c:v>
                </c:pt>
                <c:pt idx="859">
                  <c:v>2.8511868065111949</c:v>
                </c:pt>
                <c:pt idx="860">
                  <c:v>2.864387923044772</c:v>
                </c:pt>
                <c:pt idx="861">
                  <c:v>2.8045519380608521</c:v>
                </c:pt>
                <c:pt idx="862">
                  <c:v>2.7842813923860721</c:v>
                </c:pt>
                <c:pt idx="863">
                  <c:v>2.737469525574737</c:v>
                </c:pt>
                <c:pt idx="864">
                  <c:v>2.724085888664344</c:v>
                </c:pt>
                <c:pt idx="865">
                  <c:v>2.726956328064746</c:v>
                </c:pt>
                <c:pt idx="866">
                  <c:v>2.8223440891371321</c:v>
                </c:pt>
                <c:pt idx="867">
                  <c:v>2.8371828557569101</c:v>
                </c:pt>
                <c:pt idx="868">
                  <c:v>2.8894301112138532</c:v>
                </c:pt>
                <c:pt idx="869">
                  <c:v>2.9200582359846252</c:v>
                </c:pt>
                <c:pt idx="870">
                  <c:v>2.8671494999059992</c:v>
                </c:pt>
                <c:pt idx="871">
                  <c:v>2.8626102813810812</c:v>
                </c:pt>
                <c:pt idx="872">
                  <c:v>2.856858156173951</c:v>
                </c:pt>
                <c:pt idx="873">
                  <c:v>2.8852883166675172</c:v>
                </c:pt>
                <c:pt idx="874">
                  <c:v>2.9011963517005812</c:v>
                </c:pt>
                <c:pt idx="875">
                  <c:v>2.8961408310759249</c:v>
                </c:pt>
                <c:pt idx="876">
                  <c:v>2.9065289321093979</c:v>
                </c:pt>
                <c:pt idx="877">
                  <c:v>2.8407266296539149</c:v>
                </c:pt>
                <c:pt idx="878">
                  <c:v>2.914026821883438</c:v>
                </c:pt>
                <c:pt idx="879">
                  <c:v>2.9575922051330221</c:v>
                </c:pt>
                <c:pt idx="880">
                  <c:v>2.955118752284533</c:v>
                </c:pt>
                <c:pt idx="881">
                  <c:v>2.9920863108003219</c:v>
                </c:pt>
                <c:pt idx="882">
                  <c:v>2.9947466992814809</c:v>
                </c:pt>
                <c:pt idx="883">
                  <c:v>3.088676854680811</c:v>
                </c:pt>
                <c:pt idx="884">
                  <c:v>3.1150017137571542</c:v>
                </c:pt>
                <c:pt idx="885">
                  <c:v>3.073050879449243</c:v>
                </c:pt>
                <c:pt idx="886">
                  <c:v>3.0611433846027829</c:v>
                </c:pt>
                <c:pt idx="887">
                  <c:v>2.970178414323132</c:v>
                </c:pt>
                <c:pt idx="888">
                  <c:v>3.0229312481126618</c:v>
                </c:pt>
                <c:pt idx="889">
                  <c:v>3.0811583402511249</c:v>
                </c:pt>
                <c:pt idx="890">
                  <c:v>3.0834254998238309</c:v>
                </c:pt>
                <c:pt idx="891">
                  <c:v>3.0985604249185972</c:v>
                </c:pt>
                <c:pt idx="892">
                  <c:v>3.0981418083049439</c:v>
                </c:pt>
                <c:pt idx="893">
                  <c:v>3.117019743188759</c:v>
                </c:pt>
                <c:pt idx="894">
                  <c:v>3.113382163252215</c:v>
                </c:pt>
                <c:pt idx="895">
                  <c:v>3.062859330020649</c:v>
                </c:pt>
                <c:pt idx="896">
                  <c:v>3.0632387812066959</c:v>
                </c:pt>
                <c:pt idx="897">
                  <c:v>3.0865877493712999</c:v>
                </c:pt>
                <c:pt idx="898">
                  <c:v>3.1175113919883528</c:v>
                </c:pt>
                <c:pt idx="899">
                  <c:v>3.07185388011876</c:v>
                </c:pt>
                <c:pt idx="900">
                  <c:v>3.0889033330662738</c:v>
                </c:pt>
                <c:pt idx="901">
                  <c:v>3.1768361348357259</c:v>
                </c:pt>
                <c:pt idx="902">
                  <c:v>3.18126488125713</c:v>
                </c:pt>
                <c:pt idx="903">
                  <c:v>3.148970619498491</c:v>
                </c:pt>
                <c:pt idx="904">
                  <c:v>3.1004215374641309</c:v>
                </c:pt>
                <c:pt idx="905">
                  <c:v>3.116733838673138</c:v>
                </c:pt>
                <c:pt idx="906">
                  <c:v>3.1866035669720412</c:v>
                </c:pt>
                <c:pt idx="907">
                  <c:v>3.2161127785901118</c:v>
                </c:pt>
                <c:pt idx="908">
                  <c:v>3.256202525817077</c:v>
                </c:pt>
                <c:pt idx="909">
                  <c:v>3.2034128808738598</c:v>
                </c:pt>
                <c:pt idx="910">
                  <c:v>3.2593726519327002</c:v>
                </c:pt>
                <c:pt idx="911">
                  <c:v>3.3025586482839282</c:v>
                </c:pt>
                <c:pt idx="912">
                  <c:v>3.3117360180013669</c:v>
                </c:pt>
                <c:pt idx="913">
                  <c:v>3.2341548685849348</c:v>
                </c:pt>
                <c:pt idx="914">
                  <c:v>3.2315828274337468</c:v>
                </c:pt>
                <c:pt idx="915">
                  <c:v>3.246806966465273</c:v>
                </c:pt>
                <c:pt idx="916">
                  <c:v>3.356176631150352</c:v>
                </c:pt>
                <c:pt idx="917">
                  <c:v>3.301905716191333</c:v>
                </c:pt>
                <c:pt idx="918">
                  <c:v>3.2207778437974182</c:v>
                </c:pt>
                <c:pt idx="919">
                  <c:v>3.208938731365373</c:v>
                </c:pt>
                <c:pt idx="920">
                  <c:v>3.1589304312213158</c:v>
                </c:pt>
                <c:pt idx="921">
                  <c:v>3.1734355259245621</c:v>
                </c:pt>
                <c:pt idx="922">
                  <c:v>3.1037310844266819</c:v>
                </c:pt>
                <c:pt idx="923">
                  <c:v>3.1710621258588589</c:v>
                </c:pt>
                <c:pt idx="924">
                  <c:v>3.0944710993501578</c:v>
                </c:pt>
                <c:pt idx="925">
                  <c:v>3.052433830772133</c:v>
                </c:pt>
                <c:pt idx="926">
                  <c:v>3.0634030463961341</c:v>
                </c:pt>
                <c:pt idx="927">
                  <c:v>3.122717662534904</c:v>
                </c:pt>
                <c:pt idx="928">
                  <c:v>3.0857989746516732</c:v>
                </c:pt>
                <c:pt idx="929">
                  <c:v>3.0243925325727732</c:v>
                </c:pt>
                <c:pt idx="930">
                  <c:v>2.9945824672780841</c:v>
                </c:pt>
                <c:pt idx="931">
                  <c:v>3.0158778573765912</c:v>
                </c:pt>
                <c:pt idx="932">
                  <c:v>3.0427690902876252</c:v>
                </c:pt>
                <c:pt idx="933">
                  <c:v>2.9724365872176661</c:v>
                </c:pt>
                <c:pt idx="934">
                  <c:v>3.0210618348376279</c:v>
                </c:pt>
                <c:pt idx="935">
                  <c:v>3.0881111752993511</c:v>
                </c:pt>
                <c:pt idx="936">
                  <c:v>3.1491445518455419</c:v>
                </c:pt>
                <c:pt idx="937">
                  <c:v>3.137389652802355</c:v>
                </c:pt>
                <c:pt idx="938">
                  <c:v>3.1296876563737008</c:v>
                </c:pt>
                <c:pt idx="939">
                  <c:v>3.1042305190653972</c:v>
                </c:pt>
                <c:pt idx="940">
                  <c:v>3.092595966598358</c:v>
                </c:pt>
                <c:pt idx="941">
                  <c:v>3.1002477054941089</c:v>
                </c:pt>
                <c:pt idx="942">
                  <c:v>3.1361102990515199</c:v>
                </c:pt>
                <c:pt idx="943">
                  <c:v>3.1667084234150731</c:v>
                </c:pt>
                <c:pt idx="944">
                  <c:v>3.2164593305807241</c:v>
                </c:pt>
                <c:pt idx="945">
                  <c:v>3.2665731588122968</c:v>
                </c:pt>
                <c:pt idx="946">
                  <c:v>3.1096916950035709</c:v>
                </c:pt>
                <c:pt idx="947">
                  <c:v>3.2045900019521971</c:v>
                </c:pt>
                <c:pt idx="948">
                  <c:v>3.2087180105099118</c:v>
                </c:pt>
                <c:pt idx="949">
                  <c:v>3.1653861751697718</c:v>
                </c:pt>
                <c:pt idx="950">
                  <c:v>3.150211462017404</c:v>
                </c:pt>
                <c:pt idx="951">
                  <c:v>3.1937446004675372</c:v>
                </c:pt>
                <c:pt idx="952">
                  <c:v>3.2158580920121809</c:v>
                </c:pt>
                <c:pt idx="953">
                  <c:v>3.178669819535247</c:v>
                </c:pt>
                <c:pt idx="954">
                  <c:v>3.206179400119169</c:v>
                </c:pt>
                <c:pt idx="955">
                  <c:v>3.2176034198558892</c:v>
                </c:pt>
                <c:pt idx="956">
                  <c:v>3.1464234664751598</c:v>
                </c:pt>
                <c:pt idx="957">
                  <c:v>3.119609147066845</c:v>
                </c:pt>
                <c:pt idx="958">
                  <c:v>3.1309142441416622</c:v>
                </c:pt>
                <c:pt idx="959">
                  <c:v>3.134052477364055</c:v>
                </c:pt>
                <c:pt idx="960">
                  <c:v>3.0909423668677718</c:v>
                </c:pt>
                <c:pt idx="961">
                  <c:v>3.1100188263906738</c:v>
                </c:pt>
                <c:pt idx="962">
                  <c:v>3.140766653572804</c:v>
                </c:pt>
                <c:pt idx="963">
                  <c:v>3.1874139515034252</c:v>
                </c:pt>
                <c:pt idx="964">
                  <c:v>3.1235714872597109</c:v>
                </c:pt>
                <c:pt idx="965">
                  <c:v>3.1820714326265671</c:v>
                </c:pt>
                <c:pt idx="966">
                  <c:v>3.2139984009832792</c:v>
                </c:pt>
                <c:pt idx="967">
                  <c:v>3.2288304672477088</c:v>
                </c:pt>
                <c:pt idx="968">
                  <c:v>3.262929649988255</c:v>
                </c:pt>
                <c:pt idx="969">
                  <c:v>3.2578401230463339</c:v>
                </c:pt>
                <c:pt idx="970">
                  <c:v>3.1773013051436121</c:v>
                </c:pt>
                <c:pt idx="971">
                  <c:v>3.216934748249952</c:v>
                </c:pt>
                <c:pt idx="972">
                  <c:v>3.2535650602980968</c:v>
                </c:pt>
                <c:pt idx="973">
                  <c:v>3.2137008914391889</c:v>
                </c:pt>
                <c:pt idx="974">
                  <c:v>3.1678985501249599</c:v>
                </c:pt>
                <c:pt idx="975">
                  <c:v>3.1615708080116942</c:v>
                </c:pt>
                <c:pt idx="976">
                  <c:v>3.243460809867885</c:v>
                </c:pt>
                <c:pt idx="977">
                  <c:v>3.2861670820525801</c:v>
                </c:pt>
                <c:pt idx="978">
                  <c:v>3.2729846831545211</c:v>
                </c:pt>
                <c:pt idx="979">
                  <c:v>3.2515492256364338</c:v>
                </c:pt>
                <c:pt idx="980">
                  <c:v>3.207741950493685</c:v>
                </c:pt>
                <c:pt idx="981">
                  <c:v>3.2627491596352081</c:v>
                </c:pt>
                <c:pt idx="982">
                  <c:v>3.3527417500022709</c:v>
                </c:pt>
                <c:pt idx="983">
                  <c:v>3.4078672473154099</c:v>
                </c:pt>
                <c:pt idx="984">
                  <c:v>3.4751111992279462</c:v>
                </c:pt>
                <c:pt idx="985">
                  <c:v>3.500538080202948</c:v>
                </c:pt>
                <c:pt idx="986">
                  <c:v>3.5101700780375689</c:v>
                </c:pt>
                <c:pt idx="987">
                  <c:v>3.5473330446809941</c:v>
                </c:pt>
                <c:pt idx="988">
                  <c:v>3.5111670466537528</c:v>
                </c:pt>
                <c:pt idx="989">
                  <c:v>3.6377049460912319</c:v>
                </c:pt>
                <c:pt idx="990">
                  <c:v>3.745360000632207</c:v>
                </c:pt>
                <c:pt idx="991">
                  <c:v>3.7719350004607191</c:v>
                </c:pt>
                <c:pt idx="992">
                  <c:v>3.7879640180572238</c:v>
                </c:pt>
                <c:pt idx="993">
                  <c:v>3.6707640362372671</c:v>
                </c:pt>
                <c:pt idx="994">
                  <c:v>3.7300401047363638</c:v>
                </c:pt>
                <c:pt idx="995">
                  <c:v>3.8567851932197592</c:v>
                </c:pt>
                <c:pt idx="996">
                  <c:v>3.896498579634025</c:v>
                </c:pt>
                <c:pt idx="997">
                  <c:v>3.865647562646175</c:v>
                </c:pt>
                <c:pt idx="998">
                  <c:v>3.7724777131816438</c:v>
                </c:pt>
                <c:pt idx="999">
                  <c:v>3.7524541475849311</c:v>
                </c:pt>
                <c:pt idx="1000">
                  <c:v>3.755825020680037</c:v>
                </c:pt>
                <c:pt idx="1001">
                  <c:v>3.5313895047653241</c:v>
                </c:pt>
                <c:pt idx="1002">
                  <c:v>3.5350319808745172</c:v>
                </c:pt>
                <c:pt idx="1003">
                  <c:v>3.4788702208532749</c:v>
                </c:pt>
                <c:pt idx="1004">
                  <c:v>3.5079896994885509</c:v>
                </c:pt>
                <c:pt idx="1005">
                  <c:v>3.5742779212955771</c:v>
                </c:pt>
                <c:pt idx="1006">
                  <c:v>3.5564167456157549</c:v>
                </c:pt>
                <c:pt idx="1007">
                  <c:v>3.520777643592095</c:v>
                </c:pt>
                <c:pt idx="1008">
                  <c:v>3.508520812014698</c:v>
                </c:pt>
                <c:pt idx="1009">
                  <c:v>3.5234660335781558</c:v>
                </c:pt>
                <c:pt idx="1010">
                  <c:v>3.420303901900434</c:v>
                </c:pt>
                <c:pt idx="1011">
                  <c:v>3.4351201011943888</c:v>
                </c:pt>
                <c:pt idx="1012">
                  <c:v>3.447126527020838</c:v>
                </c:pt>
                <c:pt idx="1013">
                  <c:v>3.5332386894231922</c:v>
                </c:pt>
                <c:pt idx="1014">
                  <c:v>3.5311207420051112</c:v>
                </c:pt>
                <c:pt idx="1015">
                  <c:v>3.62274447684907</c:v>
                </c:pt>
                <c:pt idx="1016">
                  <c:v>3.6117996332806168</c:v>
                </c:pt>
                <c:pt idx="1017">
                  <c:v>3.5705215211085379</c:v>
                </c:pt>
                <c:pt idx="1018">
                  <c:v>3.475360309856578</c:v>
                </c:pt>
                <c:pt idx="1019">
                  <c:v>3.5533759548671808</c:v>
                </c:pt>
                <c:pt idx="1020">
                  <c:v>3.5428174007745969</c:v>
                </c:pt>
                <c:pt idx="1021">
                  <c:v>3.5527975147422342</c:v>
                </c:pt>
                <c:pt idx="1022">
                  <c:v>3.6101434662966949</c:v>
                </c:pt>
                <c:pt idx="1023">
                  <c:v>3.5143768474566688</c:v>
                </c:pt>
                <c:pt idx="1024">
                  <c:v>3.430430109558241</c:v>
                </c:pt>
                <c:pt idx="1025">
                  <c:v>3.453912760555971</c:v>
                </c:pt>
                <c:pt idx="1026">
                  <c:v>3.5593037440912871</c:v>
                </c:pt>
                <c:pt idx="1027">
                  <c:v>3.5532014735869542</c:v>
                </c:pt>
                <c:pt idx="1028">
                  <c:v>3.562484320176686</c:v>
                </c:pt>
                <c:pt idx="1029">
                  <c:v>3.6030197657549539</c:v>
                </c:pt>
                <c:pt idx="1030">
                  <c:v>3.6657037950852969</c:v>
                </c:pt>
                <c:pt idx="1031">
                  <c:v>3.6699248309090748</c:v>
                </c:pt>
                <c:pt idx="1032">
                  <c:v>3.7106421723250582</c:v>
                </c:pt>
                <c:pt idx="1033">
                  <c:v>3.6921939161690238</c:v>
                </c:pt>
                <c:pt idx="1034">
                  <c:v>3.7273125790416302</c:v>
                </c:pt>
                <c:pt idx="1035">
                  <c:v>3.666690798255984</c:v>
                </c:pt>
                <c:pt idx="1036">
                  <c:v>3.6692356956264782</c:v>
                </c:pt>
                <c:pt idx="1037">
                  <c:v>3.69034782589301</c:v>
                </c:pt>
                <c:pt idx="1038">
                  <c:v>3.6892581998651641</c:v>
                </c:pt>
                <c:pt idx="1039">
                  <c:v>3.5876308217925099</c:v>
                </c:pt>
                <c:pt idx="1040">
                  <c:v>3.5674105312431079</c:v>
                </c:pt>
                <c:pt idx="1041">
                  <c:v>3.5539735741801461</c:v>
                </c:pt>
                <c:pt idx="1042">
                  <c:v>3.5140550616411992</c:v>
                </c:pt>
                <c:pt idx="1043">
                  <c:v>3.428797262553513</c:v>
                </c:pt>
                <c:pt idx="1044">
                  <c:v>3.3402309414176572</c:v>
                </c:pt>
                <c:pt idx="1045">
                  <c:v>3.4064164357265918</c:v>
                </c:pt>
                <c:pt idx="1046">
                  <c:v>3.4212701569334052</c:v>
                </c:pt>
                <c:pt idx="1047">
                  <c:v>3.4563723830690281</c:v>
                </c:pt>
                <c:pt idx="1048">
                  <c:v>3.4777904100026582</c:v>
                </c:pt>
                <c:pt idx="1049">
                  <c:v>3.4248200460844118</c:v>
                </c:pt>
                <c:pt idx="1050">
                  <c:v>3.4198006877750879</c:v>
                </c:pt>
                <c:pt idx="1051">
                  <c:v>3.396288650191015</c:v>
                </c:pt>
                <c:pt idx="1052">
                  <c:v>3.4759309752095788</c:v>
                </c:pt>
                <c:pt idx="1053">
                  <c:v>3.4689749842822359</c:v>
                </c:pt>
                <c:pt idx="1054">
                  <c:v>3.4846771476283451</c:v>
                </c:pt>
                <c:pt idx="1055">
                  <c:v>3.420282750402261</c:v>
                </c:pt>
                <c:pt idx="1056">
                  <c:v>3.409061060278967</c:v>
                </c:pt>
                <c:pt idx="1057">
                  <c:v>3.3906238482213462</c:v>
                </c:pt>
                <c:pt idx="1058">
                  <c:v>3.399832969678906</c:v>
                </c:pt>
                <c:pt idx="1059">
                  <c:v>3.4302290089138019</c:v>
                </c:pt>
                <c:pt idx="1060">
                  <c:v>3.4253894899709221</c:v>
                </c:pt>
                <c:pt idx="1061">
                  <c:v>3.4600696749900628</c:v>
                </c:pt>
                <c:pt idx="1062">
                  <c:v>3.5022267695048872</c:v>
                </c:pt>
                <c:pt idx="1063">
                  <c:v>3.48945358195824</c:v>
                </c:pt>
                <c:pt idx="1064">
                  <c:v>3.5544006248649098</c:v>
                </c:pt>
                <c:pt idx="1065">
                  <c:v>3.5092945445481218</c:v>
                </c:pt>
                <c:pt idx="1066">
                  <c:v>3.5276731880506471</c:v>
                </c:pt>
                <c:pt idx="1067">
                  <c:v>3.506255050658404</c:v>
                </c:pt>
                <c:pt idx="1068">
                  <c:v>3.4679294892661199</c:v>
                </c:pt>
                <c:pt idx="1069">
                  <c:v>3.501763684517031</c:v>
                </c:pt>
                <c:pt idx="1070">
                  <c:v>3.4869740707500272</c:v>
                </c:pt>
                <c:pt idx="1071">
                  <c:v>3.458493761964931</c:v>
                </c:pt>
                <c:pt idx="1072">
                  <c:v>3.5166361634854808</c:v>
                </c:pt>
                <c:pt idx="1073">
                  <c:v>3.535935296841989</c:v>
                </c:pt>
                <c:pt idx="1074">
                  <c:v>3.5555867889240971</c:v>
                </c:pt>
                <c:pt idx="1075">
                  <c:v>3.611573187022119</c:v>
                </c:pt>
                <c:pt idx="1076">
                  <c:v>3.6468782321640019</c:v>
                </c:pt>
                <c:pt idx="1077">
                  <c:v>3.6062715134927732</c:v>
                </c:pt>
                <c:pt idx="1078">
                  <c:v>3.5962956393278458</c:v>
                </c:pt>
                <c:pt idx="1079">
                  <c:v>3.5183890609467632</c:v>
                </c:pt>
                <c:pt idx="1080">
                  <c:v>3.5500162718770492</c:v>
                </c:pt>
                <c:pt idx="1081">
                  <c:v>3.571023923823045</c:v>
                </c:pt>
                <c:pt idx="1082">
                  <c:v>3.599490620708349</c:v>
                </c:pt>
                <c:pt idx="1083">
                  <c:v>3.5971511115431238</c:v>
                </c:pt>
                <c:pt idx="1084">
                  <c:v>3.637202057705351</c:v>
                </c:pt>
                <c:pt idx="1085">
                  <c:v>3.6594398532319579</c:v>
                </c:pt>
                <c:pt idx="1086">
                  <c:v>3.7142599358337862</c:v>
                </c:pt>
                <c:pt idx="1087">
                  <c:v>3.720433629128252</c:v>
                </c:pt>
                <c:pt idx="1088">
                  <c:v>3.7456511137027029</c:v>
                </c:pt>
                <c:pt idx="1089">
                  <c:v>3.7723590758138941</c:v>
                </c:pt>
                <c:pt idx="1090">
                  <c:v>3.7447920813213749</c:v>
                </c:pt>
                <c:pt idx="1091">
                  <c:v>3.7360655025611109</c:v>
                </c:pt>
                <c:pt idx="1092">
                  <c:v>3.7717245208236991</c:v>
                </c:pt>
                <c:pt idx="1093">
                  <c:v>3.6970292249652852</c:v>
                </c:pt>
                <c:pt idx="1094">
                  <c:v>3.666765145536703</c:v>
                </c:pt>
                <c:pt idx="1095">
                  <c:v>3.6898350172947709</c:v>
                </c:pt>
                <c:pt idx="1096">
                  <c:v>3.7317868584654521</c:v>
                </c:pt>
                <c:pt idx="1097">
                  <c:v>3.7293812950499272</c:v>
                </c:pt>
                <c:pt idx="1098">
                  <c:v>3.6970544137773529</c:v>
                </c:pt>
                <c:pt idx="1099">
                  <c:v>3.6699255448746642</c:v>
                </c:pt>
                <c:pt idx="1100">
                  <c:v>3.6772222326471682</c:v>
                </c:pt>
                <c:pt idx="1101">
                  <c:v>3.6857450577513742</c:v>
                </c:pt>
                <c:pt idx="1102">
                  <c:v>3.7307625417640868</c:v>
                </c:pt>
                <c:pt idx="1103">
                  <c:v>3.7276184053326191</c:v>
                </c:pt>
                <c:pt idx="1104">
                  <c:v>3.730847879539092</c:v>
                </c:pt>
                <c:pt idx="1105">
                  <c:v>3.7545015420580761</c:v>
                </c:pt>
                <c:pt idx="1106">
                  <c:v>3.831589770814511</c:v>
                </c:pt>
                <c:pt idx="1107">
                  <c:v>3.8607255325096119</c:v>
                </c:pt>
                <c:pt idx="1108">
                  <c:v>3.8571314726588128</c:v>
                </c:pt>
                <c:pt idx="1109">
                  <c:v>3.8626959602478541</c:v>
                </c:pt>
                <c:pt idx="1110">
                  <c:v>3.8207743800623311</c:v>
                </c:pt>
                <c:pt idx="1111">
                  <c:v>3.874319493208906</c:v>
                </c:pt>
                <c:pt idx="1112">
                  <c:v>3.9018494909859731</c:v>
                </c:pt>
                <c:pt idx="1113">
                  <c:v>3.8990203065723148</c:v>
                </c:pt>
                <c:pt idx="1114">
                  <c:v>3.8818521099885661</c:v>
                </c:pt>
                <c:pt idx="1115">
                  <c:v>3.91027957766565</c:v>
                </c:pt>
                <c:pt idx="1116">
                  <c:v>3.9830160817988611</c:v>
                </c:pt>
                <c:pt idx="1117">
                  <c:v>4.0003479751978466</c:v>
                </c:pt>
                <c:pt idx="1118">
                  <c:v>3.9760942621186421</c:v>
                </c:pt>
                <c:pt idx="1119">
                  <c:v>3.9392895542817921</c:v>
                </c:pt>
                <c:pt idx="1120">
                  <c:v>3.99822307848856</c:v>
                </c:pt>
                <c:pt idx="1121">
                  <c:v>4.057432623307462</c:v>
                </c:pt>
                <c:pt idx="1122">
                  <c:v>4.0519455797358086</c:v>
                </c:pt>
                <c:pt idx="1123">
                  <c:v>4.0414398972536016</c:v>
                </c:pt>
                <c:pt idx="1124">
                  <c:v>4.0709638649857132</c:v>
                </c:pt>
                <c:pt idx="1125">
                  <c:v>4.101707124570499</c:v>
                </c:pt>
                <c:pt idx="1126">
                  <c:v>4.0651690591222369</c:v>
                </c:pt>
                <c:pt idx="1127">
                  <c:v>3.9767536694209742</c:v>
                </c:pt>
                <c:pt idx="1128">
                  <c:v>3.9667816400913329</c:v>
                </c:pt>
                <c:pt idx="1129">
                  <c:v>3.9415395911818529</c:v>
                </c:pt>
                <c:pt idx="1130">
                  <c:v>3.9680246943556812</c:v>
                </c:pt>
                <c:pt idx="1131">
                  <c:v>4.0392951570721971</c:v>
                </c:pt>
                <c:pt idx="1132">
                  <c:v>4.0856087774337606</c:v>
                </c:pt>
                <c:pt idx="1133">
                  <c:v>4.1340242696803742</c:v>
                </c:pt>
                <c:pt idx="1134">
                  <c:v>4.1513743024970697</c:v>
                </c:pt>
                <c:pt idx="1135">
                  <c:v>4.1685553442377774</c:v>
                </c:pt>
                <c:pt idx="1136">
                  <c:v>4.195260906511078</c:v>
                </c:pt>
                <c:pt idx="1137">
                  <c:v>4.210389271008828</c:v>
                </c:pt>
                <c:pt idx="1138">
                  <c:v>4.2231886344231206</c:v>
                </c:pt>
                <c:pt idx="1139">
                  <c:v>4.2588518127823258</c:v>
                </c:pt>
                <c:pt idx="1140">
                  <c:v>4.2672914550494552</c:v>
                </c:pt>
                <c:pt idx="1141">
                  <c:v>4.0903610656644869</c:v>
                </c:pt>
                <c:pt idx="1142">
                  <c:v>4.0930646533658352</c:v>
                </c:pt>
                <c:pt idx="1143">
                  <c:v>4.1139646868421078</c:v>
                </c:pt>
                <c:pt idx="1144">
                  <c:v>4.1461612215185841</c:v>
                </c:pt>
                <c:pt idx="1145">
                  <c:v>4.0962893005516801</c:v>
                </c:pt>
                <c:pt idx="1146">
                  <c:v>4.140947942529464</c:v>
                </c:pt>
                <c:pt idx="1147">
                  <c:v>4.1975077661829738</c:v>
                </c:pt>
                <c:pt idx="1148">
                  <c:v>4.195785024159818</c:v>
                </c:pt>
                <c:pt idx="1149">
                  <c:v>4.2042977378513884</c:v>
                </c:pt>
                <c:pt idx="1150">
                  <c:v>4.2474285352733592</c:v>
                </c:pt>
                <c:pt idx="1151">
                  <c:v>4.280480024866824</c:v>
                </c:pt>
                <c:pt idx="1152">
                  <c:v>4.3418011462349337</c:v>
                </c:pt>
                <c:pt idx="1153">
                  <c:v>4.3670752016264176</c:v>
                </c:pt>
                <c:pt idx="1154">
                  <c:v>4.3631030752957773</c:v>
                </c:pt>
                <c:pt idx="1155">
                  <c:v>4.3703572498950987</c:v>
                </c:pt>
                <c:pt idx="1156">
                  <c:v>4.3575416166069996</c:v>
                </c:pt>
                <c:pt idx="1157">
                  <c:v>4.3717469215300717</c:v>
                </c:pt>
                <c:pt idx="1158">
                  <c:v>4.3108426125476687</c:v>
                </c:pt>
                <c:pt idx="1159">
                  <c:v>4.3054290072996446</c:v>
                </c:pt>
                <c:pt idx="1160">
                  <c:v>4.3580060120482456</c:v>
                </c:pt>
                <c:pt idx="1161">
                  <c:v>4.3088217765148036</c:v>
                </c:pt>
                <c:pt idx="1162">
                  <c:v>4.262484840401024</c:v>
                </c:pt>
                <c:pt idx="1163">
                  <c:v>4.2364364919246462</c:v>
                </c:pt>
                <c:pt idx="1164">
                  <c:v>4.2677934505100827</c:v>
                </c:pt>
                <c:pt idx="1165">
                  <c:v>4.2887624961927866</c:v>
                </c:pt>
                <c:pt idx="1166">
                  <c:v>4.3774146679272334</c:v>
                </c:pt>
                <c:pt idx="1167">
                  <c:v>4.4382213356656246</c:v>
                </c:pt>
                <c:pt idx="1168">
                  <c:v>4.4393505353114513</c:v>
                </c:pt>
                <c:pt idx="1169">
                  <c:v>4.4220409838866717</c:v>
                </c:pt>
                <c:pt idx="1170">
                  <c:v>4.4520931520262286</c:v>
                </c:pt>
                <c:pt idx="1171">
                  <c:v>4.4262206444249346</c:v>
                </c:pt>
                <c:pt idx="1172">
                  <c:v>4.3945567695824428</c:v>
                </c:pt>
                <c:pt idx="1173">
                  <c:v>4.4297071378112394</c:v>
                </c:pt>
                <c:pt idx="1174">
                  <c:v>4.371826807533294</c:v>
                </c:pt>
                <c:pt idx="1175">
                  <c:v>4.4059789544412098</c:v>
                </c:pt>
                <c:pt idx="1176">
                  <c:v>4.299924264877979</c:v>
                </c:pt>
                <c:pt idx="1177">
                  <c:v>4.3616641119033419</c:v>
                </c:pt>
                <c:pt idx="1178">
                  <c:v>4.2469354101636334</c:v>
                </c:pt>
                <c:pt idx="1179">
                  <c:v>4.2248802474406313</c:v>
                </c:pt>
                <c:pt idx="1180">
                  <c:v>4.2886837155773998</c:v>
                </c:pt>
                <c:pt idx="1181">
                  <c:v>4.2959103266066654</c:v>
                </c:pt>
                <c:pt idx="1182">
                  <c:v>4.3587449784172358</c:v>
                </c:pt>
                <c:pt idx="1183">
                  <c:v>4.3697056943034331</c:v>
                </c:pt>
                <c:pt idx="1184">
                  <c:v>4.3907330165568483</c:v>
                </c:pt>
                <c:pt idx="1185">
                  <c:v>4.4724157592838374</c:v>
                </c:pt>
                <c:pt idx="1186">
                  <c:v>4.5275920161348227</c:v>
                </c:pt>
                <c:pt idx="1187">
                  <c:v>4.5444109647375202</c:v>
                </c:pt>
                <c:pt idx="1188">
                  <c:v>4.5189625974152658</c:v>
                </c:pt>
                <c:pt idx="1189">
                  <c:v>4.5084398594526656</c:v>
                </c:pt>
                <c:pt idx="1190">
                  <c:v>4.4800306480299996</c:v>
                </c:pt>
                <c:pt idx="1191">
                  <c:v>4.5405166397246894</c:v>
                </c:pt>
                <c:pt idx="1192">
                  <c:v>4.5823698970830629</c:v>
                </c:pt>
                <c:pt idx="1193">
                  <c:v>4.6514060210886772</c:v>
                </c:pt>
                <c:pt idx="1194">
                  <c:v>4.5100261641938069</c:v>
                </c:pt>
                <c:pt idx="1195">
                  <c:v>4.5397881042121799</c:v>
                </c:pt>
                <c:pt idx="1196">
                  <c:v>4.4012782736386269</c:v>
                </c:pt>
                <c:pt idx="1197">
                  <c:v>4.6178472620314359</c:v>
                </c:pt>
                <c:pt idx="1198">
                  <c:v>4.665390937719291</c:v>
                </c:pt>
                <c:pt idx="1199">
                  <c:v>4.7303053051397583</c:v>
                </c:pt>
                <c:pt idx="1200">
                  <c:v>4.8468103156590781</c:v>
                </c:pt>
                <c:pt idx="1201">
                  <c:v>4.7616172425556984</c:v>
                </c:pt>
                <c:pt idx="1202">
                  <c:v>4.6797096710514419</c:v>
                </c:pt>
                <c:pt idx="1203">
                  <c:v>4.6757357136888649</c:v>
                </c:pt>
                <c:pt idx="1204">
                  <c:v>4.6615702652169491</c:v>
                </c:pt>
                <c:pt idx="1205">
                  <c:v>4.5116960878441974</c:v>
                </c:pt>
                <c:pt idx="1206">
                  <c:v>4.4996474859950686</c:v>
                </c:pt>
                <c:pt idx="1207">
                  <c:v>4.6176998746435229</c:v>
                </c:pt>
                <c:pt idx="1208">
                  <c:v>4.7564718132677157</c:v>
                </c:pt>
                <c:pt idx="1209">
                  <c:v>4.7384804702299768</c:v>
                </c:pt>
                <c:pt idx="1210">
                  <c:v>4.6485132450207738</c:v>
                </c:pt>
                <c:pt idx="1211">
                  <c:v>4.621435577418934</c:v>
                </c:pt>
                <c:pt idx="1212">
                  <c:v>4.6308506284081812</c:v>
                </c:pt>
                <c:pt idx="1213">
                  <c:v>4.7366147274357271</c:v>
                </c:pt>
                <c:pt idx="1214">
                  <c:v>4.8840232012823916</c:v>
                </c:pt>
                <c:pt idx="1215">
                  <c:v>4.8992820048815142</c:v>
                </c:pt>
                <c:pt idx="1216">
                  <c:v>4.862219718956454</c:v>
                </c:pt>
                <c:pt idx="1217">
                  <c:v>4.8141748404880884</c:v>
                </c:pt>
                <c:pt idx="1218">
                  <c:v>4.8398365052171473</c:v>
                </c:pt>
                <c:pt idx="1219">
                  <c:v>4.9453310172766392</c:v>
                </c:pt>
                <c:pt idx="1220">
                  <c:v>4.9341718629781486</c:v>
                </c:pt>
                <c:pt idx="1221">
                  <c:v>4.9713215566913229</c:v>
                </c:pt>
                <c:pt idx="1222">
                  <c:v>5.0717307508497216</c:v>
                </c:pt>
                <c:pt idx="1223">
                  <c:v>4.9104176516576441</c:v>
                </c:pt>
                <c:pt idx="1224">
                  <c:v>5.0965340368348517</c:v>
                </c:pt>
                <c:pt idx="1225">
                  <c:v>5.1835407309379846</c:v>
                </c:pt>
                <c:pt idx="1226">
                  <c:v>5.2268276835861069</c:v>
                </c:pt>
                <c:pt idx="1227">
                  <c:v>5.1951699697901201</c:v>
                </c:pt>
                <c:pt idx="1228">
                  <c:v>5.3224294329248156</c:v>
                </c:pt>
                <c:pt idx="1229">
                  <c:v>5.365523449271695</c:v>
                </c:pt>
                <c:pt idx="1230">
                  <c:v>5.313472720964727</c:v>
                </c:pt>
                <c:pt idx="1231">
                  <c:v>5.2542173406525343</c:v>
                </c:pt>
                <c:pt idx="1232">
                  <c:v>5.110182754695785</c:v>
                </c:pt>
                <c:pt idx="1233">
                  <c:v>5.2266846492448433</c:v>
                </c:pt>
                <c:pt idx="1234">
                  <c:v>5.4162321279615631</c:v>
                </c:pt>
                <c:pt idx="1235">
                  <c:v>5.404608096749774</c:v>
                </c:pt>
                <c:pt idx="1236">
                  <c:v>5.3887525706999089</c:v>
                </c:pt>
                <c:pt idx="1237">
                  <c:v>5.2380668964162593</c:v>
                </c:pt>
                <c:pt idx="1238">
                  <c:v>5.209160636653845</c:v>
                </c:pt>
                <c:pt idx="1239">
                  <c:v>5.266878367575293</c:v>
                </c:pt>
                <c:pt idx="1240">
                  <c:v>5.346966269812782</c:v>
                </c:pt>
                <c:pt idx="1241">
                  <c:v>5.3395384009262443</c:v>
                </c:pt>
                <c:pt idx="1242">
                  <c:v>5.3768163950127201</c:v>
                </c:pt>
                <c:pt idx="1243">
                  <c:v>5.4594647469858817</c:v>
                </c:pt>
                <c:pt idx="1244">
                  <c:v>5.4235652082447192</c:v>
                </c:pt>
                <c:pt idx="1245">
                  <c:v>5.6145993328977566</c:v>
                </c:pt>
                <c:pt idx="1246">
                  <c:v>5.577029784662324</c:v>
                </c:pt>
                <c:pt idx="1247">
                  <c:v>5.5838187442479219</c:v>
                </c:pt>
                <c:pt idx="1248">
                  <c:v>5.6102901065314557</c:v>
                </c:pt>
                <c:pt idx="1249">
                  <c:v>5.5303052168442983</c:v>
                </c:pt>
                <c:pt idx="1250">
                  <c:v>5.5837129903819376</c:v>
                </c:pt>
                <c:pt idx="1251">
                  <c:v>5.7057918174903319</c:v>
                </c:pt>
                <c:pt idx="1252">
                  <c:v>5.592422332957887</c:v>
                </c:pt>
                <c:pt idx="1253">
                  <c:v>5.6696216804354043</c:v>
                </c:pt>
                <c:pt idx="1254">
                  <c:v>5.747271334697106</c:v>
                </c:pt>
                <c:pt idx="1255">
                  <c:v>5.7661391402199724</c:v>
                </c:pt>
                <c:pt idx="1256">
                  <c:v>5.7065914288065143</c:v>
                </c:pt>
                <c:pt idx="1257">
                  <c:v>5.7494695043400377</c:v>
                </c:pt>
                <c:pt idx="1258">
                  <c:v>5.9301187942915536</c:v>
                </c:pt>
                <c:pt idx="1259">
                  <c:v>5.9324068790878206</c:v>
                </c:pt>
                <c:pt idx="1260">
                  <c:v>6.1020866421686337</c:v>
                </c:pt>
                <c:pt idx="1261">
                  <c:v>6.1222267836620716</c:v>
                </c:pt>
                <c:pt idx="1262">
                  <c:v>6.0816555557074894</c:v>
                </c:pt>
                <c:pt idx="1263">
                  <c:v>6.2126389070661432</c:v>
                </c:pt>
                <c:pt idx="1264">
                  <c:v>6.181903519665477</c:v>
                </c:pt>
                <c:pt idx="1265">
                  <c:v>6.1657719126705448</c:v>
                </c:pt>
                <c:pt idx="1266">
                  <c:v>6.0843859060953651</c:v>
                </c:pt>
                <c:pt idx="1267">
                  <c:v>6.1057179716336334</c:v>
                </c:pt>
                <c:pt idx="1268">
                  <c:v>6.1003821530152891</c:v>
                </c:pt>
                <c:pt idx="1269">
                  <c:v>6.226533965999038</c:v>
                </c:pt>
                <c:pt idx="1270">
                  <c:v>6.3617748851535127</c:v>
                </c:pt>
                <c:pt idx="1271">
                  <c:v>6.459436752844967</c:v>
                </c:pt>
                <c:pt idx="1272">
                  <c:v>6.6582783881430672</c:v>
                </c:pt>
                <c:pt idx="1273">
                  <c:v>6.8443709562864274</c:v>
                </c:pt>
                <c:pt idx="1274">
                  <c:v>6.8486911479153276</c:v>
                </c:pt>
                <c:pt idx="1275">
                  <c:v>6.8850217433129988</c:v>
                </c:pt>
                <c:pt idx="1276">
                  <c:v>7.1748282730865593</c:v>
                </c:pt>
                <c:pt idx="1277">
                  <c:v>7.5638844405763299</c:v>
                </c:pt>
                <c:pt idx="1278">
                  <c:v>7.7275693727564239</c:v>
                </c:pt>
                <c:pt idx="1279">
                  <c:v>7.237312969169813</c:v>
                </c:pt>
                <c:pt idx="1280">
                  <c:v>7.5939119593579179</c:v>
                </c:pt>
                <c:pt idx="1281">
                  <c:v>7.761416458011011</c:v>
                </c:pt>
                <c:pt idx="1282">
                  <c:v>7.4939579862739114</c:v>
                </c:pt>
                <c:pt idx="1283">
                  <c:v>7.9558803949696726</c:v>
                </c:pt>
                <c:pt idx="1284">
                  <c:v>8.3973429638490273</c:v>
                </c:pt>
                <c:pt idx="1285">
                  <c:v>8.6143826707975197</c:v>
                </c:pt>
                <c:pt idx="1286">
                  <c:v>8.7629508919546133</c:v>
                </c:pt>
                <c:pt idx="1287">
                  <c:v>8.8842209700279895</c:v>
                </c:pt>
                <c:pt idx="1288">
                  <c:v>8.9061104364151884</c:v>
                </c:pt>
                <c:pt idx="1289">
                  <c:v>9.2795051630031473</c:v>
                </c:pt>
                <c:pt idx="1290">
                  <c:v>9.4867928241069794</c:v>
                </c:pt>
                <c:pt idx="1291">
                  <c:v>9.544308839809279</c:v>
                </c:pt>
                <c:pt idx="1292">
                  <c:v>9.1948871101354488</c:v>
                </c:pt>
                <c:pt idx="1293">
                  <c:v>9.122567259584903</c:v>
                </c:pt>
                <c:pt idx="1294">
                  <c:v>9.0179164517073662</c:v>
                </c:pt>
                <c:pt idx="1295">
                  <c:v>9.3946030688304809</c:v>
                </c:pt>
                <c:pt idx="1296">
                  <c:v>9.7698779913476841</c:v>
                </c:pt>
                <c:pt idx="1297">
                  <c:v>9.8938418074242627</c:v>
                </c:pt>
                <c:pt idx="1298">
                  <c:v>9.8578729987331446</c:v>
                </c:pt>
                <c:pt idx="1299">
                  <c:v>9.7840149954202005</c:v>
                </c:pt>
                <c:pt idx="1300">
                  <c:v>9.6742927144099777</c:v>
                </c:pt>
                <c:pt idx="1301">
                  <c:v>9.7550735596282436</c:v>
                </c:pt>
                <c:pt idx="1302">
                  <c:v>10.0779828365228</c:v>
                </c:pt>
                <c:pt idx="1303">
                  <c:v>10.32816824390008</c:v>
                </c:pt>
                <c:pt idx="1304">
                  <c:v>10.662494425785381</c:v>
                </c:pt>
                <c:pt idx="1305">
                  <c:v>10.68356020906084</c:v>
                </c:pt>
                <c:pt idx="1306">
                  <c:v>10.95214091947622</c:v>
                </c:pt>
                <c:pt idx="1307">
                  <c:v>11.303471129071241</c:v>
                </c:pt>
                <c:pt idx="1308">
                  <c:v>11.496870871182219</c:v>
                </c:pt>
                <c:pt idx="1309">
                  <c:v>10.775320735416431</c:v>
                </c:pt>
                <c:pt idx="1310">
                  <c:v>10.86600353230375</c:v>
                </c:pt>
                <c:pt idx="1311">
                  <c:v>11.410403948284619</c:v>
                </c:pt>
                <c:pt idx="1312">
                  <c:v>11.690212575423599</c:v>
                </c:pt>
                <c:pt idx="1313">
                  <c:v>11.669466526620051</c:v>
                </c:pt>
                <c:pt idx="1314">
                  <c:v>11.55922867455922</c:v>
                </c:pt>
                <c:pt idx="1315">
                  <c:v>11.71815352944491</c:v>
                </c:pt>
                <c:pt idx="1316">
                  <c:v>11.60073104463363</c:v>
                </c:pt>
                <c:pt idx="1317">
                  <c:v>11.502303529920219</c:v>
                </c:pt>
                <c:pt idx="1318">
                  <c:v>11.66613750897506</c:v>
                </c:pt>
                <c:pt idx="1319">
                  <c:v>11.762864631912491</c:v>
                </c:pt>
                <c:pt idx="1320">
                  <c:v>11.921384211260531</c:v>
                </c:pt>
                <c:pt idx="1321">
                  <c:v>11.74966345903651</c:v>
                </c:pt>
                <c:pt idx="1322">
                  <c:v>11.366510669296559</c:v>
                </c:pt>
                <c:pt idx="1323">
                  <c:v>11.510253697092571</c:v>
                </c:pt>
                <c:pt idx="1324">
                  <c:v>11.026176429139481</c:v>
                </c:pt>
                <c:pt idx="1325">
                  <c:v>10.278158228962351</c:v>
                </c:pt>
                <c:pt idx="1326">
                  <c:v>10.61752911901962</c:v>
                </c:pt>
                <c:pt idx="1327">
                  <c:v>10.857793474849791</c:v>
                </c:pt>
                <c:pt idx="1328">
                  <c:v>10.380312356068609</c:v>
                </c:pt>
                <c:pt idx="1329">
                  <c:v>9.4799045850235029</c:v>
                </c:pt>
                <c:pt idx="1330">
                  <c:v>9.1035972795412956</c:v>
                </c:pt>
                <c:pt idx="1331">
                  <c:v>9.6806242140378966</c:v>
                </c:pt>
                <c:pt idx="1332">
                  <c:v>9.2743735616436656</c:v>
                </c:pt>
                <c:pt idx="1333">
                  <c:v>8.8931215867422626</c:v>
                </c:pt>
                <c:pt idx="1334">
                  <c:v>8.4976422760259549</c:v>
                </c:pt>
                <c:pt idx="1335">
                  <c:v>8.5047102047517296</c:v>
                </c:pt>
                <c:pt idx="1336">
                  <c:v>8.1614662332531314</c:v>
                </c:pt>
                <c:pt idx="1337">
                  <c:v>7.8290364367938654</c:v>
                </c:pt>
                <c:pt idx="1338">
                  <c:v>8.2559541625089956</c:v>
                </c:pt>
                <c:pt idx="1339">
                  <c:v>8.6894006694873074</c:v>
                </c:pt>
                <c:pt idx="1340">
                  <c:v>9.052105280561527</c:v>
                </c:pt>
                <c:pt idx="1341">
                  <c:v>9.0677379652991714</c:v>
                </c:pt>
                <c:pt idx="1342">
                  <c:v>8.689087532012751</c:v>
                </c:pt>
                <c:pt idx="1343">
                  <c:v>8.9350114832900047</c:v>
                </c:pt>
                <c:pt idx="1344">
                  <c:v>9.3824459336148323</c:v>
                </c:pt>
                <c:pt idx="1345">
                  <c:v>9.4890294732324154</c:v>
                </c:pt>
                <c:pt idx="1346">
                  <c:v>9.5708871211978934</c:v>
                </c:pt>
                <c:pt idx="1347">
                  <c:v>9.5639816513856104</c:v>
                </c:pt>
                <c:pt idx="1348">
                  <c:v>9.7730676081556496</c:v>
                </c:pt>
                <c:pt idx="1349">
                  <c:v>9.6285980624649632</c:v>
                </c:pt>
                <c:pt idx="1350">
                  <c:v>8.9459644465880288</c:v>
                </c:pt>
                <c:pt idx="1351">
                  <c:v>8.8430095539525446</c:v>
                </c:pt>
                <c:pt idx="1352">
                  <c:v>9.1741347941844058</c:v>
                </c:pt>
                <c:pt idx="1353">
                  <c:v>8.8398989440414937</c:v>
                </c:pt>
                <c:pt idx="1354">
                  <c:v>8.7765969502084147</c:v>
                </c:pt>
                <c:pt idx="1355">
                  <c:v>8.0684086412695102</c:v>
                </c:pt>
                <c:pt idx="1356">
                  <c:v>8.6978260247782782</c:v>
                </c:pt>
                <c:pt idx="1357">
                  <c:v>8.4647226737084686</c:v>
                </c:pt>
                <c:pt idx="1358">
                  <c:v>8.342915080483321</c:v>
                </c:pt>
                <c:pt idx="1359">
                  <c:v>8.7854737792307755</c:v>
                </c:pt>
                <c:pt idx="1360">
                  <c:v>9.4154860520511683</c:v>
                </c:pt>
                <c:pt idx="1361">
                  <c:v>9.5722134909311407</c:v>
                </c:pt>
                <c:pt idx="1362">
                  <c:v>9.1846731841467584</c:v>
                </c:pt>
                <c:pt idx="1363">
                  <c:v>9.4647826351143607</c:v>
                </c:pt>
                <c:pt idx="1364">
                  <c:v>9.4973386648578799</c:v>
                </c:pt>
                <c:pt idx="1365">
                  <c:v>9.4387570718656466</c:v>
                </c:pt>
                <c:pt idx="1366">
                  <c:v>8.5427196580835716</c:v>
                </c:pt>
                <c:pt idx="1367">
                  <c:v>8.8849658659557971</c:v>
                </c:pt>
                <c:pt idx="1368">
                  <c:v>8.5402152164072582</c:v>
                </c:pt>
                <c:pt idx="1369">
                  <c:v>8.063331751544224</c:v>
                </c:pt>
                <c:pt idx="1370">
                  <c:v>7.3288044318026087</c:v>
                </c:pt>
                <c:pt idx="1371">
                  <c:v>6.6681879596909974</c:v>
                </c:pt>
                <c:pt idx="1372">
                  <c:v>6.466051048849863</c:v>
                </c:pt>
                <c:pt idx="1373">
                  <c:v>6.7761416561099086</c:v>
                </c:pt>
                <c:pt idx="1374">
                  <c:v>7.2831804306476862</c:v>
                </c:pt>
                <c:pt idx="1375">
                  <c:v>6.8504528469176336</c:v>
                </c:pt>
                <c:pt idx="1376">
                  <c:v>6.4187994665680366</c:v>
                </c:pt>
                <c:pt idx="1377">
                  <c:v>6.2713425728474492</c:v>
                </c:pt>
                <c:pt idx="1378">
                  <c:v>6.3473872552626167</c:v>
                </c:pt>
                <c:pt idx="1379">
                  <c:v>6.7148963891659514</c:v>
                </c:pt>
                <c:pt idx="1380">
                  <c:v>6.9896827291253398</c:v>
                </c:pt>
                <c:pt idx="1381">
                  <c:v>6.8948435402741346</c:v>
                </c:pt>
                <c:pt idx="1382">
                  <c:v>6.9337369118753633</c:v>
                </c:pt>
                <c:pt idx="1383">
                  <c:v>6.4340551995274371</c:v>
                </c:pt>
                <c:pt idx="1384">
                  <c:v>6.0046394690666478</c:v>
                </c:pt>
                <c:pt idx="1385">
                  <c:v>6.5417347742446914</c:v>
                </c:pt>
                <c:pt idx="1386">
                  <c:v>6.5215441158704373</c:v>
                </c:pt>
                <c:pt idx="1387">
                  <c:v>6.6856189883229673</c:v>
                </c:pt>
                <c:pt idx="1388">
                  <c:v>6.97872263566782</c:v>
                </c:pt>
                <c:pt idx="1389">
                  <c:v>6.9753825878143632</c:v>
                </c:pt>
                <c:pt idx="1390">
                  <c:v>6.9329958603516602</c:v>
                </c:pt>
                <c:pt idx="1391">
                  <c:v>6.9759207520039546</c:v>
                </c:pt>
                <c:pt idx="1392">
                  <c:v>6.6674838225352264</c:v>
                </c:pt>
                <c:pt idx="1393">
                  <c:v>6.8686849727178254</c:v>
                </c:pt>
                <c:pt idx="1394">
                  <c:v>6.7908422113157556</c:v>
                </c:pt>
                <c:pt idx="1395">
                  <c:v>6.7977544048561596</c:v>
                </c:pt>
                <c:pt idx="1396">
                  <c:v>7.1241053169549824</c:v>
                </c:pt>
                <c:pt idx="1397">
                  <c:v>7.2437579612753424</c:v>
                </c:pt>
                <c:pt idx="1398">
                  <c:v>7.6054911115411814</c:v>
                </c:pt>
                <c:pt idx="1399">
                  <c:v>7.721948315684565</c:v>
                </c:pt>
                <c:pt idx="1400">
                  <c:v>7.6899247038767973</c:v>
                </c:pt>
                <c:pt idx="1401">
                  <c:v>8.0130187395225398</c:v>
                </c:pt>
                <c:pt idx="1402">
                  <c:v>8.1346752241001354</c:v>
                </c:pt>
                <c:pt idx="1403">
                  <c:v>8.0053930559780042</c:v>
                </c:pt>
                <c:pt idx="1404">
                  <c:v>8.1927122775369376</c:v>
                </c:pt>
                <c:pt idx="1405">
                  <c:v>7.6129877349330872</c:v>
                </c:pt>
                <c:pt idx="1406">
                  <c:v>7.9162844174445706</c:v>
                </c:pt>
                <c:pt idx="1407">
                  <c:v>8.164871923331301</c:v>
                </c:pt>
                <c:pt idx="1408">
                  <c:v>8.2838262482617253</c:v>
                </c:pt>
                <c:pt idx="1409">
                  <c:v>8.4251112304417042</c:v>
                </c:pt>
                <c:pt idx="1410">
                  <c:v>8.2298536630629204</c:v>
                </c:pt>
                <c:pt idx="1411">
                  <c:v>8.2653615063772534</c:v>
                </c:pt>
                <c:pt idx="1412">
                  <c:v>8.2364336591461011</c:v>
                </c:pt>
                <c:pt idx="1413">
                  <c:v>8.1073567198831906</c:v>
                </c:pt>
                <c:pt idx="1414">
                  <c:v>8.0632060698655916</c:v>
                </c:pt>
                <c:pt idx="1415">
                  <c:v>8.6374673909921658</c:v>
                </c:pt>
                <c:pt idx="1416">
                  <c:v>8.5237537367529228</c:v>
                </c:pt>
                <c:pt idx="1417">
                  <c:v>8.7636432629999472</c:v>
                </c:pt>
                <c:pt idx="1418">
                  <c:v>8.8563541590800217</c:v>
                </c:pt>
                <c:pt idx="1419">
                  <c:v>8.8446500676866826</c:v>
                </c:pt>
                <c:pt idx="1420">
                  <c:v>8.9143343970021274</c:v>
                </c:pt>
                <c:pt idx="1421">
                  <c:v>8.7958481205673582</c:v>
                </c:pt>
                <c:pt idx="1422">
                  <c:v>8.5134806399849872</c:v>
                </c:pt>
                <c:pt idx="1423">
                  <c:v>8.8875473741738791</c:v>
                </c:pt>
                <c:pt idx="1424">
                  <c:v>8.7950738262406229</c:v>
                </c:pt>
                <c:pt idx="1425">
                  <c:v>8.5805375462614624</c:v>
                </c:pt>
                <c:pt idx="1426">
                  <c:v>8.9261329105415754</c:v>
                </c:pt>
                <c:pt idx="1427">
                  <c:v>9.0979499933295944</c:v>
                </c:pt>
                <c:pt idx="1428">
                  <c:v>8.8962347025455415</c:v>
                </c:pt>
                <c:pt idx="1429">
                  <c:v>9.1636225105737559</c:v>
                </c:pt>
                <c:pt idx="1430">
                  <c:v>9.5548364374104988</c:v>
                </c:pt>
                <c:pt idx="1431">
                  <c:v>9.3677856750402633</c:v>
                </c:pt>
                <c:pt idx="1432">
                  <c:v>8.8598791652583397</c:v>
                </c:pt>
                <c:pt idx="1433">
                  <c:v>8.9806016919451519</c:v>
                </c:pt>
                <c:pt idx="1434">
                  <c:v>8.8745451337326191</c:v>
                </c:pt>
                <c:pt idx="1435">
                  <c:v>8.6812971038989364</c:v>
                </c:pt>
                <c:pt idx="1436">
                  <c:v>8.8855808407003707</c:v>
                </c:pt>
                <c:pt idx="1437">
                  <c:v>8.7435940866948574</c:v>
                </c:pt>
                <c:pt idx="1438">
                  <c:v>8.9197441477655186</c:v>
                </c:pt>
                <c:pt idx="1439">
                  <c:v>8.8677674564462663</c:v>
                </c:pt>
                <c:pt idx="1440">
                  <c:v>8.7460774382304756</c:v>
                </c:pt>
                <c:pt idx="1441">
                  <c:v>8.7879322391301518</c:v>
                </c:pt>
                <c:pt idx="1442">
                  <c:v>8.7128485340323589</c:v>
                </c:pt>
                <c:pt idx="1443">
                  <c:v>8.8139483059536428</c:v>
                </c:pt>
                <c:pt idx="1444">
                  <c:v>8.9536264793976201</c:v>
                </c:pt>
                <c:pt idx="1445">
                  <c:v>9.1431610187758814</c:v>
                </c:pt>
                <c:pt idx="1446">
                  <c:v>9.5529778430142436</c:v>
                </c:pt>
                <c:pt idx="1447">
                  <c:v>9.4423064474125571</c:v>
                </c:pt>
                <c:pt idx="1448">
                  <c:v>9.5600886651966928</c:v>
                </c:pt>
                <c:pt idx="1449">
                  <c:v>9.719024538079438</c:v>
                </c:pt>
                <c:pt idx="1450">
                  <c:v>9.4364678859183808</c:v>
                </c:pt>
                <c:pt idx="1451">
                  <c:v>9.5905436856612685</c:v>
                </c:pt>
                <c:pt idx="1452">
                  <c:v>9.5761210874048253</c:v>
                </c:pt>
                <c:pt idx="1453">
                  <c:v>9.3687344785119038</c:v>
                </c:pt>
                <c:pt idx="1454">
                  <c:v>9.4207753507075935</c:v>
                </c:pt>
                <c:pt idx="1455">
                  <c:v>9.5695261996110261</c:v>
                </c:pt>
                <c:pt idx="1456">
                  <c:v>9.2920690960986949</c:v>
                </c:pt>
                <c:pt idx="1457">
                  <c:v>8.4386327775162613</c:v>
                </c:pt>
                <c:pt idx="1458">
                  <c:v>8.1904775660546978</c:v>
                </c:pt>
                <c:pt idx="1459">
                  <c:v>8.4294633889054182</c:v>
                </c:pt>
                <c:pt idx="1460">
                  <c:v>7.6551975688219542</c:v>
                </c:pt>
                <c:pt idx="1461">
                  <c:v>7.6913209945458298</c:v>
                </c:pt>
                <c:pt idx="1462">
                  <c:v>7.180458237010221</c:v>
                </c:pt>
                <c:pt idx="1463">
                  <c:v>7.3618591512639098</c:v>
                </c:pt>
                <c:pt idx="1464">
                  <c:v>7.1494698705168824</c:v>
                </c:pt>
                <c:pt idx="1465">
                  <c:v>7.5370735985076056</c:v>
                </c:pt>
                <c:pt idx="1466">
                  <c:v>7.3317485343499396</c:v>
                </c:pt>
                <c:pt idx="1467">
                  <c:v>7.5155917584161216</c:v>
                </c:pt>
                <c:pt idx="1468">
                  <c:v>7.7590214114763016</c:v>
                </c:pt>
                <c:pt idx="1469">
                  <c:v>7.6612404225296498</c:v>
                </c:pt>
                <c:pt idx="1470">
                  <c:v>7.3701696747246066</c:v>
                </c:pt>
                <c:pt idx="1471">
                  <c:v>7.4529819224851428</c:v>
                </c:pt>
                <c:pt idx="1472">
                  <c:v>7.5431772947697633</c:v>
                </c:pt>
                <c:pt idx="1473">
                  <c:v>6.9413836867979413</c:v>
                </c:pt>
                <c:pt idx="1474">
                  <c:v>6.9246153936944541</c:v>
                </c:pt>
                <c:pt idx="1475">
                  <c:v>6.5849717665692582</c:v>
                </c:pt>
                <c:pt idx="1476">
                  <c:v>6.8589352659479879</c:v>
                </c:pt>
                <c:pt idx="1477">
                  <c:v>6.8721534932578354</c:v>
                </c:pt>
                <c:pt idx="1478">
                  <c:v>7.1324774526985069</c:v>
                </c:pt>
                <c:pt idx="1479">
                  <c:v>7.1702562730701001</c:v>
                </c:pt>
                <c:pt idx="1480">
                  <c:v>7.2656642657514299</c:v>
                </c:pt>
                <c:pt idx="1481">
                  <c:v>7.2505891580164912</c:v>
                </c:pt>
                <c:pt idx="1482">
                  <c:v>7.3173574245792103</c:v>
                </c:pt>
                <c:pt idx="1483">
                  <c:v>7.6317423369658588</c:v>
                </c:pt>
                <c:pt idx="1484">
                  <c:v>7.6222139250770473</c:v>
                </c:pt>
                <c:pt idx="1485">
                  <c:v>7.4861619538215001</c:v>
                </c:pt>
                <c:pt idx="1486">
                  <c:v>7.4264178744867433</c:v>
                </c:pt>
                <c:pt idx="1487">
                  <c:v>7.4739829581366157</c:v>
                </c:pt>
                <c:pt idx="1488">
                  <c:v>7.3422373094974027</c:v>
                </c:pt>
                <c:pt idx="1489">
                  <c:v>7.4059061030727786</c:v>
                </c:pt>
                <c:pt idx="1490">
                  <c:v>6.841917950295314</c:v>
                </c:pt>
                <c:pt idx="1491">
                  <c:v>6.8848233118367403</c:v>
                </c:pt>
                <c:pt idx="1492">
                  <c:v>6.4346610413844161</c:v>
                </c:pt>
                <c:pt idx="1493">
                  <c:v>6.6115336617584903</c:v>
                </c:pt>
                <c:pt idx="1494">
                  <c:v>6.8617475105925427</c:v>
                </c:pt>
                <c:pt idx="1495">
                  <c:v>6.7785216673843252</c:v>
                </c:pt>
                <c:pt idx="1496">
                  <c:v>6.5314145919733324</c:v>
                </c:pt>
                <c:pt idx="1497">
                  <c:v>6.6516735014439403</c:v>
                </c:pt>
                <c:pt idx="1498">
                  <c:v>6.6828385358817499</c:v>
                </c:pt>
                <c:pt idx="1499">
                  <c:v>6.5665274100286206</c:v>
                </c:pt>
                <c:pt idx="1500">
                  <c:v>6.5211538587770344</c:v>
                </c:pt>
                <c:pt idx="1501">
                  <c:v>6.5361377402672751</c:v>
                </c:pt>
                <c:pt idx="1502">
                  <c:v>6.7663168573587518</c:v>
                </c:pt>
                <c:pt idx="1503">
                  <c:v>6.6854062451315821</c:v>
                </c:pt>
                <c:pt idx="1504">
                  <c:v>6.6043912074719406</c:v>
                </c:pt>
                <c:pt idx="1505">
                  <c:v>6.8608232170274848</c:v>
                </c:pt>
                <c:pt idx="1506">
                  <c:v>7.1438362882333752</c:v>
                </c:pt>
                <c:pt idx="1507">
                  <c:v>7.3779113266470073</c:v>
                </c:pt>
                <c:pt idx="1508">
                  <c:v>7.254716882773482</c:v>
                </c:pt>
                <c:pt idx="1509">
                  <c:v>7.435050084887127</c:v>
                </c:pt>
                <c:pt idx="1510">
                  <c:v>7.4272594687160183</c:v>
                </c:pt>
                <c:pt idx="1511">
                  <c:v>7.4158494133241684</c:v>
                </c:pt>
                <c:pt idx="1512">
                  <c:v>7.2790759838094807</c:v>
                </c:pt>
                <c:pt idx="1513">
                  <c:v>7.1728804584906261</c:v>
                </c:pt>
                <c:pt idx="1514">
                  <c:v>7.5100924316757753</c:v>
                </c:pt>
                <c:pt idx="1515">
                  <c:v>7.452330566646471</c:v>
                </c:pt>
                <c:pt idx="1516">
                  <c:v>7.3517211595266092</c:v>
                </c:pt>
                <c:pt idx="1517">
                  <c:v>7.5849168166557037</c:v>
                </c:pt>
                <c:pt idx="1518">
                  <c:v>7.5982040768856756</c:v>
                </c:pt>
                <c:pt idx="1519">
                  <c:v>7.5124818350836948</c:v>
                </c:pt>
                <c:pt idx="1520">
                  <c:v>7.4564592258592342</c:v>
                </c:pt>
                <c:pt idx="1521">
                  <c:v>7.65646383163077</c:v>
                </c:pt>
                <c:pt idx="1522">
                  <c:v>7.6739581285513481</c:v>
                </c:pt>
                <c:pt idx="1523">
                  <c:v>7.8204879187596248</c:v>
                </c:pt>
                <c:pt idx="1524">
                  <c:v>7.937970034501511</c:v>
                </c:pt>
                <c:pt idx="1525">
                  <c:v>7.8848859382577423</c:v>
                </c:pt>
                <c:pt idx="1526">
                  <c:v>7.8004800526204816</c:v>
                </c:pt>
                <c:pt idx="1527">
                  <c:v>7.9433744594564182</c:v>
                </c:pt>
                <c:pt idx="1528">
                  <c:v>7.6372916025653579</c:v>
                </c:pt>
                <c:pt idx="1529">
                  <c:v>7.4914766710223351</c:v>
                </c:pt>
                <c:pt idx="1530">
                  <c:v>7.7719762314131478</c:v>
                </c:pt>
                <c:pt idx="1531">
                  <c:v>7.7234022275474006</c:v>
                </c:pt>
                <c:pt idx="1532">
                  <c:v>7.8827813102462114</c:v>
                </c:pt>
                <c:pt idx="1533">
                  <c:v>7.9105100003910254</c:v>
                </c:pt>
                <c:pt idx="1534">
                  <c:v>8.0509553738601198</c:v>
                </c:pt>
                <c:pt idx="1535">
                  <c:v>8.0654134239761124</c:v>
                </c:pt>
                <c:pt idx="1536">
                  <c:v>8.378613261571676</c:v>
                </c:pt>
                <c:pt idx="1537">
                  <c:v>8.3533770911119536</c:v>
                </c:pt>
                <c:pt idx="1538">
                  <c:v>8.4360015966912556</c:v>
                </c:pt>
                <c:pt idx="1539">
                  <c:v>8.1079949892232044</c:v>
                </c:pt>
                <c:pt idx="1540">
                  <c:v>7.9269497909763427</c:v>
                </c:pt>
                <c:pt idx="1541">
                  <c:v>7.888220657898577</c:v>
                </c:pt>
                <c:pt idx="1542">
                  <c:v>7.9128284706627703</c:v>
                </c:pt>
                <c:pt idx="1543">
                  <c:v>8.0298725594350557</c:v>
                </c:pt>
                <c:pt idx="1544">
                  <c:v>8.0377932386734656</c:v>
                </c:pt>
                <c:pt idx="1545">
                  <c:v>8.185300603861279</c:v>
                </c:pt>
                <c:pt idx="1546">
                  <c:v>8.1367049498541988</c:v>
                </c:pt>
                <c:pt idx="1547">
                  <c:v>7.9359505239908108</c:v>
                </c:pt>
                <c:pt idx="1548">
                  <c:v>7.9620942262835772</c:v>
                </c:pt>
                <c:pt idx="1549">
                  <c:v>7.9789522882012189</c:v>
                </c:pt>
                <c:pt idx="1550">
                  <c:v>8.1453220999717892</c:v>
                </c:pt>
                <c:pt idx="1551">
                  <c:v>8.0301618112256747</c:v>
                </c:pt>
                <c:pt idx="1552">
                  <c:v>7.9749079087893504</c:v>
                </c:pt>
                <c:pt idx="1553">
                  <c:v>7.9980287869846967</c:v>
                </c:pt>
                <c:pt idx="1554">
                  <c:v>7.9792318896597134</c:v>
                </c:pt>
                <c:pt idx="1555">
                  <c:v>7.9138245380612853</c:v>
                </c:pt>
                <c:pt idx="1556">
                  <c:v>8.2616798489331202</c:v>
                </c:pt>
                <c:pt idx="1557">
                  <c:v>8.3330503490697545</c:v>
                </c:pt>
                <c:pt idx="1558">
                  <c:v>8.3985045190230156</c:v>
                </c:pt>
                <c:pt idx="1559">
                  <c:v>8.4592443860010871</c:v>
                </c:pt>
                <c:pt idx="1560">
                  <c:v>8.5156091716416462</c:v>
                </c:pt>
                <c:pt idx="1561">
                  <c:v>8.5248841646023639</c:v>
                </c:pt>
                <c:pt idx="1562">
                  <c:v>8.5328145564905391</c:v>
                </c:pt>
                <c:pt idx="1563">
                  <c:v>8.138092888396093</c:v>
                </c:pt>
                <c:pt idx="1564">
                  <c:v>8.2594909506300027</c:v>
                </c:pt>
                <c:pt idx="1565">
                  <c:v>8.5874419262480188</c:v>
                </c:pt>
                <c:pt idx="1566">
                  <c:v>8.595540878457621</c:v>
                </c:pt>
                <c:pt idx="1567">
                  <c:v>8.6532541110595389</c:v>
                </c:pt>
                <c:pt idx="1568">
                  <c:v>8.740484602648209</c:v>
                </c:pt>
                <c:pt idx="1569">
                  <c:v>8.6139770812657037</c:v>
                </c:pt>
                <c:pt idx="1570">
                  <c:v>8.7683280809677644</c:v>
                </c:pt>
                <c:pt idx="1571">
                  <c:v>8.7460332765437183</c:v>
                </c:pt>
                <c:pt idx="1572">
                  <c:v>8.672818770647142</c:v>
                </c:pt>
                <c:pt idx="1573">
                  <c:v>8.8764902052503665</c:v>
                </c:pt>
                <c:pt idx="1574">
                  <c:v>8.9417484129243778</c:v>
                </c:pt>
                <c:pt idx="1575">
                  <c:v>8.9561891378651985</c:v>
                </c:pt>
                <c:pt idx="1576">
                  <c:v>8.9837198172276551</c:v>
                </c:pt>
                <c:pt idx="1577">
                  <c:v>8.9543726052832415</c:v>
                </c:pt>
                <c:pt idx="1578">
                  <c:v>9.1480716412819252</c:v>
                </c:pt>
                <c:pt idx="1579">
                  <c:v>9.1753598426959933</c:v>
                </c:pt>
                <c:pt idx="1580">
                  <c:v>9.2697037151673118</c:v>
                </c:pt>
                <c:pt idx="1581">
                  <c:v>9.2858297050266536</c:v>
                </c:pt>
                <c:pt idx="1582">
                  <c:v>9.2659675321094923</c:v>
                </c:pt>
                <c:pt idx="1583">
                  <c:v>9.221579369493222</c:v>
                </c:pt>
                <c:pt idx="1584">
                  <c:v>9.3281117538770921</c:v>
                </c:pt>
                <c:pt idx="1585">
                  <c:v>9.381744916862818</c:v>
                </c:pt>
                <c:pt idx="1586">
                  <c:v>9.3926784048631884</c:v>
                </c:pt>
                <c:pt idx="1587">
                  <c:v>9.4022406020348281</c:v>
                </c:pt>
                <c:pt idx="1588">
                  <c:v>9.3764916731070898</c:v>
                </c:pt>
                <c:pt idx="1589">
                  <c:v>9.3826824768972052</c:v>
                </c:pt>
                <c:pt idx="1590">
                  <c:v>9.3290205231604748</c:v>
                </c:pt>
                <c:pt idx="1591">
                  <c:v>9.3604205405785113</c:v>
                </c:pt>
                <c:pt idx="1592">
                  <c:v>9.2804884954667628</c:v>
                </c:pt>
                <c:pt idx="1593">
                  <c:v>9.287659297606055</c:v>
                </c:pt>
                <c:pt idx="1594">
                  <c:v>9.4097197340659768</c:v>
                </c:pt>
                <c:pt idx="1595">
                  <c:v>9.0571196825016731</c:v>
                </c:pt>
                <c:pt idx="1596">
                  <c:v>9.1763071509902261</c:v>
                </c:pt>
                <c:pt idx="1597">
                  <c:v>9.0890646279203082</c:v>
                </c:pt>
                <c:pt idx="1598">
                  <c:v>8.9852694866222542</c:v>
                </c:pt>
                <c:pt idx="1599">
                  <c:v>9.0758014644376104</c:v>
                </c:pt>
                <c:pt idx="1600">
                  <c:v>9.1277283323817073</c:v>
                </c:pt>
                <c:pt idx="1601">
                  <c:v>9.16070268747578</c:v>
                </c:pt>
                <c:pt idx="1602">
                  <c:v>9.0834519219876793</c:v>
                </c:pt>
                <c:pt idx="1603">
                  <c:v>9.2135212766910097</c:v>
                </c:pt>
                <c:pt idx="1604">
                  <c:v>9.3652256074324924</c:v>
                </c:pt>
                <c:pt idx="1605">
                  <c:v>9.3384974071346232</c:v>
                </c:pt>
                <c:pt idx="1606">
                  <c:v>9.2282359892710666</c:v>
                </c:pt>
                <c:pt idx="1607">
                  <c:v>9.3480228915693147</c:v>
                </c:pt>
                <c:pt idx="1608">
                  <c:v>9.571475314237734</c:v>
                </c:pt>
                <c:pt idx="1609">
                  <c:v>9.6960998201141209</c:v>
                </c:pt>
                <c:pt idx="1610">
                  <c:v>9.7302488042766022</c:v>
                </c:pt>
                <c:pt idx="1611">
                  <c:v>9.7810945949042445</c:v>
                </c:pt>
                <c:pt idx="1612">
                  <c:v>9.8263534840294628</c:v>
                </c:pt>
                <c:pt idx="1613">
                  <c:v>9.7097502496422408</c:v>
                </c:pt>
                <c:pt idx="1614">
                  <c:v>9.7272447694156554</c:v>
                </c:pt>
                <c:pt idx="1615">
                  <c:v>9.7713148869339204</c:v>
                </c:pt>
                <c:pt idx="1616">
                  <c:v>9.7130230497619241</c:v>
                </c:pt>
                <c:pt idx="1617">
                  <c:v>9.7701375491131657</c:v>
                </c:pt>
                <c:pt idx="1618">
                  <c:v>9.8470925473586526</c:v>
                </c:pt>
                <c:pt idx="1619">
                  <c:v>9.8508484463303123</c:v>
                </c:pt>
                <c:pt idx="1620">
                  <c:v>9.8449679121337752</c:v>
                </c:pt>
                <c:pt idx="1621">
                  <c:v>9.7767407971673972</c:v>
                </c:pt>
                <c:pt idx="1622">
                  <c:v>9.7435465983195506</c:v>
                </c:pt>
                <c:pt idx="1623">
                  <c:v>9.8255580808244449</c:v>
                </c:pt>
                <c:pt idx="1624">
                  <c:v>10.02301646615936</c:v>
                </c:pt>
                <c:pt idx="1625">
                  <c:v>9.9948127850466442</c:v>
                </c:pt>
                <c:pt idx="1626">
                  <c:v>10.084514136323939</c:v>
                </c:pt>
                <c:pt idx="1627">
                  <c:v>9.9717940647582388</c:v>
                </c:pt>
                <c:pt idx="1628">
                  <c:v>9.7211298743667225</c:v>
                </c:pt>
                <c:pt idx="1629">
                  <c:v>9.6921142865136929</c:v>
                </c:pt>
                <c:pt idx="1630">
                  <c:v>9.6236110074444987</c:v>
                </c:pt>
                <c:pt idx="1631">
                  <c:v>9.7439266713388921</c:v>
                </c:pt>
                <c:pt idx="1632">
                  <c:v>9.7479200177732128</c:v>
                </c:pt>
                <c:pt idx="1633">
                  <c:v>9.7614127538933673</c:v>
                </c:pt>
                <c:pt idx="1634">
                  <c:v>9.8117212329167938</c:v>
                </c:pt>
                <c:pt idx="1635">
                  <c:v>9.7761774635847765</c:v>
                </c:pt>
                <c:pt idx="1636">
                  <c:v>9.584093931650342</c:v>
                </c:pt>
                <c:pt idx="1637">
                  <c:v>9.6393214377457053</c:v>
                </c:pt>
                <c:pt idx="1638">
                  <c:v>9.6177656022110494</c:v>
                </c:pt>
                <c:pt idx="1639">
                  <c:v>9.680686940786023</c:v>
                </c:pt>
                <c:pt idx="1640">
                  <c:v>9.723603847683723</c:v>
                </c:pt>
                <c:pt idx="1641">
                  <c:v>9.9551144969736605</c:v>
                </c:pt>
                <c:pt idx="1642">
                  <c:v>9.9734368996047174</c:v>
                </c:pt>
                <c:pt idx="1643">
                  <c:v>9.9994055148698902</c:v>
                </c:pt>
                <c:pt idx="1644">
                  <c:v>9.959605189015905</c:v>
                </c:pt>
                <c:pt idx="1645">
                  <c:v>9.9496261575428715</c:v>
                </c:pt>
                <c:pt idx="1646">
                  <c:v>9.8489755301283921</c:v>
                </c:pt>
                <c:pt idx="1647">
                  <c:v>10.033809153718339</c:v>
                </c:pt>
                <c:pt idx="1648">
                  <c:v>9.9996785456510899</c:v>
                </c:pt>
                <c:pt idx="1649">
                  <c:v>10.00703099000793</c:v>
                </c:pt>
                <c:pt idx="1650">
                  <c:v>9.9993717790714189</c:v>
                </c:pt>
                <c:pt idx="1651">
                  <c:v>10.093119732178719</c:v>
                </c:pt>
                <c:pt idx="1652">
                  <c:v>10.12912297046406</c:v>
                </c:pt>
                <c:pt idx="1653">
                  <c:v>10.1048427394628</c:v>
                </c:pt>
                <c:pt idx="1654">
                  <c:v>10.05880421384882</c:v>
                </c:pt>
                <c:pt idx="1655">
                  <c:v>9.9826051868772634</c:v>
                </c:pt>
                <c:pt idx="1656">
                  <c:v>9.9544547898449647</c:v>
                </c:pt>
                <c:pt idx="1657">
                  <c:v>10.08757739412359</c:v>
                </c:pt>
                <c:pt idx="1658">
                  <c:v>10.0021203425345</c:v>
                </c:pt>
                <c:pt idx="1659">
                  <c:v>9.9948508914797287</c:v>
                </c:pt>
                <c:pt idx="1660">
                  <c:v>9.9129849308128453</c:v>
                </c:pt>
                <c:pt idx="1661">
                  <c:v>9.9180433064100821</c:v>
                </c:pt>
                <c:pt idx="1662">
                  <c:v>9.9435252483308521</c:v>
                </c:pt>
                <c:pt idx="1663">
                  <c:v>9.8653162136873558</c:v>
                </c:pt>
                <c:pt idx="1664">
                  <c:v>10.010949712182461</c:v>
                </c:pt>
                <c:pt idx="1665">
                  <c:v>10.0950769095612</c:v>
                </c:pt>
                <c:pt idx="1666">
                  <c:v>10.11641366287949</c:v>
                </c:pt>
                <c:pt idx="1667">
                  <c:v>10.159904508712399</c:v>
                </c:pt>
                <c:pt idx="1668">
                  <c:v>10.197262034887229</c:v>
                </c:pt>
                <c:pt idx="1669">
                  <c:v>10.09483201188482</c:v>
                </c:pt>
                <c:pt idx="1670">
                  <c:v>10.120427255446099</c:v>
                </c:pt>
                <c:pt idx="1671">
                  <c:v>10.196466030911459</c:v>
                </c:pt>
                <c:pt idx="1672">
                  <c:v>10.21776913737556</c:v>
                </c:pt>
                <c:pt idx="1673">
                  <c:v>10.14134860237874</c:v>
                </c:pt>
                <c:pt idx="1674">
                  <c:v>10.11445996978707</c:v>
                </c:pt>
                <c:pt idx="1675">
                  <c:v>10.201985178050419</c:v>
                </c:pt>
                <c:pt idx="1676">
                  <c:v>10.17016131092007</c:v>
                </c:pt>
                <c:pt idx="1677">
                  <c:v>10.09323209284338</c:v>
                </c:pt>
                <c:pt idx="1678">
                  <c:v>10.096033063662921</c:v>
                </c:pt>
                <c:pt idx="1679">
                  <c:v>10.09010758316953</c:v>
                </c:pt>
                <c:pt idx="1680">
                  <c:v>9.8598317517331235</c:v>
                </c:pt>
                <c:pt idx="1681">
                  <c:v>9.8028717067544626</c:v>
                </c:pt>
                <c:pt idx="1682">
                  <c:v>9.8487519242332766</c:v>
                </c:pt>
                <c:pt idx="1683">
                  <c:v>9.9389766930326555</c:v>
                </c:pt>
                <c:pt idx="1684">
                  <c:v>9.8671079272142972</c:v>
                </c:pt>
                <c:pt idx="1685">
                  <c:v>9.8935809803652361</c:v>
                </c:pt>
                <c:pt idx="1686">
                  <c:v>9.427013724740771</c:v>
                </c:pt>
                <c:pt idx="1687">
                  <c:v>9.5153186203570037</c:v>
                </c:pt>
                <c:pt idx="1688">
                  <c:v>9.4604303909316698</c:v>
                </c:pt>
                <c:pt idx="1689">
                  <c:v>9.4703903294912504</c:v>
                </c:pt>
                <c:pt idx="1690">
                  <c:v>9.5377484637985646</c:v>
                </c:pt>
                <c:pt idx="1691">
                  <c:v>9.5748606720203693</c:v>
                </c:pt>
                <c:pt idx="1692">
                  <c:v>9.5783349260337847</c:v>
                </c:pt>
                <c:pt idx="1693">
                  <c:v>9.6506925230408189</c:v>
                </c:pt>
                <c:pt idx="1694">
                  <c:v>9.6188286307400546</c:v>
                </c:pt>
                <c:pt idx="1695">
                  <c:v>9.5773359037137276</c:v>
                </c:pt>
                <c:pt idx="1696">
                  <c:v>9.6858091341159458</c:v>
                </c:pt>
                <c:pt idx="1697">
                  <c:v>9.6806814623157109</c:v>
                </c:pt>
                <c:pt idx="1698">
                  <c:v>9.6023426363537219</c:v>
                </c:pt>
                <c:pt idx="1699">
                  <c:v>9.5013654108429701</c:v>
                </c:pt>
                <c:pt idx="1700">
                  <c:v>9.5718152485232526</c:v>
                </c:pt>
                <c:pt idx="1701">
                  <c:v>9.6603892695286504</c:v>
                </c:pt>
                <c:pt idx="1702">
                  <c:v>9.8320356676868581</c:v>
                </c:pt>
                <c:pt idx="1703">
                  <c:v>9.8079857319246351</c:v>
                </c:pt>
                <c:pt idx="1704">
                  <c:v>9.739029953014219</c:v>
                </c:pt>
                <c:pt idx="1705">
                  <c:v>9.8073399150459721</c:v>
                </c:pt>
                <c:pt idx="1706">
                  <c:v>9.762133994369421</c:v>
                </c:pt>
                <c:pt idx="1707">
                  <c:v>9.6670907290515355</c:v>
                </c:pt>
                <c:pt idx="1708">
                  <c:v>9.5732251283522647</c:v>
                </c:pt>
                <c:pt idx="1709">
                  <c:v>9.4572906524097764</c:v>
                </c:pt>
                <c:pt idx="1710">
                  <c:v>9.2287867073312828</c:v>
                </c:pt>
                <c:pt idx="1711">
                  <c:v>9.3333425637976752</c:v>
                </c:pt>
                <c:pt idx="1712">
                  <c:v>9.324564047624408</c:v>
                </c:pt>
                <c:pt idx="1713">
                  <c:v>9.3117257331751517</c:v>
                </c:pt>
                <c:pt idx="1714">
                  <c:v>9.4615229618896564</c:v>
                </c:pt>
                <c:pt idx="1715">
                  <c:v>9.5020615867532072</c:v>
                </c:pt>
                <c:pt idx="1716">
                  <c:v>9.5408144808515427</c:v>
                </c:pt>
                <c:pt idx="1717">
                  <c:v>9.6116037537323784</c:v>
                </c:pt>
                <c:pt idx="1718">
                  <c:v>9.6330062625254023</c:v>
                </c:pt>
                <c:pt idx="1719">
                  <c:v>9.6619658727971718</c:v>
                </c:pt>
                <c:pt idx="1720">
                  <c:v>9.8028045359449951</c:v>
                </c:pt>
                <c:pt idx="1721">
                  <c:v>9.7642688526767394</c:v>
                </c:pt>
                <c:pt idx="1722">
                  <c:v>9.8748988789857197</c:v>
                </c:pt>
                <c:pt idx="1723">
                  <c:v>9.8999428732113923</c:v>
                </c:pt>
                <c:pt idx="1724">
                  <c:v>9.8475736997362038</c:v>
                </c:pt>
                <c:pt idx="1725">
                  <c:v>9.9757195834008829</c:v>
                </c:pt>
                <c:pt idx="1726">
                  <c:v>9.9963112459379015</c:v>
                </c:pt>
                <c:pt idx="1727">
                  <c:v>9.8576715599054214</c:v>
                </c:pt>
                <c:pt idx="1728">
                  <c:v>9.972214094977188</c:v>
                </c:pt>
                <c:pt idx="1729">
                  <c:v>9.844677407715805</c:v>
                </c:pt>
                <c:pt idx="1730">
                  <c:v>10.129415880921499</c:v>
                </c:pt>
                <c:pt idx="1731">
                  <c:v>10.26401565957539</c:v>
                </c:pt>
                <c:pt idx="1732">
                  <c:v>10.30488467618742</c:v>
                </c:pt>
                <c:pt idx="1733">
                  <c:v>10.318990121233821</c:v>
                </c:pt>
                <c:pt idx="1734">
                  <c:v>10.251758102404869</c:v>
                </c:pt>
                <c:pt idx="1735">
                  <c:v>10.09553389481046</c:v>
                </c:pt>
                <c:pt idx="1736">
                  <c:v>10.124862494975559</c:v>
                </c:pt>
                <c:pt idx="1737">
                  <c:v>10.17658734623609</c:v>
                </c:pt>
                <c:pt idx="1738">
                  <c:v>10.12379649415054</c:v>
                </c:pt>
                <c:pt idx="1739">
                  <c:v>10.227824759314419</c:v>
                </c:pt>
                <c:pt idx="1740">
                  <c:v>10.4095825609051</c:v>
                </c:pt>
                <c:pt idx="1741">
                  <c:v>10.37957876834114</c:v>
                </c:pt>
                <c:pt idx="1742">
                  <c:v>10.32933051837548</c:v>
                </c:pt>
                <c:pt idx="1743">
                  <c:v>10.246029318996429</c:v>
                </c:pt>
                <c:pt idx="1744">
                  <c:v>10.385240204761271</c:v>
                </c:pt>
                <c:pt idx="1745">
                  <c:v>10.51167579916109</c:v>
                </c:pt>
                <c:pt idx="1746">
                  <c:v>10.46200053899318</c:v>
                </c:pt>
                <c:pt idx="1747">
                  <c:v>10.539037860512529</c:v>
                </c:pt>
                <c:pt idx="1748">
                  <c:v>10.66864443753253</c:v>
                </c:pt>
                <c:pt idx="1749">
                  <c:v>10.52682819603481</c:v>
                </c:pt>
                <c:pt idx="1750">
                  <c:v>10.481454800738639</c:v>
                </c:pt>
                <c:pt idx="1751">
                  <c:v>10.644080518578599</c:v>
                </c:pt>
                <c:pt idx="1752">
                  <c:v>10.66400604036814</c:v>
                </c:pt>
                <c:pt idx="1753">
                  <c:v>10.67552886013458</c:v>
                </c:pt>
                <c:pt idx="1754">
                  <c:v>10.731500523312519</c:v>
                </c:pt>
                <c:pt idx="1755">
                  <c:v>10.66539391521453</c:v>
                </c:pt>
                <c:pt idx="1756">
                  <c:v>10.60467645094902</c:v>
                </c:pt>
                <c:pt idx="1757">
                  <c:v>10.56479791466759</c:v>
                </c:pt>
                <c:pt idx="1758">
                  <c:v>10.524662655989889</c:v>
                </c:pt>
                <c:pt idx="1759">
                  <c:v>10.68164058243644</c:v>
                </c:pt>
                <c:pt idx="1760">
                  <c:v>10.92019932032643</c:v>
                </c:pt>
                <c:pt idx="1761">
                  <c:v>10.87074038787172</c:v>
                </c:pt>
                <c:pt idx="1762">
                  <c:v>10.968789057824161</c:v>
                </c:pt>
                <c:pt idx="1763">
                  <c:v>10.73422297634152</c:v>
                </c:pt>
                <c:pt idx="1764">
                  <c:v>10.70204212651949</c:v>
                </c:pt>
                <c:pt idx="1765">
                  <c:v>10.603392095921681</c:v>
                </c:pt>
                <c:pt idx="1766">
                  <c:v>10.68161525132248</c:v>
                </c:pt>
                <c:pt idx="1767">
                  <c:v>10.51135203374988</c:v>
                </c:pt>
                <c:pt idx="1768">
                  <c:v>10.62063518784227</c:v>
                </c:pt>
                <c:pt idx="1769">
                  <c:v>10.716165674868661</c:v>
                </c:pt>
                <c:pt idx="1770">
                  <c:v>10.732853610095731</c:v>
                </c:pt>
                <c:pt idx="1771">
                  <c:v>10.830880934362799</c:v>
                </c:pt>
                <c:pt idx="1772">
                  <c:v>10.781970065889711</c:v>
                </c:pt>
                <c:pt idx="1773">
                  <c:v>10.40280446143203</c:v>
                </c:pt>
                <c:pt idx="1774">
                  <c:v>10.55231301919299</c:v>
                </c:pt>
                <c:pt idx="1775">
                  <c:v>10.54799859008873</c:v>
                </c:pt>
                <c:pt idx="1776">
                  <c:v>10.637435289241949</c:v>
                </c:pt>
                <c:pt idx="1777">
                  <c:v>10.585498901731381</c:v>
                </c:pt>
                <c:pt idx="1778">
                  <c:v>10.601803359253971</c:v>
                </c:pt>
                <c:pt idx="1779">
                  <c:v>10.5914673296021</c:v>
                </c:pt>
                <c:pt idx="1780">
                  <c:v>10.511672468544891</c:v>
                </c:pt>
                <c:pt idx="1781">
                  <c:v>10.36079128571259</c:v>
                </c:pt>
                <c:pt idx="1782">
                  <c:v>10.14837783227636</c:v>
                </c:pt>
                <c:pt idx="1783">
                  <c:v>10.26199127606157</c:v>
                </c:pt>
                <c:pt idx="1784">
                  <c:v>10.13786308062296</c:v>
                </c:pt>
                <c:pt idx="1785">
                  <c:v>10.19606460223436</c:v>
                </c:pt>
                <c:pt idx="1786">
                  <c:v>10.21632441676987</c:v>
                </c:pt>
                <c:pt idx="1787">
                  <c:v>10.269997107317391</c:v>
                </c:pt>
                <c:pt idx="1788">
                  <c:v>10.532326367608411</c:v>
                </c:pt>
                <c:pt idx="1789">
                  <c:v>10.5110412767516</c:v>
                </c:pt>
                <c:pt idx="1790">
                  <c:v>10.469500659955781</c:v>
                </c:pt>
                <c:pt idx="1791">
                  <c:v>10.406894402255309</c:v>
                </c:pt>
                <c:pt idx="1792">
                  <c:v>10.264434751927819</c:v>
                </c:pt>
                <c:pt idx="1793">
                  <c:v>10.08949810890441</c:v>
                </c:pt>
                <c:pt idx="1794">
                  <c:v>10.17119749086392</c:v>
                </c:pt>
                <c:pt idx="1795">
                  <c:v>10.17984523083223</c:v>
                </c:pt>
                <c:pt idx="1796">
                  <c:v>10.079362600857641</c:v>
                </c:pt>
                <c:pt idx="1797">
                  <c:v>10.04086459240505</c:v>
                </c:pt>
                <c:pt idx="1798">
                  <c:v>9.8560139395719233</c:v>
                </c:pt>
                <c:pt idx="1799">
                  <c:v>9.9510589583649232</c:v>
                </c:pt>
                <c:pt idx="1800">
                  <c:v>10.059396020251279</c:v>
                </c:pt>
                <c:pt idx="1801">
                  <c:v>10.130066576768471</c:v>
                </c:pt>
                <c:pt idx="1802">
                  <c:v>10.383823490434891</c:v>
                </c:pt>
                <c:pt idx="1803">
                  <c:v>10.419500873420141</c:v>
                </c:pt>
                <c:pt idx="1804">
                  <c:v>10.479739377786711</c:v>
                </c:pt>
                <c:pt idx="1805">
                  <c:v>10.39934224781628</c:v>
                </c:pt>
                <c:pt idx="1806">
                  <c:v>10.51112158963671</c:v>
                </c:pt>
                <c:pt idx="1807">
                  <c:v>10.4106741919912</c:v>
                </c:pt>
                <c:pt idx="1808">
                  <c:v>10.531253377221921</c:v>
                </c:pt>
                <c:pt idx="1809">
                  <c:v>10.51403027306643</c:v>
                </c:pt>
                <c:pt idx="1810">
                  <c:v>10.62979385820333</c:v>
                </c:pt>
                <c:pt idx="1811">
                  <c:v>10.672619142828131</c:v>
                </c:pt>
                <c:pt idx="1812">
                  <c:v>10.760430533772089</c:v>
                </c:pt>
                <c:pt idx="1813">
                  <c:v>10.610055972263551</c:v>
                </c:pt>
                <c:pt idx="1814">
                  <c:v>10.711841265713019</c:v>
                </c:pt>
                <c:pt idx="1815">
                  <c:v>10.934633589045539</c:v>
                </c:pt>
                <c:pt idx="1816">
                  <c:v>10.947705487232939</c:v>
                </c:pt>
                <c:pt idx="1817">
                  <c:v>10.874520322669911</c:v>
                </c:pt>
                <c:pt idx="1818">
                  <c:v>10.940904733307191</c:v>
                </c:pt>
                <c:pt idx="1819">
                  <c:v>10.99451571012801</c:v>
                </c:pt>
                <c:pt idx="1820">
                  <c:v>11.021723343616159</c:v>
                </c:pt>
                <c:pt idx="1821">
                  <c:v>10.976859183401491</c:v>
                </c:pt>
                <c:pt idx="1822">
                  <c:v>11.09659781286107</c:v>
                </c:pt>
                <c:pt idx="1823">
                  <c:v>11.131695467211101</c:v>
                </c:pt>
                <c:pt idx="1824">
                  <c:v>11.14704669500486</c:v>
                </c:pt>
                <c:pt idx="1825">
                  <c:v>11.043144316230091</c:v>
                </c:pt>
                <c:pt idx="1826">
                  <c:v>10.939486204573599</c:v>
                </c:pt>
                <c:pt idx="1827">
                  <c:v>10.972699372808</c:v>
                </c:pt>
                <c:pt idx="1828">
                  <c:v>10.881733751137959</c:v>
                </c:pt>
                <c:pt idx="1829">
                  <c:v>10.865184422984569</c:v>
                </c:pt>
                <c:pt idx="1830">
                  <c:v>10.41721192419007</c:v>
                </c:pt>
                <c:pt idx="1831">
                  <c:v>10.47133551173915</c:v>
                </c:pt>
                <c:pt idx="1832">
                  <c:v>10.68323801867859</c:v>
                </c:pt>
                <c:pt idx="1833">
                  <c:v>10.738860356405089</c:v>
                </c:pt>
                <c:pt idx="1834">
                  <c:v>10.75820280448575</c:v>
                </c:pt>
                <c:pt idx="1835">
                  <c:v>10.79667416694639</c:v>
                </c:pt>
                <c:pt idx="1836">
                  <c:v>10.76461679833082</c:v>
                </c:pt>
                <c:pt idx="1837">
                  <c:v>10.71831343450687</c:v>
                </c:pt>
                <c:pt idx="1838">
                  <c:v>10.88250452806062</c:v>
                </c:pt>
                <c:pt idx="1839">
                  <c:v>10.925333452048759</c:v>
                </c:pt>
                <c:pt idx="1840">
                  <c:v>11.046209453277401</c:v>
                </c:pt>
                <c:pt idx="1841">
                  <c:v>10.966951246379731</c:v>
                </c:pt>
                <c:pt idx="1842">
                  <c:v>10.84503305216654</c:v>
                </c:pt>
                <c:pt idx="1843">
                  <c:v>10.91485277393644</c:v>
                </c:pt>
                <c:pt idx="1844">
                  <c:v>10.80390556436106</c:v>
                </c:pt>
                <c:pt idx="1845">
                  <c:v>10.93499590652883</c:v>
                </c:pt>
                <c:pt idx="1846">
                  <c:v>10.9062139587336</c:v>
                </c:pt>
                <c:pt idx="1847">
                  <c:v>11.059296894235899</c:v>
                </c:pt>
                <c:pt idx="1848">
                  <c:v>11.053479151048609</c:v>
                </c:pt>
                <c:pt idx="1849">
                  <c:v>10.727324628864549</c:v>
                </c:pt>
                <c:pt idx="1850">
                  <c:v>10.906757582117759</c:v>
                </c:pt>
                <c:pt idx="1851">
                  <c:v>10.941328083794639</c:v>
                </c:pt>
                <c:pt idx="1852">
                  <c:v>10.96879417183872</c:v>
                </c:pt>
                <c:pt idx="1853">
                  <c:v>10.99582100594575</c:v>
                </c:pt>
                <c:pt idx="1854">
                  <c:v>11.042803327108871</c:v>
                </c:pt>
                <c:pt idx="1855">
                  <c:v>11.16821538610523</c:v>
                </c:pt>
                <c:pt idx="1856">
                  <c:v>11.11623086656528</c:v>
                </c:pt>
                <c:pt idx="1857">
                  <c:v>11.04592965537179</c:v>
                </c:pt>
                <c:pt idx="1858">
                  <c:v>11.00458040687661</c:v>
                </c:pt>
                <c:pt idx="1859">
                  <c:v>11.15435629402897</c:v>
                </c:pt>
                <c:pt idx="1860">
                  <c:v>11.325957710244341</c:v>
                </c:pt>
                <c:pt idx="1861">
                  <c:v>11.32593430027489</c:v>
                </c:pt>
                <c:pt idx="1862">
                  <c:v>11.46212018807265</c:v>
                </c:pt>
                <c:pt idx="1863">
                  <c:v>11.5049136907672</c:v>
                </c:pt>
                <c:pt idx="1864">
                  <c:v>11.62096084185497</c:v>
                </c:pt>
                <c:pt idx="1865">
                  <c:v>11.67153345112906</c:v>
                </c:pt>
                <c:pt idx="1866">
                  <c:v>11.67216730256354</c:v>
                </c:pt>
                <c:pt idx="1867">
                  <c:v>11.688335052169791</c:v>
                </c:pt>
                <c:pt idx="1868">
                  <c:v>11.65715058819578</c:v>
                </c:pt>
                <c:pt idx="1869">
                  <c:v>11.688529501582069</c:v>
                </c:pt>
                <c:pt idx="1870">
                  <c:v>11.85448318043364</c:v>
                </c:pt>
                <c:pt idx="1871">
                  <c:v>11.814030835131129</c:v>
                </c:pt>
                <c:pt idx="1872">
                  <c:v>11.93657177167673</c:v>
                </c:pt>
                <c:pt idx="1873">
                  <c:v>11.93329481199819</c:v>
                </c:pt>
                <c:pt idx="1874">
                  <c:v>11.848361745128789</c:v>
                </c:pt>
                <c:pt idx="1875">
                  <c:v>12.022900523859411</c:v>
                </c:pt>
                <c:pt idx="1876">
                  <c:v>11.91612273652227</c:v>
                </c:pt>
                <c:pt idx="1877">
                  <c:v>12.041136786822619</c:v>
                </c:pt>
                <c:pt idx="1878">
                  <c:v>11.89844469121115</c:v>
                </c:pt>
                <c:pt idx="1879">
                  <c:v>11.86548907565904</c:v>
                </c:pt>
                <c:pt idx="1880">
                  <c:v>11.79124346562215</c:v>
                </c:pt>
                <c:pt idx="1881">
                  <c:v>11.81980359869914</c:v>
                </c:pt>
                <c:pt idx="1882">
                  <c:v>11.961273714584239</c:v>
                </c:pt>
                <c:pt idx="1883">
                  <c:v>12.01183795371974</c:v>
                </c:pt>
                <c:pt idx="1884">
                  <c:v>12.07355576556189</c:v>
                </c:pt>
                <c:pt idx="1885">
                  <c:v>12.199403048031609</c:v>
                </c:pt>
                <c:pt idx="1886">
                  <c:v>12.22774977282821</c:v>
                </c:pt>
                <c:pt idx="1887">
                  <c:v>12.20672876475777</c:v>
                </c:pt>
                <c:pt idx="1888">
                  <c:v>12.18239004552683</c:v>
                </c:pt>
                <c:pt idx="1889">
                  <c:v>12.281266200180649</c:v>
                </c:pt>
                <c:pt idx="1890">
                  <c:v>12.040519998369451</c:v>
                </c:pt>
                <c:pt idx="1891">
                  <c:v>12.07386744733688</c:v>
                </c:pt>
                <c:pt idx="1892">
                  <c:v>12.079185319084059</c:v>
                </c:pt>
                <c:pt idx="1893">
                  <c:v>12.03180411255387</c:v>
                </c:pt>
                <c:pt idx="1894">
                  <c:v>12.164610156806591</c:v>
                </c:pt>
                <c:pt idx="1895">
                  <c:v>12.31097684410191</c:v>
                </c:pt>
                <c:pt idx="1896">
                  <c:v>12.331206147991759</c:v>
                </c:pt>
                <c:pt idx="1897">
                  <c:v>12.491200651212971</c:v>
                </c:pt>
                <c:pt idx="1898">
                  <c:v>12.533690721880751</c:v>
                </c:pt>
                <c:pt idx="1899">
                  <c:v>12.465323238312999</c:v>
                </c:pt>
                <c:pt idx="1900">
                  <c:v>12.28038212194048</c:v>
                </c:pt>
                <c:pt idx="1901">
                  <c:v>12.330008622895591</c:v>
                </c:pt>
                <c:pt idx="1902">
                  <c:v>12.360338838520461</c:v>
                </c:pt>
                <c:pt idx="1903">
                  <c:v>12.18848036352567</c:v>
                </c:pt>
                <c:pt idx="1904">
                  <c:v>12.078615793620701</c:v>
                </c:pt>
                <c:pt idx="1905">
                  <c:v>12.43277057605323</c:v>
                </c:pt>
                <c:pt idx="1906">
                  <c:v>12.45338556276354</c:v>
                </c:pt>
                <c:pt idx="1907">
                  <c:v>12.479581085927361</c:v>
                </c:pt>
                <c:pt idx="1908">
                  <c:v>12.55807277650011</c:v>
                </c:pt>
                <c:pt idx="1909">
                  <c:v>12.65304297300273</c:v>
                </c:pt>
                <c:pt idx="1910">
                  <c:v>12.80977074696054</c:v>
                </c:pt>
                <c:pt idx="1911">
                  <c:v>12.63083777837843</c:v>
                </c:pt>
                <c:pt idx="1912">
                  <c:v>12.4564143878998</c:v>
                </c:pt>
                <c:pt idx="1913">
                  <c:v>12.516728252647299</c:v>
                </c:pt>
                <c:pt idx="1914">
                  <c:v>11.975627115858691</c:v>
                </c:pt>
                <c:pt idx="1915">
                  <c:v>12.208813187729961</c:v>
                </c:pt>
                <c:pt idx="1916">
                  <c:v>12.21247000694868</c:v>
                </c:pt>
                <c:pt idx="1917">
                  <c:v>12.21006709360517</c:v>
                </c:pt>
                <c:pt idx="1918">
                  <c:v>11.742210203798651</c:v>
                </c:pt>
                <c:pt idx="1919">
                  <c:v>11.64384683045358</c:v>
                </c:pt>
                <c:pt idx="1920">
                  <c:v>11.6185611454104</c:v>
                </c:pt>
                <c:pt idx="1921">
                  <c:v>11.986226044033501</c:v>
                </c:pt>
                <c:pt idx="1922">
                  <c:v>12.13303283435476</c:v>
                </c:pt>
                <c:pt idx="1923">
                  <c:v>12.05903688078322</c:v>
                </c:pt>
                <c:pt idx="1924">
                  <c:v>12.21912659723767</c:v>
                </c:pt>
                <c:pt idx="1925">
                  <c:v>12.146256868435129</c:v>
                </c:pt>
                <c:pt idx="1926">
                  <c:v>11.78952494625322</c:v>
                </c:pt>
                <c:pt idx="1927">
                  <c:v>11.965627887123651</c:v>
                </c:pt>
                <c:pt idx="1928">
                  <c:v>11.88525949006876</c:v>
                </c:pt>
                <c:pt idx="1929">
                  <c:v>12.07702004926581</c:v>
                </c:pt>
                <c:pt idx="1930">
                  <c:v>12.25427797500093</c:v>
                </c:pt>
                <c:pt idx="1931">
                  <c:v>12.09003974948069</c:v>
                </c:pt>
                <c:pt idx="1932">
                  <c:v>12.192335784188771</c:v>
                </c:pt>
                <c:pt idx="1933">
                  <c:v>12.20977934566319</c:v>
                </c:pt>
                <c:pt idx="1934">
                  <c:v>12.02129800081703</c:v>
                </c:pt>
                <c:pt idx="1935">
                  <c:v>11.91069519796199</c:v>
                </c:pt>
                <c:pt idx="1936">
                  <c:v>12.091915721037051</c:v>
                </c:pt>
                <c:pt idx="1937">
                  <c:v>11.91054375425543</c:v>
                </c:pt>
                <c:pt idx="1938">
                  <c:v>12.13791710212047</c:v>
                </c:pt>
                <c:pt idx="1939">
                  <c:v>12.13696897436647</c:v>
                </c:pt>
                <c:pt idx="1940">
                  <c:v>12.043008541393609</c:v>
                </c:pt>
                <c:pt idx="1941">
                  <c:v>12.05719425035994</c:v>
                </c:pt>
                <c:pt idx="1942">
                  <c:v>11.852764085094</c:v>
                </c:pt>
                <c:pt idx="1943">
                  <c:v>11.901963152761329</c:v>
                </c:pt>
                <c:pt idx="1944">
                  <c:v>12.100668417652241</c:v>
                </c:pt>
                <c:pt idx="1945">
                  <c:v>12.332143949761139</c:v>
                </c:pt>
                <c:pt idx="1946">
                  <c:v>12.434794243194659</c:v>
                </c:pt>
                <c:pt idx="1947">
                  <c:v>12.524137970382251</c:v>
                </c:pt>
                <c:pt idx="1948">
                  <c:v>12.466854400622591</c:v>
                </c:pt>
                <c:pt idx="1949">
                  <c:v>12.562094951823619</c:v>
                </c:pt>
                <c:pt idx="1950">
                  <c:v>12.55645885498083</c:v>
                </c:pt>
                <c:pt idx="1951">
                  <c:v>12.45042613911883</c:v>
                </c:pt>
                <c:pt idx="1952">
                  <c:v>12.52534361613098</c:v>
                </c:pt>
                <c:pt idx="1953">
                  <c:v>12.36899665621694</c:v>
                </c:pt>
                <c:pt idx="1954">
                  <c:v>12.069698547122471</c:v>
                </c:pt>
                <c:pt idx="1955">
                  <c:v>12.21940378674589</c:v>
                </c:pt>
                <c:pt idx="1956">
                  <c:v>12.2244288417943</c:v>
                </c:pt>
                <c:pt idx="1957">
                  <c:v>12.3410290555051</c:v>
                </c:pt>
                <c:pt idx="1958">
                  <c:v>12.32889506334762</c:v>
                </c:pt>
                <c:pt idx="1959">
                  <c:v>12.530557228638051</c:v>
                </c:pt>
                <c:pt idx="1960">
                  <c:v>12.516425536716859</c:v>
                </c:pt>
                <c:pt idx="1961">
                  <c:v>12.67855151204116</c:v>
                </c:pt>
                <c:pt idx="1962">
                  <c:v>12.66240874470698</c:v>
                </c:pt>
                <c:pt idx="1963">
                  <c:v>12.626759332237411</c:v>
                </c:pt>
                <c:pt idx="1964">
                  <c:v>12.46152920188397</c:v>
                </c:pt>
                <c:pt idx="1965">
                  <c:v>12.522909835904541</c:v>
                </c:pt>
                <c:pt idx="1966">
                  <c:v>12.38966110167223</c:v>
                </c:pt>
                <c:pt idx="1967">
                  <c:v>12.04906047466045</c:v>
                </c:pt>
                <c:pt idx="1968">
                  <c:v>12.057098738645379</c:v>
                </c:pt>
                <c:pt idx="1969">
                  <c:v>11.92335702343744</c:v>
                </c:pt>
                <c:pt idx="1970">
                  <c:v>11.180390402615201</c:v>
                </c:pt>
                <c:pt idx="1971">
                  <c:v>11.153907089979979</c:v>
                </c:pt>
                <c:pt idx="1972">
                  <c:v>11.317561836201881</c:v>
                </c:pt>
                <c:pt idx="1973">
                  <c:v>10.946361496019041</c:v>
                </c:pt>
                <c:pt idx="1974">
                  <c:v>11.30265057905185</c:v>
                </c:pt>
                <c:pt idx="1975">
                  <c:v>11.41869174030648</c:v>
                </c:pt>
                <c:pt idx="1976">
                  <c:v>11.510118843465831</c:v>
                </c:pt>
                <c:pt idx="1977">
                  <c:v>11.77707563118264</c:v>
                </c:pt>
                <c:pt idx="1978">
                  <c:v>11.817705556279821</c:v>
                </c:pt>
                <c:pt idx="1979">
                  <c:v>12.14103684969735</c:v>
                </c:pt>
                <c:pt idx="1980">
                  <c:v>12.1724162409268</c:v>
                </c:pt>
                <c:pt idx="1981">
                  <c:v>12.31870391027306</c:v>
                </c:pt>
                <c:pt idx="1982">
                  <c:v>12.428261047038751</c:v>
                </c:pt>
                <c:pt idx="1983">
                  <c:v>12.311380601731161</c:v>
                </c:pt>
                <c:pt idx="1984">
                  <c:v>12.407520798356231</c:v>
                </c:pt>
                <c:pt idx="1985">
                  <c:v>12.52436959446316</c:v>
                </c:pt>
                <c:pt idx="1986">
                  <c:v>12.516097073644641</c:v>
                </c:pt>
                <c:pt idx="1987">
                  <c:v>12.603096928368959</c:v>
                </c:pt>
                <c:pt idx="1988">
                  <c:v>12.790764819862829</c:v>
                </c:pt>
                <c:pt idx="1989">
                  <c:v>12.92568119515345</c:v>
                </c:pt>
                <c:pt idx="1990">
                  <c:v>12.873637355077079</c:v>
                </c:pt>
                <c:pt idx="1991">
                  <c:v>12.80724434765448</c:v>
                </c:pt>
                <c:pt idx="1992">
                  <c:v>12.781795858383679</c:v>
                </c:pt>
                <c:pt idx="1993">
                  <c:v>12.76094452100682</c:v>
                </c:pt>
                <c:pt idx="1994">
                  <c:v>12.76534792704402</c:v>
                </c:pt>
                <c:pt idx="1995">
                  <c:v>12.73767513195047</c:v>
                </c:pt>
                <c:pt idx="1996">
                  <c:v>12.46536641165252</c:v>
                </c:pt>
                <c:pt idx="1997">
                  <c:v>12.49566419144924</c:v>
                </c:pt>
                <c:pt idx="1998">
                  <c:v>11.773050116601381</c:v>
                </c:pt>
                <c:pt idx="1999">
                  <c:v>12.05537839359455</c:v>
                </c:pt>
                <c:pt idx="2000">
                  <c:v>12.3930413418006</c:v>
                </c:pt>
                <c:pt idx="2001">
                  <c:v>12.369867269586919</c:v>
                </c:pt>
                <c:pt idx="2002">
                  <c:v>12.43489102709141</c:v>
                </c:pt>
                <c:pt idx="2003">
                  <c:v>12.63026106805915</c:v>
                </c:pt>
                <c:pt idx="2004">
                  <c:v>12.5209011058136</c:v>
                </c:pt>
                <c:pt idx="2005">
                  <c:v>12.405092671681199</c:v>
                </c:pt>
                <c:pt idx="2006">
                  <c:v>12.18029530943237</c:v>
                </c:pt>
                <c:pt idx="2007">
                  <c:v>12.24460163230645</c:v>
                </c:pt>
                <c:pt idx="2008">
                  <c:v>12.43444524810004</c:v>
                </c:pt>
                <c:pt idx="2009">
                  <c:v>12.64613140148667</c:v>
                </c:pt>
                <c:pt idx="2010">
                  <c:v>12.559475573573581</c:v>
                </c:pt>
                <c:pt idx="2011">
                  <c:v>12.53744208580321</c:v>
                </c:pt>
                <c:pt idx="2012">
                  <c:v>12.397132528473239</c:v>
                </c:pt>
                <c:pt idx="2013">
                  <c:v>11.87912193789249</c:v>
                </c:pt>
                <c:pt idx="2014">
                  <c:v>12.173139899900001</c:v>
                </c:pt>
                <c:pt idx="2015">
                  <c:v>12.223953430049191</c:v>
                </c:pt>
                <c:pt idx="2016">
                  <c:v>11.88395181690866</c:v>
                </c:pt>
                <c:pt idx="2017">
                  <c:v>11.76868906774439</c:v>
                </c:pt>
                <c:pt idx="2018">
                  <c:v>12.14959832771793</c:v>
                </c:pt>
                <c:pt idx="2019">
                  <c:v>12.151636325246089</c:v>
                </c:pt>
                <c:pt idx="2020">
                  <c:v>11.84529205455288</c:v>
                </c:pt>
                <c:pt idx="2021">
                  <c:v>11.849584378645289</c:v>
                </c:pt>
                <c:pt idx="2022">
                  <c:v>12.01933504139795</c:v>
                </c:pt>
                <c:pt idx="2023">
                  <c:v>12.132932618463711</c:v>
                </c:pt>
                <c:pt idx="2024">
                  <c:v>12.16229839694785</c:v>
                </c:pt>
                <c:pt idx="2025">
                  <c:v>12.50850522178183</c:v>
                </c:pt>
                <c:pt idx="2026">
                  <c:v>12.59247235599881</c:v>
                </c:pt>
                <c:pt idx="2027">
                  <c:v>12.56752884512991</c:v>
                </c:pt>
                <c:pt idx="2028">
                  <c:v>12.58069418784326</c:v>
                </c:pt>
                <c:pt idx="2029">
                  <c:v>12.43756411708193</c:v>
                </c:pt>
                <c:pt idx="2030">
                  <c:v>12.42179894036563</c:v>
                </c:pt>
                <c:pt idx="2031">
                  <c:v>12.62666700009834</c:v>
                </c:pt>
                <c:pt idx="2032">
                  <c:v>12.5566324036028</c:v>
                </c:pt>
                <c:pt idx="2033">
                  <c:v>12.50699967706961</c:v>
                </c:pt>
                <c:pt idx="2034">
                  <c:v>12.511678215454999</c:v>
                </c:pt>
                <c:pt idx="2035">
                  <c:v>12.715486297273459</c:v>
                </c:pt>
                <c:pt idx="2036">
                  <c:v>12.82415351788319</c:v>
                </c:pt>
                <c:pt idx="2037">
                  <c:v>12.636609161585159</c:v>
                </c:pt>
                <c:pt idx="2038">
                  <c:v>12.58626919282789</c:v>
                </c:pt>
                <c:pt idx="2039">
                  <c:v>12.43259270366557</c:v>
                </c:pt>
                <c:pt idx="2040">
                  <c:v>12.464525253579261</c:v>
                </c:pt>
                <c:pt idx="2041">
                  <c:v>12.314674226992119</c:v>
                </c:pt>
                <c:pt idx="2042">
                  <c:v>12.0209655278349</c:v>
                </c:pt>
                <c:pt idx="2043">
                  <c:v>12.26087600518229</c:v>
                </c:pt>
                <c:pt idx="2044">
                  <c:v>12.055659038057369</c:v>
                </c:pt>
                <c:pt idx="2045">
                  <c:v>12.039342115572881</c:v>
                </c:pt>
                <c:pt idx="2046">
                  <c:v>12.386325726632069</c:v>
                </c:pt>
                <c:pt idx="2047">
                  <c:v>12.438300829011521</c:v>
                </c:pt>
                <c:pt idx="2048">
                  <c:v>12.409778289454289</c:v>
                </c:pt>
                <c:pt idx="2049">
                  <c:v>12.31302815098883</c:v>
                </c:pt>
                <c:pt idx="2050">
                  <c:v>12.205700097670871</c:v>
                </c:pt>
                <c:pt idx="2051">
                  <c:v>12.424756955659079</c:v>
                </c:pt>
                <c:pt idx="2052">
                  <c:v>12.2231889297229</c:v>
                </c:pt>
                <c:pt idx="2053">
                  <c:v>12.18678420101506</c:v>
                </c:pt>
                <c:pt idx="2054">
                  <c:v>11.93569321014771</c:v>
                </c:pt>
                <c:pt idx="2055">
                  <c:v>11.2076787845822</c:v>
                </c:pt>
                <c:pt idx="2056">
                  <c:v>11.519363297812919</c:v>
                </c:pt>
                <c:pt idx="2057">
                  <c:v>11.3161958212672</c:v>
                </c:pt>
                <c:pt idx="2058">
                  <c:v>11.555817333770319</c:v>
                </c:pt>
                <c:pt idx="2059">
                  <c:v>11.456039461996729</c:v>
                </c:pt>
                <c:pt idx="2060">
                  <c:v>11.49224013423377</c:v>
                </c:pt>
                <c:pt idx="2061">
                  <c:v>11.31344824976523</c:v>
                </c:pt>
                <c:pt idx="2062">
                  <c:v>11.137786981553811</c:v>
                </c:pt>
                <c:pt idx="2063">
                  <c:v>11.604796455195411</c:v>
                </c:pt>
                <c:pt idx="2064">
                  <c:v>11.384992710603321</c:v>
                </c:pt>
                <c:pt idx="2065">
                  <c:v>11.488862848659711</c:v>
                </c:pt>
                <c:pt idx="2066">
                  <c:v>11.21496129235123</c:v>
                </c:pt>
                <c:pt idx="2067">
                  <c:v>10.92223562641346</c:v>
                </c:pt>
                <c:pt idx="2068">
                  <c:v>10.93683061322548</c:v>
                </c:pt>
                <c:pt idx="2069">
                  <c:v>11.37834407275925</c:v>
                </c:pt>
                <c:pt idx="2070">
                  <c:v>11.4982787624806</c:v>
                </c:pt>
                <c:pt idx="2071">
                  <c:v>11.3269630423836</c:v>
                </c:pt>
                <c:pt idx="2072">
                  <c:v>11.74040808653004</c:v>
                </c:pt>
                <c:pt idx="2073">
                  <c:v>11.88386322482803</c:v>
                </c:pt>
                <c:pt idx="2074">
                  <c:v>11.866668670151419</c:v>
                </c:pt>
                <c:pt idx="2075">
                  <c:v>11.884989624735709</c:v>
                </c:pt>
                <c:pt idx="2076">
                  <c:v>11.77059065388238</c:v>
                </c:pt>
                <c:pt idx="2077">
                  <c:v>11.72392798028546</c:v>
                </c:pt>
                <c:pt idx="2078">
                  <c:v>11.88467758774269</c:v>
                </c:pt>
                <c:pt idx="2079">
                  <c:v>11.98550611235178</c:v>
                </c:pt>
                <c:pt idx="2080">
                  <c:v>12.187011902855691</c:v>
                </c:pt>
                <c:pt idx="2081">
                  <c:v>12.14405317919965</c:v>
                </c:pt>
                <c:pt idx="2082">
                  <c:v>11.90728462898975</c:v>
                </c:pt>
                <c:pt idx="2083">
                  <c:v>11.904982747118829</c:v>
                </c:pt>
                <c:pt idx="2084">
                  <c:v>11.792675726149479</c:v>
                </c:pt>
                <c:pt idx="2085">
                  <c:v>11.77527622701253</c:v>
                </c:pt>
                <c:pt idx="2086">
                  <c:v>11.67604644881448</c:v>
                </c:pt>
                <c:pt idx="2087">
                  <c:v>11.60280275600523</c:v>
                </c:pt>
                <c:pt idx="2088">
                  <c:v>11.304292351836439</c:v>
                </c:pt>
                <c:pt idx="2089">
                  <c:v>10.975389955862701</c:v>
                </c:pt>
                <c:pt idx="2090">
                  <c:v>11.36953069727701</c:v>
                </c:pt>
                <c:pt idx="2091">
                  <c:v>11.019608720432171</c:v>
                </c:pt>
                <c:pt idx="2092">
                  <c:v>11.392780037053431</c:v>
                </c:pt>
                <c:pt idx="2093">
                  <c:v>11.53722333303719</c:v>
                </c:pt>
                <c:pt idx="2094">
                  <c:v>11.75547672378363</c:v>
                </c:pt>
                <c:pt idx="2095">
                  <c:v>11.704010972825211</c:v>
                </c:pt>
                <c:pt idx="2096">
                  <c:v>11.471961556231861</c:v>
                </c:pt>
                <c:pt idx="2097">
                  <c:v>11.330246637515909</c:v>
                </c:pt>
                <c:pt idx="2098">
                  <c:v>11.108939097946349</c:v>
                </c:pt>
                <c:pt idx="2099">
                  <c:v>11.222544315370779</c:v>
                </c:pt>
                <c:pt idx="2100">
                  <c:v>11.48837088111156</c:v>
                </c:pt>
                <c:pt idx="2101">
                  <c:v>11.37399142984737</c:v>
                </c:pt>
                <c:pt idx="2102">
                  <c:v>11.521343670378821</c:v>
                </c:pt>
                <c:pt idx="2103">
                  <c:v>11.53906380195253</c:v>
                </c:pt>
                <c:pt idx="2104">
                  <c:v>11.949003815928121</c:v>
                </c:pt>
                <c:pt idx="2105">
                  <c:v>11.9803459117819</c:v>
                </c:pt>
                <c:pt idx="2106">
                  <c:v>11.988283664522269</c:v>
                </c:pt>
                <c:pt idx="2107">
                  <c:v>11.745348651335989</c:v>
                </c:pt>
                <c:pt idx="2108">
                  <c:v>11.658203438508149</c:v>
                </c:pt>
                <c:pt idx="2109">
                  <c:v>11.740409332506029</c:v>
                </c:pt>
                <c:pt idx="2110">
                  <c:v>11.861473701171681</c:v>
                </c:pt>
                <c:pt idx="2111">
                  <c:v>11.59959798100175</c:v>
                </c:pt>
                <c:pt idx="2112">
                  <c:v>11.51426474528856</c:v>
                </c:pt>
                <c:pt idx="2113">
                  <c:v>11.56455290202137</c:v>
                </c:pt>
                <c:pt idx="2114">
                  <c:v>11.323094512260891</c:v>
                </c:pt>
                <c:pt idx="2115">
                  <c:v>11.29002135816339</c:v>
                </c:pt>
                <c:pt idx="2116">
                  <c:v>11.167238594748429</c:v>
                </c:pt>
                <c:pt idx="2117">
                  <c:v>11.26034756184832</c:v>
                </c:pt>
                <c:pt idx="2118">
                  <c:v>11.17917054443117</c:v>
                </c:pt>
                <c:pt idx="2119">
                  <c:v>11.006878598428971</c:v>
                </c:pt>
                <c:pt idx="2120">
                  <c:v>11.255232926071541</c:v>
                </c:pt>
                <c:pt idx="2121">
                  <c:v>11.425189901440939</c:v>
                </c:pt>
                <c:pt idx="2122">
                  <c:v>11.389276279930421</c:v>
                </c:pt>
                <c:pt idx="2123">
                  <c:v>11.62098487767774</c:v>
                </c:pt>
                <c:pt idx="2124">
                  <c:v>11.62567915006982</c:v>
                </c:pt>
                <c:pt idx="2125">
                  <c:v>11.776502244068681</c:v>
                </c:pt>
                <c:pt idx="2126">
                  <c:v>11.68858675131793</c:v>
                </c:pt>
                <c:pt idx="2127">
                  <c:v>11.759525106041149</c:v>
                </c:pt>
                <c:pt idx="2128">
                  <c:v>11.25955410756573</c:v>
                </c:pt>
                <c:pt idx="2129">
                  <c:v>11.206574402994139</c:v>
                </c:pt>
                <c:pt idx="2130">
                  <c:v>11.218010778418209</c:v>
                </c:pt>
                <c:pt idx="2131">
                  <c:v>10.52555240626595</c:v>
                </c:pt>
                <c:pt idx="2132">
                  <c:v>10.66772095638489</c:v>
                </c:pt>
                <c:pt idx="2133">
                  <c:v>10.54226349604569</c:v>
                </c:pt>
                <c:pt idx="2134">
                  <c:v>10.295905741197419</c:v>
                </c:pt>
                <c:pt idx="2135">
                  <c:v>10.278286664054191</c:v>
                </c:pt>
                <c:pt idx="2136">
                  <c:v>9.9427425979380324</c:v>
                </c:pt>
                <c:pt idx="2137">
                  <c:v>10.32804773153712</c:v>
                </c:pt>
                <c:pt idx="2138">
                  <c:v>10.90199526682126</c:v>
                </c:pt>
                <c:pt idx="2139">
                  <c:v>10.654464385841051</c:v>
                </c:pt>
                <c:pt idx="2140">
                  <c:v>10.503646462589771</c:v>
                </c:pt>
                <c:pt idx="2141">
                  <c:v>10.43631315103908</c:v>
                </c:pt>
                <c:pt idx="2142">
                  <c:v>10.31999339291295</c:v>
                </c:pt>
                <c:pt idx="2143">
                  <c:v>10.042467965765489</c:v>
                </c:pt>
                <c:pt idx="2144">
                  <c:v>10.066475143889649</c:v>
                </c:pt>
                <c:pt idx="2145">
                  <c:v>10.209691964610331</c:v>
                </c:pt>
                <c:pt idx="2146">
                  <c:v>10.288075634832021</c:v>
                </c:pt>
                <c:pt idx="2147">
                  <c:v>10.729664323379611</c:v>
                </c:pt>
                <c:pt idx="2148">
                  <c:v>10.62052132165741</c:v>
                </c:pt>
                <c:pt idx="2149">
                  <c:v>10.59267865302067</c:v>
                </c:pt>
                <c:pt idx="2150">
                  <c:v>10.601405165815891</c:v>
                </c:pt>
                <c:pt idx="2151">
                  <c:v>10.41118596283599</c:v>
                </c:pt>
                <c:pt idx="2152">
                  <c:v>10.407423632985131</c:v>
                </c:pt>
                <c:pt idx="2153">
                  <c:v>10.67467853206141</c:v>
                </c:pt>
                <c:pt idx="2154">
                  <c:v>10.70578742588935</c:v>
                </c:pt>
                <c:pt idx="2155">
                  <c:v>10.62431435962837</c:v>
                </c:pt>
                <c:pt idx="2156">
                  <c:v>10.729232958552389</c:v>
                </c:pt>
                <c:pt idx="2157">
                  <c:v>10.712895442873259</c:v>
                </c:pt>
                <c:pt idx="2158">
                  <c:v>10.726212866433521</c:v>
                </c:pt>
                <c:pt idx="2159">
                  <c:v>10.42084006214599</c:v>
                </c:pt>
                <c:pt idx="2160">
                  <c:v>10.462502180614241</c:v>
                </c:pt>
                <c:pt idx="2161">
                  <c:v>10.38157186633255</c:v>
                </c:pt>
                <c:pt idx="2162">
                  <c:v>10.12098952343657</c:v>
                </c:pt>
                <c:pt idx="2163">
                  <c:v>10.052828708102821</c:v>
                </c:pt>
                <c:pt idx="2164">
                  <c:v>10.086193852967879</c:v>
                </c:pt>
                <c:pt idx="2165">
                  <c:v>10.237276235651169</c:v>
                </c:pt>
                <c:pt idx="2166">
                  <c:v>10.03142187161696</c:v>
                </c:pt>
                <c:pt idx="2167">
                  <c:v>10.164590185608001</c:v>
                </c:pt>
                <c:pt idx="2168">
                  <c:v>10.510473787916091</c:v>
                </c:pt>
                <c:pt idx="2169">
                  <c:v>10.568139564879759</c:v>
                </c:pt>
                <c:pt idx="2170">
                  <c:v>10.53582916904204</c:v>
                </c:pt>
                <c:pt idx="2171">
                  <c:v>10.257249620835999</c:v>
                </c:pt>
                <c:pt idx="2172">
                  <c:v>10.22955501589416</c:v>
                </c:pt>
                <c:pt idx="2173">
                  <c:v>10.07016231842746</c:v>
                </c:pt>
                <c:pt idx="2174">
                  <c:v>10.162143155693681</c:v>
                </c:pt>
                <c:pt idx="2175">
                  <c:v>10.15320500965008</c:v>
                </c:pt>
                <c:pt idx="2176">
                  <c:v>10.325759553791171</c:v>
                </c:pt>
                <c:pt idx="2177">
                  <c:v>10.093031161021161</c:v>
                </c:pt>
                <c:pt idx="2178">
                  <c:v>9.9387767371979443</c:v>
                </c:pt>
                <c:pt idx="2179">
                  <c:v>9.9162786623865546</c:v>
                </c:pt>
                <c:pt idx="2180">
                  <c:v>9.6958309898511441</c:v>
                </c:pt>
                <c:pt idx="2181">
                  <c:v>9.7260694067778726</c:v>
                </c:pt>
                <c:pt idx="2182">
                  <c:v>9.6523830958960612</c:v>
                </c:pt>
                <c:pt idx="2183">
                  <c:v>9.8479644234802297</c:v>
                </c:pt>
                <c:pt idx="2184">
                  <c:v>9.8452502422833295</c:v>
                </c:pt>
                <c:pt idx="2185">
                  <c:v>9.8060695131198816</c:v>
                </c:pt>
                <c:pt idx="2186">
                  <c:v>9.7175591147245939</c:v>
                </c:pt>
                <c:pt idx="2187">
                  <c:v>9.7093300407070746</c:v>
                </c:pt>
                <c:pt idx="2188">
                  <c:v>9.6054640140915168</c:v>
                </c:pt>
                <c:pt idx="2189">
                  <c:v>9.4971029927750426</c:v>
                </c:pt>
                <c:pt idx="2190">
                  <c:v>9.7230147212127456</c:v>
                </c:pt>
                <c:pt idx="2191">
                  <c:v>9.8831655487998109</c:v>
                </c:pt>
                <c:pt idx="2192">
                  <c:v>9.8297240810119977</c:v>
                </c:pt>
                <c:pt idx="2193">
                  <c:v>9.8816880247928722</c:v>
                </c:pt>
                <c:pt idx="2194">
                  <c:v>9.8664696000786893</c:v>
                </c:pt>
                <c:pt idx="2195">
                  <c:v>9.8846776662530154</c:v>
                </c:pt>
                <c:pt idx="2196">
                  <c:v>9.8095653470443906</c:v>
                </c:pt>
                <c:pt idx="2197">
                  <c:v>9.9452500416813372</c:v>
                </c:pt>
                <c:pt idx="2198">
                  <c:v>10.036861796366949</c:v>
                </c:pt>
                <c:pt idx="2199">
                  <c:v>9.9266179132205448</c:v>
                </c:pt>
                <c:pt idx="2200">
                  <c:v>10.09131068710068</c:v>
                </c:pt>
                <c:pt idx="2201">
                  <c:v>10.180978093499441</c:v>
                </c:pt>
                <c:pt idx="2202">
                  <c:v>10.08398045754652</c:v>
                </c:pt>
                <c:pt idx="2203">
                  <c:v>10.10668817613205</c:v>
                </c:pt>
                <c:pt idx="2204">
                  <c:v>10.13302200409669</c:v>
                </c:pt>
                <c:pt idx="2205">
                  <c:v>10.157113554155069</c:v>
                </c:pt>
                <c:pt idx="2206">
                  <c:v>10.23019754585817</c:v>
                </c:pt>
                <c:pt idx="2207">
                  <c:v>10.21877480394541</c:v>
                </c:pt>
                <c:pt idx="2208">
                  <c:v>10.10450429514624</c:v>
                </c:pt>
                <c:pt idx="2209">
                  <c:v>10.08335490800385</c:v>
                </c:pt>
                <c:pt idx="2210">
                  <c:v>10.32447162313343</c:v>
                </c:pt>
                <c:pt idx="2211">
                  <c:v>10.61646998304963</c:v>
                </c:pt>
                <c:pt idx="2212">
                  <c:v>10.651749083616171</c:v>
                </c:pt>
                <c:pt idx="2213">
                  <c:v>10.67967316555232</c:v>
                </c:pt>
                <c:pt idx="2214">
                  <c:v>10.70443170260306</c:v>
                </c:pt>
                <c:pt idx="2215">
                  <c:v>10.65661082579058</c:v>
                </c:pt>
                <c:pt idx="2216">
                  <c:v>11.18030419269026</c:v>
                </c:pt>
                <c:pt idx="2217">
                  <c:v>11.10290597582023</c:v>
                </c:pt>
                <c:pt idx="2218">
                  <c:v>11.05641006949636</c:v>
                </c:pt>
                <c:pt idx="2219">
                  <c:v>11.16019964703575</c:v>
                </c:pt>
                <c:pt idx="2220">
                  <c:v>11.54760803598665</c:v>
                </c:pt>
                <c:pt idx="2221">
                  <c:v>12.212992642406929</c:v>
                </c:pt>
                <c:pt idx="2222">
                  <c:v>12.12681974319918</c:v>
                </c:pt>
                <c:pt idx="2223">
                  <c:v>12.051196189437601</c:v>
                </c:pt>
                <c:pt idx="2224">
                  <c:v>12.422038607464151</c:v>
                </c:pt>
                <c:pt idx="2225">
                  <c:v>12.417522849469041</c:v>
                </c:pt>
                <c:pt idx="2226">
                  <c:v>12.731299848340459</c:v>
                </c:pt>
                <c:pt idx="2227">
                  <c:v>13.07134586798227</c:v>
                </c:pt>
                <c:pt idx="2228">
                  <c:v>13.1371054334936</c:v>
                </c:pt>
                <c:pt idx="2229">
                  <c:v>12.90286606379723</c:v>
                </c:pt>
                <c:pt idx="2230">
                  <c:v>13.068633421467149</c:v>
                </c:pt>
                <c:pt idx="2231">
                  <c:v>13.984334476368289</c:v>
                </c:pt>
                <c:pt idx="2232">
                  <c:v>14.482698876404539</c:v>
                </c:pt>
                <c:pt idx="2233">
                  <c:v>13.82180779043223</c:v>
                </c:pt>
                <c:pt idx="2234">
                  <c:v>13.96430786229789</c:v>
                </c:pt>
                <c:pt idx="2235">
                  <c:v>14.15448937554533</c:v>
                </c:pt>
                <c:pt idx="2236">
                  <c:v>14.867904345821231</c:v>
                </c:pt>
                <c:pt idx="2237">
                  <c:v>14.84922306996279</c:v>
                </c:pt>
                <c:pt idx="2238">
                  <c:v>14.71147996336027</c:v>
                </c:pt>
                <c:pt idx="2239">
                  <c:v>14.72388410721989</c:v>
                </c:pt>
                <c:pt idx="2240">
                  <c:v>14.838634391437751</c:v>
                </c:pt>
                <c:pt idx="2241">
                  <c:v>14.64112383675462</c:v>
                </c:pt>
                <c:pt idx="2242">
                  <c:v>14.393261331650869</c:v>
                </c:pt>
                <c:pt idx="2243">
                  <c:v>14.561119552986851</c:v>
                </c:pt>
                <c:pt idx="2244">
                  <c:v>14.518629543780079</c:v>
                </c:pt>
                <c:pt idx="2245">
                  <c:v>15.032429606263779</c:v>
                </c:pt>
                <c:pt idx="2246">
                  <c:v>15.853232963846811</c:v>
                </c:pt>
                <c:pt idx="2247">
                  <c:v>15.978145873884831</c:v>
                </c:pt>
                <c:pt idx="2248">
                  <c:v>15.925170427137621</c:v>
                </c:pt>
                <c:pt idx="2249">
                  <c:v>15.80442562142988</c:v>
                </c:pt>
                <c:pt idx="2250">
                  <c:v>15.4261087163891</c:v>
                </c:pt>
                <c:pt idx="2251">
                  <c:v>15.65347154200531</c:v>
                </c:pt>
                <c:pt idx="2252">
                  <c:v>15.530406418541549</c:v>
                </c:pt>
                <c:pt idx="2253">
                  <c:v>15.181631660803539</c:v>
                </c:pt>
                <c:pt idx="2254">
                  <c:v>15.09657671587984</c:v>
                </c:pt>
                <c:pt idx="2255">
                  <c:v>15.16559818898086</c:v>
                </c:pt>
                <c:pt idx="2256">
                  <c:v>16.030639306772521</c:v>
                </c:pt>
                <c:pt idx="2257">
                  <c:v>16.01017595528991</c:v>
                </c:pt>
                <c:pt idx="2258">
                  <c:v>15.645971812370011</c:v>
                </c:pt>
                <c:pt idx="2259">
                  <c:v>15.687074412329689</c:v>
                </c:pt>
                <c:pt idx="2260">
                  <c:v>15.443391631175439</c:v>
                </c:pt>
                <c:pt idx="2261">
                  <c:v>15.14314294093384</c:v>
                </c:pt>
                <c:pt idx="2262">
                  <c:v>15.28859452964117</c:v>
                </c:pt>
                <c:pt idx="2263">
                  <c:v>14.753107182449961</c:v>
                </c:pt>
                <c:pt idx="2264">
                  <c:v>14.691813557485791</c:v>
                </c:pt>
                <c:pt idx="2265">
                  <c:v>14.6265020818882</c:v>
                </c:pt>
                <c:pt idx="2266">
                  <c:v>14.28430289806059</c:v>
                </c:pt>
                <c:pt idx="2267">
                  <c:v>13.25478272546521</c:v>
                </c:pt>
                <c:pt idx="2268">
                  <c:v>13.47944955634461</c:v>
                </c:pt>
                <c:pt idx="2269">
                  <c:v>13.373574591318031</c:v>
                </c:pt>
                <c:pt idx="2270">
                  <c:v>13.19845363667757</c:v>
                </c:pt>
                <c:pt idx="2271">
                  <c:v>13.78614660515718</c:v>
                </c:pt>
                <c:pt idx="2272">
                  <c:v>13.6541316938587</c:v>
                </c:pt>
                <c:pt idx="2273">
                  <c:v>13.62128986179772</c:v>
                </c:pt>
                <c:pt idx="2274">
                  <c:v>14.009085741888869</c:v>
                </c:pt>
                <c:pt idx="2275">
                  <c:v>14.06574836801942</c:v>
                </c:pt>
                <c:pt idx="2276">
                  <c:v>13.60775155596099</c:v>
                </c:pt>
                <c:pt idx="2277">
                  <c:v>13.51589892948707</c:v>
                </c:pt>
                <c:pt idx="2278">
                  <c:v>13.734562076842041</c:v>
                </c:pt>
                <c:pt idx="2279">
                  <c:v>13.66268807724399</c:v>
                </c:pt>
                <c:pt idx="2280">
                  <c:v>13.2461677196083</c:v>
                </c:pt>
                <c:pt idx="2281">
                  <c:v>13.19900158196422</c:v>
                </c:pt>
                <c:pt idx="2282">
                  <c:v>13.522094271258659</c:v>
                </c:pt>
                <c:pt idx="2283">
                  <c:v>13.57396092305652</c:v>
                </c:pt>
                <c:pt idx="2284">
                  <c:v>13.54557310469448</c:v>
                </c:pt>
                <c:pt idx="2285">
                  <c:v>13.371668906904519</c:v>
                </c:pt>
                <c:pt idx="2286">
                  <c:v>13.332288035560151</c:v>
                </c:pt>
                <c:pt idx="2287">
                  <c:v>13.22073437618762</c:v>
                </c:pt>
                <c:pt idx="2288">
                  <c:v>13.0117312563056</c:v>
                </c:pt>
                <c:pt idx="2289">
                  <c:v>12.97389236938524</c:v>
                </c:pt>
                <c:pt idx="2290">
                  <c:v>12.705911228730001</c:v>
                </c:pt>
                <c:pt idx="2291">
                  <c:v>12.906274458855449</c:v>
                </c:pt>
                <c:pt idx="2292">
                  <c:v>13.41392210907625</c:v>
                </c:pt>
                <c:pt idx="2293">
                  <c:v>13.330047303968589</c:v>
                </c:pt>
                <c:pt idx="2294">
                  <c:v>13.391925865647011</c:v>
                </c:pt>
                <c:pt idx="2295">
                  <c:v>13.14837775153949</c:v>
                </c:pt>
                <c:pt idx="2296">
                  <c:v>13.149231512233399</c:v>
                </c:pt>
                <c:pt idx="2297">
                  <c:v>13.153058490258431</c:v>
                </c:pt>
                <c:pt idx="2298">
                  <c:v>13.416851155215049</c:v>
                </c:pt>
                <c:pt idx="2299">
                  <c:v>13.702494801566271</c:v>
                </c:pt>
                <c:pt idx="2300">
                  <c:v>13.897483359114281</c:v>
                </c:pt>
                <c:pt idx="2301">
                  <c:v>13.95368620070848</c:v>
                </c:pt>
                <c:pt idx="2302">
                  <c:v>13.84087955979394</c:v>
                </c:pt>
                <c:pt idx="2303">
                  <c:v>13.975165581021329</c:v>
                </c:pt>
                <c:pt idx="2304">
                  <c:v>14.267618493091749</c:v>
                </c:pt>
                <c:pt idx="2305">
                  <c:v>14.15884271470849</c:v>
                </c:pt>
                <c:pt idx="2306">
                  <c:v>14.67052867446704</c:v>
                </c:pt>
                <c:pt idx="2307">
                  <c:v>14.70556990496328</c:v>
                </c:pt>
                <c:pt idx="2308">
                  <c:v>14.51945412640603</c:v>
                </c:pt>
                <c:pt idx="2309">
                  <c:v>14.41619720418119</c:v>
                </c:pt>
                <c:pt idx="2310">
                  <c:v>14.541850544263459</c:v>
                </c:pt>
                <c:pt idx="2311">
                  <c:v>14.13463331404547</c:v>
                </c:pt>
                <c:pt idx="2312">
                  <c:v>14.25394328039836</c:v>
                </c:pt>
                <c:pt idx="2313">
                  <c:v>14.15258287005468</c:v>
                </c:pt>
                <c:pt idx="2314">
                  <c:v>14.146443028915099</c:v>
                </c:pt>
                <c:pt idx="2315">
                  <c:v>14.192529044113879</c:v>
                </c:pt>
                <c:pt idx="2316">
                  <c:v>14.39434732394456</c:v>
                </c:pt>
                <c:pt idx="2317">
                  <c:v>14.34375812891118</c:v>
                </c:pt>
                <c:pt idx="2318">
                  <c:v>14.306146035123669</c:v>
                </c:pt>
                <c:pt idx="2319">
                  <c:v>14.058275773821929</c:v>
                </c:pt>
                <c:pt idx="2320">
                  <c:v>14.18285039912476</c:v>
                </c:pt>
                <c:pt idx="2321">
                  <c:v>13.932329559776569</c:v>
                </c:pt>
                <c:pt idx="2322">
                  <c:v>14.07826691076049</c:v>
                </c:pt>
                <c:pt idx="2323">
                  <c:v>14.249304340273641</c:v>
                </c:pt>
                <c:pt idx="2324">
                  <c:v>14.359106795208239</c:v>
                </c:pt>
                <c:pt idx="2325">
                  <c:v>14.453300960312459</c:v>
                </c:pt>
                <c:pt idx="2326">
                  <c:v>14.496579885455439</c:v>
                </c:pt>
                <c:pt idx="2327">
                  <c:v>14.54118133537458</c:v>
                </c:pt>
                <c:pt idx="2328">
                  <c:v>14.415301289808641</c:v>
                </c:pt>
                <c:pt idx="2329">
                  <c:v>14.363430279849171</c:v>
                </c:pt>
                <c:pt idx="2330">
                  <c:v>14.21890353679672</c:v>
                </c:pt>
                <c:pt idx="2331">
                  <c:v>14.01407502041093</c:v>
                </c:pt>
                <c:pt idx="2332">
                  <c:v>13.87003581248986</c:v>
                </c:pt>
                <c:pt idx="2333">
                  <c:v>13.818893885578611</c:v>
                </c:pt>
                <c:pt idx="2334">
                  <c:v>14.077833359828521</c:v>
                </c:pt>
                <c:pt idx="2335">
                  <c:v>14.040828627098319</c:v>
                </c:pt>
                <c:pt idx="2336">
                  <c:v>14.36678685433245</c:v>
                </c:pt>
                <c:pt idx="2337">
                  <c:v>14.20431389225655</c:v>
                </c:pt>
                <c:pt idx="2338">
                  <c:v>14.455686798354829</c:v>
                </c:pt>
                <c:pt idx="2339">
                  <c:v>14.615364721307699</c:v>
                </c:pt>
                <c:pt idx="2340">
                  <c:v>14.56023820248954</c:v>
                </c:pt>
                <c:pt idx="2341">
                  <c:v>15.000017266492639</c:v>
                </c:pt>
                <c:pt idx="2342">
                  <c:v>14.951573895580699</c:v>
                </c:pt>
                <c:pt idx="2343">
                  <c:v>15.0949029948712</c:v>
                </c:pt>
                <c:pt idx="2344">
                  <c:v>15.037129437387719</c:v>
                </c:pt>
                <c:pt idx="2345">
                  <c:v>14.992970561584</c:v>
                </c:pt>
                <c:pt idx="2346">
                  <c:v>14.84422745232294</c:v>
                </c:pt>
                <c:pt idx="2347">
                  <c:v>15.09218789890782</c:v>
                </c:pt>
                <c:pt idx="2348">
                  <c:v>15.11782094092989</c:v>
                </c:pt>
                <c:pt idx="2349">
                  <c:v>15.290884814327789</c:v>
                </c:pt>
                <c:pt idx="2350">
                  <c:v>15.128038718480161</c:v>
                </c:pt>
                <c:pt idx="2351">
                  <c:v>15.60110533341326</c:v>
                </c:pt>
                <c:pt idx="2352">
                  <c:v>15.70459224120096</c:v>
                </c:pt>
                <c:pt idx="2353">
                  <c:v>15.836470639150059</c:v>
                </c:pt>
                <c:pt idx="2354">
                  <c:v>15.927958568654381</c:v>
                </c:pt>
                <c:pt idx="2355">
                  <c:v>15.955683002999359</c:v>
                </c:pt>
                <c:pt idx="2356">
                  <c:v>16.213373596554231</c:v>
                </c:pt>
                <c:pt idx="2357">
                  <c:v>16.17146426929509</c:v>
                </c:pt>
                <c:pt idx="2358">
                  <c:v>15.98870203731197</c:v>
                </c:pt>
                <c:pt idx="2359">
                  <c:v>16.0777076083338</c:v>
                </c:pt>
                <c:pt idx="2360">
                  <c:v>16.145505328140271</c:v>
                </c:pt>
                <c:pt idx="2361">
                  <c:v>15.789021068148999</c:v>
                </c:pt>
                <c:pt idx="2362">
                  <c:v>15.90764980260899</c:v>
                </c:pt>
                <c:pt idx="2363">
                  <c:v>16.1035281954778</c:v>
                </c:pt>
                <c:pt idx="2364">
                  <c:v>16.18713418817206</c:v>
                </c:pt>
                <c:pt idx="2365">
                  <c:v>16.109807021545141</c:v>
                </c:pt>
                <c:pt idx="2366">
                  <c:v>16.211636106906749</c:v>
                </c:pt>
                <c:pt idx="2367">
                  <c:v>15.887939080474871</c:v>
                </c:pt>
                <c:pt idx="2368">
                  <c:v>15.4273105850943</c:v>
                </c:pt>
                <c:pt idx="2369">
                  <c:v>15.565412233826059</c:v>
                </c:pt>
                <c:pt idx="2370">
                  <c:v>15.52303419965272</c:v>
                </c:pt>
                <c:pt idx="2371">
                  <c:v>15.631338402580759</c:v>
                </c:pt>
                <c:pt idx="2372">
                  <c:v>15.810524575814879</c:v>
                </c:pt>
                <c:pt idx="2373">
                  <c:v>16.187059651758489</c:v>
                </c:pt>
                <c:pt idx="2374">
                  <c:v>16.26027417111878</c:v>
                </c:pt>
                <c:pt idx="2375">
                  <c:v>16.454059626198479</c:v>
                </c:pt>
                <c:pt idx="2376">
                  <c:v>16.26009149404042</c:v>
                </c:pt>
                <c:pt idx="2377">
                  <c:v>16.234313947261999</c:v>
                </c:pt>
                <c:pt idx="2378">
                  <c:v>16.226344786719029</c:v>
                </c:pt>
                <c:pt idx="2379">
                  <c:v>15.98148983602241</c:v>
                </c:pt>
                <c:pt idx="2380">
                  <c:v>15.96608289644616</c:v>
                </c:pt>
                <c:pt idx="2381">
                  <c:v>16.220168691108231</c:v>
                </c:pt>
                <c:pt idx="2382">
                  <c:v>16.063550617362161</c:v>
                </c:pt>
                <c:pt idx="2383">
                  <c:v>16.006286141205671</c:v>
                </c:pt>
                <c:pt idx="2384">
                  <c:v>16.22710394307579</c:v>
                </c:pt>
                <c:pt idx="2385">
                  <c:v>16.38365911362602</c:v>
                </c:pt>
                <c:pt idx="2386">
                  <c:v>16.291252312321578</c:v>
                </c:pt>
                <c:pt idx="2387">
                  <c:v>16.167328050792541</c:v>
                </c:pt>
                <c:pt idx="2388">
                  <c:v>15.98776565315392</c:v>
                </c:pt>
                <c:pt idx="2389">
                  <c:v>16.164540059075151</c:v>
                </c:pt>
                <c:pt idx="2390">
                  <c:v>16.334114523213771</c:v>
                </c:pt>
                <c:pt idx="2391">
                  <c:v>16.396260581753509</c:v>
                </c:pt>
                <c:pt idx="2392">
                  <c:v>16.351682809756181</c:v>
                </c:pt>
                <c:pt idx="2393">
                  <c:v>16.457839730933461</c:v>
                </c:pt>
                <c:pt idx="2394">
                  <c:v>16.449776374411918</c:v>
                </c:pt>
                <c:pt idx="2395">
                  <c:v>16.127142170528359</c:v>
                </c:pt>
                <c:pt idx="2396">
                  <c:v>16.092059682888159</c:v>
                </c:pt>
                <c:pt idx="2397">
                  <c:v>16.09336445066031</c:v>
                </c:pt>
                <c:pt idx="2398">
                  <c:v>16.344090208110352</c:v>
                </c:pt>
                <c:pt idx="2399">
                  <c:v>16.109873317928059</c:v>
                </c:pt>
                <c:pt idx="2400">
                  <c:v>16.23612345826189</c:v>
                </c:pt>
                <c:pt idx="2401">
                  <c:v>16.651341670157318</c:v>
                </c:pt>
                <c:pt idx="2402">
                  <c:v>16.640344265423629</c:v>
                </c:pt>
                <c:pt idx="2403">
                  <c:v>16.519745902978091</c:v>
                </c:pt>
                <c:pt idx="2404">
                  <c:v>16.084065287051729</c:v>
                </c:pt>
                <c:pt idx="2405">
                  <c:v>15.87687419860374</c:v>
                </c:pt>
                <c:pt idx="2406">
                  <c:v>16.010479331859489</c:v>
                </c:pt>
                <c:pt idx="2407">
                  <c:v>16.038758605028889</c:v>
                </c:pt>
                <c:pt idx="2408">
                  <c:v>15.99145183071226</c:v>
                </c:pt>
                <c:pt idx="2409">
                  <c:v>15.92544234682698</c:v>
                </c:pt>
                <c:pt idx="2410">
                  <c:v>15.90966664297383</c:v>
                </c:pt>
                <c:pt idx="2411">
                  <c:v>15.999892832401191</c:v>
                </c:pt>
                <c:pt idx="2412">
                  <c:v>16.000881315372879</c:v>
                </c:pt>
                <c:pt idx="2413">
                  <c:v>16.382422238516</c:v>
                </c:pt>
                <c:pt idx="2414">
                  <c:v>16.588488084750239</c:v>
                </c:pt>
                <c:pt idx="2415">
                  <c:v>16.564649558954489</c:v>
                </c:pt>
                <c:pt idx="2416">
                  <c:v>16.666592138566561</c:v>
                </c:pt>
                <c:pt idx="2417">
                  <c:v>16.58691168114159</c:v>
                </c:pt>
                <c:pt idx="2418">
                  <c:v>16.564792500718369</c:v>
                </c:pt>
                <c:pt idx="2419">
                  <c:v>16.97328015439566</c:v>
                </c:pt>
                <c:pt idx="2420">
                  <c:v>17.255177466341109</c:v>
                </c:pt>
                <c:pt idx="2421">
                  <c:v>17.281626852507252</c:v>
                </c:pt>
                <c:pt idx="2422">
                  <c:v>17.16140783193622</c:v>
                </c:pt>
                <c:pt idx="2423">
                  <c:v>17.162081471146369</c:v>
                </c:pt>
                <c:pt idx="2424">
                  <c:v>17.086942331666162</c:v>
                </c:pt>
                <c:pt idx="2425">
                  <c:v>16.84509679062246</c:v>
                </c:pt>
                <c:pt idx="2426">
                  <c:v>17.10304570917576</c:v>
                </c:pt>
                <c:pt idx="2427">
                  <c:v>17.151175223745689</c:v>
                </c:pt>
                <c:pt idx="2428">
                  <c:v>17.225352353533719</c:v>
                </c:pt>
                <c:pt idx="2429">
                  <c:v>17.004336425777449</c:v>
                </c:pt>
                <c:pt idx="2430">
                  <c:v>17.090621931579101</c:v>
                </c:pt>
                <c:pt idx="2431">
                  <c:v>17.212568223236708</c:v>
                </c:pt>
                <c:pt idx="2432">
                  <c:v>17.510197728956939</c:v>
                </c:pt>
                <c:pt idx="2433">
                  <c:v>17.375993425663619</c:v>
                </c:pt>
                <c:pt idx="2434">
                  <c:v>17.584895724587</c:v>
                </c:pt>
                <c:pt idx="2435">
                  <c:v>17.927389327441009</c:v>
                </c:pt>
                <c:pt idx="2436">
                  <c:v>17.798897488368581</c:v>
                </c:pt>
                <c:pt idx="2437">
                  <c:v>18.153771196042939</c:v>
                </c:pt>
                <c:pt idx="2438">
                  <c:v>18.26166368590188</c:v>
                </c:pt>
                <c:pt idx="2439">
                  <c:v>18.622011435583481</c:v>
                </c:pt>
                <c:pt idx="2440">
                  <c:v>18.527548498759948</c:v>
                </c:pt>
                <c:pt idx="2441">
                  <c:v>18.64070759074929</c:v>
                </c:pt>
                <c:pt idx="2442">
                  <c:v>18.74055761915103</c:v>
                </c:pt>
                <c:pt idx="2443">
                  <c:v>18.771407868452322</c:v>
                </c:pt>
                <c:pt idx="2444">
                  <c:v>19.178136408731412</c:v>
                </c:pt>
                <c:pt idx="2445">
                  <c:v>19.002384815047769</c:v>
                </c:pt>
                <c:pt idx="2446">
                  <c:v>19.19863435064152</c:v>
                </c:pt>
                <c:pt idx="2447">
                  <c:v>18.37095514865457</c:v>
                </c:pt>
                <c:pt idx="2448">
                  <c:v>17.153372158609269</c:v>
                </c:pt>
                <c:pt idx="2449">
                  <c:v>17.969445181840239</c:v>
                </c:pt>
                <c:pt idx="2450">
                  <c:v>18.612715561184011</c:v>
                </c:pt>
                <c:pt idx="2451">
                  <c:v>19.722280821336081</c:v>
                </c:pt>
                <c:pt idx="2452">
                  <c:v>20.15991987093021</c:v>
                </c:pt>
                <c:pt idx="2453">
                  <c:v>20.538172917823861</c:v>
                </c:pt>
                <c:pt idx="2454">
                  <c:v>20.406239081467941</c:v>
                </c:pt>
                <c:pt idx="2455">
                  <c:v>21.137459904821149</c:v>
                </c:pt>
                <c:pt idx="2456">
                  <c:v>20.669182157876229</c:v>
                </c:pt>
                <c:pt idx="2457">
                  <c:v>20.48153476109319</c:v>
                </c:pt>
                <c:pt idx="2458">
                  <c:v>21.03775334979024</c:v>
                </c:pt>
                <c:pt idx="2459">
                  <c:v>21.360623692982688</c:v>
                </c:pt>
                <c:pt idx="2460">
                  <c:v>21.02920633001127</c:v>
                </c:pt>
                <c:pt idx="2461">
                  <c:v>21.55197966684953</c:v>
                </c:pt>
                <c:pt idx="2462">
                  <c:v>22.048436248664721</c:v>
                </c:pt>
                <c:pt idx="2463">
                  <c:v>22.61032741298888</c:v>
                </c:pt>
                <c:pt idx="2464">
                  <c:v>22.906422788177359</c:v>
                </c:pt>
                <c:pt idx="2465">
                  <c:v>22.41987009248475</c:v>
                </c:pt>
                <c:pt idx="2466">
                  <c:v>22.91321529023719</c:v>
                </c:pt>
                <c:pt idx="2467">
                  <c:v>21.717369368085489</c:v>
                </c:pt>
                <c:pt idx="2468">
                  <c:v>22.30072856863762</c:v>
                </c:pt>
                <c:pt idx="2469">
                  <c:v>22.75800886711971</c:v>
                </c:pt>
                <c:pt idx="2470">
                  <c:v>22.531885646405989</c:v>
                </c:pt>
                <c:pt idx="2471">
                  <c:v>22.86588517429329</c:v>
                </c:pt>
                <c:pt idx="2472">
                  <c:v>22.80849265075069</c:v>
                </c:pt>
                <c:pt idx="2473">
                  <c:v>22.169559122502591</c:v>
                </c:pt>
                <c:pt idx="2474">
                  <c:v>22.434736492574721</c:v>
                </c:pt>
                <c:pt idx="2475">
                  <c:v>22.251708118484039</c:v>
                </c:pt>
                <c:pt idx="2476">
                  <c:v>21.711202191976049</c:v>
                </c:pt>
                <c:pt idx="2477">
                  <c:v>21.589827722150321</c:v>
                </c:pt>
                <c:pt idx="2478">
                  <c:v>20.63008631450576</c:v>
                </c:pt>
                <c:pt idx="2479">
                  <c:v>21.04906068162747</c:v>
                </c:pt>
                <c:pt idx="2480">
                  <c:v>20.87668196897793</c:v>
                </c:pt>
                <c:pt idx="2481">
                  <c:v>20.829254061623949</c:v>
                </c:pt>
                <c:pt idx="2482">
                  <c:v>21.07812031303105</c:v>
                </c:pt>
                <c:pt idx="2483">
                  <c:v>20.12028983882356</c:v>
                </c:pt>
                <c:pt idx="2484">
                  <c:v>20.62338217005934</c:v>
                </c:pt>
                <c:pt idx="2485">
                  <c:v>21.252204100197559</c:v>
                </c:pt>
                <c:pt idx="2486">
                  <c:v>21.004567695800411</c:v>
                </c:pt>
                <c:pt idx="2487">
                  <c:v>20.89758953660758</c:v>
                </c:pt>
                <c:pt idx="2488">
                  <c:v>20.575765165620421</c:v>
                </c:pt>
                <c:pt idx="2489">
                  <c:v>21.060226843436041</c:v>
                </c:pt>
                <c:pt idx="2490">
                  <c:v>20.971181657861759</c:v>
                </c:pt>
                <c:pt idx="2491">
                  <c:v>21.52358469695924</c:v>
                </c:pt>
                <c:pt idx="2492">
                  <c:v>21.63293983599047</c:v>
                </c:pt>
                <c:pt idx="2493">
                  <c:v>22.377051521335488</c:v>
                </c:pt>
                <c:pt idx="2494">
                  <c:v>22.434467208218109</c:v>
                </c:pt>
                <c:pt idx="2495">
                  <c:v>22.619877279045529</c:v>
                </c:pt>
                <c:pt idx="2496">
                  <c:v>21.922732676933439</c:v>
                </c:pt>
                <c:pt idx="2497">
                  <c:v>21.687249613781631</c:v>
                </c:pt>
                <c:pt idx="2498">
                  <c:v>22.097533516876862</c:v>
                </c:pt>
                <c:pt idx="2499">
                  <c:v>22.290750138675321</c:v>
                </c:pt>
                <c:pt idx="2500">
                  <c:v>22.37148431784793</c:v>
                </c:pt>
                <c:pt idx="2501">
                  <c:v>22.786986626645081</c:v>
                </c:pt>
                <c:pt idx="2502">
                  <c:v>23.533708694065648</c:v>
                </c:pt>
                <c:pt idx="2503">
                  <c:v>23.45818971984254</c:v>
                </c:pt>
                <c:pt idx="2504">
                  <c:v>23.698202437309369</c:v>
                </c:pt>
                <c:pt idx="2505">
                  <c:v>23.829072360400261</c:v>
                </c:pt>
                <c:pt idx="2506">
                  <c:v>22.99343894939561</c:v>
                </c:pt>
                <c:pt idx="2507">
                  <c:v>23.055027575156831</c:v>
                </c:pt>
                <c:pt idx="2508">
                  <c:v>23.143311823953649</c:v>
                </c:pt>
                <c:pt idx="2509">
                  <c:v>22.625007158673391</c:v>
                </c:pt>
                <c:pt idx="2510">
                  <c:v>23.12328694246078</c:v>
                </c:pt>
                <c:pt idx="2511">
                  <c:v>23.65464547721383</c:v>
                </c:pt>
                <c:pt idx="2512">
                  <c:v>23.74157368599915</c:v>
                </c:pt>
                <c:pt idx="2513">
                  <c:v>23.924228437946599</c:v>
                </c:pt>
                <c:pt idx="2514">
                  <c:v>23.745332045018468</c:v>
                </c:pt>
                <c:pt idx="2515">
                  <c:v>23.973580824886788</c:v>
                </c:pt>
                <c:pt idx="2516">
                  <c:v>24.303511517489209</c:v>
                </c:pt>
                <c:pt idx="2517">
                  <c:v>23.932694809688702</c:v>
                </c:pt>
                <c:pt idx="2518">
                  <c:v>23.970167799368571</c:v>
                </c:pt>
                <c:pt idx="2519">
                  <c:v>24.08701214929653</c:v>
                </c:pt>
                <c:pt idx="2520">
                  <c:v>24.422507878829101</c:v>
                </c:pt>
                <c:pt idx="2521">
                  <c:v>23.9872613691373</c:v>
                </c:pt>
                <c:pt idx="2522">
                  <c:v>23.646262677861539</c:v>
                </c:pt>
                <c:pt idx="2523">
                  <c:v>23.17423227034314</c:v>
                </c:pt>
                <c:pt idx="2524">
                  <c:v>23.319665805845901</c:v>
                </c:pt>
                <c:pt idx="2525">
                  <c:v>23.934260615110841</c:v>
                </c:pt>
                <c:pt idx="2526">
                  <c:v>23.745842375368849</c:v>
                </c:pt>
                <c:pt idx="2527">
                  <c:v>23.7305603879519</c:v>
                </c:pt>
                <c:pt idx="2528">
                  <c:v>24.26700142708324</c:v>
                </c:pt>
                <c:pt idx="2529">
                  <c:v>25.137027164220449</c:v>
                </c:pt>
                <c:pt idx="2530">
                  <c:v>24.873728850781429</c:v>
                </c:pt>
                <c:pt idx="2531">
                  <c:v>25.083970814596899</c:v>
                </c:pt>
                <c:pt idx="2532">
                  <c:v>25.136640304066031</c:v>
                </c:pt>
                <c:pt idx="2533">
                  <c:v>25.137510609642689</c:v>
                </c:pt>
                <c:pt idx="2534">
                  <c:v>25.125283659353251</c:v>
                </c:pt>
                <c:pt idx="2535">
                  <c:v>25.382985003297669</c:v>
                </c:pt>
                <c:pt idx="2536">
                  <c:v>25.636197853000489</c:v>
                </c:pt>
                <c:pt idx="2537">
                  <c:v>25.587053851102521</c:v>
                </c:pt>
                <c:pt idx="2538">
                  <c:v>25.841808216715179</c:v>
                </c:pt>
                <c:pt idx="2539">
                  <c:v>25.839875670086169</c:v>
                </c:pt>
                <c:pt idx="2540">
                  <c:v>26.573295937033279</c:v>
                </c:pt>
                <c:pt idx="2541">
                  <c:v>26.639092681795649</c:v>
                </c:pt>
                <c:pt idx="2542">
                  <c:v>26.531162028003411</c:v>
                </c:pt>
                <c:pt idx="2543">
                  <c:v>26.935084392413049</c:v>
                </c:pt>
                <c:pt idx="2544">
                  <c:v>27.14803332124373</c:v>
                </c:pt>
                <c:pt idx="2545">
                  <c:v>27.575306283911502</c:v>
                </c:pt>
                <c:pt idx="2546">
                  <c:v>27.733695383475311</c:v>
                </c:pt>
                <c:pt idx="2547">
                  <c:v>28.127843465557369</c:v>
                </c:pt>
                <c:pt idx="2548">
                  <c:v>28.86338033886458</c:v>
                </c:pt>
                <c:pt idx="2549">
                  <c:v>28.960344787982368</c:v>
                </c:pt>
                <c:pt idx="2550">
                  <c:v>28.93115496948564</c:v>
                </c:pt>
                <c:pt idx="2551">
                  <c:v>29.051576393111869</c:v>
                </c:pt>
                <c:pt idx="2552">
                  <c:v>29.808922169773162</c:v>
                </c:pt>
                <c:pt idx="2553">
                  <c:v>30.507311751238351</c:v>
                </c:pt>
                <c:pt idx="2554">
                  <c:v>30.90297090231762</c:v>
                </c:pt>
                <c:pt idx="2555">
                  <c:v>31.708023536482369</c:v>
                </c:pt>
                <c:pt idx="2556">
                  <c:v>32.050982088901357</c:v>
                </c:pt>
                <c:pt idx="2557">
                  <c:v>33.228610156232527</c:v>
                </c:pt>
                <c:pt idx="2558">
                  <c:v>33.097837569886529</c:v>
                </c:pt>
                <c:pt idx="2559">
                  <c:v>32.687406099462173</c:v>
                </c:pt>
                <c:pt idx="2560">
                  <c:v>30.744708172655741</c:v>
                </c:pt>
                <c:pt idx="2561">
                  <c:v>31.46783829600426</c:v>
                </c:pt>
                <c:pt idx="2562">
                  <c:v>31.824181479469999</c:v>
                </c:pt>
                <c:pt idx="2563">
                  <c:v>32.189677387919929</c:v>
                </c:pt>
                <c:pt idx="2564">
                  <c:v>32.645833247737642</c:v>
                </c:pt>
                <c:pt idx="2565">
                  <c:v>32.990100945802048</c:v>
                </c:pt>
                <c:pt idx="2566">
                  <c:v>30.949385153239319</c:v>
                </c:pt>
                <c:pt idx="2567">
                  <c:v>31.032450917880709</c:v>
                </c:pt>
                <c:pt idx="2568">
                  <c:v>31.79031239471826</c:v>
                </c:pt>
                <c:pt idx="2569">
                  <c:v>32.7165615689728</c:v>
                </c:pt>
                <c:pt idx="2570">
                  <c:v>32.624661993305082</c:v>
                </c:pt>
                <c:pt idx="2571">
                  <c:v>33.100626866064431</c:v>
                </c:pt>
                <c:pt idx="2572">
                  <c:v>33.860384540724233</c:v>
                </c:pt>
                <c:pt idx="2573">
                  <c:v>33.70269686747563</c:v>
                </c:pt>
                <c:pt idx="2574">
                  <c:v>34.373173128288357</c:v>
                </c:pt>
                <c:pt idx="2575">
                  <c:v>34.007240219162043</c:v>
                </c:pt>
                <c:pt idx="2576">
                  <c:v>33.366773136559857</c:v>
                </c:pt>
                <c:pt idx="2577">
                  <c:v>33.294169374356123</c:v>
                </c:pt>
                <c:pt idx="2578">
                  <c:v>32.824294791569272</c:v>
                </c:pt>
                <c:pt idx="2579">
                  <c:v>31.900799537065051</c:v>
                </c:pt>
                <c:pt idx="2580">
                  <c:v>31.932311117542969</c:v>
                </c:pt>
                <c:pt idx="2581">
                  <c:v>32.555899850050537</c:v>
                </c:pt>
                <c:pt idx="2582">
                  <c:v>33.015389952661273</c:v>
                </c:pt>
                <c:pt idx="2583">
                  <c:v>33.673266010558073</c:v>
                </c:pt>
                <c:pt idx="2584">
                  <c:v>33.011052567625633</c:v>
                </c:pt>
                <c:pt idx="2585">
                  <c:v>32.852854048011856</c:v>
                </c:pt>
                <c:pt idx="2586">
                  <c:v>33.491250567751869</c:v>
                </c:pt>
                <c:pt idx="2587">
                  <c:v>34.012118784686088</c:v>
                </c:pt>
                <c:pt idx="2588">
                  <c:v>33.918521195027779</c:v>
                </c:pt>
                <c:pt idx="2589">
                  <c:v>33.336290104817373</c:v>
                </c:pt>
                <c:pt idx="2590">
                  <c:v>33.663787213587241</c:v>
                </c:pt>
                <c:pt idx="2591">
                  <c:v>34.261586269091303</c:v>
                </c:pt>
                <c:pt idx="2592">
                  <c:v>34.193222132195892</c:v>
                </c:pt>
              </c:numCache>
            </c:numRef>
          </c:val>
          <c:smooth val="0"/>
          <c:extLst>
            <c:ext xmlns:c16="http://schemas.microsoft.com/office/drawing/2014/chart" uri="{C3380CC4-5D6E-409C-BE32-E72D297353CC}">
              <c16:uniqueId val="{00000002-2CF3-415D-834D-7306EACBA234}"/>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[报告图表.xlsx]公告后3天超额全市场!$B$1</c:f>
              <c:strCache>
                <c:ptCount val="1"/>
                <c:pt idx="0">
                  <c:v>月度超额均值</c:v>
                </c:pt>
              </c:strCache>
            </c:strRef>
          </c:tx>
          <c:spPr>
            <a:solidFill>
              <a:srgbClr val="054477"/>
            </a:solidFill>
            <a:ln>
              <a:noFill/>
            </a:ln>
            <a:effectLst/>
          </c:spPr>
          <c:invertIfNegative val="0"/>
          <c:cat>
            <c:numRef>
              <c:f>[报告图表.xlsx]公告后3天超额全市场!$A$2:$A$11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[报告图表.xlsx]公告后3天超额全市场!$B$2:$B$11</c:f>
              <c:numCache>
                <c:formatCode>0.0%</c:formatCode>
                <c:ptCount val="10"/>
                <c:pt idx="0">
                  <c:v>-3.6810049663192602E-3</c:v>
                </c:pt>
                <c:pt idx="1">
                  <c:v>-1.84961163219708E-3</c:v>
                </c:pt>
                <c:pt idx="2">
                  <c:v>-3.2806924209113003E-4</c:v>
                </c:pt>
                <c:pt idx="3">
                  <c:v>-4.1760036090676298E-5</c:v>
                </c:pt>
                <c:pt idx="4">
                  <c:v>4.5231675003065198E-4</c:v>
                </c:pt>
                <c:pt idx="5">
                  <c:v>9.45044393136623E-4</c:v>
                </c:pt>
                <c:pt idx="6">
                  <c:v>9.83599350994267E-4</c:v>
                </c:pt>
                <c:pt idx="7">
                  <c:v>2.40132065671033E-3</c:v>
                </c:pt>
                <c:pt idx="8">
                  <c:v>6.6722065907615601E-4</c:v>
                </c:pt>
                <c:pt idx="9">
                  <c:v>4.5870117407658198E-4</c:v>
                </c:pt>
              </c:numCache>
            </c:numRef>
          </c:val>
          <c:extLst>
            <c:ext xmlns:c16="http://schemas.microsoft.com/office/drawing/2014/chart" uri="{C3380CC4-5D6E-409C-BE32-E72D297353CC}">
              <c16:uniqueId val="{00000000-9FD0-422B-88D9-F264200CF2FF}"/>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7584791484397788"/>
        </c:manualLayout>
      </c:layout>
      <c:lineChart>
        <c:grouping val="standard"/>
        <c:varyColors val="0"/>
        <c:ser>
          <c:idx val="0"/>
          <c:order val="0"/>
          <c:tx>
            <c:strRef>
              <c:f>[报告图表.xlsx]公告后3天超额全市场!$AD$1</c:f>
              <c:strCache>
                <c:ptCount val="1"/>
                <c:pt idx="0">
                  <c:v>第1组</c:v>
                </c:pt>
              </c:strCache>
            </c:strRef>
          </c:tx>
          <c:spPr>
            <a:ln w="19050" cap="rnd">
              <a:solidFill>
                <a:srgbClr val="054477"/>
              </a:solidFill>
              <a:round/>
            </a:ln>
            <a:effectLst/>
          </c:spPr>
          <c:marker>
            <c:symbol val="none"/>
          </c:marker>
          <c:cat>
            <c:numRef>
              <c:f>[报告图表.xlsx]公告后3天超额全市场!$AB$2:$AB$2594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[报告图表.xlsx]公告后3天超额全市场!$AD$2:$AD$2594</c:f>
              <c:numCache>
                <c:formatCode>General</c:formatCode>
                <c:ptCount val="2593"/>
                <c:pt idx="0">
                  <c:v>1</c:v>
                </c:pt>
                <c:pt idx="1">
                  <c:v>1.0015371268334381</c:v>
                </c:pt>
                <c:pt idx="2">
                  <c:v>1.0086440536137959</c:v>
                </c:pt>
                <c:pt idx="3">
                  <c:v>0.99593861701680453</c:v>
                </c:pt>
                <c:pt idx="4">
                  <c:v>0.97612573207568443</c:v>
                </c:pt>
                <c:pt idx="5">
                  <c:v>0.98100804961409072</c:v>
                </c:pt>
                <c:pt idx="6">
                  <c:v>0.98642262809254178</c:v>
                </c:pt>
                <c:pt idx="7">
                  <c:v>1.0050609684695371</c:v>
                </c:pt>
                <c:pt idx="8">
                  <c:v>0.99326092226035079</c:v>
                </c:pt>
                <c:pt idx="9">
                  <c:v>1.015411544647681</c:v>
                </c:pt>
                <c:pt idx="10">
                  <c:v>1.0182683812188129</c:v>
                </c:pt>
                <c:pt idx="11">
                  <c:v>1.0449181081305801</c:v>
                </c:pt>
                <c:pt idx="12">
                  <c:v>1.046721334753818</c:v>
                </c:pt>
                <c:pt idx="13">
                  <c:v>1.003291636673483</c:v>
                </c:pt>
                <c:pt idx="14">
                  <c:v>1.000532554106607</c:v>
                </c:pt>
                <c:pt idx="15">
                  <c:v>0.97440572725834418</c:v>
                </c:pt>
                <c:pt idx="16">
                  <c:v>0.96659453598818446</c:v>
                </c:pt>
                <c:pt idx="17">
                  <c:v>0.94339352166732837</c:v>
                </c:pt>
                <c:pt idx="18">
                  <c:v>0.9364835653193867</c:v>
                </c:pt>
                <c:pt idx="19">
                  <c:v>0.94403475534604275</c:v>
                </c:pt>
                <c:pt idx="20">
                  <c:v>0.95134491063805338</c:v>
                </c:pt>
                <c:pt idx="21">
                  <c:v>0.93426224144794112</c:v>
                </c:pt>
                <c:pt idx="22">
                  <c:v>0.93867618230612493</c:v>
                </c:pt>
                <c:pt idx="23">
                  <c:v>0.96128560074624858</c:v>
                </c:pt>
                <c:pt idx="24">
                  <c:v>0.97096771799035797</c:v>
                </c:pt>
                <c:pt idx="25">
                  <c:v>0.95545121027285551</c:v>
                </c:pt>
                <c:pt idx="26">
                  <c:v>0.94791936833314339</c:v>
                </c:pt>
                <c:pt idx="27">
                  <c:v>0.94370941273440512</c:v>
                </c:pt>
                <c:pt idx="28">
                  <c:v>0.96177511244464797</c:v>
                </c:pt>
                <c:pt idx="29">
                  <c:v>0.97107110933294216</c:v>
                </c:pt>
                <c:pt idx="30">
                  <c:v>0.98078845901993561</c:v>
                </c:pt>
                <c:pt idx="31">
                  <c:v>0.97712511662708201</c:v>
                </c:pt>
                <c:pt idx="32">
                  <c:v>0.9884453534500568</c:v>
                </c:pt>
                <c:pt idx="33">
                  <c:v>0.99801689677202388</c:v>
                </c:pt>
                <c:pt idx="34">
                  <c:v>1.0451532933789911</c:v>
                </c:pt>
                <c:pt idx="35">
                  <c:v>1.041650840768235</c:v>
                </c:pt>
                <c:pt idx="36">
                  <c:v>1.0389461459280649</c:v>
                </c:pt>
                <c:pt idx="37">
                  <c:v>1.052890897321513</c:v>
                </c:pt>
                <c:pt idx="38">
                  <c:v>1.0575385177351571</c:v>
                </c:pt>
                <c:pt idx="39">
                  <c:v>1.0154984637489539</c:v>
                </c:pt>
                <c:pt idx="40">
                  <c:v>1.0344731756068299</c:v>
                </c:pt>
                <c:pt idx="41">
                  <c:v>1.0390488190126941</c:v>
                </c:pt>
                <c:pt idx="42">
                  <c:v>1.055239260609508</c:v>
                </c:pt>
                <c:pt idx="43">
                  <c:v>1.0382334450206661</c:v>
                </c:pt>
                <c:pt idx="44">
                  <c:v>1.0143582859487059</c:v>
                </c:pt>
                <c:pt idx="45">
                  <c:v>1.000663639536076</c:v>
                </c:pt>
                <c:pt idx="46">
                  <c:v>0.99685237380737923</c:v>
                </c:pt>
                <c:pt idx="47">
                  <c:v>1.002258323410141</c:v>
                </c:pt>
                <c:pt idx="48">
                  <c:v>1.022779482449893</c:v>
                </c:pt>
                <c:pt idx="49">
                  <c:v>1.057565244491723</c:v>
                </c:pt>
                <c:pt idx="50">
                  <c:v>1.0502055576430991</c:v>
                </c:pt>
                <c:pt idx="51">
                  <c:v>1.064339853530776</c:v>
                </c:pt>
                <c:pt idx="52">
                  <c:v>1.041286778492273</c:v>
                </c:pt>
                <c:pt idx="53">
                  <c:v>1.0643782425283601</c:v>
                </c:pt>
                <c:pt idx="54">
                  <c:v>1.057811153333956</c:v>
                </c:pt>
                <c:pt idx="55">
                  <c:v>1.0624222560010059</c:v>
                </c:pt>
                <c:pt idx="56">
                  <c:v>1.075272382269822</c:v>
                </c:pt>
                <c:pt idx="57">
                  <c:v>1.074667004222239</c:v>
                </c:pt>
                <c:pt idx="58">
                  <c:v>1.07119388677852</c:v>
                </c:pt>
                <c:pt idx="59">
                  <c:v>1.098214335241954</c:v>
                </c:pt>
                <c:pt idx="60">
                  <c:v>1.1299740387129711</c:v>
                </c:pt>
                <c:pt idx="61">
                  <c:v>1.125280563199307</c:v>
                </c:pt>
                <c:pt idx="62">
                  <c:v>1.1403222457034541</c:v>
                </c:pt>
                <c:pt idx="63">
                  <c:v>1.1152855879108741</c:v>
                </c:pt>
                <c:pt idx="64">
                  <c:v>1.125566656684015</c:v>
                </c:pt>
                <c:pt idx="65">
                  <c:v>1.1313029482418671</c:v>
                </c:pt>
                <c:pt idx="66">
                  <c:v>1.115873009509563</c:v>
                </c:pt>
                <c:pt idx="67">
                  <c:v>1.123008373057677</c:v>
                </c:pt>
                <c:pt idx="68">
                  <c:v>1.108075714550609</c:v>
                </c:pt>
                <c:pt idx="69">
                  <c:v>1.0963219523467369</c:v>
                </c:pt>
                <c:pt idx="70">
                  <c:v>1.0492630141898449</c:v>
                </c:pt>
                <c:pt idx="71">
                  <c:v>1.0445933545978729</c:v>
                </c:pt>
                <c:pt idx="72">
                  <c:v>1.08100627333398</c:v>
                </c:pt>
                <c:pt idx="73">
                  <c:v>1.0743832167235989</c:v>
                </c:pt>
                <c:pt idx="74">
                  <c:v>1.0717129604622571</c:v>
                </c:pt>
                <c:pt idx="75">
                  <c:v>1.08845113045494</c:v>
                </c:pt>
                <c:pt idx="76">
                  <c:v>1.0826106347889231</c:v>
                </c:pt>
                <c:pt idx="77">
                  <c:v>1.051718171094951</c:v>
                </c:pt>
                <c:pt idx="78">
                  <c:v>1.0407033451153911</c:v>
                </c:pt>
                <c:pt idx="79">
                  <c:v>0.9972382930535435</c:v>
                </c:pt>
                <c:pt idx="80">
                  <c:v>0.97951335590555855</c:v>
                </c:pt>
                <c:pt idx="81">
                  <c:v>0.99629769098667542</c:v>
                </c:pt>
                <c:pt idx="82">
                  <c:v>0.95661829080890415</c:v>
                </c:pt>
                <c:pt idx="83">
                  <c:v>0.93641398419924082</c:v>
                </c:pt>
                <c:pt idx="84">
                  <c:v>0.93363538820169023</c:v>
                </c:pt>
                <c:pt idx="85">
                  <c:v>0.9134184073556405</c:v>
                </c:pt>
                <c:pt idx="86">
                  <c:v>0.91255374533612021</c:v>
                </c:pt>
                <c:pt idx="87">
                  <c:v>0.93532942512405592</c:v>
                </c:pt>
                <c:pt idx="88">
                  <c:v>0.92792309554276731</c:v>
                </c:pt>
                <c:pt idx="89">
                  <c:v>0.86942478059822315</c:v>
                </c:pt>
                <c:pt idx="90">
                  <c:v>0.88827938370190196</c:v>
                </c:pt>
                <c:pt idx="91">
                  <c:v>0.8877702068597273</c:v>
                </c:pt>
                <c:pt idx="92">
                  <c:v>0.87819457540432688</c:v>
                </c:pt>
                <c:pt idx="93">
                  <c:v>0.89574088038949062</c:v>
                </c:pt>
                <c:pt idx="94">
                  <c:v>0.93601010943040552</c:v>
                </c:pt>
                <c:pt idx="95">
                  <c:v>0.91786672524883384</c:v>
                </c:pt>
                <c:pt idx="96">
                  <c:v>0.91840596388831208</c:v>
                </c:pt>
                <c:pt idx="97">
                  <c:v>0.93418806974526991</c:v>
                </c:pt>
                <c:pt idx="98">
                  <c:v>0.93489961153483558</c:v>
                </c:pt>
                <c:pt idx="99">
                  <c:v>0.90899939610113423</c:v>
                </c:pt>
                <c:pt idx="100">
                  <c:v>0.89470475008218142</c:v>
                </c:pt>
                <c:pt idx="101">
                  <c:v>0.90755333084332002</c:v>
                </c:pt>
                <c:pt idx="102">
                  <c:v>0.90234256887671593</c:v>
                </c:pt>
                <c:pt idx="103">
                  <c:v>0.90920818192313013</c:v>
                </c:pt>
                <c:pt idx="104">
                  <c:v>0.89827719880758505</c:v>
                </c:pt>
                <c:pt idx="105">
                  <c:v>0.90464558380961113</c:v>
                </c:pt>
                <c:pt idx="106">
                  <c:v>0.93053117429307608</c:v>
                </c:pt>
                <c:pt idx="107">
                  <c:v>0.93179186499691546</c:v>
                </c:pt>
                <c:pt idx="108">
                  <c:v>0.93422312180362743</c:v>
                </c:pt>
                <c:pt idx="109">
                  <c:v>0.92520556202218207</c:v>
                </c:pt>
                <c:pt idx="110">
                  <c:v>0.89770214079294319</c:v>
                </c:pt>
                <c:pt idx="111">
                  <c:v>0.92879384206033488</c:v>
                </c:pt>
                <c:pt idx="112">
                  <c:v>0.93208642684101173</c:v>
                </c:pt>
                <c:pt idx="113">
                  <c:v>0.92708498430580188</c:v>
                </c:pt>
                <c:pt idx="114">
                  <c:v>0.92854225941370483</c:v>
                </c:pt>
                <c:pt idx="115">
                  <c:v>0.91738269964659036</c:v>
                </c:pt>
                <c:pt idx="116">
                  <c:v>0.9050540692338277</c:v>
                </c:pt>
                <c:pt idx="117">
                  <c:v>0.85984703496887815</c:v>
                </c:pt>
                <c:pt idx="118">
                  <c:v>0.85093529330834228</c:v>
                </c:pt>
                <c:pt idx="119">
                  <c:v>0.83865641150239678</c:v>
                </c:pt>
                <c:pt idx="120">
                  <c:v>0.84109065922355752</c:v>
                </c:pt>
                <c:pt idx="121">
                  <c:v>0.83746988439942815</c:v>
                </c:pt>
                <c:pt idx="122">
                  <c:v>0.85976574126572158</c:v>
                </c:pt>
                <c:pt idx="123">
                  <c:v>0.87003361811412616</c:v>
                </c:pt>
                <c:pt idx="124">
                  <c:v>0.86607172909183194</c:v>
                </c:pt>
                <c:pt idx="125">
                  <c:v>0.89332468082417249</c:v>
                </c:pt>
                <c:pt idx="126">
                  <c:v>0.90098023976710029</c:v>
                </c:pt>
                <c:pt idx="127">
                  <c:v>0.88876223401255905</c:v>
                </c:pt>
                <c:pt idx="128">
                  <c:v>0.89731904707061516</c:v>
                </c:pt>
                <c:pt idx="129">
                  <c:v>0.87993786650049777</c:v>
                </c:pt>
                <c:pt idx="130">
                  <c:v>0.88457159542223229</c:v>
                </c:pt>
                <c:pt idx="131">
                  <c:v>0.91100975937648743</c:v>
                </c:pt>
                <c:pt idx="132">
                  <c:v>0.93224235831440283</c:v>
                </c:pt>
                <c:pt idx="133">
                  <c:v>0.93270487337880981</c:v>
                </c:pt>
                <c:pt idx="134">
                  <c:v>0.94863985224921621</c:v>
                </c:pt>
                <c:pt idx="135">
                  <c:v>0.94820301798140938</c:v>
                </c:pt>
                <c:pt idx="136">
                  <c:v>0.95546445032111293</c:v>
                </c:pt>
                <c:pt idx="137">
                  <c:v>0.95591973801772345</c:v>
                </c:pt>
                <c:pt idx="138">
                  <c:v>0.98202833400046008</c:v>
                </c:pt>
                <c:pt idx="139">
                  <c:v>0.98992347140492642</c:v>
                </c:pt>
                <c:pt idx="140">
                  <c:v>0.98454983117976369</c:v>
                </c:pt>
                <c:pt idx="141">
                  <c:v>1.006940462401718</c:v>
                </c:pt>
                <c:pt idx="142">
                  <c:v>0.98618258057650154</c:v>
                </c:pt>
                <c:pt idx="143">
                  <c:v>1.005497798031791</c:v>
                </c:pt>
                <c:pt idx="144">
                  <c:v>1.002980801996266</c:v>
                </c:pt>
                <c:pt idx="145">
                  <c:v>1.018604803636536</c:v>
                </c:pt>
                <c:pt idx="146">
                  <c:v>1.0279229520613851</c:v>
                </c:pt>
                <c:pt idx="147">
                  <c:v>1.0008323650166491</c:v>
                </c:pt>
                <c:pt idx="148">
                  <c:v>1.015851731286511</c:v>
                </c:pt>
                <c:pt idx="149">
                  <c:v>1.0032866868147019</c:v>
                </c:pt>
                <c:pt idx="150">
                  <c:v>1.0291035348352919</c:v>
                </c:pt>
                <c:pt idx="151">
                  <c:v>1.0633440736706681</c:v>
                </c:pt>
                <c:pt idx="152">
                  <c:v>1.062861039399045</c:v>
                </c:pt>
                <c:pt idx="153">
                  <c:v>1.053336894269655</c:v>
                </c:pt>
                <c:pt idx="154">
                  <c:v>1.0524326029409541</c:v>
                </c:pt>
                <c:pt idx="155">
                  <c:v>1.0384200484987289</c:v>
                </c:pt>
                <c:pt idx="156">
                  <c:v>1.0467780889719369</c:v>
                </c:pt>
                <c:pt idx="157">
                  <c:v>1.050685168743706</c:v>
                </c:pt>
                <c:pt idx="158">
                  <c:v>1.0172121042820359</c:v>
                </c:pt>
                <c:pt idx="159">
                  <c:v>1.0135417882629001</c:v>
                </c:pt>
                <c:pt idx="160">
                  <c:v>1.025753162582725</c:v>
                </c:pt>
                <c:pt idx="161">
                  <c:v>1.055386289857954</c:v>
                </c:pt>
                <c:pt idx="162">
                  <c:v>1.059091570487575</c:v>
                </c:pt>
                <c:pt idx="163">
                  <c:v>1.0476866737895749</c:v>
                </c:pt>
                <c:pt idx="164">
                  <c:v>1.068418880312384</c:v>
                </c:pt>
                <c:pt idx="165">
                  <c:v>1.072217964518785</c:v>
                </c:pt>
                <c:pt idx="166">
                  <c:v>1.0755156929940961</c:v>
                </c:pt>
                <c:pt idx="167">
                  <c:v>1.0837012115897431</c:v>
                </c:pt>
                <c:pt idx="168">
                  <c:v>1.0876161076070621</c:v>
                </c:pt>
                <c:pt idx="169">
                  <c:v>1.074860643647185</c:v>
                </c:pt>
                <c:pt idx="170">
                  <c:v>1.084060468946159</c:v>
                </c:pt>
                <c:pt idx="171">
                  <c:v>1.101827916351616</c:v>
                </c:pt>
                <c:pt idx="172">
                  <c:v>1.1040510104454291</c:v>
                </c:pt>
                <c:pt idx="173">
                  <c:v>1.085178787057232</c:v>
                </c:pt>
                <c:pt idx="174">
                  <c:v>1.0596586110646691</c:v>
                </c:pt>
                <c:pt idx="175">
                  <c:v>1.05786982776084</c:v>
                </c:pt>
                <c:pt idx="176">
                  <c:v>1.0431934733695929</c:v>
                </c:pt>
                <c:pt idx="177">
                  <c:v>1.040039963754779</c:v>
                </c:pt>
                <c:pt idx="178">
                  <c:v>1.065616263756054</c:v>
                </c:pt>
                <c:pt idx="179">
                  <c:v>1.055615379744727</c:v>
                </c:pt>
                <c:pt idx="180">
                  <c:v>1.046083408605293</c:v>
                </c:pt>
                <c:pt idx="181">
                  <c:v>1.0650525961574211</c:v>
                </c:pt>
                <c:pt idx="182">
                  <c:v>1.093093686899349</c:v>
                </c:pt>
                <c:pt idx="183">
                  <c:v>1.0987629262596299</c:v>
                </c:pt>
                <c:pt idx="184">
                  <c:v>1.1100552076571391</c:v>
                </c:pt>
                <c:pt idx="185">
                  <c:v>1.1236476379877971</c:v>
                </c:pt>
                <c:pt idx="186">
                  <c:v>1.106058328607795</c:v>
                </c:pt>
                <c:pt idx="187">
                  <c:v>1.1197580385915991</c:v>
                </c:pt>
                <c:pt idx="188">
                  <c:v>1.090333692394984</c:v>
                </c:pt>
                <c:pt idx="189">
                  <c:v>1.1227067878975241</c:v>
                </c:pt>
                <c:pt idx="190">
                  <c:v>1.130964943892826</c:v>
                </c:pt>
                <c:pt idx="191">
                  <c:v>1.1431859507353559</c:v>
                </c:pt>
                <c:pt idx="192">
                  <c:v>1.1508082665749999</c:v>
                </c:pt>
                <c:pt idx="193">
                  <c:v>1.1829376812413279</c:v>
                </c:pt>
                <c:pt idx="194">
                  <c:v>1.188612761263167</c:v>
                </c:pt>
                <c:pt idx="195">
                  <c:v>1.177393041226241</c:v>
                </c:pt>
                <c:pt idx="196">
                  <c:v>1.1770964931491219</c:v>
                </c:pt>
                <c:pt idx="197">
                  <c:v>1.18621961887622</c:v>
                </c:pt>
                <c:pt idx="198">
                  <c:v>1.2171370836814179</c:v>
                </c:pt>
                <c:pt idx="199">
                  <c:v>1.208217621035538</c:v>
                </c:pt>
                <c:pt idx="200">
                  <c:v>1.1885537496631611</c:v>
                </c:pt>
                <c:pt idx="201">
                  <c:v>1.2194067187713979</c:v>
                </c:pt>
                <c:pt idx="202">
                  <c:v>1.233340536678444</c:v>
                </c:pt>
                <c:pt idx="203">
                  <c:v>1.256632971112013</c:v>
                </c:pt>
                <c:pt idx="204">
                  <c:v>1.267841078176807</c:v>
                </c:pt>
                <c:pt idx="205">
                  <c:v>1.2690866302814781</c:v>
                </c:pt>
                <c:pt idx="206">
                  <c:v>1.262397609031259</c:v>
                </c:pt>
                <c:pt idx="207">
                  <c:v>1.182175187183923</c:v>
                </c:pt>
                <c:pt idx="208">
                  <c:v>1.205256303600988</c:v>
                </c:pt>
                <c:pt idx="209">
                  <c:v>1.155982931134609</c:v>
                </c:pt>
                <c:pt idx="210">
                  <c:v>1.121070099984359</c:v>
                </c:pt>
                <c:pt idx="211">
                  <c:v>1.140283397064519</c:v>
                </c:pt>
                <c:pt idx="212">
                  <c:v>1.167034401463666</c:v>
                </c:pt>
                <c:pt idx="213">
                  <c:v>1.17271926484523</c:v>
                </c:pt>
                <c:pt idx="214">
                  <c:v>1.152138952580235</c:v>
                </c:pt>
                <c:pt idx="215">
                  <c:v>1.1819713873805799</c:v>
                </c:pt>
                <c:pt idx="216">
                  <c:v>1.190903145823355</c:v>
                </c:pt>
                <c:pt idx="217">
                  <c:v>1.1851837989938749</c:v>
                </c:pt>
                <c:pt idx="218">
                  <c:v>1.1943943205252749</c:v>
                </c:pt>
                <c:pt idx="219">
                  <c:v>1.1721868925284931</c:v>
                </c:pt>
                <c:pt idx="220">
                  <c:v>1.170470541363823</c:v>
                </c:pt>
                <c:pt idx="221">
                  <c:v>1.1711525203987949</c:v>
                </c:pt>
                <c:pt idx="222">
                  <c:v>1.1651184489783271</c:v>
                </c:pt>
                <c:pt idx="223">
                  <c:v>1.154883615514688</c:v>
                </c:pt>
                <c:pt idx="224">
                  <c:v>1.175898677798787</c:v>
                </c:pt>
                <c:pt idx="225">
                  <c:v>1.173266916002685</c:v>
                </c:pt>
                <c:pt idx="226">
                  <c:v>1.166307060634729</c:v>
                </c:pt>
                <c:pt idx="227">
                  <c:v>1.177507642752629</c:v>
                </c:pt>
                <c:pt idx="228">
                  <c:v>1.215184526622193</c:v>
                </c:pt>
                <c:pt idx="229">
                  <c:v>1.2255584487127491</c:v>
                </c:pt>
                <c:pt idx="230">
                  <c:v>1.22137205645631</c:v>
                </c:pt>
                <c:pt idx="231">
                  <c:v>1.2176703313834749</c:v>
                </c:pt>
                <c:pt idx="232">
                  <c:v>1.2257146847913589</c:v>
                </c:pt>
                <c:pt idx="233">
                  <c:v>1.2043273716332119</c:v>
                </c:pt>
                <c:pt idx="234">
                  <c:v>1.220408526567152</c:v>
                </c:pt>
                <c:pt idx="235">
                  <c:v>1.210549435418244</c:v>
                </c:pt>
                <c:pt idx="236">
                  <c:v>1.193053597201873</c:v>
                </c:pt>
                <c:pt idx="237">
                  <c:v>1.178541681562532</c:v>
                </c:pt>
                <c:pt idx="238">
                  <c:v>1.1491832948484739</c:v>
                </c:pt>
                <c:pt idx="239">
                  <c:v>1.1272509129195689</c:v>
                </c:pt>
                <c:pt idx="240">
                  <c:v>1.1407243724200029</c:v>
                </c:pt>
                <c:pt idx="241">
                  <c:v>1.1483567863301289</c:v>
                </c:pt>
                <c:pt idx="242">
                  <c:v>1.1725713752289699</c:v>
                </c:pt>
                <c:pt idx="243">
                  <c:v>1.1940785892411689</c:v>
                </c:pt>
                <c:pt idx="244">
                  <c:v>1.193299068713364</c:v>
                </c:pt>
                <c:pt idx="245">
                  <c:v>1.1994019824555999</c:v>
                </c:pt>
                <c:pt idx="246">
                  <c:v>1.1933338147768771</c:v>
                </c:pt>
                <c:pt idx="247">
                  <c:v>1.169681118881291</c:v>
                </c:pt>
                <c:pt idx="248">
                  <c:v>1.16450721791163</c:v>
                </c:pt>
                <c:pt idx="249">
                  <c:v>1.1714044428267301</c:v>
                </c:pt>
                <c:pt idx="250">
                  <c:v>1.170137682829224</c:v>
                </c:pt>
                <c:pt idx="251">
                  <c:v>1.15102450289486</c:v>
                </c:pt>
                <c:pt idx="252">
                  <c:v>1.106320648538148</c:v>
                </c:pt>
                <c:pt idx="253">
                  <c:v>1.1034878444024649</c:v>
                </c:pt>
                <c:pt idx="254">
                  <c:v>1.137747493327939</c:v>
                </c:pt>
                <c:pt idx="255">
                  <c:v>1.1061082127219271</c:v>
                </c:pt>
                <c:pt idx="256">
                  <c:v>1.1232189217994319</c:v>
                </c:pt>
                <c:pt idx="257">
                  <c:v>1.1050228931665429</c:v>
                </c:pt>
                <c:pt idx="258">
                  <c:v>1.089855199448263</c:v>
                </c:pt>
                <c:pt idx="259">
                  <c:v>1.1144662368915459</c:v>
                </c:pt>
                <c:pt idx="260">
                  <c:v>1.1466745920273129</c:v>
                </c:pt>
                <c:pt idx="261">
                  <c:v>1.157707322376766</c:v>
                </c:pt>
                <c:pt idx="262">
                  <c:v>1.1805725683696351</c:v>
                </c:pt>
                <c:pt idx="263">
                  <c:v>1.181501112944461</c:v>
                </c:pt>
                <c:pt idx="264">
                  <c:v>1.1786789584311339</c:v>
                </c:pt>
                <c:pt idx="265">
                  <c:v>1.223382743703382</c:v>
                </c:pt>
                <c:pt idx="266">
                  <c:v>1.250421514888016</c:v>
                </c:pt>
                <c:pt idx="267">
                  <c:v>1.295196688099157</c:v>
                </c:pt>
                <c:pt idx="268">
                  <c:v>1.297990985835441</c:v>
                </c:pt>
                <c:pt idx="269">
                  <c:v>1.33585767834008</c:v>
                </c:pt>
                <c:pt idx="270">
                  <c:v>1.3574458977082551</c:v>
                </c:pt>
                <c:pt idx="271">
                  <c:v>1.335419323322498</c:v>
                </c:pt>
                <c:pt idx="272">
                  <c:v>1.3718863337250859</c:v>
                </c:pt>
                <c:pt idx="273">
                  <c:v>1.335713160863981</c:v>
                </c:pt>
                <c:pt idx="274">
                  <c:v>1.361590250790647</c:v>
                </c:pt>
                <c:pt idx="275">
                  <c:v>1.3890360458151469</c:v>
                </c:pt>
                <c:pt idx="276">
                  <c:v>1.419588342063252</c:v>
                </c:pt>
                <c:pt idx="277">
                  <c:v>1.448610987236278</c:v>
                </c:pt>
                <c:pt idx="278">
                  <c:v>1.436095984908923</c:v>
                </c:pt>
                <c:pt idx="279">
                  <c:v>1.423719483627135</c:v>
                </c:pt>
                <c:pt idx="280">
                  <c:v>1.383897847017177</c:v>
                </c:pt>
                <c:pt idx="281">
                  <c:v>1.4039759511176031</c:v>
                </c:pt>
                <c:pt idx="282">
                  <c:v>1.443680927028504</c:v>
                </c:pt>
                <c:pt idx="283">
                  <c:v>1.4409411114131541</c:v>
                </c:pt>
                <c:pt idx="284">
                  <c:v>1.4657906583356879</c:v>
                </c:pt>
                <c:pt idx="285">
                  <c:v>1.4832841161936099</c:v>
                </c:pt>
                <c:pt idx="286">
                  <c:v>1.457485609293814</c:v>
                </c:pt>
                <c:pt idx="287">
                  <c:v>1.445220060138837</c:v>
                </c:pt>
                <c:pt idx="288">
                  <c:v>1.443199911648227</c:v>
                </c:pt>
                <c:pt idx="289">
                  <c:v>1.4850036014847059</c:v>
                </c:pt>
                <c:pt idx="290">
                  <c:v>1.4385192694290261</c:v>
                </c:pt>
                <c:pt idx="291">
                  <c:v>1.447975972344647</c:v>
                </c:pt>
                <c:pt idx="292">
                  <c:v>1.4432484301143349</c:v>
                </c:pt>
                <c:pt idx="293">
                  <c:v>1.468330190145148</c:v>
                </c:pt>
                <c:pt idx="294">
                  <c:v>1.488527699281365</c:v>
                </c:pt>
                <c:pt idx="295">
                  <c:v>1.499846030057391</c:v>
                </c:pt>
                <c:pt idx="296">
                  <c:v>1.5166339470879939</c:v>
                </c:pt>
                <c:pt idx="297">
                  <c:v>1.510449425930354</c:v>
                </c:pt>
                <c:pt idx="298">
                  <c:v>1.4901846629522471</c:v>
                </c:pt>
                <c:pt idx="299">
                  <c:v>1.480353111785778</c:v>
                </c:pt>
                <c:pt idx="300">
                  <c:v>1.4642584564348</c:v>
                </c:pt>
                <c:pt idx="301">
                  <c:v>1.4932909794608791</c:v>
                </c:pt>
                <c:pt idx="302">
                  <c:v>1.4932339289222309</c:v>
                </c:pt>
                <c:pt idx="303">
                  <c:v>1.5119730693708511</c:v>
                </c:pt>
                <c:pt idx="304">
                  <c:v>1.546525605838998</c:v>
                </c:pt>
                <c:pt idx="305">
                  <c:v>1.5312935254298119</c:v>
                </c:pt>
                <c:pt idx="306">
                  <c:v>1.531264797853614</c:v>
                </c:pt>
                <c:pt idx="307">
                  <c:v>1.544060945165056</c:v>
                </c:pt>
                <c:pt idx="308">
                  <c:v>1.547742815936078</c:v>
                </c:pt>
                <c:pt idx="309">
                  <c:v>1.6008165379812509</c:v>
                </c:pt>
                <c:pt idx="310">
                  <c:v>1.6079589558024421</c:v>
                </c:pt>
                <c:pt idx="311">
                  <c:v>1.582178199131907</c:v>
                </c:pt>
                <c:pt idx="312">
                  <c:v>1.575117275797391</c:v>
                </c:pt>
                <c:pt idx="313">
                  <c:v>1.5760512122902239</c:v>
                </c:pt>
                <c:pt idx="314">
                  <c:v>1.5640973212736</c:v>
                </c:pt>
                <c:pt idx="315">
                  <c:v>1.507172925360398</c:v>
                </c:pt>
                <c:pt idx="316">
                  <c:v>1.502702541555603</c:v>
                </c:pt>
                <c:pt idx="317">
                  <c:v>1.472068821188433</c:v>
                </c:pt>
                <c:pt idx="318">
                  <c:v>1.4065136005935339</c:v>
                </c:pt>
                <c:pt idx="319">
                  <c:v>1.4541590686285819</c:v>
                </c:pt>
                <c:pt idx="320">
                  <c:v>1.480403269831648</c:v>
                </c:pt>
                <c:pt idx="321">
                  <c:v>1.442225489049707</c:v>
                </c:pt>
                <c:pt idx="322">
                  <c:v>1.4396752187523401</c:v>
                </c:pt>
                <c:pt idx="323">
                  <c:v>1.4487595119916139</c:v>
                </c:pt>
                <c:pt idx="324">
                  <c:v>1.456961305359858</c:v>
                </c:pt>
                <c:pt idx="325">
                  <c:v>1.463339273074985</c:v>
                </c:pt>
                <c:pt idx="326">
                  <c:v>1.4673409134016879</c:v>
                </c:pt>
                <c:pt idx="327">
                  <c:v>1.442430837613093</c:v>
                </c:pt>
                <c:pt idx="328">
                  <c:v>1.450363723744764</c:v>
                </c:pt>
                <c:pt idx="329">
                  <c:v>1.445748337058778</c:v>
                </c:pt>
                <c:pt idx="330">
                  <c:v>1.437538433888391</c:v>
                </c:pt>
                <c:pt idx="331">
                  <c:v>1.4457140220802771</c:v>
                </c:pt>
                <c:pt idx="332">
                  <c:v>1.4378398490190989</c:v>
                </c:pt>
                <c:pt idx="333">
                  <c:v>1.429836053223994</c:v>
                </c:pt>
                <c:pt idx="334">
                  <c:v>1.373857956674261</c:v>
                </c:pt>
                <c:pt idx="335">
                  <c:v>1.382692106917697</c:v>
                </c:pt>
                <c:pt idx="336">
                  <c:v>1.365314930175187</c:v>
                </c:pt>
                <c:pt idx="337">
                  <c:v>1.350985088041901</c:v>
                </c:pt>
                <c:pt idx="338">
                  <c:v>1.319876158488539</c:v>
                </c:pt>
                <c:pt idx="339">
                  <c:v>1.309156728640591</c:v>
                </c:pt>
                <c:pt idx="340">
                  <c:v>1.3409448439024569</c:v>
                </c:pt>
                <c:pt idx="341">
                  <c:v>1.352724075581319</c:v>
                </c:pt>
                <c:pt idx="342">
                  <c:v>1.334855829795083</c:v>
                </c:pt>
                <c:pt idx="343">
                  <c:v>1.355355195323817</c:v>
                </c:pt>
                <c:pt idx="344">
                  <c:v>1.3693304335373371</c:v>
                </c:pt>
                <c:pt idx="345">
                  <c:v>1.372282648458738</c:v>
                </c:pt>
                <c:pt idx="346">
                  <c:v>1.342455949108829</c:v>
                </c:pt>
                <c:pt idx="347">
                  <c:v>1.3433580505302729</c:v>
                </c:pt>
                <c:pt idx="348">
                  <c:v>1.338445224299184</c:v>
                </c:pt>
                <c:pt idx="349">
                  <c:v>1.362395375237375</c:v>
                </c:pt>
                <c:pt idx="350">
                  <c:v>1.347680844909219</c:v>
                </c:pt>
                <c:pt idx="351">
                  <c:v>1.319519199635302</c:v>
                </c:pt>
                <c:pt idx="352">
                  <c:v>1.3041528989491431</c:v>
                </c:pt>
                <c:pt idx="353">
                  <c:v>1.2844787397225119</c:v>
                </c:pt>
                <c:pt idx="354">
                  <c:v>1.3038781959596371</c:v>
                </c:pt>
                <c:pt idx="355">
                  <c:v>1.304461750109364</c:v>
                </c:pt>
                <c:pt idx="356">
                  <c:v>1.3410681426587909</c:v>
                </c:pt>
                <c:pt idx="357">
                  <c:v>1.384210275289115</c:v>
                </c:pt>
                <c:pt idx="358">
                  <c:v>1.3995556988358959</c:v>
                </c:pt>
                <c:pt idx="359">
                  <c:v>1.4030477086640769</c:v>
                </c:pt>
                <c:pt idx="360">
                  <c:v>1.3855681642718369</c:v>
                </c:pt>
                <c:pt idx="361">
                  <c:v>1.4072767783262079</c:v>
                </c:pt>
                <c:pt idx="362">
                  <c:v>1.4114965083876041</c:v>
                </c:pt>
                <c:pt idx="363">
                  <c:v>1.450098998150475</c:v>
                </c:pt>
                <c:pt idx="364">
                  <c:v>1.45834116718017</c:v>
                </c:pt>
                <c:pt idx="365">
                  <c:v>1.463295957017434</c:v>
                </c:pt>
                <c:pt idx="366">
                  <c:v>1.4626890056224411</c:v>
                </c:pt>
                <c:pt idx="367">
                  <c:v>1.458441515147374</c:v>
                </c:pt>
                <c:pt idx="368">
                  <c:v>1.469396729438464</c:v>
                </c:pt>
                <c:pt idx="369">
                  <c:v>1.4521636271986951</c:v>
                </c:pt>
                <c:pt idx="370">
                  <c:v>1.477914368446414</c:v>
                </c:pt>
                <c:pt idx="371">
                  <c:v>1.4933763775537621</c:v>
                </c:pt>
                <c:pt idx="372">
                  <c:v>1.5055105958290791</c:v>
                </c:pt>
                <c:pt idx="373">
                  <c:v>1.5047470233691249</c:v>
                </c:pt>
                <c:pt idx="374">
                  <c:v>1.475510208688019</c:v>
                </c:pt>
                <c:pt idx="375">
                  <c:v>1.4760118700262581</c:v>
                </c:pt>
                <c:pt idx="376">
                  <c:v>1.458438721934618</c:v>
                </c:pt>
                <c:pt idx="377">
                  <c:v>1.4626842417882719</c:v>
                </c:pt>
                <c:pt idx="378">
                  <c:v>1.401618221526955</c:v>
                </c:pt>
                <c:pt idx="379">
                  <c:v>1.4084266825283529</c:v>
                </c:pt>
                <c:pt idx="380">
                  <c:v>1.4317125721489179</c:v>
                </c:pt>
                <c:pt idx="381">
                  <c:v>1.420243306952935</c:v>
                </c:pt>
                <c:pt idx="382">
                  <c:v>1.4026612040632609</c:v>
                </c:pt>
                <c:pt idx="383">
                  <c:v>1.4047442605335001</c:v>
                </c:pt>
                <c:pt idx="384">
                  <c:v>1.3933561629074911</c:v>
                </c:pt>
                <c:pt idx="385">
                  <c:v>1.3996417075137251</c:v>
                </c:pt>
                <c:pt idx="386">
                  <c:v>1.4061468270408279</c:v>
                </c:pt>
                <c:pt idx="387">
                  <c:v>1.3817648003266549</c:v>
                </c:pt>
                <c:pt idx="388">
                  <c:v>1.345357430773334</c:v>
                </c:pt>
                <c:pt idx="389">
                  <c:v>1.377854526029064</c:v>
                </c:pt>
                <c:pt idx="390">
                  <c:v>1.4002287548177119</c:v>
                </c:pt>
                <c:pt idx="391">
                  <c:v>1.431041422828752</c:v>
                </c:pt>
                <c:pt idx="392">
                  <c:v>1.4382856395098551</c:v>
                </c:pt>
                <c:pt idx="393">
                  <c:v>1.4439332909632481</c:v>
                </c:pt>
                <c:pt idx="394">
                  <c:v>1.4264573260767921</c:v>
                </c:pt>
                <c:pt idx="395">
                  <c:v>1.4217279305884849</c:v>
                </c:pt>
                <c:pt idx="396">
                  <c:v>1.399638126427631</c:v>
                </c:pt>
                <c:pt idx="397">
                  <c:v>1.393050781262247</c:v>
                </c:pt>
                <c:pt idx="398">
                  <c:v>1.383785459506905</c:v>
                </c:pt>
                <c:pt idx="399">
                  <c:v>1.4078825042257981</c:v>
                </c:pt>
                <c:pt idx="400">
                  <c:v>1.4092485074260841</c:v>
                </c:pt>
                <c:pt idx="401">
                  <c:v>1.4289569241701441</c:v>
                </c:pt>
                <c:pt idx="402">
                  <c:v>1.4309302767850709</c:v>
                </c:pt>
                <c:pt idx="403">
                  <c:v>1.417505572301637</c:v>
                </c:pt>
                <c:pt idx="404">
                  <c:v>1.4005455694635001</c:v>
                </c:pt>
                <c:pt idx="405">
                  <c:v>1.376823559567415</c:v>
                </c:pt>
                <c:pt idx="406">
                  <c:v>1.371819469292084</c:v>
                </c:pt>
                <c:pt idx="407">
                  <c:v>1.3560924314808309</c:v>
                </c:pt>
                <c:pt idx="408">
                  <c:v>1.325463303154174</c:v>
                </c:pt>
                <c:pt idx="409">
                  <c:v>1.3145314404283599</c:v>
                </c:pt>
                <c:pt idx="410">
                  <c:v>1.34388578834576</c:v>
                </c:pt>
                <c:pt idx="411">
                  <c:v>1.328559042812693</c:v>
                </c:pt>
                <c:pt idx="412">
                  <c:v>1.3201436144096379</c:v>
                </c:pt>
                <c:pt idx="413">
                  <c:v>1.298513618245313</c:v>
                </c:pt>
                <c:pt idx="414">
                  <c:v>1.308200116921868</c:v>
                </c:pt>
                <c:pt idx="415">
                  <c:v>1.3062797795089729</c:v>
                </c:pt>
                <c:pt idx="416">
                  <c:v>1.3085273924576639</c:v>
                </c:pt>
                <c:pt idx="417">
                  <c:v>1.2840589703669789</c:v>
                </c:pt>
                <c:pt idx="418">
                  <c:v>1.289979789787447</c:v>
                </c:pt>
                <c:pt idx="419">
                  <c:v>1.3263175569487049</c:v>
                </c:pt>
                <c:pt idx="420">
                  <c:v>1.293170047239103</c:v>
                </c:pt>
                <c:pt idx="421">
                  <c:v>1.2842833151153901</c:v>
                </c:pt>
                <c:pt idx="422">
                  <c:v>1.2641033824276831</c:v>
                </c:pt>
                <c:pt idx="423">
                  <c:v>1.2677546325198861</c:v>
                </c:pt>
                <c:pt idx="424">
                  <c:v>1.250219791021018</c:v>
                </c:pt>
                <c:pt idx="425">
                  <c:v>1.221420236129676</c:v>
                </c:pt>
                <c:pt idx="426">
                  <c:v>1.2208793068074799</c:v>
                </c:pt>
                <c:pt idx="427">
                  <c:v>1.2119321933163101</c:v>
                </c:pt>
                <c:pt idx="428">
                  <c:v>1.2086873903832309</c:v>
                </c:pt>
                <c:pt idx="429">
                  <c:v>1.2544047765046871</c:v>
                </c:pt>
                <c:pt idx="430">
                  <c:v>1.2759175400561329</c:v>
                </c:pt>
                <c:pt idx="431">
                  <c:v>1.270824186799993</c:v>
                </c:pt>
                <c:pt idx="432">
                  <c:v>1.277491288843388</c:v>
                </c:pt>
                <c:pt idx="433">
                  <c:v>1.236517285476991</c:v>
                </c:pt>
                <c:pt idx="434">
                  <c:v>1.2275253750416271</c:v>
                </c:pt>
                <c:pt idx="435">
                  <c:v>1.1923130113146829</c:v>
                </c:pt>
                <c:pt idx="436">
                  <c:v>1.1749284428884781</c:v>
                </c:pt>
                <c:pt idx="437">
                  <c:v>1.201294520663075</c:v>
                </c:pt>
                <c:pt idx="438">
                  <c:v>1.23019195139765</c:v>
                </c:pt>
                <c:pt idx="439">
                  <c:v>1.243656120097264</c:v>
                </c:pt>
                <c:pt idx="440">
                  <c:v>1.2414354628798261</c:v>
                </c:pt>
                <c:pt idx="441">
                  <c:v>1.2657101081404669</c:v>
                </c:pt>
                <c:pt idx="442">
                  <c:v>1.2691455929673749</c:v>
                </c:pt>
                <c:pt idx="443">
                  <c:v>1.2779905617983309</c:v>
                </c:pt>
                <c:pt idx="444">
                  <c:v>1.303474407009831</c:v>
                </c:pt>
                <c:pt idx="445">
                  <c:v>1.3052372395526251</c:v>
                </c:pt>
                <c:pt idx="446">
                  <c:v>1.319262575339883</c:v>
                </c:pt>
                <c:pt idx="447">
                  <c:v>1.3135934043479169</c:v>
                </c:pt>
                <c:pt idx="448">
                  <c:v>1.295036454488085</c:v>
                </c:pt>
                <c:pt idx="449">
                  <c:v>1.3252935791495251</c:v>
                </c:pt>
                <c:pt idx="450">
                  <c:v>1.3084995730780331</c:v>
                </c:pt>
                <c:pt idx="451">
                  <c:v>1.3087648937086001</c:v>
                </c:pt>
                <c:pt idx="452">
                  <c:v>1.3366202270015131</c:v>
                </c:pt>
                <c:pt idx="453">
                  <c:v>1.343099256678961</c:v>
                </c:pt>
                <c:pt idx="454">
                  <c:v>1.3010267780259499</c:v>
                </c:pt>
                <c:pt idx="455">
                  <c:v>1.309180133288675</c:v>
                </c:pt>
                <c:pt idx="456">
                  <c:v>1.2680929030511889</c:v>
                </c:pt>
                <c:pt idx="457">
                  <c:v>1.271188394954418</c:v>
                </c:pt>
                <c:pt idx="458">
                  <c:v>1.2787350170015821</c:v>
                </c:pt>
                <c:pt idx="459">
                  <c:v>1.2797848278830011</c:v>
                </c:pt>
                <c:pt idx="460">
                  <c:v>1.2869270812649829</c:v>
                </c:pt>
                <c:pt idx="461">
                  <c:v>1.289105576120932</c:v>
                </c:pt>
                <c:pt idx="462">
                  <c:v>1.293704983230096</c:v>
                </c:pt>
                <c:pt idx="463">
                  <c:v>1.3049188992941629</c:v>
                </c:pt>
                <c:pt idx="464">
                  <c:v>1.262487591453257</c:v>
                </c:pt>
                <c:pt idx="465">
                  <c:v>1.2766927356436999</c:v>
                </c:pt>
                <c:pt idx="466">
                  <c:v>1.24787244512311</c:v>
                </c:pt>
                <c:pt idx="467">
                  <c:v>1.2106881492210451</c:v>
                </c:pt>
                <c:pt idx="468">
                  <c:v>1.205063329603919</c:v>
                </c:pt>
                <c:pt idx="469">
                  <c:v>1.2051793720593309</c:v>
                </c:pt>
                <c:pt idx="470">
                  <c:v>1.2022978409423419</c:v>
                </c:pt>
                <c:pt idx="471">
                  <c:v>1.188396045560391</c:v>
                </c:pt>
                <c:pt idx="472">
                  <c:v>1.18146648921523</c:v>
                </c:pt>
                <c:pt idx="473">
                  <c:v>1.1545455161746361</c:v>
                </c:pt>
                <c:pt idx="474">
                  <c:v>1.1319220209278991</c:v>
                </c:pt>
                <c:pt idx="475">
                  <c:v>1.1238596289243781</c:v>
                </c:pt>
                <c:pt idx="476">
                  <c:v>1.1547659603513789</c:v>
                </c:pt>
                <c:pt idx="477">
                  <c:v>1.155265826644277</c:v>
                </c:pt>
                <c:pt idx="478">
                  <c:v>1.150691939263689</c:v>
                </c:pt>
                <c:pt idx="479">
                  <c:v>1.1273794691931041</c:v>
                </c:pt>
                <c:pt idx="480">
                  <c:v>1.1148197578943631</c:v>
                </c:pt>
                <c:pt idx="481">
                  <c:v>1.1265852427319429</c:v>
                </c:pt>
                <c:pt idx="482">
                  <c:v>1.1242667253303831</c:v>
                </c:pt>
                <c:pt idx="483">
                  <c:v>1.0892067877510769</c:v>
                </c:pt>
                <c:pt idx="484">
                  <c:v>1.083879701267211</c:v>
                </c:pt>
                <c:pt idx="485">
                  <c:v>1.0900399724029399</c:v>
                </c:pt>
                <c:pt idx="486">
                  <c:v>1.1109644811514521</c:v>
                </c:pt>
                <c:pt idx="487">
                  <c:v>1.082153165921625</c:v>
                </c:pt>
                <c:pt idx="488">
                  <c:v>1.040998556480986</c:v>
                </c:pt>
                <c:pt idx="489">
                  <c:v>1.0325967721116129</c:v>
                </c:pt>
                <c:pt idx="490">
                  <c:v>1.072122132662785</c:v>
                </c:pt>
                <c:pt idx="491">
                  <c:v>1.1193362158735589</c:v>
                </c:pt>
                <c:pt idx="492">
                  <c:v>1.123220905939206</c:v>
                </c:pt>
                <c:pt idx="493">
                  <c:v>1.112963599236938</c:v>
                </c:pt>
                <c:pt idx="494">
                  <c:v>1.0713087319190731</c:v>
                </c:pt>
                <c:pt idx="495">
                  <c:v>1.0293995127816149</c:v>
                </c:pt>
                <c:pt idx="496">
                  <c:v>1.0801380240274889</c:v>
                </c:pt>
                <c:pt idx="497">
                  <c:v>1.0452682762858529</c:v>
                </c:pt>
                <c:pt idx="498">
                  <c:v>1.05378225846452</c:v>
                </c:pt>
                <c:pt idx="499">
                  <c:v>1.070951740507621</c:v>
                </c:pt>
                <c:pt idx="500">
                  <c:v>1.0670874973735871</c:v>
                </c:pt>
                <c:pt idx="501">
                  <c:v>1.0694498872468059</c:v>
                </c:pt>
                <c:pt idx="502">
                  <c:v>1.0762735105511789</c:v>
                </c:pt>
                <c:pt idx="503">
                  <c:v>1.092562910951103</c:v>
                </c:pt>
                <c:pt idx="504">
                  <c:v>1.1133760339940799</c:v>
                </c:pt>
                <c:pt idx="505">
                  <c:v>1.128988163098793</c:v>
                </c:pt>
                <c:pt idx="506">
                  <c:v>1.0971015603564549</c:v>
                </c:pt>
                <c:pt idx="507">
                  <c:v>1.120167094646179</c:v>
                </c:pt>
                <c:pt idx="508">
                  <c:v>1.124724251111975</c:v>
                </c:pt>
                <c:pt idx="509">
                  <c:v>1.1279597994806769</c:v>
                </c:pt>
                <c:pt idx="510">
                  <c:v>1.1552065058107559</c:v>
                </c:pt>
                <c:pt idx="511">
                  <c:v>1.156522546916074</c:v>
                </c:pt>
                <c:pt idx="512">
                  <c:v>1.1810506064382149</c:v>
                </c:pt>
                <c:pt idx="513">
                  <c:v>1.185374905412153</c:v>
                </c:pt>
                <c:pt idx="514">
                  <c:v>1.1772684304725121</c:v>
                </c:pt>
                <c:pt idx="515">
                  <c:v>1.1742957418566859</c:v>
                </c:pt>
                <c:pt idx="516">
                  <c:v>1.191712096874106</c:v>
                </c:pt>
                <c:pt idx="517">
                  <c:v>1.2179641177615039</c:v>
                </c:pt>
                <c:pt idx="518">
                  <c:v>1.2156374126722269</c:v>
                </c:pt>
                <c:pt idx="519">
                  <c:v>1.2234537878458009</c:v>
                </c:pt>
                <c:pt idx="520">
                  <c:v>1.2256447178303269</c:v>
                </c:pt>
                <c:pt idx="521">
                  <c:v>1.2185581922769571</c:v>
                </c:pt>
                <c:pt idx="522">
                  <c:v>1.2089428288375179</c:v>
                </c:pt>
                <c:pt idx="523">
                  <c:v>1.215321092799859</c:v>
                </c:pt>
                <c:pt idx="524">
                  <c:v>1.248733709978525</c:v>
                </c:pt>
                <c:pt idx="525">
                  <c:v>1.264054496305649</c:v>
                </c:pt>
                <c:pt idx="526">
                  <c:v>1.2490499448586529</c:v>
                </c:pt>
                <c:pt idx="527">
                  <c:v>1.2469768991121799</c:v>
                </c:pt>
                <c:pt idx="528">
                  <c:v>1.2596806043591771</c:v>
                </c:pt>
                <c:pt idx="529">
                  <c:v>1.284254942156458</c:v>
                </c:pt>
                <c:pt idx="530">
                  <c:v>1.3095220517088739</c:v>
                </c:pt>
                <c:pt idx="531">
                  <c:v>1.308993208738271</c:v>
                </c:pt>
                <c:pt idx="532">
                  <c:v>1.254204660521776</c:v>
                </c:pt>
                <c:pt idx="533">
                  <c:v>1.252608739967352</c:v>
                </c:pt>
                <c:pt idx="534">
                  <c:v>1.281653457152526</c:v>
                </c:pt>
                <c:pt idx="535">
                  <c:v>1.3030809147363669</c:v>
                </c:pt>
                <c:pt idx="536">
                  <c:v>1.268317239649154</c:v>
                </c:pt>
                <c:pt idx="537">
                  <c:v>1.2620570936535289</c:v>
                </c:pt>
                <c:pt idx="538">
                  <c:v>1.282711228085974</c:v>
                </c:pt>
                <c:pt idx="539">
                  <c:v>1.270752671062533</c:v>
                </c:pt>
                <c:pt idx="540">
                  <c:v>1.287095744062551</c:v>
                </c:pt>
                <c:pt idx="541">
                  <c:v>1.2851454483599201</c:v>
                </c:pt>
                <c:pt idx="542">
                  <c:v>1.24438967155665</c:v>
                </c:pt>
                <c:pt idx="543">
                  <c:v>1.2273291046834409</c:v>
                </c:pt>
                <c:pt idx="544">
                  <c:v>1.2301436546111431</c:v>
                </c:pt>
                <c:pt idx="545">
                  <c:v>1.2426480530533559</c:v>
                </c:pt>
                <c:pt idx="546">
                  <c:v>1.2593016664533649</c:v>
                </c:pt>
                <c:pt idx="547">
                  <c:v>1.236093791408283</c:v>
                </c:pt>
                <c:pt idx="548">
                  <c:v>1.256224479877418</c:v>
                </c:pt>
                <c:pt idx="549">
                  <c:v>1.279878649179182</c:v>
                </c:pt>
                <c:pt idx="550">
                  <c:v>1.300962823102247</c:v>
                </c:pt>
                <c:pt idx="551">
                  <c:v>1.311478084387762</c:v>
                </c:pt>
                <c:pt idx="552">
                  <c:v>1.3142694845538641</c:v>
                </c:pt>
                <c:pt idx="553">
                  <c:v>1.2992998011736749</c:v>
                </c:pt>
                <c:pt idx="554">
                  <c:v>1.3175354388967291</c:v>
                </c:pt>
                <c:pt idx="555">
                  <c:v>1.3137703251233761</c:v>
                </c:pt>
                <c:pt idx="556">
                  <c:v>1.3045191321879019</c:v>
                </c:pt>
                <c:pt idx="557">
                  <c:v>1.2627355867122021</c:v>
                </c:pt>
                <c:pt idx="558">
                  <c:v>1.272208524404044</c:v>
                </c:pt>
                <c:pt idx="559">
                  <c:v>1.2655335100327889</c:v>
                </c:pt>
                <c:pt idx="560">
                  <c:v>1.2609278229974701</c:v>
                </c:pt>
                <c:pt idx="561">
                  <c:v>1.2685165976405151</c:v>
                </c:pt>
                <c:pt idx="562">
                  <c:v>1.29654245516194</c:v>
                </c:pt>
                <c:pt idx="563">
                  <c:v>1.3065333697447821</c:v>
                </c:pt>
                <c:pt idx="564">
                  <c:v>1.318386230541809</c:v>
                </c:pt>
                <c:pt idx="565">
                  <c:v>1.3280115668482291</c:v>
                </c:pt>
                <c:pt idx="566">
                  <c:v>1.3237604848991631</c:v>
                </c:pt>
                <c:pt idx="567">
                  <c:v>1.2980227971071141</c:v>
                </c:pt>
                <c:pt idx="568">
                  <c:v>1.3017666649169319</c:v>
                </c:pt>
                <c:pt idx="569">
                  <c:v>1.2983677999523779</c:v>
                </c:pt>
                <c:pt idx="570">
                  <c:v>1.2956995912311231</c:v>
                </c:pt>
                <c:pt idx="571">
                  <c:v>1.2982232812769929</c:v>
                </c:pt>
                <c:pt idx="572">
                  <c:v>1.279520822446758</c:v>
                </c:pt>
                <c:pt idx="573">
                  <c:v>1.2962788644233729</c:v>
                </c:pt>
                <c:pt idx="574">
                  <c:v>1.275370899548681</c:v>
                </c:pt>
                <c:pt idx="575">
                  <c:v>1.2767506197527969</c:v>
                </c:pt>
                <c:pt idx="576">
                  <c:v>1.295979299658883</c:v>
                </c:pt>
                <c:pt idx="577">
                  <c:v>1.293528899330975</c:v>
                </c:pt>
                <c:pt idx="578">
                  <c:v>1.284921388903568</c:v>
                </c:pt>
                <c:pt idx="579">
                  <c:v>1.266642880477949</c:v>
                </c:pt>
                <c:pt idx="580">
                  <c:v>1.285976760520485</c:v>
                </c:pt>
                <c:pt idx="581">
                  <c:v>1.310330006537624</c:v>
                </c:pt>
                <c:pt idx="582">
                  <c:v>1.311368528501222</c:v>
                </c:pt>
                <c:pt idx="583">
                  <c:v>1.316595909028287</c:v>
                </c:pt>
                <c:pt idx="584">
                  <c:v>1.316706236131048</c:v>
                </c:pt>
                <c:pt idx="585">
                  <c:v>1.2825009958874189</c:v>
                </c:pt>
                <c:pt idx="586">
                  <c:v>1.277741660570918</c:v>
                </c:pt>
                <c:pt idx="587">
                  <c:v>1.270994394340013</c:v>
                </c:pt>
                <c:pt idx="588">
                  <c:v>1.263869634100192</c:v>
                </c:pt>
                <c:pt idx="589">
                  <c:v>1.263515191330765</c:v>
                </c:pt>
                <c:pt idx="590">
                  <c:v>1.281462708795827</c:v>
                </c:pt>
                <c:pt idx="591">
                  <c:v>1.2701203744768079</c:v>
                </c:pt>
                <c:pt idx="592">
                  <c:v>1.2941136823630781</c:v>
                </c:pt>
                <c:pt idx="593">
                  <c:v>1.291036933092959</c:v>
                </c:pt>
                <c:pt idx="594">
                  <c:v>1.287535060666908</c:v>
                </c:pt>
                <c:pt idx="595">
                  <c:v>1.304459774896898</c:v>
                </c:pt>
                <c:pt idx="596">
                  <c:v>1.299503494577722</c:v>
                </c:pt>
                <c:pt idx="597">
                  <c:v>1.299026286141522</c:v>
                </c:pt>
                <c:pt idx="598">
                  <c:v>1.274857832913846</c:v>
                </c:pt>
                <c:pt idx="599">
                  <c:v>1.2393488149507541</c:v>
                </c:pt>
                <c:pt idx="600">
                  <c:v>1.231331417219518</c:v>
                </c:pt>
                <c:pt idx="601">
                  <c:v>1.2312221229100959</c:v>
                </c:pt>
                <c:pt idx="602">
                  <c:v>1.215400699012265</c:v>
                </c:pt>
                <c:pt idx="603">
                  <c:v>1.231630755155565</c:v>
                </c:pt>
                <c:pt idx="604">
                  <c:v>1.2458917811460479</c:v>
                </c:pt>
                <c:pt idx="605">
                  <c:v>1.254088857570137</c:v>
                </c:pt>
                <c:pt idx="606">
                  <c:v>1.246767018804515</c:v>
                </c:pt>
                <c:pt idx="607">
                  <c:v>1.220932512267441</c:v>
                </c:pt>
                <c:pt idx="608">
                  <c:v>1.2452331244333941</c:v>
                </c:pt>
                <c:pt idx="609">
                  <c:v>1.212453755134232</c:v>
                </c:pt>
                <c:pt idx="610">
                  <c:v>1.208093155264726</c:v>
                </c:pt>
                <c:pt idx="611">
                  <c:v>1.2145677431409101</c:v>
                </c:pt>
                <c:pt idx="612">
                  <c:v>1.2376123531272409</c:v>
                </c:pt>
                <c:pt idx="613">
                  <c:v>1.233860888977631</c:v>
                </c:pt>
                <c:pt idx="614">
                  <c:v>1.1954248606914319</c:v>
                </c:pt>
                <c:pt idx="615">
                  <c:v>1.2057579934384319</c:v>
                </c:pt>
                <c:pt idx="616">
                  <c:v>1.215604992613027</c:v>
                </c:pt>
                <c:pt idx="617">
                  <c:v>1.2230195253851679</c:v>
                </c:pt>
                <c:pt idx="618">
                  <c:v>1.214262517317604</c:v>
                </c:pt>
                <c:pt idx="619">
                  <c:v>1.2033021122274941</c:v>
                </c:pt>
                <c:pt idx="620">
                  <c:v>1.208491266531323</c:v>
                </c:pt>
                <c:pt idx="621">
                  <c:v>1.199602899055527</c:v>
                </c:pt>
                <c:pt idx="622">
                  <c:v>1.194728569761691</c:v>
                </c:pt>
                <c:pt idx="623">
                  <c:v>1.197684828084322</c:v>
                </c:pt>
                <c:pt idx="624">
                  <c:v>1.1815905472646979</c:v>
                </c:pt>
                <c:pt idx="625">
                  <c:v>1.1666369042994531</c:v>
                </c:pt>
                <c:pt idx="626">
                  <c:v>1.1881461893956169</c:v>
                </c:pt>
                <c:pt idx="627">
                  <c:v>1.181729370531525</c:v>
                </c:pt>
                <c:pt idx="628">
                  <c:v>1.217925742672481</c:v>
                </c:pt>
                <c:pt idx="629">
                  <c:v>1.244844908395508</c:v>
                </c:pt>
                <c:pt idx="630">
                  <c:v>1.2534135330049421</c:v>
                </c:pt>
                <c:pt idx="631">
                  <c:v>1.2428404461581051</c:v>
                </c:pt>
                <c:pt idx="632">
                  <c:v>1.259316174055767</c:v>
                </c:pt>
                <c:pt idx="633">
                  <c:v>1.2579221716015341</c:v>
                </c:pt>
                <c:pt idx="634">
                  <c:v>1.25010392587353</c:v>
                </c:pt>
                <c:pt idx="635">
                  <c:v>1.2547023313600609</c:v>
                </c:pt>
                <c:pt idx="636">
                  <c:v>1.2442543575841141</c:v>
                </c:pt>
                <c:pt idx="637">
                  <c:v>1.227971027807309</c:v>
                </c:pt>
                <c:pt idx="638">
                  <c:v>1.2286922386008581</c:v>
                </c:pt>
                <c:pt idx="639">
                  <c:v>1.2389470814431769</c:v>
                </c:pt>
                <c:pt idx="640">
                  <c:v>1.2633409422636179</c:v>
                </c:pt>
                <c:pt idx="641">
                  <c:v>1.2623693341603439</c:v>
                </c:pt>
                <c:pt idx="642">
                  <c:v>1.2740761037597901</c:v>
                </c:pt>
                <c:pt idx="643">
                  <c:v>1.254505070999725</c:v>
                </c:pt>
                <c:pt idx="644">
                  <c:v>1.2243081674773251</c:v>
                </c:pt>
                <c:pt idx="645">
                  <c:v>1.232687079163064</c:v>
                </c:pt>
                <c:pt idx="646">
                  <c:v>1.2365152288903789</c:v>
                </c:pt>
                <c:pt idx="647">
                  <c:v>1.2056921395297251</c:v>
                </c:pt>
                <c:pt idx="648">
                  <c:v>1.212833981048586</c:v>
                </c:pt>
                <c:pt idx="649">
                  <c:v>1.2371821328069641</c:v>
                </c:pt>
                <c:pt idx="650">
                  <c:v>1.2246991758239549</c:v>
                </c:pt>
                <c:pt idx="651">
                  <c:v>1.2293869239988671</c:v>
                </c:pt>
                <c:pt idx="652">
                  <c:v>1.2417759878479699</c:v>
                </c:pt>
                <c:pt idx="653">
                  <c:v>1.291353376633164</c:v>
                </c:pt>
                <c:pt idx="654">
                  <c:v>1.299848048233283</c:v>
                </c:pt>
                <c:pt idx="655">
                  <c:v>1.298547897440459</c:v>
                </c:pt>
                <c:pt idx="656">
                  <c:v>1.3046093909044469</c:v>
                </c:pt>
                <c:pt idx="657">
                  <c:v>1.287718780212282</c:v>
                </c:pt>
                <c:pt idx="658">
                  <c:v>1.2918175828250109</c:v>
                </c:pt>
                <c:pt idx="659">
                  <c:v>1.252790564406997</c:v>
                </c:pt>
                <c:pt idx="660">
                  <c:v>1.2436655561374359</c:v>
                </c:pt>
                <c:pt idx="661">
                  <c:v>1.2551350065889679</c:v>
                </c:pt>
                <c:pt idx="662">
                  <c:v>1.226561811113885</c:v>
                </c:pt>
                <c:pt idx="663">
                  <c:v>1.215458705924507</c:v>
                </c:pt>
                <c:pt idx="664">
                  <c:v>1.224579354938192</c:v>
                </c:pt>
                <c:pt idx="665">
                  <c:v>1.212929775560053</c:v>
                </c:pt>
                <c:pt idx="666">
                  <c:v>1.185181001846886</c:v>
                </c:pt>
                <c:pt idx="667">
                  <c:v>1.220736126658903</c:v>
                </c:pt>
                <c:pt idx="668">
                  <c:v>1.245391698706632</c:v>
                </c:pt>
                <c:pt idx="669">
                  <c:v>1.239539564098354</c:v>
                </c:pt>
                <c:pt idx="670">
                  <c:v>1.2693352348645099</c:v>
                </c:pt>
                <c:pt idx="671">
                  <c:v>1.2793772963553971</c:v>
                </c:pt>
                <c:pt idx="672">
                  <c:v>1.2638049841091941</c:v>
                </c:pt>
                <c:pt idx="673">
                  <c:v>1.2648201806025079</c:v>
                </c:pt>
                <c:pt idx="674">
                  <c:v>1.255423947779883</c:v>
                </c:pt>
                <c:pt idx="675">
                  <c:v>1.2607164063102829</c:v>
                </c:pt>
                <c:pt idx="676">
                  <c:v>1.2583914948494881</c:v>
                </c:pt>
                <c:pt idx="677">
                  <c:v>1.277608295044611</c:v>
                </c:pt>
                <c:pt idx="678">
                  <c:v>1.2748386194549379</c:v>
                </c:pt>
                <c:pt idx="679">
                  <c:v>1.282876893605353</c:v>
                </c:pt>
                <c:pt idx="680">
                  <c:v>1.262540951306226</c:v>
                </c:pt>
                <c:pt idx="681">
                  <c:v>1.2563886118227341</c:v>
                </c:pt>
                <c:pt idx="682">
                  <c:v>1.2423978610685029</c:v>
                </c:pt>
                <c:pt idx="683">
                  <c:v>1.218833034582826</c:v>
                </c:pt>
                <c:pt idx="684">
                  <c:v>1.2151552861662831</c:v>
                </c:pt>
                <c:pt idx="685">
                  <c:v>1.218472884483434</c:v>
                </c:pt>
                <c:pt idx="686">
                  <c:v>1.224281913068999</c:v>
                </c:pt>
                <c:pt idx="687">
                  <c:v>1.249697674096097</c:v>
                </c:pt>
                <c:pt idx="688">
                  <c:v>1.2488684859703409</c:v>
                </c:pt>
                <c:pt idx="689">
                  <c:v>1.239074567261657</c:v>
                </c:pt>
                <c:pt idx="690">
                  <c:v>1.2314714602590711</c:v>
                </c:pt>
                <c:pt idx="691">
                  <c:v>1.232733411293625</c:v>
                </c:pt>
                <c:pt idx="692">
                  <c:v>1.2036237570356669</c:v>
                </c:pt>
                <c:pt idx="693">
                  <c:v>1.2008892411770049</c:v>
                </c:pt>
                <c:pt idx="694">
                  <c:v>1.2053999367891171</c:v>
                </c:pt>
                <c:pt idx="695">
                  <c:v>1.177306693829046</c:v>
                </c:pt>
                <c:pt idx="696">
                  <c:v>1.1876835171646849</c:v>
                </c:pt>
                <c:pt idx="697">
                  <c:v>1.1671331729608601</c:v>
                </c:pt>
                <c:pt idx="698">
                  <c:v>1.166508140524025</c:v>
                </c:pt>
                <c:pt idx="699">
                  <c:v>1.169018264750447</c:v>
                </c:pt>
                <c:pt idx="700">
                  <c:v>1.1646776071952161</c:v>
                </c:pt>
                <c:pt idx="701">
                  <c:v>1.1753485084649951</c:v>
                </c:pt>
                <c:pt idx="702">
                  <c:v>1.1599854841423121</c:v>
                </c:pt>
                <c:pt idx="703">
                  <c:v>1.1668309978427429</c:v>
                </c:pt>
                <c:pt idx="704">
                  <c:v>1.151791316389152</c:v>
                </c:pt>
                <c:pt idx="705">
                  <c:v>1.1020203514237561</c:v>
                </c:pt>
                <c:pt idx="706">
                  <c:v>1.078085064359225</c:v>
                </c:pt>
                <c:pt idx="707">
                  <c:v>1.07173780673505</c:v>
                </c:pt>
                <c:pt idx="708">
                  <c:v>1.089447675639412</c:v>
                </c:pt>
                <c:pt idx="709">
                  <c:v>1.0542052984362691</c:v>
                </c:pt>
                <c:pt idx="710">
                  <c:v>1.06923938343064</c:v>
                </c:pt>
                <c:pt idx="711">
                  <c:v>1.1147093403791231</c:v>
                </c:pt>
                <c:pt idx="712">
                  <c:v>1.1120682157845361</c:v>
                </c:pt>
                <c:pt idx="713">
                  <c:v>1.132723966519197</c:v>
                </c:pt>
                <c:pt idx="714">
                  <c:v>1.148634231372889</c:v>
                </c:pt>
                <c:pt idx="715">
                  <c:v>1.139657446230105</c:v>
                </c:pt>
                <c:pt idx="716">
                  <c:v>1.1455460776697961</c:v>
                </c:pt>
                <c:pt idx="717">
                  <c:v>1.1283763063733161</c:v>
                </c:pt>
                <c:pt idx="718">
                  <c:v>1.177568416707069</c:v>
                </c:pt>
                <c:pt idx="719">
                  <c:v>1.1828829002664289</c:v>
                </c:pt>
                <c:pt idx="720">
                  <c:v>1.180542996529109</c:v>
                </c:pt>
                <c:pt idx="721">
                  <c:v>1.185235734238266</c:v>
                </c:pt>
                <c:pt idx="722">
                  <c:v>1.1968802594334049</c:v>
                </c:pt>
                <c:pt idx="723">
                  <c:v>1.200527654901022</c:v>
                </c:pt>
                <c:pt idx="724">
                  <c:v>1.209014744248704</c:v>
                </c:pt>
                <c:pt idx="725">
                  <c:v>1.245068170201503</c:v>
                </c:pt>
                <c:pt idx="726">
                  <c:v>1.267322408899386</c:v>
                </c:pt>
                <c:pt idx="727">
                  <c:v>1.2537783545093291</c:v>
                </c:pt>
                <c:pt idx="728">
                  <c:v>1.279456823548446</c:v>
                </c:pt>
                <c:pt idx="729">
                  <c:v>1.294268271066551</c:v>
                </c:pt>
                <c:pt idx="730">
                  <c:v>1.292921191544224</c:v>
                </c:pt>
                <c:pt idx="731">
                  <c:v>1.3071335625206151</c:v>
                </c:pt>
                <c:pt idx="732">
                  <c:v>1.3247602788184929</c:v>
                </c:pt>
                <c:pt idx="733">
                  <c:v>1.3289294753455161</c:v>
                </c:pt>
                <c:pt idx="734">
                  <c:v>1.3310855295034749</c:v>
                </c:pt>
                <c:pt idx="735">
                  <c:v>1.306809321523664</c:v>
                </c:pt>
                <c:pt idx="736">
                  <c:v>1.3571045686266761</c:v>
                </c:pt>
                <c:pt idx="737">
                  <c:v>1.3836365201501311</c:v>
                </c:pt>
                <c:pt idx="738">
                  <c:v>1.366859045489107</c:v>
                </c:pt>
                <c:pt idx="739">
                  <c:v>1.350391284606917</c:v>
                </c:pt>
                <c:pt idx="740">
                  <c:v>1.366096619136411</c:v>
                </c:pt>
                <c:pt idx="741">
                  <c:v>1.3768129095428581</c:v>
                </c:pt>
                <c:pt idx="742">
                  <c:v>1.344358455932835</c:v>
                </c:pt>
                <c:pt idx="743">
                  <c:v>1.3466705485796739</c:v>
                </c:pt>
                <c:pt idx="744">
                  <c:v>1.307430430264416</c:v>
                </c:pt>
                <c:pt idx="745">
                  <c:v>1.2989888170595381</c:v>
                </c:pt>
                <c:pt idx="746">
                  <c:v>1.3290733413952589</c:v>
                </c:pt>
                <c:pt idx="747">
                  <c:v>1.3423891001035391</c:v>
                </c:pt>
                <c:pt idx="748">
                  <c:v>1.330247115920618</c:v>
                </c:pt>
                <c:pt idx="749">
                  <c:v>1.319307427416228</c:v>
                </c:pt>
                <c:pt idx="750">
                  <c:v>1.322788857723463</c:v>
                </c:pt>
                <c:pt idx="751">
                  <c:v>1.309097605370612</c:v>
                </c:pt>
                <c:pt idx="752">
                  <c:v>1.326119246299984</c:v>
                </c:pt>
                <c:pt idx="753">
                  <c:v>1.3279254430143701</c:v>
                </c:pt>
                <c:pt idx="754">
                  <c:v>1.3341253885639131</c:v>
                </c:pt>
                <c:pt idx="755">
                  <c:v>1.3670631149406249</c:v>
                </c:pt>
                <c:pt idx="756">
                  <c:v>1.362944962054401</c:v>
                </c:pt>
                <c:pt idx="757">
                  <c:v>1.3448124117840869</c:v>
                </c:pt>
                <c:pt idx="758">
                  <c:v>1.377130564968301</c:v>
                </c:pt>
                <c:pt idx="759">
                  <c:v>1.361397054628751</c:v>
                </c:pt>
                <c:pt idx="760">
                  <c:v>1.382699017289416</c:v>
                </c:pt>
                <c:pt idx="761">
                  <c:v>1.3773807939798559</c:v>
                </c:pt>
                <c:pt idx="762">
                  <c:v>1.3670653823031489</c:v>
                </c:pt>
                <c:pt idx="763">
                  <c:v>1.3590875558584929</c:v>
                </c:pt>
                <c:pt idx="764">
                  <c:v>1.3826797643671711</c:v>
                </c:pt>
                <c:pt idx="765">
                  <c:v>1.4042105799221809</c:v>
                </c:pt>
                <c:pt idx="766">
                  <c:v>1.376818868151892</c:v>
                </c:pt>
                <c:pt idx="767">
                  <c:v>1.4026608310836151</c:v>
                </c:pt>
                <c:pt idx="768">
                  <c:v>1.4345254855506471</c:v>
                </c:pt>
                <c:pt idx="769">
                  <c:v>1.4234253436360531</c:v>
                </c:pt>
                <c:pt idx="770">
                  <c:v>1.4047577351283831</c:v>
                </c:pt>
                <c:pt idx="771">
                  <c:v>1.409723291822391</c:v>
                </c:pt>
                <c:pt idx="772">
                  <c:v>1.367859476879324</c:v>
                </c:pt>
                <c:pt idx="773">
                  <c:v>1.3549254973973719</c:v>
                </c:pt>
                <c:pt idx="774">
                  <c:v>1.369234474976732</c:v>
                </c:pt>
                <c:pt idx="775">
                  <c:v>1.3778137946913269</c:v>
                </c:pt>
                <c:pt idx="776">
                  <c:v>1.3593417101595049</c:v>
                </c:pt>
                <c:pt idx="777">
                  <c:v>1.356050567924485</c:v>
                </c:pt>
                <c:pt idx="778">
                  <c:v>1.3834125942836879</c:v>
                </c:pt>
                <c:pt idx="779">
                  <c:v>1.4100910239478961</c:v>
                </c:pt>
                <c:pt idx="780">
                  <c:v>1.4151146080845469</c:v>
                </c:pt>
                <c:pt idx="781">
                  <c:v>1.411774776532889</c:v>
                </c:pt>
                <c:pt idx="782">
                  <c:v>1.399347650871225</c:v>
                </c:pt>
                <c:pt idx="783">
                  <c:v>1.396925825913012</c:v>
                </c:pt>
                <c:pt idx="784">
                  <c:v>1.3834315523177441</c:v>
                </c:pt>
                <c:pt idx="785">
                  <c:v>1.391009844583915</c:v>
                </c:pt>
                <c:pt idx="786">
                  <c:v>1.41122904989614</c:v>
                </c:pt>
                <c:pt idx="787">
                  <c:v>1.3865597786576149</c:v>
                </c:pt>
                <c:pt idx="788">
                  <c:v>1.3674701261729849</c:v>
                </c:pt>
                <c:pt idx="789">
                  <c:v>1.3796886217170401</c:v>
                </c:pt>
                <c:pt idx="790">
                  <c:v>1.3925515659106531</c:v>
                </c:pt>
                <c:pt idx="791">
                  <c:v>1.387769737664909</c:v>
                </c:pt>
                <c:pt idx="792">
                  <c:v>1.3834864146271519</c:v>
                </c:pt>
                <c:pt idx="793">
                  <c:v>1.371036425301188</c:v>
                </c:pt>
                <c:pt idx="794">
                  <c:v>1.355050346503778</c:v>
                </c:pt>
                <c:pt idx="795">
                  <c:v>1.35820895943332</c:v>
                </c:pt>
                <c:pt idx="796">
                  <c:v>1.3846181758396341</c:v>
                </c:pt>
                <c:pt idx="797">
                  <c:v>1.3882111852847441</c:v>
                </c:pt>
                <c:pt idx="798">
                  <c:v>1.42570653314011</c:v>
                </c:pt>
                <c:pt idx="799">
                  <c:v>1.424674607962485</c:v>
                </c:pt>
                <c:pt idx="800">
                  <c:v>1.386547046040896</c:v>
                </c:pt>
                <c:pt idx="801">
                  <c:v>1.4319701679855359</c:v>
                </c:pt>
                <c:pt idx="802">
                  <c:v>1.3970019791497099</c:v>
                </c:pt>
                <c:pt idx="803">
                  <c:v>1.363948562402012</c:v>
                </c:pt>
                <c:pt idx="804">
                  <c:v>1.3705038954609139</c:v>
                </c:pt>
                <c:pt idx="805">
                  <c:v>1.3949989214576271</c:v>
                </c:pt>
                <c:pt idx="806">
                  <c:v>1.4200037833906101</c:v>
                </c:pt>
                <c:pt idx="807">
                  <c:v>1.4284777597014811</c:v>
                </c:pt>
                <c:pt idx="808">
                  <c:v>1.4395139531852781</c:v>
                </c:pt>
                <c:pt idx="809">
                  <c:v>1.440502806604512</c:v>
                </c:pt>
                <c:pt idx="810">
                  <c:v>1.4472000306429631</c:v>
                </c:pt>
                <c:pt idx="811">
                  <c:v>1.4497354245623451</c:v>
                </c:pt>
                <c:pt idx="812">
                  <c:v>1.423810895186054</c:v>
                </c:pt>
                <c:pt idx="813">
                  <c:v>1.4348990046979739</c:v>
                </c:pt>
                <c:pt idx="814">
                  <c:v>1.4513942487581</c:v>
                </c:pt>
                <c:pt idx="815">
                  <c:v>1.477059790305369</c:v>
                </c:pt>
                <c:pt idx="816">
                  <c:v>1.489871660941384</c:v>
                </c:pt>
                <c:pt idx="817">
                  <c:v>1.5029244381410569</c:v>
                </c:pt>
                <c:pt idx="818">
                  <c:v>1.4883548687517481</c:v>
                </c:pt>
                <c:pt idx="819">
                  <c:v>1.4710209164541019</c:v>
                </c:pt>
                <c:pt idx="820">
                  <c:v>1.491677620645943</c:v>
                </c:pt>
                <c:pt idx="821">
                  <c:v>1.4933837086521591</c:v>
                </c:pt>
                <c:pt idx="822">
                  <c:v>1.496511701194553</c:v>
                </c:pt>
                <c:pt idx="823">
                  <c:v>1.4992092673733339</c:v>
                </c:pt>
                <c:pt idx="824">
                  <c:v>1.4999511849282741</c:v>
                </c:pt>
                <c:pt idx="825">
                  <c:v>1.49121712078114</c:v>
                </c:pt>
                <c:pt idx="826">
                  <c:v>1.488809974765047</c:v>
                </c:pt>
                <c:pt idx="827">
                  <c:v>1.465151588063121</c:v>
                </c:pt>
                <c:pt idx="828">
                  <c:v>1.47002772937134</c:v>
                </c:pt>
                <c:pt idx="829">
                  <c:v>1.449789296711945</c:v>
                </c:pt>
                <c:pt idx="830">
                  <c:v>1.428531663374667</c:v>
                </c:pt>
                <c:pt idx="831">
                  <c:v>1.3791449683471659</c:v>
                </c:pt>
                <c:pt idx="832">
                  <c:v>1.403415040373952</c:v>
                </c:pt>
                <c:pt idx="833">
                  <c:v>1.405564464481879</c:v>
                </c:pt>
                <c:pt idx="834">
                  <c:v>1.407120249688451</c:v>
                </c:pt>
                <c:pt idx="835">
                  <c:v>1.3967516428025799</c:v>
                </c:pt>
                <c:pt idx="836">
                  <c:v>1.3464266167096339</c:v>
                </c:pt>
                <c:pt idx="837">
                  <c:v>1.34034722177707</c:v>
                </c:pt>
                <c:pt idx="838">
                  <c:v>1.256635827732411</c:v>
                </c:pt>
                <c:pt idx="839">
                  <c:v>1.2531542832390801</c:v>
                </c:pt>
                <c:pt idx="840">
                  <c:v>1.274609562824996</c:v>
                </c:pt>
                <c:pt idx="841">
                  <c:v>1.251242916958105</c:v>
                </c:pt>
                <c:pt idx="842">
                  <c:v>1.2534479105118761</c:v>
                </c:pt>
                <c:pt idx="843">
                  <c:v>1.281582122160593</c:v>
                </c:pt>
                <c:pt idx="844">
                  <c:v>1.300013818639729</c:v>
                </c:pt>
                <c:pt idx="845">
                  <c:v>1.3047127260509119</c:v>
                </c:pt>
                <c:pt idx="846">
                  <c:v>1.3097051114126399</c:v>
                </c:pt>
                <c:pt idx="847">
                  <c:v>1.30023030603807</c:v>
                </c:pt>
                <c:pt idx="848">
                  <c:v>1.2509314191302321</c:v>
                </c:pt>
                <c:pt idx="849">
                  <c:v>1.263771017248974</c:v>
                </c:pt>
                <c:pt idx="850">
                  <c:v>1.3027787457447111</c:v>
                </c:pt>
                <c:pt idx="851">
                  <c:v>1.349377778525068</c:v>
                </c:pt>
                <c:pt idx="852">
                  <c:v>1.3362184632181491</c:v>
                </c:pt>
                <c:pt idx="853">
                  <c:v>1.3677135819142601</c:v>
                </c:pt>
                <c:pt idx="854">
                  <c:v>1.3785976525260959</c:v>
                </c:pt>
                <c:pt idx="855">
                  <c:v>1.3539017930802699</c:v>
                </c:pt>
                <c:pt idx="856">
                  <c:v>1.348183565533404</c:v>
                </c:pt>
                <c:pt idx="857">
                  <c:v>1.3152166089406481</c:v>
                </c:pt>
                <c:pt idx="858">
                  <c:v>1.3455268356717811</c:v>
                </c:pt>
                <c:pt idx="859">
                  <c:v>1.3817494719222141</c:v>
                </c:pt>
                <c:pt idx="860">
                  <c:v>1.3916292973090929</c:v>
                </c:pt>
                <c:pt idx="861">
                  <c:v>1.367951984841522</c:v>
                </c:pt>
                <c:pt idx="862">
                  <c:v>1.371204293134616</c:v>
                </c:pt>
                <c:pt idx="863">
                  <c:v>1.3413567380774589</c:v>
                </c:pt>
                <c:pt idx="864">
                  <c:v>1.340671908077907</c:v>
                </c:pt>
                <c:pt idx="865">
                  <c:v>1.3416078691174731</c:v>
                </c:pt>
                <c:pt idx="866">
                  <c:v>1.389541029123099</c:v>
                </c:pt>
                <c:pt idx="867">
                  <c:v>1.396812558909692</c:v>
                </c:pt>
                <c:pt idx="868">
                  <c:v>1.421367992988569</c:v>
                </c:pt>
                <c:pt idx="869">
                  <c:v>1.457045826451687</c:v>
                </c:pt>
                <c:pt idx="870">
                  <c:v>1.435649755462574</c:v>
                </c:pt>
                <c:pt idx="871">
                  <c:v>1.4404356282222279</c:v>
                </c:pt>
                <c:pt idx="872">
                  <c:v>1.44277132089767</c:v>
                </c:pt>
                <c:pt idx="873">
                  <c:v>1.452649952167232</c:v>
                </c:pt>
                <c:pt idx="874">
                  <c:v>1.459628662233607</c:v>
                </c:pt>
                <c:pt idx="875">
                  <c:v>1.460449653784903</c:v>
                </c:pt>
                <c:pt idx="876">
                  <c:v>1.4431468775023479</c:v>
                </c:pt>
                <c:pt idx="877">
                  <c:v>1.389022161343155</c:v>
                </c:pt>
                <c:pt idx="878">
                  <c:v>1.4220573124247</c:v>
                </c:pt>
                <c:pt idx="879">
                  <c:v>1.426760344344014</c:v>
                </c:pt>
                <c:pt idx="880">
                  <c:v>1.422593320929705</c:v>
                </c:pt>
                <c:pt idx="881">
                  <c:v>1.441731778104816</c:v>
                </c:pt>
                <c:pt idx="882">
                  <c:v>1.4472790357142939</c:v>
                </c:pt>
                <c:pt idx="883">
                  <c:v>1.4808861560382349</c:v>
                </c:pt>
                <c:pt idx="884">
                  <c:v>1.500347860019571</c:v>
                </c:pt>
                <c:pt idx="885">
                  <c:v>1.469149069542097</c:v>
                </c:pt>
                <c:pt idx="886">
                  <c:v>1.464790859272121</c:v>
                </c:pt>
                <c:pt idx="887">
                  <c:v>1.4296801313613809</c:v>
                </c:pt>
                <c:pt idx="888">
                  <c:v>1.445958496184448</c:v>
                </c:pt>
                <c:pt idx="889">
                  <c:v>1.473630624863431</c:v>
                </c:pt>
                <c:pt idx="890">
                  <c:v>1.4734956433904569</c:v>
                </c:pt>
                <c:pt idx="891">
                  <c:v>1.478756391998542</c:v>
                </c:pt>
                <c:pt idx="892">
                  <c:v>1.489380074864437</c:v>
                </c:pt>
                <c:pt idx="893">
                  <c:v>1.499910782971388</c:v>
                </c:pt>
                <c:pt idx="894">
                  <c:v>1.5056333665258621</c:v>
                </c:pt>
                <c:pt idx="895">
                  <c:v>1.491062790330097</c:v>
                </c:pt>
                <c:pt idx="896">
                  <c:v>1.4948721655018911</c:v>
                </c:pt>
                <c:pt idx="897">
                  <c:v>1.504480083262548</c:v>
                </c:pt>
                <c:pt idx="898">
                  <c:v>1.5102543470206791</c:v>
                </c:pt>
                <c:pt idx="899">
                  <c:v>1.4861367198113871</c:v>
                </c:pt>
                <c:pt idx="900">
                  <c:v>1.496375248054266</c:v>
                </c:pt>
                <c:pt idx="901">
                  <c:v>1.529347499502739</c:v>
                </c:pt>
                <c:pt idx="902">
                  <c:v>1.5276903045804939</c:v>
                </c:pt>
                <c:pt idx="903">
                  <c:v>1.516652594228262</c:v>
                </c:pt>
                <c:pt idx="904">
                  <c:v>1.4848565170773069</c:v>
                </c:pt>
                <c:pt idx="905">
                  <c:v>1.496813484372828</c:v>
                </c:pt>
                <c:pt idx="906">
                  <c:v>1.5241987637263821</c:v>
                </c:pt>
                <c:pt idx="907">
                  <c:v>1.55963015866927</c:v>
                </c:pt>
                <c:pt idx="908">
                  <c:v>1.5772364484708929</c:v>
                </c:pt>
                <c:pt idx="909">
                  <c:v>1.573754212853379</c:v>
                </c:pt>
                <c:pt idx="910">
                  <c:v>1.5917191582771779</c:v>
                </c:pt>
                <c:pt idx="911">
                  <c:v>1.612613066536948</c:v>
                </c:pt>
                <c:pt idx="912">
                  <c:v>1.614358770008909</c:v>
                </c:pt>
                <c:pt idx="913">
                  <c:v>1.574220001193829</c:v>
                </c:pt>
                <c:pt idx="914">
                  <c:v>1.558050237536021</c:v>
                </c:pt>
                <c:pt idx="915">
                  <c:v>1.5645142331258961</c:v>
                </c:pt>
                <c:pt idx="916">
                  <c:v>1.609570395687963</c:v>
                </c:pt>
                <c:pt idx="917">
                  <c:v>1.589204621614706</c:v>
                </c:pt>
                <c:pt idx="918">
                  <c:v>1.546500812212795</c:v>
                </c:pt>
                <c:pt idx="919">
                  <c:v>1.5333667286832959</c:v>
                </c:pt>
                <c:pt idx="920">
                  <c:v>1.510832134497498</c:v>
                </c:pt>
                <c:pt idx="921">
                  <c:v>1.5204889568687521</c:v>
                </c:pt>
                <c:pt idx="922">
                  <c:v>1.4987667486415239</c:v>
                </c:pt>
                <c:pt idx="923">
                  <c:v>1.5304982689065501</c:v>
                </c:pt>
                <c:pt idx="924">
                  <c:v>1.505474243692402</c:v>
                </c:pt>
                <c:pt idx="925">
                  <c:v>1.490789848505444</c:v>
                </c:pt>
                <c:pt idx="926">
                  <c:v>1.50330783608956</c:v>
                </c:pt>
                <c:pt idx="927">
                  <c:v>1.534609925757725</c:v>
                </c:pt>
                <c:pt idx="928">
                  <c:v>1.5198914394106831</c:v>
                </c:pt>
                <c:pt idx="929">
                  <c:v>1.4869035459891511</c:v>
                </c:pt>
                <c:pt idx="930">
                  <c:v>1.455234346347841</c:v>
                </c:pt>
                <c:pt idx="931">
                  <c:v>1.4716488772562639</c:v>
                </c:pt>
                <c:pt idx="932">
                  <c:v>1.48615542112683</c:v>
                </c:pt>
                <c:pt idx="933">
                  <c:v>1.4640875267451789</c:v>
                </c:pt>
                <c:pt idx="934">
                  <c:v>1.4940603004587629</c:v>
                </c:pt>
                <c:pt idx="935">
                  <c:v>1.521038032280766</c:v>
                </c:pt>
                <c:pt idx="936">
                  <c:v>1.5512178430527479</c:v>
                </c:pt>
                <c:pt idx="937">
                  <c:v>1.554201103715394</c:v>
                </c:pt>
                <c:pt idx="938">
                  <c:v>1.560683609965819</c:v>
                </c:pt>
                <c:pt idx="939">
                  <c:v>1.550544761365908</c:v>
                </c:pt>
                <c:pt idx="940">
                  <c:v>1.547593864498138</c:v>
                </c:pt>
                <c:pt idx="941">
                  <c:v>1.552362013124877</c:v>
                </c:pt>
                <c:pt idx="942">
                  <c:v>1.5560329558231381</c:v>
                </c:pt>
                <c:pt idx="943">
                  <c:v>1.580718414193093</c:v>
                </c:pt>
                <c:pt idx="944">
                  <c:v>1.6046753581563811</c:v>
                </c:pt>
                <c:pt idx="945">
                  <c:v>1.628905801610798</c:v>
                </c:pt>
                <c:pt idx="946">
                  <c:v>1.5450204118836719</c:v>
                </c:pt>
                <c:pt idx="947">
                  <c:v>1.5619442538062009</c:v>
                </c:pt>
                <c:pt idx="948">
                  <c:v>1.572241586294425</c:v>
                </c:pt>
                <c:pt idx="949">
                  <c:v>1.546029914769588</c:v>
                </c:pt>
                <c:pt idx="950">
                  <c:v>1.5491574253825739</c:v>
                </c:pt>
                <c:pt idx="951">
                  <c:v>1.571473020943819</c:v>
                </c:pt>
                <c:pt idx="952">
                  <c:v>1.5790421782483071</c:v>
                </c:pt>
                <c:pt idx="953">
                  <c:v>1.566521420149865</c:v>
                </c:pt>
                <c:pt idx="954">
                  <c:v>1.5787866067142511</c:v>
                </c:pt>
                <c:pt idx="955">
                  <c:v>1.5871086036159661</c:v>
                </c:pt>
                <c:pt idx="956">
                  <c:v>1.574117646987037</c:v>
                </c:pt>
                <c:pt idx="957">
                  <c:v>1.566766930342423</c:v>
                </c:pt>
                <c:pt idx="958">
                  <c:v>1.560015672985744</c:v>
                </c:pt>
                <c:pt idx="959">
                  <c:v>1.5494093290697291</c:v>
                </c:pt>
                <c:pt idx="960">
                  <c:v>1.5294013550864509</c:v>
                </c:pt>
                <c:pt idx="961">
                  <c:v>1.521488310028084</c:v>
                </c:pt>
                <c:pt idx="962">
                  <c:v>1.5357870653242189</c:v>
                </c:pt>
                <c:pt idx="963">
                  <c:v>1.5609519797057281</c:v>
                </c:pt>
                <c:pt idx="964">
                  <c:v>1.5528331463767959</c:v>
                </c:pt>
                <c:pt idx="965">
                  <c:v>1.5835579221772029</c:v>
                </c:pt>
                <c:pt idx="966">
                  <c:v>1.585549338711234</c:v>
                </c:pt>
                <c:pt idx="967">
                  <c:v>1.587003081044015</c:v>
                </c:pt>
                <c:pt idx="968">
                  <c:v>1.6019919411737169</c:v>
                </c:pt>
                <c:pt idx="969">
                  <c:v>1.609959779602453</c:v>
                </c:pt>
                <c:pt idx="970">
                  <c:v>1.558796164366159</c:v>
                </c:pt>
                <c:pt idx="971">
                  <c:v>1.587646719005732</c:v>
                </c:pt>
                <c:pt idx="972">
                  <c:v>1.610751664383355</c:v>
                </c:pt>
                <c:pt idx="973">
                  <c:v>1.582380831216222</c:v>
                </c:pt>
                <c:pt idx="974">
                  <c:v>1.5546750972148959</c:v>
                </c:pt>
                <c:pt idx="975">
                  <c:v>1.5524250133494231</c:v>
                </c:pt>
                <c:pt idx="976">
                  <c:v>1.5809613482933831</c:v>
                </c:pt>
                <c:pt idx="977">
                  <c:v>1.594364879745932</c:v>
                </c:pt>
                <c:pt idx="978">
                  <c:v>1.5945861320478749</c:v>
                </c:pt>
                <c:pt idx="979">
                  <c:v>1.5885998507115009</c:v>
                </c:pt>
                <c:pt idx="980">
                  <c:v>1.5631849095634729</c:v>
                </c:pt>
                <c:pt idx="981">
                  <c:v>1.5837247774306631</c:v>
                </c:pt>
                <c:pt idx="982">
                  <c:v>1.615893697844182</c:v>
                </c:pt>
                <c:pt idx="983">
                  <c:v>1.630470525288696</c:v>
                </c:pt>
                <c:pt idx="984">
                  <c:v>1.6545851231076629</c:v>
                </c:pt>
                <c:pt idx="985">
                  <c:v>1.6439131991359479</c:v>
                </c:pt>
                <c:pt idx="986">
                  <c:v>1.64279977766006</c:v>
                </c:pt>
                <c:pt idx="987">
                  <c:v>1.6512314472968861</c:v>
                </c:pt>
                <c:pt idx="988">
                  <c:v>1.640638350481084</c:v>
                </c:pt>
                <c:pt idx="989">
                  <c:v>1.6676443809595589</c:v>
                </c:pt>
                <c:pt idx="990">
                  <c:v>1.728393969375019</c:v>
                </c:pt>
                <c:pt idx="991">
                  <c:v>1.7237257314291301</c:v>
                </c:pt>
                <c:pt idx="992">
                  <c:v>1.742798492501332</c:v>
                </c:pt>
                <c:pt idx="993">
                  <c:v>1.6956677173343191</c:v>
                </c:pt>
                <c:pt idx="994">
                  <c:v>1.7078303822764991</c:v>
                </c:pt>
                <c:pt idx="995">
                  <c:v>1.7418626453968959</c:v>
                </c:pt>
                <c:pt idx="996">
                  <c:v>1.7390558337449411</c:v>
                </c:pt>
                <c:pt idx="997">
                  <c:v>1.748987690735256</c:v>
                </c:pt>
                <c:pt idx="998">
                  <c:v>1.7218282357929739</c:v>
                </c:pt>
                <c:pt idx="999">
                  <c:v>1.696112344379163</c:v>
                </c:pt>
                <c:pt idx="1000">
                  <c:v>1.6706457413910489</c:v>
                </c:pt>
                <c:pt idx="1001">
                  <c:v>1.6017862754323671</c:v>
                </c:pt>
                <c:pt idx="1002">
                  <c:v>1.6074148379883411</c:v>
                </c:pt>
                <c:pt idx="1003">
                  <c:v>1.5818554702185219</c:v>
                </c:pt>
                <c:pt idx="1004">
                  <c:v>1.591143675626663</c:v>
                </c:pt>
                <c:pt idx="1005">
                  <c:v>1.63379227649322</c:v>
                </c:pt>
                <c:pt idx="1006">
                  <c:v>1.6087371799422749</c:v>
                </c:pt>
                <c:pt idx="1007">
                  <c:v>1.6094587247546259</c:v>
                </c:pt>
                <c:pt idx="1008">
                  <c:v>1.586016886891936</c:v>
                </c:pt>
                <c:pt idx="1009">
                  <c:v>1.583509386841023</c:v>
                </c:pt>
                <c:pt idx="1010">
                  <c:v>1.5363064504227211</c:v>
                </c:pt>
                <c:pt idx="1011">
                  <c:v>1.54659671406152</c:v>
                </c:pt>
                <c:pt idx="1012">
                  <c:v>1.5628078110013759</c:v>
                </c:pt>
                <c:pt idx="1013">
                  <c:v>1.59035191031178</c:v>
                </c:pt>
                <c:pt idx="1014">
                  <c:v>1.560002556461797</c:v>
                </c:pt>
                <c:pt idx="1015">
                  <c:v>1.594166324116232</c:v>
                </c:pt>
                <c:pt idx="1016">
                  <c:v>1.6031773635215589</c:v>
                </c:pt>
                <c:pt idx="1017">
                  <c:v>1.601396681402683</c:v>
                </c:pt>
                <c:pt idx="1018">
                  <c:v>1.5676758708464871</c:v>
                </c:pt>
                <c:pt idx="1019">
                  <c:v>1.608647318761425</c:v>
                </c:pt>
                <c:pt idx="1020">
                  <c:v>1.630599052736871</c:v>
                </c:pt>
                <c:pt idx="1021">
                  <c:v>1.6361379045576341</c:v>
                </c:pt>
                <c:pt idx="1022">
                  <c:v>1.6399453677735121</c:v>
                </c:pt>
                <c:pt idx="1023">
                  <c:v>1.622249304665023</c:v>
                </c:pt>
                <c:pt idx="1024">
                  <c:v>1.5954611044288931</c:v>
                </c:pt>
                <c:pt idx="1025">
                  <c:v>1.5980015746418419</c:v>
                </c:pt>
                <c:pt idx="1026">
                  <c:v>1.6224550691670301</c:v>
                </c:pt>
                <c:pt idx="1027">
                  <c:v>1.6287866265879281</c:v>
                </c:pt>
                <c:pt idx="1028">
                  <c:v>1.622700754419647</c:v>
                </c:pt>
                <c:pt idx="1029">
                  <c:v>1.6454427191644461</c:v>
                </c:pt>
                <c:pt idx="1030">
                  <c:v>1.678246864435323</c:v>
                </c:pt>
                <c:pt idx="1031">
                  <c:v>1.684050613416948</c:v>
                </c:pt>
                <c:pt idx="1032">
                  <c:v>1.6948443810018561</c:v>
                </c:pt>
                <c:pt idx="1033">
                  <c:v>1.667538106159371</c:v>
                </c:pt>
                <c:pt idx="1034">
                  <c:v>1.700655614654077</c:v>
                </c:pt>
                <c:pt idx="1035">
                  <c:v>1.668551635870088</c:v>
                </c:pt>
                <c:pt idx="1036">
                  <c:v>1.671300563562002</c:v>
                </c:pt>
                <c:pt idx="1037">
                  <c:v>1.6701441255377241</c:v>
                </c:pt>
                <c:pt idx="1038">
                  <c:v>1.671625338087636</c:v>
                </c:pt>
                <c:pt idx="1039">
                  <c:v>1.648154704929425</c:v>
                </c:pt>
                <c:pt idx="1040">
                  <c:v>1.6442950069872939</c:v>
                </c:pt>
                <c:pt idx="1041">
                  <c:v>1.644384823034452</c:v>
                </c:pt>
                <c:pt idx="1042">
                  <c:v>1.6302201102585081</c:v>
                </c:pt>
                <c:pt idx="1043">
                  <c:v>1.591851281650456</c:v>
                </c:pt>
                <c:pt idx="1044">
                  <c:v>1.5375003644559559</c:v>
                </c:pt>
                <c:pt idx="1045">
                  <c:v>1.574142889521758</c:v>
                </c:pt>
                <c:pt idx="1046">
                  <c:v>1.592977005994201</c:v>
                </c:pt>
                <c:pt idx="1047">
                  <c:v>1.60446599808919</c:v>
                </c:pt>
                <c:pt idx="1048">
                  <c:v>1.6165140771694739</c:v>
                </c:pt>
                <c:pt idx="1049">
                  <c:v>1.58805354357845</c:v>
                </c:pt>
                <c:pt idx="1050">
                  <c:v>1.584351884709025</c:v>
                </c:pt>
                <c:pt idx="1051">
                  <c:v>1.5693209639367189</c:v>
                </c:pt>
                <c:pt idx="1052">
                  <c:v>1.6088961710376619</c:v>
                </c:pt>
                <c:pt idx="1053">
                  <c:v>1.6081136108732761</c:v>
                </c:pt>
                <c:pt idx="1054">
                  <c:v>1.6086070013499469</c:v>
                </c:pt>
                <c:pt idx="1055">
                  <c:v>1.5798328800607611</c:v>
                </c:pt>
                <c:pt idx="1056">
                  <c:v>1.5719521979953901</c:v>
                </c:pt>
                <c:pt idx="1057">
                  <c:v>1.560309275667586</c:v>
                </c:pt>
                <c:pt idx="1058">
                  <c:v>1.5656256019927981</c:v>
                </c:pt>
                <c:pt idx="1059">
                  <c:v>1.5829763973928019</c:v>
                </c:pt>
                <c:pt idx="1060">
                  <c:v>1.588992934965392</c:v>
                </c:pt>
                <c:pt idx="1061">
                  <c:v>1.6098841802652111</c:v>
                </c:pt>
                <c:pt idx="1062">
                  <c:v>1.6265746853497829</c:v>
                </c:pt>
                <c:pt idx="1063">
                  <c:v>1.612895310647585</c:v>
                </c:pt>
                <c:pt idx="1064">
                  <c:v>1.637143134410397</c:v>
                </c:pt>
                <c:pt idx="1065">
                  <c:v>1.6236539260503371</c:v>
                </c:pt>
                <c:pt idx="1066">
                  <c:v>1.6218316196477669</c:v>
                </c:pt>
                <c:pt idx="1067">
                  <c:v>1.6233011972127349</c:v>
                </c:pt>
                <c:pt idx="1068">
                  <c:v>1.610204398219871</c:v>
                </c:pt>
                <c:pt idx="1069">
                  <c:v>1.6286656161297151</c:v>
                </c:pt>
                <c:pt idx="1070">
                  <c:v>1.625873967035256</c:v>
                </c:pt>
                <c:pt idx="1071">
                  <c:v>1.6225355682426541</c:v>
                </c:pt>
                <c:pt idx="1072">
                  <c:v>1.6411007328977241</c:v>
                </c:pt>
                <c:pt idx="1073">
                  <c:v>1.6494953467097431</c:v>
                </c:pt>
                <c:pt idx="1074">
                  <c:v>1.647790817258366</c:v>
                </c:pt>
                <c:pt idx="1075">
                  <c:v>1.6669433979928401</c:v>
                </c:pt>
                <c:pt idx="1076">
                  <c:v>1.682490464637669</c:v>
                </c:pt>
                <c:pt idx="1077">
                  <c:v>1.66285644283761</c:v>
                </c:pt>
                <c:pt idx="1078">
                  <c:v>1.6472473362241511</c:v>
                </c:pt>
                <c:pt idx="1079">
                  <c:v>1.6017663746115021</c:v>
                </c:pt>
                <c:pt idx="1080">
                  <c:v>1.6193388391628529</c:v>
                </c:pt>
                <c:pt idx="1081">
                  <c:v>1.631141911881838</c:v>
                </c:pt>
                <c:pt idx="1082">
                  <c:v>1.6397302152435931</c:v>
                </c:pt>
                <c:pt idx="1083">
                  <c:v>1.6337056454041421</c:v>
                </c:pt>
                <c:pt idx="1084">
                  <c:v>1.6510058108564469</c:v>
                </c:pt>
                <c:pt idx="1085">
                  <c:v>1.6673759363713321</c:v>
                </c:pt>
                <c:pt idx="1086">
                  <c:v>1.6848852518709281</c:v>
                </c:pt>
                <c:pt idx="1087">
                  <c:v>1.68699449363346</c:v>
                </c:pt>
                <c:pt idx="1088">
                  <c:v>1.690832224275177</c:v>
                </c:pt>
                <c:pt idx="1089">
                  <c:v>1.7059624453606721</c:v>
                </c:pt>
                <c:pt idx="1090">
                  <c:v>1.7050297084724819</c:v>
                </c:pt>
                <c:pt idx="1091">
                  <c:v>1.704388925090853</c:v>
                </c:pt>
                <c:pt idx="1092">
                  <c:v>1.708695545371091</c:v>
                </c:pt>
                <c:pt idx="1093">
                  <c:v>1.6766874508190479</c:v>
                </c:pt>
                <c:pt idx="1094">
                  <c:v>1.67698013361342</c:v>
                </c:pt>
                <c:pt idx="1095">
                  <c:v>1.682914861659158</c:v>
                </c:pt>
                <c:pt idx="1096">
                  <c:v>1.7129897980613611</c:v>
                </c:pt>
                <c:pt idx="1097">
                  <c:v>1.715513594490214</c:v>
                </c:pt>
                <c:pt idx="1098">
                  <c:v>1.7055123555902081</c:v>
                </c:pt>
                <c:pt idx="1099">
                  <c:v>1.698206273532572</c:v>
                </c:pt>
                <c:pt idx="1100">
                  <c:v>1.6989969467713311</c:v>
                </c:pt>
                <c:pt idx="1101">
                  <c:v>1.6908132607719031</c:v>
                </c:pt>
                <c:pt idx="1102">
                  <c:v>1.7085028598547141</c:v>
                </c:pt>
                <c:pt idx="1103">
                  <c:v>1.692391552725405</c:v>
                </c:pt>
                <c:pt idx="1104">
                  <c:v>1.6859699856721679</c:v>
                </c:pt>
                <c:pt idx="1105">
                  <c:v>1.698994851836539</c:v>
                </c:pt>
                <c:pt idx="1106">
                  <c:v>1.7316562226118259</c:v>
                </c:pt>
                <c:pt idx="1107">
                  <c:v>1.7454420470719869</c:v>
                </c:pt>
                <c:pt idx="1108">
                  <c:v>1.744437710686298</c:v>
                </c:pt>
                <c:pt idx="1109">
                  <c:v>1.7539507121312741</c:v>
                </c:pt>
                <c:pt idx="1110">
                  <c:v>1.741881518357524</c:v>
                </c:pt>
                <c:pt idx="1111">
                  <c:v>1.7570183949937721</c:v>
                </c:pt>
                <c:pt idx="1112">
                  <c:v>1.770707096219069</c:v>
                </c:pt>
                <c:pt idx="1113">
                  <c:v>1.784368033648736</c:v>
                </c:pt>
                <c:pt idx="1114">
                  <c:v>1.774483181511969</c:v>
                </c:pt>
                <c:pt idx="1115">
                  <c:v>1.7798641456185349</c:v>
                </c:pt>
                <c:pt idx="1116">
                  <c:v>1.807694804354</c:v>
                </c:pt>
                <c:pt idx="1117">
                  <c:v>1.813607835691935</c:v>
                </c:pt>
                <c:pt idx="1118">
                  <c:v>1.8196615752603851</c:v>
                </c:pt>
                <c:pt idx="1119">
                  <c:v>1.8074219679363199</c:v>
                </c:pt>
                <c:pt idx="1120">
                  <c:v>1.8286271455722929</c:v>
                </c:pt>
                <c:pt idx="1121">
                  <c:v>1.8553556757104941</c:v>
                </c:pt>
                <c:pt idx="1122">
                  <c:v>1.8613486605072269</c:v>
                </c:pt>
                <c:pt idx="1123">
                  <c:v>1.8556623394531351</c:v>
                </c:pt>
                <c:pt idx="1124">
                  <c:v>1.870778613530979</c:v>
                </c:pt>
                <c:pt idx="1125">
                  <c:v>1.8728520792030581</c:v>
                </c:pt>
                <c:pt idx="1126">
                  <c:v>1.8574845196258201</c:v>
                </c:pt>
                <c:pt idx="1127">
                  <c:v>1.8290534221386019</c:v>
                </c:pt>
                <c:pt idx="1128">
                  <c:v>1.8305690804492589</c:v>
                </c:pt>
                <c:pt idx="1129">
                  <c:v>1.81105821121718</c:v>
                </c:pt>
                <c:pt idx="1130">
                  <c:v>1.829434017347592</c:v>
                </c:pt>
                <c:pt idx="1131">
                  <c:v>1.856285577484021</c:v>
                </c:pt>
                <c:pt idx="1132">
                  <c:v>1.8799830574764349</c:v>
                </c:pt>
                <c:pt idx="1133">
                  <c:v>1.8937746591447</c:v>
                </c:pt>
                <c:pt idx="1134">
                  <c:v>1.904675781167694</c:v>
                </c:pt>
                <c:pt idx="1135">
                  <c:v>1.910396634528555</c:v>
                </c:pt>
                <c:pt idx="1136">
                  <c:v>1.9115055007882631</c:v>
                </c:pt>
                <c:pt idx="1137">
                  <c:v>1.9118382006485219</c:v>
                </c:pt>
                <c:pt idx="1138">
                  <c:v>1.9190410464362511</c:v>
                </c:pt>
                <c:pt idx="1139">
                  <c:v>1.938459911618152</c:v>
                </c:pt>
                <c:pt idx="1140">
                  <c:v>1.948921360232416</c:v>
                </c:pt>
                <c:pt idx="1141">
                  <c:v>1.882155659272527</c:v>
                </c:pt>
                <c:pt idx="1142">
                  <c:v>1.896275547165335</c:v>
                </c:pt>
                <c:pt idx="1143">
                  <c:v>1.9092616265641289</c:v>
                </c:pt>
                <c:pt idx="1144">
                  <c:v>1.9263519042749719</c:v>
                </c:pt>
                <c:pt idx="1145">
                  <c:v>1.905238683285609</c:v>
                </c:pt>
                <c:pt idx="1146">
                  <c:v>1.932024070041376</c:v>
                </c:pt>
                <c:pt idx="1147">
                  <c:v>1.965999370632225</c:v>
                </c:pt>
                <c:pt idx="1148">
                  <c:v>1.958376375283168</c:v>
                </c:pt>
                <c:pt idx="1149">
                  <c:v>1.9557419358382839</c:v>
                </c:pt>
                <c:pt idx="1150">
                  <c:v>1.976334638593886</c:v>
                </c:pt>
                <c:pt idx="1151">
                  <c:v>1.9773975069806651</c:v>
                </c:pt>
                <c:pt idx="1152">
                  <c:v>2.0091547297500112</c:v>
                </c:pt>
                <c:pt idx="1153">
                  <c:v>2.0004310229822959</c:v>
                </c:pt>
                <c:pt idx="1154">
                  <c:v>1.9884073108887761</c:v>
                </c:pt>
                <c:pt idx="1155">
                  <c:v>1.992310520019094</c:v>
                </c:pt>
                <c:pt idx="1156">
                  <c:v>1.9822763243234049</c:v>
                </c:pt>
                <c:pt idx="1157">
                  <c:v>1.9910405924033481</c:v>
                </c:pt>
                <c:pt idx="1158">
                  <c:v>1.9619233754523999</c:v>
                </c:pt>
                <c:pt idx="1159">
                  <c:v>1.949239702795317</c:v>
                </c:pt>
                <c:pt idx="1160">
                  <c:v>1.967632208146578</c:v>
                </c:pt>
                <c:pt idx="1161">
                  <c:v>1.943634465920159</c:v>
                </c:pt>
                <c:pt idx="1162">
                  <c:v>1.9277947425605271</c:v>
                </c:pt>
                <c:pt idx="1163">
                  <c:v>1.904541736454747</c:v>
                </c:pt>
                <c:pt idx="1164">
                  <c:v>1.8979592946695421</c:v>
                </c:pt>
                <c:pt idx="1165">
                  <c:v>1.9030478817328289</c:v>
                </c:pt>
                <c:pt idx="1166">
                  <c:v>1.949483083649969</c:v>
                </c:pt>
                <c:pt idx="1167">
                  <c:v>1.975377422261118</c:v>
                </c:pt>
                <c:pt idx="1168">
                  <c:v>1.972444158908222</c:v>
                </c:pt>
                <c:pt idx="1169">
                  <c:v>1.97393179379426</c:v>
                </c:pt>
                <c:pt idx="1170">
                  <c:v>1.9875677372005871</c:v>
                </c:pt>
                <c:pt idx="1171">
                  <c:v>1.978144080438869</c:v>
                </c:pt>
                <c:pt idx="1172">
                  <c:v>1.9695089037986011</c:v>
                </c:pt>
                <c:pt idx="1173">
                  <c:v>1.9715014311231409</c:v>
                </c:pt>
                <c:pt idx="1174">
                  <c:v>1.9534040067160461</c:v>
                </c:pt>
                <c:pt idx="1175">
                  <c:v>1.9681682585560869</c:v>
                </c:pt>
                <c:pt idx="1176">
                  <c:v>1.9340342400079999</c:v>
                </c:pt>
                <c:pt idx="1177">
                  <c:v>1.952347389702392</c:v>
                </c:pt>
                <c:pt idx="1178">
                  <c:v>1.934367581580176</c:v>
                </c:pt>
                <c:pt idx="1179">
                  <c:v>1.9395072132150251</c:v>
                </c:pt>
                <c:pt idx="1180">
                  <c:v>1.9367179620400961</c:v>
                </c:pt>
                <c:pt idx="1181">
                  <c:v>1.91408339629986</c:v>
                </c:pt>
                <c:pt idx="1182">
                  <c:v>1.9229629904828489</c:v>
                </c:pt>
                <c:pt idx="1183">
                  <c:v>1.914741600404269</c:v>
                </c:pt>
                <c:pt idx="1184">
                  <c:v>1.932643175460437</c:v>
                </c:pt>
                <c:pt idx="1185">
                  <c:v>1.950260526195241</c:v>
                </c:pt>
                <c:pt idx="1186">
                  <c:v>1.9852062265300461</c:v>
                </c:pt>
                <c:pt idx="1187">
                  <c:v>2.001721270697383</c:v>
                </c:pt>
                <c:pt idx="1188">
                  <c:v>2.0095420751617561</c:v>
                </c:pt>
                <c:pt idx="1189">
                  <c:v>2.0464585914588769</c:v>
                </c:pt>
                <c:pt idx="1190">
                  <c:v>2.0610499446148518</c:v>
                </c:pt>
                <c:pt idx="1191">
                  <c:v>2.1042295143552958</c:v>
                </c:pt>
                <c:pt idx="1192">
                  <c:v>2.1262879524702809</c:v>
                </c:pt>
                <c:pt idx="1193">
                  <c:v>2.2026715995037969</c:v>
                </c:pt>
                <c:pt idx="1194">
                  <c:v>2.176789522246668</c:v>
                </c:pt>
                <c:pt idx="1195">
                  <c:v>2.2209038414303648</c:v>
                </c:pt>
                <c:pt idx="1196">
                  <c:v>2.0997659390865682</c:v>
                </c:pt>
                <c:pt idx="1197">
                  <c:v>2.1645583620195969</c:v>
                </c:pt>
                <c:pt idx="1198">
                  <c:v>2.1513666622629311</c:v>
                </c:pt>
                <c:pt idx="1199">
                  <c:v>2.1771925237205449</c:v>
                </c:pt>
                <c:pt idx="1200">
                  <c:v>2.186960267923749</c:v>
                </c:pt>
                <c:pt idx="1201">
                  <c:v>2.224701855203874</c:v>
                </c:pt>
                <c:pt idx="1202">
                  <c:v>2.2128570834936019</c:v>
                </c:pt>
                <c:pt idx="1203">
                  <c:v>2.2149485590964848</c:v>
                </c:pt>
                <c:pt idx="1204">
                  <c:v>2.230939220528958</c:v>
                </c:pt>
                <c:pt idx="1205">
                  <c:v>2.2315278666997691</c:v>
                </c:pt>
                <c:pt idx="1206">
                  <c:v>2.1809783876024049</c:v>
                </c:pt>
                <c:pt idx="1207">
                  <c:v>2.1743601871002798</c:v>
                </c:pt>
                <c:pt idx="1208">
                  <c:v>2.2210251364106508</c:v>
                </c:pt>
                <c:pt idx="1209">
                  <c:v>2.2423479609437029</c:v>
                </c:pt>
                <c:pt idx="1210">
                  <c:v>2.2208121015125308</c:v>
                </c:pt>
                <c:pt idx="1211">
                  <c:v>2.2066867112121429</c:v>
                </c:pt>
                <c:pt idx="1212">
                  <c:v>2.247457857110998</c:v>
                </c:pt>
                <c:pt idx="1213">
                  <c:v>2.3412500006734192</c:v>
                </c:pt>
                <c:pt idx="1214">
                  <c:v>2.378876222810629</c:v>
                </c:pt>
                <c:pt idx="1215">
                  <c:v>2.3737734957853398</c:v>
                </c:pt>
                <c:pt idx="1216">
                  <c:v>2.3565319602594328</c:v>
                </c:pt>
                <c:pt idx="1217">
                  <c:v>2.3303126666422158</c:v>
                </c:pt>
                <c:pt idx="1218">
                  <c:v>2.3239922443754462</c:v>
                </c:pt>
                <c:pt idx="1219">
                  <c:v>2.330691807580008</c:v>
                </c:pt>
                <c:pt idx="1220">
                  <c:v>2.314074238407025</c:v>
                </c:pt>
                <c:pt idx="1221">
                  <c:v>2.3473297389987748</c:v>
                </c:pt>
                <c:pt idx="1222">
                  <c:v>2.377159864327322</c:v>
                </c:pt>
                <c:pt idx="1223">
                  <c:v>2.2326764510985648</c:v>
                </c:pt>
                <c:pt idx="1224">
                  <c:v>2.2916388555903122</c:v>
                </c:pt>
                <c:pt idx="1225">
                  <c:v>2.3638614353416911</c:v>
                </c:pt>
                <c:pt idx="1226">
                  <c:v>2.386960136355361</c:v>
                </c:pt>
                <c:pt idx="1227">
                  <c:v>2.3766623227346302</c:v>
                </c:pt>
                <c:pt idx="1228">
                  <c:v>2.3957398880781819</c:v>
                </c:pt>
                <c:pt idx="1229">
                  <c:v>2.39209906205719</c:v>
                </c:pt>
                <c:pt idx="1230">
                  <c:v>2.344531326381984</c:v>
                </c:pt>
                <c:pt idx="1231">
                  <c:v>2.3095887792146699</c:v>
                </c:pt>
                <c:pt idx="1232">
                  <c:v>2.2891277475002769</c:v>
                </c:pt>
                <c:pt idx="1233">
                  <c:v>2.2881928424882729</c:v>
                </c:pt>
                <c:pt idx="1234">
                  <c:v>2.333956606557039</c:v>
                </c:pt>
                <c:pt idx="1235">
                  <c:v>2.3385770457520909</c:v>
                </c:pt>
                <c:pt idx="1236">
                  <c:v>2.284600907960542</c:v>
                </c:pt>
                <c:pt idx="1237">
                  <c:v>2.2635464432199819</c:v>
                </c:pt>
                <c:pt idx="1238">
                  <c:v>2.2540271672544998</c:v>
                </c:pt>
                <c:pt idx="1239">
                  <c:v>2.2767748852348402</c:v>
                </c:pt>
                <c:pt idx="1240">
                  <c:v>2.3040947417134641</c:v>
                </c:pt>
                <c:pt idx="1241">
                  <c:v>2.315872170762669</c:v>
                </c:pt>
                <c:pt idx="1242">
                  <c:v>2.3737019673659558</c:v>
                </c:pt>
                <c:pt idx="1243">
                  <c:v>2.392620995538818</c:v>
                </c:pt>
                <c:pt idx="1244">
                  <c:v>2.3747883237152809</c:v>
                </c:pt>
                <c:pt idx="1245">
                  <c:v>2.4098827094649189</c:v>
                </c:pt>
                <c:pt idx="1246">
                  <c:v>2.399577660299768</c:v>
                </c:pt>
                <c:pt idx="1247">
                  <c:v>2.4158808100590079</c:v>
                </c:pt>
                <c:pt idx="1248">
                  <c:v>2.4758175812939891</c:v>
                </c:pt>
                <c:pt idx="1249">
                  <c:v>2.4852942325767868</c:v>
                </c:pt>
                <c:pt idx="1250">
                  <c:v>2.5175465452938739</c:v>
                </c:pt>
                <c:pt idx="1251">
                  <c:v>2.519460753754966</c:v>
                </c:pt>
                <c:pt idx="1252">
                  <c:v>2.6110118591817679</c:v>
                </c:pt>
                <c:pt idx="1253">
                  <c:v>2.631728137179369</c:v>
                </c:pt>
                <c:pt idx="1254">
                  <c:v>2.665694442418463</c:v>
                </c:pt>
                <c:pt idx="1255">
                  <c:v>2.682342027993859</c:v>
                </c:pt>
                <c:pt idx="1256">
                  <c:v>2.614122833381519</c:v>
                </c:pt>
                <c:pt idx="1257">
                  <c:v>2.643149641941605</c:v>
                </c:pt>
                <c:pt idx="1258">
                  <c:v>2.7516803797676812</c:v>
                </c:pt>
                <c:pt idx="1259">
                  <c:v>2.8503538459050208</c:v>
                </c:pt>
                <c:pt idx="1260">
                  <c:v>2.9837233125535212</c:v>
                </c:pt>
                <c:pt idx="1261">
                  <c:v>3.023065676362517</c:v>
                </c:pt>
                <c:pt idx="1262">
                  <c:v>3.0889987471486569</c:v>
                </c:pt>
                <c:pt idx="1263">
                  <c:v>3.2392672904580939</c:v>
                </c:pt>
                <c:pt idx="1264">
                  <c:v>3.3203127487412489</c:v>
                </c:pt>
                <c:pt idx="1265">
                  <c:v>3.4804797148415272</c:v>
                </c:pt>
                <c:pt idx="1266">
                  <c:v>3.3543789845744469</c:v>
                </c:pt>
                <c:pt idx="1267">
                  <c:v>3.384239676011263</c:v>
                </c:pt>
                <c:pt idx="1268">
                  <c:v>3.438592095332599</c:v>
                </c:pt>
                <c:pt idx="1269">
                  <c:v>3.5012729737801349</c:v>
                </c:pt>
                <c:pt idx="1270">
                  <c:v>3.655234582906691</c:v>
                </c:pt>
                <c:pt idx="1271">
                  <c:v>3.7908226615600351</c:v>
                </c:pt>
                <c:pt idx="1272">
                  <c:v>4.033169797566619</c:v>
                </c:pt>
                <c:pt idx="1273">
                  <c:v>4.0778850544761251</c:v>
                </c:pt>
                <c:pt idx="1274">
                  <c:v>3.9969400725576572</c:v>
                </c:pt>
                <c:pt idx="1275">
                  <c:v>4.0530594241477393</c:v>
                </c:pt>
                <c:pt idx="1276">
                  <c:v>4.0559911945759257</c:v>
                </c:pt>
                <c:pt idx="1277">
                  <c:v>4.0635264307339716</c:v>
                </c:pt>
                <c:pt idx="1278">
                  <c:v>4.0498988121132884</c:v>
                </c:pt>
                <c:pt idx="1279">
                  <c:v>3.732902976541407</c:v>
                </c:pt>
                <c:pt idx="1280">
                  <c:v>3.7892179323091328</c:v>
                </c:pt>
                <c:pt idx="1281">
                  <c:v>3.8252784684367618</c:v>
                </c:pt>
                <c:pt idx="1282">
                  <c:v>3.6279921712740699</c:v>
                </c:pt>
                <c:pt idx="1283">
                  <c:v>3.8074762506118658</c:v>
                </c:pt>
                <c:pt idx="1284">
                  <c:v>3.9144646407648982</c:v>
                </c:pt>
                <c:pt idx="1285">
                  <c:v>3.9099095848859222</c:v>
                </c:pt>
                <c:pt idx="1286">
                  <c:v>3.9057548517310008</c:v>
                </c:pt>
                <c:pt idx="1287">
                  <c:v>3.914077962305468</c:v>
                </c:pt>
                <c:pt idx="1288">
                  <c:v>3.7933746302381608</c:v>
                </c:pt>
                <c:pt idx="1289">
                  <c:v>3.772931756015085</c:v>
                </c:pt>
                <c:pt idx="1290">
                  <c:v>3.753225776705901</c:v>
                </c:pt>
                <c:pt idx="1291">
                  <c:v>3.7567488003902518</c:v>
                </c:pt>
                <c:pt idx="1292">
                  <c:v>3.6315042659865782</c:v>
                </c:pt>
                <c:pt idx="1293">
                  <c:v>3.5880861364499941</c:v>
                </c:pt>
                <c:pt idx="1294">
                  <c:v>3.539669860181065</c:v>
                </c:pt>
                <c:pt idx="1295">
                  <c:v>3.6701807878768871</c:v>
                </c:pt>
                <c:pt idx="1296">
                  <c:v>3.8146117589166559</c:v>
                </c:pt>
                <c:pt idx="1297">
                  <c:v>3.894003922728329</c:v>
                </c:pt>
                <c:pt idx="1298">
                  <c:v>3.8981492197697731</c:v>
                </c:pt>
                <c:pt idx="1299">
                  <c:v>3.9323629881413722</c:v>
                </c:pt>
                <c:pt idx="1300">
                  <c:v>3.887572990006666</c:v>
                </c:pt>
                <c:pt idx="1301">
                  <c:v>3.9321760476252701</c:v>
                </c:pt>
                <c:pt idx="1302">
                  <c:v>4.0390673210594157</c:v>
                </c:pt>
                <c:pt idx="1303">
                  <c:v>4.1155186407962043</c:v>
                </c:pt>
                <c:pt idx="1304">
                  <c:v>4.2368638096767421</c:v>
                </c:pt>
                <c:pt idx="1305">
                  <c:v>4.301238547120815</c:v>
                </c:pt>
                <c:pt idx="1306">
                  <c:v>4.399685618699662</c:v>
                </c:pt>
                <c:pt idx="1307">
                  <c:v>4.5202750465368773</c:v>
                </c:pt>
                <c:pt idx="1308">
                  <c:v>4.5745643484192797</c:v>
                </c:pt>
                <c:pt idx="1309">
                  <c:v>4.2729345362508218</c:v>
                </c:pt>
                <c:pt idx="1310">
                  <c:v>4.2838923588162494</c:v>
                </c:pt>
                <c:pt idx="1311">
                  <c:v>4.5182128346945696</c:v>
                </c:pt>
                <c:pt idx="1312">
                  <c:v>4.6182504945918188</c:v>
                </c:pt>
                <c:pt idx="1313">
                  <c:v>4.5374996796961611</c:v>
                </c:pt>
                <c:pt idx="1314">
                  <c:v>4.5277027364211646</c:v>
                </c:pt>
                <c:pt idx="1315">
                  <c:v>4.6133801979468414</c:v>
                </c:pt>
                <c:pt idx="1316">
                  <c:v>4.5899924498487943</c:v>
                </c:pt>
                <c:pt idx="1317">
                  <c:v>4.5836980421791136</c:v>
                </c:pt>
                <c:pt idx="1318">
                  <c:v>4.6508576731880824</c:v>
                </c:pt>
                <c:pt idx="1319">
                  <c:v>4.6868753619233523</c:v>
                </c:pt>
                <c:pt idx="1320">
                  <c:v>4.7373331320317043</c:v>
                </c:pt>
                <c:pt idx="1321">
                  <c:v>4.6456728655767474</c:v>
                </c:pt>
                <c:pt idx="1322">
                  <c:v>4.4713671433693367</c:v>
                </c:pt>
                <c:pt idx="1323">
                  <c:v>4.5737133132625223</c:v>
                </c:pt>
                <c:pt idx="1324">
                  <c:v>4.4145624373134504</c:v>
                </c:pt>
                <c:pt idx="1325">
                  <c:v>4.1405012525533804</c:v>
                </c:pt>
                <c:pt idx="1326">
                  <c:v>4.1906514964090036</c:v>
                </c:pt>
                <c:pt idx="1327">
                  <c:v>4.2794047300229341</c:v>
                </c:pt>
                <c:pt idx="1328">
                  <c:v>4.0928939850904298</c:v>
                </c:pt>
                <c:pt idx="1329">
                  <c:v>3.712300319952714</c:v>
                </c:pt>
                <c:pt idx="1330">
                  <c:v>3.513447436898121</c:v>
                </c:pt>
                <c:pt idx="1331">
                  <c:v>3.7406152118134219</c:v>
                </c:pt>
                <c:pt idx="1332">
                  <c:v>3.537215510110252</c:v>
                </c:pt>
                <c:pt idx="1333">
                  <c:v>3.33634080102641</c:v>
                </c:pt>
                <c:pt idx="1334">
                  <c:v>3.1423979168724658</c:v>
                </c:pt>
                <c:pt idx="1335">
                  <c:v>3.1207418495509569</c:v>
                </c:pt>
                <c:pt idx="1336">
                  <c:v>2.9593533267570762</c:v>
                </c:pt>
                <c:pt idx="1337">
                  <c:v>2.814477257326967</c:v>
                </c:pt>
                <c:pt idx="1338">
                  <c:v>2.946976777734879</c:v>
                </c:pt>
                <c:pt idx="1339">
                  <c:v>3.0937808611574962</c:v>
                </c:pt>
                <c:pt idx="1340">
                  <c:v>3.254016915523843</c:v>
                </c:pt>
                <c:pt idx="1341">
                  <c:v>3.3117875875893019</c:v>
                </c:pt>
                <c:pt idx="1342">
                  <c:v>3.18186409668064</c:v>
                </c:pt>
                <c:pt idx="1343">
                  <c:v>3.25815319582198</c:v>
                </c:pt>
                <c:pt idx="1344">
                  <c:v>3.4322568149676869</c:v>
                </c:pt>
                <c:pt idx="1345">
                  <c:v>3.513088991834469</c:v>
                </c:pt>
                <c:pt idx="1346">
                  <c:v>3.5711545878401671</c:v>
                </c:pt>
                <c:pt idx="1347">
                  <c:v>3.5926875589052032</c:v>
                </c:pt>
                <c:pt idx="1348">
                  <c:v>3.6926622383107892</c:v>
                </c:pt>
                <c:pt idx="1349">
                  <c:v>3.6051095551721719</c:v>
                </c:pt>
                <c:pt idx="1350">
                  <c:v>3.308516324303493</c:v>
                </c:pt>
                <c:pt idx="1351">
                  <c:v>3.2585331605148991</c:v>
                </c:pt>
                <c:pt idx="1352">
                  <c:v>3.409696444726765</c:v>
                </c:pt>
                <c:pt idx="1353">
                  <c:v>3.317874013603781</c:v>
                </c:pt>
                <c:pt idx="1354">
                  <c:v>3.2787575964811531</c:v>
                </c:pt>
                <c:pt idx="1355">
                  <c:v>3.101478430871901</c:v>
                </c:pt>
                <c:pt idx="1356">
                  <c:v>3.3257576502551451</c:v>
                </c:pt>
                <c:pt idx="1357">
                  <c:v>3.3187131513376822</c:v>
                </c:pt>
                <c:pt idx="1358">
                  <c:v>3.3438194888419179</c:v>
                </c:pt>
                <c:pt idx="1359">
                  <c:v>3.4676240514256418</c:v>
                </c:pt>
                <c:pt idx="1360">
                  <c:v>3.6789099075961271</c:v>
                </c:pt>
                <c:pt idx="1361">
                  <c:v>3.6806018161950131</c:v>
                </c:pt>
                <c:pt idx="1362">
                  <c:v>3.5888541081394401</c:v>
                </c:pt>
                <c:pt idx="1363">
                  <c:v>3.6914501682507841</c:v>
                </c:pt>
                <c:pt idx="1364">
                  <c:v>3.6931923216923219</c:v>
                </c:pt>
                <c:pt idx="1365">
                  <c:v>3.7129994405875428</c:v>
                </c:pt>
                <c:pt idx="1366">
                  <c:v>3.3778368498364788</c:v>
                </c:pt>
                <c:pt idx="1367">
                  <c:v>3.4570555735011879</c:v>
                </c:pt>
                <c:pt idx="1368">
                  <c:v>3.3270690973228212</c:v>
                </c:pt>
                <c:pt idx="1369">
                  <c:v>3.1332724136075538</c:v>
                </c:pt>
                <c:pt idx="1370">
                  <c:v>2.8235067244682899</c:v>
                </c:pt>
                <c:pt idx="1371">
                  <c:v>2.5674711424668959</c:v>
                </c:pt>
                <c:pt idx="1372">
                  <c:v>2.522871799391416</c:v>
                </c:pt>
                <c:pt idx="1373">
                  <c:v>2.662068051650393</c:v>
                </c:pt>
                <c:pt idx="1374">
                  <c:v>2.854196356440267</c:v>
                </c:pt>
                <c:pt idx="1375">
                  <c:v>2.6730225023946441</c:v>
                </c:pt>
                <c:pt idx="1376">
                  <c:v>2.5133474438937111</c:v>
                </c:pt>
                <c:pt idx="1377">
                  <c:v>2.472095895648144</c:v>
                </c:pt>
                <c:pt idx="1378">
                  <c:v>2.5117613250363728</c:v>
                </c:pt>
                <c:pt idx="1379">
                  <c:v>2.6565642756842438</c:v>
                </c:pt>
                <c:pt idx="1380">
                  <c:v>2.761167943249351</c:v>
                </c:pt>
                <c:pt idx="1381">
                  <c:v>2.7145176272481168</c:v>
                </c:pt>
                <c:pt idx="1382">
                  <c:v>2.7173595729009539</c:v>
                </c:pt>
                <c:pt idx="1383">
                  <c:v>2.536486075733468</c:v>
                </c:pt>
                <c:pt idx="1384">
                  <c:v>2.421346912529911</c:v>
                </c:pt>
                <c:pt idx="1385">
                  <c:v>2.617747574337594</c:v>
                </c:pt>
                <c:pt idx="1386">
                  <c:v>2.5899230418319279</c:v>
                </c:pt>
                <c:pt idx="1387">
                  <c:v>2.633950704049064</c:v>
                </c:pt>
                <c:pt idx="1388">
                  <c:v>2.7595033815592922</c:v>
                </c:pt>
                <c:pt idx="1389">
                  <c:v>2.7773261679472938</c:v>
                </c:pt>
                <c:pt idx="1390">
                  <c:v>2.736999780635462</c:v>
                </c:pt>
                <c:pt idx="1391">
                  <c:v>2.773919067452391</c:v>
                </c:pt>
                <c:pt idx="1392">
                  <c:v>2.6697178904847929</c:v>
                </c:pt>
                <c:pt idx="1393">
                  <c:v>2.7606464494636969</c:v>
                </c:pt>
                <c:pt idx="1394">
                  <c:v>2.7123610897104729</c:v>
                </c:pt>
                <c:pt idx="1395">
                  <c:v>2.732421178930645</c:v>
                </c:pt>
                <c:pt idx="1396">
                  <c:v>2.858296231297818</c:v>
                </c:pt>
                <c:pt idx="1397">
                  <c:v>2.9135237970664472</c:v>
                </c:pt>
                <c:pt idx="1398">
                  <c:v>3.037301439690125</c:v>
                </c:pt>
                <c:pt idx="1399">
                  <c:v>3.069704469726859</c:v>
                </c:pt>
                <c:pt idx="1400">
                  <c:v>3.003590679819605</c:v>
                </c:pt>
                <c:pt idx="1401">
                  <c:v>3.1259173966001992</c:v>
                </c:pt>
                <c:pt idx="1402">
                  <c:v>3.164745269049424</c:v>
                </c:pt>
                <c:pt idx="1403">
                  <c:v>3.1696173159484031</c:v>
                </c:pt>
                <c:pt idx="1404">
                  <c:v>3.259082478873724</c:v>
                </c:pt>
                <c:pt idx="1405">
                  <c:v>3.052900061394018</c:v>
                </c:pt>
                <c:pt idx="1406">
                  <c:v>3.2108466077789681</c:v>
                </c:pt>
                <c:pt idx="1407">
                  <c:v>3.294850510955178</c:v>
                </c:pt>
                <c:pt idx="1408">
                  <c:v>3.321243726793973</c:v>
                </c:pt>
                <c:pt idx="1409">
                  <c:v>3.3340434266032131</c:v>
                </c:pt>
                <c:pt idx="1410">
                  <c:v>3.2446931305554272</c:v>
                </c:pt>
                <c:pt idx="1411">
                  <c:v>3.2580443629571318</c:v>
                </c:pt>
                <c:pt idx="1412">
                  <c:v>3.2573486385376311</c:v>
                </c:pt>
                <c:pt idx="1413">
                  <c:v>3.2025877265463292</c:v>
                </c:pt>
                <c:pt idx="1414">
                  <c:v>3.197399886146556</c:v>
                </c:pt>
                <c:pt idx="1415">
                  <c:v>3.3810800015450462</c:v>
                </c:pt>
                <c:pt idx="1416">
                  <c:v>3.3576277067130791</c:v>
                </c:pt>
                <c:pt idx="1417">
                  <c:v>3.4094575724336851</c:v>
                </c:pt>
                <c:pt idx="1418">
                  <c:v>3.4834213085667658</c:v>
                </c:pt>
                <c:pt idx="1419">
                  <c:v>3.5321349891596352</c:v>
                </c:pt>
                <c:pt idx="1420">
                  <c:v>3.5576761495498981</c:v>
                </c:pt>
                <c:pt idx="1421">
                  <c:v>3.5771293341250998</c:v>
                </c:pt>
                <c:pt idx="1422">
                  <c:v>3.4950925453232391</c:v>
                </c:pt>
                <c:pt idx="1423">
                  <c:v>3.5617430747138501</c:v>
                </c:pt>
                <c:pt idx="1424">
                  <c:v>3.4926633432338039</c:v>
                </c:pt>
                <c:pt idx="1425">
                  <c:v>3.410788436520201</c:v>
                </c:pt>
                <c:pt idx="1426">
                  <c:v>3.5194940269665511</c:v>
                </c:pt>
                <c:pt idx="1427">
                  <c:v>3.5591861476151738</c:v>
                </c:pt>
                <c:pt idx="1428">
                  <c:v>3.5083793578317799</c:v>
                </c:pt>
                <c:pt idx="1429">
                  <c:v>3.559288951686129</c:v>
                </c:pt>
                <c:pt idx="1430">
                  <c:v>3.6868324555068139</c:v>
                </c:pt>
                <c:pt idx="1431">
                  <c:v>3.5902952724555148</c:v>
                </c:pt>
                <c:pt idx="1432">
                  <c:v>3.3341906806362869</c:v>
                </c:pt>
                <c:pt idx="1433">
                  <c:v>3.358868483757246</c:v>
                </c:pt>
                <c:pt idx="1434">
                  <c:v>3.369403647467355</c:v>
                </c:pt>
                <c:pt idx="1435">
                  <c:v>3.354832706299133</c:v>
                </c:pt>
                <c:pt idx="1436">
                  <c:v>3.464030280722445</c:v>
                </c:pt>
                <c:pt idx="1437">
                  <c:v>3.408502463952531</c:v>
                </c:pt>
                <c:pt idx="1438">
                  <c:v>3.4455066596265498</c:v>
                </c:pt>
                <c:pt idx="1439">
                  <c:v>3.3374018066340869</c:v>
                </c:pt>
                <c:pt idx="1440">
                  <c:v>3.3367735271749499</c:v>
                </c:pt>
                <c:pt idx="1441">
                  <c:v>3.345717439743872</c:v>
                </c:pt>
                <c:pt idx="1442">
                  <c:v>3.3290356659799332</c:v>
                </c:pt>
                <c:pt idx="1443">
                  <c:v>3.3886553011159251</c:v>
                </c:pt>
                <c:pt idx="1444">
                  <c:v>3.440333144952568</c:v>
                </c:pt>
                <c:pt idx="1445">
                  <c:v>3.477205760291334</c:v>
                </c:pt>
                <c:pt idx="1446">
                  <c:v>3.594692341112407</c:v>
                </c:pt>
                <c:pt idx="1447">
                  <c:v>3.58734446417199</c:v>
                </c:pt>
                <c:pt idx="1448">
                  <c:v>3.617638173692749</c:v>
                </c:pt>
                <c:pt idx="1449">
                  <c:v>3.626114967750675</c:v>
                </c:pt>
                <c:pt idx="1450">
                  <c:v>3.5507209888756792</c:v>
                </c:pt>
                <c:pt idx="1451">
                  <c:v>3.5413820163351781</c:v>
                </c:pt>
                <c:pt idx="1452">
                  <c:v>3.5569040858458298</c:v>
                </c:pt>
                <c:pt idx="1453">
                  <c:v>3.4790634727058709</c:v>
                </c:pt>
                <c:pt idx="1454">
                  <c:v>3.53518751980394</c:v>
                </c:pt>
                <c:pt idx="1455">
                  <c:v>3.5729399815581551</c:v>
                </c:pt>
                <c:pt idx="1456">
                  <c:v>3.5261310400363199</c:v>
                </c:pt>
                <c:pt idx="1457">
                  <c:v>3.2109385152368319</c:v>
                </c:pt>
                <c:pt idx="1458">
                  <c:v>3.1941752387715558</c:v>
                </c:pt>
                <c:pt idx="1459">
                  <c:v>3.2663856336540031</c:v>
                </c:pt>
                <c:pt idx="1460">
                  <c:v>2.975714091736116</c:v>
                </c:pt>
                <c:pt idx="1461">
                  <c:v>2.9965532521444942</c:v>
                </c:pt>
                <c:pt idx="1462">
                  <c:v>2.789959727734785</c:v>
                </c:pt>
                <c:pt idx="1463">
                  <c:v>2.8189628044667252</c:v>
                </c:pt>
                <c:pt idx="1464">
                  <c:v>2.7093411025778731</c:v>
                </c:pt>
                <c:pt idx="1465">
                  <c:v>2.818877030397001</c:v>
                </c:pt>
                <c:pt idx="1466">
                  <c:v>2.7220601975290522</c:v>
                </c:pt>
                <c:pt idx="1467">
                  <c:v>2.7910650552496081</c:v>
                </c:pt>
                <c:pt idx="1468">
                  <c:v>2.8954514879078941</c:v>
                </c:pt>
                <c:pt idx="1469">
                  <c:v>2.8655822386865748</c:v>
                </c:pt>
                <c:pt idx="1470">
                  <c:v>2.7606824790774689</c:v>
                </c:pt>
                <c:pt idx="1471">
                  <c:v>2.8024900226560159</c:v>
                </c:pt>
                <c:pt idx="1472">
                  <c:v>2.844926663910373</c:v>
                </c:pt>
                <c:pt idx="1473">
                  <c:v>2.644363784676397</c:v>
                </c:pt>
                <c:pt idx="1474">
                  <c:v>2.6328097054528299</c:v>
                </c:pt>
                <c:pt idx="1475">
                  <c:v>2.5532136985865179</c:v>
                </c:pt>
                <c:pt idx="1476">
                  <c:v>2.6480366247670002</c:v>
                </c:pt>
                <c:pt idx="1477">
                  <c:v>2.6315507295232998</c:v>
                </c:pt>
                <c:pt idx="1478">
                  <c:v>2.750901485952078</c:v>
                </c:pt>
                <c:pt idx="1479">
                  <c:v>2.765898836647732</c:v>
                </c:pt>
                <c:pt idx="1480">
                  <c:v>2.8102169771747629</c:v>
                </c:pt>
                <c:pt idx="1481">
                  <c:v>2.7831523525132962</c:v>
                </c:pt>
                <c:pt idx="1482">
                  <c:v>2.777773326090077</c:v>
                </c:pt>
                <c:pt idx="1483">
                  <c:v>2.9191477639319419</c:v>
                </c:pt>
                <c:pt idx="1484">
                  <c:v>2.9527432743594768</c:v>
                </c:pt>
                <c:pt idx="1485">
                  <c:v>2.8908036588278789</c:v>
                </c:pt>
                <c:pt idx="1486">
                  <c:v>2.917832454880247</c:v>
                </c:pt>
                <c:pt idx="1487">
                  <c:v>2.9819892051712138</c:v>
                </c:pt>
                <c:pt idx="1488">
                  <c:v>2.9343597029679271</c:v>
                </c:pt>
                <c:pt idx="1489">
                  <c:v>2.9016439664043312</c:v>
                </c:pt>
                <c:pt idx="1490">
                  <c:v>2.6464255323961421</c:v>
                </c:pt>
                <c:pt idx="1491">
                  <c:v>2.6188963759507589</c:v>
                </c:pt>
                <c:pt idx="1492">
                  <c:v>2.443246383093312</c:v>
                </c:pt>
                <c:pt idx="1493">
                  <c:v>2.4900178250579361</c:v>
                </c:pt>
                <c:pt idx="1494">
                  <c:v>2.5964218718754242</c:v>
                </c:pt>
                <c:pt idx="1495">
                  <c:v>2.589849633265374</c:v>
                </c:pt>
                <c:pt idx="1496">
                  <c:v>2.5179058763875339</c:v>
                </c:pt>
                <c:pt idx="1497">
                  <c:v>2.559873624081078</c:v>
                </c:pt>
                <c:pt idx="1498">
                  <c:v>2.599667528978419</c:v>
                </c:pt>
                <c:pt idx="1499">
                  <c:v>2.583280461169382</c:v>
                </c:pt>
                <c:pt idx="1500">
                  <c:v>2.5264329951613451</c:v>
                </c:pt>
                <c:pt idx="1501">
                  <c:v>2.5287281230981029</c:v>
                </c:pt>
                <c:pt idx="1502">
                  <c:v>2.644756379189269</c:v>
                </c:pt>
                <c:pt idx="1503">
                  <c:v>2.6381990221915559</c:v>
                </c:pt>
                <c:pt idx="1504">
                  <c:v>2.619254616945947</c:v>
                </c:pt>
                <c:pt idx="1505">
                  <c:v>2.718659818933034</c:v>
                </c:pt>
                <c:pt idx="1506">
                  <c:v>2.8385057497384052</c:v>
                </c:pt>
                <c:pt idx="1507">
                  <c:v>2.903516434002797</c:v>
                </c:pt>
                <c:pt idx="1508">
                  <c:v>2.8833598312406772</c:v>
                </c:pt>
                <c:pt idx="1509">
                  <c:v>2.9281146794461321</c:v>
                </c:pt>
                <c:pt idx="1510">
                  <c:v>2.856419806260694</c:v>
                </c:pt>
                <c:pt idx="1511">
                  <c:v>2.892585348591084</c:v>
                </c:pt>
                <c:pt idx="1512">
                  <c:v>2.8619304673094121</c:v>
                </c:pt>
                <c:pt idx="1513">
                  <c:v>2.8161465105149972</c:v>
                </c:pt>
                <c:pt idx="1514">
                  <c:v>2.914458951198533</c:v>
                </c:pt>
                <c:pt idx="1515">
                  <c:v>2.911667002888664</c:v>
                </c:pt>
                <c:pt idx="1516">
                  <c:v>2.8674433155041839</c:v>
                </c:pt>
                <c:pt idx="1517">
                  <c:v>2.9544426192010782</c:v>
                </c:pt>
                <c:pt idx="1518">
                  <c:v>2.954459259549421</c:v>
                </c:pt>
                <c:pt idx="1519">
                  <c:v>2.9267637221685212</c:v>
                </c:pt>
                <c:pt idx="1520">
                  <c:v>2.8789246823539369</c:v>
                </c:pt>
                <c:pt idx="1521">
                  <c:v>2.9256873306385418</c:v>
                </c:pt>
                <c:pt idx="1522">
                  <c:v>2.933617877140783</c:v>
                </c:pt>
                <c:pt idx="1523">
                  <c:v>2.9612996603042201</c:v>
                </c:pt>
                <c:pt idx="1524">
                  <c:v>2.980361833218375</c:v>
                </c:pt>
                <c:pt idx="1525">
                  <c:v>2.9585082756917882</c:v>
                </c:pt>
                <c:pt idx="1526">
                  <c:v>2.905003512937506</c:v>
                </c:pt>
                <c:pt idx="1527">
                  <c:v>2.911916337539016</c:v>
                </c:pt>
                <c:pt idx="1528">
                  <c:v>2.7678234349851749</c:v>
                </c:pt>
                <c:pt idx="1529">
                  <c:v>2.7262654502325652</c:v>
                </c:pt>
                <c:pt idx="1530">
                  <c:v>2.7549121481208299</c:v>
                </c:pt>
                <c:pt idx="1531">
                  <c:v>2.772274637974923</c:v>
                </c:pt>
                <c:pt idx="1532">
                  <c:v>2.8135474820159811</c:v>
                </c:pt>
                <c:pt idx="1533">
                  <c:v>2.7852478639136509</c:v>
                </c:pt>
                <c:pt idx="1534">
                  <c:v>2.774597567469276</c:v>
                </c:pt>
                <c:pt idx="1535">
                  <c:v>2.7422296958820591</c:v>
                </c:pt>
                <c:pt idx="1536">
                  <c:v>2.8324677407819161</c:v>
                </c:pt>
                <c:pt idx="1537">
                  <c:v>2.8324054452861471</c:v>
                </c:pt>
                <c:pt idx="1538">
                  <c:v>2.8534065309090599</c:v>
                </c:pt>
                <c:pt idx="1539">
                  <c:v>2.7311463189426251</c:v>
                </c:pt>
                <c:pt idx="1540">
                  <c:v>2.642964658013752</c:v>
                </c:pt>
                <c:pt idx="1541">
                  <c:v>2.643044046102915</c:v>
                </c:pt>
                <c:pt idx="1542">
                  <c:v>2.6416464186116091</c:v>
                </c:pt>
                <c:pt idx="1543">
                  <c:v>2.65841780927241</c:v>
                </c:pt>
                <c:pt idx="1544">
                  <c:v>2.658922090720429</c:v>
                </c:pt>
                <c:pt idx="1545">
                  <c:v>2.7107413371359188</c:v>
                </c:pt>
                <c:pt idx="1546">
                  <c:v>2.7161440737482652</c:v>
                </c:pt>
                <c:pt idx="1547">
                  <c:v>2.648483952371159</c:v>
                </c:pt>
                <c:pt idx="1548">
                  <c:v>2.6643912242034422</c:v>
                </c:pt>
                <c:pt idx="1549">
                  <c:v>2.6772352684166298</c:v>
                </c:pt>
                <c:pt idx="1550">
                  <c:v>2.7286556735276868</c:v>
                </c:pt>
                <c:pt idx="1551">
                  <c:v>2.6918450074930229</c:v>
                </c:pt>
                <c:pt idx="1552">
                  <c:v>2.683208616757073</c:v>
                </c:pt>
                <c:pt idx="1553">
                  <c:v>2.7122415232144248</c:v>
                </c:pt>
                <c:pt idx="1554">
                  <c:v>2.689921535310325</c:v>
                </c:pt>
                <c:pt idx="1555">
                  <c:v>2.685568759752301</c:v>
                </c:pt>
                <c:pt idx="1556">
                  <c:v>2.8036799573085749</c:v>
                </c:pt>
                <c:pt idx="1557">
                  <c:v>2.821088759138517</c:v>
                </c:pt>
                <c:pt idx="1558">
                  <c:v>2.8292829823115202</c:v>
                </c:pt>
                <c:pt idx="1559">
                  <c:v>2.848698866862017</c:v>
                </c:pt>
                <c:pt idx="1560">
                  <c:v>2.850772670325648</c:v>
                </c:pt>
                <c:pt idx="1561">
                  <c:v>2.8503466328194031</c:v>
                </c:pt>
                <c:pt idx="1562">
                  <c:v>2.855763371616455</c:v>
                </c:pt>
                <c:pt idx="1563">
                  <c:v>2.7219453610879309</c:v>
                </c:pt>
                <c:pt idx="1564">
                  <c:v>2.7408163499849652</c:v>
                </c:pt>
                <c:pt idx="1565">
                  <c:v>2.8352871893361562</c:v>
                </c:pt>
                <c:pt idx="1566">
                  <c:v>2.8412356872796178</c:v>
                </c:pt>
                <c:pt idx="1567">
                  <c:v>2.8706280376276259</c:v>
                </c:pt>
                <c:pt idx="1568">
                  <c:v>2.8876164349097628</c:v>
                </c:pt>
                <c:pt idx="1569">
                  <c:v>2.8543067660514372</c:v>
                </c:pt>
                <c:pt idx="1570">
                  <c:v>2.9070563405017271</c:v>
                </c:pt>
                <c:pt idx="1571">
                  <c:v>2.891107152920676</c:v>
                </c:pt>
                <c:pt idx="1572">
                  <c:v>2.8697435905084729</c:v>
                </c:pt>
                <c:pt idx="1573">
                  <c:v>2.931565003661885</c:v>
                </c:pt>
                <c:pt idx="1574">
                  <c:v>2.9482027984674408</c:v>
                </c:pt>
                <c:pt idx="1575">
                  <c:v>2.955290161954887</c:v>
                </c:pt>
                <c:pt idx="1576">
                  <c:v>2.9498109067023841</c:v>
                </c:pt>
                <c:pt idx="1577">
                  <c:v>2.936563871380347</c:v>
                </c:pt>
                <c:pt idx="1578">
                  <c:v>2.9896931453676499</c:v>
                </c:pt>
                <c:pt idx="1579">
                  <c:v>2.9888206573128651</c:v>
                </c:pt>
                <c:pt idx="1580">
                  <c:v>2.9920311893679501</c:v>
                </c:pt>
                <c:pt idx="1581">
                  <c:v>3.010799056684625</c:v>
                </c:pt>
                <c:pt idx="1582">
                  <c:v>2.9958683267557298</c:v>
                </c:pt>
                <c:pt idx="1583">
                  <c:v>2.9694847843815881</c:v>
                </c:pt>
                <c:pt idx="1584">
                  <c:v>2.99946065897822</c:v>
                </c:pt>
                <c:pt idx="1585">
                  <c:v>3.0283408066249939</c:v>
                </c:pt>
                <c:pt idx="1586">
                  <c:v>3.034828470404443</c:v>
                </c:pt>
                <c:pt idx="1587">
                  <c:v>3.0367757729373759</c:v>
                </c:pt>
                <c:pt idx="1588">
                  <c:v>3.026510845789963</c:v>
                </c:pt>
                <c:pt idx="1589">
                  <c:v>3.0294620892267061</c:v>
                </c:pt>
                <c:pt idx="1590">
                  <c:v>3.0216447203564711</c:v>
                </c:pt>
                <c:pt idx="1591">
                  <c:v>3.0246483100496562</c:v>
                </c:pt>
                <c:pt idx="1592">
                  <c:v>2.9943200289768588</c:v>
                </c:pt>
                <c:pt idx="1593">
                  <c:v>2.9924009638803981</c:v>
                </c:pt>
                <c:pt idx="1594">
                  <c:v>3.0265512087672768</c:v>
                </c:pt>
                <c:pt idx="1595">
                  <c:v>2.904275965488857</c:v>
                </c:pt>
                <c:pt idx="1596">
                  <c:v>2.9047463947030341</c:v>
                </c:pt>
                <c:pt idx="1597">
                  <c:v>2.8862209487526171</c:v>
                </c:pt>
                <c:pt idx="1598">
                  <c:v>2.8573800701078338</c:v>
                </c:pt>
                <c:pt idx="1599">
                  <c:v>2.8993722350444329</c:v>
                </c:pt>
                <c:pt idx="1600">
                  <c:v>2.9436759294069592</c:v>
                </c:pt>
                <c:pt idx="1601">
                  <c:v>2.9787645483159122</c:v>
                </c:pt>
                <c:pt idx="1602">
                  <c:v>2.9537297286121018</c:v>
                </c:pt>
                <c:pt idx="1603">
                  <c:v>3.0100263019481339</c:v>
                </c:pt>
                <c:pt idx="1604">
                  <c:v>3.0626506095881592</c:v>
                </c:pt>
                <c:pt idx="1605">
                  <c:v>3.0563076208434312</c:v>
                </c:pt>
                <c:pt idx="1606">
                  <c:v>2.993627153334538</c:v>
                </c:pt>
                <c:pt idx="1607">
                  <c:v>3.0368055565723262</c:v>
                </c:pt>
                <c:pt idx="1608">
                  <c:v>3.1359802892151141</c:v>
                </c:pt>
                <c:pt idx="1609">
                  <c:v>3.199265583619805</c:v>
                </c:pt>
                <c:pt idx="1610">
                  <c:v>3.2306565334149959</c:v>
                </c:pt>
                <c:pt idx="1611">
                  <c:v>3.2449698301434409</c:v>
                </c:pt>
                <c:pt idx="1612">
                  <c:v>3.267112616963519</c:v>
                </c:pt>
                <c:pt idx="1613">
                  <c:v>3.1913306569199542</c:v>
                </c:pt>
                <c:pt idx="1614">
                  <c:v>3.2054420930064329</c:v>
                </c:pt>
                <c:pt idx="1615">
                  <c:v>3.2041595835889849</c:v>
                </c:pt>
                <c:pt idx="1616">
                  <c:v>3.163850533659939</c:v>
                </c:pt>
                <c:pt idx="1617">
                  <c:v>3.1817647887481071</c:v>
                </c:pt>
                <c:pt idx="1618">
                  <c:v>3.1936967970039079</c:v>
                </c:pt>
                <c:pt idx="1619">
                  <c:v>3.1841785435149959</c:v>
                </c:pt>
                <c:pt idx="1620">
                  <c:v>3.1816211862790511</c:v>
                </c:pt>
                <c:pt idx="1621">
                  <c:v>3.1494891657039878</c:v>
                </c:pt>
                <c:pt idx="1622">
                  <c:v>3.1246494599220491</c:v>
                </c:pt>
                <c:pt idx="1623">
                  <c:v>3.123072840882533</c:v>
                </c:pt>
                <c:pt idx="1624">
                  <c:v>3.174822281003419</c:v>
                </c:pt>
                <c:pt idx="1625">
                  <c:v>3.1647427357525588</c:v>
                </c:pt>
                <c:pt idx="1626">
                  <c:v>3.185341632227229</c:v>
                </c:pt>
                <c:pt idx="1627">
                  <c:v>3.1542286836976601</c:v>
                </c:pt>
                <c:pt idx="1628">
                  <c:v>3.0700094537606</c:v>
                </c:pt>
                <c:pt idx="1629">
                  <c:v>3.0802460705285988</c:v>
                </c:pt>
                <c:pt idx="1630">
                  <c:v>3.0520714199189189</c:v>
                </c:pt>
                <c:pt idx="1631">
                  <c:v>3.0984162122623311</c:v>
                </c:pt>
                <c:pt idx="1632">
                  <c:v>3.102876484449542</c:v>
                </c:pt>
                <c:pt idx="1633">
                  <c:v>3.1078999713441808</c:v>
                </c:pt>
                <c:pt idx="1634">
                  <c:v>3.1205492056135551</c:v>
                </c:pt>
                <c:pt idx="1635">
                  <c:v>3.102609153722403</c:v>
                </c:pt>
                <c:pt idx="1636">
                  <c:v>3.0370799172095948</c:v>
                </c:pt>
                <c:pt idx="1637">
                  <c:v>3.0534026527302389</c:v>
                </c:pt>
                <c:pt idx="1638">
                  <c:v>3.0461870667542259</c:v>
                </c:pt>
                <c:pt idx="1639">
                  <c:v>3.0622189240591369</c:v>
                </c:pt>
                <c:pt idx="1640">
                  <c:v>3.076813468565744</c:v>
                </c:pt>
                <c:pt idx="1641">
                  <c:v>3.1445174288971081</c:v>
                </c:pt>
                <c:pt idx="1642">
                  <c:v>3.155348060673675</c:v>
                </c:pt>
                <c:pt idx="1643">
                  <c:v>3.1553078606988469</c:v>
                </c:pt>
                <c:pt idx="1644">
                  <c:v>3.1546614300755662</c:v>
                </c:pt>
                <c:pt idx="1645">
                  <c:v>3.1556542674779409</c:v>
                </c:pt>
                <c:pt idx="1646">
                  <c:v>3.1286378878119119</c:v>
                </c:pt>
                <c:pt idx="1647">
                  <c:v>3.1921584315904572</c:v>
                </c:pt>
                <c:pt idx="1648">
                  <c:v>3.1921283111286751</c:v>
                </c:pt>
                <c:pt idx="1649">
                  <c:v>3.1950973449438722</c:v>
                </c:pt>
                <c:pt idx="1650">
                  <c:v>3.1748351800607639</c:v>
                </c:pt>
                <c:pt idx="1651">
                  <c:v>3.1997575149498449</c:v>
                </c:pt>
                <c:pt idx="1652">
                  <c:v>3.2000220511794</c:v>
                </c:pt>
                <c:pt idx="1653">
                  <c:v>3.1878030192574811</c:v>
                </c:pt>
                <c:pt idx="1654">
                  <c:v>3.195451312252279</c:v>
                </c:pt>
                <c:pt idx="1655">
                  <c:v>3.16640807740675</c:v>
                </c:pt>
                <c:pt idx="1656">
                  <c:v>3.1621192999634409</c:v>
                </c:pt>
                <c:pt idx="1657">
                  <c:v>3.1974610806861321</c:v>
                </c:pt>
                <c:pt idx="1658">
                  <c:v>3.1567864006785822</c:v>
                </c:pt>
                <c:pt idx="1659">
                  <c:v>3.1562678758741951</c:v>
                </c:pt>
                <c:pt idx="1660">
                  <c:v>3.1272774012116762</c:v>
                </c:pt>
                <c:pt idx="1661">
                  <c:v>3.133546646026018</c:v>
                </c:pt>
                <c:pt idx="1662">
                  <c:v>3.14854441629815</c:v>
                </c:pt>
                <c:pt idx="1663">
                  <c:v>3.11466179171236</c:v>
                </c:pt>
                <c:pt idx="1664">
                  <c:v>3.1570211037085221</c:v>
                </c:pt>
                <c:pt idx="1665">
                  <c:v>3.1560283707781438</c:v>
                </c:pt>
                <c:pt idx="1666">
                  <c:v>3.158978879839931</c:v>
                </c:pt>
                <c:pt idx="1667">
                  <c:v>3.18261436243561</c:v>
                </c:pt>
                <c:pt idx="1668">
                  <c:v>3.186754013848589</c:v>
                </c:pt>
                <c:pt idx="1669">
                  <c:v>3.1722730802825181</c:v>
                </c:pt>
                <c:pt idx="1670">
                  <c:v>3.1580007251955871</c:v>
                </c:pt>
                <c:pt idx="1671">
                  <c:v>3.161399375195129</c:v>
                </c:pt>
                <c:pt idx="1672">
                  <c:v>3.1663926880982038</c:v>
                </c:pt>
                <c:pt idx="1673">
                  <c:v>3.1580399202164369</c:v>
                </c:pt>
                <c:pt idx="1674">
                  <c:v>3.1504209916221981</c:v>
                </c:pt>
                <c:pt idx="1675">
                  <c:v>3.1586053430146199</c:v>
                </c:pt>
                <c:pt idx="1676">
                  <c:v>3.1629553921194988</c:v>
                </c:pt>
                <c:pt idx="1677">
                  <c:v>3.1362633862482028</c:v>
                </c:pt>
                <c:pt idx="1678">
                  <c:v>3.1042435781656348</c:v>
                </c:pt>
                <c:pt idx="1679">
                  <c:v>3.112450497629859</c:v>
                </c:pt>
                <c:pt idx="1680">
                  <c:v>3.0554088029357889</c:v>
                </c:pt>
                <c:pt idx="1681">
                  <c:v>3.04420593506405</c:v>
                </c:pt>
                <c:pt idx="1682">
                  <c:v>3.0391696657948231</c:v>
                </c:pt>
                <c:pt idx="1683">
                  <c:v>3.062284091438626</c:v>
                </c:pt>
                <c:pt idx="1684">
                  <c:v>3.0475530980646361</c:v>
                </c:pt>
                <c:pt idx="1685">
                  <c:v>3.0230609383468998</c:v>
                </c:pt>
                <c:pt idx="1686">
                  <c:v>2.8987939646901042</c:v>
                </c:pt>
                <c:pt idx="1687">
                  <c:v>2.9099607597034312</c:v>
                </c:pt>
                <c:pt idx="1688">
                  <c:v>2.878269057295098</c:v>
                </c:pt>
                <c:pt idx="1689">
                  <c:v>2.8801989552201639</c:v>
                </c:pt>
                <c:pt idx="1690">
                  <c:v>2.9074805335292941</c:v>
                </c:pt>
                <c:pt idx="1691">
                  <c:v>2.8973026773224362</c:v>
                </c:pt>
                <c:pt idx="1692">
                  <c:v>2.914434195684529</c:v>
                </c:pt>
                <c:pt idx="1693">
                  <c:v>2.9488813334621211</c:v>
                </c:pt>
                <c:pt idx="1694">
                  <c:v>2.9541733742117589</c:v>
                </c:pt>
                <c:pt idx="1695">
                  <c:v>2.926769302243486</c:v>
                </c:pt>
                <c:pt idx="1696">
                  <c:v>2.937993468015955</c:v>
                </c:pt>
                <c:pt idx="1697">
                  <c:v>2.9359211224539541</c:v>
                </c:pt>
                <c:pt idx="1698">
                  <c:v>2.9261935050157821</c:v>
                </c:pt>
                <c:pt idx="1699">
                  <c:v>2.923750310474349</c:v>
                </c:pt>
                <c:pt idx="1700">
                  <c:v>2.93908919133355</c:v>
                </c:pt>
                <c:pt idx="1701">
                  <c:v>2.963686455658737</c:v>
                </c:pt>
                <c:pt idx="1702">
                  <c:v>3.0141867365592598</c:v>
                </c:pt>
                <c:pt idx="1703">
                  <c:v>3.0310444879849969</c:v>
                </c:pt>
                <c:pt idx="1704">
                  <c:v>3.0104176309235848</c:v>
                </c:pt>
                <c:pt idx="1705">
                  <c:v>3.0095686485798221</c:v>
                </c:pt>
                <c:pt idx="1706">
                  <c:v>3.0059802104383362</c:v>
                </c:pt>
                <c:pt idx="1707">
                  <c:v>2.9743560565470162</c:v>
                </c:pt>
                <c:pt idx="1708">
                  <c:v>2.9444338827227381</c:v>
                </c:pt>
                <c:pt idx="1709">
                  <c:v>2.9012686840580511</c:v>
                </c:pt>
                <c:pt idx="1710">
                  <c:v>2.815314380285431</c:v>
                </c:pt>
                <c:pt idx="1711">
                  <c:v>2.848741144571215</c:v>
                </c:pt>
                <c:pt idx="1712">
                  <c:v>2.8710137254132069</c:v>
                </c:pt>
                <c:pt idx="1713">
                  <c:v>2.8421771217326079</c:v>
                </c:pt>
                <c:pt idx="1714">
                  <c:v>2.8953636259710072</c:v>
                </c:pt>
                <c:pt idx="1715">
                  <c:v>2.9005611332143642</c:v>
                </c:pt>
                <c:pt idx="1716">
                  <c:v>2.8858649671116718</c:v>
                </c:pt>
                <c:pt idx="1717">
                  <c:v>2.8873698739910809</c:v>
                </c:pt>
                <c:pt idx="1718">
                  <c:v>2.8849898641683942</c:v>
                </c:pt>
                <c:pt idx="1719">
                  <c:v>2.8870545734323789</c:v>
                </c:pt>
                <c:pt idx="1720">
                  <c:v>2.9160177331649679</c:v>
                </c:pt>
                <c:pt idx="1721">
                  <c:v>2.9165786520102071</c:v>
                </c:pt>
                <c:pt idx="1722">
                  <c:v>2.9367070631840888</c:v>
                </c:pt>
                <c:pt idx="1723">
                  <c:v>2.9445269646657248</c:v>
                </c:pt>
                <c:pt idx="1724">
                  <c:v>2.926478008222587</c:v>
                </c:pt>
                <c:pt idx="1725">
                  <c:v>2.9552356986887651</c:v>
                </c:pt>
                <c:pt idx="1726">
                  <c:v>2.9534340756352879</c:v>
                </c:pt>
                <c:pt idx="1727">
                  <c:v>2.907251456449357</c:v>
                </c:pt>
                <c:pt idx="1728">
                  <c:v>2.9176324370071551</c:v>
                </c:pt>
                <c:pt idx="1729">
                  <c:v>2.8825922211804369</c:v>
                </c:pt>
                <c:pt idx="1730">
                  <c:v>2.9475842093529949</c:v>
                </c:pt>
                <c:pt idx="1731">
                  <c:v>2.9715982444717679</c:v>
                </c:pt>
                <c:pt idx="1732">
                  <c:v>3.0059789230837208</c:v>
                </c:pt>
                <c:pt idx="1733">
                  <c:v>3.0208577868796911</c:v>
                </c:pt>
                <c:pt idx="1734">
                  <c:v>3.003572112542451</c:v>
                </c:pt>
                <c:pt idx="1735">
                  <c:v>2.9910586602076061</c:v>
                </c:pt>
                <c:pt idx="1736">
                  <c:v>3.0099256998754522</c:v>
                </c:pt>
                <c:pt idx="1737">
                  <c:v>3.0407618778041461</c:v>
                </c:pt>
                <c:pt idx="1738">
                  <c:v>3.006329461089436</c:v>
                </c:pt>
                <c:pt idx="1739">
                  <c:v>3.0349734008120368</c:v>
                </c:pt>
                <c:pt idx="1740">
                  <c:v>3.0736472887051818</c:v>
                </c:pt>
                <c:pt idx="1741">
                  <c:v>3.0710145135584979</c:v>
                </c:pt>
                <c:pt idx="1742">
                  <c:v>3.038210783085578</c:v>
                </c:pt>
                <c:pt idx="1743">
                  <c:v>3.011582866792835</c:v>
                </c:pt>
                <c:pt idx="1744">
                  <c:v>3.0670250587430758</c:v>
                </c:pt>
                <c:pt idx="1745">
                  <c:v>3.0793849196307881</c:v>
                </c:pt>
                <c:pt idx="1746">
                  <c:v>3.0792382495251962</c:v>
                </c:pt>
                <c:pt idx="1747">
                  <c:v>3.0818582029941508</c:v>
                </c:pt>
                <c:pt idx="1748">
                  <c:v>3.1453339122404009</c:v>
                </c:pt>
                <c:pt idx="1749">
                  <c:v>3.0905131363893288</c:v>
                </c:pt>
                <c:pt idx="1750">
                  <c:v>3.0945581338958701</c:v>
                </c:pt>
                <c:pt idx="1751">
                  <c:v>3.134119501135348</c:v>
                </c:pt>
                <c:pt idx="1752">
                  <c:v>3.1117538522879351</c:v>
                </c:pt>
                <c:pt idx="1753">
                  <c:v>3.1006673140425831</c:v>
                </c:pt>
                <c:pt idx="1754">
                  <c:v>3.1189873527802439</c:v>
                </c:pt>
                <c:pt idx="1755">
                  <c:v>3.1065187494488899</c:v>
                </c:pt>
                <c:pt idx="1756">
                  <c:v>3.0739795668362442</c:v>
                </c:pt>
                <c:pt idx="1757">
                  <c:v>3.056212246658736</c:v>
                </c:pt>
                <c:pt idx="1758">
                  <c:v>3.0081997279448061</c:v>
                </c:pt>
                <c:pt idx="1759">
                  <c:v>3.0434137081349149</c:v>
                </c:pt>
                <c:pt idx="1760">
                  <c:v>3.1319625359772898</c:v>
                </c:pt>
                <c:pt idx="1761">
                  <c:v>3.1441038479826671</c:v>
                </c:pt>
                <c:pt idx="1762">
                  <c:v>3.1616343379083358</c:v>
                </c:pt>
                <c:pt idx="1763">
                  <c:v>3.1471066462161419</c:v>
                </c:pt>
                <c:pt idx="1764">
                  <c:v>3.1815544639905209</c:v>
                </c:pt>
                <c:pt idx="1765">
                  <c:v>3.123493350324102</c:v>
                </c:pt>
                <c:pt idx="1766">
                  <c:v>3.138505761620042</c:v>
                </c:pt>
                <c:pt idx="1767">
                  <c:v>3.0907106525614232</c:v>
                </c:pt>
                <c:pt idx="1768">
                  <c:v>3.08766238197382</c:v>
                </c:pt>
                <c:pt idx="1769">
                  <c:v>3.0920771231341102</c:v>
                </c:pt>
                <c:pt idx="1770">
                  <c:v>3.0713331639549728</c:v>
                </c:pt>
                <c:pt idx="1771">
                  <c:v>3.0621437826217202</c:v>
                </c:pt>
                <c:pt idx="1772">
                  <c:v>3.045542235607078</c:v>
                </c:pt>
                <c:pt idx="1773">
                  <c:v>2.9658711782646932</c:v>
                </c:pt>
                <c:pt idx="1774">
                  <c:v>3.003807835809539</c:v>
                </c:pt>
                <c:pt idx="1775">
                  <c:v>3.0052376517037152</c:v>
                </c:pt>
                <c:pt idx="1776">
                  <c:v>3.02459104458387</c:v>
                </c:pt>
                <c:pt idx="1777">
                  <c:v>3.0304377139708398</c:v>
                </c:pt>
                <c:pt idx="1778">
                  <c:v>3.037159110445963</c:v>
                </c:pt>
                <c:pt idx="1779">
                  <c:v>3.0240233042218079</c:v>
                </c:pt>
                <c:pt idx="1780">
                  <c:v>3.0116489320939999</c:v>
                </c:pt>
                <c:pt idx="1781">
                  <c:v>2.9779146932505358</c:v>
                </c:pt>
                <c:pt idx="1782">
                  <c:v>2.9200238616272509</c:v>
                </c:pt>
                <c:pt idx="1783">
                  <c:v>2.941053689274681</c:v>
                </c:pt>
                <c:pt idx="1784">
                  <c:v>2.8955498580438501</c:v>
                </c:pt>
                <c:pt idx="1785">
                  <c:v>2.8930457967248731</c:v>
                </c:pt>
                <c:pt idx="1786">
                  <c:v>2.8949906934591798</c:v>
                </c:pt>
                <c:pt idx="1787">
                  <c:v>2.9057253964175271</c:v>
                </c:pt>
                <c:pt idx="1788">
                  <c:v>2.9746777004358469</c:v>
                </c:pt>
                <c:pt idx="1789">
                  <c:v>2.9814737434628671</c:v>
                </c:pt>
                <c:pt idx="1790">
                  <c:v>2.9736890177852779</c:v>
                </c:pt>
                <c:pt idx="1791">
                  <c:v>2.9667678570325728</c:v>
                </c:pt>
                <c:pt idx="1792">
                  <c:v>2.9315443887196109</c:v>
                </c:pt>
                <c:pt idx="1793">
                  <c:v>2.8687037328525768</c:v>
                </c:pt>
                <c:pt idx="1794">
                  <c:v>2.8907298295334409</c:v>
                </c:pt>
                <c:pt idx="1795">
                  <c:v>2.9191044511862678</c:v>
                </c:pt>
                <c:pt idx="1796">
                  <c:v>2.9162368508192422</c:v>
                </c:pt>
                <c:pt idx="1797">
                  <c:v>2.9107569352717428</c:v>
                </c:pt>
                <c:pt idx="1798">
                  <c:v>2.855557272184579</c:v>
                </c:pt>
                <c:pt idx="1799">
                  <c:v>2.882846556794791</c:v>
                </c:pt>
                <c:pt idx="1800">
                  <c:v>2.9013325011577011</c:v>
                </c:pt>
                <c:pt idx="1801">
                  <c:v>2.9173344784303699</c:v>
                </c:pt>
                <c:pt idx="1802">
                  <c:v>2.9841544983926949</c:v>
                </c:pt>
                <c:pt idx="1803">
                  <c:v>2.9932812782357581</c:v>
                </c:pt>
                <c:pt idx="1804">
                  <c:v>2.990260353353754</c:v>
                </c:pt>
                <c:pt idx="1805">
                  <c:v>2.9730024134867929</c:v>
                </c:pt>
                <c:pt idx="1806">
                  <c:v>3.0066694638890512</c:v>
                </c:pt>
                <c:pt idx="1807">
                  <c:v>2.9854151887328308</c:v>
                </c:pt>
                <c:pt idx="1808">
                  <c:v>3.0146349041174769</c:v>
                </c:pt>
                <c:pt idx="1809">
                  <c:v>3.005983600427816</c:v>
                </c:pt>
                <c:pt idx="1810">
                  <c:v>3.0351821482859451</c:v>
                </c:pt>
                <c:pt idx="1811">
                  <c:v>3.033105487233096</c:v>
                </c:pt>
                <c:pt idx="1812">
                  <c:v>3.042525431821046</c:v>
                </c:pt>
                <c:pt idx="1813">
                  <c:v>2.995634535980646</c:v>
                </c:pt>
                <c:pt idx="1814">
                  <c:v>3.0085627952093921</c:v>
                </c:pt>
                <c:pt idx="1815">
                  <c:v>3.065272727020397</c:v>
                </c:pt>
                <c:pt idx="1816">
                  <c:v>3.0698661195416581</c:v>
                </c:pt>
                <c:pt idx="1817">
                  <c:v>3.0445585405441058</c:v>
                </c:pt>
                <c:pt idx="1818">
                  <c:v>3.0658668130500009</c:v>
                </c:pt>
                <c:pt idx="1819">
                  <c:v>3.072329670413831</c:v>
                </c:pt>
                <c:pt idx="1820">
                  <c:v>3.0842039407486199</c:v>
                </c:pt>
                <c:pt idx="1821">
                  <c:v>3.0625868385858079</c:v>
                </c:pt>
                <c:pt idx="1822">
                  <c:v>3.086683954961662</c:v>
                </c:pt>
                <c:pt idx="1823">
                  <c:v>3.0802434850189031</c:v>
                </c:pt>
                <c:pt idx="1824">
                  <c:v>3.0964812213118731</c:v>
                </c:pt>
                <c:pt idx="1825">
                  <c:v>3.07416923736865</c:v>
                </c:pt>
                <c:pt idx="1826">
                  <c:v>3.0493348282431652</c:v>
                </c:pt>
                <c:pt idx="1827">
                  <c:v>3.0500309220647308</c:v>
                </c:pt>
                <c:pt idx="1828">
                  <c:v>3.0481779572122241</c:v>
                </c:pt>
                <c:pt idx="1829">
                  <c:v>3.0427036594623869</c:v>
                </c:pt>
                <c:pt idx="1830">
                  <c:v>2.9249879816739091</c:v>
                </c:pt>
                <c:pt idx="1831">
                  <c:v>2.942832787679535</c:v>
                </c:pt>
                <c:pt idx="1832">
                  <c:v>2.9881822027730078</c:v>
                </c:pt>
                <c:pt idx="1833">
                  <c:v>3.0019702782377951</c:v>
                </c:pt>
                <c:pt idx="1834">
                  <c:v>3.0031085655102951</c:v>
                </c:pt>
                <c:pt idx="1835">
                  <c:v>3.017763718986854</c:v>
                </c:pt>
                <c:pt idx="1836">
                  <c:v>3.003655107065919</c:v>
                </c:pt>
                <c:pt idx="1837">
                  <c:v>3.0073210498840228</c:v>
                </c:pt>
                <c:pt idx="1838">
                  <c:v>3.0310255382241129</c:v>
                </c:pt>
                <c:pt idx="1839">
                  <c:v>3.043410975790283</c:v>
                </c:pt>
                <c:pt idx="1840">
                  <c:v>3.0752561229147761</c:v>
                </c:pt>
                <c:pt idx="1841">
                  <c:v>3.055403858493154</c:v>
                </c:pt>
                <c:pt idx="1842">
                  <c:v>3.0268558770542202</c:v>
                </c:pt>
                <c:pt idx="1843">
                  <c:v>3.018517444801879</c:v>
                </c:pt>
                <c:pt idx="1844">
                  <c:v>2.9984894504239361</c:v>
                </c:pt>
                <c:pt idx="1845">
                  <c:v>3.0359714111381328</c:v>
                </c:pt>
                <c:pt idx="1846">
                  <c:v>3.0447700270910438</c:v>
                </c:pt>
                <c:pt idx="1847">
                  <c:v>3.07463967974329</c:v>
                </c:pt>
                <c:pt idx="1848">
                  <c:v>3.0572596781694128</c:v>
                </c:pt>
                <c:pt idx="1849">
                  <c:v>3.0058398709527578</c:v>
                </c:pt>
                <c:pt idx="1850">
                  <c:v>3.08895542202665</c:v>
                </c:pt>
                <c:pt idx="1851">
                  <c:v>3.1062755796922819</c:v>
                </c:pt>
                <c:pt idx="1852">
                  <c:v>3.1287829923892438</c:v>
                </c:pt>
                <c:pt idx="1853">
                  <c:v>3.167974024518704</c:v>
                </c:pt>
                <c:pt idx="1854">
                  <c:v>3.1523509830644332</c:v>
                </c:pt>
                <c:pt idx="1855">
                  <c:v>3.1720804435772312</c:v>
                </c:pt>
                <c:pt idx="1856">
                  <c:v>3.154053462484812</c:v>
                </c:pt>
                <c:pt idx="1857">
                  <c:v>3.1476895601276298</c:v>
                </c:pt>
                <c:pt idx="1858">
                  <c:v>3.1084849841981739</c:v>
                </c:pt>
                <c:pt idx="1859">
                  <c:v>3.148297965274458</c:v>
                </c:pt>
                <c:pt idx="1860">
                  <c:v>3.1798042317092139</c:v>
                </c:pt>
                <c:pt idx="1861">
                  <c:v>3.1647124262917248</c:v>
                </c:pt>
                <c:pt idx="1862">
                  <c:v>3.189565475792572</c:v>
                </c:pt>
                <c:pt idx="1863">
                  <c:v>3.1893420760715379</c:v>
                </c:pt>
                <c:pt idx="1864">
                  <c:v>3.2133559637348741</c:v>
                </c:pt>
                <c:pt idx="1865">
                  <c:v>3.2436622656226999</c:v>
                </c:pt>
                <c:pt idx="1866">
                  <c:v>3.2407709932584119</c:v>
                </c:pt>
                <c:pt idx="1867">
                  <c:v>3.2449284715434672</c:v>
                </c:pt>
                <c:pt idx="1868">
                  <c:v>3.2151837881769021</c:v>
                </c:pt>
                <c:pt idx="1869">
                  <c:v>3.2232093991755999</c:v>
                </c:pt>
                <c:pt idx="1870">
                  <c:v>3.256178923795459</c:v>
                </c:pt>
                <c:pt idx="1871">
                  <c:v>3.269088864496756</c:v>
                </c:pt>
                <c:pt idx="1872">
                  <c:v>3.2928030657294749</c:v>
                </c:pt>
                <c:pt idx="1873">
                  <c:v>3.2816053493434079</c:v>
                </c:pt>
                <c:pt idx="1874">
                  <c:v>3.257415955018558</c:v>
                </c:pt>
                <c:pt idx="1875">
                  <c:v>3.2863503975409118</c:v>
                </c:pt>
                <c:pt idx="1876">
                  <c:v>3.2684439739632869</c:v>
                </c:pt>
                <c:pt idx="1877">
                  <c:v>3.2995557949566932</c:v>
                </c:pt>
                <c:pt idx="1878">
                  <c:v>3.2718134782177479</c:v>
                </c:pt>
                <c:pt idx="1879">
                  <c:v>3.2684997793786601</c:v>
                </c:pt>
                <c:pt idx="1880">
                  <c:v>3.2199958660530141</c:v>
                </c:pt>
                <c:pt idx="1881">
                  <c:v>3.232777109324088</c:v>
                </c:pt>
                <c:pt idx="1882">
                  <c:v>3.260049941550113</c:v>
                </c:pt>
                <c:pt idx="1883">
                  <c:v>3.2529059146578412</c:v>
                </c:pt>
                <c:pt idx="1884">
                  <c:v>3.2814665151314921</c:v>
                </c:pt>
                <c:pt idx="1885">
                  <c:v>3.3196635188037549</c:v>
                </c:pt>
                <c:pt idx="1886">
                  <c:v>3.3404207738510272</c:v>
                </c:pt>
                <c:pt idx="1887">
                  <c:v>3.3077765096493552</c:v>
                </c:pt>
                <c:pt idx="1888">
                  <c:v>3.3171086220931771</c:v>
                </c:pt>
                <c:pt idx="1889">
                  <c:v>3.3392524021310619</c:v>
                </c:pt>
                <c:pt idx="1890">
                  <c:v>3.3047564727608671</c:v>
                </c:pt>
                <c:pt idx="1891">
                  <c:v>3.3117940382851279</c:v>
                </c:pt>
                <c:pt idx="1892">
                  <c:v>3.295061063205063</c:v>
                </c:pt>
                <c:pt idx="1893">
                  <c:v>3.280210974357487</c:v>
                </c:pt>
                <c:pt idx="1894">
                  <c:v>3.3039943718451559</c:v>
                </c:pt>
                <c:pt idx="1895">
                  <c:v>3.3331994910398199</c:v>
                </c:pt>
                <c:pt idx="1896">
                  <c:v>3.3249730314253769</c:v>
                </c:pt>
                <c:pt idx="1897">
                  <c:v>3.3582099143612671</c:v>
                </c:pt>
                <c:pt idx="1898">
                  <c:v>3.3746447741280088</c:v>
                </c:pt>
                <c:pt idx="1899">
                  <c:v>3.3441508607069861</c:v>
                </c:pt>
                <c:pt idx="1900">
                  <c:v>3.29838697873913</c:v>
                </c:pt>
                <c:pt idx="1901">
                  <c:v>3.31473704629764</c:v>
                </c:pt>
                <c:pt idx="1902">
                  <c:v>3.3193658430222022</c:v>
                </c:pt>
                <c:pt idx="1903">
                  <c:v>3.274299592657349</c:v>
                </c:pt>
                <c:pt idx="1904">
                  <c:v>3.232886875599819</c:v>
                </c:pt>
                <c:pt idx="1905">
                  <c:v>3.298712572553121</c:v>
                </c:pt>
                <c:pt idx="1906">
                  <c:v>3.3113561844870421</c:v>
                </c:pt>
                <c:pt idx="1907">
                  <c:v>3.3346792621050212</c:v>
                </c:pt>
                <c:pt idx="1908">
                  <c:v>3.3506815680776878</c:v>
                </c:pt>
                <c:pt idx="1909">
                  <c:v>3.354500180817344</c:v>
                </c:pt>
                <c:pt idx="1910">
                  <c:v>3.4100824111952952</c:v>
                </c:pt>
                <c:pt idx="1911">
                  <c:v>3.382392835728961</c:v>
                </c:pt>
                <c:pt idx="1912">
                  <c:v>3.3255029175570661</c:v>
                </c:pt>
                <c:pt idx="1913">
                  <c:v>3.353788019742789</c:v>
                </c:pt>
                <c:pt idx="1914">
                  <c:v>3.2326155015038829</c:v>
                </c:pt>
                <c:pt idx="1915">
                  <c:v>3.3003377283928512</c:v>
                </c:pt>
                <c:pt idx="1916">
                  <c:v>3.2985168626077508</c:v>
                </c:pt>
                <c:pt idx="1917">
                  <c:v>3.298765884529693</c:v>
                </c:pt>
                <c:pt idx="1918">
                  <c:v>3.192650710069711</c:v>
                </c:pt>
                <c:pt idx="1919">
                  <c:v>3.2010390449904018</c:v>
                </c:pt>
                <c:pt idx="1920">
                  <c:v>3.155400272073444</c:v>
                </c:pt>
                <c:pt idx="1921">
                  <c:v>3.2209016978590599</c:v>
                </c:pt>
                <c:pt idx="1922">
                  <c:v>3.226605414187333</c:v>
                </c:pt>
                <c:pt idx="1923">
                  <c:v>3.1915717599620268</c:v>
                </c:pt>
                <c:pt idx="1924">
                  <c:v>3.2272290951624152</c:v>
                </c:pt>
                <c:pt idx="1925">
                  <c:v>3.185062278714478</c:v>
                </c:pt>
                <c:pt idx="1926">
                  <c:v>3.1135311597130841</c:v>
                </c:pt>
                <c:pt idx="1927">
                  <c:v>3.126291162327913</c:v>
                </c:pt>
                <c:pt idx="1928">
                  <c:v>3.1052017215195669</c:v>
                </c:pt>
                <c:pt idx="1929">
                  <c:v>3.153292911216719</c:v>
                </c:pt>
                <c:pt idx="1930">
                  <c:v>3.222145813014357</c:v>
                </c:pt>
                <c:pt idx="1931">
                  <c:v>3.1758359414285171</c:v>
                </c:pt>
                <c:pt idx="1932">
                  <c:v>3.1954175720177092</c:v>
                </c:pt>
                <c:pt idx="1933">
                  <c:v>3.194105195140712</c:v>
                </c:pt>
                <c:pt idx="1934">
                  <c:v>3.1606735147714979</c:v>
                </c:pt>
                <c:pt idx="1935">
                  <c:v>3.139911921215246</c:v>
                </c:pt>
                <c:pt idx="1936">
                  <c:v>3.1650834393244272</c:v>
                </c:pt>
                <c:pt idx="1937">
                  <c:v>3.142114881411306</c:v>
                </c:pt>
                <c:pt idx="1938">
                  <c:v>3.185760774273112</c:v>
                </c:pt>
                <c:pt idx="1939">
                  <c:v>3.183526399854911</c:v>
                </c:pt>
                <c:pt idx="1940">
                  <c:v>3.1219514027902289</c:v>
                </c:pt>
                <c:pt idx="1941">
                  <c:v>3.1444667463374811</c:v>
                </c:pt>
                <c:pt idx="1942">
                  <c:v>3.1211339678496461</c:v>
                </c:pt>
                <c:pt idx="1943">
                  <c:v>3.1262162094427559</c:v>
                </c:pt>
                <c:pt idx="1944">
                  <c:v>3.1661793741865991</c:v>
                </c:pt>
                <c:pt idx="1945">
                  <c:v>3.1990568931884731</c:v>
                </c:pt>
                <c:pt idx="1946">
                  <c:v>3.2336158962988359</c:v>
                </c:pt>
                <c:pt idx="1947">
                  <c:v>3.2312024542286299</c:v>
                </c:pt>
                <c:pt idx="1948">
                  <c:v>3.220178459484369</c:v>
                </c:pt>
                <c:pt idx="1949">
                  <c:v>3.2107932795099678</c:v>
                </c:pt>
                <c:pt idx="1950">
                  <c:v>3.208533312708695</c:v>
                </c:pt>
                <c:pt idx="1951">
                  <c:v>3.1970562221427992</c:v>
                </c:pt>
                <c:pt idx="1952">
                  <c:v>3.219097033119342</c:v>
                </c:pt>
                <c:pt idx="1953">
                  <c:v>3.198546527329992</c:v>
                </c:pt>
                <c:pt idx="1954">
                  <c:v>3.1208432249429499</c:v>
                </c:pt>
                <c:pt idx="1955">
                  <c:v>3.1473852263614059</c:v>
                </c:pt>
                <c:pt idx="1956">
                  <c:v>3.1531321388915732</c:v>
                </c:pt>
                <c:pt idx="1957">
                  <c:v>3.172604498039719</c:v>
                </c:pt>
                <c:pt idx="1958">
                  <c:v>3.1757851057092901</c:v>
                </c:pt>
                <c:pt idx="1959">
                  <c:v>3.2082484904279349</c:v>
                </c:pt>
                <c:pt idx="1960">
                  <c:v>3.2074812062843359</c:v>
                </c:pt>
                <c:pt idx="1961">
                  <c:v>3.232978082216686</c:v>
                </c:pt>
                <c:pt idx="1962">
                  <c:v>3.2319174274358602</c:v>
                </c:pt>
                <c:pt idx="1963">
                  <c:v>3.2366668890195629</c:v>
                </c:pt>
                <c:pt idx="1964">
                  <c:v>3.2029546473762398</c:v>
                </c:pt>
                <c:pt idx="1965">
                  <c:v>3.2007251925437701</c:v>
                </c:pt>
                <c:pt idx="1966">
                  <c:v>3.1316240060507838</c:v>
                </c:pt>
                <c:pt idx="1967">
                  <c:v>3.0697811833707629</c:v>
                </c:pt>
                <c:pt idx="1968">
                  <c:v>3.0611102110641539</c:v>
                </c:pt>
                <c:pt idx="1969">
                  <c:v>3.0342215459713411</c:v>
                </c:pt>
                <c:pt idx="1970">
                  <c:v>2.8417075389239468</c:v>
                </c:pt>
                <c:pt idx="1971">
                  <c:v>2.8497168900333021</c:v>
                </c:pt>
                <c:pt idx="1972">
                  <c:v>2.890384158648077</c:v>
                </c:pt>
                <c:pt idx="1973">
                  <c:v>2.7999648253630038</c:v>
                </c:pt>
                <c:pt idx="1974">
                  <c:v>2.8903380968672061</c:v>
                </c:pt>
                <c:pt idx="1975">
                  <c:v>2.8979075349957779</c:v>
                </c:pt>
                <c:pt idx="1976">
                  <c:v>2.918688720958333</c:v>
                </c:pt>
                <c:pt idx="1977">
                  <c:v>2.9892461367960501</c:v>
                </c:pt>
                <c:pt idx="1978">
                  <c:v>3.024970479522274</c:v>
                </c:pt>
                <c:pt idx="1979">
                  <c:v>3.1157846690959929</c:v>
                </c:pt>
                <c:pt idx="1980">
                  <c:v>3.0856195295952289</c:v>
                </c:pt>
                <c:pt idx="1981">
                  <c:v>3.113459941927784</c:v>
                </c:pt>
                <c:pt idx="1982">
                  <c:v>3.1152638033968332</c:v>
                </c:pt>
                <c:pt idx="1983">
                  <c:v>3.090369306145786</c:v>
                </c:pt>
                <c:pt idx="1984">
                  <c:v>3.1089028121708542</c:v>
                </c:pt>
                <c:pt idx="1985">
                  <c:v>3.1526739670994171</c:v>
                </c:pt>
                <c:pt idx="1986">
                  <c:v>3.137732088234281</c:v>
                </c:pt>
                <c:pt idx="1987">
                  <c:v>3.1608653254202221</c:v>
                </c:pt>
                <c:pt idx="1988">
                  <c:v>3.2027847766559621</c:v>
                </c:pt>
                <c:pt idx="1989">
                  <c:v>3.243993831173992</c:v>
                </c:pt>
                <c:pt idx="1990">
                  <c:v>3.2487992896404529</c:v>
                </c:pt>
                <c:pt idx="1991">
                  <c:v>3.1967094890820369</c:v>
                </c:pt>
                <c:pt idx="1992">
                  <c:v>3.1845992897845021</c:v>
                </c:pt>
                <c:pt idx="1993">
                  <c:v>3.172018565375005</c:v>
                </c:pt>
                <c:pt idx="1994">
                  <c:v>3.1684708749511921</c:v>
                </c:pt>
                <c:pt idx="1995">
                  <c:v>3.1838201593557458</c:v>
                </c:pt>
                <c:pt idx="1996">
                  <c:v>3.1569246453011259</c:v>
                </c:pt>
                <c:pt idx="1997">
                  <c:v>3.1504907564250582</c:v>
                </c:pt>
                <c:pt idx="1998">
                  <c:v>2.9911844647793959</c:v>
                </c:pt>
                <c:pt idx="1999">
                  <c:v>3.0710084254326948</c:v>
                </c:pt>
                <c:pt idx="2000">
                  <c:v>3.1489480313677038</c:v>
                </c:pt>
                <c:pt idx="2001">
                  <c:v>3.1348145310135038</c:v>
                </c:pt>
                <c:pt idx="2002">
                  <c:v>3.150961669214102</c:v>
                </c:pt>
                <c:pt idx="2003">
                  <c:v>3.2054861823651302</c:v>
                </c:pt>
                <c:pt idx="2004">
                  <c:v>3.1943050009435199</c:v>
                </c:pt>
                <c:pt idx="2005">
                  <c:v>3.169177725141509</c:v>
                </c:pt>
                <c:pt idx="2006">
                  <c:v>3.135476525529433</c:v>
                </c:pt>
                <c:pt idx="2007">
                  <c:v>3.1368905130782778</c:v>
                </c:pt>
                <c:pt idx="2008">
                  <c:v>3.158867266449211</c:v>
                </c:pt>
                <c:pt idx="2009">
                  <c:v>3.155467223560529</c:v>
                </c:pt>
                <c:pt idx="2010">
                  <c:v>3.1620711016584622</c:v>
                </c:pt>
                <c:pt idx="2011">
                  <c:v>3.1448700848442628</c:v>
                </c:pt>
                <c:pt idx="2012">
                  <c:v>3.1361766703420488</c:v>
                </c:pt>
                <c:pt idx="2013">
                  <c:v>3.103261421403714</c:v>
                </c:pt>
                <c:pt idx="2014">
                  <c:v>3.1496257770599461</c:v>
                </c:pt>
                <c:pt idx="2015">
                  <c:v>3.1761137132742201</c:v>
                </c:pt>
                <c:pt idx="2016">
                  <c:v>3.1292870598752418</c:v>
                </c:pt>
                <c:pt idx="2017">
                  <c:v>3.13582483185125</c:v>
                </c:pt>
                <c:pt idx="2018">
                  <c:v>3.20472283182951</c:v>
                </c:pt>
                <c:pt idx="2019">
                  <c:v>3.2469014380162959</c:v>
                </c:pt>
                <c:pt idx="2020">
                  <c:v>3.1848997251657249</c:v>
                </c:pt>
                <c:pt idx="2021">
                  <c:v>3.2180085759136512</c:v>
                </c:pt>
                <c:pt idx="2022">
                  <c:v>3.2324958147266631</c:v>
                </c:pt>
                <c:pt idx="2023">
                  <c:v>3.2687603599357691</c:v>
                </c:pt>
                <c:pt idx="2024">
                  <c:v>3.2852121906621279</c:v>
                </c:pt>
                <c:pt idx="2025">
                  <c:v>3.3586510248684491</c:v>
                </c:pt>
                <c:pt idx="2026">
                  <c:v>3.375876810255535</c:v>
                </c:pt>
                <c:pt idx="2027">
                  <c:v>3.3808505179194932</c:v>
                </c:pt>
                <c:pt idx="2028">
                  <c:v>3.4049678822839851</c:v>
                </c:pt>
                <c:pt idx="2029">
                  <c:v>3.3683215580262909</c:v>
                </c:pt>
                <c:pt idx="2030">
                  <c:v>3.3551097301562991</c:v>
                </c:pt>
                <c:pt idx="2031">
                  <c:v>3.3884839556424451</c:v>
                </c:pt>
                <c:pt idx="2032">
                  <c:v>3.380235947581717</c:v>
                </c:pt>
                <c:pt idx="2033">
                  <c:v>3.3650638393144381</c:v>
                </c:pt>
                <c:pt idx="2034">
                  <c:v>3.400522876014453</c:v>
                </c:pt>
                <c:pt idx="2035">
                  <c:v>3.4411816928189221</c:v>
                </c:pt>
                <c:pt idx="2036">
                  <c:v>3.45835528412118</c:v>
                </c:pt>
                <c:pt idx="2037">
                  <c:v>3.41693878299996</c:v>
                </c:pt>
                <c:pt idx="2038">
                  <c:v>3.4105875167661668</c:v>
                </c:pt>
                <c:pt idx="2039">
                  <c:v>3.3738701372782689</c:v>
                </c:pt>
                <c:pt idx="2040">
                  <c:v>3.3700854851437598</c:v>
                </c:pt>
                <c:pt idx="2041">
                  <c:v>3.338570279193799</c:v>
                </c:pt>
                <c:pt idx="2042">
                  <c:v>3.243888057726394</c:v>
                </c:pt>
                <c:pt idx="2043">
                  <c:v>3.3130266258426051</c:v>
                </c:pt>
                <c:pt idx="2044">
                  <c:v>3.2526442186794688</c:v>
                </c:pt>
                <c:pt idx="2045">
                  <c:v>3.2571818544384912</c:v>
                </c:pt>
                <c:pt idx="2046">
                  <c:v>3.3181935733769761</c:v>
                </c:pt>
                <c:pt idx="2047">
                  <c:v>3.3266307210591228</c:v>
                </c:pt>
                <c:pt idx="2048">
                  <c:v>3.3017763014950239</c:v>
                </c:pt>
                <c:pt idx="2049">
                  <c:v>3.2620378390891118</c:v>
                </c:pt>
                <c:pt idx="2050">
                  <c:v>3.2346856923886671</c:v>
                </c:pt>
                <c:pt idx="2051">
                  <c:v>3.2907324962649369</c:v>
                </c:pt>
                <c:pt idx="2052">
                  <c:v>3.2543565271368822</c:v>
                </c:pt>
                <c:pt idx="2053">
                  <c:v>3.2384381930113988</c:v>
                </c:pt>
                <c:pt idx="2054">
                  <c:v>3.1911963194226849</c:v>
                </c:pt>
                <c:pt idx="2055">
                  <c:v>3.008187879551695</c:v>
                </c:pt>
                <c:pt idx="2056">
                  <c:v>3.0588033434989339</c:v>
                </c:pt>
                <c:pt idx="2057">
                  <c:v>3.002682990885106</c:v>
                </c:pt>
                <c:pt idx="2058">
                  <c:v>3.0435824686770032</c:v>
                </c:pt>
                <c:pt idx="2059">
                  <c:v>3.0219466834173931</c:v>
                </c:pt>
                <c:pt idx="2060">
                  <c:v>3.032280278264512</c:v>
                </c:pt>
                <c:pt idx="2061">
                  <c:v>2.9910530084990938</c:v>
                </c:pt>
                <c:pt idx="2062">
                  <c:v>2.9606233816931078</c:v>
                </c:pt>
                <c:pt idx="2063">
                  <c:v>3.0551478422581799</c:v>
                </c:pt>
                <c:pt idx="2064">
                  <c:v>3.001654542803732</c:v>
                </c:pt>
                <c:pt idx="2065">
                  <c:v>3.0305666243694631</c:v>
                </c:pt>
                <c:pt idx="2066">
                  <c:v>2.9724938388179498</c:v>
                </c:pt>
                <c:pt idx="2067">
                  <c:v>2.906076996525532</c:v>
                </c:pt>
                <c:pt idx="2068">
                  <c:v>2.9127698982853838</c:v>
                </c:pt>
                <c:pt idx="2069">
                  <c:v>2.9937307879931558</c:v>
                </c:pt>
                <c:pt idx="2070">
                  <c:v>3.0247433951507658</c:v>
                </c:pt>
                <c:pt idx="2071">
                  <c:v>2.976301888780112</c:v>
                </c:pt>
                <c:pt idx="2072">
                  <c:v>3.0605560901408402</c:v>
                </c:pt>
                <c:pt idx="2073">
                  <c:v>3.075944491407284</c:v>
                </c:pt>
                <c:pt idx="2074">
                  <c:v>3.0688538265773402</c:v>
                </c:pt>
                <c:pt idx="2075">
                  <c:v>3.069388682515001</c:v>
                </c:pt>
                <c:pt idx="2076">
                  <c:v>3.0672338084701769</c:v>
                </c:pt>
                <c:pt idx="2077">
                  <c:v>3.0502373312455058</c:v>
                </c:pt>
                <c:pt idx="2078">
                  <c:v>3.092196321717092</c:v>
                </c:pt>
                <c:pt idx="2079">
                  <c:v>3.1218227278139352</c:v>
                </c:pt>
                <c:pt idx="2080">
                  <c:v>3.166045464365514</c:v>
                </c:pt>
                <c:pt idx="2081">
                  <c:v>3.1650982790494671</c:v>
                </c:pt>
                <c:pt idx="2082">
                  <c:v>3.132084074883855</c:v>
                </c:pt>
                <c:pt idx="2083">
                  <c:v>3.1131603555393892</c:v>
                </c:pt>
                <c:pt idx="2084">
                  <c:v>3.0858937108447582</c:v>
                </c:pt>
                <c:pt idx="2085">
                  <c:v>3.0889364742094698</c:v>
                </c:pt>
                <c:pt idx="2086">
                  <c:v>3.037185175767624</c:v>
                </c:pt>
                <c:pt idx="2087">
                  <c:v>2.996293890952221</c:v>
                </c:pt>
                <c:pt idx="2088">
                  <c:v>2.920455914722214</c:v>
                </c:pt>
                <c:pt idx="2089">
                  <c:v>2.8585438418184692</c:v>
                </c:pt>
                <c:pt idx="2090">
                  <c:v>2.9514648289909671</c:v>
                </c:pt>
                <c:pt idx="2091">
                  <c:v>2.9161162514388841</c:v>
                </c:pt>
                <c:pt idx="2092">
                  <c:v>3.0206314732450128</c:v>
                </c:pt>
                <c:pt idx="2093">
                  <c:v>3.0336381494863951</c:v>
                </c:pt>
                <c:pt idx="2094">
                  <c:v>3.0679852005659072</c:v>
                </c:pt>
                <c:pt idx="2095">
                  <c:v>3.054180025102057</c:v>
                </c:pt>
                <c:pt idx="2096">
                  <c:v>2.9973693506286421</c:v>
                </c:pt>
                <c:pt idx="2097">
                  <c:v>2.9621340479653369</c:v>
                </c:pt>
                <c:pt idx="2098">
                  <c:v>2.8906289890464789</c:v>
                </c:pt>
                <c:pt idx="2099">
                  <c:v>2.8929777804305079</c:v>
                </c:pt>
                <c:pt idx="2100">
                  <c:v>2.9522883015667829</c:v>
                </c:pt>
                <c:pt idx="2101">
                  <c:v>2.9215008628672519</c:v>
                </c:pt>
                <c:pt idx="2102">
                  <c:v>2.9615471557501638</c:v>
                </c:pt>
                <c:pt idx="2103">
                  <c:v>2.9451098580706732</c:v>
                </c:pt>
                <c:pt idx="2104">
                  <c:v>3.0492944094063441</c:v>
                </c:pt>
                <c:pt idx="2105">
                  <c:v>3.0719977946674231</c:v>
                </c:pt>
                <c:pt idx="2106">
                  <c:v>3.055016275256186</c:v>
                </c:pt>
                <c:pt idx="2107">
                  <c:v>3.0083737398431221</c:v>
                </c:pt>
                <c:pt idx="2108">
                  <c:v>2.9586734417901859</c:v>
                </c:pt>
                <c:pt idx="2109">
                  <c:v>2.9530067733019738</c:v>
                </c:pt>
                <c:pt idx="2110">
                  <c:v>2.9861147498523208</c:v>
                </c:pt>
                <c:pt idx="2111">
                  <c:v>2.9207126630338389</c:v>
                </c:pt>
                <c:pt idx="2112">
                  <c:v>2.896570412935684</c:v>
                </c:pt>
                <c:pt idx="2113">
                  <c:v>2.9064801919530572</c:v>
                </c:pt>
                <c:pt idx="2114">
                  <c:v>2.8334047843778789</c:v>
                </c:pt>
                <c:pt idx="2115">
                  <c:v>2.8343756106611488</c:v>
                </c:pt>
                <c:pt idx="2116">
                  <c:v>2.8270451945883992</c:v>
                </c:pt>
                <c:pt idx="2117">
                  <c:v>2.841534279596758</c:v>
                </c:pt>
                <c:pt idx="2118">
                  <c:v>2.8203005259815739</c:v>
                </c:pt>
                <c:pt idx="2119">
                  <c:v>2.7657984114532832</c:v>
                </c:pt>
                <c:pt idx="2120">
                  <c:v>2.8239671487715339</c:v>
                </c:pt>
                <c:pt idx="2121">
                  <c:v>2.8693963314270929</c:v>
                </c:pt>
                <c:pt idx="2122">
                  <c:v>2.8602339239573609</c:v>
                </c:pt>
                <c:pt idx="2123">
                  <c:v>2.9192035828915279</c:v>
                </c:pt>
                <c:pt idx="2124">
                  <c:v>2.8990565837585391</c:v>
                </c:pt>
                <c:pt idx="2125">
                  <c:v>2.928364403205145</c:v>
                </c:pt>
                <c:pt idx="2126">
                  <c:v>2.891405867474016</c:v>
                </c:pt>
                <c:pt idx="2127">
                  <c:v>2.9157306378933581</c:v>
                </c:pt>
                <c:pt idx="2128">
                  <c:v>2.8002079323492621</c:v>
                </c:pt>
                <c:pt idx="2129">
                  <c:v>2.788216044029376</c:v>
                </c:pt>
                <c:pt idx="2130">
                  <c:v>2.7833491127122172</c:v>
                </c:pt>
                <c:pt idx="2131">
                  <c:v>2.608752132799514</c:v>
                </c:pt>
                <c:pt idx="2132">
                  <c:v>2.6346731821919338</c:v>
                </c:pt>
                <c:pt idx="2133">
                  <c:v>2.5930431590743308</c:v>
                </c:pt>
                <c:pt idx="2134">
                  <c:v>2.52440078381384</c:v>
                </c:pt>
                <c:pt idx="2135">
                  <c:v>2.5413686223881151</c:v>
                </c:pt>
                <c:pt idx="2136">
                  <c:v>2.4838357187608668</c:v>
                </c:pt>
                <c:pt idx="2137">
                  <c:v>2.5655286259987071</c:v>
                </c:pt>
                <c:pt idx="2138">
                  <c:v>2.7025428124637338</c:v>
                </c:pt>
                <c:pt idx="2139">
                  <c:v>2.6488291249741112</c:v>
                </c:pt>
                <c:pt idx="2140">
                  <c:v>2.642709535298938</c:v>
                </c:pt>
                <c:pt idx="2141">
                  <c:v>2.627818397062307</c:v>
                </c:pt>
                <c:pt idx="2142">
                  <c:v>2.622123907280328</c:v>
                </c:pt>
                <c:pt idx="2143">
                  <c:v>2.5678855449339828</c:v>
                </c:pt>
                <c:pt idx="2144">
                  <c:v>2.585904217725929</c:v>
                </c:pt>
                <c:pt idx="2145">
                  <c:v>2.6235979958040931</c:v>
                </c:pt>
                <c:pt idx="2146">
                  <c:v>2.6485905842816688</c:v>
                </c:pt>
                <c:pt idx="2147">
                  <c:v>2.7366952527939681</c:v>
                </c:pt>
                <c:pt idx="2148">
                  <c:v>2.7452999386046639</c:v>
                </c:pt>
                <c:pt idx="2149">
                  <c:v>2.7469347688833632</c:v>
                </c:pt>
                <c:pt idx="2150">
                  <c:v>2.738157946292183</c:v>
                </c:pt>
                <c:pt idx="2151">
                  <c:v>2.7215336893603639</c:v>
                </c:pt>
                <c:pt idx="2152">
                  <c:v>2.7105218252488861</c:v>
                </c:pt>
                <c:pt idx="2153">
                  <c:v>2.7983919318358872</c:v>
                </c:pt>
                <c:pt idx="2154">
                  <c:v>2.829909965832428</c:v>
                </c:pt>
                <c:pt idx="2155">
                  <c:v>2.8120972072804009</c:v>
                </c:pt>
                <c:pt idx="2156">
                  <c:v>2.8549712406144452</c:v>
                </c:pt>
                <c:pt idx="2157">
                  <c:v>2.8494493429023899</c:v>
                </c:pt>
                <c:pt idx="2158">
                  <c:v>2.8602199147930651</c:v>
                </c:pt>
                <c:pt idx="2159">
                  <c:v>2.8020248118263118</c:v>
                </c:pt>
                <c:pt idx="2160">
                  <c:v>2.8003367165815791</c:v>
                </c:pt>
                <c:pt idx="2161">
                  <c:v>2.7850907447770008</c:v>
                </c:pt>
                <c:pt idx="2162">
                  <c:v>2.7112080387205402</c:v>
                </c:pt>
                <c:pt idx="2163">
                  <c:v>2.687790441638747</c:v>
                </c:pt>
                <c:pt idx="2164">
                  <c:v>2.702663600783012</c:v>
                </c:pt>
                <c:pt idx="2165">
                  <c:v>2.749987051120697</c:v>
                </c:pt>
                <c:pt idx="2166">
                  <c:v>2.7116662401255249</c:v>
                </c:pt>
                <c:pt idx="2167">
                  <c:v>2.7297956593818</c:v>
                </c:pt>
                <c:pt idx="2168">
                  <c:v>2.805590815895628</c:v>
                </c:pt>
                <c:pt idx="2169">
                  <c:v>2.8387561303153679</c:v>
                </c:pt>
                <c:pt idx="2170">
                  <c:v>2.8205513906921471</c:v>
                </c:pt>
                <c:pt idx="2171">
                  <c:v>2.7661128992968149</c:v>
                </c:pt>
                <c:pt idx="2172">
                  <c:v>2.7675284386245571</c:v>
                </c:pt>
                <c:pt idx="2173">
                  <c:v>2.7539002097264431</c:v>
                </c:pt>
                <c:pt idx="2174">
                  <c:v>2.7782720231730229</c:v>
                </c:pt>
                <c:pt idx="2175">
                  <c:v>2.7930822399200919</c:v>
                </c:pt>
                <c:pt idx="2176">
                  <c:v>2.822785445824187</c:v>
                </c:pt>
                <c:pt idx="2177">
                  <c:v>2.7662443656052629</c:v>
                </c:pt>
                <c:pt idx="2178">
                  <c:v>2.7505553310496649</c:v>
                </c:pt>
                <c:pt idx="2179">
                  <c:v>2.728414162478153</c:v>
                </c:pt>
                <c:pt idx="2180">
                  <c:v>2.676682675327243</c:v>
                </c:pt>
                <c:pt idx="2181">
                  <c:v>2.6922421622198489</c:v>
                </c:pt>
                <c:pt idx="2182">
                  <c:v>2.6623619778124121</c:v>
                </c:pt>
                <c:pt idx="2183">
                  <c:v>2.6948260303249709</c:v>
                </c:pt>
                <c:pt idx="2184">
                  <c:v>2.672483572388245</c:v>
                </c:pt>
                <c:pt idx="2185">
                  <c:v>2.6572577493682452</c:v>
                </c:pt>
                <c:pt idx="2186">
                  <c:v>2.6399836851119511</c:v>
                </c:pt>
                <c:pt idx="2187">
                  <c:v>2.6363621726447648</c:v>
                </c:pt>
                <c:pt idx="2188">
                  <c:v>2.5930289214446618</c:v>
                </c:pt>
                <c:pt idx="2189">
                  <c:v>2.5663833687822679</c:v>
                </c:pt>
                <c:pt idx="2190">
                  <c:v>2.620490734450394</c:v>
                </c:pt>
                <c:pt idx="2191">
                  <c:v>2.6713606355145099</c:v>
                </c:pt>
                <c:pt idx="2192">
                  <c:v>2.671905909741684</c:v>
                </c:pt>
                <c:pt idx="2193">
                  <c:v>2.664730927553558</c:v>
                </c:pt>
                <c:pt idx="2194">
                  <c:v>2.6518341175793032</c:v>
                </c:pt>
                <c:pt idx="2195">
                  <c:v>2.6662630531619729</c:v>
                </c:pt>
                <c:pt idx="2196">
                  <c:v>2.6574987288317948</c:v>
                </c:pt>
                <c:pt idx="2197">
                  <c:v>2.697039726162743</c:v>
                </c:pt>
                <c:pt idx="2198">
                  <c:v>2.7009496489338312</c:v>
                </c:pt>
                <c:pt idx="2199">
                  <c:v>2.6872262215395089</c:v>
                </c:pt>
                <c:pt idx="2200">
                  <c:v>2.7213728118409959</c:v>
                </c:pt>
                <c:pt idx="2201">
                  <c:v>2.7405758485580112</c:v>
                </c:pt>
                <c:pt idx="2202">
                  <c:v>2.7046937923170629</c:v>
                </c:pt>
                <c:pt idx="2203">
                  <c:v>2.7346263936372162</c:v>
                </c:pt>
                <c:pt idx="2204">
                  <c:v>2.7438150032541002</c:v>
                </c:pt>
                <c:pt idx="2205">
                  <c:v>2.7585302560729001</c:v>
                </c:pt>
                <c:pt idx="2206">
                  <c:v>2.7446064595414379</c:v>
                </c:pt>
                <c:pt idx="2207">
                  <c:v>2.7392266859426861</c:v>
                </c:pt>
                <c:pt idx="2208">
                  <c:v>2.713928930589915</c:v>
                </c:pt>
                <c:pt idx="2209">
                  <c:v>2.6896040670592649</c:v>
                </c:pt>
                <c:pt idx="2210">
                  <c:v>2.7460269519420031</c:v>
                </c:pt>
                <c:pt idx="2211">
                  <c:v>2.8345953777486068</c:v>
                </c:pt>
                <c:pt idx="2212">
                  <c:v>2.8268831652304489</c:v>
                </c:pt>
                <c:pt idx="2213">
                  <c:v>2.859032032646887</c:v>
                </c:pt>
                <c:pt idx="2214">
                  <c:v>2.8594058823180362</c:v>
                </c:pt>
                <c:pt idx="2215">
                  <c:v>2.8515428955221269</c:v>
                </c:pt>
                <c:pt idx="2216">
                  <c:v>2.9531570637072089</c:v>
                </c:pt>
                <c:pt idx="2217">
                  <c:v>2.9605250042833471</c:v>
                </c:pt>
                <c:pt idx="2218">
                  <c:v>2.9656560188790531</c:v>
                </c:pt>
                <c:pt idx="2219">
                  <c:v>2.98565108478659</c:v>
                </c:pt>
                <c:pt idx="2220">
                  <c:v>3.0540100662668141</c:v>
                </c:pt>
                <c:pt idx="2221">
                  <c:v>3.226370595564513</c:v>
                </c:pt>
                <c:pt idx="2222">
                  <c:v>3.3017551694335951</c:v>
                </c:pt>
                <c:pt idx="2223">
                  <c:v>3.2075225283425022</c:v>
                </c:pt>
                <c:pt idx="2224">
                  <c:v>3.293840802354838</c:v>
                </c:pt>
                <c:pt idx="2225">
                  <c:v>3.3478160700348849</c:v>
                </c:pt>
                <c:pt idx="2226">
                  <c:v>3.4391616762780841</c:v>
                </c:pt>
                <c:pt idx="2227">
                  <c:v>3.4691481231320429</c:v>
                </c:pt>
                <c:pt idx="2228">
                  <c:v>3.55871561890031</c:v>
                </c:pt>
                <c:pt idx="2229">
                  <c:v>3.497645423504316</c:v>
                </c:pt>
                <c:pt idx="2230">
                  <c:v>3.4561164882883268</c:v>
                </c:pt>
                <c:pt idx="2231">
                  <c:v>3.6154336799009741</c:v>
                </c:pt>
                <c:pt idx="2232">
                  <c:v>3.715232745410602</c:v>
                </c:pt>
                <c:pt idx="2233">
                  <c:v>3.559490611512981</c:v>
                </c:pt>
                <c:pt idx="2234">
                  <c:v>3.5262805528880672</c:v>
                </c:pt>
                <c:pt idx="2235">
                  <c:v>3.501663265435341</c:v>
                </c:pt>
                <c:pt idx="2236">
                  <c:v>3.580036151823736</c:v>
                </c:pt>
                <c:pt idx="2237">
                  <c:v>3.609582098920451</c:v>
                </c:pt>
                <c:pt idx="2238">
                  <c:v>3.5967769861973742</c:v>
                </c:pt>
                <c:pt idx="2239">
                  <c:v>3.640520483744941</c:v>
                </c:pt>
                <c:pt idx="2240">
                  <c:v>3.5979953241211771</c:v>
                </c:pt>
                <c:pt idx="2241">
                  <c:v>3.546894947587226</c:v>
                </c:pt>
                <c:pt idx="2242">
                  <c:v>3.46251000701041</c:v>
                </c:pt>
                <c:pt idx="2243">
                  <c:v>3.463917033211632</c:v>
                </c:pt>
                <c:pt idx="2244">
                  <c:v>3.4387885880931872</c:v>
                </c:pt>
                <c:pt idx="2245">
                  <c:v>3.578454464723408</c:v>
                </c:pt>
                <c:pt idx="2246">
                  <c:v>3.735112265799065</c:v>
                </c:pt>
                <c:pt idx="2247">
                  <c:v>3.7521886751401681</c:v>
                </c:pt>
                <c:pt idx="2248">
                  <c:v>3.8197185183274338</c:v>
                </c:pt>
                <c:pt idx="2249">
                  <c:v>3.7898601213983589</c:v>
                </c:pt>
                <c:pt idx="2250">
                  <c:v>3.8084472793837509</c:v>
                </c:pt>
                <c:pt idx="2251">
                  <c:v>3.8205268159440422</c:v>
                </c:pt>
                <c:pt idx="2252">
                  <c:v>3.8194496736025139</c:v>
                </c:pt>
                <c:pt idx="2253">
                  <c:v>3.750997189626279</c:v>
                </c:pt>
                <c:pt idx="2254">
                  <c:v>3.7584553863623031</c:v>
                </c:pt>
                <c:pt idx="2255">
                  <c:v>3.7496255324575158</c:v>
                </c:pt>
                <c:pt idx="2256">
                  <c:v>3.9057454637313249</c:v>
                </c:pt>
                <c:pt idx="2257">
                  <c:v>3.9707402390316768</c:v>
                </c:pt>
                <c:pt idx="2258">
                  <c:v>3.9189614984825192</c:v>
                </c:pt>
                <c:pt idx="2259">
                  <c:v>3.859198414275935</c:v>
                </c:pt>
                <c:pt idx="2260">
                  <c:v>3.7485084922442429</c:v>
                </c:pt>
                <c:pt idx="2261">
                  <c:v>3.7110184801049728</c:v>
                </c:pt>
                <c:pt idx="2262">
                  <c:v>3.74059256211476</c:v>
                </c:pt>
                <c:pt idx="2263">
                  <c:v>3.6017799508681949</c:v>
                </c:pt>
                <c:pt idx="2264">
                  <c:v>3.5605577743767949</c:v>
                </c:pt>
                <c:pt idx="2265">
                  <c:v>3.4975680725324758</c:v>
                </c:pt>
                <c:pt idx="2266">
                  <c:v>3.4940951390050801</c:v>
                </c:pt>
                <c:pt idx="2267">
                  <c:v>3.2700776944913619</c:v>
                </c:pt>
                <c:pt idx="2268">
                  <c:v>3.3112419385903569</c:v>
                </c:pt>
                <c:pt idx="2269">
                  <c:v>3.2754323556827951</c:v>
                </c:pt>
                <c:pt idx="2270">
                  <c:v>3.2366049425455752</c:v>
                </c:pt>
                <c:pt idx="2271">
                  <c:v>3.3530089495557438</c:v>
                </c:pt>
                <c:pt idx="2272">
                  <c:v>3.3245546174781579</c:v>
                </c:pt>
                <c:pt idx="2273">
                  <c:v>3.308008285455482</c:v>
                </c:pt>
                <c:pt idx="2274">
                  <c:v>3.3806855116644359</c:v>
                </c:pt>
                <c:pt idx="2275">
                  <c:v>3.4015988794708312</c:v>
                </c:pt>
                <c:pt idx="2276">
                  <c:v>3.2903208011371601</c:v>
                </c:pt>
                <c:pt idx="2277">
                  <c:v>3.262174486404926</c:v>
                </c:pt>
                <c:pt idx="2278">
                  <c:v>3.3248844775832498</c:v>
                </c:pt>
                <c:pt idx="2279">
                  <c:v>3.3093401134363849</c:v>
                </c:pt>
                <c:pt idx="2280">
                  <c:v>3.2381906224927972</c:v>
                </c:pt>
                <c:pt idx="2281">
                  <c:v>3.227807389242773</c:v>
                </c:pt>
                <c:pt idx="2282">
                  <c:v>3.3053247999554989</c:v>
                </c:pt>
                <c:pt idx="2283">
                  <c:v>3.3165353950694318</c:v>
                </c:pt>
                <c:pt idx="2284">
                  <c:v>3.314949551287627</c:v>
                </c:pt>
                <c:pt idx="2285">
                  <c:v>3.307752634085614</c:v>
                </c:pt>
                <c:pt idx="2286">
                  <c:v>3.3018665795916808</c:v>
                </c:pt>
                <c:pt idx="2287">
                  <c:v>3.2792022977196398</c:v>
                </c:pt>
                <c:pt idx="2288">
                  <c:v>3.235037103906683</c:v>
                </c:pt>
                <c:pt idx="2289">
                  <c:v>3.2370977319775069</c:v>
                </c:pt>
                <c:pt idx="2290">
                  <c:v>3.1859239335422092</c:v>
                </c:pt>
                <c:pt idx="2291">
                  <c:v>3.2291082747024751</c:v>
                </c:pt>
                <c:pt idx="2292">
                  <c:v>3.3440546176650838</c:v>
                </c:pt>
                <c:pt idx="2293">
                  <c:v>3.3290263935434181</c:v>
                </c:pt>
                <c:pt idx="2294">
                  <c:v>3.338865451616662</c:v>
                </c:pt>
                <c:pt idx="2295">
                  <c:v>3.2811247104938399</c:v>
                </c:pt>
                <c:pt idx="2296">
                  <c:v>3.2788362024032822</c:v>
                </c:pt>
                <c:pt idx="2297">
                  <c:v>3.2920435884149351</c:v>
                </c:pt>
                <c:pt idx="2298">
                  <c:v>3.3377325632484252</c:v>
                </c:pt>
                <c:pt idx="2299">
                  <c:v>3.4062847373517631</c:v>
                </c:pt>
                <c:pt idx="2300">
                  <c:v>3.4390235742364319</c:v>
                </c:pt>
                <c:pt idx="2301">
                  <c:v>3.4408143250972998</c:v>
                </c:pt>
                <c:pt idx="2302">
                  <c:v>3.4166863672815828</c:v>
                </c:pt>
                <c:pt idx="2303">
                  <c:v>3.4225143993416549</c:v>
                </c:pt>
                <c:pt idx="2304">
                  <c:v>3.4584637359248021</c:v>
                </c:pt>
                <c:pt idx="2305">
                  <c:v>3.4364432156638829</c:v>
                </c:pt>
                <c:pt idx="2306">
                  <c:v>3.5340195524064359</c:v>
                </c:pt>
                <c:pt idx="2307">
                  <c:v>3.5325929947146579</c:v>
                </c:pt>
                <c:pt idx="2308">
                  <c:v>3.5048450812569341</c:v>
                </c:pt>
                <c:pt idx="2309">
                  <c:v>3.4731046384326958</c:v>
                </c:pt>
                <c:pt idx="2310">
                  <c:v>3.5007680215765111</c:v>
                </c:pt>
                <c:pt idx="2311">
                  <c:v>3.4004791450757552</c:v>
                </c:pt>
                <c:pt idx="2312">
                  <c:v>3.412833705441805</c:v>
                </c:pt>
                <c:pt idx="2313">
                  <c:v>3.3806569544636789</c:v>
                </c:pt>
                <c:pt idx="2314">
                  <c:v>3.3819781665190192</c:v>
                </c:pt>
                <c:pt idx="2315">
                  <c:v>3.4070310260891339</c:v>
                </c:pt>
                <c:pt idx="2316">
                  <c:v>3.435331578584774</c:v>
                </c:pt>
                <c:pt idx="2317">
                  <c:v>3.4265035326116569</c:v>
                </c:pt>
                <c:pt idx="2318">
                  <c:v>3.4211127195146771</c:v>
                </c:pt>
                <c:pt idx="2319">
                  <c:v>3.3734482050725938</c:v>
                </c:pt>
                <c:pt idx="2320">
                  <c:v>3.399021381061329</c:v>
                </c:pt>
                <c:pt idx="2321">
                  <c:v>3.3572863206163541</c:v>
                </c:pt>
                <c:pt idx="2322">
                  <c:v>3.400862093139235</c:v>
                </c:pt>
                <c:pt idx="2323">
                  <c:v>3.436473655573907</c:v>
                </c:pt>
                <c:pt idx="2324">
                  <c:v>3.4600295668958472</c:v>
                </c:pt>
                <c:pt idx="2325">
                  <c:v>3.475269723545614</c:v>
                </c:pt>
                <c:pt idx="2326">
                  <c:v>3.489757132487866</c:v>
                </c:pt>
                <c:pt idx="2327">
                  <c:v>3.4922591531383458</c:v>
                </c:pt>
                <c:pt idx="2328">
                  <c:v>3.4531614392784982</c:v>
                </c:pt>
                <c:pt idx="2329">
                  <c:v>3.4379936351762059</c:v>
                </c:pt>
                <c:pt idx="2330">
                  <c:v>3.3950690780804562</c:v>
                </c:pt>
                <c:pt idx="2331">
                  <c:v>3.357805042667259</c:v>
                </c:pt>
                <c:pt idx="2332">
                  <c:v>3.2913571658862302</c:v>
                </c:pt>
                <c:pt idx="2333">
                  <c:v>3.2707512468547661</c:v>
                </c:pt>
                <c:pt idx="2334">
                  <c:v>3.2875762779254321</c:v>
                </c:pt>
                <c:pt idx="2335">
                  <c:v>3.2647339955858459</c:v>
                </c:pt>
                <c:pt idx="2336">
                  <c:v>3.331436020831688</c:v>
                </c:pt>
                <c:pt idx="2337">
                  <c:v>3.3231205962741361</c:v>
                </c:pt>
                <c:pt idx="2338">
                  <c:v>3.3291755492149671</c:v>
                </c:pt>
                <c:pt idx="2339">
                  <c:v>3.377916750321337</c:v>
                </c:pt>
                <c:pt idx="2340">
                  <c:v>3.4070577265079551</c:v>
                </c:pt>
                <c:pt idx="2341">
                  <c:v>3.520706387283008</c:v>
                </c:pt>
                <c:pt idx="2342">
                  <c:v>3.5429779183924071</c:v>
                </c:pt>
                <c:pt idx="2343">
                  <c:v>3.578392800001847</c:v>
                </c:pt>
                <c:pt idx="2344">
                  <c:v>3.5772754953389669</c:v>
                </c:pt>
                <c:pt idx="2345">
                  <c:v>3.5828645780357951</c:v>
                </c:pt>
                <c:pt idx="2346">
                  <c:v>3.56414364416207</c:v>
                </c:pt>
                <c:pt idx="2347">
                  <c:v>3.6087281218419651</c:v>
                </c:pt>
                <c:pt idx="2348">
                  <c:v>3.596143647395603</c:v>
                </c:pt>
                <c:pt idx="2349">
                  <c:v>3.5976887895216598</c:v>
                </c:pt>
                <c:pt idx="2350">
                  <c:v>3.5443666296794438</c:v>
                </c:pt>
                <c:pt idx="2351">
                  <c:v>3.645784117721024</c:v>
                </c:pt>
                <c:pt idx="2352">
                  <c:v>3.6652943808829881</c:v>
                </c:pt>
                <c:pt idx="2353">
                  <c:v>3.6921901966078239</c:v>
                </c:pt>
                <c:pt idx="2354">
                  <c:v>3.7283753304047251</c:v>
                </c:pt>
                <c:pt idx="2355">
                  <c:v>3.7202699560549828</c:v>
                </c:pt>
                <c:pt idx="2356">
                  <c:v>3.7790590876389629</c:v>
                </c:pt>
                <c:pt idx="2357">
                  <c:v>3.7687247461292421</c:v>
                </c:pt>
                <c:pt idx="2358">
                  <c:v>3.7428582521126641</c:v>
                </c:pt>
                <c:pt idx="2359">
                  <c:v>3.7558231763260279</c:v>
                </c:pt>
                <c:pt idx="2360">
                  <c:v>3.760774987611573</c:v>
                </c:pt>
                <c:pt idx="2361">
                  <c:v>3.6930800624408731</c:v>
                </c:pt>
                <c:pt idx="2362">
                  <c:v>3.707294415246869</c:v>
                </c:pt>
                <c:pt idx="2363">
                  <c:v>3.7244391683910929</c:v>
                </c:pt>
                <c:pt idx="2364">
                  <c:v>3.7313631966326408</c:v>
                </c:pt>
                <c:pt idx="2365">
                  <c:v>3.7028282030775261</c:v>
                </c:pt>
                <c:pt idx="2366">
                  <c:v>3.7169844532361882</c:v>
                </c:pt>
                <c:pt idx="2367">
                  <c:v>3.6569987975031468</c:v>
                </c:pt>
                <c:pt idx="2368">
                  <c:v>3.590457936053514</c:v>
                </c:pt>
                <c:pt idx="2369">
                  <c:v>3.598838487897392</c:v>
                </c:pt>
                <c:pt idx="2370">
                  <c:v>3.56312101688453</c:v>
                </c:pt>
                <c:pt idx="2371">
                  <c:v>3.5775814913977411</c:v>
                </c:pt>
                <c:pt idx="2372">
                  <c:v>3.627119251499582</c:v>
                </c:pt>
                <c:pt idx="2373">
                  <c:v>3.684592315125454</c:v>
                </c:pt>
                <c:pt idx="2374">
                  <c:v>3.688359248380729</c:v>
                </c:pt>
                <c:pt idx="2375">
                  <c:v>3.7110357532252261</c:v>
                </c:pt>
                <c:pt idx="2376">
                  <c:v>3.6734326018104868</c:v>
                </c:pt>
                <c:pt idx="2377">
                  <c:v>3.6602381115886709</c:v>
                </c:pt>
                <c:pt idx="2378">
                  <c:v>3.6708721041048089</c:v>
                </c:pt>
                <c:pt idx="2379">
                  <c:v>3.6303995918206482</c:v>
                </c:pt>
                <c:pt idx="2380">
                  <c:v>3.6378854485900849</c:v>
                </c:pt>
                <c:pt idx="2381">
                  <c:v>3.6745879003653048</c:v>
                </c:pt>
                <c:pt idx="2382">
                  <c:v>3.639221232231157</c:v>
                </c:pt>
                <c:pt idx="2383">
                  <c:v>3.6254703943580009</c:v>
                </c:pt>
                <c:pt idx="2384">
                  <c:v>3.6538721002556529</c:v>
                </c:pt>
                <c:pt idx="2385">
                  <c:v>3.7018072812142728</c:v>
                </c:pt>
                <c:pt idx="2386">
                  <c:v>3.6673634266580351</c:v>
                </c:pt>
                <c:pt idx="2387">
                  <c:v>3.6380932011859488</c:v>
                </c:pt>
                <c:pt idx="2388">
                  <c:v>3.585943509173565</c:v>
                </c:pt>
                <c:pt idx="2389">
                  <c:v>3.619349331894548</c:v>
                </c:pt>
                <c:pt idx="2390">
                  <c:v>3.6697395200168561</c:v>
                </c:pt>
                <c:pt idx="2391">
                  <c:v>3.693935467595526</c:v>
                </c:pt>
                <c:pt idx="2392">
                  <c:v>3.666686409604015</c:v>
                </c:pt>
                <c:pt idx="2393">
                  <c:v>3.6940848390181391</c:v>
                </c:pt>
                <c:pt idx="2394">
                  <c:v>3.6922187008082692</c:v>
                </c:pt>
                <c:pt idx="2395">
                  <c:v>3.622118458132455</c:v>
                </c:pt>
                <c:pt idx="2396">
                  <c:v>3.63045499083064</c:v>
                </c:pt>
                <c:pt idx="2397">
                  <c:v>3.6631290303737121</c:v>
                </c:pt>
                <c:pt idx="2398">
                  <c:v>3.6944406394597928</c:v>
                </c:pt>
                <c:pt idx="2399">
                  <c:v>3.676578229358781</c:v>
                </c:pt>
                <c:pt idx="2400">
                  <c:v>3.7004259749133031</c:v>
                </c:pt>
                <c:pt idx="2401">
                  <c:v>3.7728408013621002</c:v>
                </c:pt>
                <c:pt idx="2402">
                  <c:v>3.751166026879623</c:v>
                </c:pt>
                <c:pt idx="2403">
                  <c:v>3.7287477883889499</c:v>
                </c:pt>
                <c:pt idx="2404">
                  <c:v>3.6693294566147441</c:v>
                </c:pt>
                <c:pt idx="2405">
                  <c:v>3.6324790446752111</c:v>
                </c:pt>
                <c:pt idx="2406">
                  <c:v>3.6218663157085151</c:v>
                </c:pt>
                <c:pt idx="2407">
                  <c:v>3.6309287270478001</c:v>
                </c:pt>
                <c:pt idx="2408">
                  <c:v>3.6214696377043292</c:v>
                </c:pt>
                <c:pt idx="2409">
                  <c:v>3.6031216128473988</c:v>
                </c:pt>
                <c:pt idx="2410">
                  <c:v>3.625451122981755</c:v>
                </c:pt>
                <c:pt idx="2411">
                  <c:v>3.6574487110018219</c:v>
                </c:pt>
                <c:pt idx="2412">
                  <c:v>3.643757778676711</c:v>
                </c:pt>
                <c:pt idx="2413">
                  <c:v>3.7087670549063541</c:v>
                </c:pt>
                <c:pt idx="2414">
                  <c:v>3.7285044840680741</c:v>
                </c:pt>
                <c:pt idx="2415">
                  <c:v>3.7637921441203259</c:v>
                </c:pt>
                <c:pt idx="2416">
                  <c:v>3.7800903702834989</c:v>
                </c:pt>
                <c:pt idx="2417">
                  <c:v>3.779567885569219</c:v>
                </c:pt>
                <c:pt idx="2418">
                  <c:v>3.7754437990484941</c:v>
                </c:pt>
                <c:pt idx="2419">
                  <c:v>3.836171089153126</c:v>
                </c:pt>
                <c:pt idx="2420">
                  <c:v>3.9103746108688182</c:v>
                </c:pt>
                <c:pt idx="2421">
                  <c:v>3.9436090203442551</c:v>
                </c:pt>
                <c:pt idx="2422">
                  <c:v>3.9220075957050269</c:v>
                </c:pt>
                <c:pt idx="2423">
                  <c:v>3.948559090114768</c:v>
                </c:pt>
                <c:pt idx="2424">
                  <c:v>3.909336267345819</c:v>
                </c:pt>
                <c:pt idx="2425">
                  <c:v>3.835402767312134</c:v>
                </c:pt>
                <c:pt idx="2426">
                  <c:v>3.8970593887628771</c:v>
                </c:pt>
                <c:pt idx="2427">
                  <c:v>3.9442272173330521</c:v>
                </c:pt>
                <c:pt idx="2428">
                  <c:v>3.9758645912034041</c:v>
                </c:pt>
                <c:pt idx="2429">
                  <c:v>3.9247771921684902</c:v>
                </c:pt>
                <c:pt idx="2430">
                  <c:v>3.9660210069724231</c:v>
                </c:pt>
                <c:pt idx="2431">
                  <c:v>4.0056830738453106</c:v>
                </c:pt>
                <c:pt idx="2432">
                  <c:v>4.1072628816262222</c:v>
                </c:pt>
                <c:pt idx="2433">
                  <c:v>4.109389984332676</c:v>
                </c:pt>
                <c:pt idx="2434">
                  <c:v>4.1509433037348957</c:v>
                </c:pt>
                <c:pt idx="2435">
                  <c:v>4.2360570949812564</c:v>
                </c:pt>
                <c:pt idx="2436">
                  <c:v>4.2095743817460134</c:v>
                </c:pt>
                <c:pt idx="2437">
                  <c:v>4.2660700639817808</c:v>
                </c:pt>
                <c:pt idx="2438">
                  <c:v>4.2855815230465284</c:v>
                </c:pt>
                <c:pt idx="2439">
                  <c:v>4.3644588837359963</c:v>
                </c:pt>
                <c:pt idx="2440">
                  <c:v>4.3682308354370143</c:v>
                </c:pt>
                <c:pt idx="2441">
                  <c:v>4.3770571401125116</c:v>
                </c:pt>
                <c:pt idx="2442">
                  <c:v>4.4028484988807097</c:v>
                </c:pt>
                <c:pt idx="2443">
                  <c:v>4.41512515838129</c:v>
                </c:pt>
                <c:pt idx="2444">
                  <c:v>4.4982692335521479</c:v>
                </c:pt>
                <c:pt idx="2445">
                  <c:v>4.4329960592596684</c:v>
                </c:pt>
                <c:pt idx="2446">
                  <c:v>4.477903412056623</c:v>
                </c:pt>
                <c:pt idx="2447">
                  <c:v>4.2865684817635152</c:v>
                </c:pt>
                <c:pt idx="2448">
                  <c:v>3.9862082710692031</c:v>
                </c:pt>
                <c:pt idx="2449">
                  <c:v>4.1765236555858074</c:v>
                </c:pt>
                <c:pt idx="2450">
                  <c:v>4.2741502876002269</c:v>
                </c:pt>
                <c:pt idx="2451">
                  <c:v>4.4914019116744726</c:v>
                </c:pt>
                <c:pt idx="2452">
                  <c:v>4.6125499552617901</c:v>
                </c:pt>
                <c:pt idx="2453">
                  <c:v>4.7253487307670143</c:v>
                </c:pt>
                <c:pt idx="2454">
                  <c:v>4.675274112532172</c:v>
                </c:pt>
                <c:pt idx="2455">
                  <c:v>4.7863737188138549</c:v>
                </c:pt>
                <c:pt idx="2456">
                  <c:v>4.6994865516905158</c:v>
                </c:pt>
                <c:pt idx="2457">
                  <c:v>4.6845905637344956</c:v>
                </c:pt>
                <c:pt idx="2458">
                  <c:v>4.8667324834042693</c:v>
                </c:pt>
                <c:pt idx="2459">
                  <c:v>4.9295198866009864</c:v>
                </c:pt>
                <c:pt idx="2460">
                  <c:v>4.9139723948500329</c:v>
                </c:pt>
                <c:pt idx="2461">
                  <c:v>4.957326475009423</c:v>
                </c:pt>
                <c:pt idx="2462">
                  <c:v>5.1177111081367199</c:v>
                </c:pt>
                <c:pt idx="2463">
                  <c:v>5.2713537019320666</c:v>
                </c:pt>
                <c:pt idx="2464">
                  <c:v>5.3500664608262056</c:v>
                </c:pt>
                <c:pt idx="2465">
                  <c:v>5.1506172875185143</c:v>
                </c:pt>
                <c:pt idx="2466">
                  <c:v>5.1878954545676121</c:v>
                </c:pt>
                <c:pt idx="2467">
                  <c:v>4.9575315230981296</c:v>
                </c:pt>
                <c:pt idx="2468">
                  <c:v>5.1018333735951424</c:v>
                </c:pt>
                <c:pt idx="2469">
                  <c:v>5.1913656079975503</c:v>
                </c:pt>
                <c:pt idx="2470">
                  <c:v>5.1470463297516629</c:v>
                </c:pt>
                <c:pt idx="2471">
                  <c:v>5.1868849741273912</c:v>
                </c:pt>
                <c:pt idx="2472">
                  <c:v>5.2307934486590879</c:v>
                </c:pt>
                <c:pt idx="2473">
                  <c:v>5.0557346207015348</c:v>
                </c:pt>
                <c:pt idx="2474">
                  <c:v>5.1229831415456468</c:v>
                </c:pt>
                <c:pt idx="2475">
                  <c:v>5.0297573686297907</c:v>
                </c:pt>
                <c:pt idx="2476">
                  <c:v>4.9352769168166839</c:v>
                </c:pt>
                <c:pt idx="2477">
                  <c:v>4.8704876955401026</c:v>
                </c:pt>
                <c:pt idx="2478">
                  <c:v>4.6379216344676948</c:v>
                </c:pt>
                <c:pt idx="2479">
                  <c:v>4.6842969163182788</c:v>
                </c:pt>
                <c:pt idx="2480">
                  <c:v>4.6922874239468806</c:v>
                </c:pt>
                <c:pt idx="2481">
                  <c:v>4.7312716783568964</c:v>
                </c:pt>
                <c:pt idx="2482">
                  <c:v>4.7852471237270224</c:v>
                </c:pt>
                <c:pt idx="2483">
                  <c:v>4.5228375544806587</c:v>
                </c:pt>
                <c:pt idx="2484">
                  <c:v>4.5881427666055998</c:v>
                </c:pt>
                <c:pt idx="2485">
                  <c:v>4.7410082098667106</c:v>
                </c:pt>
                <c:pt idx="2486">
                  <c:v>4.6899526901596831</c:v>
                </c:pt>
                <c:pt idx="2487">
                  <c:v>4.661364705996351</c:v>
                </c:pt>
                <c:pt idx="2488">
                  <c:v>4.5195597724388419</c:v>
                </c:pt>
                <c:pt idx="2489">
                  <c:v>4.6427187141613269</c:v>
                </c:pt>
                <c:pt idx="2490">
                  <c:v>4.6963166296995738</c:v>
                </c:pt>
                <c:pt idx="2491">
                  <c:v>4.8027128656029676</c:v>
                </c:pt>
                <c:pt idx="2492">
                  <c:v>4.7866699998391811</c:v>
                </c:pt>
                <c:pt idx="2493">
                  <c:v>5.0084883610785766</c:v>
                </c:pt>
                <c:pt idx="2494">
                  <c:v>4.9681571531833244</c:v>
                </c:pt>
                <c:pt idx="2495">
                  <c:v>5.0761101272263076</c:v>
                </c:pt>
                <c:pt idx="2496">
                  <c:v>4.9465490979393776</c:v>
                </c:pt>
                <c:pt idx="2497">
                  <c:v>4.9144837867093392</c:v>
                </c:pt>
                <c:pt idx="2498">
                  <c:v>4.9725053990610046</c:v>
                </c:pt>
                <c:pt idx="2499">
                  <c:v>4.9759820775523309</c:v>
                </c:pt>
                <c:pt idx="2500">
                  <c:v>4.9823687172304822</c:v>
                </c:pt>
                <c:pt idx="2501">
                  <c:v>5.1274359849435127</c:v>
                </c:pt>
                <c:pt idx="2502">
                  <c:v>5.2158945912483627</c:v>
                </c:pt>
                <c:pt idx="2503">
                  <c:v>5.2437349448840962</c:v>
                </c:pt>
                <c:pt idx="2504">
                  <c:v>5.2546752126432228</c:v>
                </c:pt>
                <c:pt idx="2505">
                  <c:v>5.2040872175153368</c:v>
                </c:pt>
                <c:pt idx="2506">
                  <c:v>5.068953490996889</c:v>
                </c:pt>
                <c:pt idx="2507">
                  <c:v>5.0775906675857847</c:v>
                </c:pt>
                <c:pt idx="2508">
                  <c:v>5.0437082250284551</c:v>
                </c:pt>
                <c:pt idx="2509">
                  <c:v>5.0203738783178524</c:v>
                </c:pt>
                <c:pt idx="2510">
                  <c:v>5.1139750254330432</c:v>
                </c:pt>
                <c:pt idx="2511">
                  <c:v>5.2017050064475132</c:v>
                </c:pt>
                <c:pt idx="2512">
                  <c:v>5.2103492745334368</c:v>
                </c:pt>
                <c:pt idx="2513">
                  <c:v>5.2783120373485364</c:v>
                </c:pt>
                <c:pt idx="2514">
                  <c:v>5.2439192722032706</c:v>
                </c:pt>
                <c:pt idx="2515">
                  <c:v>5.2792374092802579</c:v>
                </c:pt>
                <c:pt idx="2516">
                  <c:v>5.3524033529765909</c:v>
                </c:pt>
                <c:pt idx="2517">
                  <c:v>5.3221170225180456</c:v>
                </c:pt>
                <c:pt idx="2518">
                  <c:v>5.344700639816228</c:v>
                </c:pt>
                <c:pt idx="2519">
                  <c:v>5.3311592544911166</c:v>
                </c:pt>
                <c:pt idx="2520">
                  <c:v>5.4005592160046856</c:v>
                </c:pt>
                <c:pt idx="2521">
                  <c:v>5.2936885179620781</c:v>
                </c:pt>
                <c:pt idx="2522">
                  <c:v>5.227902288645204</c:v>
                </c:pt>
                <c:pt idx="2523">
                  <c:v>5.1205124759464997</c:v>
                </c:pt>
                <c:pt idx="2524">
                  <c:v>5.1288823654888827</c:v>
                </c:pt>
                <c:pt idx="2525">
                  <c:v>5.2587924252887577</c:v>
                </c:pt>
                <c:pt idx="2526">
                  <c:v>5.1733989708936017</c:v>
                </c:pt>
                <c:pt idx="2527">
                  <c:v>5.1717013320863536</c:v>
                </c:pt>
                <c:pt idx="2528">
                  <c:v>5.2443112545582053</c:v>
                </c:pt>
                <c:pt idx="2529">
                  <c:v>5.4112259426614324</c:v>
                </c:pt>
                <c:pt idx="2530">
                  <c:v>5.3881562615426608</c:v>
                </c:pt>
                <c:pt idx="2531">
                  <c:v>5.4087409624090528</c:v>
                </c:pt>
                <c:pt idx="2532">
                  <c:v>5.4309300915217973</c:v>
                </c:pt>
                <c:pt idx="2533">
                  <c:v>5.4516383460625324</c:v>
                </c:pt>
                <c:pt idx="2534">
                  <c:v>5.4427450942240378</c:v>
                </c:pt>
                <c:pt idx="2535">
                  <c:v>5.501741951950657</c:v>
                </c:pt>
                <c:pt idx="2536">
                  <c:v>5.5429151223258417</c:v>
                </c:pt>
                <c:pt idx="2537">
                  <c:v>5.5242431895761896</c:v>
                </c:pt>
                <c:pt idx="2538">
                  <c:v>5.5549023424850263</c:v>
                </c:pt>
                <c:pt idx="2539">
                  <c:v>5.5587803111435061</c:v>
                </c:pt>
                <c:pt idx="2540">
                  <c:v>5.6793694415309091</c:v>
                </c:pt>
                <c:pt idx="2541">
                  <c:v>5.6738306456257757</c:v>
                </c:pt>
                <c:pt idx="2542">
                  <c:v>5.6931201963181444</c:v>
                </c:pt>
                <c:pt idx="2543">
                  <c:v>5.7633665822472571</c:v>
                </c:pt>
                <c:pt idx="2544">
                  <c:v>5.7825099476175863</c:v>
                </c:pt>
                <c:pt idx="2545">
                  <c:v>5.8544734251992798</c:v>
                </c:pt>
                <c:pt idx="2546">
                  <c:v>5.8784450588291381</c:v>
                </c:pt>
                <c:pt idx="2547">
                  <c:v>5.8830250519358724</c:v>
                </c:pt>
                <c:pt idx="2548">
                  <c:v>5.9937986344303109</c:v>
                </c:pt>
                <c:pt idx="2549">
                  <c:v>6.0424520928497012</c:v>
                </c:pt>
                <c:pt idx="2550">
                  <c:v>6.0790387818777152</c:v>
                </c:pt>
                <c:pt idx="2551">
                  <c:v>6.1308608134861622</c:v>
                </c:pt>
                <c:pt idx="2552">
                  <c:v>6.2977416194357021</c:v>
                </c:pt>
                <c:pt idx="2553">
                  <c:v>6.3696260267828206</c:v>
                </c:pt>
                <c:pt idx="2554">
                  <c:v>6.4865291359200814</c:v>
                </c:pt>
                <c:pt idx="2555">
                  <c:v>6.6922193144306403</c:v>
                </c:pt>
                <c:pt idx="2556">
                  <c:v>6.6981683856492502</c:v>
                </c:pt>
                <c:pt idx="2557">
                  <c:v>6.9179424241817822</c:v>
                </c:pt>
                <c:pt idx="2558">
                  <c:v>6.8356614923372856</c:v>
                </c:pt>
                <c:pt idx="2559">
                  <c:v>6.6920176287236606</c:v>
                </c:pt>
                <c:pt idx="2560">
                  <c:v>6.3020218590012176</c:v>
                </c:pt>
                <c:pt idx="2561">
                  <c:v>6.4037986747095337</c:v>
                </c:pt>
                <c:pt idx="2562">
                  <c:v>6.5372204995937482</c:v>
                </c:pt>
                <c:pt idx="2563">
                  <c:v>6.6434214520853034</c:v>
                </c:pt>
                <c:pt idx="2564">
                  <c:v>6.7264329780127294</c:v>
                </c:pt>
                <c:pt idx="2565">
                  <c:v>6.7391882649113173</c:v>
                </c:pt>
                <c:pt idx="2566">
                  <c:v>6.3925229560258208</c:v>
                </c:pt>
                <c:pt idx="2567">
                  <c:v>6.3851625955252471</c:v>
                </c:pt>
                <c:pt idx="2568">
                  <c:v>6.4717439758842668</c:v>
                </c:pt>
                <c:pt idx="2569">
                  <c:v>6.6564814843928319</c:v>
                </c:pt>
                <c:pt idx="2570">
                  <c:v>6.6397969365042622</c:v>
                </c:pt>
                <c:pt idx="2571">
                  <c:v>6.7038057111111051</c:v>
                </c:pt>
                <c:pt idx="2572">
                  <c:v>6.9339277492119793</c:v>
                </c:pt>
                <c:pt idx="2573">
                  <c:v>6.829620249010607</c:v>
                </c:pt>
                <c:pt idx="2574">
                  <c:v>6.9279705951191826</c:v>
                </c:pt>
                <c:pt idx="2575">
                  <c:v>6.8784550687321353</c:v>
                </c:pt>
                <c:pt idx="2576">
                  <c:v>6.7840698474028063</c:v>
                </c:pt>
                <c:pt idx="2577">
                  <c:v>6.7699247876876951</c:v>
                </c:pt>
                <c:pt idx="2578">
                  <c:v>6.7010147205476303</c:v>
                </c:pt>
                <c:pt idx="2579">
                  <c:v>6.5465817843113916</c:v>
                </c:pt>
                <c:pt idx="2580">
                  <c:v>6.5239329884576831</c:v>
                </c:pt>
                <c:pt idx="2581">
                  <c:v>6.6219569510936482</c:v>
                </c:pt>
                <c:pt idx="2582">
                  <c:v>6.7457200455109128</c:v>
                </c:pt>
                <c:pt idx="2583">
                  <c:v>6.785762254721349</c:v>
                </c:pt>
                <c:pt idx="2584">
                  <c:v>6.6066953681078466</c:v>
                </c:pt>
                <c:pt idx="2585">
                  <c:v>6.5620653379756853</c:v>
                </c:pt>
                <c:pt idx="2586">
                  <c:v>6.5971501268987884</c:v>
                </c:pt>
                <c:pt idx="2587">
                  <c:v>6.7124411235552621</c:v>
                </c:pt>
                <c:pt idx="2588">
                  <c:v>6.7291260647011848</c:v>
                </c:pt>
                <c:pt idx="2589">
                  <c:v>6.5949565668561352</c:v>
                </c:pt>
                <c:pt idx="2590">
                  <c:v>6.6899842275773054</c:v>
                </c:pt>
                <c:pt idx="2591">
                  <c:v>6.8012307063879467</c:v>
                </c:pt>
                <c:pt idx="2592">
                  <c:v>6.7879580380567406</c:v>
                </c:pt>
              </c:numCache>
            </c:numRef>
          </c:val>
          <c:smooth val="0"/>
          <c:extLst>
            <c:ext xmlns:c16="http://schemas.microsoft.com/office/drawing/2014/chart" uri="{C3380CC4-5D6E-409C-BE32-E72D297353CC}">
              <c16:uniqueId val="{00000000-039D-45A9-8B37-10EC13A1D666}"/>
            </c:ext>
          </c:extLst>
        </c:ser>
        <c:ser>
          <c:idx val="1"/>
          <c:order val="1"/>
          <c:tx>
            <c:strRef>
              <c:f>[报告图表.xlsx]公告后3天超额全市场!$AE$1</c:f>
              <c:strCache>
                <c:ptCount val="1"/>
                <c:pt idx="0">
                  <c:v>第2组</c:v>
                </c:pt>
              </c:strCache>
            </c:strRef>
          </c:tx>
          <c:spPr>
            <a:ln w="19050" cap="rnd">
              <a:solidFill>
                <a:srgbClr val="D80C18"/>
              </a:solidFill>
              <a:round/>
            </a:ln>
            <a:effectLst/>
          </c:spPr>
          <c:marker>
            <c:symbol val="none"/>
          </c:marker>
          <c:cat>
            <c:numRef>
              <c:f>[报告图表.xlsx]公告后3天超额全市场!$AB$2:$AB$2594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[报告图表.xlsx]公告后3天超额全市场!$AE$2:$AE$2594</c:f>
              <c:numCache>
                <c:formatCode>General</c:formatCode>
                <c:ptCount val="2593"/>
                <c:pt idx="0">
                  <c:v>1</c:v>
                </c:pt>
                <c:pt idx="1">
                  <c:v>1.0072347200173859</c:v>
                </c:pt>
                <c:pt idx="2">
                  <c:v>1.019441222861253</c:v>
                </c:pt>
                <c:pt idx="3">
                  <c:v>1.0049028018188879</c:v>
                </c:pt>
                <c:pt idx="4">
                  <c:v>0.98656432750323786</c:v>
                </c:pt>
                <c:pt idx="5">
                  <c:v>1.0075396852030689</c:v>
                </c:pt>
                <c:pt idx="6">
                  <c:v>1.0170029306098789</c:v>
                </c:pt>
                <c:pt idx="7">
                  <c:v>1.0419627096329109</c:v>
                </c:pt>
                <c:pt idx="8">
                  <c:v>1.021215821613856</c:v>
                </c:pt>
                <c:pt idx="9">
                  <c:v>1.0405905252760179</c:v>
                </c:pt>
                <c:pt idx="10">
                  <c:v>1.055088864801923</c:v>
                </c:pt>
                <c:pt idx="11">
                  <c:v>1.071915949248867</c:v>
                </c:pt>
                <c:pt idx="12">
                  <c:v>1.07660682146611</c:v>
                </c:pt>
                <c:pt idx="13">
                  <c:v>1.0314775461090759</c:v>
                </c:pt>
                <c:pt idx="14">
                  <c:v>1.0302327524720309</c:v>
                </c:pt>
                <c:pt idx="15">
                  <c:v>1.006635996856089</c:v>
                </c:pt>
                <c:pt idx="16">
                  <c:v>0.99684800050087485</c:v>
                </c:pt>
                <c:pt idx="17">
                  <c:v>0.96865483118963613</c:v>
                </c:pt>
                <c:pt idx="18">
                  <c:v>0.9789404308200147</c:v>
                </c:pt>
                <c:pt idx="19">
                  <c:v>1.0017754928109339</c:v>
                </c:pt>
                <c:pt idx="20">
                  <c:v>1.003408219850153</c:v>
                </c:pt>
                <c:pt idx="21">
                  <c:v>1.017478032471262</c:v>
                </c:pt>
                <c:pt idx="22">
                  <c:v>1.013631001010411</c:v>
                </c:pt>
                <c:pt idx="23">
                  <c:v>1.0181717430333741</c:v>
                </c:pt>
                <c:pt idx="24">
                  <c:v>1.012641705395656</c:v>
                </c:pt>
                <c:pt idx="25">
                  <c:v>0.99454431654609954</c:v>
                </c:pt>
                <c:pt idx="26">
                  <c:v>1.008660629724329</c:v>
                </c:pt>
                <c:pt idx="27">
                  <c:v>1.0124969854945729</c:v>
                </c:pt>
                <c:pt idx="28">
                  <c:v>1.028596480150233</c:v>
                </c:pt>
                <c:pt idx="29">
                  <c:v>1.037812950379337</c:v>
                </c:pt>
                <c:pt idx="30">
                  <c:v>1.0614919012781341</c:v>
                </c:pt>
                <c:pt idx="31">
                  <c:v>1.0561820759250711</c:v>
                </c:pt>
                <c:pt idx="32">
                  <c:v>1.1027933073620579</c:v>
                </c:pt>
                <c:pt idx="33">
                  <c:v>1.1273357332363281</c:v>
                </c:pt>
                <c:pt idx="34">
                  <c:v>1.137071394894839</c:v>
                </c:pt>
                <c:pt idx="35">
                  <c:v>1.116013311087825</c:v>
                </c:pt>
                <c:pt idx="36">
                  <c:v>1.129510523922602</c:v>
                </c:pt>
                <c:pt idx="37">
                  <c:v>1.162334145797997</c:v>
                </c:pt>
                <c:pt idx="38">
                  <c:v>1.192717250973887</c:v>
                </c:pt>
                <c:pt idx="39">
                  <c:v>1.1412171812212279</c:v>
                </c:pt>
                <c:pt idx="40">
                  <c:v>1.12928878653929</c:v>
                </c:pt>
                <c:pt idx="41">
                  <c:v>1.154103158437003</c:v>
                </c:pt>
                <c:pt idx="42">
                  <c:v>1.171355373494984</c:v>
                </c:pt>
                <c:pt idx="43">
                  <c:v>1.147569426458966</c:v>
                </c:pt>
                <c:pt idx="44">
                  <c:v>1.136094135597923</c:v>
                </c:pt>
                <c:pt idx="45">
                  <c:v>1.115028127258668</c:v>
                </c:pt>
                <c:pt idx="46">
                  <c:v>1.1168635386376999</c:v>
                </c:pt>
                <c:pt idx="47">
                  <c:v>1.118245008886769</c:v>
                </c:pt>
                <c:pt idx="48">
                  <c:v>1.156658805133238</c:v>
                </c:pt>
                <c:pt idx="49">
                  <c:v>1.147336684442201</c:v>
                </c:pt>
                <c:pt idx="50">
                  <c:v>1.1506492884390109</c:v>
                </c:pt>
                <c:pt idx="51">
                  <c:v>1.158645649837839</c:v>
                </c:pt>
                <c:pt idx="52">
                  <c:v>1.1634484546468631</c:v>
                </c:pt>
                <c:pt idx="53">
                  <c:v>1.1919119689785811</c:v>
                </c:pt>
                <c:pt idx="54">
                  <c:v>1.215212725314095</c:v>
                </c:pt>
                <c:pt idx="55">
                  <c:v>1.210462042994499</c:v>
                </c:pt>
                <c:pt idx="56">
                  <c:v>1.2110370051885559</c:v>
                </c:pt>
                <c:pt idx="57">
                  <c:v>1.2131103917660231</c:v>
                </c:pt>
                <c:pt idx="58">
                  <c:v>1.222101147393746</c:v>
                </c:pt>
                <c:pt idx="59">
                  <c:v>1.2447881860869541</c:v>
                </c:pt>
                <c:pt idx="60">
                  <c:v>1.2416250716625199</c:v>
                </c:pt>
                <c:pt idx="61">
                  <c:v>1.2561052255343099</c:v>
                </c:pt>
                <c:pt idx="62">
                  <c:v>1.2706469814303241</c:v>
                </c:pt>
                <c:pt idx="63">
                  <c:v>1.275378854199805</c:v>
                </c:pt>
                <c:pt idx="64">
                  <c:v>1.3242898746052301</c:v>
                </c:pt>
                <c:pt idx="65">
                  <c:v>1.356910449031848</c:v>
                </c:pt>
                <c:pt idx="66">
                  <c:v>1.343417333030722</c:v>
                </c:pt>
                <c:pt idx="67">
                  <c:v>1.356347478299788</c:v>
                </c:pt>
                <c:pt idx="68">
                  <c:v>1.3614264156775919</c:v>
                </c:pt>
                <c:pt idx="69">
                  <c:v>1.385569445126843</c:v>
                </c:pt>
                <c:pt idx="70">
                  <c:v>1.3348220265138431</c:v>
                </c:pt>
                <c:pt idx="71">
                  <c:v>1.336647868646393</c:v>
                </c:pt>
                <c:pt idx="72">
                  <c:v>1.402297444901013</c:v>
                </c:pt>
                <c:pt idx="73">
                  <c:v>1.4014335512710081</c:v>
                </c:pt>
                <c:pt idx="74">
                  <c:v>1.3878719553497489</c:v>
                </c:pt>
                <c:pt idx="75">
                  <c:v>1.3912591994691139</c:v>
                </c:pt>
                <c:pt idx="76">
                  <c:v>1.3538236194442079</c:v>
                </c:pt>
                <c:pt idx="77">
                  <c:v>1.3254361507181229</c:v>
                </c:pt>
                <c:pt idx="78">
                  <c:v>1.294991084671266</c:v>
                </c:pt>
                <c:pt idx="79">
                  <c:v>1.2660128557923951</c:v>
                </c:pt>
                <c:pt idx="80">
                  <c:v>1.2656873391538379</c:v>
                </c:pt>
                <c:pt idx="81">
                  <c:v>1.294609164494857</c:v>
                </c:pt>
                <c:pt idx="82">
                  <c:v>1.2502728104800871</c:v>
                </c:pt>
                <c:pt idx="83">
                  <c:v>1.2335620171160631</c:v>
                </c:pt>
                <c:pt idx="84">
                  <c:v>1.223449980497096</c:v>
                </c:pt>
                <c:pt idx="85">
                  <c:v>1.187423272817359</c:v>
                </c:pt>
                <c:pt idx="86">
                  <c:v>1.1768590406709381</c:v>
                </c:pt>
                <c:pt idx="87">
                  <c:v>1.2094297410888939</c:v>
                </c:pt>
                <c:pt idx="88">
                  <c:v>1.215006966751313</c:v>
                </c:pt>
                <c:pt idx="89">
                  <c:v>1.1575428502393239</c:v>
                </c:pt>
                <c:pt idx="90">
                  <c:v>1.1804149315740691</c:v>
                </c:pt>
                <c:pt idx="91">
                  <c:v>1.1822820187293861</c:v>
                </c:pt>
                <c:pt idx="92">
                  <c:v>1.164989294809025</c:v>
                </c:pt>
                <c:pt idx="93">
                  <c:v>1.1900767003318791</c:v>
                </c:pt>
                <c:pt idx="94">
                  <c:v>1.232565022618592</c:v>
                </c:pt>
                <c:pt idx="95">
                  <c:v>1.2250704772867309</c:v>
                </c:pt>
                <c:pt idx="96">
                  <c:v>1.2284715906491579</c:v>
                </c:pt>
                <c:pt idx="97">
                  <c:v>1.25281433559399</c:v>
                </c:pt>
                <c:pt idx="98">
                  <c:v>1.256455512010773</c:v>
                </c:pt>
                <c:pt idx="99">
                  <c:v>1.228992715681825</c:v>
                </c:pt>
                <c:pt idx="100">
                  <c:v>1.2119833175471719</c:v>
                </c:pt>
                <c:pt idx="101">
                  <c:v>1.2212094920317691</c:v>
                </c:pt>
                <c:pt idx="102">
                  <c:v>1.21697889562918</c:v>
                </c:pt>
                <c:pt idx="103">
                  <c:v>1.22961761398855</c:v>
                </c:pt>
                <c:pt idx="104">
                  <c:v>1.2336221743676139</c:v>
                </c:pt>
                <c:pt idx="105">
                  <c:v>1.2378031522280859</c:v>
                </c:pt>
                <c:pt idx="106">
                  <c:v>1.267852504573064</c:v>
                </c:pt>
                <c:pt idx="107">
                  <c:v>1.2687758087097669</c:v>
                </c:pt>
                <c:pt idx="108">
                  <c:v>1.2612343065244851</c:v>
                </c:pt>
                <c:pt idx="109">
                  <c:v>1.235571358841167</c:v>
                </c:pt>
                <c:pt idx="110">
                  <c:v>1.1941788651098451</c:v>
                </c:pt>
                <c:pt idx="111">
                  <c:v>1.2303038940608271</c:v>
                </c:pt>
                <c:pt idx="112">
                  <c:v>1.2333632565416539</c:v>
                </c:pt>
                <c:pt idx="113">
                  <c:v>1.2274503545474831</c:v>
                </c:pt>
                <c:pt idx="114">
                  <c:v>1.225638921039002</c:v>
                </c:pt>
                <c:pt idx="115">
                  <c:v>1.2053601254022761</c:v>
                </c:pt>
                <c:pt idx="116">
                  <c:v>1.193590347216986</c:v>
                </c:pt>
                <c:pt idx="117">
                  <c:v>1.142522054267012</c:v>
                </c:pt>
                <c:pt idx="118">
                  <c:v>1.1357174231043019</c:v>
                </c:pt>
                <c:pt idx="119">
                  <c:v>1.115948015001893</c:v>
                </c:pt>
                <c:pt idx="120">
                  <c:v>1.1063687174335399</c:v>
                </c:pt>
                <c:pt idx="121">
                  <c:v>1.100002429698026</c:v>
                </c:pt>
                <c:pt idx="122">
                  <c:v>1.128061826741241</c:v>
                </c:pt>
                <c:pt idx="123">
                  <c:v>1.1418687966276291</c:v>
                </c:pt>
                <c:pt idx="124">
                  <c:v>1.138789025580121</c:v>
                </c:pt>
                <c:pt idx="125">
                  <c:v>1.169216461200407</c:v>
                </c:pt>
                <c:pt idx="126">
                  <c:v>1.177731975093069</c:v>
                </c:pt>
                <c:pt idx="127">
                  <c:v>1.1567156224315289</c:v>
                </c:pt>
                <c:pt idx="128">
                  <c:v>1.1663744465247179</c:v>
                </c:pt>
                <c:pt idx="129">
                  <c:v>1.147587162106193</c:v>
                </c:pt>
                <c:pt idx="130">
                  <c:v>1.1518606816690251</c:v>
                </c:pt>
                <c:pt idx="131">
                  <c:v>1.1770449318432989</c:v>
                </c:pt>
                <c:pt idx="132">
                  <c:v>1.207369875298713</c:v>
                </c:pt>
                <c:pt idx="133">
                  <c:v>1.209884888140992</c:v>
                </c:pt>
                <c:pt idx="134">
                  <c:v>1.2260382909638601</c:v>
                </c:pt>
                <c:pt idx="135">
                  <c:v>1.230321097282034</c:v>
                </c:pt>
                <c:pt idx="136">
                  <c:v>1.245250382270352</c:v>
                </c:pt>
                <c:pt idx="137">
                  <c:v>1.246860753666905</c:v>
                </c:pt>
                <c:pt idx="138">
                  <c:v>1.274834740001058</c:v>
                </c:pt>
                <c:pt idx="139">
                  <c:v>1.2826070407804271</c:v>
                </c:pt>
                <c:pt idx="140">
                  <c:v>1.276667053452369</c:v>
                </c:pt>
                <c:pt idx="141">
                  <c:v>1.3166967613519669</c:v>
                </c:pt>
                <c:pt idx="142">
                  <c:v>1.2967772765373089</c:v>
                </c:pt>
                <c:pt idx="143">
                  <c:v>1.312666320163683</c:v>
                </c:pt>
                <c:pt idx="144">
                  <c:v>1.3180433652783821</c:v>
                </c:pt>
                <c:pt idx="145">
                  <c:v>1.3497928515742681</c:v>
                </c:pt>
                <c:pt idx="146">
                  <c:v>1.3590261775086101</c:v>
                </c:pt>
                <c:pt idx="147">
                  <c:v>1.323120062298381</c:v>
                </c:pt>
                <c:pt idx="148">
                  <c:v>1.3593948591703331</c:v>
                </c:pt>
                <c:pt idx="149">
                  <c:v>1.338839522144041</c:v>
                </c:pt>
                <c:pt idx="150">
                  <c:v>1.3661371515565699</c:v>
                </c:pt>
                <c:pt idx="151">
                  <c:v>1.401881716474159</c:v>
                </c:pt>
                <c:pt idx="152">
                  <c:v>1.4093262487738769</c:v>
                </c:pt>
                <c:pt idx="153">
                  <c:v>1.396791289690376</c:v>
                </c:pt>
                <c:pt idx="154">
                  <c:v>1.388933266476108</c:v>
                </c:pt>
                <c:pt idx="155">
                  <c:v>1.3399883870338429</c:v>
                </c:pt>
                <c:pt idx="156">
                  <c:v>1.356890215436751</c:v>
                </c:pt>
                <c:pt idx="157">
                  <c:v>1.3767138419322851</c:v>
                </c:pt>
                <c:pt idx="158">
                  <c:v>1.3586794656430921</c:v>
                </c:pt>
                <c:pt idx="159">
                  <c:v>1.378973078367816</c:v>
                </c:pt>
                <c:pt idx="160">
                  <c:v>1.388222840883981</c:v>
                </c:pt>
                <c:pt idx="161">
                  <c:v>1.443863029308621</c:v>
                </c:pt>
                <c:pt idx="162">
                  <c:v>1.441609642968537</c:v>
                </c:pt>
                <c:pt idx="163">
                  <c:v>1.423782819160833</c:v>
                </c:pt>
                <c:pt idx="164">
                  <c:v>1.4533772052937379</c:v>
                </c:pt>
                <c:pt idx="165">
                  <c:v>1.458141420697818</c:v>
                </c:pt>
                <c:pt idx="166">
                  <c:v>1.4738772524092441</c:v>
                </c:pt>
                <c:pt idx="167">
                  <c:v>1.4851095682045741</c:v>
                </c:pt>
                <c:pt idx="168">
                  <c:v>1.496208802743797</c:v>
                </c:pt>
                <c:pt idx="169">
                  <c:v>1.468885405903624</c:v>
                </c:pt>
                <c:pt idx="170">
                  <c:v>1.474729344797062</c:v>
                </c:pt>
                <c:pt idx="171">
                  <c:v>1.4971093348375459</c:v>
                </c:pt>
                <c:pt idx="172">
                  <c:v>1.5049173483747951</c:v>
                </c:pt>
                <c:pt idx="173">
                  <c:v>1.470513721283337</c:v>
                </c:pt>
                <c:pt idx="174">
                  <c:v>1.4379367282351869</c:v>
                </c:pt>
                <c:pt idx="175">
                  <c:v>1.440772839792537</c:v>
                </c:pt>
                <c:pt idx="176">
                  <c:v>1.4300118888508739</c:v>
                </c:pt>
                <c:pt idx="177">
                  <c:v>1.4331537502739291</c:v>
                </c:pt>
                <c:pt idx="178">
                  <c:v>1.466664658866587</c:v>
                </c:pt>
                <c:pt idx="179">
                  <c:v>1.453351729002484</c:v>
                </c:pt>
                <c:pt idx="180">
                  <c:v>1.4418686602040409</c:v>
                </c:pt>
                <c:pt idx="181">
                  <c:v>1.465367800690996</c:v>
                </c:pt>
                <c:pt idx="182">
                  <c:v>1.514762743428705</c:v>
                </c:pt>
                <c:pt idx="183">
                  <c:v>1.5421865541294819</c:v>
                </c:pt>
                <c:pt idx="184">
                  <c:v>1.5672353871290849</c:v>
                </c:pt>
                <c:pt idx="185">
                  <c:v>1.5810586085200311</c:v>
                </c:pt>
                <c:pt idx="186">
                  <c:v>1.5675455918132211</c:v>
                </c:pt>
                <c:pt idx="187">
                  <c:v>1.605598818878907</c:v>
                </c:pt>
                <c:pt idx="188">
                  <c:v>1.6038896866388239</c:v>
                </c:pt>
                <c:pt idx="189">
                  <c:v>1.6466623116875101</c:v>
                </c:pt>
                <c:pt idx="190">
                  <c:v>1.6655835543478981</c:v>
                </c:pt>
                <c:pt idx="191">
                  <c:v>1.6723260795742709</c:v>
                </c:pt>
                <c:pt idx="192">
                  <c:v>1.6824367568698</c:v>
                </c:pt>
                <c:pt idx="193">
                  <c:v>1.738996790999249</c:v>
                </c:pt>
                <c:pt idx="194">
                  <c:v>1.7265930832754779</c:v>
                </c:pt>
                <c:pt idx="195">
                  <c:v>1.710433188365831</c:v>
                </c:pt>
                <c:pt idx="196">
                  <c:v>1.717369522062429</c:v>
                </c:pt>
                <c:pt idx="197">
                  <c:v>1.7149374831399149</c:v>
                </c:pt>
                <c:pt idx="198">
                  <c:v>1.753037487336917</c:v>
                </c:pt>
                <c:pt idx="199">
                  <c:v>1.7315675264969279</c:v>
                </c:pt>
                <c:pt idx="200">
                  <c:v>1.7042046887963609</c:v>
                </c:pt>
                <c:pt idx="201">
                  <c:v>1.735865208743371</c:v>
                </c:pt>
                <c:pt idx="202">
                  <c:v>1.75090846725959</c:v>
                </c:pt>
                <c:pt idx="203">
                  <c:v>1.8113015864866631</c:v>
                </c:pt>
                <c:pt idx="204">
                  <c:v>1.8244526785253139</c:v>
                </c:pt>
                <c:pt idx="205">
                  <c:v>1.82246290756788</c:v>
                </c:pt>
                <c:pt idx="206">
                  <c:v>1.8206738746476789</c:v>
                </c:pt>
                <c:pt idx="207">
                  <c:v>1.7230668579103641</c:v>
                </c:pt>
                <c:pt idx="208">
                  <c:v>1.7896045571202031</c:v>
                </c:pt>
                <c:pt idx="209">
                  <c:v>1.7268847881423079</c:v>
                </c:pt>
                <c:pt idx="210">
                  <c:v>1.6485917126135781</c:v>
                </c:pt>
                <c:pt idx="211">
                  <c:v>1.685758310956635</c:v>
                </c:pt>
                <c:pt idx="212">
                  <c:v>1.730687232310967</c:v>
                </c:pt>
                <c:pt idx="213">
                  <c:v>1.7460950196543581</c:v>
                </c:pt>
                <c:pt idx="214">
                  <c:v>1.733549649671533</c:v>
                </c:pt>
                <c:pt idx="215">
                  <c:v>1.7700762642633989</c:v>
                </c:pt>
                <c:pt idx="216">
                  <c:v>1.7805881882228229</c:v>
                </c:pt>
                <c:pt idx="217">
                  <c:v>1.7647157307015411</c:v>
                </c:pt>
                <c:pt idx="218">
                  <c:v>1.755457736471131</c:v>
                </c:pt>
                <c:pt idx="219">
                  <c:v>1.706471982274022</c:v>
                </c:pt>
                <c:pt idx="220">
                  <c:v>1.71432703116737</c:v>
                </c:pt>
                <c:pt idx="221">
                  <c:v>1.7217351633325131</c:v>
                </c:pt>
                <c:pt idx="222">
                  <c:v>1.720135322434766</c:v>
                </c:pt>
                <c:pt idx="223">
                  <c:v>1.70089265521681</c:v>
                </c:pt>
                <c:pt idx="224">
                  <c:v>1.7180044066737239</c:v>
                </c:pt>
                <c:pt idx="225">
                  <c:v>1.71777981461642</c:v>
                </c:pt>
                <c:pt idx="226">
                  <c:v>1.6997610993056049</c:v>
                </c:pt>
                <c:pt idx="227">
                  <c:v>1.7222761998278739</c:v>
                </c:pt>
                <c:pt idx="228">
                  <c:v>1.7783276783192381</c:v>
                </c:pt>
                <c:pt idx="229">
                  <c:v>1.804776870810068</c:v>
                </c:pt>
                <c:pt idx="230">
                  <c:v>1.800954396512751</c:v>
                </c:pt>
                <c:pt idx="231">
                  <c:v>1.7917438873008691</c:v>
                </c:pt>
                <c:pt idx="232">
                  <c:v>1.799594494347083</c:v>
                </c:pt>
                <c:pt idx="233">
                  <c:v>1.775857992727377</c:v>
                </c:pt>
                <c:pt idx="234">
                  <c:v>1.7772394536490119</c:v>
                </c:pt>
                <c:pt idx="235">
                  <c:v>1.757988135050969</c:v>
                </c:pt>
                <c:pt idx="236">
                  <c:v>1.719126498105209</c:v>
                </c:pt>
                <c:pt idx="237">
                  <c:v>1.697902976148074</c:v>
                </c:pt>
                <c:pt idx="238">
                  <c:v>1.6502440704550081</c:v>
                </c:pt>
                <c:pt idx="239">
                  <c:v>1.614822871782738</c:v>
                </c:pt>
                <c:pt idx="240">
                  <c:v>1.6469219869640019</c:v>
                </c:pt>
                <c:pt idx="241">
                  <c:v>1.6536501959240131</c:v>
                </c:pt>
                <c:pt idx="242">
                  <c:v>1.689934962161233</c:v>
                </c:pt>
                <c:pt idx="243">
                  <c:v>1.7233381404717001</c:v>
                </c:pt>
                <c:pt idx="244">
                  <c:v>1.705273264333186</c:v>
                </c:pt>
                <c:pt idx="245">
                  <c:v>1.691454445583888</c:v>
                </c:pt>
                <c:pt idx="246">
                  <c:v>1.685465320958258</c:v>
                </c:pt>
                <c:pt idx="247">
                  <c:v>1.6417990039444459</c:v>
                </c:pt>
                <c:pt idx="248">
                  <c:v>1.6238548568393429</c:v>
                </c:pt>
                <c:pt idx="249">
                  <c:v>1.631374597383163</c:v>
                </c:pt>
                <c:pt idx="250">
                  <c:v>1.632713437945212</c:v>
                </c:pt>
                <c:pt idx="251">
                  <c:v>1.6014470994073939</c:v>
                </c:pt>
                <c:pt idx="252">
                  <c:v>1.5244046733314469</c:v>
                </c:pt>
                <c:pt idx="253">
                  <c:v>1.541563830820069</c:v>
                </c:pt>
                <c:pt idx="254">
                  <c:v>1.58271112335633</c:v>
                </c:pt>
                <c:pt idx="255">
                  <c:v>1.5385264576500399</c:v>
                </c:pt>
                <c:pt idx="256">
                  <c:v>1.565654941451432</c:v>
                </c:pt>
                <c:pt idx="257">
                  <c:v>1.530646160851538</c:v>
                </c:pt>
                <c:pt idx="258">
                  <c:v>1.517236888771341</c:v>
                </c:pt>
                <c:pt idx="259">
                  <c:v>1.541154795242164</c:v>
                </c:pt>
                <c:pt idx="260">
                  <c:v>1.572690660046111</c:v>
                </c:pt>
                <c:pt idx="261">
                  <c:v>1.5862864293042651</c:v>
                </c:pt>
                <c:pt idx="262">
                  <c:v>1.6031777090885859</c:v>
                </c:pt>
                <c:pt idx="263">
                  <c:v>1.60117893476642</c:v>
                </c:pt>
                <c:pt idx="264">
                  <c:v>1.5932179751580859</c:v>
                </c:pt>
                <c:pt idx="265">
                  <c:v>1.663262212325394</c:v>
                </c:pt>
                <c:pt idx="266">
                  <c:v>1.6771331115187971</c:v>
                </c:pt>
                <c:pt idx="267">
                  <c:v>1.706021806962833</c:v>
                </c:pt>
                <c:pt idx="268">
                  <c:v>1.6990590101935961</c:v>
                </c:pt>
                <c:pt idx="269">
                  <c:v>1.7292597487998971</c:v>
                </c:pt>
                <c:pt idx="270">
                  <c:v>1.7266626811712731</c:v>
                </c:pt>
                <c:pt idx="271">
                  <c:v>1.70087525901084</c:v>
                </c:pt>
                <c:pt idx="272">
                  <c:v>1.7274794412982939</c:v>
                </c:pt>
                <c:pt idx="273">
                  <c:v>1.66001326789348</c:v>
                </c:pt>
                <c:pt idx="274">
                  <c:v>1.6913157171173061</c:v>
                </c:pt>
                <c:pt idx="275">
                  <c:v>1.6919306014797391</c:v>
                </c:pt>
                <c:pt idx="276">
                  <c:v>1.686240167895845</c:v>
                </c:pt>
                <c:pt idx="277">
                  <c:v>1.702803918503224</c:v>
                </c:pt>
                <c:pt idx="278">
                  <c:v>1.725457613888995</c:v>
                </c:pt>
                <c:pt idx="279">
                  <c:v>1.708143049317324</c:v>
                </c:pt>
                <c:pt idx="280">
                  <c:v>1.6814212485070661</c:v>
                </c:pt>
                <c:pt idx="281">
                  <c:v>1.689850544122367</c:v>
                </c:pt>
                <c:pt idx="282">
                  <c:v>1.7088557838817271</c:v>
                </c:pt>
                <c:pt idx="283">
                  <c:v>1.71509961100289</c:v>
                </c:pt>
                <c:pt idx="284">
                  <c:v>1.7433278534174379</c:v>
                </c:pt>
                <c:pt idx="285">
                  <c:v>1.7464783265279351</c:v>
                </c:pt>
                <c:pt idx="286">
                  <c:v>1.7452622104862789</c:v>
                </c:pt>
                <c:pt idx="287">
                  <c:v>1.762967244186664</c:v>
                </c:pt>
                <c:pt idx="288">
                  <c:v>1.743762314525382</c:v>
                </c:pt>
                <c:pt idx="289">
                  <c:v>1.751219498484508</c:v>
                </c:pt>
                <c:pt idx="290">
                  <c:v>1.7193180273333339</c:v>
                </c:pt>
                <c:pt idx="291">
                  <c:v>1.729628096520645</c:v>
                </c:pt>
                <c:pt idx="292">
                  <c:v>1.722904144067644</c:v>
                </c:pt>
                <c:pt idx="293">
                  <c:v>1.7332918651303231</c:v>
                </c:pt>
                <c:pt idx="294">
                  <c:v>1.753274519950359</c:v>
                </c:pt>
                <c:pt idx="295">
                  <c:v>1.754365014584041</c:v>
                </c:pt>
                <c:pt idx="296">
                  <c:v>1.7595712616704879</c:v>
                </c:pt>
                <c:pt idx="297">
                  <c:v>1.7148169897103069</c:v>
                </c:pt>
                <c:pt idx="298">
                  <c:v>1.6788929459678881</c:v>
                </c:pt>
                <c:pt idx="299">
                  <c:v>1.667298975107061</c:v>
                </c:pt>
                <c:pt idx="300">
                  <c:v>1.6665225996886419</c:v>
                </c:pt>
                <c:pt idx="301">
                  <c:v>1.685523300498202</c:v>
                </c:pt>
                <c:pt idx="302">
                  <c:v>1.668028014056925</c:v>
                </c:pt>
                <c:pt idx="303">
                  <c:v>1.670628951737483</c:v>
                </c:pt>
                <c:pt idx="304">
                  <c:v>1.6961679619532879</c:v>
                </c:pt>
                <c:pt idx="305">
                  <c:v>1.6599306470625419</c:v>
                </c:pt>
                <c:pt idx="306">
                  <c:v>1.6477162017642679</c:v>
                </c:pt>
                <c:pt idx="307">
                  <c:v>1.6693923029202911</c:v>
                </c:pt>
                <c:pt idx="308">
                  <c:v>1.6557522451579529</c:v>
                </c:pt>
                <c:pt idx="309">
                  <c:v>1.6664557696251621</c:v>
                </c:pt>
                <c:pt idx="310">
                  <c:v>1.6750850418128991</c:v>
                </c:pt>
                <c:pt idx="311">
                  <c:v>1.644539940252153</c:v>
                </c:pt>
                <c:pt idx="312">
                  <c:v>1.65901045860314</c:v>
                </c:pt>
                <c:pt idx="313">
                  <c:v>1.6742380260020899</c:v>
                </c:pt>
                <c:pt idx="314">
                  <c:v>1.6570846538712869</c:v>
                </c:pt>
                <c:pt idx="315">
                  <c:v>1.629273887336754</c:v>
                </c:pt>
                <c:pt idx="316">
                  <c:v>1.630454850406682</c:v>
                </c:pt>
                <c:pt idx="317">
                  <c:v>1.6112951669081279</c:v>
                </c:pt>
                <c:pt idx="318">
                  <c:v>1.5848412955266311</c:v>
                </c:pt>
                <c:pt idx="319">
                  <c:v>1.6089286482498519</c:v>
                </c:pt>
                <c:pt idx="320">
                  <c:v>1.630257362587362</c:v>
                </c:pt>
                <c:pt idx="321">
                  <c:v>1.5963867330261881</c:v>
                </c:pt>
                <c:pt idx="322">
                  <c:v>1.6100845263763151</c:v>
                </c:pt>
                <c:pt idx="323">
                  <c:v>1.6189295727483699</c:v>
                </c:pt>
                <c:pt idx="324">
                  <c:v>1.628820335724281</c:v>
                </c:pt>
                <c:pt idx="325">
                  <c:v>1.636571393604235</c:v>
                </c:pt>
                <c:pt idx="326">
                  <c:v>1.6375152901430441</c:v>
                </c:pt>
                <c:pt idx="327">
                  <c:v>1.6184530909601109</c:v>
                </c:pt>
                <c:pt idx="328">
                  <c:v>1.629525681052264</c:v>
                </c:pt>
                <c:pt idx="329">
                  <c:v>1.630269018914825</c:v>
                </c:pt>
                <c:pt idx="330">
                  <c:v>1.622646585948575</c:v>
                </c:pt>
                <c:pt idx="331">
                  <c:v>1.632509396899237</c:v>
                </c:pt>
                <c:pt idx="332">
                  <c:v>1.623521682652062</c:v>
                </c:pt>
                <c:pt idx="333">
                  <c:v>1.619188950461697</c:v>
                </c:pt>
                <c:pt idx="334">
                  <c:v>1.568416917492359</c:v>
                </c:pt>
                <c:pt idx="335">
                  <c:v>1.568664613546247</c:v>
                </c:pt>
                <c:pt idx="336">
                  <c:v>1.5410331517774061</c:v>
                </c:pt>
                <c:pt idx="337">
                  <c:v>1.5222851541304969</c:v>
                </c:pt>
                <c:pt idx="338">
                  <c:v>1.490747704435595</c:v>
                </c:pt>
                <c:pt idx="339">
                  <c:v>1.4808939315718139</c:v>
                </c:pt>
                <c:pt idx="340">
                  <c:v>1.5065048227148199</c:v>
                </c:pt>
                <c:pt idx="341">
                  <c:v>1.520785844987437</c:v>
                </c:pt>
                <c:pt idx="342">
                  <c:v>1.4937388769304221</c:v>
                </c:pt>
                <c:pt idx="343">
                  <c:v>1.518620643258402</c:v>
                </c:pt>
                <c:pt idx="344">
                  <c:v>1.5244464782578939</c:v>
                </c:pt>
                <c:pt idx="345">
                  <c:v>1.5273549925175161</c:v>
                </c:pt>
                <c:pt idx="346">
                  <c:v>1.4959297652823491</c:v>
                </c:pt>
                <c:pt idx="347">
                  <c:v>1.494137005109839</c:v>
                </c:pt>
                <c:pt idx="348">
                  <c:v>1.4897551976457291</c:v>
                </c:pt>
                <c:pt idx="349">
                  <c:v>1.5145516947356279</c:v>
                </c:pt>
                <c:pt idx="350">
                  <c:v>1.505044463293117</c:v>
                </c:pt>
                <c:pt idx="351">
                  <c:v>1.4790850602630521</c:v>
                </c:pt>
                <c:pt idx="352">
                  <c:v>1.4619793725688539</c:v>
                </c:pt>
                <c:pt idx="353">
                  <c:v>1.449984933803484</c:v>
                </c:pt>
                <c:pt idx="354">
                  <c:v>1.4671717326729701</c:v>
                </c:pt>
                <c:pt idx="355">
                  <c:v>1.4616593700105001</c:v>
                </c:pt>
                <c:pt idx="356">
                  <c:v>1.485535078751288</c:v>
                </c:pt>
                <c:pt idx="357">
                  <c:v>1.525138312595941</c:v>
                </c:pt>
                <c:pt idx="358">
                  <c:v>1.540060403928226</c:v>
                </c:pt>
                <c:pt idx="359">
                  <c:v>1.548975894904568</c:v>
                </c:pt>
                <c:pt idx="360">
                  <c:v>1.533881361579122</c:v>
                </c:pt>
                <c:pt idx="361">
                  <c:v>1.5568849284103921</c:v>
                </c:pt>
                <c:pt idx="362">
                  <c:v>1.563478338544469</c:v>
                </c:pt>
                <c:pt idx="363">
                  <c:v>1.5966675850168099</c:v>
                </c:pt>
                <c:pt idx="364">
                  <c:v>1.602609637690418</c:v>
                </c:pt>
                <c:pt idx="365">
                  <c:v>1.6048252717633009</c:v>
                </c:pt>
                <c:pt idx="366">
                  <c:v>1.604821658337976</c:v>
                </c:pt>
                <c:pt idx="367">
                  <c:v>1.6065665374584299</c:v>
                </c:pt>
                <c:pt idx="368">
                  <c:v>1.621766422850041</c:v>
                </c:pt>
                <c:pt idx="369">
                  <c:v>1.6047196428548349</c:v>
                </c:pt>
                <c:pt idx="370">
                  <c:v>1.6380076442232181</c:v>
                </c:pt>
                <c:pt idx="371">
                  <c:v>1.6549044444495939</c:v>
                </c:pt>
                <c:pt idx="372">
                  <c:v>1.664759328301433</c:v>
                </c:pt>
                <c:pt idx="373">
                  <c:v>1.6572309819100739</c:v>
                </c:pt>
                <c:pt idx="374">
                  <c:v>1.636876709045231</c:v>
                </c:pt>
                <c:pt idx="375">
                  <c:v>1.6383362524154459</c:v>
                </c:pt>
                <c:pt idx="376">
                  <c:v>1.6241473046351149</c:v>
                </c:pt>
                <c:pt idx="377">
                  <c:v>1.633393947857769</c:v>
                </c:pt>
                <c:pt idx="378">
                  <c:v>1.5728456759631499</c:v>
                </c:pt>
                <c:pt idx="379">
                  <c:v>1.579415141952345</c:v>
                </c:pt>
                <c:pt idx="380">
                  <c:v>1.6079227046565481</c:v>
                </c:pt>
                <c:pt idx="381">
                  <c:v>1.612084614290743</c:v>
                </c:pt>
                <c:pt idx="382">
                  <c:v>1.5963619042814929</c:v>
                </c:pt>
                <c:pt idx="383">
                  <c:v>1.6062780150985461</c:v>
                </c:pt>
                <c:pt idx="384">
                  <c:v>1.596508516693252</c:v>
                </c:pt>
                <c:pt idx="385">
                  <c:v>1.612718926488935</c:v>
                </c:pt>
                <c:pt idx="386">
                  <c:v>1.6178659875541359</c:v>
                </c:pt>
                <c:pt idx="387">
                  <c:v>1.6005144587595179</c:v>
                </c:pt>
                <c:pt idx="388">
                  <c:v>1.5474846667185369</c:v>
                </c:pt>
                <c:pt idx="389">
                  <c:v>1.561035068739099</c:v>
                </c:pt>
                <c:pt idx="390">
                  <c:v>1.5787525613192459</c:v>
                </c:pt>
                <c:pt idx="391">
                  <c:v>1.6063008805158661</c:v>
                </c:pt>
                <c:pt idx="392">
                  <c:v>1.636476051168638</c:v>
                </c:pt>
                <c:pt idx="393">
                  <c:v>1.6364713302358049</c:v>
                </c:pt>
                <c:pt idx="394">
                  <c:v>1.6181200176562229</c:v>
                </c:pt>
                <c:pt idx="395">
                  <c:v>1.626579263239462</c:v>
                </c:pt>
                <c:pt idx="396">
                  <c:v>1.6026637860297599</c:v>
                </c:pt>
                <c:pt idx="397">
                  <c:v>1.593482574409705</c:v>
                </c:pt>
                <c:pt idx="398">
                  <c:v>1.588902383929014</c:v>
                </c:pt>
                <c:pt idx="399">
                  <c:v>1.608933375133591</c:v>
                </c:pt>
                <c:pt idx="400">
                  <c:v>1.605049445393421</c:v>
                </c:pt>
                <c:pt idx="401">
                  <c:v>1.626946654283755</c:v>
                </c:pt>
                <c:pt idx="402">
                  <c:v>1.6337411891608249</c:v>
                </c:pt>
                <c:pt idx="403">
                  <c:v>1.64828420939543</c:v>
                </c:pt>
                <c:pt idx="404">
                  <c:v>1.632717237127465</c:v>
                </c:pt>
                <c:pt idx="405">
                  <c:v>1.61741601752228</c:v>
                </c:pt>
                <c:pt idx="406">
                  <c:v>1.609707717794074</c:v>
                </c:pt>
                <c:pt idx="407">
                  <c:v>1.586660418921753</c:v>
                </c:pt>
                <c:pt idx="408">
                  <c:v>1.551034674240416</c:v>
                </c:pt>
                <c:pt idx="409">
                  <c:v>1.539366504532641</c:v>
                </c:pt>
                <c:pt idx="410">
                  <c:v>1.5749498032463889</c:v>
                </c:pt>
                <c:pt idx="411">
                  <c:v>1.559453930918647</c:v>
                </c:pt>
                <c:pt idx="412">
                  <c:v>1.5534396396879051</c:v>
                </c:pt>
                <c:pt idx="413">
                  <c:v>1.530096190748762</c:v>
                </c:pt>
                <c:pt idx="414">
                  <c:v>1.5428530280627031</c:v>
                </c:pt>
                <c:pt idx="415">
                  <c:v>1.545908574598539</c:v>
                </c:pt>
                <c:pt idx="416">
                  <c:v>1.5469582943798059</c:v>
                </c:pt>
                <c:pt idx="417">
                  <c:v>1.5194622317775659</c:v>
                </c:pt>
                <c:pt idx="418">
                  <c:v>1.527913631276087</c:v>
                </c:pt>
                <c:pt idx="419">
                  <c:v>1.5733834494126451</c:v>
                </c:pt>
                <c:pt idx="420">
                  <c:v>1.530454649378143</c:v>
                </c:pt>
                <c:pt idx="421">
                  <c:v>1.520051301561596</c:v>
                </c:pt>
                <c:pt idx="422">
                  <c:v>1.49773342511954</c:v>
                </c:pt>
                <c:pt idx="423">
                  <c:v>1.5052862350066349</c:v>
                </c:pt>
                <c:pt idx="424">
                  <c:v>1.4857690058789439</c:v>
                </c:pt>
                <c:pt idx="425">
                  <c:v>1.4567036758542999</c:v>
                </c:pt>
                <c:pt idx="426">
                  <c:v>1.4532646909510001</c:v>
                </c:pt>
                <c:pt idx="427">
                  <c:v>1.4393531880448751</c:v>
                </c:pt>
                <c:pt idx="428">
                  <c:v>1.4299363348295919</c:v>
                </c:pt>
                <c:pt idx="429">
                  <c:v>1.4786862799565741</c:v>
                </c:pt>
                <c:pt idx="430">
                  <c:v>1.496689778885226</c:v>
                </c:pt>
                <c:pt idx="431">
                  <c:v>1.491001870794405</c:v>
                </c:pt>
                <c:pt idx="432">
                  <c:v>1.500713695786978</c:v>
                </c:pt>
                <c:pt idx="433">
                  <c:v>1.462902500997997</c:v>
                </c:pt>
                <c:pt idx="434">
                  <c:v>1.4540305470117481</c:v>
                </c:pt>
                <c:pt idx="435">
                  <c:v>1.413093252158139</c:v>
                </c:pt>
                <c:pt idx="436">
                  <c:v>1.396177248667106</c:v>
                </c:pt>
                <c:pt idx="437">
                  <c:v>1.42955579780882</c:v>
                </c:pt>
                <c:pt idx="438">
                  <c:v>1.466790741685734</c:v>
                </c:pt>
                <c:pt idx="439">
                  <c:v>1.480067968276193</c:v>
                </c:pt>
                <c:pt idx="440">
                  <c:v>1.4817962083799361</c:v>
                </c:pt>
                <c:pt idx="441">
                  <c:v>1.5136567931315259</c:v>
                </c:pt>
                <c:pt idx="442">
                  <c:v>1.5174631140397521</c:v>
                </c:pt>
                <c:pt idx="443">
                  <c:v>1.512536851796946</c:v>
                </c:pt>
                <c:pt idx="444">
                  <c:v>1.549869362627831</c:v>
                </c:pt>
                <c:pt idx="445">
                  <c:v>1.5482018107939031</c:v>
                </c:pt>
                <c:pt idx="446">
                  <c:v>1.5553363773908591</c:v>
                </c:pt>
                <c:pt idx="447">
                  <c:v>1.551529794206022</c:v>
                </c:pt>
                <c:pt idx="448">
                  <c:v>1.548851040435405</c:v>
                </c:pt>
                <c:pt idx="449">
                  <c:v>1.57487337425702</c:v>
                </c:pt>
                <c:pt idx="450">
                  <c:v>1.5641098690772579</c:v>
                </c:pt>
                <c:pt idx="451">
                  <c:v>1.5562012347064551</c:v>
                </c:pt>
                <c:pt idx="452">
                  <c:v>1.5971443784803101</c:v>
                </c:pt>
                <c:pt idx="453">
                  <c:v>1.599914806171653</c:v>
                </c:pt>
                <c:pt idx="454">
                  <c:v>1.5507973625924001</c:v>
                </c:pt>
                <c:pt idx="455">
                  <c:v>1.5502035925575111</c:v>
                </c:pt>
                <c:pt idx="456">
                  <c:v>1.511970537709374</c:v>
                </c:pt>
                <c:pt idx="457">
                  <c:v>1.513938783420202</c:v>
                </c:pt>
                <c:pt idx="458">
                  <c:v>1.517565656777103</c:v>
                </c:pt>
                <c:pt idx="459">
                  <c:v>1.515860624359165</c:v>
                </c:pt>
                <c:pt idx="460">
                  <c:v>1.5150992192843</c:v>
                </c:pt>
                <c:pt idx="461">
                  <c:v>1.5075399950073141</c:v>
                </c:pt>
                <c:pt idx="462">
                  <c:v>1.5178834754469119</c:v>
                </c:pt>
                <c:pt idx="463">
                  <c:v>1.541560662342403</c:v>
                </c:pt>
                <c:pt idx="464">
                  <c:v>1.474339961014115</c:v>
                </c:pt>
                <c:pt idx="465">
                  <c:v>1.498951016934654</c:v>
                </c:pt>
                <c:pt idx="466">
                  <c:v>1.465360142707516</c:v>
                </c:pt>
                <c:pt idx="467">
                  <c:v>1.419232653801006</c:v>
                </c:pt>
                <c:pt idx="468">
                  <c:v>1.4244150693795301</c:v>
                </c:pt>
                <c:pt idx="469">
                  <c:v>1.431270212418948</c:v>
                </c:pt>
                <c:pt idx="470">
                  <c:v>1.4296790940430419</c:v>
                </c:pt>
                <c:pt idx="471">
                  <c:v>1.4195088966091569</c:v>
                </c:pt>
                <c:pt idx="472">
                  <c:v>1.405790279278373</c:v>
                </c:pt>
                <c:pt idx="473">
                  <c:v>1.3629828796966399</c:v>
                </c:pt>
                <c:pt idx="474">
                  <c:v>1.347721478315947</c:v>
                </c:pt>
                <c:pt idx="475">
                  <c:v>1.3256826034744731</c:v>
                </c:pt>
                <c:pt idx="476">
                  <c:v>1.3655168013352099</c:v>
                </c:pt>
                <c:pt idx="477">
                  <c:v>1.368490766838049</c:v>
                </c:pt>
                <c:pt idx="478">
                  <c:v>1.3671938351187329</c:v>
                </c:pt>
                <c:pt idx="479">
                  <c:v>1.3355594835561031</c:v>
                </c:pt>
                <c:pt idx="480">
                  <c:v>1.3350929535464631</c:v>
                </c:pt>
                <c:pt idx="481">
                  <c:v>1.3437530990023301</c:v>
                </c:pt>
                <c:pt idx="482">
                  <c:v>1.333083448541452</c:v>
                </c:pt>
                <c:pt idx="483">
                  <c:v>1.297635885976542</c:v>
                </c:pt>
                <c:pt idx="484">
                  <c:v>1.2997019108379619</c:v>
                </c:pt>
                <c:pt idx="485">
                  <c:v>1.303222719016248</c:v>
                </c:pt>
                <c:pt idx="486">
                  <c:v>1.330058520700091</c:v>
                </c:pt>
                <c:pt idx="487">
                  <c:v>1.29131511385905</c:v>
                </c:pt>
                <c:pt idx="488">
                  <c:v>1.227911075625979</c:v>
                </c:pt>
                <c:pt idx="489">
                  <c:v>1.232478154382302</c:v>
                </c:pt>
                <c:pt idx="490">
                  <c:v>1.2849433995025581</c:v>
                </c:pt>
                <c:pt idx="491">
                  <c:v>1.33089005300789</c:v>
                </c:pt>
                <c:pt idx="492">
                  <c:v>1.3269092923886019</c:v>
                </c:pt>
                <c:pt idx="493">
                  <c:v>1.3178948375803829</c:v>
                </c:pt>
                <c:pt idx="494">
                  <c:v>1.2644932109948039</c:v>
                </c:pt>
                <c:pt idx="495">
                  <c:v>1.212540262496224</c:v>
                </c:pt>
                <c:pt idx="496">
                  <c:v>1.279077358975178</c:v>
                </c:pt>
                <c:pt idx="497">
                  <c:v>1.2408420228312711</c:v>
                </c:pt>
                <c:pt idx="498">
                  <c:v>1.26103737452201</c:v>
                </c:pt>
                <c:pt idx="499">
                  <c:v>1.281818727782309</c:v>
                </c:pt>
                <c:pt idx="500">
                  <c:v>1.272981626133048</c:v>
                </c:pt>
                <c:pt idx="501">
                  <c:v>1.2779209328073611</c:v>
                </c:pt>
                <c:pt idx="502">
                  <c:v>1.276620850155509</c:v>
                </c:pt>
                <c:pt idx="503">
                  <c:v>1.2985328203891719</c:v>
                </c:pt>
                <c:pt idx="504">
                  <c:v>1.3153070082995191</c:v>
                </c:pt>
                <c:pt idx="505">
                  <c:v>1.3336265590315901</c:v>
                </c:pt>
                <c:pt idx="506">
                  <c:v>1.333879684713857</c:v>
                </c:pt>
                <c:pt idx="507">
                  <c:v>1.3635707216920929</c:v>
                </c:pt>
                <c:pt idx="508">
                  <c:v>1.379934073887032</c:v>
                </c:pt>
                <c:pt idx="509">
                  <c:v>1.385539832138198</c:v>
                </c:pt>
                <c:pt idx="510">
                  <c:v>1.413701387744557</c:v>
                </c:pt>
                <c:pt idx="511">
                  <c:v>1.4054603751989749</c:v>
                </c:pt>
                <c:pt idx="512">
                  <c:v>1.436683559499901</c:v>
                </c:pt>
                <c:pt idx="513">
                  <c:v>1.4273085784281729</c:v>
                </c:pt>
                <c:pt idx="514">
                  <c:v>1.4397043864520129</c:v>
                </c:pt>
                <c:pt idx="515">
                  <c:v>1.4642404774616931</c:v>
                </c:pt>
                <c:pt idx="516">
                  <c:v>1.5180472865663059</c:v>
                </c:pt>
                <c:pt idx="517">
                  <c:v>1.5544016644835359</c:v>
                </c:pt>
                <c:pt idx="518">
                  <c:v>1.5548266170432541</c:v>
                </c:pt>
                <c:pt idx="519">
                  <c:v>1.5652234951469171</c:v>
                </c:pt>
                <c:pt idx="520">
                  <c:v>1.566270579066541</c:v>
                </c:pt>
                <c:pt idx="521">
                  <c:v>1.5703492806915711</c:v>
                </c:pt>
                <c:pt idx="522">
                  <c:v>1.549490830744497</c:v>
                </c:pt>
                <c:pt idx="523">
                  <c:v>1.5754567854306449</c:v>
                </c:pt>
                <c:pt idx="524">
                  <c:v>1.5862220725467651</c:v>
                </c:pt>
                <c:pt idx="525">
                  <c:v>1.6696266992161579</c:v>
                </c:pt>
                <c:pt idx="526">
                  <c:v>1.680892575725085</c:v>
                </c:pt>
                <c:pt idx="527">
                  <c:v>1.6605176530856081</c:v>
                </c:pt>
                <c:pt idx="528">
                  <c:v>1.676588334661208</c:v>
                </c:pt>
                <c:pt idx="529">
                  <c:v>1.7109073479971411</c:v>
                </c:pt>
                <c:pt idx="530">
                  <c:v>1.75279014620193</c:v>
                </c:pt>
                <c:pt idx="531">
                  <c:v>1.7296535270294411</c:v>
                </c:pt>
                <c:pt idx="532">
                  <c:v>1.6551357585327759</c:v>
                </c:pt>
                <c:pt idx="533">
                  <c:v>1.6530652541807509</c:v>
                </c:pt>
                <c:pt idx="534">
                  <c:v>1.6890679804906401</c:v>
                </c:pt>
                <c:pt idx="535">
                  <c:v>1.6988039059125459</c:v>
                </c:pt>
                <c:pt idx="536">
                  <c:v>1.6557872915216569</c:v>
                </c:pt>
                <c:pt idx="537">
                  <c:v>1.633249292561898</c:v>
                </c:pt>
                <c:pt idx="538">
                  <c:v>1.652456249454852</c:v>
                </c:pt>
                <c:pt idx="539">
                  <c:v>1.605998984333699</c:v>
                </c:pt>
                <c:pt idx="540">
                  <c:v>1.613167827631999</c:v>
                </c:pt>
                <c:pt idx="541">
                  <c:v>1.5889105950774409</c:v>
                </c:pt>
                <c:pt idx="542">
                  <c:v>1.5390276339405899</c:v>
                </c:pt>
                <c:pt idx="543">
                  <c:v>1.4885005663921229</c:v>
                </c:pt>
                <c:pt idx="544">
                  <c:v>1.4787510446210661</c:v>
                </c:pt>
                <c:pt idx="545">
                  <c:v>1.5732574775693029</c:v>
                </c:pt>
                <c:pt idx="546">
                  <c:v>1.5899321366492689</c:v>
                </c:pt>
                <c:pt idx="547">
                  <c:v>1.581894447285751</c:v>
                </c:pt>
                <c:pt idx="548">
                  <c:v>1.598046833906293</c:v>
                </c:pt>
                <c:pt idx="549">
                  <c:v>1.585445823839815</c:v>
                </c:pt>
                <c:pt idx="550">
                  <c:v>1.604260885963142</c:v>
                </c:pt>
                <c:pt idx="551">
                  <c:v>1.612325260224805</c:v>
                </c:pt>
                <c:pt idx="552">
                  <c:v>1.614207446889345</c:v>
                </c:pt>
                <c:pt idx="553">
                  <c:v>1.5943126746864349</c:v>
                </c:pt>
                <c:pt idx="554">
                  <c:v>1.617243177776007</c:v>
                </c:pt>
                <c:pt idx="555">
                  <c:v>1.5893438755597009</c:v>
                </c:pt>
                <c:pt idx="556">
                  <c:v>1.601920866678848</c:v>
                </c:pt>
                <c:pt idx="557">
                  <c:v>1.5502931549894079</c:v>
                </c:pt>
                <c:pt idx="558">
                  <c:v>1.5082159454952739</c:v>
                </c:pt>
                <c:pt idx="559">
                  <c:v>1.50580909971058</c:v>
                </c:pt>
                <c:pt idx="560">
                  <c:v>1.516461223562158</c:v>
                </c:pt>
                <c:pt idx="561">
                  <c:v>1.549945919161434</c:v>
                </c:pt>
                <c:pt idx="562">
                  <c:v>1.574868721747164</c:v>
                </c:pt>
                <c:pt idx="563">
                  <c:v>1.579893944186789</c:v>
                </c:pt>
                <c:pt idx="564">
                  <c:v>1.6031092137453551</c:v>
                </c:pt>
                <c:pt idx="565">
                  <c:v>1.6232105811486679</c:v>
                </c:pt>
                <c:pt idx="566">
                  <c:v>1.621648136172898</c:v>
                </c:pt>
                <c:pt idx="567">
                  <c:v>1.595246602252909</c:v>
                </c:pt>
                <c:pt idx="568">
                  <c:v>1.598945772620628</c:v>
                </c:pt>
                <c:pt idx="569">
                  <c:v>1.5944593630128889</c:v>
                </c:pt>
                <c:pt idx="570">
                  <c:v>1.5865429152498729</c:v>
                </c:pt>
                <c:pt idx="571">
                  <c:v>1.5858519342159261</c:v>
                </c:pt>
                <c:pt idx="572">
                  <c:v>1.565680675386395</c:v>
                </c:pt>
                <c:pt idx="573">
                  <c:v>1.585693668671454</c:v>
                </c:pt>
                <c:pt idx="574">
                  <c:v>1.5629423160589251</c:v>
                </c:pt>
                <c:pt idx="575">
                  <c:v>1.5653811567083391</c:v>
                </c:pt>
                <c:pt idx="576">
                  <c:v>1.5897933157123749</c:v>
                </c:pt>
                <c:pt idx="577">
                  <c:v>1.5908444153813579</c:v>
                </c:pt>
                <c:pt idx="578">
                  <c:v>1.5783540448323801</c:v>
                </c:pt>
                <c:pt idx="579">
                  <c:v>1.5683671896128191</c:v>
                </c:pt>
                <c:pt idx="580">
                  <c:v>1.581976090305127</c:v>
                </c:pt>
                <c:pt idx="581">
                  <c:v>1.6019213346859631</c:v>
                </c:pt>
                <c:pt idx="582">
                  <c:v>1.604339491152851</c:v>
                </c:pt>
                <c:pt idx="583">
                  <c:v>1.5966338478979809</c:v>
                </c:pt>
                <c:pt idx="584">
                  <c:v>1.5978283491193921</c:v>
                </c:pt>
                <c:pt idx="585">
                  <c:v>1.5616071848043629</c:v>
                </c:pt>
                <c:pt idx="586">
                  <c:v>1.564324944470816</c:v>
                </c:pt>
                <c:pt idx="587">
                  <c:v>1.5619690135257609</c:v>
                </c:pt>
                <c:pt idx="588">
                  <c:v>1.5584930015659491</c:v>
                </c:pt>
                <c:pt idx="589">
                  <c:v>1.548829262250637</c:v>
                </c:pt>
                <c:pt idx="590">
                  <c:v>1.575037129872823</c:v>
                </c:pt>
                <c:pt idx="591">
                  <c:v>1.5718865178636441</c:v>
                </c:pt>
                <c:pt idx="592">
                  <c:v>1.5974402971081441</c:v>
                </c:pt>
                <c:pt idx="593">
                  <c:v>1.596379129551402</c:v>
                </c:pt>
                <c:pt idx="594">
                  <c:v>1.5969901001653419</c:v>
                </c:pt>
                <c:pt idx="595">
                  <c:v>1.6078624538286019</c:v>
                </c:pt>
                <c:pt idx="596">
                  <c:v>1.595812285062477</c:v>
                </c:pt>
                <c:pt idx="597">
                  <c:v>1.5908969975885949</c:v>
                </c:pt>
                <c:pt idx="598">
                  <c:v>1.5709935068336469</c:v>
                </c:pt>
                <c:pt idx="599">
                  <c:v>1.5395447847095429</c:v>
                </c:pt>
                <c:pt idx="600">
                  <c:v>1.5458584235617729</c:v>
                </c:pt>
                <c:pt idx="601">
                  <c:v>1.549986102259731</c:v>
                </c:pt>
                <c:pt idx="602">
                  <c:v>1.5383153171360491</c:v>
                </c:pt>
                <c:pt idx="603">
                  <c:v>1.5652197009682729</c:v>
                </c:pt>
                <c:pt idx="604">
                  <c:v>1.5825112117092099</c:v>
                </c:pt>
                <c:pt idx="605">
                  <c:v>1.5864622483139521</c:v>
                </c:pt>
                <c:pt idx="606">
                  <c:v>1.583427491707442</c:v>
                </c:pt>
                <c:pt idx="607">
                  <c:v>1.5598830030053661</c:v>
                </c:pt>
                <c:pt idx="608">
                  <c:v>1.591846702895567</c:v>
                </c:pt>
                <c:pt idx="609">
                  <c:v>1.563396564137354</c:v>
                </c:pt>
                <c:pt idx="610">
                  <c:v>1.5486103495743899</c:v>
                </c:pt>
                <c:pt idx="611">
                  <c:v>1.558876798017454</c:v>
                </c:pt>
                <c:pt idx="612">
                  <c:v>1.5780816202122869</c:v>
                </c:pt>
                <c:pt idx="613">
                  <c:v>1.576349359729438</c:v>
                </c:pt>
                <c:pt idx="614">
                  <c:v>1.533164794506428</c:v>
                </c:pt>
                <c:pt idx="615">
                  <c:v>1.5441470674104989</c:v>
                </c:pt>
                <c:pt idx="616">
                  <c:v>1.545183800388416</c:v>
                </c:pt>
                <c:pt idx="617">
                  <c:v>1.5560489481015529</c:v>
                </c:pt>
                <c:pt idx="618">
                  <c:v>1.552326288616549</c:v>
                </c:pt>
                <c:pt idx="619">
                  <c:v>1.538158120886959</c:v>
                </c:pt>
                <c:pt idx="620">
                  <c:v>1.5409814577473551</c:v>
                </c:pt>
                <c:pt idx="621">
                  <c:v>1.5310877609566309</c:v>
                </c:pt>
                <c:pt idx="622">
                  <c:v>1.5170365513405719</c:v>
                </c:pt>
                <c:pt idx="623">
                  <c:v>1.5106912837530919</c:v>
                </c:pt>
                <c:pt idx="624">
                  <c:v>1.499428340467672</c:v>
                </c:pt>
                <c:pt idx="625">
                  <c:v>1.4883038392536101</c:v>
                </c:pt>
                <c:pt idx="626">
                  <c:v>1.5244325932734399</c:v>
                </c:pt>
                <c:pt idx="627">
                  <c:v>1.534678913504812</c:v>
                </c:pt>
                <c:pt idx="628">
                  <c:v>1.5675127312916839</c:v>
                </c:pt>
                <c:pt idx="629">
                  <c:v>1.605081936386326</c:v>
                </c:pt>
                <c:pt idx="630">
                  <c:v>1.614333407649899</c:v>
                </c:pt>
                <c:pt idx="631">
                  <c:v>1.614988238207705</c:v>
                </c:pt>
                <c:pt idx="632">
                  <c:v>1.648180925241673</c:v>
                </c:pt>
                <c:pt idx="633">
                  <c:v>1.654311692698436</c:v>
                </c:pt>
                <c:pt idx="634">
                  <c:v>1.6294035462084011</c:v>
                </c:pt>
                <c:pt idx="635">
                  <c:v>1.660825116307332</c:v>
                </c:pt>
                <c:pt idx="636">
                  <c:v>1.645565721680742</c:v>
                </c:pt>
                <c:pt idx="637">
                  <c:v>1.620716579894939</c:v>
                </c:pt>
                <c:pt idx="638">
                  <c:v>1.6040103154042991</c:v>
                </c:pt>
                <c:pt idx="639">
                  <c:v>1.621395945054849</c:v>
                </c:pt>
                <c:pt idx="640">
                  <c:v>1.646190460599759</c:v>
                </c:pt>
                <c:pt idx="641">
                  <c:v>1.63246466236072</c:v>
                </c:pt>
                <c:pt idx="642">
                  <c:v>1.6438123213643741</c:v>
                </c:pt>
                <c:pt idx="643">
                  <c:v>1.6374419930342261</c:v>
                </c:pt>
                <c:pt idx="644">
                  <c:v>1.623034377442351</c:v>
                </c:pt>
                <c:pt idx="645">
                  <c:v>1.6193438841146259</c:v>
                </c:pt>
                <c:pt idx="646">
                  <c:v>1.624154478341914</c:v>
                </c:pt>
                <c:pt idx="647">
                  <c:v>1.579320173300985</c:v>
                </c:pt>
                <c:pt idx="648">
                  <c:v>1.6028916358884611</c:v>
                </c:pt>
                <c:pt idx="649">
                  <c:v>1.635706974803854</c:v>
                </c:pt>
                <c:pt idx="650">
                  <c:v>1.6222098924965549</c:v>
                </c:pt>
                <c:pt idx="651">
                  <c:v>1.6287720643688051</c:v>
                </c:pt>
                <c:pt idx="652">
                  <c:v>1.639264544770445</c:v>
                </c:pt>
                <c:pt idx="653">
                  <c:v>1.6953759230840619</c:v>
                </c:pt>
                <c:pt idx="654">
                  <c:v>1.707240073609408</c:v>
                </c:pt>
                <c:pt idx="655">
                  <c:v>1.704973747292605</c:v>
                </c:pt>
                <c:pt idx="656">
                  <c:v>1.716518230705274</c:v>
                </c:pt>
                <c:pt idx="657">
                  <c:v>1.695835990419698</c:v>
                </c:pt>
                <c:pt idx="658">
                  <c:v>1.7016442398097451</c:v>
                </c:pt>
                <c:pt idx="659">
                  <c:v>1.658423289592992</c:v>
                </c:pt>
                <c:pt idx="660">
                  <c:v>1.648539851896452</c:v>
                </c:pt>
                <c:pt idx="661">
                  <c:v>1.661382576797616</c:v>
                </c:pt>
                <c:pt idx="662">
                  <c:v>1.611767961655199</c:v>
                </c:pt>
                <c:pt idx="663">
                  <c:v>1.610201759907572</c:v>
                </c:pt>
                <c:pt idx="664">
                  <c:v>1.6196272736044419</c:v>
                </c:pt>
                <c:pt idx="665">
                  <c:v>1.6079162625411429</c:v>
                </c:pt>
                <c:pt idx="666">
                  <c:v>1.5734710779591681</c:v>
                </c:pt>
                <c:pt idx="667">
                  <c:v>1.6116419879400119</c:v>
                </c:pt>
                <c:pt idx="668">
                  <c:v>1.6414608458316049</c:v>
                </c:pt>
                <c:pt idx="669">
                  <c:v>1.6352394571675031</c:v>
                </c:pt>
                <c:pt idx="670">
                  <c:v>1.680879710925733</c:v>
                </c:pt>
                <c:pt idx="671">
                  <c:v>1.6981508924087421</c:v>
                </c:pt>
                <c:pt idx="672">
                  <c:v>1.6814470964812509</c:v>
                </c:pt>
                <c:pt idx="673">
                  <c:v>1.678387151802244</c:v>
                </c:pt>
                <c:pt idx="674">
                  <c:v>1.6744560915730231</c:v>
                </c:pt>
                <c:pt idx="675">
                  <c:v>1.680397797426447</c:v>
                </c:pt>
                <c:pt idx="676">
                  <c:v>1.685255258294831</c:v>
                </c:pt>
                <c:pt idx="677">
                  <c:v>1.718056619559184</c:v>
                </c:pt>
                <c:pt idx="678">
                  <c:v>1.710790901711817</c:v>
                </c:pt>
                <c:pt idx="679">
                  <c:v>1.716694768401845</c:v>
                </c:pt>
                <c:pt idx="680">
                  <c:v>1.6883742375487509</c:v>
                </c:pt>
                <c:pt idx="681">
                  <c:v>1.6817511779902561</c:v>
                </c:pt>
                <c:pt idx="682">
                  <c:v>1.6648771932554089</c:v>
                </c:pt>
                <c:pt idx="683">
                  <c:v>1.6365409578245671</c:v>
                </c:pt>
                <c:pt idx="684">
                  <c:v>1.6406860325836179</c:v>
                </c:pt>
                <c:pt idx="685">
                  <c:v>1.647229139761853</c:v>
                </c:pt>
                <c:pt idx="686">
                  <c:v>1.6519001039132359</c:v>
                </c:pt>
                <c:pt idx="687">
                  <c:v>1.6872188762267819</c:v>
                </c:pt>
                <c:pt idx="688">
                  <c:v>1.693663044907749</c:v>
                </c:pt>
                <c:pt idx="689">
                  <c:v>1.6810315352788441</c:v>
                </c:pt>
                <c:pt idx="690">
                  <c:v>1.6711961377596021</c:v>
                </c:pt>
                <c:pt idx="691">
                  <c:v>1.6656732603228479</c:v>
                </c:pt>
                <c:pt idx="692">
                  <c:v>1.6315262903399019</c:v>
                </c:pt>
                <c:pt idx="693">
                  <c:v>1.6206618285267951</c:v>
                </c:pt>
                <c:pt idx="694">
                  <c:v>1.623309908431853</c:v>
                </c:pt>
                <c:pt idx="695">
                  <c:v>1.5903838462693269</c:v>
                </c:pt>
                <c:pt idx="696">
                  <c:v>1.591046143640295</c:v>
                </c:pt>
                <c:pt idx="697">
                  <c:v>1.5704466311321379</c:v>
                </c:pt>
                <c:pt idx="698">
                  <c:v>1.5604302548700439</c:v>
                </c:pt>
                <c:pt idx="699">
                  <c:v>1.5561461862061581</c:v>
                </c:pt>
                <c:pt idx="700">
                  <c:v>1.554154810334484</c:v>
                </c:pt>
                <c:pt idx="701">
                  <c:v>1.57312737355356</c:v>
                </c:pt>
                <c:pt idx="702">
                  <c:v>1.556300247248567</c:v>
                </c:pt>
                <c:pt idx="703">
                  <c:v>1.5542777047091021</c:v>
                </c:pt>
                <c:pt idx="704">
                  <c:v>1.5292308147421909</c:v>
                </c:pt>
                <c:pt idx="705">
                  <c:v>1.4881738801927209</c:v>
                </c:pt>
                <c:pt idx="706">
                  <c:v>1.467552089008183</c:v>
                </c:pt>
                <c:pt idx="707">
                  <c:v>1.4604849770281401</c:v>
                </c:pt>
                <c:pt idx="708">
                  <c:v>1.473023448662603</c:v>
                </c:pt>
                <c:pt idx="709">
                  <c:v>1.4419562775249359</c:v>
                </c:pt>
                <c:pt idx="710">
                  <c:v>1.4653669344742011</c:v>
                </c:pt>
                <c:pt idx="711">
                  <c:v>1.517794847886216</c:v>
                </c:pt>
                <c:pt idx="712">
                  <c:v>1.516042198086327</c:v>
                </c:pt>
                <c:pt idx="713">
                  <c:v>1.541606575921217</c:v>
                </c:pt>
                <c:pt idx="714">
                  <c:v>1.5597457697096979</c:v>
                </c:pt>
                <c:pt idx="715">
                  <c:v>1.5572729426663621</c:v>
                </c:pt>
                <c:pt idx="716">
                  <c:v>1.553793099001078</c:v>
                </c:pt>
                <c:pt idx="717">
                  <c:v>1.5384368765765459</c:v>
                </c:pt>
                <c:pt idx="718">
                  <c:v>1.5998727030105899</c:v>
                </c:pt>
                <c:pt idx="719">
                  <c:v>1.602807247385265</c:v>
                </c:pt>
                <c:pt idx="720">
                  <c:v>1.5883782087122471</c:v>
                </c:pt>
                <c:pt idx="721">
                  <c:v>1.6022635272563179</c:v>
                </c:pt>
                <c:pt idx="722">
                  <c:v>1.62315564289369</c:v>
                </c:pt>
                <c:pt idx="723">
                  <c:v>1.629349024040307</c:v>
                </c:pt>
                <c:pt idx="724">
                  <c:v>1.6514426090405341</c:v>
                </c:pt>
                <c:pt idx="725">
                  <c:v>1.698145410075337</c:v>
                </c:pt>
                <c:pt idx="726">
                  <c:v>1.7235875865489989</c:v>
                </c:pt>
                <c:pt idx="727">
                  <c:v>1.716584625644576</c:v>
                </c:pt>
                <c:pt idx="728">
                  <c:v>1.7347704217433619</c:v>
                </c:pt>
                <c:pt idx="729">
                  <c:v>1.762929214495552</c:v>
                </c:pt>
                <c:pt idx="730">
                  <c:v>1.76218523621844</c:v>
                </c:pt>
                <c:pt idx="731">
                  <c:v>1.775822490051264</c:v>
                </c:pt>
                <c:pt idx="732">
                  <c:v>1.786963255924549</c:v>
                </c:pt>
                <c:pt idx="733">
                  <c:v>1.7918156410123149</c:v>
                </c:pt>
                <c:pt idx="734">
                  <c:v>1.7935013790438961</c:v>
                </c:pt>
                <c:pt idx="735">
                  <c:v>1.7623673548357759</c:v>
                </c:pt>
                <c:pt idx="736">
                  <c:v>1.8372323644592621</c:v>
                </c:pt>
                <c:pt idx="737">
                  <c:v>1.8677555030439119</c:v>
                </c:pt>
                <c:pt idx="738">
                  <c:v>1.863559057023928</c:v>
                </c:pt>
                <c:pt idx="739">
                  <c:v>1.8436612300412569</c:v>
                </c:pt>
                <c:pt idx="740">
                  <c:v>1.8761924980016269</c:v>
                </c:pt>
                <c:pt idx="741">
                  <c:v>1.8938889319726151</c:v>
                </c:pt>
                <c:pt idx="742">
                  <c:v>1.8742671288151991</c:v>
                </c:pt>
                <c:pt idx="743">
                  <c:v>1.870661944400158</c:v>
                </c:pt>
                <c:pt idx="744">
                  <c:v>1.8256855381825241</c:v>
                </c:pt>
                <c:pt idx="745">
                  <c:v>1.820440377341439</c:v>
                </c:pt>
                <c:pt idx="746">
                  <c:v>1.863523633814876</c:v>
                </c:pt>
                <c:pt idx="747">
                  <c:v>1.875881698537208</c:v>
                </c:pt>
                <c:pt idx="748">
                  <c:v>1.871082300571643</c:v>
                </c:pt>
                <c:pt idx="749">
                  <c:v>1.8510216100519581</c:v>
                </c:pt>
                <c:pt idx="750">
                  <c:v>1.862539948934016</c:v>
                </c:pt>
                <c:pt idx="751">
                  <c:v>1.839834989498498</c:v>
                </c:pt>
                <c:pt idx="752">
                  <c:v>1.859064026979002</c:v>
                </c:pt>
                <c:pt idx="753">
                  <c:v>1.857128236747041</c:v>
                </c:pt>
                <c:pt idx="754">
                  <c:v>1.8916644379724881</c:v>
                </c:pt>
                <c:pt idx="755">
                  <c:v>1.932893624674239</c:v>
                </c:pt>
                <c:pt idx="756">
                  <c:v>1.957572429527346</c:v>
                </c:pt>
                <c:pt idx="757">
                  <c:v>1.909166097619214</c:v>
                </c:pt>
                <c:pt idx="758">
                  <c:v>1.960058271652902</c:v>
                </c:pt>
                <c:pt idx="759">
                  <c:v>1.9252150064954341</c:v>
                </c:pt>
                <c:pt idx="760">
                  <c:v>1.9282911962374569</c:v>
                </c:pt>
                <c:pt idx="761">
                  <c:v>1.94217607712367</c:v>
                </c:pt>
                <c:pt idx="762">
                  <c:v>1.9230243890994121</c:v>
                </c:pt>
                <c:pt idx="763">
                  <c:v>1.8991250450878689</c:v>
                </c:pt>
                <c:pt idx="764">
                  <c:v>1.929071395437886</c:v>
                </c:pt>
                <c:pt idx="765">
                  <c:v>1.955321215783113</c:v>
                </c:pt>
                <c:pt idx="766">
                  <c:v>1.9203551623951229</c:v>
                </c:pt>
                <c:pt idx="767">
                  <c:v>1.982869104960119</c:v>
                </c:pt>
                <c:pt idx="768">
                  <c:v>2.028225675281456</c:v>
                </c:pt>
                <c:pt idx="769">
                  <c:v>1.9847255852657451</c:v>
                </c:pt>
                <c:pt idx="770">
                  <c:v>1.9579781959145059</c:v>
                </c:pt>
                <c:pt idx="771">
                  <c:v>1.9571867176459019</c:v>
                </c:pt>
                <c:pt idx="772">
                  <c:v>1.907536556578457</c:v>
                </c:pt>
                <c:pt idx="773">
                  <c:v>1.8896817577091729</c:v>
                </c:pt>
                <c:pt idx="774">
                  <c:v>1.8975832584225341</c:v>
                </c:pt>
                <c:pt idx="775">
                  <c:v>1.9166571471857199</c:v>
                </c:pt>
                <c:pt idx="776">
                  <c:v>1.897592186623978</c:v>
                </c:pt>
                <c:pt idx="777">
                  <c:v>1.88022958456345</c:v>
                </c:pt>
                <c:pt idx="778">
                  <c:v>1.933897164700932</c:v>
                </c:pt>
                <c:pt idx="779">
                  <c:v>1.9593055360074889</c:v>
                </c:pt>
                <c:pt idx="780">
                  <c:v>1.9672504131824331</c:v>
                </c:pt>
                <c:pt idx="781">
                  <c:v>1.952484508919776</c:v>
                </c:pt>
                <c:pt idx="782">
                  <c:v>1.92864235801616</c:v>
                </c:pt>
                <c:pt idx="783">
                  <c:v>1.9539309963702569</c:v>
                </c:pt>
                <c:pt idx="784">
                  <c:v>1.911535160227769</c:v>
                </c:pt>
                <c:pt idx="785">
                  <c:v>1.91977182494443</c:v>
                </c:pt>
                <c:pt idx="786">
                  <c:v>1.9220887696013931</c:v>
                </c:pt>
                <c:pt idx="787">
                  <c:v>1.874976025450553</c:v>
                </c:pt>
                <c:pt idx="788">
                  <c:v>1.844051018616274</c:v>
                </c:pt>
                <c:pt idx="789">
                  <c:v>1.861194429936571</c:v>
                </c:pt>
                <c:pt idx="790">
                  <c:v>1.8645493204459489</c:v>
                </c:pt>
                <c:pt idx="791">
                  <c:v>1.84410387492673</c:v>
                </c:pt>
                <c:pt idx="792">
                  <c:v>1.862627499624234</c:v>
                </c:pt>
                <c:pt idx="793">
                  <c:v>1.855004674217577</c:v>
                </c:pt>
                <c:pt idx="794">
                  <c:v>1.799430541161801</c:v>
                </c:pt>
                <c:pt idx="795">
                  <c:v>1.817358683678318</c:v>
                </c:pt>
                <c:pt idx="796">
                  <c:v>1.8460423385269951</c:v>
                </c:pt>
                <c:pt idx="797">
                  <c:v>1.854436384011334</c:v>
                </c:pt>
                <c:pt idx="798">
                  <c:v>1.916110566427478</c:v>
                </c:pt>
                <c:pt idx="799">
                  <c:v>1.964776978880558</c:v>
                </c:pt>
                <c:pt idx="800">
                  <c:v>1.919562750569334</c:v>
                </c:pt>
                <c:pt idx="801">
                  <c:v>1.988456716294577</c:v>
                </c:pt>
                <c:pt idx="802">
                  <c:v>1.966154332178023</c:v>
                </c:pt>
                <c:pt idx="803">
                  <c:v>1.9399248554710189</c:v>
                </c:pt>
                <c:pt idx="804">
                  <c:v>1.953686639578023</c:v>
                </c:pt>
                <c:pt idx="805">
                  <c:v>1.991471782109284</c:v>
                </c:pt>
                <c:pt idx="806">
                  <c:v>2.0239394529045929</c:v>
                </c:pt>
                <c:pt idx="807">
                  <c:v>2.0220438826914449</c:v>
                </c:pt>
                <c:pt idx="808">
                  <c:v>2.046771599255492</c:v>
                </c:pt>
                <c:pt idx="809">
                  <c:v>2.0355091328032469</c:v>
                </c:pt>
                <c:pt idx="810">
                  <c:v>2.044758148066641</c:v>
                </c:pt>
                <c:pt idx="811">
                  <c:v>2.0506912261064358</c:v>
                </c:pt>
                <c:pt idx="812">
                  <c:v>2.0253042442174718</c:v>
                </c:pt>
                <c:pt idx="813">
                  <c:v>2.0589936969574039</c:v>
                </c:pt>
                <c:pt idx="814">
                  <c:v>2.081073850838512</c:v>
                </c:pt>
                <c:pt idx="815">
                  <c:v>2.117946258740075</c:v>
                </c:pt>
                <c:pt idx="816">
                  <c:v>2.1393099019226911</c:v>
                </c:pt>
                <c:pt idx="817">
                  <c:v>2.1498001200989272</c:v>
                </c:pt>
                <c:pt idx="818">
                  <c:v>2.1196538493363399</c:v>
                </c:pt>
                <c:pt idx="819">
                  <c:v>2.1121976798983511</c:v>
                </c:pt>
                <c:pt idx="820">
                  <c:v>2.1456023511270641</c:v>
                </c:pt>
                <c:pt idx="821">
                  <c:v>2.1584626119468222</c:v>
                </c:pt>
                <c:pt idx="822">
                  <c:v>2.146567749927903</c:v>
                </c:pt>
                <c:pt idx="823">
                  <c:v>2.160968069476624</c:v>
                </c:pt>
                <c:pt idx="824">
                  <c:v>2.1595171534080442</c:v>
                </c:pt>
                <c:pt idx="825">
                  <c:v>2.1423413790823891</c:v>
                </c:pt>
                <c:pt idx="826">
                  <c:v>2.1203628534305392</c:v>
                </c:pt>
                <c:pt idx="827">
                  <c:v>2.0723924560382199</c:v>
                </c:pt>
                <c:pt idx="828">
                  <c:v>2.0758601279590918</c:v>
                </c:pt>
                <c:pt idx="829">
                  <c:v>2.0450110854801751</c:v>
                </c:pt>
                <c:pt idx="830">
                  <c:v>2.017453497039511</c:v>
                </c:pt>
                <c:pt idx="831">
                  <c:v>1.963965615989328</c:v>
                </c:pt>
                <c:pt idx="832">
                  <c:v>2.0026493147797049</c:v>
                </c:pt>
                <c:pt idx="833">
                  <c:v>2.0187181817946112</c:v>
                </c:pt>
                <c:pt idx="834">
                  <c:v>2.0246555843414988</c:v>
                </c:pt>
                <c:pt idx="835">
                  <c:v>2.0100606295975978</c:v>
                </c:pt>
                <c:pt idx="836">
                  <c:v>1.9407191171069309</c:v>
                </c:pt>
                <c:pt idx="837">
                  <c:v>1.927696902340251</c:v>
                </c:pt>
                <c:pt idx="838">
                  <c:v>1.824807986761092</c:v>
                </c:pt>
                <c:pt idx="839">
                  <c:v>1.832578191728871</c:v>
                </c:pt>
                <c:pt idx="840">
                  <c:v>1.880575220684658</c:v>
                </c:pt>
                <c:pt idx="841">
                  <c:v>1.866005003508872</c:v>
                </c:pt>
                <c:pt idx="842">
                  <c:v>1.875915640606665</c:v>
                </c:pt>
                <c:pt idx="843">
                  <c:v>1.927002775012965</c:v>
                </c:pt>
                <c:pt idx="844">
                  <c:v>1.96031365300174</c:v>
                </c:pt>
                <c:pt idx="845">
                  <c:v>1.9655360341456281</c:v>
                </c:pt>
                <c:pt idx="846">
                  <c:v>1.955269170979324</c:v>
                </c:pt>
                <c:pt idx="847">
                  <c:v>1.9319298154480991</c:v>
                </c:pt>
                <c:pt idx="848">
                  <c:v>1.871565822427923</c:v>
                </c:pt>
                <c:pt idx="849">
                  <c:v>1.896171493076547</c:v>
                </c:pt>
                <c:pt idx="850">
                  <c:v>1.9353759897123211</c:v>
                </c:pt>
                <c:pt idx="851">
                  <c:v>1.990334186986167</c:v>
                </c:pt>
                <c:pt idx="852">
                  <c:v>1.98843637126693</c:v>
                </c:pt>
                <c:pt idx="853">
                  <c:v>2.034321008011688</c:v>
                </c:pt>
                <c:pt idx="854">
                  <c:v>2.0510030924449669</c:v>
                </c:pt>
                <c:pt idx="855">
                  <c:v>2.025353397906382</c:v>
                </c:pt>
                <c:pt idx="856">
                  <c:v>2.0221304213972902</c:v>
                </c:pt>
                <c:pt idx="857">
                  <c:v>1.989596992655889</c:v>
                </c:pt>
                <c:pt idx="858">
                  <c:v>2.0210124970000209</c:v>
                </c:pt>
                <c:pt idx="859">
                  <c:v>2.0795152614810242</c:v>
                </c:pt>
                <c:pt idx="860">
                  <c:v>2.0905464986203142</c:v>
                </c:pt>
                <c:pt idx="861">
                  <c:v>2.0442776051383409</c:v>
                </c:pt>
                <c:pt idx="862">
                  <c:v>2.041826088318671</c:v>
                </c:pt>
                <c:pt idx="863">
                  <c:v>2.0041247695353261</c:v>
                </c:pt>
                <c:pt idx="864">
                  <c:v>2.0045830863472229</c:v>
                </c:pt>
                <c:pt idx="865">
                  <c:v>1.9978562328062399</c:v>
                </c:pt>
                <c:pt idx="866">
                  <c:v>2.0561668465608798</c:v>
                </c:pt>
                <c:pt idx="867">
                  <c:v>2.0512402955960791</c:v>
                </c:pt>
                <c:pt idx="868">
                  <c:v>2.0940701342895189</c:v>
                </c:pt>
                <c:pt idx="869">
                  <c:v>2.1221129429889452</c:v>
                </c:pt>
                <c:pt idx="870">
                  <c:v>2.1055660847458268</c:v>
                </c:pt>
                <c:pt idx="871">
                  <c:v>2.1004671692478278</c:v>
                </c:pt>
                <c:pt idx="872">
                  <c:v>2.093881705660479</c:v>
                </c:pt>
                <c:pt idx="873">
                  <c:v>2.1263858079068849</c:v>
                </c:pt>
                <c:pt idx="874">
                  <c:v>2.129980551251895</c:v>
                </c:pt>
                <c:pt idx="875">
                  <c:v>2.1137692706610438</c:v>
                </c:pt>
                <c:pt idx="876">
                  <c:v>2.07874601095613</c:v>
                </c:pt>
                <c:pt idx="877">
                  <c:v>2.0460041327024978</c:v>
                </c:pt>
                <c:pt idx="878">
                  <c:v>2.0896404092511229</c:v>
                </c:pt>
                <c:pt idx="879">
                  <c:v>2.0911140786750519</c:v>
                </c:pt>
                <c:pt idx="880">
                  <c:v>2.1078140400169509</c:v>
                </c:pt>
                <c:pt idx="881">
                  <c:v>2.111364901825131</c:v>
                </c:pt>
                <c:pt idx="882">
                  <c:v>2.0978509067711202</c:v>
                </c:pt>
                <c:pt idx="883">
                  <c:v>2.1395523588360512</c:v>
                </c:pt>
                <c:pt idx="884">
                  <c:v>2.1507486942564338</c:v>
                </c:pt>
                <c:pt idx="885">
                  <c:v>2.1448429241179618</c:v>
                </c:pt>
                <c:pt idx="886">
                  <c:v>2.125133880164717</c:v>
                </c:pt>
                <c:pt idx="887">
                  <c:v>2.0756618637550579</c:v>
                </c:pt>
                <c:pt idx="888">
                  <c:v>2.087258617242902</c:v>
                </c:pt>
                <c:pt idx="889">
                  <c:v>2.1159988287215259</c:v>
                </c:pt>
                <c:pt idx="890">
                  <c:v>2.117149741003117</c:v>
                </c:pt>
                <c:pt idx="891">
                  <c:v>2.1147167476953541</c:v>
                </c:pt>
                <c:pt idx="892">
                  <c:v>2.1279444103874319</c:v>
                </c:pt>
                <c:pt idx="893">
                  <c:v>2.1596309875297348</c:v>
                </c:pt>
                <c:pt idx="894">
                  <c:v>2.1719733738686409</c:v>
                </c:pt>
                <c:pt idx="895">
                  <c:v>2.1607832452564102</c:v>
                </c:pt>
                <c:pt idx="896">
                  <c:v>2.1713025468804701</c:v>
                </c:pt>
                <c:pt idx="897">
                  <c:v>2.1773841530699141</c:v>
                </c:pt>
                <c:pt idx="898">
                  <c:v>2.1838332844846038</c:v>
                </c:pt>
                <c:pt idx="899">
                  <c:v>2.1402702205778068</c:v>
                </c:pt>
                <c:pt idx="900">
                  <c:v>2.1518287139376691</c:v>
                </c:pt>
                <c:pt idx="901">
                  <c:v>2.206394487503168</c:v>
                </c:pt>
                <c:pt idx="902">
                  <c:v>2.209073089711969</c:v>
                </c:pt>
                <c:pt idx="903">
                  <c:v>2.203728210808515</c:v>
                </c:pt>
                <c:pt idx="904">
                  <c:v>2.1644144446764471</c:v>
                </c:pt>
                <c:pt idx="905">
                  <c:v>2.1706431639079442</c:v>
                </c:pt>
                <c:pt idx="906">
                  <c:v>2.1883576120013668</c:v>
                </c:pt>
                <c:pt idx="907">
                  <c:v>2.2278403143389149</c:v>
                </c:pt>
                <c:pt idx="908">
                  <c:v>2.2462893268435562</c:v>
                </c:pt>
                <c:pt idx="909">
                  <c:v>2.2319303569268052</c:v>
                </c:pt>
                <c:pt idx="910">
                  <c:v>2.2960995154054689</c:v>
                </c:pt>
                <c:pt idx="911">
                  <c:v>2.3109293866826208</c:v>
                </c:pt>
                <c:pt idx="912">
                  <c:v>2.3167534539161072</c:v>
                </c:pt>
                <c:pt idx="913">
                  <c:v>2.268050816304688</c:v>
                </c:pt>
                <c:pt idx="914">
                  <c:v>2.2628368498705602</c:v>
                </c:pt>
                <c:pt idx="915">
                  <c:v>2.2695066828827382</c:v>
                </c:pt>
                <c:pt idx="916">
                  <c:v>2.336889380605025</c:v>
                </c:pt>
                <c:pt idx="917">
                  <c:v>2.3066644494895998</c:v>
                </c:pt>
                <c:pt idx="918">
                  <c:v>2.2514866066656811</c:v>
                </c:pt>
                <c:pt idx="919">
                  <c:v>2.246626384034097</c:v>
                </c:pt>
                <c:pt idx="920">
                  <c:v>2.208445805214986</c:v>
                </c:pt>
                <c:pt idx="921">
                  <c:v>2.1990391955113848</c:v>
                </c:pt>
                <c:pt idx="922">
                  <c:v>2.1706708261704741</c:v>
                </c:pt>
                <c:pt idx="923">
                  <c:v>2.214770669642796</c:v>
                </c:pt>
                <c:pt idx="924">
                  <c:v>2.1753977904099582</c:v>
                </c:pt>
                <c:pt idx="925">
                  <c:v>2.1642027464988458</c:v>
                </c:pt>
                <c:pt idx="926">
                  <c:v>2.195904306053964</c:v>
                </c:pt>
                <c:pt idx="927">
                  <c:v>2.218882240978326</c:v>
                </c:pt>
                <c:pt idx="928">
                  <c:v>2.20585744077386</c:v>
                </c:pt>
                <c:pt idx="929">
                  <c:v>2.157512644842853</c:v>
                </c:pt>
                <c:pt idx="930">
                  <c:v>2.1313146604084459</c:v>
                </c:pt>
                <c:pt idx="931">
                  <c:v>2.147446151534842</c:v>
                </c:pt>
                <c:pt idx="932">
                  <c:v>2.1529227781931781</c:v>
                </c:pt>
                <c:pt idx="933">
                  <c:v>2.1086202840341381</c:v>
                </c:pt>
                <c:pt idx="934">
                  <c:v>2.148226241447051</c:v>
                </c:pt>
                <c:pt idx="935">
                  <c:v>2.195010960204157</c:v>
                </c:pt>
                <c:pt idx="936">
                  <c:v>2.2497100987512368</c:v>
                </c:pt>
                <c:pt idx="937">
                  <c:v>2.2501189827787722</c:v>
                </c:pt>
                <c:pt idx="938">
                  <c:v>2.2692587121747678</c:v>
                </c:pt>
                <c:pt idx="939">
                  <c:v>2.2490905920682032</c:v>
                </c:pt>
                <c:pt idx="940">
                  <c:v>2.2490844546477429</c:v>
                </c:pt>
                <c:pt idx="941">
                  <c:v>2.2543476546706338</c:v>
                </c:pt>
                <c:pt idx="942">
                  <c:v>2.2589242794034541</c:v>
                </c:pt>
                <c:pt idx="943">
                  <c:v>2.291796551911383</c:v>
                </c:pt>
                <c:pt idx="944">
                  <c:v>2.3085284405164401</c:v>
                </c:pt>
                <c:pt idx="945">
                  <c:v>2.3216193422520068</c:v>
                </c:pt>
                <c:pt idx="946">
                  <c:v>2.2043159811623778</c:v>
                </c:pt>
                <c:pt idx="947">
                  <c:v>2.279324281628115</c:v>
                </c:pt>
                <c:pt idx="948">
                  <c:v>2.305291188940596</c:v>
                </c:pt>
                <c:pt idx="949">
                  <c:v>2.3221816347777562</c:v>
                </c:pt>
                <c:pt idx="950">
                  <c:v>2.312396479527008</c:v>
                </c:pt>
                <c:pt idx="951">
                  <c:v>2.355206197433517</c:v>
                </c:pt>
                <c:pt idx="952">
                  <c:v>2.374660161676549</c:v>
                </c:pt>
                <c:pt idx="953">
                  <c:v>2.3516172273634921</c:v>
                </c:pt>
                <c:pt idx="954">
                  <c:v>2.3671992950975329</c:v>
                </c:pt>
                <c:pt idx="955">
                  <c:v>2.373299701942059</c:v>
                </c:pt>
                <c:pt idx="956">
                  <c:v>2.3373269785831772</c:v>
                </c:pt>
                <c:pt idx="957">
                  <c:v>2.3095541839241691</c:v>
                </c:pt>
                <c:pt idx="958">
                  <c:v>2.3040897942881409</c:v>
                </c:pt>
                <c:pt idx="959">
                  <c:v>2.300968564811229</c:v>
                </c:pt>
                <c:pt idx="960">
                  <c:v>2.2754628770826208</c:v>
                </c:pt>
                <c:pt idx="961">
                  <c:v>2.2785857705784611</c:v>
                </c:pt>
                <c:pt idx="962">
                  <c:v>2.3081044560574022</c:v>
                </c:pt>
                <c:pt idx="963">
                  <c:v>2.348457795685809</c:v>
                </c:pt>
                <c:pt idx="964">
                  <c:v>2.3041857887306931</c:v>
                </c:pt>
                <c:pt idx="965">
                  <c:v>2.3430739380826879</c:v>
                </c:pt>
                <c:pt idx="966">
                  <c:v>2.3651241500389428</c:v>
                </c:pt>
                <c:pt idx="967">
                  <c:v>2.3777183205139769</c:v>
                </c:pt>
                <c:pt idx="968">
                  <c:v>2.4008808804994222</c:v>
                </c:pt>
                <c:pt idx="969">
                  <c:v>2.3765228579809459</c:v>
                </c:pt>
                <c:pt idx="970">
                  <c:v>2.323049847458563</c:v>
                </c:pt>
                <c:pt idx="971">
                  <c:v>2.3461948163867739</c:v>
                </c:pt>
                <c:pt idx="972">
                  <c:v>2.3499479246355</c:v>
                </c:pt>
                <c:pt idx="973">
                  <c:v>2.3126966242397491</c:v>
                </c:pt>
                <c:pt idx="974">
                  <c:v>2.271499843121386</c:v>
                </c:pt>
                <c:pt idx="975">
                  <c:v>2.2583580807553489</c:v>
                </c:pt>
                <c:pt idx="976">
                  <c:v>2.3237526793491319</c:v>
                </c:pt>
                <c:pt idx="977">
                  <c:v>2.3475940131852608</c:v>
                </c:pt>
                <c:pt idx="978">
                  <c:v>2.3248997124481781</c:v>
                </c:pt>
                <c:pt idx="979">
                  <c:v>2.2888519839763992</c:v>
                </c:pt>
                <c:pt idx="980">
                  <c:v>2.2722877128623491</c:v>
                </c:pt>
                <c:pt idx="981">
                  <c:v>2.3084271730788419</c:v>
                </c:pt>
                <c:pt idx="982">
                  <c:v>2.4068768269349681</c:v>
                </c:pt>
                <c:pt idx="983">
                  <c:v>2.4266340424195851</c:v>
                </c:pt>
                <c:pt idx="984">
                  <c:v>2.4691859130295351</c:v>
                </c:pt>
                <c:pt idx="985">
                  <c:v>2.474612727173219</c:v>
                </c:pt>
                <c:pt idx="986">
                  <c:v>2.4763233494361412</c:v>
                </c:pt>
                <c:pt idx="987">
                  <c:v>2.4847232629562259</c:v>
                </c:pt>
                <c:pt idx="988">
                  <c:v>2.4689289762754889</c:v>
                </c:pt>
                <c:pt idx="989">
                  <c:v>2.536956597213301</c:v>
                </c:pt>
                <c:pt idx="990">
                  <c:v>2.590221867871346</c:v>
                </c:pt>
                <c:pt idx="991">
                  <c:v>2.6111163916593738</c:v>
                </c:pt>
                <c:pt idx="992">
                  <c:v>2.629815030914012</c:v>
                </c:pt>
                <c:pt idx="993">
                  <c:v>2.5544450902355549</c:v>
                </c:pt>
                <c:pt idx="994">
                  <c:v>2.5960031707650968</c:v>
                </c:pt>
                <c:pt idx="995">
                  <c:v>2.6455028786472199</c:v>
                </c:pt>
                <c:pt idx="996">
                  <c:v>2.631905507103415</c:v>
                </c:pt>
                <c:pt idx="997">
                  <c:v>2.6353708116677281</c:v>
                </c:pt>
                <c:pt idx="998">
                  <c:v>2.608989903405103</c:v>
                </c:pt>
                <c:pt idx="999">
                  <c:v>2.601656497333753</c:v>
                </c:pt>
                <c:pt idx="1000">
                  <c:v>2.565794230461659</c:v>
                </c:pt>
                <c:pt idx="1001">
                  <c:v>2.431626468570903</c:v>
                </c:pt>
                <c:pt idx="1002">
                  <c:v>2.4200931475506868</c:v>
                </c:pt>
                <c:pt idx="1003">
                  <c:v>2.329363766886452</c:v>
                </c:pt>
                <c:pt idx="1004">
                  <c:v>2.39864522995672</c:v>
                </c:pt>
                <c:pt idx="1005">
                  <c:v>2.4599469933746549</c:v>
                </c:pt>
                <c:pt idx="1006">
                  <c:v>2.4653251209151952</c:v>
                </c:pt>
                <c:pt idx="1007">
                  <c:v>2.449686750353421</c:v>
                </c:pt>
                <c:pt idx="1008">
                  <c:v>2.471502272714635</c:v>
                </c:pt>
                <c:pt idx="1009">
                  <c:v>2.4529448331294028</c:v>
                </c:pt>
                <c:pt idx="1010">
                  <c:v>2.3669804709223259</c:v>
                </c:pt>
                <c:pt idx="1011">
                  <c:v>2.390031461484476</c:v>
                </c:pt>
                <c:pt idx="1012">
                  <c:v>2.4036485419079159</c:v>
                </c:pt>
                <c:pt idx="1013">
                  <c:v>2.4491699152052799</c:v>
                </c:pt>
                <c:pt idx="1014">
                  <c:v>2.4498932363435788</c:v>
                </c:pt>
                <c:pt idx="1015">
                  <c:v>2.5190867715321712</c:v>
                </c:pt>
                <c:pt idx="1016">
                  <c:v>2.526595486773946</c:v>
                </c:pt>
                <c:pt idx="1017">
                  <c:v>2.5222347894128689</c:v>
                </c:pt>
                <c:pt idx="1018">
                  <c:v>2.4791080922924462</c:v>
                </c:pt>
                <c:pt idx="1019">
                  <c:v>2.5151970796044569</c:v>
                </c:pt>
                <c:pt idx="1020">
                  <c:v>2.5299731262416438</c:v>
                </c:pt>
                <c:pt idx="1021">
                  <c:v>2.5264158994627142</c:v>
                </c:pt>
                <c:pt idx="1022">
                  <c:v>2.5569902476502828</c:v>
                </c:pt>
                <c:pt idx="1023">
                  <c:v>2.4883182251839329</c:v>
                </c:pt>
                <c:pt idx="1024">
                  <c:v>2.40244858122453</c:v>
                </c:pt>
                <c:pt idx="1025">
                  <c:v>2.420068330129451</c:v>
                </c:pt>
                <c:pt idx="1026">
                  <c:v>2.4786459269485621</c:v>
                </c:pt>
                <c:pt idx="1027">
                  <c:v>2.5209869177570159</c:v>
                </c:pt>
                <c:pt idx="1028">
                  <c:v>2.5092041401333369</c:v>
                </c:pt>
                <c:pt idx="1029">
                  <c:v>2.5349579276130871</c:v>
                </c:pt>
                <c:pt idx="1030">
                  <c:v>2.535543118411502</c:v>
                </c:pt>
                <c:pt idx="1031">
                  <c:v>2.558871588976106</c:v>
                </c:pt>
                <c:pt idx="1032">
                  <c:v>2.584239502871112</c:v>
                </c:pt>
                <c:pt idx="1033">
                  <c:v>2.5738641915270182</c:v>
                </c:pt>
                <c:pt idx="1034">
                  <c:v>2.6148837518851211</c:v>
                </c:pt>
                <c:pt idx="1035">
                  <c:v>2.5726204298295312</c:v>
                </c:pt>
                <c:pt idx="1036">
                  <c:v>2.561470270452221</c:v>
                </c:pt>
                <c:pt idx="1037">
                  <c:v>2.5430221704755009</c:v>
                </c:pt>
                <c:pt idx="1038">
                  <c:v>2.5475893012697242</c:v>
                </c:pt>
                <c:pt idx="1039">
                  <c:v>2.5153996868871018</c:v>
                </c:pt>
                <c:pt idx="1040">
                  <c:v>2.4923362298016198</c:v>
                </c:pt>
                <c:pt idx="1041">
                  <c:v>2.4708578711860949</c:v>
                </c:pt>
                <c:pt idx="1042">
                  <c:v>2.4420578582471841</c:v>
                </c:pt>
                <c:pt idx="1043">
                  <c:v>2.3933062679017909</c:v>
                </c:pt>
                <c:pt idx="1044">
                  <c:v>2.334793074445626</c:v>
                </c:pt>
                <c:pt idx="1045">
                  <c:v>2.379208217235445</c:v>
                </c:pt>
                <c:pt idx="1046">
                  <c:v>2.3980044736561972</c:v>
                </c:pt>
                <c:pt idx="1047">
                  <c:v>2.4266655495604139</c:v>
                </c:pt>
                <c:pt idx="1048">
                  <c:v>2.439483341714459</c:v>
                </c:pt>
                <c:pt idx="1049">
                  <c:v>2.4028439908503811</c:v>
                </c:pt>
                <c:pt idx="1050">
                  <c:v>2.3985106878267941</c:v>
                </c:pt>
                <c:pt idx="1051">
                  <c:v>2.3617087804702832</c:v>
                </c:pt>
                <c:pt idx="1052">
                  <c:v>2.416916934558293</c:v>
                </c:pt>
                <c:pt idx="1053">
                  <c:v>2.4175570640403659</c:v>
                </c:pt>
                <c:pt idx="1054">
                  <c:v>2.4178011679173159</c:v>
                </c:pt>
                <c:pt idx="1055">
                  <c:v>2.3731165190537609</c:v>
                </c:pt>
                <c:pt idx="1056">
                  <c:v>2.3677854823360791</c:v>
                </c:pt>
                <c:pt idx="1057">
                  <c:v>2.3419758826302859</c:v>
                </c:pt>
                <c:pt idx="1058">
                  <c:v>2.351623468892484</c:v>
                </c:pt>
                <c:pt idx="1059">
                  <c:v>2.3772744777142489</c:v>
                </c:pt>
                <c:pt idx="1060">
                  <c:v>2.370910071566811</c:v>
                </c:pt>
                <c:pt idx="1061">
                  <c:v>2.3988415819631781</c:v>
                </c:pt>
                <c:pt idx="1062">
                  <c:v>2.4252873942004092</c:v>
                </c:pt>
                <c:pt idx="1063">
                  <c:v>2.413109056401852</c:v>
                </c:pt>
                <c:pt idx="1064">
                  <c:v>2.452954473935633</c:v>
                </c:pt>
                <c:pt idx="1065">
                  <c:v>2.4180469748162809</c:v>
                </c:pt>
                <c:pt idx="1066">
                  <c:v>2.4258861250419659</c:v>
                </c:pt>
                <c:pt idx="1067">
                  <c:v>2.4223167155842731</c:v>
                </c:pt>
                <c:pt idx="1068">
                  <c:v>2.3955641829999368</c:v>
                </c:pt>
                <c:pt idx="1069">
                  <c:v>2.4227953255926749</c:v>
                </c:pt>
                <c:pt idx="1070">
                  <c:v>2.4078144248208511</c:v>
                </c:pt>
                <c:pt idx="1071">
                  <c:v>2.3942790734641601</c:v>
                </c:pt>
                <c:pt idx="1072">
                  <c:v>2.4355070955029592</c:v>
                </c:pt>
                <c:pt idx="1073">
                  <c:v>2.4503459855265159</c:v>
                </c:pt>
                <c:pt idx="1074">
                  <c:v>2.4607064659274842</c:v>
                </c:pt>
                <c:pt idx="1075">
                  <c:v>2.486092073973782</c:v>
                </c:pt>
                <c:pt idx="1076">
                  <c:v>2.5002445853031192</c:v>
                </c:pt>
                <c:pt idx="1077">
                  <c:v>2.4888400946259122</c:v>
                </c:pt>
                <c:pt idx="1078">
                  <c:v>2.4664714448190068</c:v>
                </c:pt>
                <c:pt idx="1079">
                  <c:v>2.404290124158778</c:v>
                </c:pt>
                <c:pt idx="1080">
                  <c:v>2.420607216003495</c:v>
                </c:pt>
                <c:pt idx="1081">
                  <c:v>2.440403353741349</c:v>
                </c:pt>
                <c:pt idx="1082">
                  <c:v>2.461112545444716</c:v>
                </c:pt>
                <c:pt idx="1083">
                  <c:v>2.4537412366543001</c:v>
                </c:pt>
                <c:pt idx="1084">
                  <c:v>2.4897764647874769</c:v>
                </c:pt>
                <c:pt idx="1085">
                  <c:v>2.5100653080820172</c:v>
                </c:pt>
                <c:pt idx="1086">
                  <c:v>2.5412678006979621</c:v>
                </c:pt>
                <c:pt idx="1087">
                  <c:v>2.5556848886617569</c:v>
                </c:pt>
                <c:pt idx="1088">
                  <c:v>2.5703747855467851</c:v>
                </c:pt>
                <c:pt idx="1089">
                  <c:v>2.589546352125117</c:v>
                </c:pt>
                <c:pt idx="1090">
                  <c:v>2.5822792044186871</c:v>
                </c:pt>
                <c:pt idx="1091">
                  <c:v>2.574985583843258</c:v>
                </c:pt>
                <c:pt idx="1092">
                  <c:v>2.5996541466346241</c:v>
                </c:pt>
                <c:pt idx="1093">
                  <c:v>2.560789803590299</c:v>
                </c:pt>
                <c:pt idx="1094">
                  <c:v>2.549709845045808</c:v>
                </c:pt>
                <c:pt idx="1095">
                  <c:v>2.558065202531985</c:v>
                </c:pt>
                <c:pt idx="1096">
                  <c:v>2.5968228938226261</c:v>
                </c:pt>
                <c:pt idx="1097">
                  <c:v>2.5882342983481759</c:v>
                </c:pt>
                <c:pt idx="1098">
                  <c:v>2.5695515568692251</c:v>
                </c:pt>
                <c:pt idx="1099">
                  <c:v>2.5571778641988949</c:v>
                </c:pt>
                <c:pt idx="1100">
                  <c:v>2.5653987559325522</c:v>
                </c:pt>
                <c:pt idx="1101">
                  <c:v>2.5682366018726368</c:v>
                </c:pt>
                <c:pt idx="1102">
                  <c:v>2.6020690166461988</c:v>
                </c:pt>
                <c:pt idx="1103">
                  <c:v>2.5857859244195658</c:v>
                </c:pt>
                <c:pt idx="1104">
                  <c:v>2.595781869917134</c:v>
                </c:pt>
                <c:pt idx="1105">
                  <c:v>2.6169569476215648</c:v>
                </c:pt>
                <c:pt idx="1106">
                  <c:v>2.662218598590433</c:v>
                </c:pt>
                <c:pt idx="1107">
                  <c:v>2.6780095934825279</c:v>
                </c:pt>
                <c:pt idx="1108">
                  <c:v>2.679357611435091</c:v>
                </c:pt>
                <c:pt idx="1109">
                  <c:v>2.6873309343836991</c:v>
                </c:pt>
                <c:pt idx="1110">
                  <c:v>2.6801720508395999</c:v>
                </c:pt>
                <c:pt idx="1111">
                  <c:v>2.7186324292657109</c:v>
                </c:pt>
                <c:pt idx="1112">
                  <c:v>2.7400986363311519</c:v>
                </c:pt>
                <c:pt idx="1113">
                  <c:v>2.7413476890626018</c:v>
                </c:pt>
                <c:pt idx="1114">
                  <c:v>2.7100679676292758</c:v>
                </c:pt>
                <c:pt idx="1115">
                  <c:v>2.7455710333272232</c:v>
                </c:pt>
                <c:pt idx="1116">
                  <c:v>2.7842534069591922</c:v>
                </c:pt>
                <c:pt idx="1117">
                  <c:v>2.7965883806557348</c:v>
                </c:pt>
                <c:pt idx="1118">
                  <c:v>2.7942960924807139</c:v>
                </c:pt>
                <c:pt idx="1119">
                  <c:v>2.7739741500878901</c:v>
                </c:pt>
                <c:pt idx="1120">
                  <c:v>2.810500343625741</c:v>
                </c:pt>
                <c:pt idx="1121">
                  <c:v>2.8419926525119621</c:v>
                </c:pt>
                <c:pt idx="1122">
                  <c:v>2.8404180018286218</c:v>
                </c:pt>
                <c:pt idx="1123">
                  <c:v>2.8352791155482842</c:v>
                </c:pt>
                <c:pt idx="1124">
                  <c:v>2.8371854402464391</c:v>
                </c:pt>
                <c:pt idx="1125">
                  <c:v>2.862860137791742</c:v>
                </c:pt>
                <c:pt idx="1126">
                  <c:v>2.857006027359303</c:v>
                </c:pt>
                <c:pt idx="1127">
                  <c:v>2.805725679409063</c:v>
                </c:pt>
                <c:pt idx="1128">
                  <c:v>2.8078624566801</c:v>
                </c:pt>
                <c:pt idx="1129">
                  <c:v>2.7989296510814312</c:v>
                </c:pt>
                <c:pt idx="1130">
                  <c:v>2.816738615780261</c:v>
                </c:pt>
                <c:pt idx="1131">
                  <c:v>2.8595147728758681</c:v>
                </c:pt>
                <c:pt idx="1132">
                  <c:v>2.897350422198854</c:v>
                </c:pt>
                <c:pt idx="1133">
                  <c:v>2.9393129649502869</c:v>
                </c:pt>
                <c:pt idx="1134">
                  <c:v>2.9674924283659001</c:v>
                </c:pt>
                <c:pt idx="1135">
                  <c:v>2.9748958008351312</c:v>
                </c:pt>
                <c:pt idx="1136">
                  <c:v>2.9891547703705901</c:v>
                </c:pt>
                <c:pt idx="1137">
                  <c:v>2.9888498088978439</c:v>
                </c:pt>
                <c:pt idx="1138">
                  <c:v>2.979356932677292</c:v>
                </c:pt>
                <c:pt idx="1139">
                  <c:v>2.998025375684064</c:v>
                </c:pt>
                <c:pt idx="1140">
                  <c:v>3.010714043472237</c:v>
                </c:pt>
                <c:pt idx="1141">
                  <c:v>2.9028470319539448</c:v>
                </c:pt>
                <c:pt idx="1142">
                  <c:v>2.9226576474164299</c:v>
                </c:pt>
                <c:pt idx="1143">
                  <c:v>2.945377936706683</c:v>
                </c:pt>
                <c:pt idx="1144">
                  <c:v>2.9711236005045758</c:v>
                </c:pt>
                <c:pt idx="1145">
                  <c:v>2.9306545814822478</c:v>
                </c:pt>
                <c:pt idx="1146">
                  <c:v>2.9657692381476708</c:v>
                </c:pt>
                <c:pt idx="1147">
                  <c:v>3.0066241499571671</c:v>
                </c:pt>
                <c:pt idx="1148">
                  <c:v>3.0073240543255402</c:v>
                </c:pt>
                <c:pt idx="1149">
                  <c:v>3.0301029174847178</c:v>
                </c:pt>
                <c:pt idx="1150">
                  <c:v>3.0604612224934979</c:v>
                </c:pt>
                <c:pt idx="1151">
                  <c:v>3.0768716674372709</c:v>
                </c:pt>
                <c:pt idx="1152">
                  <c:v>3.1103013849833339</c:v>
                </c:pt>
                <c:pt idx="1153">
                  <c:v>3.1234640122280442</c:v>
                </c:pt>
                <c:pt idx="1154">
                  <c:v>3.096509267531248</c:v>
                </c:pt>
                <c:pt idx="1155">
                  <c:v>3.093344187970378</c:v>
                </c:pt>
                <c:pt idx="1156">
                  <c:v>3.0803268701305169</c:v>
                </c:pt>
                <c:pt idx="1157">
                  <c:v>3.1024556524866149</c:v>
                </c:pt>
                <c:pt idx="1158">
                  <c:v>3.0814880462150351</c:v>
                </c:pt>
                <c:pt idx="1159">
                  <c:v>3.050752646691488</c:v>
                </c:pt>
                <c:pt idx="1160">
                  <c:v>3.0963015987218281</c:v>
                </c:pt>
                <c:pt idx="1161">
                  <c:v>3.071602957321506</c:v>
                </c:pt>
                <c:pt idx="1162">
                  <c:v>3.0448483423420152</c:v>
                </c:pt>
                <c:pt idx="1163">
                  <c:v>3.0169185843703401</c:v>
                </c:pt>
                <c:pt idx="1164">
                  <c:v>3.0479139906317729</c:v>
                </c:pt>
                <c:pt idx="1165">
                  <c:v>3.0691499422129018</c:v>
                </c:pt>
                <c:pt idx="1166">
                  <c:v>3.1265466134815698</c:v>
                </c:pt>
                <c:pt idx="1167">
                  <c:v>3.1812683501093089</c:v>
                </c:pt>
                <c:pt idx="1168">
                  <c:v>3.181963021884056</c:v>
                </c:pt>
                <c:pt idx="1169">
                  <c:v>3.1761885214536929</c:v>
                </c:pt>
                <c:pt idx="1170">
                  <c:v>3.227856733031552</c:v>
                </c:pt>
                <c:pt idx="1171">
                  <c:v>3.2335847128079478</c:v>
                </c:pt>
                <c:pt idx="1172">
                  <c:v>3.2081237894568568</c:v>
                </c:pt>
                <c:pt idx="1173">
                  <c:v>3.2232079231032991</c:v>
                </c:pt>
                <c:pt idx="1174">
                  <c:v>3.17611136351913</c:v>
                </c:pt>
                <c:pt idx="1175">
                  <c:v>3.2077791167634331</c:v>
                </c:pt>
                <c:pt idx="1176">
                  <c:v>3.1577325588527381</c:v>
                </c:pt>
                <c:pt idx="1177">
                  <c:v>3.211599020219396</c:v>
                </c:pt>
                <c:pt idx="1178">
                  <c:v>3.1563895422352619</c:v>
                </c:pt>
                <c:pt idx="1179">
                  <c:v>3.1488632655153501</c:v>
                </c:pt>
                <c:pt idx="1180">
                  <c:v>3.1919305622670548</c:v>
                </c:pt>
                <c:pt idx="1181">
                  <c:v>3.182934900774304</c:v>
                </c:pt>
                <c:pt idx="1182">
                  <c:v>3.219903750807247</c:v>
                </c:pt>
                <c:pt idx="1183">
                  <c:v>3.21649656716657</c:v>
                </c:pt>
                <c:pt idx="1184">
                  <c:v>3.2629902630911909</c:v>
                </c:pt>
                <c:pt idx="1185">
                  <c:v>3.3334024336091028</c:v>
                </c:pt>
                <c:pt idx="1186">
                  <c:v>3.3775253067537272</c:v>
                </c:pt>
                <c:pt idx="1187">
                  <c:v>3.4475310167029982</c:v>
                </c:pt>
                <c:pt idx="1188">
                  <c:v>3.4517758508297112</c:v>
                </c:pt>
                <c:pt idx="1189">
                  <c:v>3.466194492853464</c:v>
                </c:pt>
                <c:pt idx="1190">
                  <c:v>3.421581197676673</c:v>
                </c:pt>
                <c:pt idx="1191">
                  <c:v>3.469808077814569</c:v>
                </c:pt>
                <c:pt idx="1192">
                  <c:v>3.4681159514195641</c:v>
                </c:pt>
                <c:pt idx="1193">
                  <c:v>3.5148117299027488</c:v>
                </c:pt>
                <c:pt idx="1194">
                  <c:v>3.4001940381535829</c:v>
                </c:pt>
                <c:pt idx="1195">
                  <c:v>3.416605475223649</c:v>
                </c:pt>
                <c:pt idx="1196">
                  <c:v>3.2562041629936571</c:v>
                </c:pt>
                <c:pt idx="1197">
                  <c:v>3.3824538777929778</c:v>
                </c:pt>
                <c:pt idx="1198">
                  <c:v>3.4484383471578521</c:v>
                </c:pt>
                <c:pt idx="1199">
                  <c:v>3.4557273049552779</c:v>
                </c:pt>
                <c:pt idx="1200">
                  <c:v>3.504675891613442</c:v>
                </c:pt>
                <c:pt idx="1201">
                  <c:v>3.505475655317317</c:v>
                </c:pt>
                <c:pt idx="1202">
                  <c:v>3.4617777601723398</c:v>
                </c:pt>
                <c:pt idx="1203">
                  <c:v>3.4820130171646082</c:v>
                </c:pt>
                <c:pt idx="1204">
                  <c:v>3.4902662775768181</c:v>
                </c:pt>
                <c:pt idx="1205">
                  <c:v>3.3817443466314998</c:v>
                </c:pt>
                <c:pt idx="1206">
                  <c:v>3.316194226387907</c:v>
                </c:pt>
                <c:pt idx="1207">
                  <c:v>3.3738859038792341</c:v>
                </c:pt>
                <c:pt idx="1208">
                  <c:v>3.479697935993217</c:v>
                </c:pt>
                <c:pt idx="1209">
                  <c:v>3.493091303950445</c:v>
                </c:pt>
                <c:pt idx="1210">
                  <c:v>3.483144840410819</c:v>
                </c:pt>
                <c:pt idx="1211">
                  <c:v>3.4215529541573062</c:v>
                </c:pt>
                <c:pt idx="1212">
                  <c:v>3.4326721331102741</c:v>
                </c:pt>
                <c:pt idx="1213">
                  <c:v>3.477651860440949</c:v>
                </c:pt>
                <c:pt idx="1214">
                  <c:v>3.521796102582631</c:v>
                </c:pt>
                <c:pt idx="1215">
                  <c:v>3.520383358667444</c:v>
                </c:pt>
                <c:pt idx="1216">
                  <c:v>3.4433680497361161</c:v>
                </c:pt>
                <c:pt idx="1217">
                  <c:v>3.4347604260387929</c:v>
                </c:pt>
                <c:pt idx="1218">
                  <c:v>3.395001383700516</c:v>
                </c:pt>
                <c:pt idx="1219">
                  <c:v>3.456141562959723</c:v>
                </c:pt>
                <c:pt idx="1220">
                  <c:v>3.5135429841571129</c:v>
                </c:pt>
                <c:pt idx="1221">
                  <c:v>3.5447613495230699</c:v>
                </c:pt>
                <c:pt idx="1222">
                  <c:v>3.6100244791666292</c:v>
                </c:pt>
                <c:pt idx="1223">
                  <c:v>3.5020996022587361</c:v>
                </c:pt>
                <c:pt idx="1224">
                  <c:v>3.6274729160374868</c:v>
                </c:pt>
                <c:pt idx="1225">
                  <c:v>3.680370057926265</c:v>
                </c:pt>
                <c:pt idx="1226">
                  <c:v>3.6994938904269898</c:v>
                </c:pt>
                <c:pt idx="1227">
                  <c:v>3.6768288625133358</c:v>
                </c:pt>
                <c:pt idx="1228">
                  <c:v>3.7197032940091961</c:v>
                </c:pt>
                <c:pt idx="1229">
                  <c:v>3.7543399534744331</c:v>
                </c:pt>
                <c:pt idx="1230">
                  <c:v>3.7416130237178371</c:v>
                </c:pt>
                <c:pt idx="1231">
                  <c:v>3.7318592361184679</c:v>
                </c:pt>
                <c:pt idx="1232">
                  <c:v>3.6642742591880491</c:v>
                </c:pt>
                <c:pt idx="1233">
                  <c:v>3.6384821366984572</c:v>
                </c:pt>
                <c:pt idx="1234">
                  <c:v>3.691806480027557</c:v>
                </c:pt>
                <c:pt idx="1235">
                  <c:v>3.617071055578605</c:v>
                </c:pt>
                <c:pt idx="1236">
                  <c:v>3.596720082071319</c:v>
                </c:pt>
                <c:pt idx="1237">
                  <c:v>3.4888470014792858</c:v>
                </c:pt>
                <c:pt idx="1238">
                  <c:v>3.526387932902642</c:v>
                </c:pt>
                <c:pt idx="1239">
                  <c:v>3.564898900576039</c:v>
                </c:pt>
                <c:pt idx="1240">
                  <c:v>3.678636622807832</c:v>
                </c:pt>
                <c:pt idx="1241">
                  <c:v>3.673947233354649</c:v>
                </c:pt>
                <c:pt idx="1242">
                  <c:v>3.7076227841427971</c:v>
                </c:pt>
                <c:pt idx="1243">
                  <c:v>3.826090126538193</c:v>
                </c:pt>
                <c:pt idx="1244">
                  <c:v>3.8187268581741391</c:v>
                </c:pt>
                <c:pt idx="1245">
                  <c:v>3.8060895227684468</c:v>
                </c:pt>
                <c:pt idx="1246">
                  <c:v>3.8690901600621852</c:v>
                </c:pt>
                <c:pt idx="1247">
                  <c:v>3.9643240706232952</c:v>
                </c:pt>
                <c:pt idx="1248">
                  <c:v>4.0231453005964743</c:v>
                </c:pt>
                <c:pt idx="1249">
                  <c:v>3.932940971424213</c:v>
                </c:pt>
                <c:pt idx="1250">
                  <c:v>4.0198852589243437</c:v>
                </c:pt>
                <c:pt idx="1251">
                  <c:v>4.0920544358093007</c:v>
                </c:pt>
                <c:pt idx="1252">
                  <c:v>3.9747619524665039</c:v>
                </c:pt>
                <c:pt idx="1253">
                  <c:v>4.0937092677675366</c:v>
                </c:pt>
                <c:pt idx="1254">
                  <c:v>4.2089600753177043</c:v>
                </c:pt>
                <c:pt idx="1255">
                  <c:v>4.2152878724651508</c:v>
                </c:pt>
                <c:pt idx="1256">
                  <c:v>4.1201528569402956</c:v>
                </c:pt>
                <c:pt idx="1257">
                  <c:v>4.1603099202613034</c:v>
                </c:pt>
                <c:pt idx="1258">
                  <c:v>4.2750944709135137</c:v>
                </c:pt>
                <c:pt idx="1259">
                  <c:v>4.2943694804044554</c:v>
                </c:pt>
                <c:pt idx="1260">
                  <c:v>4.3494409984950764</c:v>
                </c:pt>
                <c:pt idx="1261">
                  <c:v>4.4237723248961549</c:v>
                </c:pt>
                <c:pt idx="1262">
                  <c:v>4.4274749480644537</c:v>
                </c:pt>
                <c:pt idx="1263">
                  <c:v>4.5082321803812766</c:v>
                </c:pt>
                <c:pt idx="1264">
                  <c:v>4.4740067225209552</c:v>
                </c:pt>
                <c:pt idx="1265">
                  <c:v>4.5382421936397206</c:v>
                </c:pt>
                <c:pt idx="1266">
                  <c:v>4.5774914669238793</c:v>
                </c:pt>
                <c:pt idx="1267">
                  <c:v>4.6009506450246667</c:v>
                </c:pt>
                <c:pt idx="1268">
                  <c:v>4.7274461327040918</c:v>
                </c:pt>
                <c:pt idx="1269">
                  <c:v>4.818358365126147</c:v>
                </c:pt>
                <c:pt idx="1270">
                  <c:v>4.8950651817487634</c:v>
                </c:pt>
                <c:pt idx="1271">
                  <c:v>4.9955047977208844</c:v>
                </c:pt>
                <c:pt idx="1272">
                  <c:v>5.0822247367642124</c:v>
                </c:pt>
                <c:pt idx="1273">
                  <c:v>5.2602436647008819</c:v>
                </c:pt>
                <c:pt idx="1274">
                  <c:v>5.126252597233016</c:v>
                </c:pt>
                <c:pt idx="1275">
                  <c:v>5.0141434543460344</c:v>
                </c:pt>
                <c:pt idx="1276">
                  <c:v>5.2688598510529552</c:v>
                </c:pt>
                <c:pt idx="1277">
                  <c:v>5.5969563646603078</c:v>
                </c:pt>
                <c:pt idx="1278">
                  <c:v>5.7027125498252476</c:v>
                </c:pt>
                <c:pt idx="1279">
                  <c:v>5.443525084067617</c:v>
                </c:pt>
                <c:pt idx="1280">
                  <c:v>5.5409127572866508</c:v>
                </c:pt>
                <c:pt idx="1281">
                  <c:v>5.5685679853797332</c:v>
                </c:pt>
                <c:pt idx="1282">
                  <c:v>5.4529277131019844</c:v>
                </c:pt>
                <c:pt idx="1283">
                  <c:v>5.7875555798943008</c:v>
                </c:pt>
                <c:pt idx="1284">
                  <c:v>6.0318555860821457</c:v>
                </c:pt>
                <c:pt idx="1285">
                  <c:v>6.0592554518157131</c:v>
                </c:pt>
                <c:pt idx="1286">
                  <c:v>6.0253001206798604</c:v>
                </c:pt>
                <c:pt idx="1287">
                  <c:v>5.9743575577159458</c:v>
                </c:pt>
                <c:pt idx="1288">
                  <c:v>5.8088637035934596</c:v>
                </c:pt>
                <c:pt idx="1289">
                  <c:v>5.9066830379203834</c:v>
                </c:pt>
                <c:pt idx="1290">
                  <c:v>5.9584585051884726</c:v>
                </c:pt>
                <c:pt idx="1291">
                  <c:v>6.0685848936174773</c:v>
                </c:pt>
                <c:pt idx="1292">
                  <c:v>5.9037747166851009</c:v>
                </c:pt>
                <c:pt idx="1293">
                  <c:v>5.849098593541469</c:v>
                </c:pt>
                <c:pt idx="1294">
                  <c:v>5.7151875507770384</c:v>
                </c:pt>
                <c:pt idx="1295">
                  <c:v>5.9538503118963213</c:v>
                </c:pt>
                <c:pt idx="1296">
                  <c:v>6.1665334917520918</c:v>
                </c:pt>
                <c:pt idx="1297">
                  <c:v>6.2806124435149746</c:v>
                </c:pt>
                <c:pt idx="1298">
                  <c:v>6.2698242537055933</c:v>
                </c:pt>
                <c:pt idx="1299">
                  <c:v>6.3076764216157883</c:v>
                </c:pt>
                <c:pt idx="1300">
                  <c:v>6.2358255617763474</c:v>
                </c:pt>
                <c:pt idx="1301">
                  <c:v>6.3059375391982408</c:v>
                </c:pt>
                <c:pt idx="1302">
                  <c:v>6.5315868772929022</c:v>
                </c:pt>
                <c:pt idx="1303">
                  <c:v>6.6536593293304209</c:v>
                </c:pt>
                <c:pt idx="1304">
                  <c:v>6.8711524878941956</c:v>
                </c:pt>
                <c:pt idx="1305">
                  <c:v>7.0163406658469221</c:v>
                </c:pt>
                <c:pt idx="1306">
                  <c:v>7.2214783496963948</c:v>
                </c:pt>
                <c:pt idx="1307">
                  <c:v>7.4400066573808452</c:v>
                </c:pt>
                <c:pt idx="1308">
                  <c:v>7.5062905127143642</c:v>
                </c:pt>
                <c:pt idx="1309">
                  <c:v>7.0715255439477938</c:v>
                </c:pt>
                <c:pt idx="1310">
                  <c:v>7.1253157606504676</c:v>
                </c:pt>
                <c:pt idx="1311">
                  <c:v>7.4834541728838762</c:v>
                </c:pt>
                <c:pt idx="1312">
                  <c:v>7.688224146368384</c:v>
                </c:pt>
                <c:pt idx="1313">
                  <c:v>7.6624212136653602</c:v>
                </c:pt>
                <c:pt idx="1314">
                  <c:v>7.6940483103753801</c:v>
                </c:pt>
                <c:pt idx="1315">
                  <c:v>7.8013524159476431</c:v>
                </c:pt>
                <c:pt idx="1316">
                  <c:v>7.8292769761928236</c:v>
                </c:pt>
                <c:pt idx="1317">
                  <c:v>7.7843238340839376</c:v>
                </c:pt>
                <c:pt idx="1318">
                  <c:v>7.9204624086849966</c:v>
                </c:pt>
                <c:pt idx="1319">
                  <c:v>7.9933211104176243</c:v>
                </c:pt>
                <c:pt idx="1320">
                  <c:v>8.1577194395082362</c:v>
                </c:pt>
                <c:pt idx="1321">
                  <c:v>8.0844748357460876</c:v>
                </c:pt>
                <c:pt idx="1322">
                  <c:v>7.7505358655575733</c:v>
                </c:pt>
                <c:pt idx="1323">
                  <c:v>7.8519068544420616</c:v>
                </c:pt>
                <c:pt idx="1324">
                  <c:v>7.6023320048609282</c:v>
                </c:pt>
                <c:pt idx="1325">
                  <c:v>7.0984161093156573</c:v>
                </c:pt>
                <c:pt idx="1326">
                  <c:v>7.3007662461277514</c:v>
                </c:pt>
                <c:pt idx="1327">
                  <c:v>7.4794914482623156</c:v>
                </c:pt>
                <c:pt idx="1328">
                  <c:v>7.1343564654764151</c:v>
                </c:pt>
                <c:pt idx="1329">
                  <c:v>6.497610707907139</c:v>
                </c:pt>
                <c:pt idx="1330">
                  <c:v>6.200394838587008</c:v>
                </c:pt>
                <c:pt idx="1331">
                  <c:v>6.5540347501086309</c:v>
                </c:pt>
                <c:pt idx="1332">
                  <c:v>6.1811430853615796</c:v>
                </c:pt>
                <c:pt idx="1333">
                  <c:v>5.8053313230321528</c:v>
                </c:pt>
                <c:pt idx="1334">
                  <c:v>5.4172595330353772</c:v>
                </c:pt>
                <c:pt idx="1335">
                  <c:v>5.3839521539552404</c:v>
                </c:pt>
                <c:pt idx="1336">
                  <c:v>5.0645589783010054</c:v>
                </c:pt>
                <c:pt idx="1337">
                  <c:v>4.7796584219454967</c:v>
                </c:pt>
                <c:pt idx="1338">
                  <c:v>5.0576845712217224</c:v>
                </c:pt>
                <c:pt idx="1339">
                  <c:v>5.3460057622987467</c:v>
                </c:pt>
                <c:pt idx="1340">
                  <c:v>5.6215390714764641</c:v>
                </c:pt>
                <c:pt idx="1341">
                  <c:v>5.6678072716531247</c:v>
                </c:pt>
                <c:pt idx="1342">
                  <c:v>5.3906699094935879</c:v>
                </c:pt>
                <c:pt idx="1343">
                  <c:v>5.5322281203331416</c:v>
                </c:pt>
                <c:pt idx="1344">
                  <c:v>5.8488048435393978</c:v>
                </c:pt>
                <c:pt idx="1345">
                  <c:v>5.9909719029525617</c:v>
                </c:pt>
                <c:pt idx="1346">
                  <c:v>6.1329878058124034</c:v>
                </c:pt>
                <c:pt idx="1347">
                  <c:v>6.1887166087643024</c:v>
                </c:pt>
                <c:pt idx="1348">
                  <c:v>6.3186864629178663</c:v>
                </c:pt>
                <c:pt idx="1349">
                  <c:v>6.2409545950523562</c:v>
                </c:pt>
                <c:pt idx="1350">
                  <c:v>5.7212240067740447</c:v>
                </c:pt>
                <c:pt idx="1351">
                  <c:v>5.5753288005049431</c:v>
                </c:pt>
                <c:pt idx="1352">
                  <c:v>5.8468395222517016</c:v>
                </c:pt>
                <c:pt idx="1353">
                  <c:v>5.6336349795496981</c:v>
                </c:pt>
                <c:pt idx="1354">
                  <c:v>5.5331149396557509</c:v>
                </c:pt>
                <c:pt idx="1355">
                  <c:v>5.258641199142903</c:v>
                </c:pt>
                <c:pt idx="1356">
                  <c:v>5.6001472272941504</c:v>
                </c:pt>
                <c:pt idx="1357">
                  <c:v>5.4608441191343333</c:v>
                </c:pt>
                <c:pt idx="1358">
                  <c:v>5.4496619723387303</c:v>
                </c:pt>
                <c:pt idx="1359">
                  <c:v>5.6904791494634734</c:v>
                </c:pt>
                <c:pt idx="1360">
                  <c:v>6.0401436939833664</c:v>
                </c:pt>
                <c:pt idx="1361">
                  <c:v>6.0890404952294483</c:v>
                </c:pt>
                <c:pt idx="1362">
                  <c:v>5.8879368564366832</c:v>
                </c:pt>
                <c:pt idx="1363">
                  <c:v>6.0957847120561999</c:v>
                </c:pt>
                <c:pt idx="1364">
                  <c:v>6.123339627679325</c:v>
                </c:pt>
                <c:pt idx="1365">
                  <c:v>6.1763430004923006</c:v>
                </c:pt>
                <c:pt idx="1366">
                  <c:v>5.5690880436633829</c:v>
                </c:pt>
                <c:pt idx="1367">
                  <c:v>5.7328725473721676</c:v>
                </c:pt>
                <c:pt idx="1368">
                  <c:v>5.4734709969573476</c:v>
                </c:pt>
                <c:pt idx="1369">
                  <c:v>5.1336384006921927</c:v>
                </c:pt>
                <c:pt idx="1370">
                  <c:v>4.665087066749197</c:v>
                </c:pt>
                <c:pt idx="1371">
                  <c:v>4.2435454521505998</c:v>
                </c:pt>
                <c:pt idx="1372">
                  <c:v>4.0915303479535829</c:v>
                </c:pt>
                <c:pt idx="1373">
                  <c:v>4.317211024106955</c:v>
                </c:pt>
                <c:pt idx="1374">
                  <c:v>4.6281859073693141</c:v>
                </c:pt>
                <c:pt idx="1375">
                  <c:v>4.3774307628413531</c:v>
                </c:pt>
                <c:pt idx="1376">
                  <c:v>4.1725282804016093</c:v>
                </c:pt>
                <c:pt idx="1377">
                  <c:v>4.200759253469684</c:v>
                </c:pt>
                <c:pt idx="1378">
                  <c:v>4.1441184760515819</c:v>
                </c:pt>
                <c:pt idx="1379">
                  <c:v>4.3269833818427594</c:v>
                </c:pt>
                <c:pt idx="1380">
                  <c:v>4.4603665642480541</c:v>
                </c:pt>
                <c:pt idx="1381">
                  <c:v>4.3797683647884016</c:v>
                </c:pt>
                <c:pt idx="1382">
                  <c:v>4.373264698442946</c:v>
                </c:pt>
                <c:pt idx="1383">
                  <c:v>4.113442195239565</c:v>
                </c:pt>
                <c:pt idx="1384">
                  <c:v>3.873383872751508</c:v>
                </c:pt>
                <c:pt idx="1385">
                  <c:v>4.178402045257589</c:v>
                </c:pt>
                <c:pt idx="1386">
                  <c:v>4.1132287666013436</c:v>
                </c:pt>
                <c:pt idx="1387">
                  <c:v>4.1846812827797546</c:v>
                </c:pt>
                <c:pt idx="1388">
                  <c:v>4.3261394463917844</c:v>
                </c:pt>
                <c:pt idx="1389">
                  <c:v>4.3465107872272597</c:v>
                </c:pt>
                <c:pt idx="1390">
                  <c:v>4.272995903333932</c:v>
                </c:pt>
                <c:pt idx="1391">
                  <c:v>4.306806475018532</c:v>
                </c:pt>
                <c:pt idx="1392">
                  <c:v>4.1339693546358509</c:v>
                </c:pt>
                <c:pt idx="1393">
                  <c:v>4.2334908155396294</c:v>
                </c:pt>
                <c:pt idx="1394">
                  <c:v>4.1601991080766059</c:v>
                </c:pt>
                <c:pt idx="1395">
                  <c:v>4.1804048199395343</c:v>
                </c:pt>
                <c:pt idx="1396">
                  <c:v>4.3657783106303274</c:v>
                </c:pt>
                <c:pt idx="1397">
                  <c:v>4.4631130516321784</c:v>
                </c:pt>
                <c:pt idx="1398">
                  <c:v>4.712821782211889</c:v>
                </c:pt>
                <c:pt idx="1399">
                  <c:v>4.7647477383710646</c:v>
                </c:pt>
                <c:pt idx="1400">
                  <c:v>4.7073645006437701</c:v>
                </c:pt>
                <c:pt idx="1401">
                  <c:v>4.8591888149395883</c:v>
                </c:pt>
                <c:pt idx="1402">
                  <c:v>4.8982807904704844</c:v>
                </c:pt>
                <c:pt idx="1403">
                  <c:v>4.88171340547441</c:v>
                </c:pt>
                <c:pt idx="1404">
                  <c:v>4.9580708248573648</c:v>
                </c:pt>
                <c:pt idx="1405">
                  <c:v>4.6921901732404763</c:v>
                </c:pt>
                <c:pt idx="1406">
                  <c:v>4.8774756728873143</c:v>
                </c:pt>
                <c:pt idx="1407">
                  <c:v>4.9655591434425039</c:v>
                </c:pt>
                <c:pt idx="1408">
                  <c:v>4.9935232628748514</c:v>
                </c:pt>
                <c:pt idx="1409">
                  <c:v>5.002103824693874</c:v>
                </c:pt>
                <c:pt idx="1410">
                  <c:v>4.8945049299804273</c:v>
                </c:pt>
                <c:pt idx="1411">
                  <c:v>4.9170767566040787</c:v>
                </c:pt>
                <c:pt idx="1412">
                  <c:v>4.888633583453557</c:v>
                </c:pt>
                <c:pt idx="1413">
                  <c:v>4.7735568619314046</c:v>
                </c:pt>
                <c:pt idx="1414">
                  <c:v>4.7334053456497758</c:v>
                </c:pt>
                <c:pt idx="1415">
                  <c:v>5.0249231524991238</c:v>
                </c:pt>
                <c:pt idx="1416">
                  <c:v>5.0493927715385079</c:v>
                </c:pt>
                <c:pt idx="1417">
                  <c:v>5.1562821914218384</c:v>
                </c:pt>
                <c:pt idx="1418">
                  <c:v>5.2954088331310274</c:v>
                </c:pt>
                <c:pt idx="1419">
                  <c:v>5.3780309177907899</c:v>
                </c:pt>
                <c:pt idx="1420">
                  <c:v>5.4559541236159008</c:v>
                </c:pt>
                <c:pt idx="1421">
                  <c:v>5.4017180425057134</c:v>
                </c:pt>
                <c:pt idx="1422">
                  <c:v>5.2142018402129411</c:v>
                </c:pt>
                <c:pt idx="1423">
                  <c:v>5.3116789539767932</c:v>
                </c:pt>
                <c:pt idx="1424">
                  <c:v>5.2931439786944061</c:v>
                </c:pt>
                <c:pt idx="1425">
                  <c:v>5.2156114372609892</c:v>
                </c:pt>
                <c:pt idx="1426">
                  <c:v>5.4483358974058334</c:v>
                </c:pt>
                <c:pt idx="1427">
                  <c:v>5.5645931663420098</c:v>
                </c:pt>
                <c:pt idx="1428">
                  <c:v>5.4609225962633179</c:v>
                </c:pt>
                <c:pt idx="1429">
                  <c:v>5.5958565369751518</c:v>
                </c:pt>
                <c:pt idx="1430">
                  <c:v>5.7721087213956359</c:v>
                </c:pt>
                <c:pt idx="1431">
                  <c:v>5.6937082681277138</c:v>
                </c:pt>
                <c:pt idx="1432">
                  <c:v>5.3688005401448251</c:v>
                </c:pt>
                <c:pt idx="1433">
                  <c:v>5.4666550810839007</c:v>
                </c:pt>
                <c:pt idx="1434">
                  <c:v>5.4806724607949109</c:v>
                </c:pt>
                <c:pt idx="1435">
                  <c:v>5.5196735047848371</c:v>
                </c:pt>
                <c:pt idx="1436">
                  <c:v>5.5857193059349113</c:v>
                </c:pt>
                <c:pt idx="1437">
                  <c:v>5.4978750977517823</c:v>
                </c:pt>
                <c:pt idx="1438">
                  <c:v>5.5444840029615232</c:v>
                </c:pt>
                <c:pt idx="1439">
                  <c:v>5.5700145973888127</c:v>
                </c:pt>
                <c:pt idx="1440">
                  <c:v>5.531587478311029</c:v>
                </c:pt>
                <c:pt idx="1441">
                  <c:v>5.5635849525008796</c:v>
                </c:pt>
                <c:pt idx="1442">
                  <c:v>5.5146631142852707</c:v>
                </c:pt>
                <c:pt idx="1443">
                  <c:v>5.7122925707733572</c:v>
                </c:pt>
                <c:pt idx="1444">
                  <c:v>5.795900016343932</c:v>
                </c:pt>
                <c:pt idx="1445">
                  <c:v>5.9094253402585988</c:v>
                </c:pt>
                <c:pt idx="1446">
                  <c:v>6.1815348693635963</c:v>
                </c:pt>
                <c:pt idx="1447">
                  <c:v>6.2268672781531462</c:v>
                </c:pt>
                <c:pt idx="1448">
                  <c:v>6.3247125780165767</c:v>
                </c:pt>
                <c:pt idx="1449">
                  <c:v>6.3264570391774626</c:v>
                </c:pt>
                <c:pt idx="1450">
                  <c:v>6.1639032092257979</c:v>
                </c:pt>
                <c:pt idx="1451">
                  <c:v>6.1998455612424186</c:v>
                </c:pt>
                <c:pt idx="1452">
                  <c:v>6.2982010142707292</c:v>
                </c:pt>
                <c:pt idx="1453">
                  <c:v>6.2189271336614427</c:v>
                </c:pt>
                <c:pt idx="1454">
                  <c:v>6.2566492668960993</c:v>
                </c:pt>
                <c:pt idx="1455">
                  <c:v>6.3767983607270056</c:v>
                </c:pt>
                <c:pt idx="1456">
                  <c:v>6.2211915718333923</c:v>
                </c:pt>
                <c:pt idx="1457">
                  <c:v>5.8821983632396719</c:v>
                </c:pt>
                <c:pt idx="1458">
                  <c:v>5.9984831056439933</c:v>
                </c:pt>
                <c:pt idx="1459">
                  <c:v>6.2557694082656008</c:v>
                </c:pt>
                <c:pt idx="1460">
                  <c:v>5.8727894704904813</c:v>
                </c:pt>
                <c:pt idx="1461">
                  <c:v>6.0221594074775284</c:v>
                </c:pt>
                <c:pt idx="1462">
                  <c:v>5.5887465491124884</c:v>
                </c:pt>
                <c:pt idx="1463">
                  <c:v>5.4794582791956419</c:v>
                </c:pt>
                <c:pt idx="1464">
                  <c:v>5.486253820727474</c:v>
                </c:pt>
                <c:pt idx="1465">
                  <c:v>5.7455293273220036</c:v>
                </c:pt>
                <c:pt idx="1466">
                  <c:v>5.5846101062851234</c:v>
                </c:pt>
                <c:pt idx="1467">
                  <c:v>5.7873036514150549</c:v>
                </c:pt>
                <c:pt idx="1468">
                  <c:v>6.0215822773274308</c:v>
                </c:pt>
                <c:pt idx="1469">
                  <c:v>6.0557859542620616</c:v>
                </c:pt>
                <c:pt idx="1470">
                  <c:v>5.8917751771562719</c:v>
                </c:pt>
                <c:pt idx="1471">
                  <c:v>6.0203240132997333</c:v>
                </c:pt>
                <c:pt idx="1472">
                  <c:v>6.1306316737640696</c:v>
                </c:pt>
                <c:pt idx="1473">
                  <c:v>5.6664829769806966</c:v>
                </c:pt>
                <c:pt idx="1474">
                  <c:v>5.5389299916177004</c:v>
                </c:pt>
                <c:pt idx="1475">
                  <c:v>5.2377362998605737</c:v>
                </c:pt>
                <c:pt idx="1476">
                  <c:v>5.456404976882137</c:v>
                </c:pt>
                <c:pt idx="1477">
                  <c:v>5.4503406533580057</c:v>
                </c:pt>
                <c:pt idx="1478">
                  <c:v>5.6884956167410836</c:v>
                </c:pt>
                <c:pt idx="1479">
                  <c:v>5.8289649561067964</c:v>
                </c:pt>
                <c:pt idx="1480">
                  <c:v>5.9830437014178184</c:v>
                </c:pt>
                <c:pt idx="1481">
                  <c:v>5.9153113521220488</c:v>
                </c:pt>
                <c:pt idx="1482">
                  <c:v>5.9902925948907804</c:v>
                </c:pt>
                <c:pt idx="1483">
                  <c:v>6.2450750715252621</c:v>
                </c:pt>
                <c:pt idx="1484">
                  <c:v>6.2040804768071958</c:v>
                </c:pt>
                <c:pt idx="1485">
                  <c:v>6.1153664276466468</c:v>
                </c:pt>
                <c:pt idx="1486">
                  <c:v>6.1107205123421542</c:v>
                </c:pt>
                <c:pt idx="1487">
                  <c:v>6.1841304901634624</c:v>
                </c:pt>
                <c:pt idx="1488">
                  <c:v>6.0525083959878323</c:v>
                </c:pt>
                <c:pt idx="1489">
                  <c:v>6.0475877102614142</c:v>
                </c:pt>
                <c:pt idx="1490">
                  <c:v>5.5280465092232758</c:v>
                </c:pt>
                <c:pt idx="1491">
                  <c:v>5.5546122651364609</c:v>
                </c:pt>
                <c:pt idx="1492">
                  <c:v>5.2275443530026653</c:v>
                </c:pt>
                <c:pt idx="1493">
                  <c:v>5.4334878506619102</c:v>
                </c:pt>
                <c:pt idx="1494">
                  <c:v>5.649461444402645</c:v>
                </c:pt>
                <c:pt idx="1495">
                  <c:v>5.5883004011883353</c:v>
                </c:pt>
                <c:pt idx="1496">
                  <c:v>5.3675011344896699</c:v>
                </c:pt>
                <c:pt idx="1497">
                  <c:v>5.4673648971864832</c:v>
                </c:pt>
                <c:pt idx="1498">
                  <c:v>5.487023805593263</c:v>
                </c:pt>
                <c:pt idx="1499">
                  <c:v>5.3404711401497229</c:v>
                </c:pt>
                <c:pt idx="1500">
                  <c:v>5.3256775824046816</c:v>
                </c:pt>
                <c:pt idx="1501">
                  <c:v>5.3051920861425677</c:v>
                </c:pt>
                <c:pt idx="1502">
                  <c:v>5.5369266488094908</c:v>
                </c:pt>
                <c:pt idx="1503">
                  <c:v>5.5365684344109383</c:v>
                </c:pt>
                <c:pt idx="1504">
                  <c:v>5.4747581450221308</c:v>
                </c:pt>
                <c:pt idx="1505">
                  <c:v>5.721282455631151</c:v>
                </c:pt>
                <c:pt idx="1506">
                  <c:v>5.9388487793066176</c:v>
                </c:pt>
                <c:pt idx="1507">
                  <c:v>6.0729410196188773</c:v>
                </c:pt>
                <c:pt idx="1508">
                  <c:v>6.0276561221782279</c:v>
                </c:pt>
                <c:pt idx="1509">
                  <c:v>6.1205809328096983</c:v>
                </c:pt>
                <c:pt idx="1510">
                  <c:v>6.1255348846203406</c:v>
                </c:pt>
                <c:pt idx="1511">
                  <c:v>6.1322771207630549</c:v>
                </c:pt>
                <c:pt idx="1512">
                  <c:v>6.1292821510406839</c:v>
                </c:pt>
                <c:pt idx="1513">
                  <c:v>6.0678162771300181</c:v>
                </c:pt>
                <c:pt idx="1514">
                  <c:v>6.3838868213842117</c:v>
                </c:pt>
                <c:pt idx="1515">
                  <c:v>6.3757591178790021</c:v>
                </c:pt>
                <c:pt idx="1516">
                  <c:v>6.3010423776486579</c:v>
                </c:pt>
                <c:pt idx="1517">
                  <c:v>6.4325667178561199</c:v>
                </c:pt>
                <c:pt idx="1518">
                  <c:v>6.5657532472104858</c:v>
                </c:pt>
                <c:pt idx="1519">
                  <c:v>6.5220971799104914</c:v>
                </c:pt>
                <c:pt idx="1520">
                  <c:v>6.5004391006405076</c:v>
                </c:pt>
                <c:pt idx="1521">
                  <c:v>6.6070486305169087</c:v>
                </c:pt>
                <c:pt idx="1522">
                  <c:v>6.5175274606648346</c:v>
                </c:pt>
                <c:pt idx="1523">
                  <c:v>6.5687791599665069</c:v>
                </c:pt>
                <c:pt idx="1524">
                  <c:v>6.6879576014360049</c:v>
                </c:pt>
                <c:pt idx="1525">
                  <c:v>6.625332989898892</c:v>
                </c:pt>
                <c:pt idx="1526">
                  <c:v>6.6091447655110844</c:v>
                </c:pt>
                <c:pt idx="1527">
                  <c:v>6.6171135723570114</c:v>
                </c:pt>
                <c:pt idx="1528">
                  <c:v>6.3875190503401171</c:v>
                </c:pt>
                <c:pt idx="1529">
                  <c:v>6.234642808928359</c:v>
                </c:pt>
                <c:pt idx="1530">
                  <c:v>6.4719035836843881</c:v>
                </c:pt>
                <c:pt idx="1531">
                  <c:v>6.4285066759064593</c:v>
                </c:pt>
                <c:pt idx="1532">
                  <c:v>6.4536286094267261</c:v>
                </c:pt>
                <c:pt idx="1533">
                  <c:v>6.4356810923780108</c:v>
                </c:pt>
                <c:pt idx="1534">
                  <c:v>6.4868073469486722</c:v>
                </c:pt>
                <c:pt idx="1535">
                  <c:v>6.4154782233736274</c:v>
                </c:pt>
                <c:pt idx="1536">
                  <c:v>6.6390638512766609</c:v>
                </c:pt>
                <c:pt idx="1537">
                  <c:v>6.6307119643892358</c:v>
                </c:pt>
                <c:pt idx="1538">
                  <c:v>6.6762858894886374</c:v>
                </c:pt>
                <c:pt idx="1539">
                  <c:v>6.3903024632036143</c:v>
                </c:pt>
                <c:pt idx="1540">
                  <c:v>6.1497365848110759</c:v>
                </c:pt>
                <c:pt idx="1541">
                  <c:v>6.1314140098824774</c:v>
                </c:pt>
                <c:pt idx="1542">
                  <c:v>6.1214748621247654</c:v>
                </c:pt>
                <c:pt idx="1543">
                  <c:v>6.1557591006742358</c:v>
                </c:pt>
                <c:pt idx="1544">
                  <c:v>6.1486631954607036</c:v>
                </c:pt>
                <c:pt idx="1545">
                  <c:v>6.2418876978611344</c:v>
                </c:pt>
                <c:pt idx="1546">
                  <c:v>6.2501693803547118</c:v>
                </c:pt>
                <c:pt idx="1547">
                  <c:v>6.0654937340104134</c:v>
                </c:pt>
                <c:pt idx="1548">
                  <c:v>6.1047249605083209</c:v>
                </c:pt>
                <c:pt idx="1549">
                  <c:v>6.1766040556001442</c:v>
                </c:pt>
                <c:pt idx="1550">
                  <c:v>6.2990188708194452</c:v>
                </c:pt>
                <c:pt idx="1551">
                  <c:v>6.2156138061426329</c:v>
                </c:pt>
                <c:pt idx="1552">
                  <c:v>6.1916719551131649</c:v>
                </c:pt>
                <c:pt idx="1553">
                  <c:v>6.2267403315629837</c:v>
                </c:pt>
                <c:pt idx="1554">
                  <c:v>6.2041287242084477</c:v>
                </c:pt>
                <c:pt idx="1555">
                  <c:v>6.1862484284634904</c:v>
                </c:pt>
                <c:pt idx="1556">
                  <c:v>6.4676756221618854</c:v>
                </c:pt>
                <c:pt idx="1557">
                  <c:v>6.4647783914899337</c:v>
                </c:pt>
                <c:pt idx="1558">
                  <c:v>6.5142224240873237</c:v>
                </c:pt>
                <c:pt idx="1559">
                  <c:v>6.5918016783329261</c:v>
                </c:pt>
                <c:pt idx="1560">
                  <c:v>6.5939508646888969</c:v>
                </c:pt>
                <c:pt idx="1561">
                  <c:v>6.59416175404266</c:v>
                </c:pt>
                <c:pt idx="1562">
                  <c:v>6.5731744358795181</c:v>
                </c:pt>
                <c:pt idx="1563">
                  <c:v>6.2632667415295131</c:v>
                </c:pt>
                <c:pt idx="1564">
                  <c:v>6.2665637775143868</c:v>
                </c:pt>
                <c:pt idx="1565">
                  <c:v>6.4684175057130213</c:v>
                </c:pt>
                <c:pt idx="1566">
                  <c:v>6.4329334334257906</c:v>
                </c:pt>
                <c:pt idx="1567">
                  <c:v>6.4384811596784202</c:v>
                </c:pt>
                <c:pt idx="1568">
                  <c:v>6.4944644759264918</c:v>
                </c:pt>
                <c:pt idx="1569">
                  <c:v>6.4647971924447134</c:v>
                </c:pt>
                <c:pt idx="1570">
                  <c:v>6.5594511834847538</c:v>
                </c:pt>
                <c:pt idx="1571">
                  <c:v>6.527957226145837</c:v>
                </c:pt>
                <c:pt idx="1572">
                  <c:v>6.5041856529915432</c:v>
                </c:pt>
                <c:pt idx="1573">
                  <c:v>6.6835665751594107</c:v>
                </c:pt>
                <c:pt idx="1574">
                  <c:v>6.7303139347651584</c:v>
                </c:pt>
                <c:pt idx="1575">
                  <c:v>6.7491407222674118</c:v>
                </c:pt>
                <c:pt idx="1576">
                  <c:v>6.7715657434232863</c:v>
                </c:pt>
                <c:pt idx="1577">
                  <c:v>6.774274957466119</c:v>
                </c:pt>
                <c:pt idx="1578">
                  <c:v>6.9298276557684968</c:v>
                </c:pt>
                <c:pt idx="1579">
                  <c:v>6.9669319383959154</c:v>
                </c:pt>
                <c:pt idx="1580">
                  <c:v>7.0145873097633782</c:v>
                </c:pt>
                <c:pt idx="1581">
                  <c:v>7.0255985368237717</c:v>
                </c:pt>
                <c:pt idx="1582">
                  <c:v>6.9900055606256064</c:v>
                </c:pt>
                <c:pt idx="1583">
                  <c:v>6.9845321246993688</c:v>
                </c:pt>
                <c:pt idx="1584">
                  <c:v>7.0777635243238866</c:v>
                </c:pt>
                <c:pt idx="1585">
                  <c:v>7.1233355374617862</c:v>
                </c:pt>
                <c:pt idx="1586">
                  <c:v>7.1566698852112891</c:v>
                </c:pt>
                <c:pt idx="1587">
                  <c:v>7.1435776013564789</c:v>
                </c:pt>
                <c:pt idx="1588">
                  <c:v>7.1216720459782472</c:v>
                </c:pt>
                <c:pt idx="1589">
                  <c:v>7.13894299959225</c:v>
                </c:pt>
                <c:pt idx="1590">
                  <c:v>7.1102892185777709</c:v>
                </c:pt>
                <c:pt idx="1591">
                  <c:v>7.1357080952748797</c:v>
                </c:pt>
                <c:pt idx="1592">
                  <c:v>7.072066091485584</c:v>
                </c:pt>
                <c:pt idx="1593">
                  <c:v>7.0757386437909551</c:v>
                </c:pt>
                <c:pt idx="1594">
                  <c:v>7.1782884268425899</c:v>
                </c:pt>
                <c:pt idx="1595">
                  <c:v>6.9223955569093771</c:v>
                </c:pt>
                <c:pt idx="1596">
                  <c:v>6.9577689549509509</c:v>
                </c:pt>
                <c:pt idx="1597">
                  <c:v>6.9105305080127293</c:v>
                </c:pt>
                <c:pt idx="1598">
                  <c:v>6.8567332243037562</c:v>
                </c:pt>
                <c:pt idx="1599">
                  <c:v>6.9367790691402167</c:v>
                </c:pt>
                <c:pt idx="1600">
                  <c:v>7.0071556596735727</c:v>
                </c:pt>
                <c:pt idx="1601">
                  <c:v>7.0459726999061711</c:v>
                </c:pt>
                <c:pt idx="1602">
                  <c:v>7.0057506239751861</c:v>
                </c:pt>
                <c:pt idx="1603">
                  <c:v>7.0828789602389124</c:v>
                </c:pt>
                <c:pt idx="1604">
                  <c:v>7.1871073687599782</c:v>
                </c:pt>
                <c:pt idx="1605">
                  <c:v>7.1293177928189566</c:v>
                </c:pt>
                <c:pt idx="1606">
                  <c:v>7.0305408999243166</c:v>
                </c:pt>
                <c:pt idx="1607">
                  <c:v>7.1380278242164454</c:v>
                </c:pt>
                <c:pt idx="1608">
                  <c:v>7.3364051119548757</c:v>
                </c:pt>
                <c:pt idx="1609">
                  <c:v>7.3527359746004706</c:v>
                </c:pt>
                <c:pt idx="1610">
                  <c:v>7.3704340697038431</c:v>
                </c:pt>
                <c:pt idx="1611">
                  <c:v>7.3450900403529964</c:v>
                </c:pt>
                <c:pt idx="1612">
                  <c:v>7.3666177501838561</c:v>
                </c:pt>
                <c:pt idx="1613">
                  <c:v>7.2742112525323952</c:v>
                </c:pt>
                <c:pt idx="1614">
                  <c:v>7.2645101217679242</c:v>
                </c:pt>
                <c:pt idx="1615">
                  <c:v>7.240565796302473</c:v>
                </c:pt>
                <c:pt idx="1616">
                  <c:v>7.2225428496229744</c:v>
                </c:pt>
                <c:pt idx="1617">
                  <c:v>7.2016283211695402</c:v>
                </c:pt>
                <c:pt idx="1618">
                  <c:v>7.1977366468848194</c:v>
                </c:pt>
                <c:pt idx="1619">
                  <c:v>7.1757418885424924</c:v>
                </c:pt>
                <c:pt idx="1620">
                  <c:v>7.1812989793673196</c:v>
                </c:pt>
                <c:pt idx="1621">
                  <c:v>7.1322027461575788</c:v>
                </c:pt>
                <c:pt idx="1622">
                  <c:v>7.1102323315492191</c:v>
                </c:pt>
                <c:pt idx="1623">
                  <c:v>7.1573848972165104</c:v>
                </c:pt>
                <c:pt idx="1624">
                  <c:v>7.283378530509399</c:v>
                </c:pt>
                <c:pt idx="1625">
                  <c:v>7.266803488122596</c:v>
                </c:pt>
                <c:pt idx="1626">
                  <c:v>7.3259367621790528</c:v>
                </c:pt>
                <c:pt idx="1627">
                  <c:v>7.2752307720521374</c:v>
                </c:pt>
                <c:pt idx="1628">
                  <c:v>7.0748942579310539</c:v>
                </c:pt>
                <c:pt idx="1629">
                  <c:v>7.0748937168254331</c:v>
                </c:pt>
                <c:pt idx="1630">
                  <c:v>7.0575067010354493</c:v>
                </c:pt>
                <c:pt idx="1631">
                  <c:v>7.1228152420371513</c:v>
                </c:pt>
                <c:pt idx="1632">
                  <c:v>7.1277487927256313</c:v>
                </c:pt>
                <c:pt idx="1633">
                  <c:v>7.1613861390726949</c:v>
                </c:pt>
                <c:pt idx="1634">
                  <c:v>7.192795600130915</c:v>
                </c:pt>
                <c:pt idx="1635">
                  <c:v>7.1876136496576581</c:v>
                </c:pt>
                <c:pt idx="1636">
                  <c:v>7.0540951108581096</c:v>
                </c:pt>
                <c:pt idx="1637">
                  <c:v>7.1235198826985267</c:v>
                </c:pt>
                <c:pt idx="1638">
                  <c:v>7.082633667397257</c:v>
                </c:pt>
                <c:pt idx="1639">
                  <c:v>7.1143212325159784</c:v>
                </c:pt>
                <c:pt idx="1640">
                  <c:v>7.1515210325179499</c:v>
                </c:pt>
                <c:pt idx="1641">
                  <c:v>7.3173467992865149</c:v>
                </c:pt>
                <c:pt idx="1642">
                  <c:v>7.3291748755095849</c:v>
                </c:pt>
                <c:pt idx="1643">
                  <c:v>7.3584420994149156</c:v>
                </c:pt>
                <c:pt idx="1644">
                  <c:v>7.3641642267456291</c:v>
                </c:pt>
                <c:pt idx="1645">
                  <c:v>7.345697261050895</c:v>
                </c:pt>
                <c:pt idx="1646">
                  <c:v>7.2897770560185577</c:v>
                </c:pt>
                <c:pt idx="1647">
                  <c:v>7.4034060866748064</c:v>
                </c:pt>
                <c:pt idx="1648">
                  <c:v>7.3810949612779941</c:v>
                </c:pt>
                <c:pt idx="1649">
                  <c:v>7.394276827230974</c:v>
                </c:pt>
                <c:pt idx="1650">
                  <c:v>7.3766074350689452</c:v>
                </c:pt>
                <c:pt idx="1651">
                  <c:v>7.4231775691831379</c:v>
                </c:pt>
                <c:pt idx="1652">
                  <c:v>7.460703550883828</c:v>
                </c:pt>
                <c:pt idx="1653">
                  <c:v>7.4228176612594501</c:v>
                </c:pt>
                <c:pt idx="1654">
                  <c:v>7.3926082836300084</c:v>
                </c:pt>
                <c:pt idx="1655">
                  <c:v>7.3428848847771082</c:v>
                </c:pt>
                <c:pt idx="1656">
                  <c:v>7.3313821689110652</c:v>
                </c:pt>
                <c:pt idx="1657">
                  <c:v>7.4076358426808637</c:v>
                </c:pt>
                <c:pt idx="1658">
                  <c:v>7.321413752927139</c:v>
                </c:pt>
                <c:pt idx="1659">
                  <c:v>7.3457972474151312</c:v>
                </c:pt>
                <c:pt idx="1660">
                  <c:v>7.29717109487936</c:v>
                </c:pt>
                <c:pt idx="1661">
                  <c:v>7.2934822361913838</c:v>
                </c:pt>
                <c:pt idx="1662">
                  <c:v>7.3323784569958423</c:v>
                </c:pt>
                <c:pt idx="1663">
                  <c:v>7.2520438220506662</c:v>
                </c:pt>
                <c:pt idx="1664">
                  <c:v>7.3693407303750833</c:v>
                </c:pt>
                <c:pt idx="1665">
                  <c:v>7.4117244510837619</c:v>
                </c:pt>
                <c:pt idx="1666">
                  <c:v>7.3990451111505884</c:v>
                </c:pt>
                <c:pt idx="1667">
                  <c:v>7.4505699452789864</c:v>
                </c:pt>
                <c:pt idx="1668">
                  <c:v>7.4698907384467974</c:v>
                </c:pt>
                <c:pt idx="1669">
                  <c:v>7.44076945876993</c:v>
                </c:pt>
                <c:pt idx="1670">
                  <c:v>7.4510741342726563</c:v>
                </c:pt>
                <c:pt idx="1671">
                  <c:v>7.5048244572717504</c:v>
                </c:pt>
                <c:pt idx="1672">
                  <c:v>7.5494198290108407</c:v>
                </c:pt>
                <c:pt idx="1673">
                  <c:v>7.4737434116729284</c:v>
                </c:pt>
                <c:pt idx="1674">
                  <c:v>7.4555449948056056</c:v>
                </c:pt>
                <c:pt idx="1675">
                  <c:v>7.4973228001868728</c:v>
                </c:pt>
                <c:pt idx="1676">
                  <c:v>7.4465383633441844</c:v>
                </c:pt>
                <c:pt idx="1677">
                  <c:v>7.4170672594235052</c:v>
                </c:pt>
                <c:pt idx="1678">
                  <c:v>7.4141589641734216</c:v>
                </c:pt>
                <c:pt idx="1679">
                  <c:v>7.4722745795502767</c:v>
                </c:pt>
                <c:pt idx="1680">
                  <c:v>7.3638706321124543</c:v>
                </c:pt>
                <c:pt idx="1681">
                  <c:v>7.3423877128162811</c:v>
                </c:pt>
                <c:pt idx="1682">
                  <c:v>7.3285772386863348</c:v>
                </c:pt>
                <c:pt idx="1683">
                  <c:v>7.3583392285758444</c:v>
                </c:pt>
                <c:pt idx="1684">
                  <c:v>7.3422915762417036</c:v>
                </c:pt>
                <c:pt idx="1685">
                  <c:v>7.3255160535088422</c:v>
                </c:pt>
                <c:pt idx="1686">
                  <c:v>6.8899946656972242</c:v>
                </c:pt>
                <c:pt idx="1687">
                  <c:v>6.8759776618011008</c:v>
                </c:pt>
                <c:pt idx="1688">
                  <c:v>6.8165561912862573</c:v>
                </c:pt>
                <c:pt idx="1689">
                  <c:v>6.8005944246002743</c:v>
                </c:pt>
                <c:pt idx="1690">
                  <c:v>6.8797970695875046</c:v>
                </c:pt>
                <c:pt idx="1691">
                  <c:v>6.8898118059209992</c:v>
                </c:pt>
                <c:pt idx="1692">
                  <c:v>6.8753193265497856</c:v>
                </c:pt>
                <c:pt idx="1693">
                  <c:v>6.9079692372903354</c:v>
                </c:pt>
                <c:pt idx="1694">
                  <c:v>6.9177131343157194</c:v>
                </c:pt>
                <c:pt idx="1695">
                  <c:v>6.8575025245435466</c:v>
                </c:pt>
                <c:pt idx="1696">
                  <c:v>6.943348716649143</c:v>
                </c:pt>
                <c:pt idx="1697">
                  <c:v>6.9109986136428683</c:v>
                </c:pt>
                <c:pt idx="1698">
                  <c:v>6.8642108181882753</c:v>
                </c:pt>
                <c:pt idx="1699">
                  <c:v>6.8459002237762636</c:v>
                </c:pt>
                <c:pt idx="1700">
                  <c:v>6.8824277522708162</c:v>
                </c:pt>
                <c:pt idx="1701">
                  <c:v>6.9194930265217174</c:v>
                </c:pt>
                <c:pt idx="1702">
                  <c:v>7.0196954134794538</c:v>
                </c:pt>
                <c:pt idx="1703">
                  <c:v>6.9962103043562607</c:v>
                </c:pt>
                <c:pt idx="1704">
                  <c:v>6.9479247447682191</c:v>
                </c:pt>
                <c:pt idx="1705">
                  <c:v>6.9887371058823806</c:v>
                </c:pt>
                <c:pt idx="1706">
                  <c:v>6.9779260564638346</c:v>
                </c:pt>
                <c:pt idx="1707">
                  <c:v>6.9229953656888688</c:v>
                </c:pt>
                <c:pt idx="1708">
                  <c:v>6.8429418209782193</c:v>
                </c:pt>
                <c:pt idx="1709">
                  <c:v>6.7586040080861842</c:v>
                </c:pt>
                <c:pt idx="1710">
                  <c:v>6.5688386215390482</c:v>
                </c:pt>
                <c:pt idx="1711">
                  <c:v>6.6236873231103557</c:v>
                </c:pt>
                <c:pt idx="1712">
                  <c:v>6.6189682554212297</c:v>
                </c:pt>
                <c:pt idx="1713">
                  <c:v>6.581768717704243</c:v>
                </c:pt>
                <c:pt idx="1714">
                  <c:v>6.717533880781442</c:v>
                </c:pt>
                <c:pt idx="1715">
                  <c:v>6.7682210339654238</c:v>
                </c:pt>
                <c:pt idx="1716">
                  <c:v>6.757429375730954</c:v>
                </c:pt>
                <c:pt idx="1717">
                  <c:v>6.7967866879396874</c:v>
                </c:pt>
                <c:pt idx="1718">
                  <c:v>6.8100526547395246</c:v>
                </c:pt>
                <c:pt idx="1719">
                  <c:v>6.7780448952989349</c:v>
                </c:pt>
                <c:pt idx="1720">
                  <c:v>6.8092168844653571</c:v>
                </c:pt>
                <c:pt idx="1721">
                  <c:v>6.796935839243603</c:v>
                </c:pt>
                <c:pt idx="1722">
                  <c:v>6.8290876492531183</c:v>
                </c:pt>
                <c:pt idx="1723">
                  <c:v>6.9165809754043597</c:v>
                </c:pt>
                <c:pt idx="1724">
                  <c:v>6.9241332795482702</c:v>
                </c:pt>
                <c:pt idx="1725">
                  <c:v>6.9830731707835101</c:v>
                </c:pt>
                <c:pt idx="1726">
                  <c:v>7.0057126290521587</c:v>
                </c:pt>
                <c:pt idx="1727">
                  <c:v>6.9233007565602573</c:v>
                </c:pt>
                <c:pt idx="1728">
                  <c:v>6.9692798691747484</c:v>
                </c:pt>
                <c:pt idx="1729">
                  <c:v>6.9123681707915106</c:v>
                </c:pt>
                <c:pt idx="1730">
                  <c:v>7.0556368361885342</c:v>
                </c:pt>
                <c:pt idx="1731">
                  <c:v>7.1559663024772178</c:v>
                </c:pt>
                <c:pt idx="1732">
                  <c:v>7.2120945691984302</c:v>
                </c:pt>
                <c:pt idx="1733">
                  <c:v>7.1860925938703852</c:v>
                </c:pt>
                <c:pt idx="1734">
                  <c:v>7.1458390436749371</c:v>
                </c:pt>
                <c:pt idx="1735">
                  <c:v>7.0793226607893507</c:v>
                </c:pt>
                <c:pt idx="1736">
                  <c:v>7.1107477233819347</c:v>
                </c:pt>
                <c:pt idx="1737">
                  <c:v>7.1400607606100834</c:v>
                </c:pt>
                <c:pt idx="1738">
                  <c:v>7.0976613034395077</c:v>
                </c:pt>
                <c:pt idx="1739">
                  <c:v>7.1202215613539179</c:v>
                </c:pt>
                <c:pt idx="1740">
                  <c:v>7.2334739371762771</c:v>
                </c:pt>
                <c:pt idx="1741">
                  <c:v>7.2759509471809087</c:v>
                </c:pt>
                <c:pt idx="1742">
                  <c:v>7.2664362077296341</c:v>
                </c:pt>
                <c:pt idx="1743">
                  <c:v>7.222539775518662</c:v>
                </c:pt>
                <c:pt idx="1744">
                  <c:v>7.2673220960452714</c:v>
                </c:pt>
                <c:pt idx="1745">
                  <c:v>7.4081481336947439</c:v>
                </c:pt>
                <c:pt idx="1746">
                  <c:v>7.3871428721836496</c:v>
                </c:pt>
                <c:pt idx="1747">
                  <c:v>7.4492176600450781</c:v>
                </c:pt>
                <c:pt idx="1748">
                  <c:v>7.547945139789614</c:v>
                </c:pt>
                <c:pt idx="1749">
                  <c:v>7.4194116561260604</c:v>
                </c:pt>
                <c:pt idx="1750">
                  <c:v>7.3516731952993686</c:v>
                </c:pt>
                <c:pt idx="1751">
                  <c:v>7.4423061696205082</c:v>
                </c:pt>
                <c:pt idx="1752">
                  <c:v>7.388862453465399</c:v>
                </c:pt>
                <c:pt idx="1753">
                  <c:v>7.3973030097582484</c:v>
                </c:pt>
                <c:pt idx="1754">
                  <c:v>7.4654840327090923</c:v>
                </c:pt>
                <c:pt idx="1755">
                  <c:v>7.4310218263544332</c:v>
                </c:pt>
                <c:pt idx="1756">
                  <c:v>7.4034886362187349</c:v>
                </c:pt>
                <c:pt idx="1757">
                  <c:v>7.3447816183796037</c:v>
                </c:pt>
                <c:pt idx="1758">
                  <c:v>7.2749778596811669</c:v>
                </c:pt>
                <c:pt idx="1759">
                  <c:v>7.3677054529578658</c:v>
                </c:pt>
                <c:pt idx="1760">
                  <c:v>7.5691668233721039</c:v>
                </c:pt>
                <c:pt idx="1761">
                  <c:v>7.6537878771649499</c:v>
                </c:pt>
                <c:pt idx="1762">
                  <c:v>7.814946224024081</c:v>
                </c:pt>
                <c:pt idx="1763">
                  <c:v>7.8714535636496938</c:v>
                </c:pt>
                <c:pt idx="1764">
                  <c:v>8.0046170326886088</c:v>
                </c:pt>
                <c:pt idx="1765">
                  <c:v>8.0285530654630968</c:v>
                </c:pt>
                <c:pt idx="1766">
                  <c:v>8.0715604814577997</c:v>
                </c:pt>
                <c:pt idx="1767">
                  <c:v>7.9017316417935097</c:v>
                </c:pt>
                <c:pt idx="1768">
                  <c:v>7.8493450127903026</c:v>
                </c:pt>
                <c:pt idx="1769">
                  <c:v>7.8634547099052527</c:v>
                </c:pt>
                <c:pt idx="1770">
                  <c:v>7.8473735280604924</c:v>
                </c:pt>
                <c:pt idx="1771">
                  <c:v>7.7682449245195402</c:v>
                </c:pt>
                <c:pt idx="1772">
                  <c:v>7.7663790959752914</c:v>
                </c:pt>
                <c:pt idx="1773">
                  <c:v>7.6278201177270546</c:v>
                </c:pt>
                <c:pt idx="1774">
                  <c:v>7.681161401105653</c:v>
                </c:pt>
                <c:pt idx="1775">
                  <c:v>7.673864223818855</c:v>
                </c:pt>
                <c:pt idx="1776">
                  <c:v>7.5925394519986833</c:v>
                </c:pt>
                <c:pt idx="1777">
                  <c:v>7.6060360923201573</c:v>
                </c:pt>
                <c:pt idx="1778">
                  <c:v>7.5931270429664286</c:v>
                </c:pt>
                <c:pt idx="1779">
                  <c:v>7.5689093336819111</c:v>
                </c:pt>
                <c:pt idx="1780">
                  <c:v>7.5375296259783484</c:v>
                </c:pt>
                <c:pt idx="1781">
                  <c:v>7.4384014813368742</c:v>
                </c:pt>
                <c:pt idx="1782">
                  <c:v>7.3289293572403684</c:v>
                </c:pt>
                <c:pt idx="1783">
                  <c:v>7.3732182982678376</c:v>
                </c:pt>
                <c:pt idx="1784">
                  <c:v>7.2857464646290806</c:v>
                </c:pt>
                <c:pt idx="1785">
                  <c:v>7.2887385293089686</c:v>
                </c:pt>
                <c:pt idx="1786">
                  <c:v>7.2975562396113673</c:v>
                </c:pt>
                <c:pt idx="1787">
                  <c:v>7.3296018273711638</c:v>
                </c:pt>
                <c:pt idx="1788">
                  <c:v>7.47710365544651</c:v>
                </c:pt>
                <c:pt idx="1789">
                  <c:v>7.4773057992490291</c:v>
                </c:pt>
                <c:pt idx="1790">
                  <c:v>7.4451313206690406</c:v>
                </c:pt>
                <c:pt idx="1791">
                  <c:v>7.4338529829656652</c:v>
                </c:pt>
                <c:pt idx="1792">
                  <c:v>7.3726917821911684</c:v>
                </c:pt>
                <c:pt idx="1793">
                  <c:v>7.2591593771514562</c:v>
                </c:pt>
                <c:pt idx="1794">
                  <c:v>7.2688323976592937</c:v>
                </c:pt>
                <c:pt idx="1795">
                  <c:v>7.3109350305310219</c:v>
                </c:pt>
                <c:pt idx="1796">
                  <c:v>7.2985282986053033</c:v>
                </c:pt>
                <c:pt idx="1797">
                  <c:v>7.2785813518577527</c:v>
                </c:pt>
                <c:pt idx="1798">
                  <c:v>7.1691937883391077</c:v>
                </c:pt>
                <c:pt idx="1799">
                  <c:v>7.1807250587546267</c:v>
                </c:pt>
                <c:pt idx="1800">
                  <c:v>7.225206826809214</c:v>
                </c:pt>
                <c:pt idx="1801">
                  <c:v>7.2723728445854787</c:v>
                </c:pt>
                <c:pt idx="1802">
                  <c:v>7.420456064413198</c:v>
                </c:pt>
                <c:pt idx="1803">
                  <c:v>7.4583427052978433</c:v>
                </c:pt>
                <c:pt idx="1804">
                  <c:v>7.4924059005609243</c:v>
                </c:pt>
                <c:pt idx="1805">
                  <c:v>7.4566229849335643</c:v>
                </c:pt>
                <c:pt idx="1806">
                  <c:v>7.5273911477815689</c:v>
                </c:pt>
                <c:pt idx="1807">
                  <c:v>7.4756195286051748</c:v>
                </c:pt>
                <c:pt idx="1808">
                  <c:v>7.5505704045492887</c:v>
                </c:pt>
                <c:pt idx="1809">
                  <c:v>7.525841429001713</c:v>
                </c:pt>
                <c:pt idx="1810">
                  <c:v>7.572124751297598</c:v>
                </c:pt>
                <c:pt idx="1811">
                  <c:v>7.5634687770623783</c:v>
                </c:pt>
                <c:pt idx="1812">
                  <c:v>7.6139688732185986</c:v>
                </c:pt>
                <c:pt idx="1813">
                  <c:v>7.5229015132966879</c:v>
                </c:pt>
                <c:pt idx="1814">
                  <c:v>7.5626631519455012</c:v>
                </c:pt>
                <c:pt idx="1815">
                  <c:v>7.6905246392846252</c:v>
                </c:pt>
                <c:pt idx="1816">
                  <c:v>7.7129855516438024</c:v>
                </c:pt>
                <c:pt idx="1817">
                  <c:v>7.6620445381061986</c:v>
                </c:pt>
                <c:pt idx="1818">
                  <c:v>7.7086039273640026</c:v>
                </c:pt>
                <c:pt idx="1819">
                  <c:v>7.754160626593376</c:v>
                </c:pt>
                <c:pt idx="1820">
                  <c:v>7.7836077867191378</c:v>
                </c:pt>
                <c:pt idx="1821">
                  <c:v>7.7587252157847244</c:v>
                </c:pt>
                <c:pt idx="1822">
                  <c:v>7.830132372761641</c:v>
                </c:pt>
                <c:pt idx="1823">
                  <c:v>7.8694958342434438</c:v>
                </c:pt>
                <c:pt idx="1824">
                  <c:v>7.8730308211975872</c:v>
                </c:pt>
                <c:pt idx="1825">
                  <c:v>7.8312702611591982</c:v>
                </c:pt>
                <c:pt idx="1826">
                  <c:v>7.7876668521451018</c:v>
                </c:pt>
                <c:pt idx="1827">
                  <c:v>7.7672162081932106</c:v>
                </c:pt>
                <c:pt idx="1828">
                  <c:v>7.7830327879304217</c:v>
                </c:pt>
                <c:pt idx="1829">
                  <c:v>7.7785065236691953</c:v>
                </c:pt>
                <c:pt idx="1830">
                  <c:v>7.4628935098666309</c:v>
                </c:pt>
                <c:pt idx="1831">
                  <c:v>7.5234086730825744</c:v>
                </c:pt>
                <c:pt idx="1832">
                  <c:v>7.6330965087821641</c:v>
                </c:pt>
                <c:pt idx="1833">
                  <c:v>7.6819974244623248</c:v>
                </c:pt>
                <c:pt idx="1834">
                  <c:v>7.7129583897612184</c:v>
                </c:pt>
                <c:pt idx="1835">
                  <c:v>7.7548744111696699</c:v>
                </c:pt>
                <c:pt idx="1836">
                  <c:v>7.7269169429831024</c:v>
                </c:pt>
                <c:pt idx="1837">
                  <c:v>7.7264261762540736</c:v>
                </c:pt>
                <c:pt idx="1838">
                  <c:v>7.8111859018300382</c:v>
                </c:pt>
                <c:pt idx="1839">
                  <c:v>7.8246294042595093</c:v>
                </c:pt>
                <c:pt idx="1840">
                  <c:v>7.8966117258045783</c:v>
                </c:pt>
                <c:pt idx="1841">
                  <c:v>7.8485421507404611</c:v>
                </c:pt>
                <c:pt idx="1842">
                  <c:v>7.8134136206743401</c:v>
                </c:pt>
                <c:pt idx="1843">
                  <c:v>7.8648947856902964</c:v>
                </c:pt>
                <c:pt idx="1844">
                  <c:v>7.8000691725620719</c:v>
                </c:pt>
                <c:pt idx="1845">
                  <c:v>7.9184903087861516</c:v>
                </c:pt>
                <c:pt idx="1846">
                  <c:v>7.8414609713514007</c:v>
                </c:pt>
                <c:pt idx="1847">
                  <c:v>7.9172461411326926</c:v>
                </c:pt>
                <c:pt idx="1848">
                  <c:v>7.8102992356702217</c:v>
                </c:pt>
                <c:pt idx="1849">
                  <c:v>7.5681211503516126</c:v>
                </c:pt>
                <c:pt idx="1850">
                  <c:v>7.7275392415579987</c:v>
                </c:pt>
                <c:pt idx="1851">
                  <c:v>7.7701954993116642</c:v>
                </c:pt>
                <c:pt idx="1852">
                  <c:v>7.7781229170127766</c:v>
                </c:pt>
                <c:pt idx="1853">
                  <c:v>7.8114844992519838</c:v>
                </c:pt>
                <c:pt idx="1854">
                  <c:v>7.777768254882365</c:v>
                </c:pt>
                <c:pt idx="1855">
                  <c:v>7.8443277640115374</c:v>
                </c:pt>
                <c:pt idx="1856">
                  <c:v>7.8144748004495499</c:v>
                </c:pt>
                <c:pt idx="1857">
                  <c:v>7.7654673275264781</c:v>
                </c:pt>
                <c:pt idx="1858">
                  <c:v>7.7608650873819984</c:v>
                </c:pt>
                <c:pt idx="1859">
                  <c:v>7.8769686734990403</c:v>
                </c:pt>
                <c:pt idx="1860">
                  <c:v>7.9747313202538379</c:v>
                </c:pt>
                <c:pt idx="1861">
                  <c:v>8.0041872783914947</c:v>
                </c:pt>
                <c:pt idx="1862">
                  <c:v>8.125254443391734</c:v>
                </c:pt>
                <c:pt idx="1863">
                  <c:v>8.1366648483202653</c:v>
                </c:pt>
                <c:pt idx="1864">
                  <c:v>8.2337302339116825</c:v>
                </c:pt>
                <c:pt idx="1865">
                  <c:v>8.2667806426551955</c:v>
                </c:pt>
                <c:pt idx="1866">
                  <c:v>8.2659019247477179</c:v>
                </c:pt>
                <c:pt idx="1867">
                  <c:v>8.2917888989568471</c:v>
                </c:pt>
                <c:pt idx="1868">
                  <c:v>8.2751260949179546</c:v>
                </c:pt>
                <c:pt idx="1869">
                  <c:v>8.2926577460334876</c:v>
                </c:pt>
                <c:pt idx="1870">
                  <c:v>8.3961286518159017</c:v>
                </c:pt>
                <c:pt idx="1871">
                  <c:v>8.3664406089394578</c:v>
                </c:pt>
                <c:pt idx="1872">
                  <c:v>8.4135938959184955</c:v>
                </c:pt>
                <c:pt idx="1873">
                  <c:v>8.3803213221601425</c:v>
                </c:pt>
                <c:pt idx="1874">
                  <c:v>8.366303023536533</c:v>
                </c:pt>
                <c:pt idx="1875">
                  <c:v>8.467916266057653</c:v>
                </c:pt>
                <c:pt idx="1876">
                  <c:v>8.4249325777827444</c:v>
                </c:pt>
                <c:pt idx="1877">
                  <c:v>8.5091853396652546</c:v>
                </c:pt>
                <c:pt idx="1878">
                  <c:v>8.4218811145585857</c:v>
                </c:pt>
                <c:pt idx="1879">
                  <c:v>8.3971447340311087</c:v>
                </c:pt>
                <c:pt idx="1880">
                  <c:v>8.2835517476812566</c:v>
                </c:pt>
                <c:pt idx="1881">
                  <c:v>8.3281513708435302</c:v>
                </c:pt>
                <c:pt idx="1882">
                  <c:v>8.4371161357247626</c:v>
                </c:pt>
                <c:pt idx="1883">
                  <c:v>8.4070105296019761</c:v>
                </c:pt>
                <c:pt idx="1884">
                  <c:v>8.4720460248332738</c:v>
                </c:pt>
                <c:pt idx="1885">
                  <c:v>8.5691099412114315</c:v>
                </c:pt>
                <c:pt idx="1886">
                  <c:v>8.6163244430322745</c:v>
                </c:pt>
                <c:pt idx="1887">
                  <c:v>8.6071485286723224</c:v>
                </c:pt>
                <c:pt idx="1888">
                  <c:v>8.6146198061773482</c:v>
                </c:pt>
                <c:pt idx="1889">
                  <c:v>8.6864256786033049</c:v>
                </c:pt>
                <c:pt idx="1890">
                  <c:v>8.5675104458219558</c:v>
                </c:pt>
                <c:pt idx="1891">
                  <c:v>8.5703437166127614</c:v>
                </c:pt>
                <c:pt idx="1892">
                  <c:v>8.5254923302073511</c:v>
                </c:pt>
                <c:pt idx="1893">
                  <c:v>8.4509541918361784</c:v>
                </c:pt>
                <c:pt idx="1894">
                  <c:v>8.5263573616087776</c:v>
                </c:pt>
                <c:pt idx="1895">
                  <c:v>8.6440480835908584</c:v>
                </c:pt>
                <c:pt idx="1896">
                  <c:v>8.640642005063242</c:v>
                </c:pt>
                <c:pt idx="1897">
                  <c:v>8.7615210481978849</c:v>
                </c:pt>
                <c:pt idx="1898">
                  <c:v>8.8265995785399234</c:v>
                </c:pt>
                <c:pt idx="1899">
                  <c:v>8.7929639807284392</c:v>
                </c:pt>
                <c:pt idx="1900">
                  <c:v>8.689456087858801</c:v>
                </c:pt>
                <c:pt idx="1901">
                  <c:v>8.7539346721426394</c:v>
                </c:pt>
                <c:pt idx="1902">
                  <c:v>8.7296550648515137</c:v>
                </c:pt>
                <c:pt idx="1903">
                  <c:v>8.6216284562332532</c:v>
                </c:pt>
                <c:pt idx="1904">
                  <c:v>8.5329605063481431</c:v>
                </c:pt>
                <c:pt idx="1905">
                  <c:v>8.7510057568154025</c:v>
                </c:pt>
                <c:pt idx="1906">
                  <c:v>8.7847874290565304</c:v>
                </c:pt>
                <c:pt idx="1907">
                  <c:v>8.757029859822941</c:v>
                </c:pt>
                <c:pt idx="1908">
                  <c:v>8.8567212319035828</c:v>
                </c:pt>
                <c:pt idx="1909">
                  <c:v>8.9528779772586766</c:v>
                </c:pt>
                <c:pt idx="1910">
                  <c:v>9.0425550924933535</c:v>
                </c:pt>
                <c:pt idx="1911">
                  <c:v>8.9174599137403092</c:v>
                </c:pt>
                <c:pt idx="1912">
                  <c:v>8.759239125448012</c:v>
                </c:pt>
                <c:pt idx="1913">
                  <c:v>8.8276257093954982</c:v>
                </c:pt>
                <c:pt idx="1914">
                  <c:v>8.5464083220698992</c:v>
                </c:pt>
                <c:pt idx="1915">
                  <c:v>8.6280831802857243</c:v>
                </c:pt>
                <c:pt idx="1916">
                  <c:v>8.7013517187937452</c:v>
                </c:pt>
                <c:pt idx="1917">
                  <c:v>8.6456266353920679</c:v>
                </c:pt>
                <c:pt idx="1918">
                  <c:v>8.2837539385260222</c:v>
                </c:pt>
                <c:pt idx="1919">
                  <c:v>8.2684035392295758</c:v>
                </c:pt>
                <c:pt idx="1920">
                  <c:v>8.218095560391717</c:v>
                </c:pt>
                <c:pt idx="1921">
                  <c:v>8.3500126189894086</c:v>
                </c:pt>
                <c:pt idx="1922">
                  <c:v>8.4125753746307694</c:v>
                </c:pt>
                <c:pt idx="1923">
                  <c:v>8.332875104962616</c:v>
                </c:pt>
                <c:pt idx="1924">
                  <c:v>8.4139155889309869</c:v>
                </c:pt>
                <c:pt idx="1925">
                  <c:v>8.3812720996455994</c:v>
                </c:pt>
                <c:pt idx="1926">
                  <c:v>8.1923311896867386</c:v>
                </c:pt>
                <c:pt idx="1927">
                  <c:v>8.2721260745850866</c:v>
                </c:pt>
                <c:pt idx="1928">
                  <c:v>8.2356235187756113</c:v>
                </c:pt>
                <c:pt idx="1929">
                  <c:v>8.3459531038388466</c:v>
                </c:pt>
                <c:pt idx="1930">
                  <c:v>8.4926302948796035</c:v>
                </c:pt>
                <c:pt idx="1931">
                  <c:v>8.4272059502999888</c:v>
                </c:pt>
                <c:pt idx="1932">
                  <c:v>8.4829253637448598</c:v>
                </c:pt>
                <c:pt idx="1933">
                  <c:v>8.4635051007570503</c:v>
                </c:pt>
                <c:pt idx="1934">
                  <c:v>8.3528934092537845</c:v>
                </c:pt>
                <c:pt idx="1935">
                  <c:v>8.3185629165000048</c:v>
                </c:pt>
                <c:pt idx="1936">
                  <c:v>8.4348377295581081</c:v>
                </c:pt>
                <c:pt idx="1937">
                  <c:v>8.3820301520000253</c:v>
                </c:pt>
                <c:pt idx="1938">
                  <c:v>8.5087304329128255</c:v>
                </c:pt>
                <c:pt idx="1939">
                  <c:v>8.5074715807535739</c:v>
                </c:pt>
                <c:pt idx="1940">
                  <c:v>8.410098525307804</c:v>
                </c:pt>
                <c:pt idx="1941">
                  <c:v>8.4779110696095934</c:v>
                </c:pt>
                <c:pt idx="1942">
                  <c:v>8.3764942044457769</c:v>
                </c:pt>
                <c:pt idx="1943">
                  <c:v>8.3977208008825635</c:v>
                </c:pt>
                <c:pt idx="1944">
                  <c:v>8.5006280820245355</c:v>
                </c:pt>
                <c:pt idx="1945">
                  <c:v>8.6386371787564471</c:v>
                </c:pt>
                <c:pt idx="1946">
                  <c:v>8.7115983047288612</c:v>
                </c:pt>
                <c:pt idx="1947">
                  <c:v>8.7086183597903357</c:v>
                </c:pt>
                <c:pt idx="1948">
                  <c:v>8.709014213216669</c:v>
                </c:pt>
                <c:pt idx="1949">
                  <c:v>8.760305894775966</c:v>
                </c:pt>
                <c:pt idx="1950">
                  <c:v>8.7769560707972261</c:v>
                </c:pt>
                <c:pt idx="1951">
                  <c:v>8.7023031410248883</c:v>
                </c:pt>
                <c:pt idx="1952">
                  <c:v>8.6705550005327439</c:v>
                </c:pt>
                <c:pt idx="1953">
                  <c:v>8.6436562384382363</c:v>
                </c:pt>
                <c:pt idx="1954">
                  <c:v>8.5541740757982758</c:v>
                </c:pt>
                <c:pt idx="1955">
                  <c:v>8.6958850455891099</c:v>
                </c:pt>
                <c:pt idx="1956">
                  <c:v>8.6055029251419359</c:v>
                </c:pt>
                <c:pt idx="1957">
                  <c:v>8.6591813802379498</c:v>
                </c:pt>
                <c:pt idx="1958">
                  <c:v>8.6176676261591929</c:v>
                </c:pt>
                <c:pt idx="1959">
                  <c:v>8.7712124393341924</c:v>
                </c:pt>
                <c:pt idx="1960">
                  <c:v>8.7653852368819933</c:v>
                </c:pt>
                <c:pt idx="1961">
                  <c:v>8.8123348098605447</c:v>
                </c:pt>
                <c:pt idx="1962">
                  <c:v>8.7725223211047325</c:v>
                </c:pt>
                <c:pt idx="1963">
                  <c:v>8.741432660872734</c:v>
                </c:pt>
                <c:pt idx="1964">
                  <c:v>8.5390055499323712</c:v>
                </c:pt>
                <c:pt idx="1965">
                  <c:v>8.5051294885636182</c:v>
                </c:pt>
                <c:pt idx="1966">
                  <c:v>8.3901442073034183</c:v>
                </c:pt>
                <c:pt idx="1967">
                  <c:v>8.2202217489165594</c:v>
                </c:pt>
                <c:pt idx="1968">
                  <c:v>8.3597855718158645</c:v>
                </c:pt>
                <c:pt idx="1969">
                  <c:v>8.2624941426964327</c:v>
                </c:pt>
                <c:pt idx="1970">
                  <c:v>7.8079250664672077</c:v>
                </c:pt>
                <c:pt idx="1971">
                  <c:v>7.7811427781045266</c:v>
                </c:pt>
                <c:pt idx="1972">
                  <c:v>7.8089539856280918</c:v>
                </c:pt>
                <c:pt idx="1973">
                  <c:v>7.5340435350607304</c:v>
                </c:pt>
                <c:pt idx="1974">
                  <c:v>7.8035537276281701</c:v>
                </c:pt>
                <c:pt idx="1975">
                  <c:v>7.8417783418116187</c:v>
                </c:pt>
                <c:pt idx="1976">
                  <c:v>7.9592333858983384</c:v>
                </c:pt>
                <c:pt idx="1977">
                  <c:v>8.0858799975456801</c:v>
                </c:pt>
                <c:pt idx="1978">
                  <c:v>8.0562883101760647</c:v>
                </c:pt>
                <c:pt idx="1979">
                  <c:v>8.3015155566173977</c:v>
                </c:pt>
                <c:pt idx="1980">
                  <c:v>8.3507601115920185</c:v>
                </c:pt>
                <c:pt idx="1981">
                  <c:v>8.3839699999036466</c:v>
                </c:pt>
                <c:pt idx="1982">
                  <c:v>8.4718009276061856</c:v>
                </c:pt>
                <c:pt idx="1983">
                  <c:v>8.3523678675052029</c:v>
                </c:pt>
                <c:pt idx="1984">
                  <c:v>8.53766375610026</c:v>
                </c:pt>
                <c:pt idx="1985">
                  <c:v>8.6194234952654334</c:v>
                </c:pt>
                <c:pt idx="1986">
                  <c:v>8.5874469866276453</c:v>
                </c:pt>
                <c:pt idx="1987">
                  <c:v>8.6192930483041064</c:v>
                </c:pt>
                <c:pt idx="1988">
                  <c:v>8.8201914090441704</c:v>
                </c:pt>
                <c:pt idx="1989">
                  <c:v>9.0111876105782009</c:v>
                </c:pt>
                <c:pt idx="1990">
                  <c:v>8.9384931081505901</c:v>
                </c:pt>
                <c:pt idx="1991">
                  <c:v>8.9199707552313452</c:v>
                </c:pt>
                <c:pt idx="1992">
                  <c:v>8.9443021717706817</c:v>
                </c:pt>
                <c:pt idx="1993">
                  <c:v>8.8584009435435007</c:v>
                </c:pt>
                <c:pt idx="1994">
                  <c:v>8.823736827429169</c:v>
                </c:pt>
                <c:pt idx="1995">
                  <c:v>8.9196727391271295</c:v>
                </c:pt>
                <c:pt idx="1996">
                  <c:v>8.775821900520377</c:v>
                </c:pt>
                <c:pt idx="1997">
                  <c:v>8.7891786153208908</c:v>
                </c:pt>
                <c:pt idx="1998">
                  <c:v>8.3087338782679119</c:v>
                </c:pt>
                <c:pt idx="1999">
                  <c:v>8.4960648702528143</c:v>
                </c:pt>
                <c:pt idx="2000">
                  <c:v>8.7326764622736039</c:v>
                </c:pt>
                <c:pt idx="2001">
                  <c:v>8.6977174460102002</c:v>
                </c:pt>
                <c:pt idx="2002">
                  <c:v>8.7604763600340849</c:v>
                </c:pt>
                <c:pt idx="2003">
                  <c:v>8.8944803187870392</c:v>
                </c:pt>
                <c:pt idx="2004">
                  <c:v>8.8356180797697572</c:v>
                </c:pt>
                <c:pt idx="2005">
                  <c:v>8.8373800177593189</c:v>
                </c:pt>
                <c:pt idx="2006">
                  <c:v>8.7592452884751584</c:v>
                </c:pt>
                <c:pt idx="2007">
                  <c:v>8.8408509609697035</c:v>
                </c:pt>
                <c:pt idx="2008">
                  <c:v>8.8784499990738031</c:v>
                </c:pt>
                <c:pt idx="2009">
                  <c:v>8.9366405381820027</c:v>
                </c:pt>
                <c:pt idx="2010">
                  <c:v>8.9999453983206372</c:v>
                </c:pt>
                <c:pt idx="2011">
                  <c:v>8.9777462568091</c:v>
                </c:pt>
                <c:pt idx="2012">
                  <c:v>8.8790423382983619</c:v>
                </c:pt>
                <c:pt idx="2013">
                  <c:v>8.6296775265903758</c:v>
                </c:pt>
                <c:pt idx="2014">
                  <c:v>8.7004680265553596</c:v>
                </c:pt>
                <c:pt idx="2015">
                  <c:v>8.7604796683321275</c:v>
                </c:pt>
                <c:pt idx="2016">
                  <c:v>8.515777479565557</c:v>
                </c:pt>
                <c:pt idx="2017">
                  <c:v>8.4075508174723623</c:v>
                </c:pt>
                <c:pt idx="2018">
                  <c:v>8.7054460534000171</c:v>
                </c:pt>
                <c:pt idx="2019">
                  <c:v>8.7369780191050204</c:v>
                </c:pt>
                <c:pt idx="2020">
                  <c:v>8.5745028473683256</c:v>
                </c:pt>
                <c:pt idx="2021">
                  <c:v>8.5494084209906642</c:v>
                </c:pt>
                <c:pt idx="2022">
                  <c:v>8.6349936023575538</c:v>
                </c:pt>
                <c:pt idx="2023">
                  <c:v>8.6927334349654934</c:v>
                </c:pt>
                <c:pt idx="2024">
                  <c:v>8.7259366137347385</c:v>
                </c:pt>
                <c:pt idx="2025">
                  <c:v>8.9259560145805175</c:v>
                </c:pt>
                <c:pt idx="2026">
                  <c:v>8.9883962763293006</c:v>
                </c:pt>
                <c:pt idx="2027">
                  <c:v>8.9999801648621141</c:v>
                </c:pt>
                <c:pt idx="2028">
                  <c:v>9.0653523539890948</c:v>
                </c:pt>
                <c:pt idx="2029">
                  <c:v>8.9874122244408525</c:v>
                </c:pt>
                <c:pt idx="2030">
                  <c:v>9.023733136895931</c:v>
                </c:pt>
                <c:pt idx="2031">
                  <c:v>9.1674214181174829</c:v>
                </c:pt>
                <c:pt idx="2032">
                  <c:v>9.1218671972714667</c:v>
                </c:pt>
                <c:pt idx="2033">
                  <c:v>9.0567805748402037</c:v>
                </c:pt>
                <c:pt idx="2034">
                  <c:v>9.0738057101425156</c:v>
                </c:pt>
                <c:pt idx="2035">
                  <c:v>9.1429997309623179</c:v>
                </c:pt>
                <c:pt idx="2036">
                  <c:v>9.2049516409446301</c:v>
                </c:pt>
                <c:pt idx="2037">
                  <c:v>9.0915867216633082</c:v>
                </c:pt>
                <c:pt idx="2038">
                  <c:v>9.046304899555361</c:v>
                </c:pt>
                <c:pt idx="2039">
                  <c:v>8.9873867599888193</c:v>
                </c:pt>
                <c:pt idx="2040">
                  <c:v>9.0089694635386586</c:v>
                </c:pt>
                <c:pt idx="2041">
                  <c:v>8.8872184089398818</c:v>
                </c:pt>
                <c:pt idx="2042">
                  <c:v>8.6863794707455355</c:v>
                </c:pt>
                <c:pt idx="2043">
                  <c:v>8.9246900590961822</c:v>
                </c:pt>
                <c:pt idx="2044">
                  <c:v>8.789169412241419</c:v>
                </c:pt>
                <c:pt idx="2045">
                  <c:v>8.8001815248632695</c:v>
                </c:pt>
                <c:pt idx="2046">
                  <c:v>9.021720211843105</c:v>
                </c:pt>
                <c:pt idx="2047">
                  <c:v>9.0637544005416579</c:v>
                </c:pt>
                <c:pt idx="2048">
                  <c:v>9.0196428945172809</c:v>
                </c:pt>
                <c:pt idx="2049">
                  <c:v>8.9482527124151119</c:v>
                </c:pt>
                <c:pt idx="2050">
                  <c:v>8.8172477592594287</c:v>
                </c:pt>
                <c:pt idx="2051">
                  <c:v>8.9633085032131614</c:v>
                </c:pt>
                <c:pt idx="2052">
                  <c:v>8.8274707988206078</c:v>
                </c:pt>
                <c:pt idx="2053">
                  <c:v>8.7758574711349961</c:v>
                </c:pt>
                <c:pt idx="2054">
                  <c:v>8.6020299725924314</c:v>
                </c:pt>
                <c:pt idx="2055">
                  <c:v>8.1722910012042806</c:v>
                </c:pt>
                <c:pt idx="2056">
                  <c:v>8.3504562229223946</c:v>
                </c:pt>
                <c:pt idx="2057">
                  <c:v>8.2207386204127513</c:v>
                </c:pt>
                <c:pt idx="2058">
                  <c:v>8.3749149768074762</c:v>
                </c:pt>
                <c:pt idx="2059">
                  <c:v>8.2972177861077512</c:v>
                </c:pt>
                <c:pt idx="2060">
                  <c:v>8.2792426967635784</c:v>
                </c:pt>
                <c:pt idx="2061">
                  <c:v>8.1013318241545349</c:v>
                </c:pt>
                <c:pt idx="2062">
                  <c:v>7.9976925900092626</c:v>
                </c:pt>
                <c:pt idx="2063">
                  <c:v>8.2980341847115024</c:v>
                </c:pt>
                <c:pt idx="2064">
                  <c:v>8.1465900502867736</c:v>
                </c:pt>
                <c:pt idx="2065">
                  <c:v>8.2171988252508879</c:v>
                </c:pt>
                <c:pt idx="2066">
                  <c:v>8.056047121786639</c:v>
                </c:pt>
                <c:pt idx="2067">
                  <c:v>7.8588899681842088</c:v>
                </c:pt>
                <c:pt idx="2068">
                  <c:v>7.8491330137645399</c:v>
                </c:pt>
                <c:pt idx="2069">
                  <c:v>8.1184682925816798</c:v>
                </c:pt>
                <c:pt idx="2070">
                  <c:v>8.1879105622676942</c:v>
                </c:pt>
                <c:pt idx="2071">
                  <c:v>8.0806622442456568</c:v>
                </c:pt>
                <c:pt idx="2072">
                  <c:v>8.3187468725109017</c:v>
                </c:pt>
                <c:pt idx="2073">
                  <c:v>8.4348338885407177</c:v>
                </c:pt>
                <c:pt idx="2074">
                  <c:v>8.4664732043238313</c:v>
                </c:pt>
                <c:pt idx="2075">
                  <c:v>8.4354904770291625</c:v>
                </c:pt>
                <c:pt idx="2076">
                  <c:v>8.364745170358324</c:v>
                </c:pt>
                <c:pt idx="2077">
                  <c:v>8.3031647179003745</c:v>
                </c:pt>
                <c:pt idx="2078">
                  <c:v>8.4037383806059598</c:v>
                </c:pt>
                <c:pt idx="2079">
                  <c:v>8.4436828520903546</c:v>
                </c:pt>
                <c:pt idx="2080">
                  <c:v>8.5880471894034685</c:v>
                </c:pt>
                <c:pt idx="2081">
                  <c:v>8.5496790177199458</c:v>
                </c:pt>
                <c:pt idx="2082">
                  <c:v>8.4073499090110371</c:v>
                </c:pt>
                <c:pt idx="2083">
                  <c:v>8.3760118905741141</c:v>
                </c:pt>
                <c:pt idx="2084">
                  <c:v>8.3050114297984781</c:v>
                </c:pt>
                <c:pt idx="2085">
                  <c:v>8.2881586956675299</c:v>
                </c:pt>
                <c:pt idx="2086">
                  <c:v>8.1624949041586738</c:v>
                </c:pt>
                <c:pt idx="2087">
                  <c:v>8.0236121483498586</c:v>
                </c:pt>
                <c:pt idx="2088">
                  <c:v>7.8749169691944436</c:v>
                </c:pt>
                <c:pt idx="2089">
                  <c:v>7.72853616379376</c:v>
                </c:pt>
                <c:pt idx="2090">
                  <c:v>8.0246874811138369</c:v>
                </c:pt>
                <c:pt idx="2091">
                  <c:v>7.8712823273517589</c:v>
                </c:pt>
                <c:pt idx="2092">
                  <c:v>8.0760488662115701</c:v>
                </c:pt>
                <c:pt idx="2093">
                  <c:v>8.1067912419478496</c:v>
                </c:pt>
                <c:pt idx="2094">
                  <c:v>8.1720222441447188</c:v>
                </c:pt>
                <c:pt idx="2095">
                  <c:v>8.1917026672728479</c:v>
                </c:pt>
                <c:pt idx="2096">
                  <c:v>8.0040781240015981</c:v>
                </c:pt>
                <c:pt idx="2097">
                  <c:v>7.8764254181410331</c:v>
                </c:pt>
                <c:pt idx="2098">
                  <c:v>7.7098360519762554</c:v>
                </c:pt>
                <c:pt idx="2099">
                  <c:v>7.7000717378717836</c:v>
                </c:pt>
                <c:pt idx="2100">
                  <c:v>7.842676423776977</c:v>
                </c:pt>
                <c:pt idx="2101">
                  <c:v>7.7829480396520028</c:v>
                </c:pt>
                <c:pt idx="2102">
                  <c:v>7.8558988651667079</c:v>
                </c:pt>
                <c:pt idx="2103">
                  <c:v>7.8999036783253764</c:v>
                </c:pt>
                <c:pt idx="2104">
                  <c:v>8.1499811240658424</c:v>
                </c:pt>
                <c:pt idx="2105">
                  <c:v>8.1418442969814002</c:v>
                </c:pt>
                <c:pt idx="2106">
                  <c:v>8.1018357050010206</c:v>
                </c:pt>
                <c:pt idx="2107">
                  <c:v>8.012596670941651</c:v>
                </c:pt>
                <c:pt idx="2108">
                  <c:v>7.8745798973307934</c:v>
                </c:pt>
                <c:pt idx="2109">
                  <c:v>7.8968404260632372</c:v>
                </c:pt>
                <c:pt idx="2110">
                  <c:v>7.9806736086818244</c:v>
                </c:pt>
                <c:pt idx="2111">
                  <c:v>7.8337730448257421</c:v>
                </c:pt>
                <c:pt idx="2112">
                  <c:v>7.7699985669292504</c:v>
                </c:pt>
                <c:pt idx="2113">
                  <c:v>7.7971950627145308</c:v>
                </c:pt>
                <c:pt idx="2114">
                  <c:v>7.6481270433212769</c:v>
                </c:pt>
                <c:pt idx="2115">
                  <c:v>7.6213315364077632</c:v>
                </c:pt>
                <c:pt idx="2116">
                  <c:v>7.5903461301188164</c:v>
                </c:pt>
                <c:pt idx="2117">
                  <c:v>7.6351566715660297</c:v>
                </c:pt>
                <c:pt idx="2118">
                  <c:v>7.5558167920272172</c:v>
                </c:pt>
                <c:pt idx="2119">
                  <c:v>7.421230075221704</c:v>
                </c:pt>
                <c:pt idx="2120">
                  <c:v>7.5760383511920422</c:v>
                </c:pt>
                <c:pt idx="2121">
                  <c:v>7.6664133127805041</c:v>
                </c:pt>
                <c:pt idx="2122">
                  <c:v>7.6394801638447589</c:v>
                </c:pt>
                <c:pt idx="2123">
                  <c:v>7.7662819521131583</c:v>
                </c:pt>
                <c:pt idx="2124">
                  <c:v>7.7255573429581146</c:v>
                </c:pt>
                <c:pt idx="2125">
                  <c:v>7.7907801864946924</c:v>
                </c:pt>
                <c:pt idx="2126">
                  <c:v>7.7305546422536562</c:v>
                </c:pt>
                <c:pt idx="2127">
                  <c:v>7.7920209402164708</c:v>
                </c:pt>
                <c:pt idx="2128">
                  <c:v>7.4989918281688004</c:v>
                </c:pt>
                <c:pt idx="2129">
                  <c:v>7.4824175584204324</c:v>
                </c:pt>
                <c:pt idx="2130">
                  <c:v>7.4764130372869237</c:v>
                </c:pt>
                <c:pt idx="2131">
                  <c:v>7.0163016208896769</c:v>
                </c:pt>
                <c:pt idx="2132">
                  <c:v>7.0975466809417256</c:v>
                </c:pt>
                <c:pt idx="2133">
                  <c:v>7.0017819147206106</c:v>
                </c:pt>
                <c:pt idx="2134">
                  <c:v>6.8378130045412453</c:v>
                </c:pt>
                <c:pt idx="2135">
                  <c:v>6.8378745189242469</c:v>
                </c:pt>
                <c:pt idx="2136">
                  <c:v>6.651083128154875</c:v>
                </c:pt>
                <c:pt idx="2137">
                  <c:v>6.8597318450797617</c:v>
                </c:pt>
                <c:pt idx="2138">
                  <c:v>7.1966008378988349</c:v>
                </c:pt>
                <c:pt idx="2139">
                  <c:v>7.0405696439451457</c:v>
                </c:pt>
                <c:pt idx="2140">
                  <c:v>7.0223490080418163</c:v>
                </c:pt>
                <c:pt idx="2141">
                  <c:v>6.9710747417478798</c:v>
                </c:pt>
                <c:pt idx="2142">
                  <c:v>6.9504164731966602</c:v>
                </c:pt>
                <c:pt idx="2143">
                  <c:v>6.8333456564539619</c:v>
                </c:pt>
                <c:pt idx="2144">
                  <c:v>6.9053980746422798</c:v>
                </c:pt>
                <c:pt idx="2145">
                  <c:v>6.9887549170201524</c:v>
                </c:pt>
                <c:pt idx="2146">
                  <c:v>7.0521509016512676</c:v>
                </c:pt>
                <c:pt idx="2147">
                  <c:v>7.2671482459805627</c:v>
                </c:pt>
                <c:pt idx="2148">
                  <c:v>7.2303615531995078</c:v>
                </c:pt>
                <c:pt idx="2149">
                  <c:v>7.2888446827121118</c:v>
                </c:pt>
                <c:pt idx="2150">
                  <c:v>7.2185331077737924</c:v>
                </c:pt>
                <c:pt idx="2151">
                  <c:v>7.142318717519732</c:v>
                </c:pt>
                <c:pt idx="2152">
                  <c:v>7.1141272260982733</c:v>
                </c:pt>
                <c:pt idx="2153">
                  <c:v>7.2978053533633114</c:v>
                </c:pt>
                <c:pt idx="2154">
                  <c:v>7.3549726428228599</c:v>
                </c:pt>
                <c:pt idx="2155">
                  <c:v>7.3515158169775798</c:v>
                </c:pt>
                <c:pt idx="2156">
                  <c:v>7.4224985538156236</c:v>
                </c:pt>
                <c:pt idx="2157">
                  <c:v>7.4185812023766431</c:v>
                </c:pt>
                <c:pt idx="2158">
                  <c:v>7.4437538030550456</c:v>
                </c:pt>
                <c:pt idx="2159">
                  <c:v>7.2746073699214371</c:v>
                </c:pt>
                <c:pt idx="2160">
                  <c:v>7.2782266550458736</c:v>
                </c:pt>
                <c:pt idx="2161">
                  <c:v>7.2501275763583566</c:v>
                </c:pt>
                <c:pt idx="2162">
                  <c:v>7.0160685675772791</c:v>
                </c:pt>
                <c:pt idx="2163">
                  <c:v>6.9522468242790687</c:v>
                </c:pt>
                <c:pt idx="2164">
                  <c:v>7.0343256260133522</c:v>
                </c:pt>
                <c:pt idx="2165">
                  <c:v>7.1278933108496378</c:v>
                </c:pt>
                <c:pt idx="2166">
                  <c:v>6.9922344935731644</c:v>
                </c:pt>
                <c:pt idx="2167">
                  <c:v>7.0465593865124543</c:v>
                </c:pt>
                <c:pt idx="2168">
                  <c:v>7.2685040760100232</c:v>
                </c:pt>
                <c:pt idx="2169">
                  <c:v>7.2811243902594462</c:v>
                </c:pt>
                <c:pt idx="2170">
                  <c:v>7.2628624452276993</c:v>
                </c:pt>
                <c:pt idx="2171">
                  <c:v>7.041991268702585</c:v>
                </c:pt>
                <c:pt idx="2172">
                  <c:v>6.9667513297125936</c:v>
                </c:pt>
                <c:pt idx="2173">
                  <c:v>6.842045151743898</c:v>
                </c:pt>
                <c:pt idx="2174">
                  <c:v>6.8980036736713606</c:v>
                </c:pt>
                <c:pt idx="2175">
                  <c:v>6.8793314628840507</c:v>
                </c:pt>
                <c:pt idx="2176">
                  <c:v>6.9693047441797793</c:v>
                </c:pt>
                <c:pt idx="2177">
                  <c:v>6.8104358951993094</c:v>
                </c:pt>
                <c:pt idx="2178">
                  <c:v>6.786344273570692</c:v>
                </c:pt>
                <c:pt idx="2179">
                  <c:v>6.7704034134196309</c:v>
                </c:pt>
                <c:pt idx="2180">
                  <c:v>6.6625569518267467</c:v>
                </c:pt>
                <c:pt idx="2181">
                  <c:v>6.6872214907495877</c:v>
                </c:pt>
                <c:pt idx="2182">
                  <c:v>6.6134591461403014</c:v>
                </c:pt>
                <c:pt idx="2183">
                  <c:v>6.7556653927993464</c:v>
                </c:pt>
                <c:pt idx="2184">
                  <c:v>6.7302823640960474</c:v>
                </c:pt>
                <c:pt idx="2185">
                  <c:v>6.7113867798107067</c:v>
                </c:pt>
                <c:pt idx="2186">
                  <c:v>6.6599796010515666</c:v>
                </c:pt>
                <c:pt idx="2187">
                  <c:v>6.6811612149017394</c:v>
                </c:pt>
                <c:pt idx="2188">
                  <c:v>6.5518025011801848</c:v>
                </c:pt>
                <c:pt idx="2189">
                  <c:v>6.4583355923661783</c:v>
                </c:pt>
                <c:pt idx="2190">
                  <c:v>6.61278204021764</c:v>
                </c:pt>
                <c:pt idx="2191">
                  <c:v>6.7265403533228572</c:v>
                </c:pt>
                <c:pt idx="2192">
                  <c:v>6.747466326121919</c:v>
                </c:pt>
                <c:pt idx="2193">
                  <c:v>6.7681741965376299</c:v>
                </c:pt>
                <c:pt idx="2194">
                  <c:v>6.7141013718270361</c:v>
                </c:pt>
                <c:pt idx="2195">
                  <c:v>6.7273672133759206</c:v>
                </c:pt>
                <c:pt idx="2196">
                  <c:v>6.6941289901360808</c:v>
                </c:pt>
                <c:pt idx="2197">
                  <c:v>6.7595785305509049</c:v>
                </c:pt>
                <c:pt idx="2198">
                  <c:v>6.8127107737130252</c:v>
                </c:pt>
                <c:pt idx="2199">
                  <c:v>6.7513649162378302</c:v>
                </c:pt>
                <c:pt idx="2200">
                  <c:v>6.8970686195835684</c:v>
                </c:pt>
                <c:pt idx="2201">
                  <c:v>6.9567328312599743</c:v>
                </c:pt>
                <c:pt idx="2202">
                  <c:v>6.8731764992314872</c:v>
                </c:pt>
                <c:pt idx="2203">
                  <c:v>6.9028783492571106</c:v>
                </c:pt>
                <c:pt idx="2204">
                  <c:v>6.9335397023705259</c:v>
                </c:pt>
                <c:pt idx="2205">
                  <c:v>6.9263703455423613</c:v>
                </c:pt>
                <c:pt idx="2206">
                  <c:v>6.9531428657095891</c:v>
                </c:pt>
                <c:pt idx="2207">
                  <c:v>6.9626271711360079</c:v>
                </c:pt>
                <c:pt idx="2208">
                  <c:v>6.8668648601064497</c:v>
                </c:pt>
                <c:pt idx="2209">
                  <c:v>6.8398215374640028</c:v>
                </c:pt>
                <c:pt idx="2210">
                  <c:v>7.0011958154762421</c:v>
                </c:pt>
                <c:pt idx="2211">
                  <c:v>7.1780224924904488</c:v>
                </c:pt>
                <c:pt idx="2212">
                  <c:v>7.1554062503302189</c:v>
                </c:pt>
                <c:pt idx="2213">
                  <c:v>7.2215104015298142</c:v>
                </c:pt>
                <c:pt idx="2214">
                  <c:v>7.2050579508964328</c:v>
                </c:pt>
                <c:pt idx="2215">
                  <c:v>7.1186956989429682</c:v>
                </c:pt>
                <c:pt idx="2216">
                  <c:v>7.3433886874306404</c:v>
                </c:pt>
                <c:pt idx="2217">
                  <c:v>7.3193168734503153</c:v>
                </c:pt>
                <c:pt idx="2218">
                  <c:v>7.3630622130020402</c:v>
                </c:pt>
                <c:pt idx="2219">
                  <c:v>7.4318579467484964</c:v>
                </c:pt>
                <c:pt idx="2220">
                  <c:v>7.649007627815716</c:v>
                </c:pt>
                <c:pt idx="2221">
                  <c:v>8.0248947247528424</c:v>
                </c:pt>
                <c:pt idx="2222">
                  <c:v>7.9588034382841144</c:v>
                </c:pt>
                <c:pt idx="2223">
                  <c:v>7.7307075019907234</c:v>
                </c:pt>
                <c:pt idx="2224">
                  <c:v>7.8028080673208713</c:v>
                </c:pt>
                <c:pt idx="2225">
                  <c:v>7.8943334702912438</c:v>
                </c:pt>
                <c:pt idx="2226">
                  <c:v>8.0613813664053406</c:v>
                </c:pt>
                <c:pt idx="2227">
                  <c:v>8.1558096687165502</c:v>
                </c:pt>
                <c:pt idx="2228">
                  <c:v>8.1704135843599079</c:v>
                </c:pt>
                <c:pt idx="2229">
                  <c:v>8.0595400791510183</c:v>
                </c:pt>
                <c:pt idx="2230">
                  <c:v>7.810064364407646</c:v>
                </c:pt>
                <c:pt idx="2231">
                  <c:v>8.1666480685758511</c:v>
                </c:pt>
                <c:pt idx="2232">
                  <c:v>8.3258118324982497</c:v>
                </c:pt>
                <c:pt idx="2233">
                  <c:v>8.1581135880002122</c:v>
                </c:pt>
                <c:pt idx="2234">
                  <c:v>8.0316144176078055</c:v>
                </c:pt>
                <c:pt idx="2235">
                  <c:v>8.1754413386142897</c:v>
                </c:pt>
                <c:pt idx="2236">
                  <c:v>8.3898196667436125</c:v>
                </c:pt>
                <c:pt idx="2237">
                  <c:v>8.3588222789161275</c:v>
                </c:pt>
                <c:pt idx="2238">
                  <c:v>8.2784365551183896</c:v>
                </c:pt>
                <c:pt idx="2239">
                  <c:v>8.2881959030271535</c:v>
                </c:pt>
                <c:pt idx="2240">
                  <c:v>8.3495309535401248</c:v>
                </c:pt>
                <c:pt idx="2241">
                  <c:v>8.2204607848035476</c:v>
                </c:pt>
                <c:pt idx="2242">
                  <c:v>8.0343571419896946</c:v>
                </c:pt>
                <c:pt idx="2243">
                  <c:v>8.0738811284802416</c:v>
                </c:pt>
                <c:pt idx="2244">
                  <c:v>8.0849644565078194</c:v>
                </c:pt>
                <c:pt idx="2245">
                  <c:v>8.263356735029701</c:v>
                </c:pt>
                <c:pt idx="2246">
                  <c:v>8.5756037750098386</c:v>
                </c:pt>
                <c:pt idx="2247">
                  <c:v>8.500425051029989</c:v>
                </c:pt>
                <c:pt idx="2248">
                  <c:v>8.5589303590343366</c:v>
                </c:pt>
                <c:pt idx="2249">
                  <c:v>8.5215344889383999</c:v>
                </c:pt>
                <c:pt idx="2250">
                  <c:v>8.5065215745098826</c:v>
                </c:pt>
                <c:pt idx="2251">
                  <c:v>8.5072823149681849</c:v>
                </c:pt>
                <c:pt idx="2252">
                  <c:v>8.4685326131420275</c:v>
                </c:pt>
                <c:pt idx="2253">
                  <c:v>8.3229017760184156</c:v>
                </c:pt>
                <c:pt idx="2254">
                  <c:v>8.2713863202172053</c:v>
                </c:pt>
                <c:pt idx="2255">
                  <c:v>8.2547912250856008</c:v>
                </c:pt>
                <c:pt idx="2256">
                  <c:v>8.5918081265905748</c:v>
                </c:pt>
                <c:pt idx="2257">
                  <c:v>8.6512669195244705</c:v>
                </c:pt>
                <c:pt idx="2258">
                  <c:v>8.5926808898637752</c:v>
                </c:pt>
                <c:pt idx="2259">
                  <c:v>8.7346429684749136</c:v>
                </c:pt>
                <c:pt idx="2260">
                  <c:v>8.5114725933625515</c:v>
                </c:pt>
                <c:pt idx="2261">
                  <c:v>8.4089598495642655</c:v>
                </c:pt>
                <c:pt idx="2262">
                  <c:v>8.555218476494451</c:v>
                </c:pt>
                <c:pt idx="2263">
                  <c:v>8.4353378024473074</c:v>
                </c:pt>
                <c:pt idx="2264">
                  <c:v>8.373432762819963</c:v>
                </c:pt>
                <c:pt idx="2265">
                  <c:v>8.3109984572931968</c:v>
                </c:pt>
                <c:pt idx="2266">
                  <c:v>8.3015307210155989</c:v>
                </c:pt>
                <c:pt idx="2267">
                  <c:v>7.7167921351079114</c:v>
                </c:pt>
                <c:pt idx="2268">
                  <c:v>7.8461008500270504</c:v>
                </c:pt>
                <c:pt idx="2269">
                  <c:v>7.7992078252174224</c:v>
                </c:pt>
                <c:pt idx="2270">
                  <c:v>7.6960851634937253</c:v>
                </c:pt>
                <c:pt idx="2271">
                  <c:v>7.9960566579783574</c:v>
                </c:pt>
                <c:pt idx="2272">
                  <c:v>7.9437375160273591</c:v>
                </c:pt>
                <c:pt idx="2273">
                  <c:v>7.8794981159536412</c:v>
                </c:pt>
                <c:pt idx="2274">
                  <c:v>8.0541556862779764</c:v>
                </c:pt>
                <c:pt idx="2275">
                  <c:v>8.1107129664424047</c:v>
                </c:pt>
                <c:pt idx="2276">
                  <c:v>7.8830786585539991</c:v>
                </c:pt>
                <c:pt idx="2277">
                  <c:v>7.8473504162801477</c:v>
                </c:pt>
                <c:pt idx="2278">
                  <c:v>7.9864442322996627</c:v>
                </c:pt>
                <c:pt idx="2279">
                  <c:v>7.9430134047836187</c:v>
                </c:pt>
                <c:pt idx="2280">
                  <c:v>7.7716134575934062</c:v>
                </c:pt>
                <c:pt idx="2281">
                  <c:v>7.7207221717589389</c:v>
                </c:pt>
                <c:pt idx="2282">
                  <c:v>7.9011186779737033</c:v>
                </c:pt>
                <c:pt idx="2283">
                  <c:v>7.9243469231828101</c:v>
                </c:pt>
                <c:pt idx="2284">
                  <c:v>7.9233066812631554</c:v>
                </c:pt>
                <c:pt idx="2285">
                  <c:v>7.8863187456291746</c:v>
                </c:pt>
                <c:pt idx="2286">
                  <c:v>7.8730461459612986</c:v>
                </c:pt>
                <c:pt idx="2287">
                  <c:v>7.774030827729951</c:v>
                </c:pt>
                <c:pt idx="2288">
                  <c:v>7.6803818866046933</c:v>
                </c:pt>
                <c:pt idx="2289">
                  <c:v>7.6468255888116863</c:v>
                </c:pt>
                <c:pt idx="2290">
                  <c:v>7.5274309554114396</c:v>
                </c:pt>
                <c:pt idx="2291">
                  <c:v>7.6148678235253424</c:v>
                </c:pt>
                <c:pt idx="2292">
                  <c:v>7.8878584353556436</c:v>
                </c:pt>
                <c:pt idx="2293">
                  <c:v>7.8385633729154893</c:v>
                </c:pt>
                <c:pt idx="2294">
                  <c:v>7.8708270757960834</c:v>
                </c:pt>
                <c:pt idx="2295">
                  <c:v>7.7194230387598388</c:v>
                </c:pt>
                <c:pt idx="2296">
                  <c:v>7.7405152890686866</c:v>
                </c:pt>
                <c:pt idx="2297">
                  <c:v>7.7460747739420457</c:v>
                </c:pt>
                <c:pt idx="2298">
                  <c:v>7.8587282177291291</c:v>
                </c:pt>
                <c:pt idx="2299">
                  <c:v>8.0298454503978896</c:v>
                </c:pt>
                <c:pt idx="2300">
                  <c:v>8.1251204354541198</c:v>
                </c:pt>
                <c:pt idx="2301">
                  <c:v>8.1318001433015432</c:v>
                </c:pt>
                <c:pt idx="2302">
                  <c:v>8.0969913367865569</c:v>
                </c:pt>
                <c:pt idx="2303">
                  <c:v>8.1449334111300988</c:v>
                </c:pt>
                <c:pt idx="2304">
                  <c:v>8.2386702238765483</c:v>
                </c:pt>
                <c:pt idx="2305">
                  <c:v>8.1798598108409788</c:v>
                </c:pt>
                <c:pt idx="2306">
                  <c:v>8.4189652281097782</c:v>
                </c:pt>
                <c:pt idx="2307">
                  <c:v>8.4553489943930504</c:v>
                </c:pt>
                <c:pt idx="2308">
                  <c:v>8.3642143335510166</c:v>
                </c:pt>
                <c:pt idx="2309">
                  <c:v>8.3366092450482263</c:v>
                </c:pt>
                <c:pt idx="2310">
                  <c:v>8.3600096972590823</c:v>
                </c:pt>
                <c:pt idx="2311">
                  <c:v>8.1182470326651437</c:v>
                </c:pt>
                <c:pt idx="2312">
                  <c:v>8.1301528357445392</c:v>
                </c:pt>
                <c:pt idx="2313">
                  <c:v>8.0839365919728952</c:v>
                </c:pt>
                <c:pt idx="2314">
                  <c:v>8.1116336557193964</c:v>
                </c:pt>
                <c:pt idx="2315">
                  <c:v>8.1326557354026026</c:v>
                </c:pt>
                <c:pt idx="2316">
                  <c:v>8.2446983332055481</c:v>
                </c:pt>
                <c:pt idx="2317">
                  <c:v>8.2250394874803359</c:v>
                </c:pt>
                <c:pt idx="2318">
                  <c:v>8.213852966301129</c:v>
                </c:pt>
                <c:pt idx="2319">
                  <c:v>8.0752596338902549</c:v>
                </c:pt>
                <c:pt idx="2320">
                  <c:v>8.1546503934160874</c:v>
                </c:pt>
                <c:pt idx="2321">
                  <c:v>8.0219391288741448</c:v>
                </c:pt>
                <c:pt idx="2322">
                  <c:v>8.12125465810111</c:v>
                </c:pt>
                <c:pt idx="2323">
                  <c:v>8.2059970098165156</c:v>
                </c:pt>
                <c:pt idx="2324">
                  <c:v>8.2508575935186794</c:v>
                </c:pt>
                <c:pt idx="2325">
                  <c:v>8.2790290149169259</c:v>
                </c:pt>
                <c:pt idx="2326">
                  <c:v>8.2784908993744128</c:v>
                </c:pt>
                <c:pt idx="2327">
                  <c:v>8.313410662036647</c:v>
                </c:pt>
                <c:pt idx="2328">
                  <c:v>8.2446487478911674</c:v>
                </c:pt>
                <c:pt idx="2329">
                  <c:v>8.1975092434121972</c:v>
                </c:pt>
                <c:pt idx="2330">
                  <c:v>8.0642544750435103</c:v>
                </c:pt>
                <c:pt idx="2331">
                  <c:v>7.9253096847611966</c:v>
                </c:pt>
                <c:pt idx="2332">
                  <c:v>7.8419349233110811</c:v>
                </c:pt>
                <c:pt idx="2333">
                  <c:v>7.7967370781505609</c:v>
                </c:pt>
                <c:pt idx="2334">
                  <c:v>7.851229915745825</c:v>
                </c:pt>
                <c:pt idx="2335">
                  <c:v>7.7927058218105243</c:v>
                </c:pt>
                <c:pt idx="2336">
                  <c:v>7.9321875082193536</c:v>
                </c:pt>
                <c:pt idx="2337">
                  <c:v>7.894961508867004</c:v>
                </c:pt>
                <c:pt idx="2338">
                  <c:v>7.9480464914235283</c:v>
                </c:pt>
                <c:pt idx="2339">
                  <c:v>8.0180059343398788</c:v>
                </c:pt>
                <c:pt idx="2340">
                  <c:v>8.1251059515431816</c:v>
                </c:pt>
                <c:pt idx="2341">
                  <c:v>8.3656878752384856</c:v>
                </c:pt>
                <c:pt idx="2342">
                  <c:v>8.3258293218992598</c:v>
                </c:pt>
                <c:pt idx="2343">
                  <c:v>8.3981964125420987</c:v>
                </c:pt>
                <c:pt idx="2344">
                  <c:v>8.4772485264475534</c:v>
                </c:pt>
                <c:pt idx="2345">
                  <c:v>8.4987398102663683</c:v>
                </c:pt>
                <c:pt idx="2346">
                  <c:v>8.4394991245252768</c:v>
                </c:pt>
                <c:pt idx="2347">
                  <c:v>8.528433313194121</c:v>
                </c:pt>
                <c:pt idx="2348">
                  <c:v>8.5484562973929279</c:v>
                </c:pt>
                <c:pt idx="2349">
                  <c:v>8.5903248787690512</c:v>
                </c:pt>
                <c:pt idx="2350">
                  <c:v>8.4987330359691633</c:v>
                </c:pt>
                <c:pt idx="2351">
                  <c:v>8.7423182919201459</c:v>
                </c:pt>
                <c:pt idx="2352">
                  <c:v>8.8098458296333018</c:v>
                </c:pt>
                <c:pt idx="2353">
                  <c:v>8.8626190783206358</c:v>
                </c:pt>
                <c:pt idx="2354">
                  <c:v>8.9056761162582028</c:v>
                </c:pt>
                <c:pt idx="2355">
                  <c:v>8.9607658034695667</c:v>
                </c:pt>
                <c:pt idx="2356">
                  <c:v>9.1433233152720241</c:v>
                </c:pt>
                <c:pt idx="2357">
                  <c:v>9.1431574262759856</c:v>
                </c:pt>
                <c:pt idx="2358">
                  <c:v>9.0720207772853083</c:v>
                </c:pt>
                <c:pt idx="2359">
                  <c:v>9.1047801261204668</c:v>
                </c:pt>
                <c:pt idx="2360">
                  <c:v>9.1328843519013887</c:v>
                </c:pt>
                <c:pt idx="2361">
                  <c:v>8.9458612076406165</c:v>
                </c:pt>
                <c:pt idx="2362">
                  <c:v>9.0217645878557171</c:v>
                </c:pt>
                <c:pt idx="2363">
                  <c:v>9.0931285699108155</c:v>
                </c:pt>
                <c:pt idx="2364">
                  <c:v>9.1268656014652265</c:v>
                </c:pt>
                <c:pt idx="2365">
                  <c:v>9.0509221598887724</c:v>
                </c:pt>
                <c:pt idx="2366">
                  <c:v>9.1076882741622605</c:v>
                </c:pt>
                <c:pt idx="2367">
                  <c:v>8.9937875667073008</c:v>
                </c:pt>
                <c:pt idx="2368">
                  <c:v>8.7935188735414584</c:v>
                </c:pt>
                <c:pt idx="2369">
                  <c:v>8.871517095517957</c:v>
                </c:pt>
                <c:pt idx="2370">
                  <c:v>8.7805902624447434</c:v>
                </c:pt>
                <c:pt idx="2371">
                  <c:v>8.8129714434442796</c:v>
                </c:pt>
                <c:pt idx="2372">
                  <c:v>8.9102370826275337</c:v>
                </c:pt>
                <c:pt idx="2373">
                  <c:v>9.0679495869217863</c:v>
                </c:pt>
                <c:pt idx="2374">
                  <c:v>9.1345938340458162</c:v>
                </c:pt>
                <c:pt idx="2375">
                  <c:v>9.2355256692710057</c:v>
                </c:pt>
                <c:pt idx="2376">
                  <c:v>9.1425506125904583</c:v>
                </c:pt>
                <c:pt idx="2377">
                  <c:v>9.1562654537669808</c:v>
                </c:pt>
                <c:pt idx="2378">
                  <c:v>9.187755453195086</c:v>
                </c:pt>
                <c:pt idx="2379">
                  <c:v>9.0647901546152063</c:v>
                </c:pt>
                <c:pt idx="2380">
                  <c:v>9.0070074520831191</c:v>
                </c:pt>
                <c:pt idx="2381">
                  <c:v>9.1664827062197247</c:v>
                </c:pt>
                <c:pt idx="2382">
                  <c:v>9.0702114520971158</c:v>
                </c:pt>
                <c:pt idx="2383">
                  <c:v>9.019323955544154</c:v>
                </c:pt>
                <c:pt idx="2384">
                  <c:v>9.100086161739215</c:v>
                </c:pt>
                <c:pt idx="2385">
                  <c:v>9.2164443822147266</c:v>
                </c:pt>
                <c:pt idx="2386">
                  <c:v>9.1390694194158115</c:v>
                </c:pt>
                <c:pt idx="2387">
                  <c:v>9.137278894171903</c:v>
                </c:pt>
                <c:pt idx="2388">
                  <c:v>9.0601308277265833</c:v>
                </c:pt>
                <c:pt idx="2389">
                  <c:v>9.1073042214123223</c:v>
                </c:pt>
                <c:pt idx="2390">
                  <c:v>9.2565786610760856</c:v>
                </c:pt>
                <c:pt idx="2391">
                  <c:v>9.2975215736791146</c:v>
                </c:pt>
                <c:pt idx="2392">
                  <c:v>9.2575584300294533</c:v>
                </c:pt>
                <c:pt idx="2393">
                  <c:v>9.2940518263987677</c:v>
                </c:pt>
                <c:pt idx="2394">
                  <c:v>9.2361522496832542</c:v>
                </c:pt>
                <c:pt idx="2395">
                  <c:v>9.0476846352689702</c:v>
                </c:pt>
                <c:pt idx="2396">
                  <c:v>9.0540127665313594</c:v>
                </c:pt>
                <c:pt idx="2397">
                  <c:v>9.0952704602196111</c:v>
                </c:pt>
                <c:pt idx="2398">
                  <c:v>9.224596114379759</c:v>
                </c:pt>
                <c:pt idx="2399">
                  <c:v>9.0941693204498026</c:v>
                </c:pt>
                <c:pt idx="2400">
                  <c:v>9.2062840933146415</c:v>
                </c:pt>
                <c:pt idx="2401">
                  <c:v>9.3967093960470223</c:v>
                </c:pt>
                <c:pt idx="2402">
                  <c:v>9.313934499234076</c:v>
                </c:pt>
                <c:pt idx="2403">
                  <c:v>9.2879648031909756</c:v>
                </c:pt>
                <c:pt idx="2404">
                  <c:v>9.0991393676288688</c:v>
                </c:pt>
                <c:pt idx="2405">
                  <c:v>9.0683776574385639</c:v>
                </c:pt>
                <c:pt idx="2406">
                  <c:v>9.1210343523999899</c:v>
                </c:pt>
                <c:pt idx="2407">
                  <c:v>9.1689383876001891</c:v>
                </c:pt>
                <c:pt idx="2408">
                  <c:v>9.136080782968552</c:v>
                </c:pt>
                <c:pt idx="2409">
                  <c:v>9.1233987612093141</c:v>
                </c:pt>
                <c:pt idx="2410">
                  <c:v>9.1000860194951674</c:v>
                </c:pt>
                <c:pt idx="2411">
                  <c:v>9.1467998106554216</c:v>
                </c:pt>
                <c:pt idx="2412">
                  <c:v>9.1464038501798495</c:v>
                </c:pt>
                <c:pt idx="2413">
                  <c:v>9.3259905769962579</c:v>
                </c:pt>
                <c:pt idx="2414">
                  <c:v>9.3803272114652572</c:v>
                </c:pt>
                <c:pt idx="2415">
                  <c:v>9.4176888884450953</c:v>
                </c:pt>
                <c:pt idx="2416">
                  <c:v>9.4489176130160839</c:v>
                </c:pt>
                <c:pt idx="2417">
                  <c:v>9.4221475716181153</c:v>
                </c:pt>
                <c:pt idx="2418">
                  <c:v>9.3698215615040645</c:v>
                </c:pt>
                <c:pt idx="2419">
                  <c:v>9.5616626230837145</c:v>
                </c:pt>
                <c:pt idx="2420">
                  <c:v>9.7060004161690667</c:v>
                </c:pt>
                <c:pt idx="2421">
                  <c:v>9.786497713332837</c:v>
                </c:pt>
                <c:pt idx="2422">
                  <c:v>9.7213570781048126</c:v>
                </c:pt>
                <c:pt idx="2423">
                  <c:v>9.7253551057018797</c:v>
                </c:pt>
                <c:pt idx="2424">
                  <c:v>9.6711386134904469</c:v>
                </c:pt>
                <c:pt idx="2425">
                  <c:v>9.5623141238055158</c:v>
                </c:pt>
                <c:pt idx="2426">
                  <c:v>9.7453606884273825</c:v>
                </c:pt>
                <c:pt idx="2427">
                  <c:v>9.8144977986780741</c:v>
                </c:pt>
                <c:pt idx="2428">
                  <c:v>9.8648079191848552</c:v>
                </c:pt>
                <c:pt idx="2429">
                  <c:v>9.7617463696767199</c:v>
                </c:pt>
                <c:pt idx="2430">
                  <c:v>9.8930073415829032</c:v>
                </c:pt>
                <c:pt idx="2431">
                  <c:v>9.973805217151261</c:v>
                </c:pt>
                <c:pt idx="2432">
                  <c:v>10.132052618825369</c:v>
                </c:pt>
                <c:pt idx="2433">
                  <c:v>10.100945116563709</c:v>
                </c:pt>
                <c:pt idx="2434">
                  <c:v>10.16493960086486</c:v>
                </c:pt>
                <c:pt idx="2435">
                  <c:v>10.26897400699511</c:v>
                </c:pt>
                <c:pt idx="2436">
                  <c:v>10.13615079422182</c:v>
                </c:pt>
                <c:pt idx="2437">
                  <c:v>10.34322683640589</c:v>
                </c:pt>
                <c:pt idx="2438">
                  <c:v>10.366102467672439</c:v>
                </c:pt>
                <c:pt idx="2439">
                  <c:v>10.53634932539525</c:v>
                </c:pt>
                <c:pt idx="2440">
                  <c:v>10.49981831622342</c:v>
                </c:pt>
                <c:pt idx="2441">
                  <c:v>10.517858501761401</c:v>
                </c:pt>
                <c:pt idx="2442">
                  <c:v>10.51110573464922</c:v>
                </c:pt>
                <c:pt idx="2443">
                  <c:v>10.461551002342841</c:v>
                </c:pt>
                <c:pt idx="2444">
                  <c:v>10.62112073838704</c:v>
                </c:pt>
                <c:pt idx="2445">
                  <c:v>10.48800298199836</c:v>
                </c:pt>
                <c:pt idx="2446">
                  <c:v>10.581299662045661</c:v>
                </c:pt>
                <c:pt idx="2447">
                  <c:v>10.098899354238609</c:v>
                </c:pt>
                <c:pt idx="2448">
                  <c:v>9.2353401377998861</c:v>
                </c:pt>
                <c:pt idx="2449">
                  <c:v>9.4728859033396535</c:v>
                </c:pt>
                <c:pt idx="2450">
                  <c:v>9.6968906287163268</c:v>
                </c:pt>
                <c:pt idx="2451">
                  <c:v>9.8752129632078471</c:v>
                </c:pt>
                <c:pt idx="2452">
                  <c:v>9.9992487114454569</c:v>
                </c:pt>
                <c:pt idx="2453">
                  <c:v>10.20487334417577</c:v>
                </c:pt>
                <c:pt idx="2454">
                  <c:v>10.14383547681059</c:v>
                </c:pt>
                <c:pt idx="2455">
                  <c:v>10.285782405415141</c:v>
                </c:pt>
                <c:pt idx="2456">
                  <c:v>10.174949498931531</c:v>
                </c:pt>
                <c:pt idx="2457">
                  <c:v>10.14491184047678</c:v>
                </c:pt>
                <c:pt idx="2458">
                  <c:v>10.497354727609681</c:v>
                </c:pt>
                <c:pt idx="2459">
                  <c:v>10.614711057267639</c:v>
                </c:pt>
                <c:pt idx="2460">
                  <c:v>10.65485035585432</c:v>
                </c:pt>
                <c:pt idx="2461">
                  <c:v>10.749266841149851</c:v>
                </c:pt>
                <c:pt idx="2462">
                  <c:v>10.92714938806065</c:v>
                </c:pt>
                <c:pt idx="2463">
                  <c:v>10.9199875829769</c:v>
                </c:pt>
                <c:pt idx="2464">
                  <c:v>10.77987463063023</c:v>
                </c:pt>
                <c:pt idx="2465">
                  <c:v>10.680651782894801</c:v>
                </c:pt>
                <c:pt idx="2466">
                  <c:v>10.788866013169971</c:v>
                </c:pt>
                <c:pt idx="2467">
                  <c:v>10.24684986024273</c:v>
                </c:pt>
                <c:pt idx="2468">
                  <c:v>10.75413520354453</c:v>
                </c:pt>
                <c:pt idx="2469">
                  <c:v>10.87204379120158</c:v>
                </c:pt>
                <c:pt idx="2470">
                  <c:v>11.03122666093431</c:v>
                </c:pt>
                <c:pt idx="2471">
                  <c:v>11.278585968235051</c:v>
                </c:pt>
                <c:pt idx="2472">
                  <c:v>11.095987627899721</c:v>
                </c:pt>
                <c:pt idx="2473">
                  <c:v>10.470225047616941</c:v>
                </c:pt>
                <c:pt idx="2474">
                  <c:v>10.78542133457656</c:v>
                </c:pt>
                <c:pt idx="2475">
                  <c:v>10.6161783586622</c:v>
                </c:pt>
                <c:pt idx="2476">
                  <c:v>10.263849979287469</c:v>
                </c:pt>
                <c:pt idx="2477">
                  <c:v>10.16250667753444</c:v>
                </c:pt>
                <c:pt idx="2478">
                  <c:v>9.6438148242531376</c:v>
                </c:pt>
                <c:pt idx="2479">
                  <c:v>9.7216635232730688</c:v>
                </c:pt>
                <c:pt idx="2480">
                  <c:v>9.6434124496399054</c:v>
                </c:pt>
                <c:pt idx="2481">
                  <c:v>9.6407037600542402</c:v>
                </c:pt>
                <c:pt idx="2482">
                  <c:v>9.7872177099737279</c:v>
                </c:pt>
                <c:pt idx="2483">
                  <c:v>9.4609195879431187</c:v>
                </c:pt>
                <c:pt idx="2484">
                  <c:v>9.6744445151365106</c:v>
                </c:pt>
                <c:pt idx="2485">
                  <c:v>9.8760838796750807</c:v>
                </c:pt>
                <c:pt idx="2486">
                  <c:v>9.7983503829609848</c:v>
                </c:pt>
                <c:pt idx="2487">
                  <c:v>9.7723654101245447</c:v>
                </c:pt>
                <c:pt idx="2488">
                  <c:v>9.6685263207963974</c:v>
                </c:pt>
                <c:pt idx="2489">
                  <c:v>9.7640830681431936</c:v>
                </c:pt>
                <c:pt idx="2490">
                  <c:v>9.7107556522129954</c:v>
                </c:pt>
                <c:pt idx="2491">
                  <c:v>9.883911154027107</c:v>
                </c:pt>
                <c:pt idx="2492">
                  <c:v>9.8405932349054357</c:v>
                </c:pt>
                <c:pt idx="2493">
                  <c:v>10.20150108375209</c:v>
                </c:pt>
                <c:pt idx="2494">
                  <c:v>10.132019739347561</c:v>
                </c:pt>
                <c:pt idx="2495">
                  <c:v>10.130710239182219</c:v>
                </c:pt>
                <c:pt idx="2496">
                  <c:v>9.9429134874023717</c:v>
                </c:pt>
                <c:pt idx="2497">
                  <c:v>9.9800786865894509</c:v>
                </c:pt>
                <c:pt idx="2498">
                  <c:v>10.188815633704451</c:v>
                </c:pt>
                <c:pt idx="2499">
                  <c:v>10.206471081621579</c:v>
                </c:pt>
                <c:pt idx="2500">
                  <c:v>10.24041256097869</c:v>
                </c:pt>
                <c:pt idx="2501">
                  <c:v>10.35819969540092</c:v>
                </c:pt>
                <c:pt idx="2502">
                  <c:v>10.532291771588079</c:v>
                </c:pt>
                <c:pt idx="2503">
                  <c:v>10.38209426498201</c:v>
                </c:pt>
                <c:pt idx="2504">
                  <c:v>10.482276236737979</c:v>
                </c:pt>
                <c:pt idx="2505">
                  <c:v>10.41999318432114</c:v>
                </c:pt>
                <c:pt idx="2506">
                  <c:v>10.17543744181693</c:v>
                </c:pt>
                <c:pt idx="2507">
                  <c:v>10.25335003922193</c:v>
                </c:pt>
                <c:pt idx="2508">
                  <c:v>10.2061877987811</c:v>
                </c:pt>
                <c:pt idx="2509">
                  <c:v>10.291863586940339</c:v>
                </c:pt>
                <c:pt idx="2510">
                  <c:v>10.41403762815629</c:v>
                </c:pt>
                <c:pt idx="2511">
                  <c:v>10.55859102938512</c:v>
                </c:pt>
                <c:pt idx="2512">
                  <c:v>10.56877168543615</c:v>
                </c:pt>
                <c:pt idx="2513">
                  <c:v>10.68120807312765</c:v>
                </c:pt>
                <c:pt idx="2514">
                  <c:v>10.648008861805399</c:v>
                </c:pt>
                <c:pt idx="2515">
                  <c:v>10.703449077613771</c:v>
                </c:pt>
                <c:pt idx="2516">
                  <c:v>10.786058620735931</c:v>
                </c:pt>
                <c:pt idx="2517">
                  <c:v>10.61045886794305</c:v>
                </c:pt>
                <c:pt idx="2518">
                  <c:v>10.610936761712541</c:v>
                </c:pt>
                <c:pt idx="2519">
                  <c:v>10.620656960724</c:v>
                </c:pt>
                <c:pt idx="2520">
                  <c:v>10.7869629525897</c:v>
                </c:pt>
                <c:pt idx="2521">
                  <c:v>10.69170222755595</c:v>
                </c:pt>
                <c:pt idx="2522">
                  <c:v>10.577812835466929</c:v>
                </c:pt>
                <c:pt idx="2523">
                  <c:v>10.349523331645971</c:v>
                </c:pt>
                <c:pt idx="2524">
                  <c:v>10.30435565531335</c:v>
                </c:pt>
                <c:pt idx="2525">
                  <c:v>10.566657737881069</c:v>
                </c:pt>
                <c:pt idx="2526">
                  <c:v>10.517200263225581</c:v>
                </c:pt>
                <c:pt idx="2527">
                  <c:v>10.49535382219123</c:v>
                </c:pt>
                <c:pt idx="2528">
                  <c:v>10.66715252102642</c:v>
                </c:pt>
                <c:pt idx="2529">
                  <c:v>11.04822087894834</c:v>
                </c:pt>
                <c:pt idx="2530">
                  <c:v>10.97803842794653</c:v>
                </c:pt>
                <c:pt idx="2531">
                  <c:v>10.993654482731699</c:v>
                </c:pt>
                <c:pt idx="2532">
                  <c:v>10.99623247463324</c:v>
                </c:pt>
                <c:pt idx="2533">
                  <c:v>11.024215040389731</c:v>
                </c:pt>
                <c:pt idx="2534">
                  <c:v>11.00007903498965</c:v>
                </c:pt>
                <c:pt idx="2535">
                  <c:v>11.1527470453382</c:v>
                </c:pt>
                <c:pt idx="2536">
                  <c:v>11.237364246933581</c:v>
                </c:pt>
                <c:pt idx="2537">
                  <c:v>11.170001717422659</c:v>
                </c:pt>
                <c:pt idx="2538">
                  <c:v>11.200895056240199</c:v>
                </c:pt>
                <c:pt idx="2539">
                  <c:v>11.180497758210089</c:v>
                </c:pt>
                <c:pt idx="2540">
                  <c:v>11.460664274420999</c:v>
                </c:pt>
                <c:pt idx="2541">
                  <c:v>11.493740187183739</c:v>
                </c:pt>
                <c:pt idx="2542">
                  <c:v>11.51698053475751</c:v>
                </c:pt>
                <c:pt idx="2543">
                  <c:v>11.70074205564841</c:v>
                </c:pt>
                <c:pt idx="2544">
                  <c:v>11.710606940017559</c:v>
                </c:pt>
                <c:pt idx="2545">
                  <c:v>11.82559159736223</c:v>
                </c:pt>
                <c:pt idx="2546">
                  <c:v>11.87008253832558</c:v>
                </c:pt>
                <c:pt idx="2547">
                  <c:v>11.94042465269904</c:v>
                </c:pt>
                <c:pt idx="2548">
                  <c:v>12.21385963185668</c:v>
                </c:pt>
                <c:pt idx="2549">
                  <c:v>12.251417171155561</c:v>
                </c:pt>
                <c:pt idx="2550">
                  <c:v>12.382297814143771</c:v>
                </c:pt>
                <c:pt idx="2551">
                  <c:v>12.556756585686831</c:v>
                </c:pt>
                <c:pt idx="2552">
                  <c:v>12.97743478521364</c:v>
                </c:pt>
                <c:pt idx="2553">
                  <c:v>13.16479574535329</c:v>
                </c:pt>
                <c:pt idx="2554">
                  <c:v>13.430531767370709</c:v>
                </c:pt>
                <c:pt idx="2555">
                  <c:v>13.74705688042487</c:v>
                </c:pt>
                <c:pt idx="2556">
                  <c:v>13.73399933322489</c:v>
                </c:pt>
                <c:pt idx="2557">
                  <c:v>14.217059574349729</c:v>
                </c:pt>
                <c:pt idx="2558">
                  <c:v>14.228543422413191</c:v>
                </c:pt>
                <c:pt idx="2559">
                  <c:v>14.176782533968961</c:v>
                </c:pt>
                <c:pt idx="2560">
                  <c:v>13.394478333454559</c:v>
                </c:pt>
                <c:pt idx="2561">
                  <c:v>13.639562350590881</c:v>
                </c:pt>
                <c:pt idx="2562">
                  <c:v>13.9750751999672</c:v>
                </c:pt>
                <c:pt idx="2563">
                  <c:v>14.08963044458433</c:v>
                </c:pt>
                <c:pt idx="2564">
                  <c:v>14.29702150763247</c:v>
                </c:pt>
                <c:pt idx="2565">
                  <c:v>14.38989786666207</c:v>
                </c:pt>
                <c:pt idx="2566">
                  <c:v>13.53753655323041</c:v>
                </c:pt>
                <c:pt idx="2567">
                  <c:v>13.56245217312472</c:v>
                </c:pt>
                <c:pt idx="2568">
                  <c:v>13.83718409673785</c:v>
                </c:pt>
                <c:pt idx="2569">
                  <c:v>14.225028377582181</c:v>
                </c:pt>
                <c:pt idx="2570">
                  <c:v>14.28594138879142</c:v>
                </c:pt>
                <c:pt idx="2571">
                  <c:v>14.460172107870729</c:v>
                </c:pt>
                <c:pt idx="2572">
                  <c:v>14.742816179092401</c:v>
                </c:pt>
                <c:pt idx="2573">
                  <c:v>14.57341016512834</c:v>
                </c:pt>
                <c:pt idx="2574">
                  <c:v>14.766240503038921</c:v>
                </c:pt>
                <c:pt idx="2575">
                  <c:v>14.720995774162001</c:v>
                </c:pt>
                <c:pt idx="2576">
                  <c:v>14.477169701969659</c:v>
                </c:pt>
                <c:pt idx="2577">
                  <c:v>14.565636145031</c:v>
                </c:pt>
                <c:pt idx="2578">
                  <c:v>14.297493775389849</c:v>
                </c:pt>
                <c:pt idx="2579">
                  <c:v>14.011318419082061</c:v>
                </c:pt>
                <c:pt idx="2580">
                  <c:v>13.92201382776261</c:v>
                </c:pt>
                <c:pt idx="2581">
                  <c:v>14.09704567865932</c:v>
                </c:pt>
                <c:pt idx="2582">
                  <c:v>14.333504996943489</c:v>
                </c:pt>
                <c:pt idx="2583">
                  <c:v>14.434551959600631</c:v>
                </c:pt>
                <c:pt idx="2584">
                  <c:v>14.114288115132069</c:v>
                </c:pt>
                <c:pt idx="2585">
                  <c:v>14.04145889668723</c:v>
                </c:pt>
                <c:pt idx="2586">
                  <c:v>14.20765571513693</c:v>
                </c:pt>
                <c:pt idx="2587">
                  <c:v>14.469204212248661</c:v>
                </c:pt>
                <c:pt idx="2588">
                  <c:v>14.472639654786271</c:v>
                </c:pt>
                <c:pt idx="2589">
                  <c:v>14.255001072208991</c:v>
                </c:pt>
                <c:pt idx="2590">
                  <c:v>14.433473062962451</c:v>
                </c:pt>
                <c:pt idx="2591">
                  <c:v>14.74894195730441</c:v>
                </c:pt>
                <c:pt idx="2592">
                  <c:v>14.79974460591232</c:v>
                </c:pt>
              </c:numCache>
            </c:numRef>
          </c:val>
          <c:smooth val="0"/>
          <c:extLst>
            <c:ext xmlns:c16="http://schemas.microsoft.com/office/drawing/2014/chart" uri="{C3380CC4-5D6E-409C-BE32-E72D297353CC}">
              <c16:uniqueId val="{00000001-039D-45A9-8B37-10EC13A1D666}"/>
            </c:ext>
          </c:extLst>
        </c:ser>
        <c:ser>
          <c:idx val="2"/>
          <c:order val="2"/>
          <c:tx>
            <c:strRef>
              <c:f>[报告图表.xlsx]公告后3天超额全市场!$AF$1</c:f>
              <c:strCache>
                <c:ptCount val="1"/>
                <c:pt idx="0">
                  <c:v>第3组</c:v>
                </c:pt>
              </c:strCache>
            </c:strRef>
          </c:tx>
          <c:spPr>
            <a:ln w="19050" cap="rnd">
              <a:solidFill>
                <a:srgbClr val="FF9900"/>
              </a:solidFill>
              <a:round/>
            </a:ln>
            <a:effectLst/>
          </c:spPr>
          <c:marker>
            <c:symbol val="none"/>
          </c:marker>
          <c:cat>
            <c:numRef>
              <c:f>[报告图表.xlsx]公告后3天超额全市场!$AB$2:$AB$2594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[报告图表.xlsx]公告后3天超额全市场!$AF$2:$AF$2594</c:f>
              <c:numCache>
                <c:formatCode>General</c:formatCode>
                <c:ptCount val="2593"/>
                <c:pt idx="0">
                  <c:v>1</c:v>
                </c:pt>
                <c:pt idx="1">
                  <c:v>1.009531374645767</c:v>
                </c:pt>
                <c:pt idx="2">
                  <c:v>1.0203501355355591</c:v>
                </c:pt>
                <c:pt idx="3">
                  <c:v>1.0162836222068199</c:v>
                </c:pt>
                <c:pt idx="4">
                  <c:v>0.9935685559999311</c:v>
                </c:pt>
                <c:pt idx="5">
                  <c:v>1.001390257856154</c:v>
                </c:pt>
                <c:pt idx="6">
                  <c:v>1.015877164180695</c:v>
                </c:pt>
                <c:pt idx="7">
                  <c:v>1.0447575533908651</c:v>
                </c:pt>
                <c:pt idx="8">
                  <c:v>1.045308122821774</c:v>
                </c:pt>
                <c:pt idx="9">
                  <c:v>1.072799795735939</c:v>
                </c:pt>
                <c:pt idx="10">
                  <c:v>1.081417199556074</c:v>
                </c:pt>
                <c:pt idx="11">
                  <c:v>1.101149536509753</c:v>
                </c:pt>
                <c:pt idx="12">
                  <c:v>1.0933098283745599</c:v>
                </c:pt>
                <c:pt idx="13">
                  <c:v>1.0537397900544341</c:v>
                </c:pt>
                <c:pt idx="14">
                  <c:v>1.071141110660075</c:v>
                </c:pt>
                <c:pt idx="15">
                  <c:v>1.0389739500436881</c:v>
                </c:pt>
                <c:pt idx="16">
                  <c:v>1.019879543713367</c:v>
                </c:pt>
                <c:pt idx="17">
                  <c:v>0.98464224371290288</c:v>
                </c:pt>
                <c:pt idx="18">
                  <c:v>0.98351793862772541</c:v>
                </c:pt>
                <c:pt idx="19">
                  <c:v>1.003863486186648</c:v>
                </c:pt>
                <c:pt idx="20">
                  <c:v>1.0087575068700809</c:v>
                </c:pt>
                <c:pt idx="21">
                  <c:v>1.0105205700621629</c:v>
                </c:pt>
                <c:pt idx="22">
                  <c:v>1.009371219411699</c:v>
                </c:pt>
                <c:pt idx="23">
                  <c:v>1.0181974633876281</c:v>
                </c:pt>
                <c:pt idx="24">
                  <c:v>1.0220124982426899</c:v>
                </c:pt>
                <c:pt idx="25">
                  <c:v>1.007264382196231</c:v>
                </c:pt>
                <c:pt idx="26">
                  <c:v>0.99766925387092764</c:v>
                </c:pt>
                <c:pt idx="27">
                  <c:v>0.99478552043225721</c:v>
                </c:pt>
                <c:pt idx="28">
                  <c:v>1.008533730574229</c:v>
                </c:pt>
                <c:pt idx="29">
                  <c:v>1.0103819481101</c:v>
                </c:pt>
                <c:pt idx="30">
                  <c:v>1.027021197076635</c:v>
                </c:pt>
                <c:pt idx="31">
                  <c:v>1.0235245026792581</c:v>
                </c:pt>
                <c:pt idx="32">
                  <c:v>1.040702050358143</c:v>
                </c:pt>
                <c:pt idx="33">
                  <c:v>1.0607058203513671</c:v>
                </c:pt>
                <c:pt idx="34">
                  <c:v>1.069205576710859</c:v>
                </c:pt>
                <c:pt idx="35">
                  <c:v>1.0631633311213411</c:v>
                </c:pt>
                <c:pt idx="36">
                  <c:v>1.0710792278124299</c:v>
                </c:pt>
                <c:pt idx="37">
                  <c:v>1.064815641055691</c:v>
                </c:pt>
                <c:pt idx="38">
                  <c:v>1.0650808896965589</c:v>
                </c:pt>
                <c:pt idx="39">
                  <c:v>1.0435036959112991</c:v>
                </c:pt>
                <c:pt idx="40">
                  <c:v>1.0594612441461091</c:v>
                </c:pt>
                <c:pt idx="41">
                  <c:v>1.0781280383310241</c:v>
                </c:pt>
                <c:pt idx="42">
                  <c:v>1.078333596257119</c:v>
                </c:pt>
                <c:pt idx="43">
                  <c:v>1.053040922289157</c:v>
                </c:pt>
                <c:pt idx="44">
                  <c:v>1.0480403405506491</c:v>
                </c:pt>
                <c:pt idx="45">
                  <c:v>1.033224070965842</c:v>
                </c:pt>
                <c:pt idx="46">
                  <c:v>1.0205357280129781</c:v>
                </c:pt>
                <c:pt idx="47">
                  <c:v>1.0216533167696329</c:v>
                </c:pt>
                <c:pt idx="48">
                  <c:v>1.050858716339399</c:v>
                </c:pt>
                <c:pt idx="49">
                  <c:v>1.0462857101188261</c:v>
                </c:pt>
                <c:pt idx="50">
                  <c:v>1.059336331066338</c:v>
                </c:pt>
                <c:pt idx="51">
                  <c:v>1.057843837722134</c:v>
                </c:pt>
                <c:pt idx="52">
                  <c:v>1.035621515229586</c:v>
                </c:pt>
                <c:pt idx="53">
                  <c:v>1.033738198771782</c:v>
                </c:pt>
                <c:pt idx="54">
                  <c:v>1.028061763616593</c:v>
                </c:pt>
                <c:pt idx="55">
                  <c:v>1.048301365295558</c:v>
                </c:pt>
                <c:pt idx="56">
                  <c:v>1.0514673030855639</c:v>
                </c:pt>
                <c:pt idx="57">
                  <c:v>1.0572018205680971</c:v>
                </c:pt>
                <c:pt idx="58">
                  <c:v>1.0661259206390079</c:v>
                </c:pt>
                <c:pt idx="59">
                  <c:v>1.0744955930283031</c:v>
                </c:pt>
                <c:pt idx="60">
                  <c:v>1.0656809985874911</c:v>
                </c:pt>
                <c:pt idx="61">
                  <c:v>1.0641684079162519</c:v>
                </c:pt>
                <c:pt idx="62">
                  <c:v>1.0598238979322121</c:v>
                </c:pt>
                <c:pt idx="63">
                  <c:v>1.07630484850608</c:v>
                </c:pt>
                <c:pt idx="64">
                  <c:v>1.1000228209910581</c:v>
                </c:pt>
                <c:pt idx="65">
                  <c:v>1.108277095340233</c:v>
                </c:pt>
                <c:pt idx="66">
                  <c:v>1.0947955017200279</c:v>
                </c:pt>
                <c:pt idx="67">
                  <c:v>1.119976956448854</c:v>
                </c:pt>
                <c:pt idx="68">
                  <c:v>1.10458175757954</c:v>
                </c:pt>
                <c:pt idx="69">
                  <c:v>1.091251247156058</c:v>
                </c:pt>
                <c:pt idx="70">
                  <c:v>1.0729912697690831</c:v>
                </c:pt>
                <c:pt idx="71">
                  <c:v>1.0948750943502781</c:v>
                </c:pt>
                <c:pt idx="72">
                  <c:v>1.1420357795949929</c:v>
                </c:pt>
                <c:pt idx="73">
                  <c:v>1.1675142298268379</c:v>
                </c:pt>
                <c:pt idx="74">
                  <c:v>1.150187778541671</c:v>
                </c:pt>
                <c:pt idx="75">
                  <c:v>1.1665276870665049</c:v>
                </c:pt>
                <c:pt idx="76">
                  <c:v>1.12114835854192</c:v>
                </c:pt>
                <c:pt idx="77">
                  <c:v>1.137663010093507</c:v>
                </c:pt>
                <c:pt idx="78">
                  <c:v>1.0878766248550471</c:v>
                </c:pt>
                <c:pt idx="79">
                  <c:v>1.078966527666644</c:v>
                </c:pt>
                <c:pt idx="80">
                  <c:v>1.0909172109489</c:v>
                </c:pt>
                <c:pt idx="81">
                  <c:v>1.121746376236475</c:v>
                </c:pt>
                <c:pt idx="82">
                  <c:v>1.0830996909307999</c:v>
                </c:pt>
                <c:pt idx="83">
                  <c:v>1.0565894974522401</c:v>
                </c:pt>
                <c:pt idx="84">
                  <c:v>1.023833642155132</c:v>
                </c:pt>
                <c:pt idx="85">
                  <c:v>0.9999268934396216</c:v>
                </c:pt>
                <c:pt idx="86">
                  <c:v>0.98319028601465763</c:v>
                </c:pt>
                <c:pt idx="87">
                  <c:v>1.016091876698366</c:v>
                </c:pt>
                <c:pt idx="88">
                  <c:v>1.0268268655519479</c:v>
                </c:pt>
                <c:pt idx="89">
                  <c:v>0.96642204594757908</c:v>
                </c:pt>
                <c:pt idx="90">
                  <c:v>0.98326631925879726</c:v>
                </c:pt>
                <c:pt idx="91">
                  <c:v>0.98901542548401677</c:v>
                </c:pt>
                <c:pt idx="92">
                  <c:v>0.9812178734462017</c:v>
                </c:pt>
                <c:pt idx="93">
                  <c:v>1.0083709509988661</c:v>
                </c:pt>
                <c:pt idx="94">
                  <c:v>1.049125924604859</c:v>
                </c:pt>
                <c:pt idx="95">
                  <c:v>1.0410020850220369</c:v>
                </c:pt>
                <c:pt idx="96">
                  <c:v>1.036211408980213</c:v>
                </c:pt>
                <c:pt idx="97">
                  <c:v>1.0556702500712689</c:v>
                </c:pt>
                <c:pt idx="98">
                  <c:v>1.060438508582406</c:v>
                </c:pt>
                <c:pt idx="99">
                  <c:v>1.0324685531325819</c:v>
                </c:pt>
                <c:pt idx="100">
                  <c:v>1.0158764806144409</c:v>
                </c:pt>
                <c:pt idx="101">
                  <c:v>1.032688445299099</c:v>
                </c:pt>
                <c:pt idx="102">
                  <c:v>1.0275601643320871</c:v>
                </c:pt>
                <c:pt idx="103">
                  <c:v>1.0408385053610429</c:v>
                </c:pt>
                <c:pt idx="104">
                  <c:v>1.041300642913346</c:v>
                </c:pt>
                <c:pt idx="105">
                  <c:v>1.0463095275917149</c:v>
                </c:pt>
                <c:pt idx="106">
                  <c:v>1.0677708689901999</c:v>
                </c:pt>
                <c:pt idx="107">
                  <c:v>1.0719136918291301</c:v>
                </c:pt>
                <c:pt idx="108">
                  <c:v>1.0651968202611091</c:v>
                </c:pt>
                <c:pt idx="109">
                  <c:v>1.043922958075171</c:v>
                </c:pt>
                <c:pt idx="110">
                  <c:v>1.0022548123733619</c:v>
                </c:pt>
                <c:pt idx="111">
                  <c:v>1.031149085802072</c:v>
                </c:pt>
                <c:pt idx="112">
                  <c:v>1.035692914618966</c:v>
                </c:pt>
                <c:pt idx="113">
                  <c:v>1.037217666849567</c:v>
                </c:pt>
                <c:pt idx="114">
                  <c:v>1.0404443049600991</c:v>
                </c:pt>
                <c:pt idx="115">
                  <c:v>1.028063831338949</c:v>
                </c:pt>
                <c:pt idx="116">
                  <c:v>1.011981415364271</c:v>
                </c:pt>
                <c:pt idx="117">
                  <c:v>0.95732651373811384</c:v>
                </c:pt>
                <c:pt idx="118">
                  <c:v>0.95831519172445312</c:v>
                </c:pt>
                <c:pt idx="119">
                  <c:v>0.94397999546184297</c:v>
                </c:pt>
                <c:pt idx="120">
                  <c:v>0.93165060797176036</c:v>
                </c:pt>
                <c:pt idx="121">
                  <c:v>0.93380045859691763</c:v>
                </c:pt>
                <c:pt idx="122">
                  <c:v>0.95498471211324121</c:v>
                </c:pt>
                <c:pt idx="123">
                  <c:v>0.96765774551424466</c:v>
                </c:pt>
                <c:pt idx="124">
                  <c:v>0.96116770460002077</c:v>
                </c:pt>
                <c:pt idx="125">
                  <c:v>0.99555631386249377</c:v>
                </c:pt>
                <c:pt idx="126">
                  <c:v>1.0043029823614369</c:v>
                </c:pt>
                <c:pt idx="127">
                  <c:v>0.98929355664026919</c:v>
                </c:pt>
                <c:pt idx="128">
                  <c:v>0.9947926529480039</c:v>
                </c:pt>
                <c:pt idx="129">
                  <c:v>0.9753257900795832</c:v>
                </c:pt>
                <c:pt idx="130">
                  <c:v>0.97932767230530759</c:v>
                </c:pt>
                <c:pt idx="131">
                  <c:v>1.002474926056981</c:v>
                </c:pt>
                <c:pt idx="132">
                  <c:v>1.0255238076366711</c:v>
                </c:pt>
                <c:pt idx="133">
                  <c:v>1.0246412877911519</c:v>
                </c:pt>
                <c:pt idx="134">
                  <c:v>1.034994005296999</c:v>
                </c:pt>
                <c:pt idx="135">
                  <c:v>1.040600771778416</c:v>
                </c:pt>
                <c:pt idx="136">
                  <c:v>1.051398069819834</c:v>
                </c:pt>
                <c:pt idx="137">
                  <c:v>1.054236668563133</c:v>
                </c:pt>
                <c:pt idx="138">
                  <c:v>1.078019776436504</c:v>
                </c:pt>
                <c:pt idx="139">
                  <c:v>1.0822190275415069</c:v>
                </c:pt>
                <c:pt idx="140">
                  <c:v>1.082349673068812</c:v>
                </c:pt>
                <c:pt idx="141">
                  <c:v>1.101767283930791</c:v>
                </c:pt>
                <c:pt idx="142">
                  <c:v>1.090174043725638</c:v>
                </c:pt>
                <c:pt idx="143">
                  <c:v>1.1009131228491711</c:v>
                </c:pt>
                <c:pt idx="144">
                  <c:v>1.1087044063663569</c:v>
                </c:pt>
                <c:pt idx="145">
                  <c:v>1.1338801069011779</c:v>
                </c:pt>
                <c:pt idx="146">
                  <c:v>1.152124265380797</c:v>
                </c:pt>
                <c:pt idx="147">
                  <c:v>1.1163427213356889</c:v>
                </c:pt>
                <c:pt idx="148">
                  <c:v>1.1291985629187491</c:v>
                </c:pt>
                <c:pt idx="149">
                  <c:v>1.119492184791935</c:v>
                </c:pt>
                <c:pt idx="150">
                  <c:v>1.139964052079407</c:v>
                </c:pt>
                <c:pt idx="151">
                  <c:v>1.1723384352189981</c:v>
                </c:pt>
                <c:pt idx="152">
                  <c:v>1.177631280839367</c:v>
                </c:pt>
                <c:pt idx="153">
                  <c:v>1.1712800499571669</c:v>
                </c:pt>
                <c:pt idx="154">
                  <c:v>1.1715243609448729</c:v>
                </c:pt>
                <c:pt idx="155">
                  <c:v>1.1399382307240249</c:v>
                </c:pt>
                <c:pt idx="156">
                  <c:v>1.1461510488192901</c:v>
                </c:pt>
                <c:pt idx="157">
                  <c:v>1.1564387058151231</c:v>
                </c:pt>
                <c:pt idx="158">
                  <c:v>1.1480626677873911</c:v>
                </c:pt>
                <c:pt idx="159">
                  <c:v>1.1612699926920169</c:v>
                </c:pt>
                <c:pt idx="160">
                  <c:v>1.1591662860645831</c:v>
                </c:pt>
                <c:pt idx="161">
                  <c:v>1.199542289514743</c:v>
                </c:pt>
                <c:pt idx="162">
                  <c:v>1.209338667628981</c:v>
                </c:pt>
                <c:pt idx="163">
                  <c:v>1.1874270606894879</c:v>
                </c:pt>
                <c:pt idx="164">
                  <c:v>1.2145903461815919</c:v>
                </c:pt>
                <c:pt idx="165">
                  <c:v>1.2219449284609409</c:v>
                </c:pt>
                <c:pt idx="166">
                  <c:v>1.213889402834021</c:v>
                </c:pt>
                <c:pt idx="167">
                  <c:v>1.226449947531838</c:v>
                </c:pt>
                <c:pt idx="168">
                  <c:v>1.2456470620960729</c:v>
                </c:pt>
                <c:pt idx="169">
                  <c:v>1.2326755367207129</c:v>
                </c:pt>
                <c:pt idx="170">
                  <c:v>1.245702277062573</c:v>
                </c:pt>
                <c:pt idx="171">
                  <c:v>1.2746337886189361</c:v>
                </c:pt>
                <c:pt idx="172">
                  <c:v>1.275311393351424</c:v>
                </c:pt>
                <c:pt idx="173">
                  <c:v>1.253247156354403</c:v>
                </c:pt>
                <c:pt idx="174">
                  <c:v>1.2288879421923471</c:v>
                </c:pt>
                <c:pt idx="175">
                  <c:v>1.2319394172587139</c:v>
                </c:pt>
                <c:pt idx="176">
                  <c:v>1.2252538667353301</c:v>
                </c:pt>
                <c:pt idx="177">
                  <c:v>1.2245194243858899</c:v>
                </c:pt>
                <c:pt idx="178">
                  <c:v>1.257721293808266</c:v>
                </c:pt>
                <c:pt idx="179">
                  <c:v>1.2574715017483311</c:v>
                </c:pt>
                <c:pt idx="180">
                  <c:v>1.2414186720897149</c:v>
                </c:pt>
                <c:pt idx="181">
                  <c:v>1.26846916975991</c:v>
                </c:pt>
                <c:pt idx="182">
                  <c:v>1.3103980537673361</c:v>
                </c:pt>
                <c:pt idx="183">
                  <c:v>1.3110244336836441</c:v>
                </c:pt>
                <c:pt idx="184">
                  <c:v>1.3202246839411029</c:v>
                </c:pt>
                <c:pt idx="185">
                  <c:v>1.3191582101468999</c:v>
                </c:pt>
                <c:pt idx="186">
                  <c:v>1.2888679554958511</c:v>
                </c:pt>
                <c:pt idx="187">
                  <c:v>1.302956452252271</c:v>
                </c:pt>
                <c:pt idx="188">
                  <c:v>1.28054169232301</c:v>
                </c:pt>
                <c:pt idx="189">
                  <c:v>1.333785619072434</c:v>
                </c:pt>
                <c:pt idx="190">
                  <c:v>1.3520691926452391</c:v>
                </c:pt>
                <c:pt idx="191">
                  <c:v>1.3641289262239309</c:v>
                </c:pt>
                <c:pt idx="192">
                  <c:v>1.3860302846761701</c:v>
                </c:pt>
                <c:pt idx="193">
                  <c:v>1.422877745087741</c:v>
                </c:pt>
                <c:pt idx="194">
                  <c:v>1.427010365079096</c:v>
                </c:pt>
                <c:pt idx="195">
                  <c:v>1.405829793403641</c:v>
                </c:pt>
                <c:pt idx="196">
                  <c:v>1.4120785626267549</c:v>
                </c:pt>
                <c:pt idx="197">
                  <c:v>1.430005238429132</c:v>
                </c:pt>
                <c:pt idx="198">
                  <c:v>1.4956022258259261</c:v>
                </c:pt>
                <c:pt idx="199">
                  <c:v>1.472098830537458</c:v>
                </c:pt>
                <c:pt idx="200">
                  <c:v>1.4265304146825619</c:v>
                </c:pt>
                <c:pt idx="201">
                  <c:v>1.470046028024659</c:v>
                </c:pt>
                <c:pt idx="202">
                  <c:v>1.4993581312057609</c:v>
                </c:pt>
                <c:pt idx="203">
                  <c:v>1.529955817704755</c:v>
                </c:pt>
                <c:pt idx="204">
                  <c:v>1.5240144958462361</c:v>
                </c:pt>
                <c:pt idx="205">
                  <c:v>1.514251672561945</c:v>
                </c:pt>
                <c:pt idx="206">
                  <c:v>1.5169623339490139</c:v>
                </c:pt>
                <c:pt idx="207">
                  <c:v>1.4182743632967929</c:v>
                </c:pt>
                <c:pt idx="208">
                  <c:v>1.4638644327043879</c:v>
                </c:pt>
                <c:pt idx="209">
                  <c:v>1.4079410663379319</c:v>
                </c:pt>
                <c:pt idx="210">
                  <c:v>1.349672320729536</c:v>
                </c:pt>
                <c:pt idx="211">
                  <c:v>1.3791499850606621</c:v>
                </c:pt>
                <c:pt idx="212">
                  <c:v>1.44372910825659</c:v>
                </c:pt>
                <c:pt idx="213">
                  <c:v>1.4643929242896661</c:v>
                </c:pt>
                <c:pt idx="214">
                  <c:v>1.450947451194414</c:v>
                </c:pt>
                <c:pt idx="215">
                  <c:v>1.50448314628435</c:v>
                </c:pt>
                <c:pt idx="216">
                  <c:v>1.5101762910762671</c:v>
                </c:pt>
                <c:pt idx="217">
                  <c:v>1.5009677855683961</c:v>
                </c:pt>
                <c:pt idx="218">
                  <c:v>1.5169124560035061</c:v>
                </c:pt>
                <c:pt idx="219">
                  <c:v>1.4826744969630841</c:v>
                </c:pt>
                <c:pt idx="220">
                  <c:v>1.4821628780244329</c:v>
                </c:pt>
                <c:pt idx="221">
                  <c:v>1.4771282429918919</c:v>
                </c:pt>
                <c:pt idx="222">
                  <c:v>1.461110034162834</c:v>
                </c:pt>
                <c:pt idx="223">
                  <c:v>1.444588311464412</c:v>
                </c:pt>
                <c:pt idx="224">
                  <c:v>1.4735792377149</c:v>
                </c:pt>
                <c:pt idx="225">
                  <c:v>1.4726210418563339</c:v>
                </c:pt>
                <c:pt idx="226">
                  <c:v>1.4556871422906741</c:v>
                </c:pt>
                <c:pt idx="227">
                  <c:v>1.472861842225077</c:v>
                </c:pt>
                <c:pt idx="228">
                  <c:v>1.539080490760792</c:v>
                </c:pt>
                <c:pt idx="229">
                  <c:v>1.55466636465593</c:v>
                </c:pt>
                <c:pt idx="230">
                  <c:v>1.5456523149475789</c:v>
                </c:pt>
                <c:pt idx="231">
                  <c:v>1.5459564022698631</c:v>
                </c:pt>
                <c:pt idx="232">
                  <c:v>1.5527349018491581</c:v>
                </c:pt>
                <c:pt idx="233">
                  <c:v>1.5323163455226581</c:v>
                </c:pt>
                <c:pt idx="234">
                  <c:v>1.5438840809525369</c:v>
                </c:pt>
                <c:pt idx="235">
                  <c:v>1.527903553721895</c:v>
                </c:pt>
                <c:pt idx="236">
                  <c:v>1.4883516524524429</c:v>
                </c:pt>
                <c:pt idx="237">
                  <c:v>1.461661756147465</c:v>
                </c:pt>
                <c:pt idx="238">
                  <c:v>1.427404433275161</c:v>
                </c:pt>
                <c:pt idx="239">
                  <c:v>1.3999453728685931</c:v>
                </c:pt>
                <c:pt idx="240">
                  <c:v>1.428601205645027</c:v>
                </c:pt>
                <c:pt idx="241">
                  <c:v>1.4468495289376491</c:v>
                </c:pt>
                <c:pt idx="242">
                  <c:v>1.484592287308329</c:v>
                </c:pt>
                <c:pt idx="243">
                  <c:v>1.49783332436578</c:v>
                </c:pt>
                <c:pt idx="244">
                  <c:v>1.4975659849317331</c:v>
                </c:pt>
                <c:pt idx="245">
                  <c:v>1.4902261046977621</c:v>
                </c:pt>
                <c:pt idx="246">
                  <c:v>1.477722818786938</c:v>
                </c:pt>
                <c:pt idx="247">
                  <c:v>1.4288905899377</c:v>
                </c:pt>
                <c:pt idx="248">
                  <c:v>1.4216952023227849</c:v>
                </c:pt>
                <c:pt idx="249">
                  <c:v>1.4249611694368809</c:v>
                </c:pt>
                <c:pt idx="250">
                  <c:v>1.4294824072196799</c:v>
                </c:pt>
                <c:pt idx="251">
                  <c:v>1.391519808530373</c:v>
                </c:pt>
                <c:pt idx="252">
                  <c:v>1.3244799289589611</c:v>
                </c:pt>
                <c:pt idx="253">
                  <c:v>1.3240174479714431</c:v>
                </c:pt>
                <c:pt idx="254">
                  <c:v>1.356311817595691</c:v>
                </c:pt>
                <c:pt idx="255">
                  <c:v>1.3066130940757259</c:v>
                </c:pt>
                <c:pt idx="256">
                  <c:v>1.3153495374123569</c:v>
                </c:pt>
                <c:pt idx="257">
                  <c:v>1.277603497495938</c:v>
                </c:pt>
                <c:pt idx="258">
                  <c:v>1.2691362145219229</c:v>
                </c:pt>
                <c:pt idx="259">
                  <c:v>1.293272285629993</c:v>
                </c:pt>
                <c:pt idx="260">
                  <c:v>1.3396661826453511</c:v>
                </c:pt>
                <c:pt idx="261">
                  <c:v>1.36946860377517</c:v>
                </c:pt>
                <c:pt idx="262">
                  <c:v>1.3800476412006191</c:v>
                </c:pt>
                <c:pt idx="263">
                  <c:v>1.377406073021149</c:v>
                </c:pt>
                <c:pt idx="264">
                  <c:v>1.3527598886118071</c:v>
                </c:pt>
                <c:pt idx="265">
                  <c:v>1.380763927046472</c:v>
                </c:pt>
                <c:pt idx="266">
                  <c:v>1.3983584647985079</c:v>
                </c:pt>
                <c:pt idx="267">
                  <c:v>1.428605442499765</c:v>
                </c:pt>
                <c:pt idx="268">
                  <c:v>1.432499089401386</c:v>
                </c:pt>
                <c:pt idx="269">
                  <c:v>1.4586991646631831</c:v>
                </c:pt>
                <c:pt idx="270">
                  <c:v>1.474968363330297</c:v>
                </c:pt>
                <c:pt idx="271">
                  <c:v>1.4625787867037769</c:v>
                </c:pt>
                <c:pt idx="272">
                  <c:v>1.493166494496472</c:v>
                </c:pt>
                <c:pt idx="273">
                  <c:v>1.4621511106996949</c:v>
                </c:pt>
                <c:pt idx="274">
                  <c:v>1.4541857916443801</c:v>
                </c:pt>
                <c:pt idx="275">
                  <c:v>1.464910964803841</c:v>
                </c:pt>
                <c:pt idx="276">
                  <c:v>1.4695466440703859</c:v>
                </c:pt>
                <c:pt idx="277">
                  <c:v>1.5114074714074419</c:v>
                </c:pt>
                <c:pt idx="278">
                  <c:v>1.4940727123312521</c:v>
                </c:pt>
                <c:pt idx="279">
                  <c:v>1.4704016362030849</c:v>
                </c:pt>
                <c:pt idx="280">
                  <c:v>1.4358682537985059</c:v>
                </c:pt>
                <c:pt idx="281">
                  <c:v>1.456972800922993</c:v>
                </c:pt>
                <c:pt idx="282">
                  <c:v>1.488399049398502</c:v>
                </c:pt>
                <c:pt idx="283">
                  <c:v>1.477089911461047</c:v>
                </c:pt>
                <c:pt idx="284">
                  <c:v>1.480625914124317</c:v>
                </c:pt>
                <c:pt idx="285">
                  <c:v>1.4859259851944819</c:v>
                </c:pt>
                <c:pt idx="286">
                  <c:v>1.4711324712999301</c:v>
                </c:pt>
                <c:pt idx="287">
                  <c:v>1.470344056128486</c:v>
                </c:pt>
                <c:pt idx="288">
                  <c:v>1.444586709947417</c:v>
                </c:pt>
                <c:pt idx="289">
                  <c:v>1.470639359653928</c:v>
                </c:pt>
                <c:pt idx="290">
                  <c:v>1.4515979374487851</c:v>
                </c:pt>
                <c:pt idx="291">
                  <c:v>1.445226424576209</c:v>
                </c:pt>
                <c:pt idx="292">
                  <c:v>1.4308731514805899</c:v>
                </c:pt>
                <c:pt idx="293">
                  <c:v>1.4343651567975719</c:v>
                </c:pt>
                <c:pt idx="294">
                  <c:v>1.451349458862579</c:v>
                </c:pt>
                <c:pt idx="295">
                  <c:v>1.4463043235726989</c:v>
                </c:pt>
                <c:pt idx="296">
                  <c:v>1.462018974710646</c:v>
                </c:pt>
                <c:pt idx="297">
                  <c:v>1.446094690972535</c:v>
                </c:pt>
                <c:pt idx="298">
                  <c:v>1.423154789252367</c:v>
                </c:pt>
                <c:pt idx="299">
                  <c:v>1.4102072822672971</c:v>
                </c:pt>
                <c:pt idx="300">
                  <c:v>1.3967276325713709</c:v>
                </c:pt>
                <c:pt idx="301">
                  <c:v>1.407510262419557</c:v>
                </c:pt>
                <c:pt idx="302">
                  <c:v>1.4075269195125659</c:v>
                </c:pt>
                <c:pt idx="303">
                  <c:v>1.414044397874249</c:v>
                </c:pt>
                <c:pt idx="304">
                  <c:v>1.444839918325465</c:v>
                </c:pt>
                <c:pt idx="305">
                  <c:v>1.447581305677115</c:v>
                </c:pt>
                <c:pt idx="306">
                  <c:v>1.4354368248074181</c:v>
                </c:pt>
                <c:pt idx="307">
                  <c:v>1.4484238769651501</c:v>
                </c:pt>
                <c:pt idx="308">
                  <c:v>1.453460231293654</c:v>
                </c:pt>
                <c:pt idx="309">
                  <c:v>1.4418665963769</c:v>
                </c:pt>
                <c:pt idx="310">
                  <c:v>1.4218763984925551</c:v>
                </c:pt>
                <c:pt idx="311">
                  <c:v>1.4094336734007491</c:v>
                </c:pt>
                <c:pt idx="312">
                  <c:v>1.425116059132608</c:v>
                </c:pt>
                <c:pt idx="313">
                  <c:v>1.439679047085642</c:v>
                </c:pt>
                <c:pt idx="314">
                  <c:v>1.443252548772493</c:v>
                </c:pt>
                <c:pt idx="315">
                  <c:v>1.401464827565865</c:v>
                </c:pt>
                <c:pt idx="316">
                  <c:v>1.3922771040911299</c:v>
                </c:pt>
                <c:pt idx="317">
                  <c:v>1.3699101138310641</c:v>
                </c:pt>
                <c:pt idx="318">
                  <c:v>1.342564030570252</c:v>
                </c:pt>
                <c:pt idx="319">
                  <c:v>1.348608029202087</c:v>
                </c:pt>
                <c:pt idx="320">
                  <c:v>1.3585203547374971</c:v>
                </c:pt>
                <c:pt idx="321">
                  <c:v>1.326287756440943</c:v>
                </c:pt>
                <c:pt idx="322">
                  <c:v>1.3312005367868509</c:v>
                </c:pt>
                <c:pt idx="323">
                  <c:v>1.333140587793215</c:v>
                </c:pt>
                <c:pt idx="324">
                  <c:v>1.3425411887590319</c:v>
                </c:pt>
                <c:pt idx="325">
                  <c:v>1.3498429682987869</c:v>
                </c:pt>
                <c:pt idx="326">
                  <c:v>1.349275026029138</c:v>
                </c:pt>
                <c:pt idx="327">
                  <c:v>1.3298611678715371</c:v>
                </c:pt>
                <c:pt idx="328">
                  <c:v>1.338573543375539</c:v>
                </c:pt>
                <c:pt idx="329">
                  <c:v>1.3271743038844559</c:v>
                </c:pt>
                <c:pt idx="330">
                  <c:v>1.333411793613025</c:v>
                </c:pt>
                <c:pt idx="331">
                  <c:v>1.341273081129984</c:v>
                </c:pt>
                <c:pt idx="332">
                  <c:v>1.3346695213759909</c:v>
                </c:pt>
                <c:pt idx="333">
                  <c:v>1.3234635605586631</c:v>
                </c:pt>
                <c:pt idx="334">
                  <c:v>1.281032963401014</c:v>
                </c:pt>
                <c:pt idx="335">
                  <c:v>1.2877551971925429</c:v>
                </c:pt>
                <c:pt idx="336">
                  <c:v>1.270903168283529</c:v>
                </c:pt>
                <c:pt idx="337">
                  <c:v>1.257382466069507</c:v>
                </c:pt>
                <c:pt idx="338">
                  <c:v>1.2403432735720501</c:v>
                </c:pt>
                <c:pt idx="339">
                  <c:v>1.2328692519665261</c:v>
                </c:pt>
                <c:pt idx="340">
                  <c:v>1.2567001204974131</c:v>
                </c:pt>
                <c:pt idx="341">
                  <c:v>1.267938352233545</c:v>
                </c:pt>
                <c:pt idx="342">
                  <c:v>1.251973817504719</c:v>
                </c:pt>
                <c:pt idx="343">
                  <c:v>1.271310786056298</c:v>
                </c:pt>
                <c:pt idx="344">
                  <c:v>1.2775354055249859</c:v>
                </c:pt>
                <c:pt idx="345">
                  <c:v>1.280217026734447</c:v>
                </c:pt>
                <c:pt idx="346">
                  <c:v>1.2554964772998281</c:v>
                </c:pt>
                <c:pt idx="347">
                  <c:v>1.262329544779738</c:v>
                </c:pt>
                <c:pt idx="348">
                  <c:v>1.260808308642468</c:v>
                </c:pt>
                <c:pt idx="349">
                  <c:v>1.283416439964262</c:v>
                </c:pt>
                <c:pt idx="350">
                  <c:v>1.2733090792310791</c:v>
                </c:pt>
                <c:pt idx="351">
                  <c:v>1.2514004895538</c:v>
                </c:pt>
                <c:pt idx="352">
                  <c:v>1.242408857991099</c:v>
                </c:pt>
                <c:pt idx="353">
                  <c:v>1.2337152043536861</c:v>
                </c:pt>
                <c:pt idx="354">
                  <c:v>1.253102193648129</c:v>
                </c:pt>
                <c:pt idx="355">
                  <c:v>1.250814056147411</c:v>
                </c:pt>
                <c:pt idx="356">
                  <c:v>1.2764226773311329</c:v>
                </c:pt>
                <c:pt idx="357">
                  <c:v>1.300847724348464</c:v>
                </c:pt>
                <c:pt idx="358">
                  <c:v>1.3103634639750861</c:v>
                </c:pt>
                <c:pt idx="359">
                  <c:v>1.312713529367499</c:v>
                </c:pt>
                <c:pt idx="360">
                  <c:v>1.294199082958974</c:v>
                </c:pt>
                <c:pt idx="361">
                  <c:v>1.3148189303157301</c:v>
                </c:pt>
                <c:pt idx="362">
                  <c:v>1.321747850418159</c:v>
                </c:pt>
                <c:pt idx="363">
                  <c:v>1.3498987409135199</c:v>
                </c:pt>
                <c:pt idx="364">
                  <c:v>1.352284274693881</c:v>
                </c:pt>
                <c:pt idx="365">
                  <c:v>1.347805857431787</c:v>
                </c:pt>
                <c:pt idx="366">
                  <c:v>1.352079227309205</c:v>
                </c:pt>
                <c:pt idx="367">
                  <c:v>1.352182889020705</c:v>
                </c:pt>
                <c:pt idx="368">
                  <c:v>1.3622556968424411</c:v>
                </c:pt>
                <c:pt idx="369">
                  <c:v>1.3441657472116351</c:v>
                </c:pt>
                <c:pt idx="370">
                  <c:v>1.3693328988321669</c:v>
                </c:pt>
                <c:pt idx="371">
                  <c:v>1.376673731259731</c:v>
                </c:pt>
                <c:pt idx="372">
                  <c:v>1.384690975780799</c:v>
                </c:pt>
                <c:pt idx="373">
                  <c:v>1.393504783103946</c:v>
                </c:pt>
                <c:pt idx="374">
                  <c:v>1.377398377800487</c:v>
                </c:pt>
                <c:pt idx="375">
                  <c:v>1.3771757026552851</c:v>
                </c:pt>
                <c:pt idx="376">
                  <c:v>1.360617130855083</c:v>
                </c:pt>
                <c:pt idx="377">
                  <c:v>1.364716719475348</c:v>
                </c:pt>
                <c:pt idx="378">
                  <c:v>1.3181031345324881</c:v>
                </c:pt>
                <c:pt idx="379">
                  <c:v>1.3190068765598431</c:v>
                </c:pt>
                <c:pt idx="380">
                  <c:v>1.3424362543119079</c:v>
                </c:pt>
                <c:pt idx="381">
                  <c:v>1.335925110049961</c:v>
                </c:pt>
                <c:pt idx="382">
                  <c:v>1.3214582923230731</c:v>
                </c:pt>
                <c:pt idx="383">
                  <c:v>1.323832949584568</c:v>
                </c:pt>
                <c:pt idx="384">
                  <c:v>1.3250929783584029</c:v>
                </c:pt>
                <c:pt idx="385">
                  <c:v>1.344937918058752</c:v>
                </c:pt>
                <c:pt idx="386">
                  <c:v>1.342099007462483</c:v>
                </c:pt>
                <c:pt idx="387">
                  <c:v>1.327922655267026</c:v>
                </c:pt>
                <c:pt idx="388">
                  <c:v>1.290577132818165</c:v>
                </c:pt>
                <c:pt idx="389">
                  <c:v>1.2968007655275</c:v>
                </c:pt>
                <c:pt idx="390">
                  <c:v>1.3213913056756881</c:v>
                </c:pt>
                <c:pt idx="391">
                  <c:v>1.3604828009167369</c:v>
                </c:pt>
                <c:pt idx="392">
                  <c:v>1.3716738849314249</c:v>
                </c:pt>
                <c:pt idx="393">
                  <c:v>1.386465828420991</c:v>
                </c:pt>
                <c:pt idx="394">
                  <c:v>1.3838711682512821</c:v>
                </c:pt>
                <c:pt idx="395">
                  <c:v>1.387825749457438</c:v>
                </c:pt>
                <c:pt idx="396">
                  <c:v>1.369774586877051</c:v>
                </c:pt>
                <c:pt idx="397">
                  <c:v>1.3702532420986591</c:v>
                </c:pt>
                <c:pt idx="398">
                  <c:v>1.3524063536514661</c:v>
                </c:pt>
                <c:pt idx="399">
                  <c:v>1.3675465295540641</c:v>
                </c:pt>
                <c:pt idx="400">
                  <c:v>1.3697714726280681</c:v>
                </c:pt>
                <c:pt idx="401">
                  <c:v>1.376982195029163</c:v>
                </c:pt>
                <c:pt idx="402">
                  <c:v>1.380867172164663</c:v>
                </c:pt>
                <c:pt idx="403">
                  <c:v>1.3797275388023871</c:v>
                </c:pt>
                <c:pt idx="404">
                  <c:v>1.357327485047334</c:v>
                </c:pt>
                <c:pt idx="405">
                  <c:v>1.3319491674654369</c:v>
                </c:pt>
                <c:pt idx="406">
                  <c:v>1.315968950922811</c:v>
                </c:pt>
                <c:pt idx="407">
                  <c:v>1.300199054557813</c:v>
                </c:pt>
                <c:pt idx="408">
                  <c:v>1.272138370320026</c:v>
                </c:pt>
                <c:pt idx="409">
                  <c:v>1.2647411725477229</c:v>
                </c:pt>
                <c:pt idx="410">
                  <c:v>1.2970139474599871</c:v>
                </c:pt>
                <c:pt idx="411">
                  <c:v>1.2841967637154521</c:v>
                </c:pt>
                <c:pt idx="412">
                  <c:v>1.2727515335511359</c:v>
                </c:pt>
                <c:pt idx="413">
                  <c:v>1.2561584864608</c:v>
                </c:pt>
                <c:pt idx="414">
                  <c:v>1.2650163407852</c:v>
                </c:pt>
                <c:pt idx="415">
                  <c:v>1.267488981177135</c:v>
                </c:pt>
                <c:pt idx="416">
                  <c:v>1.2671731890200051</c:v>
                </c:pt>
                <c:pt idx="417">
                  <c:v>1.241342295112791</c:v>
                </c:pt>
                <c:pt idx="418">
                  <c:v>1.246288616792453</c:v>
                </c:pt>
                <c:pt idx="419">
                  <c:v>1.2824416395081439</c:v>
                </c:pt>
                <c:pt idx="420">
                  <c:v>1.245428262233635</c:v>
                </c:pt>
                <c:pt idx="421">
                  <c:v>1.2368940244271041</c:v>
                </c:pt>
                <c:pt idx="422">
                  <c:v>1.219143502476685</c:v>
                </c:pt>
                <c:pt idx="423">
                  <c:v>1.2185060319345291</c:v>
                </c:pt>
                <c:pt idx="424">
                  <c:v>1.200769341548527</c:v>
                </c:pt>
                <c:pt idx="425">
                  <c:v>1.173585058802985</c:v>
                </c:pt>
                <c:pt idx="426">
                  <c:v>1.169708447834005</c:v>
                </c:pt>
                <c:pt idx="427">
                  <c:v>1.1653770309326501</c:v>
                </c:pt>
                <c:pt idx="428">
                  <c:v>1.15858240344954</c:v>
                </c:pt>
                <c:pt idx="429">
                  <c:v>1.200682887970099</c:v>
                </c:pt>
                <c:pt idx="430">
                  <c:v>1.220563173441946</c:v>
                </c:pt>
                <c:pt idx="431">
                  <c:v>1.2151921662793159</c:v>
                </c:pt>
                <c:pt idx="432">
                  <c:v>1.2212729383553711</c:v>
                </c:pt>
                <c:pt idx="433">
                  <c:v>1.1922443760316259</c:v>
                </c:pt>
                <c:pt idx="434">
                  <c:v>1.18907740900029</c:v>
                </c:pt>
                <c:pt idx="435">
                  <c:v>1.159189543094834</c:v>
                </c:pt>
                <c:pt idx="436">
                  <c:v>1.1392509031902729</c:v>
                </c:pt>
                <c:pt idx="437">
                  <c:v>1.1599269295516681</c:v>
                </c:pt>
                <c:pt idx="438">
                  <c:v>1.1912743758288249</c:v>
                </c:pt>
                <c:pt idx="439">
                  <c:v>1.210193651110677</c:v>
                </c:pt>
                <c:pt idx="440">
                  <c:v>1.206597690094299</c:v>
                </c:pt>
                <c:pt idx="441">
                  <c:v>1.229854594887982</c:v>
                </c:pt>
                <c:pt idx="442">
                  <c:v>1.242063483554563</c:v>
                </c:pt>
                <c:pt idx="443">
                  <c:v>1.228977104583648</c:v>
                </c:pt>
                <c:pt idx="444">
                  <c:v>1.2610524034158259</c:v>
                </c:pt>
                <c:pt idx="445">
                  <c:v>1.249537468331853</c:v>
                </c:pt>
                <c:pt idx="446">
                  <c:v>1.248053934225843</c:v>
                </c:pt>
                <c:pt idx="447">
                  <c:v>1.251589388896915</c:v>
                </c:pt>
                <c:pt idx="448">
                  <c:v>1.237252168987669</c:v>
                </c:pt>
                <c:pt idx="449">
                  <c:v>1.260745920158334</c:v>
                </c:pt>
                <c:pt idx="450">
                  <c:v>1.246907380758518</c:v>
                </c:pt>
                <c:pt idx="451">
                  <c:v>1.2425466788798809</c:v>
                </c:pt>
                <c:pt idx="452">
                  <c:v>1.270094282620857</c:v>
                </c:pt>
                <c:pt idx="453">
                  <c:v>1.278829563406336</c:v>
                </c:pt>
                <c:pt idx="454">
                  <c:v>1.249702503789401</c:v>
                </c:pt>
                <c:pt idx="455">
                  <c:v>1.2609734762755589</c:v>
                </c:pt>
                <c:pt idx="456">
                  <c:v>1.233996751429643</c:v>
                </c:pt>
                <c:pt idx="457">
                  <c:v>1.2322759176735629</c:v>
                </c:pt>
                <c:pt idx="458">
                  <c:v>1.236369492928642</c:v>
                </c:pt>
                <c:pt idx="459">
                  <c:v>1.235120001031583</c:v>
                </c:pt>
                <c:pt idx="460">
                  <c:v>1.237142723901556</c:v>
                </c:pt>
                <c:pt idx="461">
                  <c:v>1.2345733390725251</c:v>
                </c:pt>
                <c:pt idx="462">
                  <c:v>1.2448422617988171</c:v>
                </c:pt>
                <c:pt idx="463">
                  <c:v>1.2639026479440449</c:v>
                </c:pt>
                <c:pt idx="464">
                  <c:v>1.2217782584189341</c:v>
                </c:pt>
                <c:pt idx="465">
                  <c:v>1.2439300096550769</c:v>
                </c:pt>
                <c:pt idx="466">
                  <c:v>1.219277107110331</c:v>
                </c:pt>
                <c:pt idx="467">
                  <c:v>1.185752761096122</c:v>
                </c:pt>
                <c:pt idx="468">
                  <c:v>1.194142292474649</c:v>
                </c:pt>
                <c:pt idx="469">
                  <c:v>1.1988663059743569</c:v>
                </c:pt>
                <c:pt idx="470">
                  <c:v>1.202128612691316</c:v>
                </c:pt>
                <c:pt idx="471">
                  <c:v>1.1981739352191421</c:v>
                </c:pt>
                <c:pt idx="472">
                  <c:v>1.1835812323931709</c:v>
                </c:pt>
                <c:pt idx="473">
                  <c:v>1.1583312803752761</c:v>
                </c:pt>
                <c:pt idx="474">
                  <c:v>1.1326565448739649</c:v>
                </c:pt>
                <c:pt idx="475">
                  <c:v>1.119315505572466</c:v>
                </c:pt>
                <c:pt idx="476">
                  <c:v>1.1638071129306371</c:v>
                </c:pt>
                <c:pt idx="477">
                  <c:v>1.1770440662947339</c:v>
                </c:pt>
                <c:pt idx="478">
                  <c:v>1.1673487699012151</c:v>
                </c:pt>
                <c:pt idx="479">
                  <c:v>1.139867211601532</c:v>
                </c:pt>
                <c:pt idx="480">
                  <c:v>1.14410511370805</c:v>
                </c:pt>
                <c:pt idx="481">
                  <c:v>1.152547089066021</c:v>
                </c:pt>
                <c:pt idx="482">
                  <c:v>1.1391643281954309</c:v>
                </c:pt>
                <c:pt idx="483">
                  <c:v>1.105854726519294</c:v>
                </c:pt>
                <c:pt idx="484">
                  <c:v>1.115716658300407</c:v>
                </c:pt>
                <c:pt idx="485">
                  <c:v>1.1257076044919361</c:v>
                </c:pt>
                <c:pt idx="486">
                  <c:v>1.1558282782478559</c:v>
                </c:pt>
                <c:pt idx="487">
                  <c:v>1.1192704689812241</c:v>
                </c:pt>
                <c:pt idx="488">
                  <c:v>1.0742447070862751</c:v>
                </c:pt>
                <c:pt idx="489">
                  <c:v>1.0852217530923891</c:v>
                </c:pt>
                <c:pt idx="490">
                  <c:v>1.1169277806669009</c:v>
                </c:pt>
                <c:pt idx="491">
                  <c:v>1.1535441704055931</c:v>
                </c:pt>
                <c:pt idx="492">
                  <c:v>1.154159608791933</c:v>
                </c:pt>
                <c:pt idx="493">
                  <c:v>1.152156117985945</c:v>
                </c:pt>
                <c:pt idx="494">
                  <c:v>1.1217112342411859</c:v>
                </c:pt>
                <c:pt idx="495">
                  <c:v>1.0859819337361689</c:v>
                </c:pt>
                <c:pt idx="496">
                  <c:v>1.13418415314543</c:v>
                </c:pt>
                <c:pt idx="497">
                  <c:v>1.083798082692818</c:v>
                </c:pt>
                <c:pt idx="498">
                  <c:v>1.08430160000876</c:v>
                </c:pt>
                <c:pt idx="499">
                  <c:v>1.107292175236732</c:v>
                </c:pt>
                <c:pt idx="500">
                  <c:v>1.111291342280363</c:v>
                </c:pt>
                <c:pt idx="501">
                  <c:v>1.1155681047366599</c:v>
                </c:pt>
                <c:pt idx="502">
                  <c:v>1.114008898345326</c:v>
                </c:pt>
                <c:pt idx="503">
                  <c:v>1.1369982243686481</c:v>
                </c:pt>
                <c:pt idx="504">
                  <c:v>1.1490696923432151</c:v>
                </c:pt>
                <c:pt idx="505">
                  <c:v>1.1603000122719489</c:v>
                </c:pt>
                <c:pt idx="506">
                  <c:v>1.146719407165623</c:v>
                </c:pt>
                <c:pt idx="507">
                  <c:v>1.184336670177849</c:v>
                </c:pt>
                <c:pt idx="508">
                  <c:v>1.1916987131406589</c:v>
                </c:pt>
                <c:pt idx="509">
                  <c:v>1.190139163201948</c:v>
                </c:pt>
                <c:pt idx="510">
                  <c:v>1.213059491613468</c:v>
                </c:pt>
                <c:pt idx="511">
                  <c:v>1.214201686900644</c:v>
                </c:pt>
                <c:pt idx="512">
                  <c:v>1.2191660129835631</c:v>
                </c:pt>
                <c:pt idx="513">
                  <c:v>1.20868531343027</c:v>
                </c:pt>
                <c:pt idx="514">
                  <c:v>1.218151772470859</c:v>
                </c:pt>
                <c:pt idx="515">
                  <c:v>1.243645603197284</c:v>
                </c:pt>
                <c:pt idx="516">
                  <c:v>1.258579607652095</c:v>
                </c:pt>
                <c:pt idx="517">
                  <c:v>1.3033102074909191</c:v>
                </c:pt>
                <c:pt idx="518">
                  <c:v>1.3032703116665549</c:v>
                </c:pt>
                <c:pt idx="519">
                  <c:v>1.323901063046556</c:v>
                </c:pt>
                <c:pt idx="520">
                  <c:v>1.3443944841333599</c:v>
                </c:pt>
                <c:pt idx="521">
                  <c:v>1.3415787698358761</c:v>
                </c:pt>
                <c:pt idx="522">
                  <c:v>1.32999641358583</c:v>
                </c:pt>
                <c:pt idx="523">
                  <c:v>1.347233736967218</c:v>
                </c:pt>
                <c:pt idx="524">
                  <c:v>1.388449470350936</c:v>
                </c:pt>
                <c:pt idx="525">
                  <c:v>1.401824102181813</c:v>
                </c:pt>
                <c:pt idx="526">
                  <c:v>1.39185548769857</c:v>
                </c:pt>
                <c:pt idx="527">
                  <c:v>1.36783199541471</c:v>
                </c:pt>
                <c:pt idx="528">
                  <c:v>1.384449647986348</c:v>
                </c:pt>
                <c:pt idx="529">
                  <c:v>1.4350262051334799</c:v>
                </c:pt>
                <c:pt idx="530">
                  <c:v>1.454166293364838</c:v>
                </c:pt>
                <c:pt idx="531">
                  <c:v>1.463779923668634</c:v>
                </c:pt>
                <c:pt idx="532">
                  <c:v>1.378406871277847</c:v>
                </c:pt>
                <c:pt idx="533">
                  <c:v>1.395640448884615</c:v>
                </c:pt>
                <c:pt idx="534">
                  <c:v>1.433106927845093</c:v>
                </c:pt>
                <c:pt idx="535">
                  <c:v>1.4580476916241081</c:v>
                </c:pt>
                <c:pt idx="536">
                  <c:v>1.434158426624883</c:v>
                </c:pt>
                <c:pt idx="537">
                  <c:v>1.437630227754022</c:v>
                </c:pt>
                <c:pt idx="538">
                  <c:v>1.4655990624378681</c:v>
                </c:pt>
                <c:pt idx="539">
                  <c:v>1.448558403306244</c:v>
                </c:pt>
                <c:pt idx="540">
                  <c:v>1.480795248951787</c:v>
                </c:pt>
                <c:pt idx="541">
                  <c:v>1.4756613656153239</c:v>
                </c:pt>
                <c:pt idx="542">
                  <c:v>1.4251948987790879</c:v>
                </c:pt>
                <c:pt idx="543">
                  <c:v>1.3775906692044131</c:v>
                </c:pt>
                <c:pt idx="544">
                  <c:v>1.372481210978199</c:v>
                </c:pt>
                <c:pt idx="545">
                  <c:v>1.436543066540122</c:v>
                </c:pt>
                <c:pt idx="546">
                  <c:v>1.4470143905746891</c:v>
                </c:pt>
                <c:pt idx="547">
                  <c:v>1.4177526430449621</c:v>
                </c:pt>
                <c:pt idx="548">
                  <c:v>1.448378029851429</c:v>
                </c:pt>
                <c:pt idx="549">
                  <c:v>1.4533726989252109</c:v>
                </c:pt>
                <c:pt idx="550">
                  <c:v>1.501632594208951</c:v>
                </c:pt>
                <c:pt idx="551">
                  <c:v>1.5014090889351279</c:v>
                </c:pt>
                <c:pt idx="552">
                  <c:v>1.492669487485746</c:v>
                </c:pt>
                <c:pt idx="553">
                  <c:v>1.508097357917481</c:v>
                </c:pt>
                <c:pt idx="554">
                  <c:v>1.542553430957583</c:v>
                </c:pt>
                <c:pt idx="555">
                  <c:v>1.51110669994921</c:v>
                </c:pt>
                <c:pt idx="556">
                  <c:v>1.5411027966193851</c:v>
                </c:pt>
                <c:pt idx="557">
                  <c:v>1.4768053783789441</c:v>
                </c:pt>
                <c:pt idx="558">
                  <c:v>1.4647350740325871</c:v>
                </c:pt>
                <c:pt idx="559">
                  <c:v>1.4605611063946531</c:v>
                </c:pt>
                <c:pt idx="560">
                  <c:v>1.446848290959257</c:v>
                </c:pt>
                <c:pt idx="561">
                  <c:v>1.468599718490629</c:v>
                </c:pt>
                <c:pt idx="562">
                  <c:v>1.507972244635158</c:v>
                </c:pt>
                <c:pt idx="563">
                  <c:v>1.5233319619841059</c:v>
                </c:pt>
                <c:pt idx="564">
                  <c:v>1.5412046226943661</c:v>
                </c:pt>
                <c:pt idx="565">
                  <c:v>1.5645399971274421</c:v>
                </c:pt>
                <c:pt idx="566">
                  <c:v>1.5584548723133469</c:v>
                </c:pt>
                <c:pt idx="567">
                  <c:v>1.523345033931877</c:v>
                </c:pt>
                <c:pt idx="568">
                  <c:v>1.5333489492402179</c:v>
                </c:pt>
                <c:pt idx="569">
                  <c:v>1.52691301733447</c:v>
                </c:pt>
                <c:pt idx="570">
                  <c:v>1.513351723168219</c:v>
                </c:pt>
                <c:pt idx="571">
                  <c:v>1.5233066989131701</c:v>
                </c:pt>
                <c:pt idx="572">
                  <c:v>1.5027317284933011</c:v>
                </c:pt>
                <c:pt idx="573">
                  <c:v>1.5249449433206841</c:v>
                </c:pt>
                <c:pt idx="574">
                  <c:v>1.495599551239938</c:v>
                </c:pt>
                <c:pt idx="575">
                  <c:v>1.5117224164861549</c:v>
                </c:pt>
                <c:pt idx="576">
                  <c:v>1.539805938872097</c:v>
                </c:pt>
                <c:pt idx="577">
                  <c:v>1.5463639060179319</c:v>
                </c:pt>
                <c:pt idx="578">
                  <c:v>1.536946134805151</c:v>
                </c:pt>
                <c:pt idx="579">
                  <c:v>1.509621363488062</c:v>
                </c:pt>
                <c:pt idx="580">
                  <c:v>1.5234926659714769</c:v>
                </c:pt>
                <c:pt idx="581">
                  <c:v>1.557841847566261</c:v>
                </c:pt>
                <c:pt idx="582">
                  <c:v>1.5567488481788789</c:v>
                </c:pt>
                <c:pt idx="583">
                  <c:v>1.565163606359024</c:v>
                </c:pt>
                <c:pt idx="584">
                  <c:v>1.5727564567048</c:v>
                </c:pt>
                <c:pt idx="585">
                  <c:v>1.5414559695517149</c:v>
                </c:pt>
                <c:pt idx="586">
                  <c:v>1.5328867898702589</c:v>
                </c:pt>
                <c:pt idx="587">
                  <c:v>1.53034086391305</c:v>
                </c:pt>
                <c:pt idx="588">
                  <c:v>1.5255861818099521</c:v>
                </c:pt>
                <c:pt idx="589">
                  <c:v>1.5185215581505189</c:v>
                </c:pt>
                <c:pt idx="590">
                  <c:v>1.557065149924022</c:v>
                </c:pt>
                <c:pt idx="591">
                  <c:v>1.5544985510315561</c:v>
                </c:pt>
                <c:pt idx="592">
                  <c:v>1.5739916882939819</c:v>
                </c:pt>
                <c:pt idx="593">
                  <c:v>1.566351189531441</c:v>
                </c:pt>
                <c:pt idx="594">
                  <c:v>1.5671897837946751</c:v>
                </c:pt>
                <c:pt idx="595">
                  <c:v>1.582429163724878</c:v>
                </c:pt>
                <c:pt idx="596">
                  <c:v>1.567537642038735</c:v>
                </c:pt>
                <c:pt idx="597">
                  <c:v>1.563030752492456</c:v>
                </c:pt>
                <c:pt idx="598">
                  <c:v>1.539675823023672</c:v>
                </c:pt>
                <c:pt idx="599">
                  <c:v>1.5036307476892119</c:v>
                </c:pt>
                <c:pt idx="600">
                  <c:v>1.504996875650487</c:v>
                </c:pt>
                <c:pt idx="601">
                  <c:v>1.510186234666385</c:v>
                </c:pt>
                <c:pt idx="602">
                  <c:v>1.496025401670148</c:v>
                </c:pt>
                <c:pt idx="603">
                  <c:v>1.5303673105350619</c:v>
                </c:pt>
                <c:pt idx="604">
                  <c:v>1.557329359009</c:v>
                </c:pt>
                <c:pt idx="605">
                  <c:v>1.5683413534591999</c:v>
                </c:pt>
                <c:pt idx="606">
                  <c:v>1.5629835599890489</c:v>
                </c:pt>
                <c:pt idx="607">
                  <c:v>1.536339567614853</c:v>
                </c:pt>
                <c:pt idx="608">
                  <c:v>1.5856642647253609</c:v>
                </c:pt>
                <c:pt idx="609">
                  <c:v>1.5650785055718119</c:v>
                </c:pt>
                <c:pt idx="610">
                  <c:v>1.548061915195585</c:v>
                </c:pt>
                <c:pt idx="611">
                  <c:v>1.5722864829799039</c:v>
                </c:pt>
                <c:pt idx="612">
                  <c:v>1.6054429751726711</c:v>
                </c:pt>
                <c:pt idx="613">
                  <c:v>1.6007252949976249</c:v>
                </c:pt>
                <c:pt idx="614">
                  <c:v>1.5577160118324309</c:v>
                </c:pt>
                <c:pt idx="615">
                  <c:v>1.5565863095961601</c:v>
                </c:pt>
                <c:pt idx="616">
                  <c:v>1.5635745987704091</c:v>
                </c:pt>
                <c:pt idx="617">
                  <c:v>1.567161610172868</c:v>
                </c:pt>
                <c:pt idx="618">
                  <c:v>1.556853128329192</c:v>
                </c:pt>
                <c:pt idx="619">
                  <c:v>1.5402227530995729</c:v>
                </c:pt>
                <c:pt idx="620">
                  <c:v>1.5507486727887609</c:v>
                </c:pt>
                <c:pt idx="621">
                  <c:v>1.5371749595426669</c:v>
                </c:pt>
                <c:pt idx="622">
                  <c:v>1.5287518417352091</c:v>
                </c:pt>
                <c:pt idx="623">
                  <c:v>1.5162353587381621</c:v>
                </c:pt>
                <c:pt idx="624">
                  <c:v>1.4972783883491041</c:v>
                </c:pt>
                <c:pt idx="625">
                  <c:v>1.474530969539408</c:v>
                </c:pt>
                <c:pt idx="626">
                  <c:v>1.509319892597482</c:v>
                </c:pt>
                <c:pt idx="627">
                  <c:v>1.553759556177019</c:v>
                </c:pt>
                <c:pt idx="628">
                  <c:v>1.597379467480601</c:v>
                </c:pt>
                <c:pt idx="629">
                  <c:v>1.6306424635497661</c:v>
                </c:pt>
                <c:pt idx="630">
                  <c:v>1.645457053298591</c:v>
                </c:pt>
                <c:pt idx="631">
                  <c:v>1.624983975623316</c:v>
                </c:pt>
                <c:pt idx="632">
                  <c:v>1.6731959937834511</c:v>
                </c:pt>
                <c:pt idx="633">
                  <c:v>1.6822714387116491</c:v>
                </c:pt>
                <c:pt idx="634">
                  <c:v>1.658593354381853</c:v>
                </c:pt>
                <c:pt idx="635">
                  <c:v>1.684590964752575</c:v>
                </c:pt>
                <c:pt idx="636">
                  <c:v>1.655899854816415</c:v>
                </c:pt>
                <c:pt idx="637">
                  <c:v>1.626656080677362</c:v>
                </c:pt>
                <c:pt idx="638">
                  <c:v>1.6244952129246131</c:v>
                </c:pt>
                <c:pt idx="639">
                  <c:v>1.649121172705428</c:v>
                </c:pt>
                <c:pt idx="640">
                  <c:v>1.6914303027564259</c:v>
                </c:pt>
                <c:pt idx="641">
                  <c:v>1.6872946468742369</c:v>
                </c:pt>
                <c:pt idx="642">
                  <c:v>1.6823216232704941</c:v>
                </c:pt>
                <c:pt idx="643">
                  <c:v>1.643294377545724</c:v>
                </c:pt>
                <c:pt idx="644">
                  <c:v>1.6405948199243321</c:v>
                </c:pt>
                <c:pt idx="645">
                  <c:v>1.6555401130150571</c:v>
                </c:pt>
                <c:pt idx="646">
                  <c:v>1.6469914866769459</c:v>
                </c:pt>
                <c:pt idx="647">
                  <c:v>1.577120681763817</c:v>
                </c:pt>
                <c:pt idx="648">
                  <c:v>1.5918070653477181</c:v>
                </c:pt>
                <c:pt idx="649">
                  <c:v>1.6278428597860319</c:v>
                </c:pt>
                <c:pt idx="650">
                  <c:v>1.6165589230688799</c:v>
                </c:pt>
                <c:pt idx="651">
                  <c:v>1.628494328292857</c:v>
                </c:pt>
                <c:pt idx="652">
                  <c:v>1.644326387502467</c:v>
                </c:pt>
                <c:pt idx="653">
                  <c:v>1.6945841822974279</c:v>
                </c:pt>
                <c:pt idx="654">
                  <c:v>1.704292417134923</c:v>
                </c:pt>
                <c:pt idx="655">
                  <c:v>1.6983397707611569</c:v>
                </c:pt>
                <c:pt idx="656">
                  <c:v>1.7030880577104739</c:v>
                </c:pt>
                <c:pt idx="657">
                  <c:v>1.6767530903795831</c:v>
                </c:pt>
                <c:pt idx="658">
                  <c:v>1.6695614698233541</c:v>
                </c:pt>
                <c:pt idx="659">
                  <c:v>1.6285603892051581</c:v>
                </c:pt>
                <c:pt idx="660">
                  <c:v>1.6284804007578271</c:v>
                </c:pt>
                <c:pt idx="661">
                  <c:v>1.640121446275814</c:v>
                </c:pt>
                <c:pt idx="662">
                  <c:v>1.5907360575957581</c:v>
                </c:pt>
                <c:pt idx="663">
                  <c:v>1.5744834799171501</c:v>
                </c:pt>
                <c:pt idx="664">
                  <c:v>1.5869239516245159</c:v>
                </c:pt>
                <c:pt idx="665">
                  <c:v>1.570313165979712</c:v>
                </c:pt>
                <c:pt idx="666">
                  <c:v>1.5361555229124959</c:v>
                </c:pt>
                <c:pt idx="667">
                  <c:v>1.5803101966698709</c:v>
                </c:pt>
                <c:pt idx="668">
                  <c:v>1.6097976812468111</c:v>
                </c:pt>
                <c:pt idx="669">
                  <c:v>1.6125754350197281</c:v>
                </c:pt>
                <c:pt idx="670">
                  <c:v>1.6529149684650031</c:v>
                </c:pt>
                <c:pt idx="671">
                  <c:v>1.6622440109448331</c:v>
                </c:pt>
                <c:pt idx="672">
                  <c:v>1.6390227409888929</c:v>
                </c:pt>
                <c:pt idx="673">
                  <c:v>1.6327861125338889</c:v>
                </c:pt>
                <c:pt idx="674">
                  <c:v>1.6325581986270929</c:v>
                </c:pt>
                <c:pt idx="675">
                  <c:v>1.6419999324090011</c:v>
                </c:pt>
                <c:pt idx="676">
                  <c:v>1.6445843548100461</c:v>
                </c:pt>
                <c:pt idx="677">
                  <c:v>1.672896589942888</c:v>
                </c:pt>
                <c:pt idx="678">
                  <c:v>1.670302930256399</c:v>
                </c:pt>
                <c:pt idx="679">
                  <c:v>1.6859070451262941</c:v>
                </c:pt>
                <c:pt idx="680">
                  <c:v>1.6530578402700491</c:v>
                </c:pt>
                <c:pt idx="681">
                  <c:v>1.638200687030517</c:v>
                </c:pt>
                <c:pt idx="682">
                  <c:v>1.6207297239329921</c:v>
                </c:pt>
                <c:pt idx="683">
                  <c:v>1.599494035335904</c:v>
                </c:pt>
                <c:pt idx="684">
                  <c:v>1.606149776975202</c:v>
                </c:pt>
                <c:pt idx="685">
                  <c:v>1.607655522529162</c:v>
                </c:pt>
                <c:pt idx="686">
                  <c:v>1.6186294701781641</c:v>
                </c:pt>
                <c:pt idx="687">
                  <c:v>1.642101751938698</c:v>
                </c:pt>
                <c:pt idx="688">
                  <c:v>1.6445677646966781</c:v>
                </c:pt>
                <c:pt idx="689">
                  <c:v>1.6256461208521991</c:v>
                </c:pt>
                <c:pt idx="690">
                  <c:v>1.6190753585703741</c:v>
                </c:pt>
                <c:pt idx="691">
                  <c:v>1.6169784557145339</c:v>
                </c:pt>
                <c:pt idx="692">
                  <c:v>1.58620965180157</c:v>
                </c:pt>
                <c:pt idx="693">
                  <c:v>1.5849977472689569</c:v>
                </c:pt>
                <c:pt idx="694">
                  <c:v>1.5838076395804559</c:v>
                </c:pt>
                <c:pt idx="695">
                  <c:v>1.5594192757676899</c:v>
                </c:pt>
                <c:pt idx="696">
                  <c:v>1.5580774620441711</c:v>
                </c:pt>
                <c:pt idx="697">
                  <c:v>1.541628480781752</c:v>
                </c:pt>
                <c:pt idx="698">
                  <c:v>1.5301245745557359</c:v>
                </c:pt>
                <c:pt idx="699">
                  <c:v>1.5310885381999511</c:v>
                </c:pt>
                <c:pt idx="700">
                  <c:v>1.5252278813667559</c:v>
                </c:pt>
                <c:pt idx="701">
                  <c:v>1.533108437450774</c:v>
                </c:pt>
                <c:pt idx="702">
                  <c:v>1.508900426443393</c:v>
                </c:pt>
                <c:pt idx="703">
                  <c:v>1.514657977057434</c:v>
                </c:pt>
                <c:pt idx="704">
                  <c:v>1.4818796470474931</c:v>
                </c:pt>
                <c:pt idx="705">
                  <c:v>1.4452588585866859</c:v>
                </c:pt>
                <c:pt idx="706">
                  <c:v>1.426133575046153</c:v>
                </c:pt>
                <c:pt idx="707">
                  <c:v>1.424616328886813</c:v>
                </c:pt>
                <c:pt idx="708">
                  <c:v>1.453251325385579</c:v>
                </c:pt>
                <c:pt idx="709">
                  <c:v>1.420817128238377</c:v>
                </c:pt>
                <c:pt idx="710">
                  <c:v>1.426035514260422</c:v>
                </c:pt>
                <c:pt idx="711">
                  <c:v>1.475768097818811</c:v>
                </c:pt>
                <c:pt idx="712">
                  <c:v>1.465212272126833</c:v>
                </c:pt>
                <c:pt idx="713">
                  <c:v>1.4931373882919181</c:v>
                </c:pt>
                <c:pt idx="714">
                  <c:v>1.511034687660739</c:v>
                </c:pt>
                <c:pt idx="715">
                  <c:v>1.505328681223143</c:v>
                </c:pt>
                <c:pt idx="716">
                  <c:v>1.5012302527840899</c:v>
                </c:pt>
                <c:pt idx="717">
                  <c:v>1.481994927340071</c:v>
                </c:pt>
                <c:pt idx="718">
                  <c:v>1.534850727092435</c:v>
                </c:pt>
                <c:pt idx="719">
                  <c:v>1.525164734837388</c:v>
                </c:pt>
                <c:pt idx="720">
                  <c:v>1.513823383042902</c:v>
                </c:pt>
                <c:pt idx="721">
                  <c:v>1.533179455856793</c:v>
                </c:pt>
                <c:pt idx="722">
                  <c:v>1.541548300554699</c:v>
                </c:pt>
                <c:pt idx="723">
                  <c:v>1.5538859610807609</c:v>
                </c:pt>
                <c:pt idx="724">
                  <c:v>1.5828474171322711</c:v>
                </c:pt>
                <c:pt idx="725">
                  <c:v>1.611803173845034</c:v>
                </c:pt>
                <c:pt idx="726">
                  <c:v>1.636860407765274</c:v>
                </c:pt>
                <c:pt idx="727">
                  <c:v>1.619835918353242</c:v>
                </c:pt>
                <c:pt idx="728">
                  <c:v>1.6351087240411259</c:v>
                </c:pt>
                <c:pt idx="729">
                  <c:v>1.6526531360770309</c:v>
                </c:pt>
                <c:pt idx="730">
                  <c:v>1.636234470294194</c:v>
                </c:pt>
                <c:pt idx="731">
                  <c:v>1.6567313005975659</c:v>
                </c:pt>
                <c:pt idx="732">
                  <c:v>1.694397630071615</c:v>
                </c:pt>
                <c:pt idx="733">
                  <c:v>1.704731185125703</c:v>
                </c:pt>
                <c:pt idx="734">
                  <c:v>1.7130339210673939</c:v>
                </c:pt>
                <c:pt idx="735">
                  <c:v>1.6925511658081129</c:v>
                </c:pt>
                <c:pt idx="736">
                  <c:v>1.7505210090177821</c:v>
                </c:pt>
                <c:pt idx="737">
                  <c:v>1.7796279464973519</c:v>
                </c:pt>
                <c:pt idx="738">
                  <c:v>1.7910747485650489</c:v>
                </c:pt>
                <c:pt idx="739">
                  <c:v>1.7831835870657311</c:v>
                </c:pt>
                <c:pt idx="740">
                  <c:v>1.813242274810307</c:v>
                </c:pt>
                <c:pt idx="741">
                  <c:v>1.8325250530559341</c:v>
                </c:pt>
                <c:pt idx="742">
                  <c:v>1.797100461106967</c:v>
                </c:pt>
                <c:pt idx="743">
                  <c:v>1.8008684172300069</c:v>
                </c:pt>
                <c:pt idx="744">
                  <c:v>1.761012258879139</c:v>
                </c:pt>
                <c:pt idx="745">
                  <c:v>1.772048197581835</c:v>
                </c:pt>
                <c:pt idx="746">
                  <c:v>1.815823517835323</c:v>
                </c:pt>
                <c:pt idx="747">
                  <c:v>1.8518221671931301</c:v>
                </c:pt>
                <c:pt idx="748">
                  <c:v>1.8530642585682111</c:v>
                </c:pt>
                <c:pt idx="749">
                  <c:v>1.8243591702233559</c:v>
                </c:pt>
                <c:pt idx="750">
                  <c:v>1.8338717950365011</c:v>
                </c:pt>
                <c:pt idx="751">
                  <c:v>1.7804933411568351</c:v>
                </c:pt>
                <c:pt idx="752">
                  <c:v>1.8225692884806091</c:v>
                </c:pt>
                <c:pt idx="753">
                  <c:v>1.8787874111335201</c:v>
                </c:pt>
                <c:pt idx="754">
                  <c:v>1.9023749261362171</c:v>
                </c:pt>
                <c:pt idx="755">
                  <c:v>1.9467011448201861</c:v>
                </c:pt>
                <c:pt idx="756">
                  <c:v>1.95942562292744</c:v>
                </c:pt>
                <c:pt idx="757">
                  <c:v>1.9176736547218161</c:v>
                </c:pt>
                <c:pt idx="758">
                  <c:v>1.9954568904568819</c:v>
                </c:pt>
                <c:pt idx="759">
                  <c:v>1.953052371829274</c:v>
                </c:pt>
                <c:pt idx="760">
                  <c:v>1.9393485703931479</c:v>
                </c:pt>
                <c:pt idx="761">
                  <c:v>1.9754554960637569</c:v>
                </c:pt>
                <c:pt idx="762">
                  <c:v>1.953194553928064</c:v>
                </c:pt>
                <c:pt idx="763">
                  <c:v>1.934875129096459</c:v>
                </c:pt>
                <c:pt idx="764">
                  <c:v>1.982425823311686</c:v>
                </c:pt>
                <c:pt idx="765">
                  <c:v>2.0285533247385592</c:v>
                </c:pt>
                <c:pt idx="766">
                  <c:v>1.9791683409230441</c:v>
                </c:pt>
                <c:pt idx="767">
                  <c:v>2.034853627837927</c:v>
                </c:pt>
                <c:pt idx="768">
                  <c:v>2.098182578545531</c:v>
                </c:pt>
                <c:pt idx="769">
                  <c:v>2.0508779384906748</c:v>
                </c:pt>
                <c:pt idx="770">
                  <c:v>2.0272983531638018</c:v>
                </c:pt>
                <c:pt idx="771">
                  <c:v>2.0286475105505581</c:v>
                </c:pt>
                <c:pt idx="772">
                  <c:v>1.990745768001404</c:v>
                </c:pt>
                <c:pt idx="773">
                  <c:v>2.0183613575712949</c:v>
                </c:pt>
                <c:pt idx="774">
                  <c:v>2.0451035117513969</c:v>
                </c:pt>
                <c:pt idx="775">
                  <c:v>2.0846107710803938</c:v>
                </c:pt>
                <c:pt idx="776">
                  <c:v>2.0661643125075062</c:v>
                </c:pt>
                <c:pt idx="777">
                  <c:v>2.0429555900888592</c:v>
                </c:pt>
                <c:pt idx="778">
                  <c:v>2.1163448151196671</c:v>
                </c:pt>
                <c:pt idx="779">
                  <c:v>2.157028819938712</c:v>
                </c:pt>
                <c:pt idx="780">
                  <c:v>2.1615641093609712</c:v>
                </c:pt>
                <c:pt idx="781">
                  <c:v>2.158297609893701</c:v>
                </c:pt>
                <c:pt idx="782">
                  <c:v>2.174042859528694</c:v>
                </c:pt>
                <c:pt idx="783">
                  <c:v>2.1944441588495178</c:v>
                </c:pt>
                <c:pt idx="784">
                  <c:v>2.1712705929999512</c:v>
                </c:pt>
                <c:pt idx="785">
                  <c:v>2.154555413523374</c:v>
                </c:pt>
                <c:pt idx="786">
                  <c:v>2.1879954336321989</c:v>
                </c:pt>
                <c:pt idx="787">
                  <c:v>2.074478719807566</c:v>
                </c:pt>
                <c:pt idx="788">
                  <c:v>2.041866480900083</c:v>
                </c:pt>
                <c:pt idx="789">
                  <c:v>2.0962592139264169</c:v>
                </c:pt>
                <c:pt idx="790">
                  <c:v>2.107568955893266</c:v>
                </c:pt>
                <c:pt idx="791">
                  <c:v>2.0838883592106461</c:v>
                </c:pt>
                <c:pt idx="792">
                  <c:v>2.0809960434124699</c:v>
                </c:pt>
                <c:pt idx="793">
                  <c:v>2.1002726503789559</c:v>
                </c:pt>
                <c:pt idx="794">
                  <c:v>2.063362284600514</c:v>
                </c:pt>
                <c:pt idx="795">
                  <c:v>2.0781417783477569</c:v>
                </c:pt>
                <c:pt idx="796">
                  <c:v>2.1421651026620698</c:v>
                </c:pt>
                <c:pt idx="797">
                  <c:v>2.1429756443466692</c:v>
                </c:pt>
                <c:pt idx="798">
                  <c:v>2.2007357125386431</c:v>
                </c:pt>
                <c:pt idx="799">
                  <c:v>2.2731186466510662</c:v>
                </c:pt>
                <c:pt idx="800">
                  <c:v>2.2324999361880131</c:v>
                </c:pt>
                <c:pt idx="801">
                  <c:v>2.3080782452597628</c:v>
                </c:pt>
                <c:pt idx="802">
                  <c:v>2.270107452632629</c:v>
                </c:pt>
                <c:pt idx="803">
                  <c:v>2.1972304942104461</c:v>
                </c:pt>
                <c:pt idx="804">
                  <c:v>2.2424508565079861</c:v>
                </c:pt>
                <c:pt idx="805">
                  <c:v>2.296553672944404</c:v>
                </c:pt>
                <c:pt idx="806">
                  <c:v>2.3358334039650051</c:v>
                </c:pt>
                <c:pt idx="807">
                  <c:v>2.3378704672323711</c:v>
                </c:pt>
                <c:pt idx="808">
                  <c:v>2.3765203449709711</c:v>
                </c:pt>
                <c:pt idx="809">
                  <c:v>2.3784473660865011</c:v>
                </c:pt>
                <c:pt idx="810">
                  <c:v>2.369129489517066</c:v>
                </c:pt>
                <c:pt idx="811">
                  <c:v>2.3897631787771521</c:v>
                </c:pt>
                <c:pt idx="812">
                  <c:v>2.3365225451672851</c:v>
                </c:pt>
                <c:pt idx="813">
                  <c:v>2.390693212025039</c:v>
                </c:pt>
                <c:pt idx="814">
                  <c:v>2.408873861291648</c:v>
                </c:pt>
                <c:pt idx="815">
                  <c:v>2.4423597179553602</c:v>
                </c:pt>
                <c:pt idx="816">
                  <c:v>2.493927698808529</c:v>
                </c:pt>
                <c:pt idx="817">
                  <c:v>2.5449436170553961</c:v>
                </c:pt>
                <c:pt idx="818">
                  <c:v>2.4976880066673721</c:v>
                </c:pt>
                <c:pt idx="819">
                  <c:v>2.4871774357783578</c:v>
                </c:pt>
                <c:pt idx="820">
                  <c:v>2.5334633881047979</c:v>
                </c:pt>
                <c:pt idx="821">
                  <c:v>2.5755288551104898</c:v>
                </c:pt>
                <c:pt idx="822">
                  <c:v>2.546864220878915</c:v>
                </c:pt>
                <c:pt idx="823">
                  <c:v>2.5902528784920711</c:v>
                </c:pt>
                <c:pt idx="824">
                  <c:v>2.6094514779071272</c:v>
                </c:pt>
                <c:pt idx="825">
                  <c:v>2.5755296461399548</c:v>
                </c:pt>
                <c:pt idx="826">
                  <c:v>2.5271265532190519</c:v>
                </c:pt>
                <c:pt idx="827">
                  <c:v>2.4577162374955281</c:v>
                </c:pt>
                <c:pt idx="828">
                  <c:v>2.4820976226711768</c:v>
                </c:pt>
                <c:pt idx="829">
                  <c:v>2.436405434871904</c:v>
                </c:pt>
                <c:pt idx="830">
                  <c:v>2.3930911785565412</c:v>
                </c:pt>
                <c:pt idx="831">
                  <c:v>2.3626000389567618</c:v>
                </c:pt>
                <c:pt idx="832">
                  <c:v>2.432726747109542</c:v>
                </c:pt>
                <c:pt idx="833">
                  <c:v>2.4639022005364262</c:v>
                </c:pt>
                <c:pt idx="834">
                  <c:v>2.4609784901537788</c:v>
                </c:pt>
                <c:pt idx="835">
                  <c:v>2.4521402315120899</c:v>
                </c:pt>
                <c:pt idx="836">
                  <c:v>2.3520700590335402</c:v>
                </c:pt>
                <c:pt idx="837">
                  <c:v>2.342046762294538</c:v>
                </c:pt>
                <c:pt idx="838">
                  <c:v>2.2245340286642379</c:v>
                </c:pt>
                <c:pt idx="839">
                  <c:v>2.2520081687906379</c:v>
                </c:pt>
                <c:pt idx="840">
                  <c:v>2.3540117403871879</c:v>
                </c:pt>
                <c:pt idx="841">
                  <c:v>2.3246517912564859</c:v>
                </c:pt>
                <c:pt idx="842">
                  <c:v>2.3178819017899701</c:v>
                </c:pt>
                <c:pt idx="843">
                  <c:v>2.3925769570186839</c:v>
                </c:pt>
                <c:pt idx="844">
                  <c:v>2.4552692192793302</c:v>
                </c:pt>
                <c:pt idx="845">
                  <c:v>2.4859920833647</c:v>
                </c:pt>
                <c:pt idx="846">
                  <c:v>2.478400316904072</c:v>
                </c:pt>
                <c:pt idx="847">
                  <c:v>2.4344137981740719</c:v>
                </c:pt>
                <c:pt idx="848">
                  <c:v>2.3534028677211118</c:v>
                </c:pt>
                <c:pt idx="849">
                  <c:v>2.3750903156190719</c:v>
                </c:pt>
                <c:pt idx="850">
                  <c:v>2.4344202678521412</c:v>
                </c:pt>
                <c:pt idx="851">
                  <c:v>2.4964411373067001</c:v>
                </c:pt>
                <c:pt idx="852">
                  <c:v>2.4958650687896671</c:v>
                </c:pt>
                <c:pt idx="853">
                  <c:v>2.5830974905075448</c:v>
                </c:pt>
                <c:pt idx="854">
                  <c:v>2.6103378997623632</c:v>
                </c:pt>
                <c:pt idx="855">
                  <c:v>2.591825709616701</c:v>
                </c:pt>
                <c:pt idx="856">
                  <c:v>2.5936591404216709</c:v>
                </c:pt>
                <c:pt idx="857">
                  <c:v>2.5396785144637621</c:v>
                </c:pt>
                <c:pt idx="858">
                  <c:v>2.6172037159575932</c:v>
                </c:pt>
                <c:pt idx="859">
                  <c:v>2.6907274320429622</c:v>
                </c:pt>
                <c:pt idx="860">
                  <c:v>2.7115464212647131</c:v>
                </c:pt>
                <c:pt idx="861">
                  <c:v>2.626050859274589</c:v>
                </c:pt>
                <c:pt idx="862">
                  <c:v>2.609008197567984</c:v>
                </c:pt>
                <c:pt idx="863">
                  <c:v>2.5625702916246138</c:v>
                </c:pt>
                <c:pt idx="864">
                  <c:v>2.5401268605346399</c:v>
                </c:pt>
                <c:pt idx="865">
                  <c:v>2.5520096021522942</c:v>
                </c:pt>
                <c:pt idx="866">
                  <c:v>2.6742186464871578</c:v>
                </c:pt>
                <c:pt idx="867">
                  <c:v>2.673706421452394</c:v>
                </c:pt>
                <c:pt idx="868">
                  <c:v>2.7180260558895668</c:v>
                </c:pt>
                <c:pt idx="869">
                  <c:v>2.7378215586478851</c:v>
                </c:pt>
                <c:pt idx="870">
                  <c:v>2.653319117548786</c:v>
                </c:pt>
                <c:pt idx="871">
                  <c:v>2.649047185676185</c:v>
                </c:pt>
                <c:pt idx="872">
                  <c:v>2.640555025396933</c:v>
                </c:pt>
                <c:pt idx="873">
                  <c:v>2.6468363735765799</c:v>
                </c:pt>
                <c:pt idx="874">
                  <c:v>2.6735945469733231</c:v>
                </c:pt>
                <c:pt idx="875">
                  <c:v>2.6958589083392992</c:v>
                </c:pt>
                <c:pt idx="876">
                  <c:v>2.712950358942829</c:v>
                </c:pt>
                <c:pt idx="877">
                  <c:v>2.632143585687106</c:v>
                </c:pt>
                <c:pt idx="878">
                  <c:v>2.7173951113525709</c:v>
                </c:pt>
                <c:pt idx="879">
                  <c:v>2.749721374272176</c:v>
                </c:pt>
                <c:pt idx="880">
                  <c:v>2.7245412286117112</c:v>
                </c:pt>
                <c:pt idx="881">
                  <c:v>2.7754837452889158</c:v>
                </c:pt>
                <c:pt idx="882">
                  <c:v>2.7990901875293219</c:v>
                </c:pt>
                <c:pt idx="883">
                  <c:v>2.872532157711881</c:v>
                </c:pt>
                <c:pt idx="884">
                  <c:v>2.9046247047401512</c:v>
                </c:pt>
                <c:pt idx="885">
                  <c:v>2.876383037360859</c:v>
                </c:pt>
                <c:pt idx="886">
                  <c:v>2.8720715564655501</c:v>
                </c:pt>
                <c:pt idx="887">
                  <c:v>2.7393700546630408</c:v>
                </c:pt>
                <c:pt idx="888">
                  <c:v>2.792634475687902</c:v>
                </c:pt>
                <c:pt idx="889">
                  <c:v>2.8536304752102701</c:v>
                </c:pt>
                <c:pt idx="890">
                  <c:v>2.8514262607199399</c:v>
                </c:pt>
                <c:pt idx="891">
                  <c:v>2.874612021586715</c:v>
                </c:pt>
                <c:pt idx="892">
                  <c:v>2.877318485696247</c:v>
                </c:pt>
                <c:pt idx="893">
                  <c:v>2.8859458223634809</c:v>
                </c:pt>
                <c:pt idx="894">
                  <c:v>2.86944253689447</c:v>
                </c:pt>
                <c:pt idx="895">
                  <c:v>2.810929563951063</c:v>
                </c:pt>
                <c:pt idx="896">
                  <c:v>2.8178650189526109</c:v>
                </c:pt>
                <c:pt idx="897">
                  <c:v>2.8477998043730599</c:v>
                </c:pt>
                <c:pt idx="898">
                  <c:v>2.8878084940504198</c:v>
                </c:pt>
                <c:pt idx="899">
                  <c:v>2.855652796695177</c:v>
                </c:pt>
                <c:pt idx="900">
                  <c:v>2.883767970299195</c:v>
                </c:pt>
                <c:pt idx="901">
                  <c:v>2.9712373311769129</c:v>
                </c:pt>
                <c:pt idx="902">
                  <c:v>2.981888275510657</c:v>
                </c:pt>
                <c:pt idx="903">
                  <c:v>2.9536298344529661</c:v>
                </c:pt>
                <c:pt idx="904">
                  <c:v>2.9227621892500428</c:v>
                </c:pt>
                <c:pt idx="905">
                  <c:v>2.9511132468413481</c:v>
                </c:pt>
                <c:pt idx="906">
                  <c:v>3.0242371597244508</c:v>
                </c:pt>
                <c:pt idx="907">
                  <c:v>3.0610720774173861</c:v>
                </c:pt>
                <c:pt idx="908">
                  <c:v>3.1013139956469629</c:v>
                </c:pt>
                <c:pt idx="909">
                  <c:v>3.0515456969450181</c:v>
                </c:pt>
                <c:pt idx="910">
                  <c:v>3.0831804964800882</c:v>
                </c:pt>
                <c:pt idx="911">
                  <c:v>3.1289107120248532</c:v>
                </c:pt>
                <c:pt idx="912">
                  <c:v>3.1399308019368828</c:v>
                </c:pt>
                <c:pt idx="913">
                  <c:v>3.0562078990089798</c:v>
                </c:pt>
                <c:pt idx="914">
                  <c:v>3.0473889671156309</c:v>
                </c:pt>
                <c:pt idx="915">
                  <c:v>3.0826463386718488</c:v>
                </c:pt>
                <c:pt idx="916">
                  <c:v>3.1823821968296291</c:v>
                </c:pt>
                <c:pt idx="917">
                  <c:v>3.120126661720326</c:v>
                </c:pt>
                <c:pt idx="918">
                  <c:v>3.030990357923105</c:v>
                </c:pt>
                <c:pt idx="919">
                  <c:v>3.0218091324478942</c:v>
                </c:pt>
                <c:pt idx="920">
                  <c:v>2.9610260575686032</c:v>
                </c:pt>
                <c:pt idx="921">
                  <c:v>2.9827885166964379</c:v>
                </c:pt>
                <c:pt idx="922">
                  <c:v>2.921325467108407</c:v>
                </c:pt>
                <c:pt idx="923">
                  <c:v>2.9658794079893491</c:v>
                </c:pt>
                <c:pt idx="924">
                  <c:v>2.8829992320599702</c:v>
                </c:pt>
                <c:pt idx="925">
                  <c:v>2.850854271499963</c:v>
                </c:pt>
                <c:pt idx="926">
                  <c:v>2.841575680381228</c:v>
                </c:pt>
                <c:pt idx="927">
                  <c:v>2.89372961808151</c:v>
                </c:pt>
                <c:pt idx="928">
                  <c:v>2.8287321004855488</c:v>
                </c:pt>
                <c:pt idx="929">
                  <c:v>2.7802360964599</c:v>
                </c:pt>
                <c:pt idx="930">
                  <c:v>2.744255581377665</c:v>
                </c:pt>
                <c:pt idx="931">
                  <c:v>2.7794193539973819</c:v>
                </c:pt>
                <c:pt idx="932">
                  <c:v>2.8095210321278881</c:v>
                </c:pt>
                <c:pt idx="933">
                  <c:v>2.7318783275205871</c:v>
                </c:pt>
                <c:pt idx="934">
                  <c:v>2.7923142522339979</c:v>
                </c:pt>
                <c:pt idx="935">
                  <c:v>2.8545466419396779</c:v>
                </c:pt>
                <c:pt idx="936">
                  <c:v>2.912548409755904</c:v>
                </c:pt>
                <c:pt idx="937">
                  <c:v>2.904489718700944</c:v>
                </c:pt>
                <c:pt idx="938">
                  <c:v>2.9100317420946422</c:v>
                </c:pt>
                <c:pt idx="939">
                  <c:v>2.9042204176991251</c:v>
                </c:pt>
                <c:pt idx="940">
                  <c:v>2.897176765760539</c:v>
                </c:pt>
                <c:pt idx="941">
                  <c:v>2.9163286592458291</c:v>
                </c:pt>
                <c:pt idx="942">
                  <c:v>2.947291270250572</c:v>
                </c:pt>
                <c:pt idx="943">
                  <c:v>2.9714874487124332</c:v>
                </c:pt>
                <c:pt idx="944">
                  <c:v>3.0164245539758818</c:v>
                </c:pt>
                <c:pt idx="945">
                  <c:v>3.06161588642362</c:v>
                </c:pt>
                <c:pt idx="946">
                  <c:v>2.9200384474026522</c:v>
                </c:pt>
                <c:pt idx="947">
                  <c:v>3.0261425334720702</c:v>
                </c:pt>
                <c:pt idx="948">
                  <c:v>3.0281978859533631</c:v>
                </c:pt>
                <c:pt idx="949">
                  <c:v>2.998461258153533</c:v>
                </c:pt>
                <c:pt idx="950">
                  <c:v>2.9896882482361482</c:v>
                </c:pt>
                <c:pt idx="951">
                  <c:v>3.034662567201424</c:v>
                </c:pt>
                <c:pt idx="952">
                  <c:v>3.06473028284565</c:v>
                </c:pt>
                <c:pt idx="953">
                  <c:v>3.033347440202832</c:v>
                </c:pt>
                <c:pt idx="954">
                  <c:v>3.052369154467788</c:v>
                </c:pt>
                <c:pt idx="955">
                  <c:v>3.0662762736423992</c:v>
                </c:pt>
                <c:pt idx="956">
                  <c:v>3.0035273530813229</c:v>
                </c:pt>
                <c:pt idx="957">
                  <c:v>2.977853658683737</c:v>
                </c:pt>
                <c:pt idx="958">
                  <c:v>2.9767683713160391</c:v>
                </c:pt>
                <c:pt idx="959">
                  <c:v>2.981748298721461</c:v>
                </c:pt>
                <c:pt idx="960">
                  <c:v>2.933823649431107</c:v>
                </c:pt>
                <c:pt idx="961">
                  <c:v>2.9599259406450309</c:v>
                </c:pt>
                <c:pt idx="962">
                  <c:v>2.9959753292574289</c:v>
                </c:pt>
                <c:pt idx="963">
                  <c:v>3.0645726710645498</c:v>
                </c:pt>
                <c:pt idx="964">
                  <c:v>2.9927965958850691</c:v>
                </c:pt>
                <c:pt idx="965">
                  <c:v>3.056123270508444</c:v>
                </c:pt>
                <c:pt idx="966">
                  <c:v>3.0836048950727819</c:v>
                </c:pt>
                <c:pt idx="967">
                  <c:v>3.0989872756404142</c:v>
                </c:pt>
                <c:pt idx="968">
                  <c:v>3.1255830642566851</c:v>
                </c:pt>
                <c:pt idx="969">
                  <c:v>3.1111483408477261</c:v>
                </c:pt>
                <c:pt idx="970">
                  <c:v>3.0318128183500832</c:v>
                </c:pt>
                <c:pt idx="971">
                  <c:v>3.0800823439380771</c:v>
                </c:pt>
                <c:pt idx="972">
                  <c:v>3.116922815842524</c:v>
                </c:pt>
                <c:pt idx="973">
                  <c:v>3.050853414410184</c:v>
                </c:pt>
                <c:pt idx="974">
                  <c:v>3.013283893506074</c:v>
                </c:pt>
                <c:pt idx="975">
                  <c:v>3.0242286329246291</c:v>
                </c:pt>
                <c:pt idx="976">
                  <c:v>3.096762674363394</c:v>
                </c:pt>
                <c:pt idx="977">
                  <c:v>3.133830263950836</c:v>
                </c:pt>
                <c:pt idx="978">
                  <c:v>3.130977806898807</c:v>
                </c:pt>
                <c:pt idx="979">
                  <c:v>3.1047107072385058</c:v>
                </c:pt>
                <c:pt idx="980">
                  <c:v>3.0645708014437698</c:v>
                </c:pt>
                <c:pt idx="981">
                  <c:v>3.1063583792859242</c:v>
                </c:pt>
                <c:pt idx="982">
                  <c:v>3.153352589800146</c:v>
                </c:pt>
                <c:pt idx="983">
                  <c:v>3.1792423834906232</c:v>
                </c:pt>
                <c:pt idx="984">
                  <c:v>3.220426479363951</c:v>
                </c:pt>
                <c:pt idx="985">
                  <c:v>3.2503183063092429</c:v>
                </c:pt>
                <c:pt idx="986">
                  <c:v>3.2523222167246941</c:v>
                </c:pt>
                <c:pt idx="987">
                  <c:v>3.2864340320912602</c:v>
                </c:pt>
                <c:pt idx="988">
                  <c:v>3.2431126829947399</c:v>
                </c:pt>
                <c:pt idx="989">
                  <c:v>3.3569591389044469</c:v>
                </c:pt>
                <c:pt idx="990">
                  <c:v>3.4431144238530109</c:v>
                </c:pt>
                <c:pt idx="991">
                  <c:v>3.4384708474383192</c:v>
                </c:pt>
                <c:pt idx="992">
                  <c:v>3.4529309965030639</c:v>
                </c:pt>
                <c:pt idx="993">
                  <c:v>3.3263025376200499</c:v>
                </c:pt>
                <c:pt idx="994">
                  <c:v>3.3978159948141391</c:v>
                </c:pt>
                <c:pt idx="995">
                  <c:v>3.5294687572885159</c:v>
                </c:pt>
                <c:pt idx="996">
                  <c:v>3.5848973266202271</c:v>
                </c:pt>
                <c:pt idx="997">
                  <c:v>3.560647764198841</c:v>
                </c:pt>
                <c:pt idx="998">
                  <c:v>3.4491314983419499</c:v>
                </c:pt>
                <c:pt idx="999">
                  <c:v>3.4464631495423501</c:v>
                </c:pt>
                <c:pt idx="1000">
                  <c:v>3.4890303229484849</c:v>
                </c:pt>
                <c:pt idx="1001">
                  <c:v>3.2652461125700958</c:v>
                </c:pt>
                <c:pt idx="1002">
                  <c:v>3.264537651286461</c:v>
                </c:pt>
                <c:pt idx="1003">
                  <c:v>3.2241609225296801</c:v>
                </c:pt>
                <c:pt idx="1004">
                  <c:v>3.2579158234207548</c:v>
                </c:pt>
                <c:pt idx="1005">
                  <c:v>3.3416179627965108</c:v>
                </c:pt>
                <c:pt idx="1006">
                  <c:v>3.3341639863312711</c:v>
                </c:pt>
                <c:pt idx="1007">
                  <c:v>3.303172857664689</c:v>
                </c:pt>
                <c:pt idx="1008">
                  <c:v>3.3263367939530202</c:v>
                </c:pt>
                <c:pt idx="1009">
                  <c:v>3.3136272249671221</c:v>
                </c:pt>
                <c:pt idx="1010">
                  <c:v>3.170194205272487</c:v>
                </c:pt>
                <c:pt idx="1011">
                  <c:v>3.1534998418786149</c:v>
                </c:pt>
                <c:pt idx="1012">
                  <c:v>3.1421140226526978</c:v>
                </c:pt>
                <c:pt idx="1013">
                  <c:v>3.1943127900338348</c:v>
                </c:pt>
                <c:pt idx="1014">
                  <c:v>3.1888293466438999</c:v>
                </c:pt>
                <c:pt idx="1015">
                  <c:v>3.296148611087006</c:v>
                </c:pt>
                <c:pt idx="1016">
                  <c:v>3.3072179631014471</c:v>
                </c:pt>
                <c:pt idx="1017">
                  <c:v>3.273196025741349</c:v>
                </c:pt>
                <c:pt idx="1018">
                  <c:v>3.1683833141648559</c:v>
                </c:pt>
                <c:pt idx="1019">
                  <c:v>3.2424193270832409</c:v>
                </c:pt>
                <c:pt idx="1020">
                  <c:v>3.264586736842169</c:v>
                </c:pt>
                <c:pt idx="1021">
                  <c:v>3.2595695164828951</c:v>
                </c:pt>
                <c:pt idx="1022">
                  <c:v>3.2853457846651999</c:v>
                </c:pt>
                <c:pt idx="1023">
                  <c:v>3.2077239717982691</c:v>
                </c:pt>
                <c:pt idx="1024">
                  <c:v>3.1175988459316968</c:v>
                </c:pt>
                <c:pt idx="1025">
                  <c:v>3.0893000910624462</c:v>
                </c:pt>
                <c:pt idx="1026">
                  <c:v>3.157959433756095</c:v>
                </c:pt>
                <c:pt idx="1027">
                  <c:v>3.1384951814285378</c:v>
                </c:pt>
                <c:pt idx="1028">
                  <c:v>3.164616705397187</c:v>
                </c:pt>
                <c:pt idx="1029">
                  <c:v>3.2430627966057748</c:v>
                </c:pt>
                <c:pt idx="1030">
                  <c:v>3.272824328650032</c:v>
                </c:pt>
                <c:pt idx="1031">
                  <c:v>3.3022477847923248</c:v>
                </c:pt>
                <c:pt idx="1032">
                  <c:v>3.3351427702617782</c:v>
                </c:pt>
                <c:pt idx="1033">
                  <c:v>3.2724191346365941</c:v>
                </c:pt>
                <c:pt idx="1034">
                  <c:v>3.3065577175029111</c:v>
                </c:pt>
                <c:pt idx="1035">
                  <c:v>3.2948612302028999</c:v>
                </c:pt>
                <c:pt idx="1036">
                  <c:v>3.2732836755606538</c:v>
                </c:pt>
                <c:pt idx="1037">
                  <c:v>3.2767858436636539</c:v>
                </c:pt>
                <c:pt idx="1038">
                  <c:v>3.2828670262356159</c:v>
                </c:pt>
                <c:pt idx="1039">
                  <c:v>3.198316914899753</c:v>
                </c:pt>
                <c:pt idx="1040">
                  <c:v>3.1626390200524428</c:v>
                </c:pt>
                <c:pt idx="1041">
                  <c:v>3.1596214251076802</c:v>
                </c:pt>
                <c:pt idx="1042">
                  <c:v>3.1343139757603882</c:v>
                </c:pt>
                <c:pt idx="1043">
                  <c:v>3.0535506597132742</c:v>
                </c:pt>
                <c:pt idx="1044">
                  <c:v>2.980067566929427</c:v>
                </c:pt>
                <c:pt idx="1045">
                  <c:v>3.054398548828563</c:v>
                </c:pt>
                <c:pt idx="1046">
                  <c:v>3.0885188145369531</c:v>
                </c:pt>
                <c:pt idx="1047">
                  <c:v>3.1067846413345301</c:v>
                </c:pt>
                <c:pt idx="1048">
                  <c:v>3.1082693162178239</c:v>
                </c:pt>
                <c:pt idx="1049">
                  <c:v>3.0533191254442431</c:v>
                </c:pt>
                <c:pt idx="1050">
                  <c:v>3.0412315798961851</c:v>
                </c:pt>
                <c:pt idx="1051">
                  <c:v>3.0156506926751989</c:v>
                </c:pt>
                <c:pt idx="1052">
                  <c:v>3.085425737069408</c:v>
                </c:pt>
                <c:pt idx="1053">
                  <c:v>3.0751761735949761</c:v>
                </c:pt>
                <c:pt idx="1054">
                  <c:v>3.078028353869243</c:v>
                </c:pt>
                <c:pt idx="1055">
                  <c:v>3.0196173733900591</c:v>
                </c:pt>
                <c:pt idx="1056">
                  <c:v>3.0118928736467789</c:v>
                </c:pt>
                <c:pt idx="1057">
                  <c:v>2.9994973224056691</c:v>
                </c:pt>
                <c:pt idx="1058">
                  <c:v>3.0080557731629152</c:v>
                </c:pt>
                <c:pt idx="1059">
                  <c:v>3.0371170901985058</c:v>
                </c:pt>
                <c:pt idx="1060">
                  <c:v>3.0345944004621739</c:v>
                </c:pt>
                <c:pt idx="1061">
                  <c:v>3.0670923875694038</c:v>
                </c:pt>
                <c:pt idx="1062">
                  <c:v>3.107065121727381</c:v>
                </c:pt>
                <c:pt idx="1063">
                  <c:v>3.1008987449688501</c:v>
                </c:pt>
                <c:pt idx="1064">
                  <c:v>3.1534601523536638</c:v>
                </c:pt>
                <c:pt idx="1065">
                  <c:v>3.1216163714861942</c:v>
                </c:pt>
                <c:pt idx="1066">
                  <c:v>3.1334256610630389</c:v>
                </c:pt>
                <c:pt idx="1067">
                  <c:v>3.1112398625698492</c:v>
                </c:pt>
                <c:pt idx="1068">
                  <c:v>3.0792175910417559</c:v>
                </c:pt>
                <c:pt idx="1069">
                  <c:v>3.103974613850355</c:v>
                </c:pt>
                <c:pt idx="1070">
                  <c:v>3.0835994562206559</c:v>
                </c:pt>
                <c:pt idx="1071">
                  <c:v>3.0694236274714508</c:v>
                </c:pt>
                <c:pt idx="1072">
                  <c:v>3.1288240498724988</c:v>
                </c:pt>
                <c:pt idx="1073">
                  <c:v>3.1469051384528099</c:v>
                </c:pt>
                <c:pt idx="1074">
                  <c:v>3.1476219468209199</c:v>
                </c:pt>
                <c:pt idx="1075">
                  <c:v>3.2084081762337511</c:v>
                </c:pt>
                <c:pt idx="1076">
                  <c:v>3.2347325572121162</c:v>
                </c:pt>
                <c:pt idx="1077">
                  <c:v>3.186297620720163</c:v>
                </c:pt>
                <c:pt idx="1078">
                  <c:v>3.1710781892173512</c:v>
                </c:pt>
                <c:pt idx="1079">
                  <c:v>3.105047621156928</c:v>
                </c:pt>
                <c:pt idx="1080">
                  <c:v>3.1437893757197419</c:v>
                </c:pt>
                <c:pt idx="1081">
                  <c:v>3.1843548300351618</c:v>
                </c:pt>
                <c:pt idx="1082">
                  <c:v>3.2352417963594648</c:v>
                </c:pt>
                <c:pt idx="1083">
                  <c:v>3.2147998677284448</c:v>
                </c:pt>
                <c:pt idx="1084">
                  <c:v>3.2567123589205331</c:v>
                </c:pt>
                <c:pt idx="1085">
                  <c:v>3.276816842788647</c:v>
                </c:pt>
                <c:pt idx="1086">
                  <c:v>3.3179463183871341</c:v>
                </c:pt>
                <c:pt idx="1087">
                  <c:v>3.3200184054976121</c:v>
                </c:pt>
                <c:pt idx="1088">
                  <c:v>3.3447850201657339</c:v>
                </c:pt>
                <c:pt idx="1089">
                  <c:v>3.3708539109778179</c:v>
                </c:pt>
                <c:pt idx="1090">
                  <c:v>3.3593924135597169</c:v>
                </c:pt>
                <c:pt idx="1091">
                  <c:v>3.338590673222674</c:v>
                </c:pt>
                <c:pt idx="1092">
                  <c:v>3.3726940024167908</c:v>
                </c:pt>
                <c:pt idx="1093">
                  <c:v>3.3117769309889669</c:v>
                </c:pt>
                <c:pt idx="1094">
                  <c:v>3.2985748428130099</c:v>
                </c:pt>
                <c:pt idx="1095">
                  <c:v>3.3205035978799802</c:v>
                </c:pt>
                <c:pt idx="1096">
                  <c:v>3.3879359159190141</c:v>
                </c:pt>
                <c:pt idx="1097">
                  <c:v>3.378543870822309</c:v>
                </c:pt>
                <c:pt idx="1098">
                  <c:v>3.336746140610837</c:v>
                </c:pt>
                <c:pt idx="1099">
                  <c:v>3.3165080226950492</c:v>
                </c:pt>
                <c:pt idx="1100">
                  <c:v>3.3360521248941248</c:v>
                </c:pt>
                <c:pt idx="1101">
                  <c:v>3.335543733328127</c:v>
                </c:pt>
                <c:pt idx="1102">
                  <c:v>3.3964660321468059</c:v>
                </c:pt>
                <c:pt idx="1103">
                  <c:v>3.3916786280563249</c:v>
                </c:pt>
                <c:pt idx="1104">
                  <c:v>3.398036581211064</c:v>
                </c:pt>
                <c:pt idx="1105">
                  <c:v>3.436583925157684</c:v>
                </c:pt>
                <c:pt idx="1106">
                  <c:v>3.5010436795243778</c:v>
                </c:pt>
                <c:pt idx="1107">
                  <c:v>3.521223977818345</c:v>
                </c:pt>
                <c:pt idx="1108">
                  <c:v>3.501888875373258</c:v>
                </c:pt>
                <c:pt idx="1109">
                  <c:v>3.5175147779202871</c:v>
                </c:pt>
                <c:pt idx="1110">
                  <c:v>3.4755294944360271</c:v>
                </c:pt>
                <c:pt idx="1111">
                  <c:v>3.514962667940555</c:v>
                </c:pt>
                <c:pt idx="1112">
                  <c:v>3.541084206649904</c:v>
                </c:pt>
                <c:pt idx="1113">
                  <c:v>3.555898546120178</c:v>
                </c:pt>
                <c:pt idx="1114">
                  <c:v>3.5351538555415112</c:v>
                </c:pt>
                <c:pt idx="1115">
                  <c:v>3.5489199358496788</c:v>
                </c:pt>
                <c:pt idx="1116">
                  <c:v>3.6347807574191271</c:v>
                </c:pt>
                <c:pt idx="1117">
                  <c:v>3.648445851388558</c:v>
                </c:pt>
                <c:pt idx="1118">
                  <c:v>3.6271236727031448</c:v>
                </c:pt>
                <c:pt idx="1119">
                  <c:v>3.5770995831311518</c:v>
                </c:pt>
                <c:pt idx="1120">
                  <c:v>3.613168674560463</c:v>
                </c:pt>
                <c:pt idx="1121">
                  <c:v>3.6537381784963552</c:v>
                </c:pt>
                <c:pt idx="1122">
                  <c:v>3.641547918370263</c:v>
                </c:pt>
                <c:pt idx="1123">
                  <c:v>3.6345852981857849</c:v>
                </c:pt>
                <c:pt idx="1124">
                  <c:v>3.6143487820455191</c:v>
                </c:pt>
                <c:pt idx="1125">
                  <c:v>3.6521265902809481</c:v>
                </c:pt>
                <c:pt idx="1126">
                  <c:v>3.617931413932844</c:v>
                </c:pt>
                <c:pt idx="1127">
                  <c:v>3.591696938252285</c:v>
                </c:pt>
                <c:pt idx="1128">
                  <c:v>3.6176594986063679</c:v>
                </c:pt>
                <c:pt idx="1129">
                  <c:v>3.584292494099993</c:v>
                </c:pt>
                <c:pt idx="1130">
                  <c:v>3.6105052614542248</c:v>
                </c:pt>
                <c:pt idx="1131">
                  <c:v>3.6760788612854598</c:v>
                </c:pt>
                <c:pt idx="1132">
                  <c:v>3.7167265170613</c:v>
                </c:pt>
                <c:pt idx="1133">
                  <c:v>3.7552344055610991</c:v>
                </c:pt>
                <c:pt idx="1134">
                  <c:v>3.7731660256834729</c:v>
                </c:pt>
                <c:pt idx="1135">
                  <c:v>3.793497518297352</c:v>
                </c:pt>
                <c:pt idx="1136">
                  <c:v>3.802698467537148</c:v>
                </c:pt>
                <c:pt idx="1137">
                  <c:v>3.804949659859695</c:v>
                </c:pt>
                <c:pt idx="1138">
                  <c:v>3.7949596367166261</c:v>
                </c:pt>
                <c:pt idx="1139">
                  <c:v>3.8310267191345799</c:v>
                </c:pt>
                <c:pt idx="1140">
                  <c:v>3.855760967467897</c:v>
                </c:pt>
                <c:pt idx="1141">
                  <c:v>3.72460047026911</c:v>
                </c:pt>
                <c:pt idx="1142">
                  <c:v>3.7263867893301228</c:v>
                </c:pt>
                <c:pt idx="1143">
                  <c:v>3.7633058899924352</c:v>
                </c:pt>
                <c:pt idx="1144">
                  <c:v>3.7838498328948589</c:v>
                </c:pt>
                <c:pt idx="1145">
                  <c:v>3.7331718760036949</c:v>
                </c:pt>
                <c:pt idx="1146">
                  <c:v>3.778600664215471</c:v>
                </c:pt>
                <c:pt idx="1147">
                  <c:v>3.8290679374836198</c:v>
                </c:pt>
                <c:pt idx="1148">
                  <c:v>3.823576860744228</c:v>
                </c:pt>
                <c:pt idx="1149">
                  <c:v>3.8168848518201579</c:v>
                </c:pt>
                <c:pt idx="1150">
                  <c:v>3.8477020398745818</c:v>
                </c:pt>
                <c:pt idx="1151">
                  <c:v>3.876432330496268</c:v>
                </c:pt>
                <c:pt idx="1152">
                  <c:v>3.9292611851567991</c:v>
                </c:pt>
                <c:pt idx="1153">
                  <c:v>3.9500150759886581</c:v>
                </c:pt>
                <c:pt idx="1154">
                  <c:v>3.9471739575103482</c:v>
                </c:pt>
                <c:pt idx="1155">
                  <c:v>3.9320165878261122</c:v>
                </c:pt>
                <c:pt idx="1156">
                  <c:v>3.931512377479347</c:v>
                </c:pt>
                <c:pt idx="1157">
                  <c:v>3.939009125074727</c:v>
                </c:pt>
                <c:pt idx="1158">
                  <c:v>3.8826543763603691</c:v>
                </c:pt>
                <c:pt idx="1159">
                  <c:v>3.899450450941643</c:v>
                </c:pt>
                <c:pt idx="1160">
                  <c:v>3.9507059022685049</c:v>
                </c:pt>
                <c:pt idx="1161">
                  <c:v>3.9154554947748208</c:v>
                </c:pt>
                <c:pt idx="1162">
                  <c:v>3.8621893028124128</c:v>
                </c:pt>
                <c:pt idx="1163">
                  <c:v>3.8254122610768482</c:v>
                </c:pt>
                <c:pt idx="1164">
                  <c:v>3.846583960800078</c:v>
                </c:pt>
                <c:pt idx="1165">
                  <c:v>3.8696098485681372</c:v>
                </c:pt>
                <c:pt idx="1166">
                  <c:v>3.95784692950678</c:v>
                </c:pt>
                <c:pt idx="1167">
                  <c:v>4.0035914553817804</c:v>
                </c:pt>
                <c:pt idx="1168">
                  <c:v>4.0364505084143758</c:v>
                </c:pt>
                <c:pt idx="1169">
                  <c:v>4.0224792915676968</c:v>
                </c:pt>
                <c:pt idx="1170">
                  <c:v>4.0583072507846154</c:v>
                </c:pt>
                <c:pt idx="1171">
                  <c:v>3.9943016798148592</c:v>
                </c:pt>
                <c:pt idx="1172">
                  <c:v>3.9942366153656832</c:v>
                </c:pt>
                <c:pt idx="1173">
                  <c:v>4.0215867607704077</c:v>
                </c:pt>
                <c:pt idx="1174">
                  <c:v>3.9825302292602491</c:v>
                </c:pt>
                <c:pt idx="1175">
                  <c:v>4.0356004323427799</c:v>
                </c:pt>
                <c:pt idx="1176">
                  <c:v>3.8837807069624279</c:v>
                </c:pt>
                <c:pt idx="1177">
                  <c:v>3.9361861048197859</c:v>
                </c:pt>
                <c:pt idx="1178">
                  <c:v>3.8618905507535839</c:v>
                </c:pt>
                <c:pt idx="1179">
                  <c:v>3.8566678175281792</c:v>
                </c:pt>
                <c:pt idx="1180">
                  <c:v>3.9282657443870939</c:v>
                </c:pt>
                <c:pt idx="1181">
                  <c:v>3.950738813325775</c:v>
                </c:pt>
                <c:pt idx="1182">
                  <c:v>4.0091807894797507</c:v>
                </c:pt>
                <c:pt idx="1183">
                  <c:v>4.0075624049621386</c:v>
                </c:pt>
                <c:pt idx="1184">
                  <c:v>4.0083589874250034</c:v>
                </c:pt>
                <c:pt idx="1185">
                  <c:v>4.061682180626244</c:v>
                </c:pt>
                <c:pt idx="1186">
                  <c:v>4.104069391559233</c:v>
                </c:pt>
                <c:pt idx="1187">
                  <c:v>4.0962218577555136</c:v>
                </c:pt>
                <c:pt idx="1188">
                  <c:v>4.0601089006669042</c:v>
                </c:pt>
                <c:pt idx="1189">
                  <c:v>4.0536606571128546</c:v>
                </c:pt>
                <c:pt idx="1190">
                  <c:v>4.0500286762437812</c:v>
                </c:pt>
                <c:pt idx="1191">
                  <c:v>4.0943993938428456</c:v>
                </c:pt>
                <c:pt idx="1192">
                  <c:v>4.1452602378000698</c:v>
                </c:pt>
                <c:pt idx="1193">
                  <c:v>4.2308334449096643</c:v>
                </c:pt>
                <c:pt idx="1194">
                  <c:v>4.1352349780014466</c:v>
                </c:pt>
                <c:pt idx="1195">
                  <c:v>4.1424502388045807</c:v>
                </c:pt>
                <c:pt idx="1196">
                  <c:v>4.041597060887784</c:v>
                </c:pt>
                <c:pt idx="1197">
                  <c:v>4.2528413974416246</c:v>
                </c:pt>
                <c:pt idx="1198">
                  <c:v>4.3073007010397317</c:v>
                </c:pt>
                <c:pt idx="1199">
                  <c:v>4.3606124607599233</c:v>
                </c:pt>
                <c:pt idx="1200">
                  <c:v>4.4507084862418331</c:v>
                </c:pt>
                <c:pt idx="1201">
                  <c:v>4.3959411829458066</c:v>
                </c:pt>
                <c:pt idx="1202">
                  <c:v>4.3233762503212922</c:v>
                </c:pt>
                <c:pt idx="1203">
                  <c:v>4.2903940740484181</c:v>
                </c:pt>
                <c:pt idx="1204">
                  <c:v>4.2415064720986591</c:v>
                </c:pt>
                <c:pt idx="1205">
                  <c:v>4.117724234642437</c:v>
                </c:pt>
                <c:pt idx="1206">
                  <c:v>4.0774158043893101</c:v>
                </c:pt>
                <c:pt idx="1207">
                  <c:v>4.1595887122163617</c:v>
                </c:pt>
                <c:pt idx="1208">
                  <c:v>4.2266421075784004</c:v>
                </c:pt>
                <c:pt idx="1209">
                  <c:v>4.2090802656998836</c:v>
                </c:pt>
                <c:pt idx="1210">
                  <c:v>4.1550264385942359</c:v>
                </c:pt>
                <c:pt idx="1211">
                  <c:v>4.1278353429508092</c:v>
                </c:pt>
                <c:pt idx="1212">
                  <c:v>4.1678249544059929</c:v>
                </c:pt>
                <c:pt idx="1213">
                  <c:v>4.2903400085181032</c:v>
                </c:pt>
                <c:pt idx="1214">
                  <c:v>4.3969745268773446</c:v>
                </c:pt>
                <c:pt idx="1215">
                  <c:v>4.4182341183645564</c:v>
                </c:pt>
                <c:pt idx="1216">
                  <c:v>4.4215491685334749</c:v>
                </c:pt>
                <c:pt idx="1217">
                  <c:v>4.3987512268960058</c:v>
                </c:pt>
                <c:pt idx="1218">
                  <c:v>4.4206247348775269</c:v>
                </c:pt>
                <c:pt idx="1219">
                  <c:v>4.5008705991533118</c:v>
                </c:pt>
                <c:pt idx="1220">
                  <c:v>4.4517699268666489</c:v>
                </c:pt>
                <c:pt idx="1221">
                  <c:v>4.4958376946801328</c:v>
                </c:pt>
                <c:pt idx="1222">
                  <c:v>4.5643177277399616</c:v>
                </c:pt>
                <c:pt idx="1223">
                  <c:v>4.4138904744783787</c:v>
                </c:pt>
                <c:pt idx="1224">
                  <c:v>4.5666596882726296</c:v>
                </c:pt>
                <c:pt idx="1225">
                  <c:v>4.6510726892612064</c:v>
                </c:pt>
                <c:pt idx="1226">
                  <c:v>4.6941571777043434</c:v>
                </c:pt>
                <c:pt idx="1227">
                  <c:v>4.6785501314175999</c:v>
                </c:pt>
                <c:pt idx="1228">
                  <c:v>4.810911975132643</c:v>
                </c:pt>
                <c:pt idx="1229">
                  <c:v>4.88354559855288</c:v>
                </c:pt>
                <c:pt idx="1230">
                  <c:v>4.8228122508990374</c:v>
                </c:pt>
                <c:pt idx="1231">
                  <c:v>4.8031543507474073</c:v>
                </c:pt>
                <c:pt idx="1232">
                  <c:v>4.6715913552279948</c:v>
                </c:pt>
                <c:pt idx="1233">
                  <c:v>4.7533787092879667</c:v>
                </c:pt>
                <c:pt idx="1234">
                  <c:v>4.894155387238448</c:v>
                </c:pt>
                <c:pt idx="1235">
                  <c:v>4.9333650074787716</c:v>
                </c:pt>
                <c:pt idx="1236">
                  <c:v>4.9449744182827926</c:v>
                </c:pt>
                <c:pt idx="1237">
                  <c:v>4.8449311423807941</c:v>
                </c:pt>
                <c:pt idx="1238">
                  <c:v>4.7628844970373354</c:v>
                </c:pt>
                <c:pt idx="1239">
                  <c:v>4.9003153372919543</c:v>
                </c:pt>
                <c:pt idx="1240">
                  <c:v>4.8900031625612916</c:v>
                </c:pt>
                <c:pt idx="1241">
                  <c:v>4.9295430784636363</c:v>
                </c:pt>
                <c:pt idx="1242">
                  <c:v>4.9986655903611981</c:v>
                </c:pt>
                <c:pt idx="1243">
                  <c:v>5.0883653382265637</c:v>
                </c:pt>
                <c:pt idx="1244">
                  <c:v>5.07251058955252</c:v>
                </c:pt>
                <c:pt idx="1245">
                  <c:v>5.0740198920364303</c:v>
                </c:pt>
                <c:pt idx="1246">
                  <c:v>5.1220601736881237</c:v>
                </c:pt>
                <c:pt idx="1247">
                  <c:v>5.2674752474722997</c:v>
                </c:pt>
                <c:pt idx="1248">
                  <c:v>5.3076068108393724</c:v>
                </c:pt>
                <c:pt idx="1249">
                  <c:v>5.1822607487418351</c:v>
                </c:pt>
                <c:pt idx="1250">
                  <c:v>5.3201687384201906</c:v>
                </c:pt>
                <c:pt idx="1251">
                  <c:v>5.2727511790906529</c:v>
                </c:pt>
                <c:pt idx="1252">
                  <c:v>5.2133288120256589</c:v>
                </c:pt>
                <c:pt idx="1253">
                  <c:v>5.2461475369906916</c:v>
                </c:pt>
                <c:pt idx="1254">
                  <c:v>5.2635767451077689</c:v>
                </c:pt>
                <c:pt idx="1255">
                  <c:v>5.2588343208983108</c:v>
                </c:pt>
                <c:pt idx="1256">
                  <c:v>5.1412867671519731</c:v>
                </c:pt>
                <c:pt idx="1257">
                  <c:v>5.1921090281994191</c:v>
                </c:pt>
                <c:pt idx="1258">
                  <c:v>5.3646896532438628</c:v>
                </c:pt>
                <c:pt idx="1259">
                  <c:v>5.4729208199399606</c:v>
                </c:pt>
                <c:pt idx="1260">
                  <c:v>5.5427499228609101</c:v>
                </c:pt>
                <c:pt idx="1261">
                  <c:v>5.4983595447143223</c:v>
                </c:pt>
                <c:pt idx="1262">
                  <c:v>5.5233322580066764</c:v>
                </c:pt>
                <c:pt idx="1263">
                  <c:v>5.6626950856338807</c:v>
                </c:pt>
                <c:pt idx="1264">
                  <c:v>5.6302657431117469</c:v>
                </c:pt>
                <c:pt idx="1265">
                  <c:v>5.5739128814082779</c:v>
                </c:pt>
                <c:pt idx="1266">
                  <c:v>5.5176620432510637</c:v>
                </c:pt>
                <c:pt idx="1267">
                  <c:v>5.6145447611178874</c:v>
                </c:pt>
                <c:pt idx="1268">
                  <c:v>5.6616969032959874</c:v>
                </c:pt>
                <c:pt idx="1269">
                  <c:v>5.7154786825303709</c:v>
                </c:pt>
                <c:pt idx="1270">
                  <c:v>5.7806708375500504</c:v>
                </c:pt>
                <c:pt idx="1271">
                  <c:v>5.963900337303671</c:v>
                </c:pt>
                <c:pt idx="1272">
                  <c:v>5.9389629312866044</c:v>
                </c:pt>
                <c:pt idx="1273">
                  <c:v>5.9861935959539032</c:v>
                </c:pt>
                <c:pt idx="1274">
                  <c:v>5.9098814312898433</c:v>
                </c:pt>
                <c:pt idx="1275">
                  <c:v>5.8789679626372404</c:v>
                </c:pt>
                <c:pt idx="1276">
                  <c:v>6.0497293162794126</c:v>
                </c:pt>
                <c:pt idx="1277">
                  <c:v>6.1660557617841203</c:v>
                </c:pt>
                <c:pt idx="1278">
                  <c:v>6.1777414674889961</c:v>
                </c:pt>
                <c:pt idx="1279">
                  <c:v>6.0696360481550347</c:v>
                </c:pt>
                <c:pt idx="1280">
                  <c:v>6.2312218540201503</c:v>
                </c:pt>
                <c:pt idx="1281">
                  <c:v>6.2561170472380603</c:v>
                </c:pt>
                <c:pt idx="1282">
                  <c:v>6.2200931567812212</c:v>
                </c:pt>
                <c:pt idx="1283">
                  <c:v>6.6102833232161098</c:v>
                </c:pt>
                <c:pt idx="1284">
                  <c:v>6.8671837361318033</c:v>
                </c:pt>
                <c:pt idx="1285">
                  <c:v>7.1476622806557666</c:v>
                </c:pt>
                <c:pt idx="1286">
                  <c:v>7.4433270745911067</c:v>
                </c:pt>
                <c:pt idx="1287">
                  <c:v>7.5269662228432024</c:v>
                </c:pt>
                <c:pt idx="1288">
                  <c:v>7.5256349046681468</c:v>
                </c:pt>
                <c:pt idx="1289">
                  <c:v>7.8970101916552604</c:v>
                </c:pt>
                <c:pt idx="1290">
                  <c:v>8.0761744370248714</c:v>
                </c:pt>
                <c:pt idx="1291">
                  <c:v>8.1692330399159765</c:v>
                </c:pt>
                <c:pt idx="1292">
                  <c:v>7.8135557949575007</c:v>
                </c:pt>
                <c:pt idx="1293">
                  <c:v>7.7587367917256884</c:v>
                </c:pt>
                <c:pt idx="1294">
                  <c:v>7.6622709854580853</c:v>
                </c:pt>
                <c:pt idx="1295">
                  <c:v>8.0482817393632473</c:v>
                </c:pt>
                <c:pt idx="1296">
                  <c:v>8.3912015042208381</c:v>
                </c:pt>
                <c:pt idx="1297">
                  <c:v>8.5411130907761841</c:v>
                </c:pt>
                <c:pt idx="1298">
                  <c:v>8.4657488954831717</c:v>
                </c:pt>
                <c:pt idx="1299">
                  <c:v>8.4283493931773279</c:v>
                </c:pt>
                <c:pt idx="1300">
                  <c:v>8.3165680667288697</c:v>
                </c:pt>
                <c:pt idx="1301">
                  <c:v>8.3950926524525133</c:v>
                </c:pt>
                <c:pt idx="1302">
                  <c:v>8.6730663411428228</c:v>
                </c:pt>
                <c:pt idx="1303">
                  <c:v>8.9186838929402583</c:v>
                </c:pt>
                <c:pt idx="1304">
                  <c:v>9.3053935668729171</c:v>
                </c:pt>
                <c:pt idx="1305">
                  <c:v>9.3571447913580883</c:v>
                </c:pt>
                <c:pt idx="1306">
                  <c:v>9.5332631177096516</c:v>
                </c:pt>
                <c:pt idx="1307">
                  <c:v>9.8556606094240848</c:v>
                </c:pt>
                <c:pt idx="1308">
                  <c:v>10.04364023804335</c:v>
                </c:pt>
                <c:pt idx="1309">
                  <c:v>9.4745195639957185</c:v>
                </c:pt>
                <c:pt idx="1310">
                  <c:v>9.624971590405492</c:v>
                </c:pt>
                <c:pt idx="1311">
                  <c:v>10.254466176930229</c:v>
                </c:pt>
                <c:pt idx="1312">
                  <c:v>10.65317201906254</c:v>
                </c:pt>
                <c:pt idx="1313">
                  <c:v>10.70551037702046</c:v>
                </c:pt>
                <c:pt idx="1314">
                  <c:v>10.60132343597628</c:v>
                </c:pt>
                <c:pt idx="1315">
                  <c:v>10.66376465090668</c:v>
                </c:pt>
                <c:pt idx="1316">
                  <c:v>10.47251505161563</c:v>
                </c:pt>
                <c:pt idx="1317">
                  <c:v>10.500026738979299</c:v>
                </c:pt>
                <c:pt idx="1318">
                  <c:v>10.66771165230093</c:v>
                </c:pt>
                <c:pt idx="1319">
                  <c:v>10.942534377536809</c:v>
                </c:pt>
                <c:pt idx="1320">
                  <c:v>11.132663650906499</c:v>
                </c:pt>
                <c:pt idx="1321">
                  <c:v>10.942090681189979</c:v>
                </c:pt>
                <c:pt idx="1322">
                  <c:v>10.427880191297231</c:v>
                </c:pt>
                <c:pt idx="1323">
                  <c:v>10.704715716355169</c:v>
                </c:pt>
                <c:pt idx="1324">
                  <c:v>10.28444642164369</c:v>
                </c:pt>
                <c:pt idx="1325">
                  <c:v>9.6232000543163583</c:v>
                </c:pt>
                <c:pt idx="1326">
                  <c:v>9.8048758973747248</c:v>
                </c:pt>
                <c:pt idx="1327">
                  <c:v>10.04632621756779</c:v>
                </c:pt>
                <c:pt idx="1328">
                  <c:v>9.584916689418586</c:v>
                </c:pt>
                <c:pt idx="1329">
                  <c:v>8.7401063559855263</c:v>
                </c:pt>
                <c:pt idx="1330">
                  <c:v>8.2237260970881696</c:v>
                </c:pt>
                <c:pt idx="1331">
                  <c:v>8.6729655995275774</c:v>
                </c:pt>
                <c:pt idx="1332">
                  <c:v>8.3901154229605641</c:v>
                </c:pt>
                <c:pt idx="1333">
                  <c:v>7.9983691229000531</c:v>
                </c:pt>
                <c:pt idx="1334">
                  <c:v>7.5791683525413873</c:v>
                </c:pt>
                <c:pt idx="1335">
                  <c:v>7.3264760088736676</c:v>
                </c:pt>
                <c:pt idx="1336">
                  <c:v>6.9731110206623024</c:v>
                </c:pt>
                <c:pt idx="1337">
                  <c:v>6.8040861395594758</c:v>
                </c:pt>
                <c:pt idx="1338">
                  <c:v>7.1543663136090387</c:v>
                </c:pt>
                <c:pt idx="1339">
                  <c:v>7.535819385264074</c:v>
                </c:pt>
                <c:pt idx="1340">
                  <c:v>7.9316509490365448</c:v>
                </c:pt>
                <c:pt idx="1341">
                  <c:v>7.9570464340150293</c:v>
                </c:pt>
                <c:pt idx="1342">
                  <c:v>7.6604254108338328</c:v>
                </c:pt>
                <c:pt idx="1343">
                  <c:v>7.88032433962863</c:v>
                </c:pt>
                <c:pt idx="1344">
                  <c:v>8.3135446148277961</c:v>
                </c:pt>
                <c:pt idx="1345">
                  <c:v>8.3893390145258024</c:v>
                </c:pt>
                <c:pt idx="1346">
                  <c:v>8.4503235410007971</c:v>
                </c:pt>
                <c:pt idx="1347">
                  <c:v>8.4868175454700268</c:v>
                </c:pt>
                <c:pt idx="1348">
                  <c:v>8.7381322401949166</c:v>
                </c:pt>
                <c:pt idx="1349">
                  <c:v>8.6252768669238939</c:v>
                </c:pt>
                <c:pt idx="1350">
                  <c:v>7.9545084513312423</c:v>
                </c:pt>
                <c:pt idx="1351">
                  <c:v>7.7769980079684</c:v>
                </c:pt>
                <c:pt idx="1352">
                  <c:v>8.1333622588610375</c:v>
                </c:pt>
                <c:pt idx="1353">
                  <c:v>7.9434958042393689</c:v>
                </c:pt>
                <c:pt idx="1354">
                  <c:v>7.9150188831477086</c:v>
                </c:pt>
                <c:pt idx="1355">
                  <c:v>7.4508454809351949</c:v>
                </c:pt>
                <c:pt idx="1356">
                  <c:v>8.0377416766029697</c:v>
                </c:pt>
                <c:pt idx="1357">
                  <c:v>7.8457154640002233</c:v>
                </c:pt>
                <c:pt idx="1358">
                  <c:v>7.7648355346889906</c:v>
                </c:pt>
                <c:pt idx="1359">
                  <c:v>8.0784098716319388</c:v>
                </c:pt>
                <c:pt idx="1360">
                  <c:v>8.6165782499854835</c:v>
                </c:pt>
                <c:pt idx="1361">
                  <c:v>8.6651030767224171</c:v>
                </c:pt>
                <c:pt idx="1362">
                  <c:v>8.4292650814414074</c:v>
                </c:pt>
                <c:pt idx="1363">
                  <c:v>8.72656002870173</c:v>
                </c:pt>
                <c:pt idx="1364">
                  <c:v>8.7551216992939302</c:v>
                </c:pt>
                <c:pt idx="1365">
                  <c:v>8.8428324566731966</c:v>
                </c:pt>
                <c:pt idx="1366">
                  <c:v>8.0292919418539288</c:v>
                </c:pt>
                <c:pt idx="1367">
                  <c:v>8.2848685727488967</c:v>
                </c:pt>
                <c:pt idx="1368">
                  <c:v>7.9642707103654677</c:v>
                </c:pt>
                <c:pt idx="1369">
                  <c:v>7.4624441214893684</c:v>
                </c:pt>
                <c:pt idx="1370">
                  <c:v>6.7163324616611382</c:v>
                </c:pt>
                <c:pt idx="1371">
                  <c:v>6.04564803454035</c:v>
                </c:pt>
                <c:pt idx="1372">
                  <c:v>5.8235149268557764</c:v>
                </c:pt>
                <c:pt idx="1373">
                  <c:v>6.2360563697825748</c:v>
                </c:pt>
                <c:pt idx="1374">
                  <c:v>6.6927325875781296</c:v>
                </c:pt>
                <c:pt idx="1375">
                  <c:v>6.4859936408171741</c:v>
                </c:pt>
                <c:pt idx="1376">
                  <c:v>6.1533025766772447</c:v>
                </c:pt>
                <c:pt idx="1377">
                  <c:v>6.0298416278103373</c:v>
                </c:pt>
                <c:pt idx="1378">
                  <c:v>6.0557736407567138</c:v>
                </c:pt>
                <c:pt idx="1379">
                  <c:v>6.3804448141617236</c:v>
                </c:pt>
                <c:pt idx="1380">
                  <c:v>6.6509349024618798</c:v>
                </c:pt>
                <c:pt idx="1381">
                  <c:v>6.5654795473941441</c:v>
                </c:pt>
                <c:pt idx="1382">
                  <c:v>6.5991109932708989</c:v>
                </c:pt>
                <c:pt idx="1383">
                  <c:v>6.1386146447905192</c:v>
                </c:pt>
                <c:pt idx="1384">
                  <c:v>5.7584570916987454</c:v>
                </c:pt>
                <c:pt idx="1385">
                  <c:v>6.2668234751970049</c:v>
                </c:pt>
                <c:pt idx="1386">
                  <c:v>6.2054866291720314</c:v>
                </c:pt>
                <c:pt idx="1387">
                  <c:v>6.3418890357075934</c:v>
                </c:pt>
                <c:pt idx="1388">
                  <c:v>6.594894368083323</c:v>
                </c:pt>
                <c:pt idx="1389">
                  <c:v>6.6437195612511681</c:v>
                </c:pt>
                <c:pt idx="1390">
                  <c:v>6.582837946116312</c:v>
                </c:pt>
                <c:pt idx="1391">
                  <c:v>6.5908365592380971</c:v>
                </c:pt>
                <c:pt idx="1392">
                  <c:v>6.3065966870059151</c:v>
                </c:pt>
                <c:pt idx="1393">
                  <c:v>6.4360750519247159</c:v>
                </c:pt>
                <c:pt idx="1394">
                  <c:v>6.3204406663811383</c:v>
                </c:pt>
                <c:pt idx="1395">
                  <c:v>6.3463946409170324</c:v>
                </c:pt>
                <c:pt idx="1396">
                  <c:v>6.6367719967944492</c:v>
                </c:pt>
                <c:pt idx="1397">
                  <c:v>6.7542944247983483</c:v>
                </c:pt>
                <c:pt idx="1398">
                  <c:v>7.0707101519497133</c:v>
                </c:pt>
                <c:pt idx="1399">
                  <c:v>7.1615702437896429</c:v>
                </c:pt>
                <c:pt idx="1400">
                  <c:v>7.0950489162568893</c:v>
                </c:pt>
                <c:pt idx="1401">
                  <c:v>7.311961246098301</c:v>
                </c:pt>
                <c:pt idx="1402">
                  <c:v>7.4310552436638666</c:v>
                </c:pt>
                <c:pt idx="1403">
                  <c:v>7.3426446199423783</c:v>
                </c:pt>
                <c:pt idx="1404">
                  <c:v>7.4472714613024484</c:v>
                </c:pt>
                <c:pt idx="1405">
                  <c:v>6.9300870907135366</c:v>
                </c:pt>
                <c:pt idx="1406">
                  <c:v>7.180336176693948</c:v>
                </c:pt>
                <c:pt idx="1407">
                  <c:v>7.414608615198488</c:v>
                </c:pt>
                <c:pt idx="1408">
                  <c:v>7.491834767889018</c:v>
                </c:pt>
                <c:pt idx="1409">
                  <c:v>7.6394627286456798</c:v>
                </c:pt>
                <c:pt idx="1410">
                  <c:v>7.4389698912500988</c:v>
                </c:pt>
                <c:pt idx="1411">
                  <c:v>7.4675313027108299</c:v>
                </c:pt>
                <c:pt idx="1412">
                  <c:v>7.4006900502832087</c:v>
                </c:pt>
                <c:pt idx="1413">
                  <c:v>7.2376864328688759</c:v>
                </c:pt>
                <c:pt idx="1414">
                  <c:v>7.2261039455141427</c:v>
                </c:pt>
                <c:pt idx="1415">
                  <c:v>7.7200245015123778</c:v>
                </c:pt>
                <c:pt idx="1416">
                  <c:v>7.6361714148473556</c:v>
                </c:pt>
                <c:pt idx="1417">
                  <c:v>7.887614220350021</c:v>
                </c:pt>
                <c:pt idx="1418">
                  <c:v>7.993172277637516</c:v>
                </c:pt>
                <c:pt idx="1419">
                  <c:v>7.9593097814925056</c:v>
                </c:pt>
                <c:pt idx="1420">
                  <c:v>7.9508537737741856</c:v>
                </c:pt>
                <c:pt idx="1421">
                  <c:v>7.8677001492561027</c:v>
                </c:pt>
                <c:pt idx="1422">
                  <c:v>7.6685012110707156</c:v>
                </c:pt>
                <c:pt idx="1423">
                  <c:v>7.9774693303828981</c:v>
                </c:pt>
                <c:pt idx="1424">
                  <c:v>7.90348382104112</c:v>
                </c:pt>
                <c:pt idx="1425">
                  <c:v>7.632718597962902</c:v>
                </c:pt>
                <c:pt idx="1426">
                  <c:v>7.8944127218674538</c:v>
                </c:pt>
                <c:pt idx="1427">
                  <c:v>8.0077528800177156</c:v>
                </c:pt>
                <c:pt idx="1428">
                  <c:v>7.9222377583659886</c:v>
                </c:pt>
                <c:pt idx="1429">
                  <c:v>8.0807616126005826</c:v>
                </c:pt>
                <c:pt idx="1430">
                  <c:v>8.364257928984145</c:v>
                </c:pt>
                <c:pt idx="1431">
                  <c:v>8.2046016430339979</c:v>
                </c:pt>
                <c:pt idx="1432">
                  <c:v>7.6979957521117814</c:v>
                </c:pt>
                <c:pt idx="1433">
                  <c:v>7.768323708160989</c:v>
                </c:pt>
                <c:pt idx="1434">
                  <c:v>7.7002853474186717</c:v>
                </c:pt>
                <c:pt idx="1435">
                  <c:v>7.584012859268074</c:v>
                </c:pt>
                <c:pt idx="1436">
                  <c:v>7.8307290239486411</c:v>
                </c:pt>
                <c:pt idx="1437">
                  <c:v>7.701697769846902</c:v>
                </c:pt>
                <c:pt idx="1438">
                  <c:v>7.8452891879772686</c:v>
                </c:pt>
                <c:pt idx="1439">
                  <c:v>7.7081165591406098</c:v>
                </c:pt>
                <c:pt idx="1440">
                  <c:v>7.7193055714679719</c:v>
                </c:pt>
                <c:pt idx="1441">
                  <c:v>7.7262455534305987</c:v>
                </c:pt>
                <c:pt idx="1442">
                  <c:v>7.7043517559657708</c:v>
                </c:pt>
                <c:pt idx="1443">
                  <c:v>7.8585150658368423</c:v>
                </c:pt>
                <c:pt idx="1444">
                  <c:v>7.9755944130551546</c:v>
                </c:pt>
                <c:pt idx="1445">
                  <c:v>8.0716656639203332</c:v>
                </c:pt>
                <c:pt idx="1446">
                  <c:v>8.4070694823474028</c:v>
                </c:pt>
                <c:pt idx="1447">
                  <c:v>8.2719189269698017</c:v>
                </c:pt>
                <c:pt idx="1448">
                  <c:v>8.4124009219298124</c:v>
                </c:pt>
                <c:pt idx="1449">
                  <c:v>8.6590760040533343</c:v>
                </c:pt>
                <c:pt idx="1450">
                  <c:v>8.4537970532794233</c:v>
                </c:pt>
                <c:pt idx="1451">
                  <c:v>8.5088472091943963</c:v>
                </c:pt>
                <c:pt idx="1452">
                  <c:v>8.4777841496529582</c:v>
                </c:pt>
                <c:pt idx="1453">
                  <c:v>8.2784673748132604</c:v>
                </c:pt>
                <c:pt idx="1454">
                  <c:v>8.3115111899951124</c:v>
                </c:pt>
                <c:pt idx="1455">
                  <c:v>8.4352330896972152</c:v>
                </c:pt>
                <c:pt idx="1456">
                  <c:v>8.2504961820452145</c:v>
                </c:pt>
                <c:pt idx="1457">
                  <c:v>7.4454575097802884</c:v>
                </c:pt>
                <c:pt idx="1458">
                  <c:v>7.2237038654779644</c:v>
                </c:pt>
                <c:pt idx="1459">
                  <c:v>7.4644177715290763</c:v>
                </c:pt>
                <c:pt idx="1460">
                  <c:v>6.736315700718932</c:v>
                </c:pt>
                <c:pt idx="1461">
                  <c:v>6.852456942303971</c:v>
                </c:pt>
                <c:pt idx="1462">
                  <c:v>6.3385712634444378</c:v>
                </c:pt>
                <c:pt idx="1463">
                  <c:v>6.497094676563532</c:v>
                </c:pt>
                <c:pt idx="1464">
                  <c:v>6.2619954356545184</c:v>
                </c:pt>
                <c:pt idx="1465">
                  <c:v>6.6120649035304826</c:v>
                </c:pt>
                <c:pt idx="1466">
                  <c:v>6.3830539975891254</c:v>
                </c:pt>
                <c:pt idx="1467">
                  <c:v>6.5621033384104708</c:v>
                </c:pt>
                <c:pt idx="1468">
                  <c:v>6.8072174892202462</c:v>
                </c:pt>
                <c:pt idx="1469">
                  <c:v>6.7074517195834717</c:v>
                </c:pt>
                <c:pt idx="1470">
                  <c:v>6.4182919800910394</c:v>
                </c:pt>
                <c:pt idx="1471">
                  <c:v>6.4836695027203657</c:v>
                </c:pt>
                <c:pt idx="1472">
                  <c:v>6.5455999429667591</c:v>
                </c:pt>
                <c:pt idx="1473">
                  <c:v>5.9595849393882299</c:v>
                </c:pt>
                <c:pt idx="1474">
                  <c:v>5.9557841411884613</c:v>
                </c:pt>
                <c:pt idx="1475">
                  <c:v>5.6611106637806801</c:v>
                </c:pt>
                <c:pt idx="1476">
                  <c:v>5.9190434223293478</c:v>
                </c:pt>
                <c:pt idx="1477">
                  <c:v>6.0757754203314907</c:v>
                </c:pt>
                <c:pt idx="1478">
                  <c:v>6.3067771789335421</c:v>
                </c:pt>
                <c:pt idx="1479">
                  <c:v>6.309036374818227</c:v>
                </c:pt>
                <c:pt idx="1480">
                  <c:v>6.4469220171093022</c:v>
                </c:pt>
                <c:pt idx="1481">
                  <c:v>6.3415531210475082</c:v>
                </c:pt>
                <c:pt idx="1482">
                  <c:v>6.3532118318213522</c:v>
                </c:pt>
                <c:pt idx="1483">
                  <c:v>6.7068327133736849</c:v>
                </c:pt>
                <c:pt idx="1484">
                  <c:v>6.7752082533305984</c:v>
                </c:pt>
                <c:pt idx="1485">
                  <c:v>6.7193633502781491</c:v>
                </c:pt>
                <c:pt idx="1486">
                  <c:v>6.7620938795218084</c:v>
                </c:pt>
                <c:pt idx="1487">
                  <c:v>6.8760136997062098</c:v>
                </c:pt>
                <c:pt idx="1488">
                  <c:v>6.7650526827255204</c:v>
                </c:pt>
                <c:pt idx="1489">
                  <c:v>6.71788863590925</c:v>
                </c:pt>
                <c:pt idx="1490">
                  <c:v>6.2095187582975093</c:v>
                </c:pt>
                <c:pt idx="1491">
                  <c:v>6.2423755557177323</c:v>
                </c:pt>
                <c:pt idx="1492">
                  <c:v>5.986366451685929</c:v>
                </c:pt>
                <c:pt idx="1493">
                  <c:v>6.1134986743683752</c:v>
                </c:pt>
                <c:pt idx="1494">
                  <c:v>6.4396050952631194</c:v>
                </c:pt>
                <c:pt idx="1495">
                  <c:v>6.3770441937896507</c:v>
                </c:pt>
                <c:pt idx="1496">
                  <c:v>5.9969636301960074</c:v>
                </c:pt>
                <c:pt idx="1497">
                  <c:v>6.0505007010218019</c:v>
                </c:pt>
                <c:pt idx="1498">
                  <c:v>6.1359816172487376</c:v>
                </c:pt>
                <c:pt idx="1499">
                  <c:v>6.053128676299421</c:v>
                </c:pt>
                <c:pt idx="1500">
                  <c:v>5.9060990993162061</c:v>
                </c:pt>
                <c:pt idx="1501">
                  <c:v>5.8997491586689854</c:v>
                </c:pt>
                <c:pt idx="1502">
                  <c:v>6.2026745413749689</c:v>
                </c:pt>
                <c:pt idx="1503">
                  <c:v>6.1815119365780671</c:v>
                </c:pt>
                <c:pt idx="1504">
                  <c:v>6.1268938789517211</c:v>
                </c:pt>
                <c:pt idx="1505">
                  <c:v>6.4561249202160571</c:v>
                </c:pt>
                <c:pt idx="1506">
                  <c:v>6.6412916389462504</c:v>
                </c:pt>
                <c:pt idx="1507">
                  <c:v>6.7929201474651233</c:v>
                </c:pt>
                <c:pt idx="1508">
                  <c:v>6.7296282896522124</c:v>
                </c:pt>
                <c:pt idx="1509">
                  <c:v>6.6964052328567742</c:v>
                </c:pt>
                <c:pt idx="1510">
                  <c:v>6.6661374512402416</c:v>
                </c:pt>
                <c:pt idx="1511">
                  <c:v>6.6181891245096027</c:v>
                </c:pt>
                <c:pt idx="1512">
                  <c:v>6.6652230376108861</c:v>
                </c:pt>
                <c:pt idx="1513">
                  <c:v>6.4564513129109633</c:v>
                </c:pt>
                <c:pt idx="1514">
                  <c:v>6.7937658654114719</c:v>
                </c:pt>
                <c:pt idx="1515">
                  <c:v>6.8257160612572658</c:v>
                </c:pt>
                <c:pt idx="1516">
                  <c:v>6.7576354137737793</c:v>
                </c:pt>
                <c:pt idx="1517">
                  <c:v>7.0261472329137238</c:v>
                </c:pt>
                <c:pt idx="1518">
                  <c:v>7.0200193562278619</c:v>
                </c:pt>
                <c:pt idx="1519">
                  <c:v>7.0640480473990568</c:v>
                </c:pt>
                <c:pt idx="1520">
                  <c:v>6.9950208812604791</c:v>
                </c:pt>
                <c:pt idx="1521">
                  <c:v>7.1476836050510482</c:v>
                </c:pt>
                <c:pt idx="1522">
                  <c:v>7.0490043480249378</c:v>
                </c:pt>
                <c:pt idx="1523">
                  <c:v>7.2639361552371637</c:v>
                </c:pt>
                <c:pt idx="1524">
                  <c:v>7.3067872421284781</c:v>
                </c:pt>
                <c:pt idx="1525">
                  <c:v>7.3361358724823429</c:v>
                </c:pt>
                <c:pt idx="1526">
                  <c:v>7.342758176644586</c:v>
                </c:pt>
                <c:pt idx="1527">
                  <c:v>7.4586696172323199</c:v>
                </c:pt>
                <c:pt idx="1528">
                  <c:v>7.1155795873237144</c:v>
                </c:pt>
                <c:pt idx="1529">
                  <c:v>6.9884924729584297</c:v>
                </c:pt>
                <c:pt idx="1530">
                  <c:v>7.2276981996436014</c:v>
                </c:pt>
                <c:pt idx="1531">
                  <c:v>7.1948843433253016</c:v>
                </c:pt>
                <c:pt idx="1532">
                  <c:v>7.4106372731109431</c:v>
                </c:pt>
                <c:pt idx="1533">
                  <c:v>7.5493289682694753</c:v>
                </c:pt>
                <c:pt idx="1534">
                  <c:v>7.6976602352050323</c:v>
                </c:pt>
                <c:pt idx="1535">
                  <c:v>7.8013983350644978</c:v>
                </c:pt>
                <c:pt idx="1536">
                  <c:v>8.1072383904169261</c:v>
                </c:pt>
                <c:pt idx="1537">
                  <c:v>8.1045710839572234</c:v>
                </c:pt>
                <c:pt idx="1538">
                  <c:v>8.1354061100416342</c:v>
                </c:pt>
                <c:pt idx="1539">
                  <c:v>7.827122576636766</c:v>
                </c:pt>
                <c:pt idx="1540">
                  <c:v>7.6415629111863144</c:v>
                </c:pt>
                <c:pt idx="1541">
                  <c:v>7.6562016489655491</c:v>
                </c:pt>
                <c:pt idx="1542">
                  <c:v>7.6689129635001372</c:v>
                </c:pt>
                <c:pt idx="1543">
                  <c:v>7.7428659105937179</c:v>
                </c:pt>
                <c:pt idx="1544">
                  <c:v>7.7469585785330857</c:v>
                </c:pt>
                <c:pt idx="1545">
                  <c:v>7.8982505049142766</c:v>
                </c:pt>
                <c:pt idx="1546">
                  <c:v>7.7739260739730884</c:v>
                </c:pt>
                <c:pt idx="1547">
                  <c:v>7.5762560887184858</c:v>
                </c:pt>
                <c:pt idx="1548">
                  <c:v>7.5803039530875473</c:v>
                </c:pt>
                <c:pt idx="1549">
                  <c:v>7.6346007653046994</c:v>
                </c:pt>
                <c:pt idx="1550">
                  <c:v>7.791222292943198</c:v>
                </c:pt>
                <c:pt idx="1551">
                  <c:v>7.7006132590743031</c:v>
                </c:pt>
                <c:pt idx="1552">
                  <c:v>7.6493745768498087</c:v>
                </c:pt>
                <c:pt idx="1553">
                  <c:v>7.6862083041377121</c:v>
                </c:pt>
                <c:pt idx="1554">
                  <c:v>7.7088706009985719</c:v>
                </c:pt>
                <c:pt idx="1555">
                  <c:v>7.6284131623288012</c:v>
                </c:pt>
                <c:pt idx="1556">
                  <c:v>7.9477403667870252</c:v>
                </c:pt>
                <c:pt idx="1557">
                  <c:v>7.9963710988866463</c:v>
                </c:pt>
                <c:pt idx="1558">
                  <c:v>8.0589833004752016</c:v>
                </c:pt>
                <c:pt idx="1559">
                  <c:v>8.071364844199012</c:v>
                </c:pt>
                <c:pt idx="1560">
                  <c:v>8.1279580912691891</c:v>
                </c:pt>
                <c:pt idx="1561">
                  <c:v>8.1339226580593245</c:v>
                </c:pt>
                <c:pt idx="1562">
                  <c:v>8.0936026739464442</c:v>
                </c:pt>
                <c:pt idx="1563">
                  <c:v>7.690211046325647</c:v>
                </c:pt>
                <c:pt idx="1564">
                  <c:v>7.7688851427306664</c:v>
                </c:pt>
                <c:pt idx="1565">
                  <c:v>8.0726138847281455</c:v>
                </c:pt>
                <c:pt idx="1566">
                  <c:v>8.0523579606757423</c:v>
                </c:pt>
                <c:pt idx="1567">
                  <c:v>8.1447900598287681</c:v>
                </c:pt>
                <c:pt idx="1568">
                  <c:v>8.2160492385423005</c:v>
                </c:pt>
                <c:pt idx="1569">
                  <c:v>8.0998971234917061</c:v>
                </c:pt>
                <c:pt idx="1570">
                  <c:v>8.2277438659472555</c:v>
                </c:pt>
                <c:pt idx="1571">
                  <c:v>8.2463474312267273</c:v>
                </c:pt>
                <c:pt idx="1572">
                  <c:v>8.1632500435723383</c:v>
                </c:pt>
                <c:pt idx="1573">
                  <c:v>8.3751457005934746</c:v>
                </c:pt>
                <c:pt idx="1574">
                  <c:v>8.4578791055237996</c:v>
                </c:pt>
                <c:pt idx="1575">
                  <c:v>8.4784451326271206</c:v>
                </c:pt>
                <c:pt idx="1576">
                  <c:v>8.5011098319857918</c:v>
                </c:pt>
                <c:pt idx="1577">
                  <c:v>8.4625833254062126</c:v>
                </c:pt>
                <c:pt idx="1578">
                  <c:v>8.6222891349579953</c:v>
                </c:pt>
                <c:pt idx="1579">
                  <c:v>8.6298032008925194</c:v>
                </c:pt>
                <c:pt idx="1580">
                  <c:v>8.6663464842782716</c:v>
                </c:pt>
                <c:pt idx="1581">
                  <c:v>8.6447430689530602</c:v>
                </c:pt>
                <c:pt idx="1582">
                  <c:v>8.6224935194940784</c:v>
                </c:pt>
                <c:pt idx="1583">
                  <c:v>8.5854033277175237</c:v>
                </c:pt>
                <c:pt idx="1584">
                  <c:v>8.7015823524658309</c:v>
                </c:pt>
                <c:pt idx="1585">
                  <c:v>8.7771213786704845</c:v>
                </c:pt>
                <c:pt idx="1586">
                  <c:v>8.7851674816204675</c:v>
                </c:pt>
                <c:pt idx="1587">
                  <c:v>8.7748429151899856</c:v>
                </c:pt>
                <c:pt idx="1588">
                  <c:v>8.7962427726450247</c:v>
                </c:pt>
                <c:pt idx="1589">
                  <c:v>8.8091323800727928</c:v>
                </c:pt>
                <c:pt idx="1590">
                  <c:v>8.7837667737294645</c:v>
                </c:pt>
                <c:pt idx="1591">
                  <c:v>8.8269355260812308</c:v>
                </c:pt>
                <c:pt idx="1592">
                  <c:v>8.7947908114673652</c:v>
                </c:pt>
                <c:pt idx="1593">
                  <c:v>8.8115607198056853</c:v>
                </c:pt>
                <c:pt idx="1594">
                  <c:v>8.9216124106898729</c:v>
                </c:pt>
                <c:pt idx="1595">
                  <c:v>8.5552645954434254</c:v>
                </c:pt>
                <c:pt idx="1596">
                  <c:v>8.6672721434352482</c:v>
                </c:pt>
                <c:pt idx="1597">
                  <c:v>8.5662079682320567</c:v>
                </c:pt>
                <c:pt idx="1598">
                  <c:v>8.4542702046777585</c:v>
                </c:pt>
                <c:pt idx="1599">
                  <c:v>8.5472818431564814</c:v>
                </c:pt>
                <c:pt idx="1600">
                  <c:v>8.5567383755708342</c:v>
                </c:pt>
                <c:pt idx="1601">
                  <c:v>8.5848661432632873</c:v>
                </c:pt>
                <c:pt idx="1602">
                  <c:v>8.5488526468814694</c:v>
                </c:pt>
                <c:pt idx="1603">
                  <c:v>8.6153464752604041</c:v>
                </c:pt>
                <c:pt idx="1604">
                  <c:v>8.6707870351168097</c:v>
                </c:pt>
                <c:pt idx="1605">
                  <c:v>8.6621901947963806</c:v>
                </c:pt>
                <c:pt idx="1606">
                  <c:v>8.5108372242632448</c:v>
                </c:pt>
                <c:pt idx="1607">
                  <c:v>8.5892569928866962</c:v>
                </c:pt>
                <c:pt idx="1608">
                  <c:v>8.7504350044048458</c:v>
                </c:pt>
                <c:pt idx="1609">
                  <c:v>8.8255374434501537</c:v>
                </c:pt>
                <c:pt idx="1610">
                  <c:v>8.880614976814833</c:v>
                </c:pt>
                <c:pt idx="1611">
                  <c:v>8.8922844955045317</c:v>
                </c:pt>
                <c:pt idx="1612">
                  <c:v>8.9445199740362487</c:v>
                </c:pt>
                <c:pt idx="1613">
                  <c:v>8.8481064368499496</c:v>
                </c:pt>
                <c:pt idx="1614">
                  <c:v>8.8696048393544977</c:v>
                </c:pt>
                <c:pt idx="1615">
                  <c:v>8.928260074173723</c:v>
                </c:pt>
                <c:pt idx="1616">
                  <c:v>8.9242412266026481</c:v>
                </c:pt>
                <c:pt idx="1617">
                  <c:v>8.9799489303153166</c:v>
                </c:pt>
                <c:pt idx="1618">
                  <c:v>9.0263125379776383</c:v>
                </c:pt>
                <c:pt idx="1619">
                  <c:v>9.0290032175624013</c:v>
                </c:pt>
                <c:pt idx="1620">
                  <c:v>9.0096563031947685</c:v>
                </c:pt>
                <c:pt idx="1621">
                  <c:v>8.9395599536220374</c:v>
                </c:pt>
                <c:pt idx="1622">
                  <c:v>8.8764418913779153</c:v>
                </c:pt>
                <c:pt idx="1623">
                  <c:v>8.9493183595766812</c:v>
                </c:pt>
                <c:pt idx="1624">
                  <c:v>9.1143789041570091</c:v>
                </c:pt>
                <c:pt idx="1625">
                  <c:v>9.103742555872266</c:v>
                </c:pt>
                <c:pt idx="1626">
                  <c:v>9.1504845775885411</c:v>
                </c:pt>
                <c:pt idx="1627">
                  <c:v>9.0346195654694839</c:v>
                </c:pt>
                <c:pt idx="1628">
                  <c:v>8.8143376875188721</c:v>
                </c:pt>
                <c:pt idx="1629">
                  <c:v>8.8207337568338193</c:v>
                </c:pt>
                <c:pt idx="1630">
                  <c:v>8.7467485909570986</c:v>
                </c:pt>
                <c:pt idx="1631">
                  <c:v>8.8582370331524647</c:v>
                </c:pt>
                <c:pt idx="1632">
                  <c:v>8.8754102607578229</c:v>
                </c:pt>
                <c:pt idx="1633">
                  <c:v>8.8665885144091536</c:v>
                </c:pt>
                <c:pt idx="1634">
                  <c:v>8.926602474438603</c:v>
                </c:pt>
                <c:pt idx="1635">
                  <c:v>8.8794588954556719</c:v>
                </c:pt>
                <c:pt idx="1636">
                  <c:v>8.6876717768889744</c:v>
                </c:pt>
                <c:pt idx="1637">
                  <c:v>8.7657645683143013</c:v>
                </c:pt>
                <c:pt idx="1638">
                  <c:v>8.7680285423271904</c:v>
                </c:pt>
                <c:pt idx="1639">
                  <c:v>8.8339056883285423</c:v>
                </c:pt>
                <c:pt idx="1640">
                  <c:v>8.8650732540574175</c:v>
                </c:pt>
                <c:pt idx="1641">
                  <c:v>9.0043093631600382</c:v>
                </c:pt>
                <c:pt idx="1642">
                  <c:v>9.0442465338913074</c:v>
                </c:pt>
                <c:pt idx="1643">
                  <c:v>9.0574077453035695</c:v>
                </c:pt>
                <c:pt idx="1644">
                  <c:v>9.0422649195551852</c:v>
                </c:pt>
                <c:pt idx="1645">
                  <c:v>9.0317959788342108</c:v>
                </c:pt>
                <c:pt idx="1646">
                  <c:v>8.9430343647722559</c:v>
                </c:pt>
                <c:pt idx="1647">
                  <c:v>9.0700044197455512</c:v>
                </c:pt>
                <c:pt idx="1648">
                  <c:v>9.0438373165279167</c:v>
                </c:pt>
                <c:pt idx="1649">
                  <c:v>9.0556318288824738</c:v>
                </c:pt>
                <c:pt idx="1650">
                  <c:v>9.0633092216267332</c:v>
                </c:pt>
                <c:pt idx="1651">
                  <c:v>9.1523491525366278</c:v>
                </c:pt>
                <c:pt idx="1652">
                  <c:v>9.2095651609106071</c:v>
                </c:pt>
                <c:pt idx="1653">
                  <c:v>9.1752434186310126</c:v>
                </c:pt>
                <c:pt idx="1654">
                  <c:v>9.1604149101587247</c:v>
                </c:pt>
                <c:pt idx="1655">
                  <c:v>9.1367692858459773</c:v>
                </c:pt>
                <c:pt idx="1656">
                  <c:v>9.1114699543191993</c:v>
                </c:pt>
                <c:pt idx="1657">
                  <c:v>9.2514893870801966</c:v>
                </c:pt>
                <c:pt idx="1658">
                  <c:v>9.1818018224848039</c:v>
                </c:pt>
                <c:pt idx="1659">
                  <c:v>9.1897823570833808</c:v>
                </c:pt>
                <c:pt idx="1660">
                  <c:v>9.1510206850008604</c:v>
                </c:pt>
                <c:pt idx="1661">
                  <c:v>9.18213593347466</c:v>
                </c:pt>
                <c:pt idx="1662">
                  <c:v>9.184787980470956</c:v>
                </c:pt>
                <c:pt idx="1663">
                  <c:v>9.1043158607346086</c:v>
                </c:pt>
                <c:pt idx="1664">
                  <c:v>9.2493551272609995</c:v>
                </c:pt>
                <c:pt idx="1665">
                  <c:v>9.3198366608574847</c:v>
                </c:pt>
                <c:pt idx="1666">
                  <c:v>9.3416754585608057</c:v>
                </c:pt>
                <c:pt idx="1667">
                  <c:v>9.3865902037160058</c:v>
                </c:pt>
                <c:pt idx="1668">
                  <c:v>9.4139510086413338</c:v>
                </c:pt>
                <c:pt idx="1669">
                  <c:v>9.3415415426218988</c:v>
                </c:pt>
                <c:pt idx="1670">
                  <c:v>9.3692594718033693</c:v>
                </c:pt>
                <c:pt idx="1671">
                  <c:v>9.4474318036547711</c:v>
                </c:pt>
                <c:pt idx="1672">
                  <c:v>9.5011469168770599</c:v>
                </c:pt>
                <c:pt idx="1673">
                  <c:v>9.3973320134685547</c:v>
                </c:pt>
                <c:pt idx="1674">
                  <c:v>9.3328609023738007</c:v>
                </c:pt>
                <c:pt idx="1675">
                  <c:v>9.4322170476683524</c:v>
                </c:pt>
                <c:pt idx="1676">
                  <c:v>9.4234311166355713</c:v>
                </c:pt>
                <c:pt idx="1677">
                  <c:v>9.3318220468754358</c:v>
                </c:pt>
                <c:pt idx="1678">
                  <c:v>9.3239373669435039</c:v>
                </c:pt>
                <c:pt idx="1679">
                  <c:v>9.3375157371370676</c:v>
                </c:pt>
                <c:pt idx="1680">
                  <c:v>9.1146136751107996</c:v>
                </c:pt>
                <c:pt idx="1681">
                  <c:v>9.0175097750537354</c:v>
                </c:pt>
                <c:pt idx="1682">
                  <c:v>9.0668317756738563</c:v>
                </c:pt>
                <c:pt idx="1683">
                  <c:v>9.1253735198419363</c:v>
                </c:pt>
                <c:pt idx="1684">
                  <c:v>9.0494070220095857</c:v>
                </c:pt>
                <c:pt idx="1685">
                  <c:v>9.0985557103322972</c:v>
                </c:pt>
                <c:pt idx="1686">
                  <c:v>8.6635727544638268</c:v>
                </c:pt>
                <c:pt idx="1687">
                  <c:v>8.7516619259115132</c:v>
                </c:pt>
                <c:pt idx="1688">
                  <c:v>8.6478137811183764</c:v>
                </c:pt>
                <c:pt idx="1689">
                  <c:v>8.6949776035098054</c:v>
                </c:pt>
                <c:pt idx="1690">
                  <c:v>8.765672773534007</c:v>
                </c:pt>
                <c:pt idx="1691">
                  <c:v>8.7522351983677975</c:v>
                </c:pt>
                <c:pt idx="1692">
                  <c:v>8.7329746784886133</c:v>
                </c:pt>
                <c:pt idx="1693">
                  <c:v>8.8069711094812764</c:v>
                </c:pt>
                <c:pt idx="1694">
                  <c:v>8.7985169134374068</c:v>
                </c:pt>
                <c:pt idx="1695">
                  <c:v>8.730080483053273</c:v>
                </c:pt>
                <c:pt idx="1696">
                  <c:v>8.8235438518356819</c:v>
                </c:pt>
                <c:pt idx="1697">
                  <c:v>8.8238579365318692</c:v>
                </c:pt>
                <c:pt idx="1698">
                  <c:v>8.7845565728064017</c:v>
                </c:pt>
                <c:pt idx="1699">
                  <c:v>8.7372923700322431</c:v>
                </c:pt>
                <c:pt idx="1700">
                  <c:v>8.8076062937335777</c:v>
                </c:pt>
                <c:pt idx="1701">
                  <c:v>8.8604902591971459</c:v>
                </c:pt>
                <c:pt idx="1702">
                  <c:v>8.9834638991301183</c:v>
                </c:pt>
                <c:pt idx="1703">
                  <c:v>8.940656327383353</c:v>
                </c:pt>
                <c:pt idx="1704">
                  <c:v>8.8422179067961935</c:v>
                </c:pt>
                <c:pt idx="1705">
                  <c:v>8.9470899722246191</c:v>
                </c:pt>
                <c:pt idx="1706">
                  <c:v>8.9191913311999382</c:v>
                </c:pt>
                <c:pt idx="1707">
                  <c:v>8.8305702975981326</c:v>
                </c:pt>
                <c:pt idx="1708">
                  <c:v>8.7466275419689037</c:v>
                </c:pt>
                <c:pt idx="1709">
                  <c:v>8.6285206081976433</c:v>
                </c:pt>
                <c:pt idx="1710">
                  <c:v>8.4302964387167165</c:v>
                </c:pt>
                <c:pt idx="1711">
                  <c:v>8.5261014808864211</c:v>
                </c:pt>
                <c:pt idx="1712">
                  <c:v>8.5112943787762134</c:v>
                </c:pt>
                <c:pt idx="1713">
                  <c:v>8.5038711182275666</c:v>
                </c:pt>
                <c:pt idx="1714">
                  <c:v>8.6609753328606498</c:v>
                </c:pt>
                <c:pt idx="1715">
                  <c:v>8.7178194582972619</c:v>
                </c:pt>
                <c:pt idx="1716">
                  <c:v>8.7503341260697933</c:v>
                </c:pt>
                <c:pt idx="1717">
                  <c:v>8.7505594162164257</c:v>
                </c:pt>
                <c:pt idx="1718">
                  <c:v>8.8189529975053702</c:v>
                </c:pt>
                <c:pt idx="1719">
                  <c:v>8.819665223094507</c:v>
                </c:pt>
                <c:pt idx="1720">
                  <c:v>9.0140251363284101</c:v>
                </c:pt>
                <c:pt idx="1721">
                  <c:v>9.0166512865297026</c:v>
                </c:pt>
                <c:pt idx="1722">
                  <c:v>9.1667167605356745</c:v>
                </c:pt>
                <c:pt idx="1723">
                  <c:v>9.1622747350121063</c:v>
                </c:pt>
                <c:pt idx="1724">
                  <c:v>9.1315708673487759</c:v>
                </c:pt>
                <c:pt idx="1725">
                  <c:v>9.2182559631562402</c:v>
                </c:pt>
                <c:pt idx="1726">
                  <c:v>9.2119276869765105</c:v>
                </c:pt>
                <c:pt idx="1727">
                  <c:v>9.0855833385854314</c:v>
                </c:pt>
                <c:pt idx="1728">
                  <c:v>9.2028806842555557</c:v>
                </c:pt>
                <c:pt idx="1729">
                  <c:v>9.0636586083014432</c:v>
                </c:pt>
                <c:pt idx="1730">
                  <c:v>9.2545719235706532</c:v>
                </c:pt>
                <c:pt idx="1731">
                  <c:v>9.3263675034367672</c:v>
                </c:pt>
                <c:pt idx="1732">
                  <c:v>9.4490182908614795</c:v>
                </c:pt>
                <c:pt idx="1733">
                  <c:v>9.4328660385908272</c:v>
                </c:pt>
                <c:pt idx="1734">
                  <c:v>9.3989860047159777</c:v>
                </c:pt>
                <c:pt idx="1735">
                  <c:v>9.2468349038882227</c:v>
                </c:pt>
                <c:pt idx="1736">
                  <c:v>9.283144896622737</c:v>
                </c:pt>
                <c:pt idx="1737">
                  <c:v>9.2502889537226309</c:v>
                </c:pt>
                <c:pt idx="1738">
                  <c:v>9.175270022777017</c:v>
                </c:pt>
                <c:pt idx="1739">
                  <c:v>9.2501418334068717</c:v>
                </c:pt>
                <c:pt idx="1740">
                  <c:v>9.4093899898197026</c:v>
                </c:pt>
                <c:pt idx="1741">
                  <c:v>9.3872715418437807</c:v>
                </c:pt>
                <c:pt idx="1742">
                  <c:v>9.3546653448012531</c:v>
                </c:pt>
                <c:pt idx="1743">
                  <c:v>9.2595582757101393</c:v>
                </c:pt>
                <c:pt idx="1744">
                  <c:v>9.3055072773794461</c:v>
                </c:pt>
                <c:pt idx="1745">
                  <c:v>9.414305842942813</c:v>
                </c:pt>
                <c:pt idx="1746">
                  <c:v>9.4069271623396808</c:v>
                </c:pt>
                <c:pt idx="1747">
                  <c:v>9.3875374282656345</c:v>
                </c:pt>
                <c:pt idx="1748">
                  <c:v>9.4696226178575902</c:v>
                </c:pt>
                <c:pt idx="1749">
                  <c:v>9.3750867144816183</c:v>
                </c:pt>
                <c:pt idx="1750">
                  <c:v>9.3764513342578368</c:v>
                </c:pt>
                <c:pt idx="1751">
                  <c:v>9.4592096657737077</c:v>
                </c:pt>
                <c:pt idx="1752">
                  <c:v>9.4125529838465809</c:v>
                </c:pt>
                <c:pt idx="1753">
                  <c:v>9.4539949648465242</c:v>
                </c:pt>
                <c:pt idx="1754">
                  <c:v>9.5093312815939104</c:v>
                </c:pt>
                <c:pt idx="1755">
                  <c:v>9.4154991933981016</c:v>
                </c:pt>
                <c:pt idx="1756">
                  <c:v>9.3953099139005989</c:v>
                </c:pt>
                <c:pt idx="1757">
                  <c:v>9.343481015979842</c:v>
                </c:pt>
                <c:pt idx="1758">
                  <c:v>9.2589821317749799</c:v>
                </c:pt>
                <c:pt idx="1759">
                  <c:v>9.3431037844009808</c:v>
                </c:pt>
                <c:pt idx="1760">
                  <c:v>9.6361238243895393</c:v>
                </c:pt>
                <c:pt idx="1761">
                  <c:v>9.5688742251755272</c:v>
                </c:pt>
                <c:pt idx="1762">
                  <c:v>9.6626819788424356</c:v>
                </c:pt>
                <c:pt idx="1763">
                  <c:v>9.5533278006363975</c:v>
                </c:pt>
                <c:pt idx="1764">
                  <c:v>9.6147433898008501</c:v>
                </c:pt>
                <c:pt idx="1765">
                  <c:v>9.4575389936886705</c:v>
                </c:pt>
                <c:pt idx="1766">
                  <c:v>9.5026289277386784</c:v>
                </c:pt>
                <c:pt idx="1767">
                  <c:v>9.3292921303946699</c:v>
                </c:pt>
                <c:pt idx="1768">
                  <c:v>9.2784468174348582</c:v>
                </c:pt>
                <c:pt idx="1769">
                  <c:v>9.2840620640893032</c:v>
                </c:pt>
                <c:pt idx="1770">
                  <c:v>9.2585693724023379</c:v>
                </c:pt>
                <c:pt idx="1771">
                  <c:v>9.3453872104366891</c:v>
                </c:pt>
                <c:pt idx="1772">
                  <c:v>9.3055410736184339</c:v>
                </c:pt>
                <c:pt idx="1773">
                  <c:v>9.0257854544818628</c:v>
                </c:pt>
                <c:pt idx="1774">
                  <c:v>9.0466788892863672</c:v>
                </c:pt>
                <c:pt idx="1775">
                  <c:v>9.0972056580063914</c:v>
                </c:pt>
                <c:pt idx="1776">
                  <c:v>9.2043939703785842</c:v>
                </c:pt>
                <c:pt idx="1777">
                  <c:v>9.1897360849191898</c:v>
                </c:pt>
                <c:pt idx="1778">
                  <c:v>9.222208325395588</c:v>
                </c:pt>
                <c:pt idx="1779">
                  <c:v>9.1666329657583283</c:v>
                </c:pt>
                <c:pt idx="1780">
                  <c:v>9.1205473675998192</c:v>
                </c:pt>
                <c:pt idx="1781">
                  <c:v>9.0119391415512311</c:v>
                </c:pt>
                <c:pt idx="1782">
                  <c:v>8.8413645485533383</c:v>
                </c:pt>
                <c:pt idx="1783">
                  <c:v>8.9000515940428873</c:v>
                </c:pt>
                <c:pt idx="1784">
                  <c:v>8.797683791424264</c:v>
                </c:pt>
                <c:pt idx="1785">
                  <c:v>8.9001933821560169</c:v>
                </c:pt>
                <c:pt idx="1786">
                  <c:v>8.8990214015113978</c:v>
                </c:pt>
                <c:pt idx="1787">
                  <c:v>8.9694099871435728</c:v>
                </c:pt>
                <c:pt idx="1788">
                  <c:v>9.2091081389124625</c:v>
                </c:pt>
                <c:pt idx="1789">
                  <c:v>9.1771619616285403</c:v>
                </c:pt>
                <c:pt idx="1790">
                  <c:v>9.1218668440812891</c:v>
                </c:pt>
                <c:pt idx="1791">
                  <c:v>9.1032774626952442</c:v>
                </c:pt>
                <c:pt idx="1792">
                  <c:v>9.0095576950444691</c:v>
                </c:pt>
                <c:pt idx="1793">
                  <c:v>8.8703380575896453</c:v>
                </c:pt>
                <c:pt idx="1794">
                  <c:v>8.9187898525507983</c:v>
                </c:pt>
                <c:pt idx="1795">
                  <c:v>8.9554564205495186</c:v>
                </c:pt>
                <c:pt idx="1796">
                  <c:v>8.8638315462718875</c:v>
                </c:pt>
                <c:pt idx="1797">
                  <c:v>8.8515996164980866</c:v>
                </c:pt>
                <c:pt idx="1798">
                  <c:v>8.6838326043730483</c:v>
                </c:pt>
                <c:pt idx="1799">
                  <c:v>8.7614257027463651</c:v>
                </c:pt>
                <c:pt idx="1800">
                  <c:v>8.8323710573781682</c:v>
                </c:pt>
                <c:pt idx="1801">
                  <c:v>8.9094045844897245</c:v>
                </c:pt>
                <c:pt idx="1802">
                  <c:v>9.1415204103117098</c:v>
                </c:pt>
                <c:pt idx="1803">
                  <c:v>9.150166675011981</c:v>
                </c:pt>
                <c:pt idx="1804">
                  <c:v>9.1937218066503075</c:v>
                </c:pt>
                <c:pt idx="1805">
                  <c:v>9.1436036500848292</c:v>
                </c:pt>
                <c:pt idx="1806">
                  <c:v>9.2423669815138059</c:v>
                </c:pt>
                <c:pt idx="1807">
                  <c:v>9.1480885475811071</c:v>
                </c:pt>
                <c:pt idx="1808">
                  <c:v>9.2223404842056986</c:v>
                </c:pt>
                <c:pt idx="1809">
                  <c:v>9.22739235157084</c:v>
                </c:pt>
                <c:pt idx="1810">
                  <c:v>9.3428631349963052</c:v>
                </c:pt>
                <c:pt idx="1811">
                  <c:v>9.3611365514039768</c:v>
                </c:pt>
                <c:pt idx="1812">
                  <c:v>9.4685263014841325</c:v>
                </c:pt>
                <c:pt idx="1813">
                  <c:v>9.3659588952421675</c:v>
                </c:pt>
                <c:pt idx="1814">
                  <c:v>9.460611792367537</c:v>
                </c:pt>
                <c:pt idx="1815">
                  <c:v>9.6383087195864956</c:v>
                </c:pt>
                <c:pt idx="1816">
                  <c:v>9.6588101566646127</c:v>
                </c:pt>
                <c:pt idx="1817">
                  <c:v>9.5828245723908587</c:v>
                </c:pt>
                <c:pt idx="1818">
                  <c:v>9.6395569328748838</c:v>
                </c:pt>
                <c:pt idx="1819">
                  <c:v>9.6892035393755318</c:v>
                </c:pt>
                <c:pt idx="1820">
                  <c:v>9.6886464845927964</c:v>
                </c:pt>
                <c:pt idx="1821">
                  <c:v>9.6147240320752196</c:v>
                </c:pt>
                <c:pt idx="1822">
                  <c:v>9.7206776029668287</c:v>
                </c:pt>
                <c:pt idx="1823">
                  <c:v>9.759831833527052</c:v>
                </c:pt>
                <c:pt idx="1824">
                  <c:v>9.7359640302178612</c:v>
                </c:pt>
                <c:pt idx="1825">
                  <c:v>9.6728178950342691</c:v>
                </c:pt>
                <c:pt idx="1826">
                  <c:v>9.6184476748204535</c:v>
                </c:pt>
                <c:pt idx="1827">
                  <c:v>9.6377015098684957</c:v>
                </c:pt>
                <c:pt idx="1828">
                  <c:v>9.590557633049821</c:v>
                </c:pt>
                <c:pt idx="1829">
                  <c:v>9.5889831904064646</c:v>
                </c:pt>
                <c:pt idx="1830">
                  <c:v>9.2567122297327256</c:v>
                </c:pt>
                <c:pt idx="1831">
                  <c:v>9.3042223852334303</c:v>
                </c:pt>
                <c:pt idx="1832">
                  <c:v>9.4704797957267068</c:v>
                </c:pt>
                <c:pt idx="1833">
                  <c:v>9.5267928727007902</c:v>
                </c:pt>
                <c:pt idx="1834">
                  <c:v>9.5399109603201975</c:v>
                </c:pt>
                <c:pt idx="1835">
                  <c:v>9.5858136731671184</c:v>
                </c:pt>
                <c:pt idx="1836">
                  <c:v>9.55893720087726</c:v>
                </c:pt>
                <c:pt idx="1837">
                  <c:v>9.5015042034145321</c:v>
                </c:pt>
                <c:pt idx="1838">
                  <c:v>9.591259500483563</c:v>
                </c:pt>
                <c:pt idx="1839">
                  <c:v>9.647820899162296</c:v>
                </c:pt>
                <c:pt idx="1840">
                  <c:v>9.7345122114298821</c:v>
                </c:pt>
                <c:pt idx="1841">
                  <c:v>9.6284366655329094</c:v>
                </c:pt>
                <c:pt idx="1842">
                  <c:v>9.5677717973082768</c:v>
                </c:pt>
                <c:pt idx="1843">
                  <c:v>9.5842148630303932</c:v>
                </c:pt>
                <c:pt idx="1844">
                  <c:v>9.4765384627527638</c:v>
                </c:pt>
                <c:pt idx="1845">
                  <c:v>9.5758455669303988</c:v>
                </c:pt>
                <c:pt idx="1846">
                  <c:v>9.6083714448933133</c:v>
                </c:pt>
                <c:pt idx="1847">
                  <c:v>9.702849209751589</c:v>
                </c:pt>
                <c:pt idx="1848">
                  <c:v>9.7149596922670973</c:v>
                </c:pt>
                <c:pt idx="1849">
                  <c:v>9.3840741117081148</c:v>
                </c:pt>
                <c:pt idx="1850">
                  <c:v>9.5376987977076073</c:v>
                </c:pt>
                <c:pt idx="1851">
                  <c:v>9.6252931509035093</c:v>
                </c:pt>
                <c:pt idx="1852">
                  <c:v>9.6676541809952727</c:v>
                </c:pt>
                <c:pt idx="1853">
                  <c:v>9.7485851556590308</c:v>
                </c:pt>
                <c:pt idx="1854">
                  <c:v>9.7800691480615338</c:v>
                </c:pt>
                <c:pt idx="1855">
                  <c:v>9.875058797787684</c:v>
                </c:pt>
                <c:pt idx="1856">
                  <c:v>9.7950888214197374</c:v>
                </c:pt>
                <c:pt idx="1857">
                  <c:v>9.7158772813507799</c:v>
                </c:pt>
                <c:pt idx="1858">
                  <c:v>9.6595221527721105</c:v>
                </c:pt>
                <c:pt idx="1859">
                  <c:v>9.8276440543251162</c:v>
                </c:pt>
                <c:pt idx="1860">
                  <c:v>9.9956165164418866</c:v>
                </c:pt>
                <c:pt idx="1861">
                  <c:v>10.008463343835549</c:v>
                </c:pt>
                <c:pt idx="1862">
                  <c:v>10.140541136740779</c:v>
                </c:pt>
                <c:pt idx="1863">
                  <c:v>10.19341516647583</c:v>
                </c:pt>
                <c:pt idx="1864">
                  <c:v>10.27354857612098</c:v>
                </c:pt>
                <c:pt idx="1865">
                  <c:v>10.32151574700239</c:v>
                </c:pt>
                <c:pt idx="1866">
                  <c:v>10.29151839870239</c:v>
                </c:pt>
                <c:pt idx="1867">
                  <c:v>10.29332311056403</c:v>
                </c:pt>
                <c:pt idx="1868">
                  <c:v>10.21861089509442</c:v>
                </c:pt>
                <c:pt idx="1869">
                  <c:v>10.238424555573401</c:v>
                </c:pt>
                <c:pt idx="1870">
                  <c:v>10.3365578538221</c:v>
                </c:pt>
                <c:pt idx="1871">
                  <c:v>10.335049209630419</c:v>
                </c:pt>
                <c:pt idx="1872">
                  <c:v>10.395126849137821</c:v>
                </c:pt>
                <c:pt idx="1873">
                  <c:v>10.36360272768361</c:v>
                </c:pt>
                <c:pt idx="1874">
                  <c:v>10.26633524152308</c:v>
                </c:pt>
                <c:pt idx="1875">
                  <c:v>10.374030991202639</c:v>
                </c:pt>
                <c:pt idx="1876">
                  <c:v>10.29851071899912</c:v>
                </c:pt>
                <c:pt idx="1877">
                  <c:v>10.396692140753069</c:v>
                </c:pt>
                <c:pt idx="1878">
                  <c:v>10.2675455843136</c:v>
                </c:pt>
                <c:pt idx="1879">
                  <c:v>10.203309103618761</c:v>
                </c:pt>
                <c:pt idx="1880">
                  <c:v>10.12904579664365</c:v>
                </c:pt>
                <c:pt idx="1881">
                  <c:v>10.136228689952571</c:v>
                </c:pt>
                <c:pt idx="1882">
                  <c:v>10.231700890597191</c:v>
                </c:pt>
                <c:pt idx="1883">
                  <c:v>10.28223237597666</c:v>
                </c:pt>
                <c:pt idx="1884">
                  <c:v>10.341500189635029</c:v>
                </c:pt>
                <c:pt idx="1885">
                  <c:v>10.462141698325439</c:v>
                </c:pt>
                <c:pt idx="1886">
                  <c:v>10.516711948437241</c:v>
                </c:pt>
                <c:pt idx="1887">
                  <c:v>10.49771676281455</c:v>
                </c:pt>
                <c:pt idx="1888">
                  <c:v>10.46625400642424</c:v>
                </c:pt>
                <c:pt idx="1889">
                  <c:v>10.53026078807094</c:v>
                </c:pt>
                <c:pt idx="1890">
                  <c:v>10.32074537778151</c:v>
                </c:pt>
                <c:pt idx="1891">
                  <c:v>10.37920123014381</c:v>
                </c:pt>
                <c:pt idx="1892">
                  <c:v>10.360881033419179</c:v>
                </c:pt>
                <c:pt idx="1893">
                  <c:v>10.3140683441781</c:v>
                </c:pt>
                <c:pt idx="1894">
                  <c:v>10.39336218360938</c:v>
                </c:pt>
                <c:pt idx="1895">
                  <c:v>10.531939383468259</c:v>
                </c:pt>
                <c:pt idx="1896">
                  <c:v>10.561742852833859</c:v>
                </c:pt>
                <c:pt idx="1897">
                  <c:v>10.66745264570112</c:v>
                </c:pt>
                <c:pt idx="1898">
                  <c:v>10.705855211834781</c:v>
                </c:pt>
                <c:pt idx="1899">
                  <c:v>10.669315622207719</c:v>
                </c:pt>
                <c:pt idx="1900">
                  <c:v>10.539658193569901</c:v>
                </c:pt>
                <c:pt idx="1901">
                  <c:v>10.575328982392559</c:v>
                </c:pt>
                <c:pt idx="1902">
                  <c:v>10.56003280463076</c:v>
                </c:pt>
                <c:pt idx="1903">
                  <c:v>10.41774243054307</c:v>
                </c:pt>
                <c:pt idx="1904">
                  <c:v>10.303315402481379</c:v>
                </c:pt>
                <c:pt idx="1905">
                  <c:v>10.629728517265359</c:v>
                </c:pt>
                <c:pt idx="1906">
                  <c:v>10.674622859298649</c:v>
                </c:pt>
                <c:pt idx="1907">
                  <c:v>10.66487034255381</c:v>
                </c:pt>
                <c:pt idx="1908">
                  <c:v>10.78824307480058</c:v>
                </c:pt>
                <c:pt idx="1909">
                  <c:v>10.8552527250162</c:v>
                </c:pt>
                <c:pt idx="1910">
                  <c:v>10.951672131257689</c:v>
                </c:pt>
                <c:pt idx="1911">
                  <c:v>10.790466825785609</c:v>
                </c:pt>
                <c:pt idx="1912">
                  <c:v>10.713698460494349</c:v>
                </c:pt>
                <c:pt idx="1913">
                  <c:v>10.79099441930043</c:v>
                </c:pt>
                <c:pt idx="1914">
                  <c:v>10.357228231811479</c:v>
                </c:pt>
                <c:pt idx="1915">
                  <c:v>10.56542566761285</c:v>
                </c:pt>
                <c:pt idx="1916">
                  <c:v>10.58503464395867</c:v>
                </c:pt>
                <c:pt idx="1917">
                  <c:v>10.55240085242129</c:v>
                </c:pt>
                <c:pt idx="1918">
                  <c:v>10.141927550913859</c:v>
                </c:pt>
                <c:pt idx="1919">
                  <c:v>10.056634463662229</c:v>
                </c:pt>
                <c:pt idx="1920">
                  <c:v>9.9636380278346017</c:v>
                </c:pt>
                <c:pt idx="1921">
                  <c:v>10.276500183691271</c:v>
                </c:pt>
                <c:pt idx="1922">
                  <c:v>10.41080490149826</c:v>
                </c:pt>
                <c:pt idx="1923">
                  <c:v>10.30168744766147</c:v>
                </c:pt>
                <c:pt idx="1924">
                  <c:v>10.4269520785646</c:v>
                </c:pt>
                <c:pt idx="1925">
                  <c:v>10.40994362767246</c:v>
                </c:pt>
                <c:pt idx="1926">
                  <c:v>10.13578864002533</c:v>
                </c:pt>
                <c:pt idx="1927">
                  <c:v>10.211069952213551</c:v>
                </c:pt>
                <c:pt idx="1928">
                  <c:v>10.131852910068041</c:v>
                </c:pt>
                <c:pt idx="1929">
                  <c:v>10.274468055679369</c:v>
                </c:pt>
                <c:pt idx="1930">
                  <c:v>10.46130148402758</c:v>
                </c:pt>
                <c:pt idx="1931">
                  <c:v>10.338636853295849</c:v>
                </c:pt>
                <c:pt idx="1932">
                  <c:v>10.465830551828949</c:v>
                </c:pt>
                <c:pt idx="1933">
                  <c:v>10.52232722364773</c:v>
                </c:pt>
                <c:pt idx="1934">
                  <c:v>10.389996243475199</c:v>
                </c:pt>
                <c:pt idx="1935">
                  <c:v>10.286035653800971</c:v>
                </c:pt>
                <c:pt idx="1936">
                  <c:v>10.427662407276481</c:v>
                </c:pt>
                <c:pt idx="1937">
                  <c:v>10.33575483957782</c:v>
                </c:pt>
                <c:pt idx="1938">
                  <c:v>10.485693932885139</c:v>
                </c:pt>
                <c:pt idx="1939">
                  <c:v>10.470549393609851</c:v>
                </c:pt>
                <c:pt idx="1940">
                  <c:v>10.411566644839001</c:v>
                </c:pt>
                <c:pt idx="1941">
                  <c:v>10.40696218852583</c:v>
                </c:pt>
                <c:pt idx="1942">
                  <c:v>10.22926098159213</c:v>
                </c:pt>
                <c:pt idx="1943">
                  <c:v>10.279270543409391</c:v>
                </c:pt>
                <c:pt idx="1944">
                  <c:v>10.400525358543449</c:v>
                </c:pt>
                <c:pt idx="1945">
                  <c:v>10.566670313452629</c:v>
                </c:pt>
                <c:pt idx="1946">
                  <c:v>10.67460073440931</c:v>
                </c:pt>
                <c:pt idx="1947">
                  <c:v>10.772525977847931</c:v>
                </c:pt>
                <c:pt idx="1948">
                  <c:v>10.74915114783184</c:v>
                </c:pt>
                <c:pt idx="1949">
                  <c:v>10.78407000130113</c:v>
                </c:pt>
                <c:pt idx="1950">
                  <c:v>10.838659289142161</c:v>
                </c:pt>
                <c:pt idx="1951">
                  <c:v>10.751985760077581</c:v>
                </c:pt>
                <c:pt idx="1952">
                  <c:v>10.80025109059101</c:v>
                </c:pt>
                <c:pt idx="1953">
                  <c:v>10.677532986123911</c:v>
                </c:pt>
                <c:pt idx="1954">
                  <c:v>10.44007734873801</c:v>
                </c:pt>
                <c:pt idx="1955">
                  <c:v>10.48855260305896</c:v>
                </c:pt>
                <c:pt idx="1956">
                  <c:v>10.4782112448863</c:v>
                </c:pt>
                <c:pt idx="1957">
                  <c:v>10.51904790742984</c:v>
                </c:pt>
                <c:pt idx="1958">
                  <c:v>10.517029499790899</c:v>
                </c:pt>
                <c:pt idx="1959">
                  <c:v>10.7200770471783</c:v>
                </c:pt>
                <c:pt idx="1960">
                  <c:v>10.741314986885991</c:v>
                </c:pt>
                <c:pt idx="1961">
                  <c:v>10.8519766445371</c:v>
                </c:pt>
                <c:pt idx="1962">
                  <c:v>10.82702300511056</c:v>
                </c:pt>
                <c:pt idx="1963">
                  <c:v>10.78607660059458</c:v>
                </c:pt>
                <c:pt idx="1964">
                  <c:v>10.649971572348329</c:v>
                </c:pt>
                <c:pt idx="1965">
                  <c:v>10.68608302668982</c:v>
                </c:pt>
                <c:pt idx="1966">
                  <c:v>10.64745043657806</c:v>
                </c:pt>
                <c:pt idx="1967">
                  <c:v>10.40285506929135</c:v>
                </c:pt>
                <c:pt idx="1968">
                  <c:v>10.443304279726121</c:v>
                </c:pt>
                <c:pt idx="1969">
                  <c:v>10.47712452013757</c:v>
                </c:pt>
                <c:pt idx="1970">
                  <c:v>9.8881507738950347</c:v>
                </c:pt>
                <c:pt idx="1971">
                  <c:v>9.7881782776006148</c:v>
                </c:pt>
                <c:pt idx="1972">
                  <c:v>9.8569110602252969</c:v>
                </c:pt>
                <c:pt idx="1973">
                  <c:v>9.3878129036034146</c:v>
                </c:pt>
                <c:pt idx="1974">
                  <c:v>9.7772189945827286</c:v>
                </c:pt>
                <c:pt idx="1975">
                  <c:v>9.8543806698461669</c:v>
                </c:pt>
                <c:pt idx="1976">
                  <c:v>9.9083209589467049</c:v>
                </c:pt>
                <c:pt idx="1977">
                  <c:v>10.18211277913732</c:v>
                </c:pt>
                <c:pt idx="1978">
                  <c:v>10.242527322704669</c:v>
                </c:pt>
                <c:pt idx="1979">
                  <c:v>10.419990145825571</c:v>
                </c:pt>
                <c:pt idx="1980">
                  <c:v>10.43484433518106</c:v>
                </c:pt>
                <c:pt idx="1981">
                  <c:v>10.51974437215088</c:v>
                </c:pt>
                <c:pt idx="1982">
                  <c:v>10.54673083595117</c:v>
                </c:pt>
                <c:pt idx="1983">
                  <c:v>10.564205126229689</c:v>
                </c:pt>
                <c:pt idx="1984">
                  <c:v>10.583903503630591</c:v>
                </c:pt>
                <c:pt idx="1985">
                  <c:v>10.72752178879</c:v>
                </c:pt>
                <c:pt idx="1986">
                  <c:v>10.658490273227329</c:v>
                </c:pt>
                <c:pt idx="1987">
                  <c:v>10.671526951442351</c:v>
                </c:pt>
                <c:pt idx="1988">
                  <c:v>10.80746557886423</c:v>
                </c:pt>
                <c:pt idx="1989">
                  <c:v>10.819830311959411</c:v>
                </c:pt>
                <c:pt idx="1990">
                  <c:v>10.758565444803169</c:v>
                </c:pt>
                <c:pt idx="1991">
                  <c:v>10.694723949392721</c:v>
                </c:pt>
                <c:pt idx="1992">
                  <c:v>10.73525520939012</c:v>
                </c:pt>
                <c:pt idx="1993">
                  <c:v>10.737214969993319</c:v>
                </c:pt>
                <c:pt idx="1994">
                  <c:v>10.79328832106609</c:v>
                </c:pt>
                <c:pt idx="1995">
                  <c:v>10.71531974955133</c:v>
                </c:pt>
                <c:pt idx="1996">
                  <c:v>10.517987287566759</c:v>
                </c:pt>
                <c:pt idx="1997">
                  <c:v>10.49737249361436</c:v>
                </c:pt>
                <c:pt idx="1998">
                  <c:v>9.9669818631049427</c:v>
                </c:pt>
                <c:pt idx="1999">
                  <c:v>10.25987532012048</c:v>
                </c:pt>
                <c:pt idx="2000">
                  <c:v>10.517597756134871</c:v>
                </c:pt>
                <c:pt idx="2001">
                  <c:v>10.33433294098576</c:v>
                </c:pt>
                <c:pt idx="2002">
                  <c:v>10.45219224193437</c:v>
                </c:pt>
                <c:pt idx="2003">
                  <c:v>10.60141442155917</c:v>
                </c:pt>
                <c:pt idx="2004">
                  <c:v>10.606197911060731</c:v>
                </c:pt>
                <c:pt idx="2005">
                  <c:v>10.42832162160791</c:v>
                </c:pt>
                <c:pt idx="2006">
                  <c:v>10.31684704590722</c:v>
                </c:pt>
                <c:pt idx="2007">
                  <c:v>10.33875482310547</c:v>
                </c:pt>
                <c:pt idx="2008">
                  <c:v>10.60706038342463</c:v>
                </c:pt>
                <c:pt idx="2009">
                  <c:v>10.76351525466124</c:v>
                </c:pt>
                <c:pt idx="2010">
                  <c:v>10.64230053458215</c:v>
                </c:pt>
                <c:pt idx="2011">
                  <c:v>10.64967769688794</c:v>
                </c:pt>
                <c:pt idx="2012">
                  <c:v>10.489165860094721</c:v>
                </c:pt>
                <c:pt idx="2013">
                  <c:v>10.12741532216679</c:v>
                </c:pt>
                <c:pt idx="2014">
                  <c:v>10.38077607596156</c:v>
                </c:pt>
                <c:pt idx="2015">
                  <c:v>10.380632239905079</c:v>
                </c:pt>
                <c:pt idx="2016">
                  <c:v>10.133830510014761</c:v>
                </c:pt>
                <c:pt idx="2017">
                  <c:v>10.130110627633689</c:v>
                </c:pt>
                <c:pt idx="2018">
                  <c:v>10.56956314399469</c:v>
                </c:pt>
                <c:pt idx="2019">
                  <c:v>10.438756558056189</c:v>
                </c:pt>
                <c:pt idx="2020">
                  <c:v>10.185317789180051</c:v>
                </c:pt>
                <c:pt idx="2021">
                  <c:v>10.181080251902371</c:v>
                </c:pt>
                <c:pt idx="2022">
                  <c:v>10.255399501953359</c:v>
                </c:pt>
                <c:pt idx="2023">
                  <c:v>10.338488016206631</c:v>
                </c:pt>
                <c:pt idx="2024">
                  <c:v>10.342673266296449</c:v>
                </c:pt>
                <c:pt idx="2025">
                  <c:v>10.616322541727859</c:v>
                </c:pt>
                <c:pt idx="2026">
                  <c:v>10.64800516607685</c:v>
                </c:pt>
                <c:pt idx="2027">
                  <c:v>10.58994352901</c:v>
                </c:pt>
                <c:pt idx="2028">
                  <c:v>10.59385358170603</c:v>
                </c:pt>
                <c:pt idx="2029">
                  <c:v>10.415075844025649</c:v>
                </c:pt>
                <c:pt idx="2030">
                  <c:v>10.36949769053866</c:v>
                </c:pt>
                <c:pt idx="2031">
                  <c:v>10.523176592160221</c:v>
                </c:pt>
                <c:pt idx="2032">
                  <c:v>10.483597638079519</c:v>
                </c:pt>
                <c:pt idx="2033">
                  <c:v>10.409289495832949</c:v>
                </c:pt>
                <c:pt idx="2034">
                  <c:v>10.472647356917539</c:v>
                </c:pt>
                <c:pt idx="2035">
                  <c:v>10.62506983657504</c:v>
                </c:pt>
                <c:pt idx="2036">
                  <c:v>10.694639088671179</c:v>
                </c:pt>
                <c:pt idx="2037">
                  <c:v>10.613080769021749</c:v>
                </c:pt>
                <c:pt idx="2038">
                  <c:v>10.61913567455097</c:v>
                </c:pt>
                <c:pt idx="2039">
                  <c:v>10.52151041270122</c:v>
                </c:pt>
                <c:pt idx="2040">
                  <c:v>10.50992260688747</c:v>
                </c:pt>
                <c:pt idx="2041">
                  <c:v>10.32707977337229</c:v>
                </c:pt>
                <c:pt idx="2042">
                  <c:v>10.09990819010144</c:v>
                </c:pt>
                <c:pt idx="2043">
                  <c:v>10.28208981462809</c:v>
                </c:pt>
                <c:pt idx="2044">
                  <c:v>10.123996207162531</c:v>
                </c:pt>
                <c:pt idx="2045">
                  <c:v>10.150341878877541</c:v>
                </c:pt>
                <c:pt idx="2046">
                  <c:v>10.389773575960319</c:v>
                </c:pt>
                <c:pt idx="2047">
                  <c:v>10.43230442686909</c:v>
                </c:pt>
                <c:pt idx="2048">
                  <c:v>10.372197027731129</c:v>
                </c:pt>
                <c:pt idx="2049">
                  <c:v>10.33129791593128</c:v>
                </c:pt>
                <c:pt idx="2050">
                  <c:v>10.24693263739278</c:v>
                </c:pt>
                <c:pt idx="2051">
                  <c:v>10.385188400937199</c:v>
                </c:pt>
                <c:pt idx="2052">
                  <c:v>10.21401210408712</c:v>
                </c:pt>
                <c:pt idx="2053">
                  <c:v>10.20207527751427</c:v>
                </c:pt>
                <c:pt idx="2054">
                  <c:v>9.9973204924378045</c:v>
                </c:pt>
                <c:pt idx="2055">
                  <c:v>9.4195213705485354</c:v>
                </c:pt>
                <c:pt idx="2056">
                  <c:v>9.6533384990396378</c:v>
                </c:pt>
                <c:pt idx="2057">
                  <c:v>9.4629563597996906</c:v>
                </c:pt>
                <c:pt idx="2058">
                  <c:v>9.6476962972559406</c:v>
                </c:pt>
                <c:pt idx="2059">
                  <c:v>9.6162846751917073</c:v>
                </c:pt>
                <c:pt idx="2060">
                  <c:v>9.6873376942593943</c:v>
                </c:pt>
                <c:pt idx="2061">
                  <c:v>9.5465350334070287</c:v>
                </c:pt>
                <c:pt idx="2062">
                  <c:v>9.4197578181511101</c:v>
                </c:pt>
                <c:pt idx="2063">
                  <c:v>9.7987095720685407</c:v>
                </c:pt>
                <c:pt idx="2064">
                  <c:v>9.7090632492988771</c:v>
                </c:pt>
                <c:pt idx="2065">
                  <c:v>9.8197083618453753</c:v>
                </c:pt>
                <c:pt idx="2066">
                  <c:v>9.638519878812982</c:v>
                </c:pt>
                <c:pt idx="2067">
                  <c:v>9.3769250952873193</c:v>
                </c:pt>
                <c:pt idx="2068">
                  <c:v>9.3784596081270788</c:v>
                </c:pt>
                <c:pt idx="2069">
                  <c:v>9.6927625682875753</c:v>
                </c:pt>
                <c:pt idx="2070">
                  <c:v>9.7757774438658789</c:v>
                </c:pt>
                <c:pt idx="2071">
                  <c:v>9.6146774295391069</c:v>
                </c:pt>
                <c:pt idx="2072">
                  <c:v>9.9566694373472977</c:v>
                </c:pt>
                <c:pt idx="2073">
                  <c:v>10.045765822657829</c:v>
                </c:pt>
                <c:pt idx="2074">
                  <c:v>10.051296541837459</c:v>
                </c:pt>
                <c:pt idx="2075">
                  <c:v>10.043761475195611</c:v>
                </c:pt>
                <c:pt idx="2076">
                  <c:v>9.9607513048234573</c:v>
                </c:pt>
                <c:pt idx="2077">
                  <c:v>9.8732639329158793</c:v>
                </c:pt>
                <c:pt idx="2078">
                  <c:v>10.014263394512261</c:v>
                </c:pt>
                <c:pt idx="2079">
                  <c:v>10.05755343702962</c:v>
                </c:pt>
                <c:pt idx="2080">
                  <c:v>10.23795183239883</c:v>
                </c:pt>
                <c:pt idx="2081">
                  <c:v>10.24475618492278</c:v>
                </c:pt>
                <c:pt idx="2082">
                  <c:v>10.065378098116611</c:v>
                </c:pt>
                <c:pt idx="2083">
                  <c:v>10.033214373034729</c:v>
                </c:pt>
                <c:pt idx="2084">
                  <c:v>9.9013510146196406</c:v>
                </c:pt>
                <c:pt idx="2085">
                  <c:v>9.8963405975924381</c:v>
                </c:pt>
                <c:pt idx="2086">
                  <c:v>9.8342921018449285</c:v>
                </c:pt>
                <c:pt idx="2087">
                  <c:v>9.7933040895707837</c:v>
                </c:pt>
                <c:pt idx="2088">
                  <c:v>9.4961917519069186</c:v>
                </c:pt>
                <c:pt idx="2089">
                  <c:v>9.2539876502227969</c:v>
                </c:pt>
                <c:pt idx="2090">
                  <c:v>9.5710751371740006</c:v>
                </c:pt>
                <c:pt idx="2091">
                  <c:v>9.3142778406109699</c:v>
                </c:pt>
                <c:pt idx="2092">
                  <c:v>9.643718249660866</c:v>
                </c:pt>
                <c:pt idx="2093">
                  <c:v>9.7872032904188551</c:v>
                </c:pt>
                <c:pt idx="2094">
                  <c:v>9.9677973950520826</c:v>
                </c:pt>
                <c:pt idx="2095">
                  <c:v>9.8835002631387159</c:v>
                </c:pt>
                <c:pt idx="2096">
                  <c:v>9.6853199287005722</c:v>
                </c:pt>
                <c:pt idx="2097">
                  <c:v>9.5921226208670891</c:v>
                </c:pt>
                <c:pt idx="2098">
                  <c:v>9.3410354267437352</c:v>
                </c:pt>
                <c:pt idx="2099">
                  <c:v>9.3968252656235105</c:v>
                </c:pt>
                <c:pt idx="2100">
                  <c:v>9.5770294449101581</c:v>
                </c:pt>
                <c:pt idx="2101">
                  <c:v>9.5203992711937353</c:v>
                </c:pt>
                <c:pt idx="2102">
                  <c:v>9.6286050181964935</c:v>
                </c:pt>
                <c:pt idx="2103">
                  <c:v>9.5973375746077974</c:v>
                </c:pt>
                <c:pt idx="2104">
                  <c:v>9.9270130460022514</c:v>
                </c:pt>
                <c:pt idx="2105">
                  <c:v>9.9701410308321901</c:v>
                </c:pt>
                <c:pt idx="2106">
                  <c:v>9.9382229856746385</c:v>
                </c:pt>
                <c:pt idx="2107">
                  <c:v>9.6867447545306451</c:v>
                </c:pt>
                <c:pt idx="2108">
                  <c:v>9.6909668890681822</c:v>
                </c:pt>
                <c:pt idx="2109">
                  <c:v>9.7684911626341719</c:v>
                </c:pt>
                <c:pt idx="2110">
                  <c:v>9.8767319474413284</c:v>
                </c:pt>
                <c:pt idx="2111">
                  <c:v>9.6649615261778443</c:v>
                </c:pt>
                <c:pt idx="2112">
                  <c:v>9.6075882505932757</c:v>
                </c:pt>
                <c:pt idx="2113">
                  <c:v>9.6226686635532666</c:v>
                </c:pt>
                <c:pt idx="2114">
                  <c:v>9.4229441276800738</c:v>
                </c:pt>
                <c:pt idx="2115">
                  <c:v>9.4102869009430385</c:v>
                </c:pt>
                <c:pt idx="2116">
                  <c:v>9.3041923388799663</c:v>
                </c:pt>
                <c:pt idx="2117">
                  <c:v>9.3728621142358808</c:v>
                </c:pt>
                <c:pt idx="2118">
                  <c:v>9.2695368301921004</c:v>
                </c:pt>
                <c:pt idx="2119">
                  <c:v>9.1382143991892306</c:v>
                </c:pt>
                <c:pt idx="2120">
                  <c:v>9.346927782433113</c:v>
                </c:pt>
                <c:pt idx="2121">
                  <c:v>9.4916268996353654</c:v>
                </c:pt>
                <c:pt idx="2122">
                  <c:v>9.4584383502477021</c:v>
                </c:pt>
                <c:pt idx="2123">
                  <c:v>9.6339964825807574</c:v>
                </c:pt>
                <c:pt idx="2124">
                  <c:v>9.6345665151283111</c:v>
                </c:pt>
                <c:pt idx="2125">
                  <c:v>9.7554553610968693</c:v>
                </c:pt>
                <c:pt idx="2126">
                  <c:v>9.6933041788121255</c:v>
                </c:pt>
                <c:pt idx="2127">
                  <c:v>9.7697526397520829</c:v>
                </c:pt>
                <c:pt idx="2128">
                  <c:v>9.3730480675410774</c:v>
                </c:pt>
                <c:pt idx="2129">
                  <c:v>9.3110153157063369</c:v>
                </c:pt>
                <c:pt idx="2130">
                  <c:v>9.3231365473949754</c:v>
                </c:pt>
                <c:pt idx="2131">
                  <c:v>8.7485481311232824</c:v>
                </c:pt>
                <c:pt idx="2132">
                  <c:v>8.9049732050084316</c:v>
                </c:pt>
                <c:pt idx="2133">
                  <c:v>8.7963030992018716</c:v>
                </c:pt>
                <c:pt idx="2134">
                  <c:v>8.5938803928475451</c:v>
                </c:pt>
                <c:pt idx="2135">
                  <c:v>8.6034945890109764</c:v>
                </c:pt>
                <c:pt idx="2136">
                  <c:v>8.3285135587453425</c:v>
                </c:pt>
                <c:pt idx="2137">
                  <c:v>8.6525707591030407</c:v>
                </c:pt>
                <c:pt idx="2138">
                  <c:v>9.1444657974673369</c:v>
                </c:pt>
                <c:pt idx="2139">
                  <c:v>8.9708404038682215</c:v>
                </c:pt>
                <c:pt idx="2140">
                  <c:v>8.8536170916053649</c:v>
                </c:pt>
                <c:pt idx="2141">
                  <c:v>8.803857801562156</c:v>
                </c:pt>
                <c:pt idx="2142">
                  <c:v>8.6900484496147179</c:v>
                </c:pt>
                <c:pt idx="2143">
                  <c:v>8.4508249547189802</c:v>
                </c:pt>
                <c:pt idx="2144">
                  <c:v>8.4770982514246995</c:v>
                </c:pt>
                <c:pt idx="2145">
                  <c:v>8.6017930130957314</c:v>
                </c:pt>
                <c:pt idx="2146">
                  <c:v>8.6296274323605697</c:v>
                </c:pt>
                <c:pt idx="2147">
                  <c:v>9.0044138872680577</c:v>
                </c:pt>
                <c:pt idx="2148">
                  <c:v>8.9406279138509905</c:v>
                </c:pt>
                <c:pt idx="2149">
                  <c:v>8.883867108398622</c:v>
                </c:pt>
                <c:pt idx="2150">
                  <c:v>8.9315253367418741</c:v>
                </c:pt>
                <c:pt idx="2151">
                  <c:v>8.7728761000255222</c:v>
                </c:pt>
                <c:pt idx="2152">
                  <c:v>8.7501892177641505</c:v>
                </c:pt>
                <c:pt idx="2153">
                  <c:v>9.0557594044415453</c:v>
                </c:pt>
                <c:pt idx="2154">
                  <c:v>9.1497932658669061</c:v>
                </c:pt>
                <c:pt idx="2155">
                  <c:v>9.0782423674262134</c:v>
                </c:pt>
                <c:pt idx="2156">
                  <c:v>9.2846600447319734</c:v>
                </c:pt>
                <c:pt idx="2157">
                  <c:v>9.3122363161144612</c:v>
                </c:pt>
                <c:pt idx="2158">
                  <c:v>9.3045563032275265</c:v>
                </c:pt>
                <c:pt idx="2159">
                  <c:v>9.0304037451613546</c:v>
                </c:pt>
                <c:pt idx="2160">
                  <c:v>9.092499955226625</c:v>
                </c:pt>
                <c:pt idx="2161">
                  <c:v>9.0712163909623023</c:v>
                </c:pt>
                <c:pt idx="2162">
                  <c:v>8.8537312665493317</c:v>
                </c:pt>
                <c:pt idx="2163">
                  <c:v>8.8154947950282576</c:v>
                </c:pt>
                <c:pt idx="2164">
                  <c:v>8.8796782739844264</c:v>
                </c:pt>
                <c:pt idx="2165">
                  <c:v>9.0392249448254169</c:v>
                </c:pt>
                <c:pt idx="2166">
                  <c:v>8.8581915200646399</c:v>
                </c:pt>
                <c:pt idx="2167">
                  <c:v>9.0206347280681403</c:v>
                </c:pt>
                <c:pt idx="2168">
                  <c:v>9.3225016136870185</c:v>
                </c:pt>
                <c:pt idx="2169">
                  <c:v>9.4000578865139452</c:v>
                </c:pt>
                <c:pt idx="2170">
                  <c:v>9.3986672284313713</c:v>
                </c:pt>
                <c:pt idx="2171">
                  <c:v>9.2077176594403998</c:v>
                </c:pt>
                <c:pt idx="2172">
                  <c:v>9.2085362155931954</c:v>
                </c:pt>
                <c:pt idx="2173">
                  <c:v>9.0925953778530584</c:v>
                </c:pt>
                <c:pt idx="2174">
                  <c:v>9.1505025168702172</c:v>
                </c:pt>
                <c:pt idx="2175">
                  <c:v>9.1946021457942955</c:v>
                </c:pt>
                <c:pt idx="2176">
                  <c:v>9.2977075852858384</c:v>
                </c:pt>
                <c:pt idx="2177">
                  <c:v>9.0900930530743231</c:v>
                </c:pt>
                <c:pt idx="2178">
                  <c:v>8.8973873843572324</c:v>
                </c:pt>
                <c:pt idx="2179">
                  <c:v>8.898673608005085</c:v>
                </c:pt>
                <c:pt idx="2180">
                  <c:v>8.7238620185047733</c:v>
                </c:pt>
                <c:pt idx="2181">
                  <c:v>8.7670729293201042</c:v>
                </c:pt>
                <c:pt idx="2182">
                  <c:v>8.720564229099498</c:v>
                </c:pt>
                <c:pt idx="2183">
                  <c:v>8.8534483115448381</c:v>
                </c:pt>
                <c:pt idx="2184">
                  <c:v>8.8347422822054043</c:v>
                </c:pt>
                <c:pt idx="2185">
                  <c:v>8.793101121907716</c:v>
                </c:pt>
                <c:pt idx="2186">
                  <c:v>8.7445743879359945</c:v>
                </c:pt>
                <c:pt idx="2187">
                  <c:v>8.7574607807933891</c:v>
                </c:pt>
                <c:pt idx="2188">
                  <c:v>8.693685731975421</c:v>
                </c:pt>
                <c:pt idx="2189">
                  <c:v>8.6149844073507467</c:v>
                </c:pt>
                <c:pt idx="2190">
                  <c:v>8.840829315011991</c:v>
                </c:pt>
                <c:pt idx="2191">
                  <c:v>8.9986677847752663</c:v>
                </c:pt>
                <c:pt idx="2192">
                  <c:v>9.0402599421329484</c:v>
                </c:pt>
                <c:pt idx="2193">
                  <c:v>8.9976235784645215</c:v>
                </c:pt>
                <c:pt idx="2194">
                  <c:v>8.9934231687079578</c:v>
                </c:pt>
                <c:pt idx="2195">
                  <c:v>8.9925991896945963</c:v>
                </c:pt>
                <c:pt idx="2196">
                  <c:v>8.9795242982039927</c:v>
                </c:pt>
                <c:pt idx="2197">
                  <c:v>9.0599150312295951</c:v>
                </c:pt>
                <c:pt idx="2198">
                  <c:v>9.0848779373684838</c:v>
                </c:pt>
                <c:pt idx="2199">
                  <c:v>8.9388813386399715</c:v>
                </c:pt>
                <c:pt idx="2200">
                  <c:v>9.0608892333403297</c:v>
                </c:pt>
                <c:pt idx="2201">
                  <c:v>9.1123243164508434</c:v>
                </c:pt>
                <c:pt idx="2202">
                  <c:v>9.0496945560645408</c:v>
                </c:pt>
                <c:pt idx="2203">
                  <c:v>9.1328938575945546</c:v>
                </c:pt>
                <c:pt idx="2204">
                  <c:v>9.1947024391354972</c:v>
                </c:pt>
                <c:pt idx="2205">
                  <c:v>9.2473224665780194</c:v>
                </c:pt>
                <c:pt idx="2206">
                  <c:v>9.2698304930382402</c:v>
                </c:pt>
                <c:pt idx="2207">
                  <c:v>9.1552740623014035</c:v>
                </c:pt>
                <c:pt idx="2208">
                  <c:v>9.057419016688609</c:v>
                </c:pt>
                <c:pt idx="2209">
                  <c:v>9.0180465065432642</c:v>
                </c:pt>
                <c:pt idx="2210">
                  <c:v>9.2684787572603398</c:v>
                </c:pt>
                <c:pt idx="2211">
                  <c:v>9.4926964009702832</c:v>
                </c:pt>
                <c:pt idx="2212">
                  <c:v>9.6171134767645459</c:v>
                </c:pt>
                <c:pt idx="2213">
                  <c:v>9.6020216588038636</c:v>
                </c:pt>
                <c:pt idx="2214">
                  <c:v>9.71933908455674</c:v>
                </c:pt>
                <c:pt idx="2215">
                  <c:v>9.5970349898921974</c:v>
                </c:pt>
                <c:pt idx="2216">
                  <c:v>10.02085932378057</c:v>
                </c:pt>
                <c:pt idx="2217">
                  <c:v>9.9544363205252022</c:v>
                </c:pt>
                <c:pt idx="2218">
                  <c:v>9.8405768043076023</c:v>
                </c:pt>
                <c:pt idx="2219">
                  <c:v>9.8440862557947391</c:v>
                </c:pt>
                <c:pt idx="2220">
                  <c:v>9.98125103591277</c:v>
                </c:pt>
                <c:pt idx="2221">
                  <c:v>10.542621906763101</c:v>
                </c:pt>
                <c:pt idx="2222">
                  <c:v>10.31575268942993</c:v>
                </c:pt>
                <c:pt idx="2223">
                  <c:v>10.330865769192309</c:v>
                </c:pt>
                <c:pt idx="2224">
                  <c:v>10.52644113815548</c:v>
                </c:pt>
                <c:pt idx="2225">
                  <c:v>10.70086376174322</c:v>
                </c:pt>
                <c:pt idx="2226">
                  <c:v>10.87472258924107</c:v>
                </c:pt>
                <c:pt idx="2227">
                  <c:v>11.103076728415671</c:v>
                </c:pt>
                <c:pt idx="2228">
                  <c:v>11.0423241162793</c:v>
                </c:pt>
                <c:pt idx="2229">
                  <c:v>10.957563824372439</c:v>
                </c:pt>
                <c:pt idx="2230">
                  <c:v>10.84057040219877</c:v>
                </c:pt>
                <c:pt idx="2231">
                  <c:v>11.571797566377789</c:v>
                </c:pt>
                <c:pt idx="2232">
                  <c:v>11.91296658645131</c:v>
                </c:pt>
                <c:pt idx="2233">
                  <c:v>11.81081676862078</c:v>
                </c:pt>
                <c:pt idx="2234">
                  <c:v>11.87975756337635</c:v>
                </c:pt>
                <c:pt idx="2235">
                  <c:v>12.0357530134487</c:v>
                </c:pt>
                <c:pt idx="2236">
                  <c:v>12.48420992101525</c:v>
                </c:pt>
                <c:pt idx="2237">
                  <c:v>12.302858339041309</c:v>
                </c:pt>
                <c:pt idx="2238">
                  <c:v>12.18838682933502</c:v>
                </c:pt>
                <c:pt idx="2239">
                  <c:v>12.229552066383709</c:v>
                </c:pt>
                <c:pt idx="2240">
                  <c:v>12.38399301596581</c:v>
                </c:pt>
                <c:pt idx="2241">
                  <c:v>12.24910241249091</c:v>
                </c:pt>
                <c:pt idx="2242">
                  <c:v>11.99408167385066</c:v>
                </c:pt>
                <c:pt idx="2243">
                  <c:v>12.12983134967271</c:v>
                </c:pt>
                <c:pt idx="2244">
                  <c:v>11.998671356257081</c:v>
                </c:pt>
                <c:pt idx="2245">
                  <c:v>12.48912068051693</c:v>
                </c:pt>
                <c:pt idx="2246">
                  <c:v>13.26218712863772</c:v>
                </c:pt>
                <c:pt idx="2247">
                  <c:v>13.30033342874232</c:v>
                </c:pt>
                <c:pt idx="2248">
                  <c:v>13.36581977796401</c:v>
                </c:pt>
                <c:pt idx="2249">
                  <c:v>13.327464801637159</c:v>
                </c:pt>
                <c:pt idx="2250">
                  <c:v>13.096186925832789</c:v>
                </c:pt>
                <c:pt idx="2251">
                  <c:v>13.096951992348851</c:v>
                </c:pt>
                <c:pt idx="2252">
                  <c:v>13.15053663000244</c:v>
                </c:pt>
                <c:pt idx="2253">
                  <c:v>12.83754642517807</c:v>
                </c:pt>
                <c:pt idx="2254">
                  <c:v>12.730457896938001</c:v>
                </c:pt>
                <c:pt idx="2255">
                  <c:v>12.61765078018016</c:v>
                </c:pt>
                <c:pt idx="2256">
                  <c:v>13.11289691024048</c:v>
                </c:pt>
                <c:pt idx="2257">
                  <c:v>13.058488676392001</c:v>
                </c:pt>
                <c:pt idx="2258">
                  <c:v>12.91766913590053</c:v>
                </c:pt>
                <c:pt idx="2259">
                  <c:v>13.00561021723068</c:v>
                </c:pt>
                <c:pt idx="2260">
                  <c:v>12.78665092764564</c:v>
                </c:pt>
                <c:pt idx="2261">
                  <c:v>12.58500029746884</c:v>
                </c:pt>
                <c:pt idx="2262">
                  <c:v>12.678575756248261</c:v>
                </c:pt>
                <c:pt idx="2263">
                  <c:v>12.24769937247566</c:v>
                </c:pt>
                <c:pt idx="2264">
                  <c:v>12.273465092680709</c:v>
                </c:pt>
                <c:pt idx="2265">
                  <c:v>12.159311793309911</c:v>
                </c:pt>
                <c:pt idx="2266">
                  <c:v>11.903093671337709</c:v>
                </c:pt>
                <c:pt idx="2267">
                  <c:v>11.04470144582759</c:v>
                </c:pt>
                <c:pt idx="2268">
                  <c:v>11.22315508879573</c:v>
                </c:pt>
                <c:pt idx="2269">
                  <c:v>11.149362183996001</c:v>
                </c:pt>
                <c:pt idx="2270">
                  <c:v>10.99416131152458</c:v>
                </c:pt>
                <c:pt idx="2271">
                  <c:v>11.47479899507217</c:v>
                </c:pt>
                <c:pt idx="2272">
                  <c:v>11.39795828858656</c:v>
                </c:pt>
                <c:pt idx="2273">
                  <c:v>11.30842647598195</c:v>
                </c:pt>
                <c:pt idx="2274">
                  <c:v>11.611976113570501</c:v>
                </c:pt>
                <c:pt idx="2275">
                  <c:v>11.62280723832688</c:v>
                </c:pt>
                <c:pt idx="2276">
                  <c:v>11.28423501658316</c:v>
                </c:pt>
                <c:pt idx="2277">
                  <c:v>11.18718811152195</c:v>
                </c:pt>
                <c:pt idx="2278">
                  <c:v>11.41237200188462</c:v>
                </c:pt>
                <c:pt idx="2279">
                  <c:v>11.40861093663716</c:v>
                </c:pt>
                <c:pt idx="2280">
                  <c:v>11.103921089541069</c:v>
                </c:pt>
                <c:pt idx="2281">
                  <c:v>11.00285834981276</c:v>
                </c:pt>
                <c:pt idx="2282">
                  <c:v>11.260373938217381</c:v>
                </c:pt>
                <c:pt idx="2283">
                  <c:v>11.304511850954709</c:v>
                </c:pt>
                <c:pt idx="2284">
                  <c:v>11.292965182842069</c:v>
                </c:pt>
                <c:pt idx="2285">
                  <c:v>11.21430351637569</c:v>
                </c:pt>
                <c:pt idx="2286">
                  <c:v>11.199680213323379</c:v>
                </c:pt>
                <c:pt idx="2287">
                  <c:v>11.172877007903629</c:v>
                </c:pt>
                <c:pt idx="2288">
                  <c:v>10.96526952093279</c:v>
                </c:pt>
                <c:pt idx="2289">
                  <c:v>10.950882020543609</c:v>
                </c:pt>
                <c:pt idx="2290">
                  <c:v>10.73527468676672</c:v>
                </c:pt>
                <c:pt idx="2291">
                  <c:v>10.935136916616271</c:v>
                </c:pt>
                <c:pt idx="2292">
                  <c:v>11.300513128937251</c:v>
                </c:pt>
                <c:pt idx="2293">
                  <c:v>11.20689257553464</c:v>
                </c:pt>
                <c:pt idx="2294">
                  <c:v>11.242443372034</c:v>
                </c:pt>
                <c:pt idx="2295">
                  <c:v>11.115089444174201</c:v>
                </c:pt>
                <c:pt idx="2296">
                  <c:v>11.111974204080751</c:v>
                </c:pt>
                <c:pt idx="2297">
                  <c:v>11.09192728842093</c:v>
                </c:pt>
                <c:pt idx="2298">
                  <c:v>11.27850035862858</c:v>
                </c:pt>
                <c:pt idx="2299">
                  <c:v>11.544172484789311</c:v>
                </c:pt>
                <c:pt idx="2300">
                  <c:v>11.67841387101044</c:v>
                </c:pt>
                <c:pt idx="2301">
                  <c:v>11.74065096013965</c:v>
                </c:pt>
                <c:pt idx="2302">
                  <c:v>11.618760394668341</c:v>
                </c:pt>
                <c:pt idx="2303">
                  <c:v>11.695257221087759</c:v>
                </c:pt>
                <c:pt idx="2304">
                  <c:v>11.90501915186346</c:v>
                </c:pt>
                <c:pt idx="2305">
                  <c:v>11.808563735273269</c:v>
                </c:pt>
                <c:pt idx="2306">
                  <c:v>12.229911962307851</c:v>
                </c:pt>
                <c:pt idx="2307">
                  <c:v>12.270244935574929</c:v>
                </c:pt>
                <c:pt idx="2308">
                  <c:v>12.11818267818715</c:v>
                </c:pt>
                <c:pt idx="2309">
                  <c:v>12.02162444380318</c:v>
                </c:pt>
                <c:pt idx="2310">
                  <c:v>12.10565431724471</c:v>
                </c:pt>
                <c:pt idx="2311">
                  <c:v>11.80018910346659</c:v>
                </c:pt>
                <c:pt idx="2312">
                  <c:v>11.898858702049861</c:v>
                </c:pt>
                <c:pt idx="2313">
                  <c:v>11.85036828289269</c:v>
                </c:pt>
                <c:pt idx="2314">
                  <c:v>11.809111727910651</c:v>
                </c:pt>
                <c:pt idx="2315">
                  <c:v>11.793731097879389</c:v>
                </c:pt>
                <c:pt idx="2316">
                  <c:v>11.9616161046496</c:v>
                </c:pt>
                <c:pt idx="2317">
                  <c:v>11.928395211007359</c:v>
                </c:pt>
                <c:pt idx="2318">
                  <c:v>11.928215078849011</c:v>
                </c:pt>
                <c:pt idx="2319">
                  <c:v>11.7177632500422</c:v>
                </c:pt>
                <c:pt idx="2320">
                  <c:v>11.78134900326573</c:v>
                </c:pt>
                <c:pt idx="2321">
                  <c:v>11.604607911784781</c:v>
                </c:pt>
                <c:pt idx="2322">
                  <c:v>11.69243419202107</c:v>
                </c:pt>
                <c:pt idx="2323">
                  <c:v>11.82782147304682</c:v>
                </c:pt>
                <c:pt idx="2324">
                  <c:v>11.9157824882023</c:v>
                </c:pt>
                <c:pt idx="2325">
                  <c:v>11.979317395382809</c:v>
                </c:pt>
                <c:pt idx="2326">
                  <c:v>11.96270053013561</c:v>
                </c:pt>
                <c:pt idx="2327">
                  <c:v>11.992888786037449</c:v>
                </c:pt>
                <c:pt idx="2328">
                  <c:v>11.87094860072952</c:v>
                </c:pt>
                <c:pt idx="2329">
                  <c:v>11.834702177412611</c:v>
                </c:pt>
                <c:pt idx="2330">
                  <c:v>11.68470118437469</c:v>
                </c:pt>
                <c:pt idx="2331">
                  <c:v>11.48696031006412</c:v>
                </c:pt>
                <c:pt idx="2332">
                  <c:v>11.42253979205621</c:v>
                </c:pt>
                <c:pt idx="2333">
                  <c:v>11.403401403415771</c:v>
                </c:pt>
                <c:pt idx="2334">
                  <c:v>11.62497561668342</c:v>
                </c:pt>
                <c:pt idx="2335">
                  <c:v>11.54172349785161</c:v>
                </c:pt>
                <c:pt idx="2336">
                  <c:v>11.88669307175979</c:v>
                </c:pt>
                <c:pt idx="2337">
                  <c:v>11.73994799193369</c:v>
                </c:pt>
                <c:pt idx="2338">
                  <c:v>12.00639173650112</c:v>
                </c:pt>
                <c:pt idx="2339">
                  <c:v>12.15638650887507</c:v>
                </c:pt>
                <c:pt idx="2340">
                  <c:v>12.123617318790989</c:v>
                </c:pt>
                <c:pt idx="2341">
                  <c:v>12.52065107885031</c:v>
                </c:pt>
                <c:pt idx="2342">
                  <c:v>12.47574460683035</c:v>
                </c:pt>
                <c:pt idx="2343">
                  <c:v>12.55347003424616</c:v>
                </c:pt>
                <c:pt idx="2344">
                  <c:v>12.48338131208734</c:v>
                </c:pt>
                <c:pt idx="2345">
                  <c:v>12.51259682257991</c:v>
                </c:pt>
                <c:pt idx="2346">
                  <c:v>12.363765019550449</c:v>
                </c:pt>
                <c:pt idx="2347">
                  <c:v>12.551009599495391</c:v>
                </c:pt>
                <c:pt idx="2348">
                  <c:v>12.490213429000971</c:v>
                </c:pt>
                <c:pt idx="2349">
                  <c:v>12.54157235105955</c:v>
                </c:pt>
                <c:pt idx="2350">
                  <c:v>12.404220714398051</c:v>
                </c:pt>
                <c:pt idx="2351">
                  <c:v>12.741720166569049</c:v>
                </c:pt>
                <c:pt idx="2352">
                  <c:v>12.845950915408199</c:v>
                </c:pt>
                <c:pt idx="2353">
                  <c:v>12.928483536398209</c:v>
                </c:pt>
                <c:pt idx="2354">
                  <c:v>13.007436374497161</c:v>
                </c:pt>
                <c:pt idx="2355">
                  <c:v>13.061331898655959</c:v>
                </c:pt>
                <c:pt idx="2356">
                  <c:v>13.32782252797886</c:v>
                </c:pt>
                <c:pt idx="2357">
                  <c:v>13.315547780174951</c:v>
                </c:pt>
                <c:pt idx="2358">
                  <c:v>13.10863803061604</c:v>
                </c:pt>
                <c:pt idx="2359">
                  <c:v>13.186290520139909</c:v>
                </c:pt>
                <c:pt idx="2360">
                  <c:v>13.253840927907779</c:v>
                </c:pt>
                <c:pt idx="2361">
                  <c:v>12.99521381849658</c:v>
                </c:pt>
                <c:pt idx="2362">
                  <c:v>13.114240662421199</c:v>
                </c:pt>
                <c:pt idx="2363">
                  <c:v>13.32256935840998</c:v>
                </c:pt>
                <c:pt idx="2364">
                  <c:v>13.36654303539621</c:v>
                </c:pt>
                <c:pt idx="2365">
                  <c:v>13.32465080334909</c:v>
                </c:pt>
                <c:pt idx="2366">
                  <c:v>13.48211625439014</c:v>
                </c:pt>
                <c:pt idx="2367">
                  <c:v>13.17861096279759</c:v>
                </c:pt>
                <c:pt idx="2368">
                  <c:v>12.829171885850419</c:v>
                </c:pt>
                <c:pt idx="2369">
                  <c:v>12.92979616233484</c:v>
                </c:pt>
                <c:pt idx="2370">
                  <c:v>12.83039608146105</c:v>
                </c:pt>
                <c:pt idx="2371">
                  <c:v>12.8726788877236</c:v>
                </c:pt>
                <c:pt idx="2372">
                  <c:v>13.014353985660261</c:v>
                </c:pt>
                <c:pt idx="2373">
                  <c:v>13.352770491135519</c:v>
                </c:pt>
                <c:pt idx="2374">
                  <c:v>13.42240841483639</c:v>
                </c:pt>
                <c:pt idx="2375">
                  <c:v>13.60354437945654</c:v>
                </c:pt>
                <c:pt idx="2376">
                  <c:v>13.377741353289689</c:v>
                </c:pt>
                <c:pt idx="2377">
                  <c:v>13.384021145627081</c:v>
                </c:pt>
                <c:pt idx="2378">
                  <c:v>13.36832521053562</c:v>
                </c:pt>
                <c:pt idx="2379">
                  <c:v>13.17634919996809</c:v>
                </c:pt>
                <c:pt idx="2380">
                  <c:v>13.149209399751969</c:v>
                </c:pt>
                <c:pt idx="2381">
                  <c:v>13.366083545507481</c:v>
                </c:pt>
                <c:pt idx="2382">
                  <c:v>13.19999600230692</c:v>
                </c:pt>
                <c:pt idx="2383">
                  <c:v>13.1721793018928</c:v>
                </c:pt>
                <c:pt idx="2384">
                  <c:v>13.320531378871321</c:v>
                </c:pt>
                <c:pt idx="2385">
                  <c:v>13.46752709376517</c:v>
                </c:pt>
                <c:pt idx="2386">
                  <c:v>13.325503595755841</c:v>
                </c:pt>
                <c:pt idx="2387">
                  <c:v>13.21782818789635</c:v>
                </c:pt>
                <c:pt idx="2388">
                  <c:v>13.12333363087699</c:v>
                </c:pt>
                <c:pt idx="2389">
                  <c:v>13.29521032987188</c:v>
                </c:pt>
                <c:pt idx="2390">
                  <c:v>13.41950097392602</c:v>
                </c:pt>
                <c:pt idx="2391">
                  <c:v>13.489989079123269</c:v>
                </c:pt>
                <c:pt idx="2392">
                  <c:v>13.41078856713875</c:v>
                </c:pt>
                <c:pt idx="2393">
                  <c:v>13.54583643367538</c:v>
                </c:pt>
                <c:pt idx="2394">
                  <c:v>13.531354281209699</c:v>
                </c:pt>
                <c:pt idx="2395">
                  <c:v>13.341389911050101</c:v>
                </c:pt>
                <c:pt idx="2396">
                  <c:v>13.35399611014299</c:v>
                </c:pt>
                <c:pt idx="2397">
                  <c:v>13.41302897390047</c:v>
                </c:pt>
                <c:pt idx="2398">
                  <c:v>13.54179089231172</c:v>
                </c:pt>
                <c:pt idx="2399">
                  <c:v>13.347426715229179</c:v>
                </c:pt>
                <c:pt idx="2400">
                  <c:v>13.436704936721609</c:v>
                </c:pt>
                <c:pt idx="2401">
                  <c:v>13.83624746219219</c:v>
                </c:pt>
                <c:pt idx="2402">
                  <c:v>13.80536761634775</c:v>
                </c:pt>
                <c:pt idx="2403">
                  <c:v>13.74777934486146</c:v>
                </c:pt>
                <c:pt idx="2404">
                  <c:v>13.304452541957311</c:v>
                </c:pt>
                <c:pt idx="2405">
                  <c:v>13.080372659811321</c:v>
                </c:pt>
                <c:pt idx="2406">
                  <c:v>13.272670825171041</c:v>
                </c:pt>
                <c:pt idx="2407">
                  <c:v>13.281649851657329</c:v>
                </c:pt>
                <c:pt idx="2408">
                  <c:v>13.2947689908023</c:v>
                </c:pt>
                <c:pt idx="2409">
                  <c:v>13.19002993653506</c:v>
                </c:pt>
                <c:pt idx="2410">
                  <c:v>13.19382057229595</c:v>
                </c:pt>
                <c:pt idx="2411">
                  <c:v>13.23783607912145</c:v>
                </c:pt>
                <c:pt idx="2412">
                  <c:v>13.21929600345422</c:v>
                </c:pt>
                <c:pt idx="2413">
                  <c:v>13.566190973249221</c:v>
                </c:pt>
                <c:pt idx="2414">
                  <c:v>13.77224068632516</c:v>
                </c:pt>
                <c:pt idx="2415">
                  <c:v>13.700341356860539</c:v>
                </c:pt>
                <c:pt idx="2416">
                  <c:v>13.831978513553009</c:v>
                </c:pt>
                <c:pt idx="2417">
                  <c:v>13.702272770946401</c:v>
                </c:pt>
                <c:pt idx="2418">
                  <c:v>13.728773776955491</c:v>
                </c:pt>
                <c:pt idx="2419">
                  <c:v>13.96478145176307</c:v>
                </c:pt>
                <c:pt idx="2420">
                  <c:v>14.168297257007531</c:v>
                </c:pt>
                <c:pt idx="2421">
                  <c:v>14.24651933670124</c:v>
                </c:pt>
                <c:pt idx="2422">
                  <c:v>14.20346169572394</c:v>
                </c:pt>
                <c:pt idx="2423">
                  <c:v>14.18815450076208</c:v>
                </c:pt>
                <c:pt idx="2424">
                  <c:v>14.143647059128771</c:v>
                </c:pt>
                <c:pt idx="2425">
                  <c:v>13.8532292768822</c:v>
                </c:pt>
                <c:pt idx="2426">
                  <c:v>14.014155337258019</c:v>
                </c:pt>
                <c:pt idx="2427">
                  <c:v>13.992607600602531</c:v>
                </c:pt>
                <c:pt idx="2428">
                  <c:v>14.01883828571607</c:v>
                </c:pt>
                <c:pt idx="2429">
                  <c:v>13.875312103533989</c:v>
                </c:pt>
                <c:pt idx="2430">
                  <c:v>13.959625875769859</c:v>
                </c:pt>
                <c:pt idx="2431">
                  <c:v>14.06737930659845</c:v>
                </c:pt>
                <c:pt idx="2432">
                  <c:v>14.390543635070911</c:v>
                </c:pt>
                <c:pt idx="2433">
                  <c:v>14.3281206469902</c:v>
                </c:pt>
                <c:pt idx="2434">
                  <c:v>14.51146821257931</c:v>
                </c:pt>
                <c:pt idx="2435">
                  <c:v>14.73311043708213</c:v>
                </c:pt>
                <c:pt idx="2436">
                  <c:v>14.502236188323529</c:v>
                </c:pt>
                <c:pt idx="2437">
                  <c:v>14.82486458735305</c:v>
                </c:pt>
                <c:pt idx="2438">
                  <c:v>14.92985955837468</c:v>
                </c:pt>
                <c:pt idx="2439">
                  <c:v>15.2436788807053</c:v>
                </c:pt>
                <c:pt idx="2440">
                  <c:v>15.120369339908549</c:v>
                </c:pt>
                <c:pt idx="2441">
                  <c:v>15.19562838283411</c:v>
                </c:pt>
                <c:pt idx="2442">
                  <c:v>15.24744896910191</c:v>
                </c:pt>
                <c:pt idx="2443">
                  <c:v>15.28076452659958</c:v>
                </c:pt>
                <c:pt idx="2444">
                  <c:v>15.63520944129414</c:v>
                </c:pt>
                <c:pt idx="2445">
                  <c:v>15.443852391006541</c:v>
                </c:pt>
                <c:pt idx="2446">
                  <c:v>15.57129002511239</c:v>
                </c:pt>
                <c:pt idx="2447">
                  <c:v>14.962885223905429</c:v>
                </c:pt>
                <c:pt idx="2448">
                  <c:v>13.78104168474883</c:v>
                </c:pt>
                <c:pt idx="2449">
                  <c:v>14.529750052647101</c:v>
                </c:pt>
                <c:pt idx="2450">
                  <c:v>14.918361984462329</c:v>
                </c:pt>
                <c:pt idx="2451">
                  <c:v>15.53729871192531</c:v>
                </c:pt>
                <c:pt idx="2452">
                  <c:v>15.74191688260446</c:v>
                </c:pt>
                <c:pt idx="2453">
                  <c:v>15.75874863400267</c:v>
                </c:pt>
                <c:pt idx="2454">
                  <c:v>15.702294056874191</c:v>
                </c:pt>
                <c:pt idx="2455">
                  <c:v>16.188129771404562</c:v>
                </c:pt>
                <c:pt idx="2456">
                  <c:v>15.987205742923299</c:v>
                </c:pt>
                <c:pt idx="2457">
                  <c:v>16.0107495449504</c:v>
                </c:pt>
                <c:pt idx="2458">
                  <c:v>16.610480739482519</c:v>
                </c:pt>
                <c:pt idx="2459">
                  <c:v>16.874637667590779</c:v>
                </c:pt>
                <c:pt idx="2460">
                  <c:v>16.61187670221846</c:v>
                </c:pt>
                <c:pt idx="2461">
                  <c:v>17.134659189872409</c:v>
                </c:pt>
                <c:pt idx="2462">
                  <c:v>17.428934350170369</c:v>
                </c:pt>
                <c:pt idx="2463">
                  <c:v>17.747062581220309</c:v>
                </c:pt>
                <c:pt idx="2464">
                  <c:v>17.589907966816391</c:v>
                </c:pt>
                <c:pt idx="2465">
                  <c:v>16.992620118698699</c:v>
                </c:pt>
                <c:pt idx="2466">
                  <c:v>17.450717899991911</c:v>
                </c:pt>
                <c:pt idx="2467">
                  <c:v>16.477333212753219</c:v>
                </c:pt>
                <c:pt idx="2468">
                  <c:v>16.957117948844768</c:v>
                </c:pt>
                <c:pt idx="2469">
                  <c:v>17.205690216699601</c:v>
                </c:pt>
                <c:pt idx="2470">
                  <c:v>17.174695288628111</c:v>
                </c:pt>
                <c:pt idx="2471">
                  <c:v>17.2531664647925</c:v>
                </c:pt>
                <c:pt idx="2472">
                  <c:v>17.00228524658181</c:v>
                </c:pt>
                <c:pt idx="2473">
                  <c:v>16.220945872406482</c:v>
                </c:pt>
                <c:pt idx="2474">
                  <c:v>16.639025872324108</c:v>
                </c:pt>
                <c:pt idx="2475">
                  <c:v>16.426792199410521</c:v>
                </c:pt>
                <c:pt idx="2476">
                  <c:v>16.00865800200118</c:v>
                </c:pt>
                <c:pt idx="2477">
                  <c:v>15.939052026183971</c:v>
                </c:pt>
                <c:pt idx="2478">
                  <c:v>15.175898174424569</c:v>
                </c:pt>
                <c:pt idx="2479">
                  <c:v>15.3744478039334</c:v>
                </c:pt>
                <c:pt idx="2480">
                  <c:v>15.320573919267961</c:v>
                </c:pt>
                <c:pt idx="2481">
                  <c:v>15.30679671106099</c:v>
                </c:pt>
                <c:pt idx="2482">
                  <c:v>15.47536826720996</c:v>
                </c:pt>
                <c:pt idx="2483">
                  <c:v>14.913096320817999</c:v>
                </c:pt>
                <c:pt idx="2484">
                  <c:v>15.284964795123431</c:v>
                </c:pt>
                <c:pt idx="2485">
                  <c:v>15.79635936070196</c:v>
                </c:pt>
                <c:pt idx="2486">
                  <c:v>15.801985128946299</c:v>
                </c:pt>
                <c:pt idx="2487">
                  <c:v>15.66020339295159</c:v>
                </c:pt>
                <c:pt idx="2488">
                  <c:v>15.4285688703237</c:v>
                </c:pt>
                <c:pt idx="2489">
                  <c:v>15.584382268318761</c:v>
                </c:pt>
                <c:pt idx="2490">
                  <c:v>15.58011733734738</c:v>
                </c:pt>
                <c:pt idx="2491">
                  <c:v>16.008066700506141</c:v>
                </c:pt>
                <c:pt idx="2492">
                  <c:v>15.96176921355582</c:v>
                </c:pt>
                <c:pt idx="2493">
                  <c:v>16.48257308113568</c:v>
                </c:pt>
                <c:pt idx="2494">
                  <c:v>16.73223574764026</c:v>
                </c:pt>
                <c:pt idx="2495">
                  <c:v>16.931768684299389</c:v>
                </c:pt>
                <c:pt idx="2496">
                  <c:v>16.430319358450401</c:v>
                </c:pt>
                <c:pt idx="2497">
                  <c:v>16.219965858268349</c:v>
                </c:pt>
                <c:pt idx="2498">
                  <c:v>16.619879064776679</c:v>
                </c:pt>
                <c:pt idx="2499">
                  <c:v>16.761544722092928</c:v>
                </c:pt>
                <c:pt idx="2500">
                  <c:v>16.896443856870889</c:v>
                </c:pt>
                <c:pt idx="2501">
                  <c:v>17.020293700989999</c:v>
                </c:pt>
                <c:pt idx="2502">
                  <c:v>17.425662399572509</c:v>
                </c:pt>
                <c:pt idx="2503">
                  <c:v>17.221327976774031</c:v>
                </c:pt>
                <c:pt idx="2504">
                  <c:v>17.45047380546594</c:v>
                </c:pt>
                <c:pt idx="2505">
                  <c:v>17.439092194997151</c:v>
                </c:pt>
                <c:pt idx="2506">
                  <c:v>17.07561685402564</c:v>
                </c:pt>
                <c:pt idx="2507">
                  <c:v>17.137556560337678</c:v>
                </c:pt>
                <c:pt idx="2508">
                  <c:v>17.156404595636499</c:v>
                </c:pt>
                <c:pt idx="2509">
                  <c:v>16.961399207668091</c:v>
                </c:pt>
                <c:pt idx="2510">
                  <c:v>17.219907984162159</c:v>
                </c:pt>
                <c:pt idx="2511">
                  <c:v>17.581412839106079</c:v>
                </c:pt>
                <c:pt idx="2512">
                  <c:v>17.744062414700519</c:v>
                </c:pt>
                <c:pt idx="2513">
                  <c:v>17.926531846822609</c:v>
                </c:pt>
                <c:pt idx="2514">
                  <c:v>17.864963559513729</c:v>
                </c:pt>
                <c:pt idx="2515">
                  <c:v>18.04840521958436</c:v>
                </c:pt>
                <c:pt idx="2516">
                  <c:v>18.367355250531311</c:v>
                </c:pt>
                <c:pt idx="2517">
                  <c:v>18.10956580484855</c:v>
                </c:pt>
                <c:pt idx="2518">
                  <c:v>18.07896298503227</c:v>
                </c:pt>
                <c:pt idx="2519">
                  <c:v>18.21599106108135</c:v>
                </c:pt>
                <c:pt idx="2520">
                  <c:v>18.533885393531019</c:v>
                </c:pt>
                <c:pt idx="2521">
                  <c:v>18.150592899196479</c:v>
                </c:pt>
                <c:pt idx="2522">
                  <c:v>17.9445014617359</c:v>
                </c:pt>
                <c:pt idx="2523">
                  <c:v>17.56927047355417</c:v>
                </c:pt>
                <c:pt idx="2524">
                  <c:v>17.727388672725159</c:v>
                </c:pt>
                <c:pt idx="2525">
                  <c:v>18.179044732824661</c:v>
                </c:pt>
                <c:pt idx="2526">
                  <c:v>18.05659808987928</c:v>
                </c:pt>
                <c:pt idx="2527">
                  <c:v>18.080837326734791</c:v>
                </c:pt>
                <c:pt idx="2528">
                  <c:v>18.385286196000042</c:v>
                </c:pt>
                <c:pt idx="2529">
                  <c:v>18.995164920088559</c:v>
                </c:pt>
                <c:pt idx="2530">
                  <c:v>18.636447064389721</c:v>
                </c:pt>
                <c:pt idx="2531">
                  <c:v>18.682945958457889</c:v>
                </c:pt>
                <c:pt idx="2532">
                  <c:v>18.703870646737819</c:v>
                </c:pt>
                <c:pt idx="2533">
                  <c:v>18.730051566913911</c:v>
                </c:pt>
                <c:pt idx="2534">
                  <c:v>18.663097962944551</c:v>
                </c:pt>
                <c:pt idx="2535">
                  <c:v>18.815918341571638</c:v>
                </c:pt>
                <c:pt idx="2536">
                  <c:v>19.010142778315171</c:v>
                </c:pt>
                <c:pt idx="2537">
                  <c:v>18.909184203199811</c:v>
                </c:pt>
                <c:pt idx="2538">
                  <c:v>19.044354652983628</c:v>
                </c:pt>
                <c:pt idx="2539">
                  <c:v>18.991635843405088</c:v>
                </c:pt>
                <c:pt idx="2540">
                  <c:v>19.616403196743331</c:v>
                </c:pt>
                <c:pt idx="2541">
                  <c:v>19.702945040463749</c:v>
                </c:pt>
                <c:pt idx="2542">
                  <c:v>19.580480109177131</c:v>
                </c:pt>
                <c:pt idx="2543">
                  <c:v>19.92391797578734</c:v>
                </c:pt>
                <c:pt idx="2544">
                  <c:v>20.046149464129201</c:v>
                </c:pt>
                <c:pt idx="2545">
                  <c:v>20.346380364754779</c:v>
                </c:pt>
                <c:pt idx="2546">
                  <c:v>20.407924485327019</c:v>
                </c:pt>
                <c:pt idx="2547">
                  <c:v>20.411553108171141</c:v>
                </c:pt>
                <c:pt idx="2548">
                  <c:v>20.967729331195059</c:v>
                </c:pt>
                <c:pt idx="2549">
                  <c:v>21.01257956862311</c:v>
                </c:pt>
                <c:pt idx="2550">
                  <c:v>20.926432617110699</c:v>
                </c:pt>
                <c:pt idx="2551">
                  <c:v>21.0286796271943</c:v>
                </c:pt>
                <c:pt idx="2552">
                  <c:v>21.597600184786629</c:v>
                </c:pt>
                <c:pt idx="2553">
                  <c:v>22.175902381514192</c:v>
                </c:pt>
                <c:pt idx="2554">
                  <c:v>22.460053324748319</c:v>
                </c:pt>
                <c:pt idx="2555">
                  <c:v>23.13918729120476</c:v>
                </c:pt>
                <c:pt idx="2556">
                  <c:v>23.274328628935169</c:v>
                </c:pt>
                <c:pt idx="2557">
                  <c:v>23.97943041373717</c:v>
                </c:pt>
                <c:pt idx="2558">
                  <c:v>23.763526841318569</c:v>
                </c:pt>
                <c:pt idx="2559">
                  <c:v>23.57726938986211</c:v>
                </c:pt>
                <c:pt idx="2560">
                  <c:v>22.242266199808089</c:v>
                </c:pt>
                <c:pt idx="2561">
                  <c:v>22.651432618118129</c:v>
                </c:pt>
                <c:pt idx="2562">
                  <c:v>23.079691651467719</c:v>
                </c:pt>
                <c:pt idx="2563">
                  <c:v>23.357506004373029</c:v>
                </c:pt>
                <c:pt idx="2564">
                  <c:v>23.538146015864012</c:v>
                </c:pt>
                <c:pt idx="2565">
                  <c:v>23.621938130165969</c:v>
                </c:pt>
                <c:pt idx="2566">
                  <c:v>22.192422312141421</c:v>
                </c:pt>
                <c:pt idx="2567">
                  <c:v>22.35732032732254</c:v>
                </c:pt>
                <c:pt idx="2568">
                  <c:v>22.79932534182548</c:v>
                </c:pt>
                <c:pt idx="2569">
                  <c:v>23.566905005649129</c:v>
                </c:pt>
                <c:pt idx="2570">
                  <c:v>23.412342209308811</c:v>
                </c:pt>
                <c:pt idx="2571">
                  <c:v>23.667988841770519</c:v>
                </c:pt>
                <c:pt idx="2572">
                  <c:v>24.244400744109949</c:v>
                </c:pt>
                <c:pt idx="2573">
                  <c:v>24.268640088085551</c:v>
                </c:pt>
                <c:pt idx="2574">
                  <c:v>24.763897029369609</c:v>
                </c:pt>
                <c:pt idx="2575">
                  <c:v>24.451525179941939</c:v>
                </c:pt>
                <c:pt idx="2576">
                  <c:v>24.097145518882371</c:v>
                </c:pt>
                <c:pt idx="2577">
                  <c:v>23.955101289363672</c:v>
                </c:pt>
                <c:pt idx="2578">
                  <c:v>23.489939740429449</c:v>
                </c:pt>
                <c:pt idx="2579">
                  <c:v>22.962436902075918</c:v>
                </c:pt>
                <c:pt idx="2580">
                  <c:v>22.993634632649272</c:v>
                </c:pt>
                <c:pt idx="2581">
                  <c:v>23.3154001629117</c:v>
                </c:pt>
                <c:pt idx="2582">
                  <c:v>23.623926489787632</c:v>
                </c:pt>
                <c:pt idx="2583">
                  <c:v>24.02413564382789</c:v>
                </c:pt>
                <c:pt idx="2584">
                  <c:v>23.517233086072778</c:v>
                </c:pt>
                <c:pt idx="2585">
                  <c:v>23.367984933780491</c:v>
                </c:pt>
                <c:pt idx="2586">
                  <c:v>23.78827783253417</c:v>
                </c:pt>
                <c:pt idx="2587">
                  <c:v>24.135246194676231</c:v>
                </c:pt>
                <c:pt idx="2588">
                  <c:v>24.090413165227879</c:v>
                </c:pt>
                <c:pt idx="2589">
                  <c:v>23.58406664357566</c:v>
                </c:pt>
                <c:pt idx="2590">
                  <c:v>23.75004197429821</c:v>
                </c:pt>
                <c:pt idx="2591">
                  <c:v>24.2161542793698</c:v>
                </c:pt>
                <c:pt idx="2592">
                  <c:v>24.161111713247021</c:v>
                </c:pt>
              </c:numCache>
            </c:numRef>
          </c:val>
          <c:smooth val="0"/>
          <c:extLst>
            <c:ext xmlns:c16="http://schemas.microsoft.com/office/drawing/2014/chart" uri="{C3380CC4-5D6E-409C-BE32-E72D297353CC}">
              <c16:uniqueId val="{00000002-039D-45A9-8B37-10EC13A1D666}"/>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688538932634E-2"/>
          <c:y val="5.0925925925925923E-2"/>
          <c:w val="0.88072025371828533"/>
          <c:h val="0.87493547681539807"/>
        </c:manualLayout>
      </c:layout>
      <c:barChart>
        <c:barDir val="col"/>
        <c:grouping val="clustered"/>
        <c:varyColors val="0"/>
        <c:ser>
          <c:idx val="0"/>
          <c:order val="0"/>
          <c:tx>
            <c:strRef>
              <c:f>[报告图表.xlsx]市值全市场!$B$1</c:f>
              <c:strCache>
                <c:ptCount val="1"/>
                <c:pt idx="0">
                  <c:v>月度超额均值</c:v>
                </c:pt>
              </c:strCache>
            </c:strRef>
          </c:tx>
          <c:spPr>
            <a:solidFill>
              <a:srgbClr val="054477"/>
            </a:solidFill>
            <a:ln>
              <a:noFill/>
            </a:ln>
            <a:effectLst/>
          </c:spPr>
          <c:invertIfNegative val="0"/>
          <c:cat>
            <c:numRef>
              <c:f>[报告图表.xlsx]市值全市场!$A$2:$A$11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[报告图表.xlsx]市值全市场!$B$2:$B$11</c:f>
              <c:numCache>
                <c:formatCode>0.0%</c:formatCode>
                <c:ptCount val="10"/>
                <c:pt idx="0">
                  <c:v>-6.6892922524817598E-3</c:v>
                </c:pt>
                <c:pt idx="1">
                  <c:v>-6.1396818327640003E-3</c:v>
                </c:pt>
                <c:pt idx="2">
                  <c:v>-4.1171948049711299E-3</c:v>
                </c:pt>
                <c:pt idx="3">
                  <c:v>-4.8695807501976498E-3</c:v>
                </c:pt>
                <c:pt idx="4">
                  <c:v>-3.8582582541584198E-3</c:v>
                </c:pt>
                <c:pt idx="5">
                  <c:v>-1.91942665335234E-3</c:v>
                </c:pt>
                <c:pt idx="6">
                  <c:v>-1.50554594713687E-4</c:v>
                </c:pt>
                <c:pt idx="7">
                  <c:v>2.9567344505682601E-3</c:v>
                </c:pt>
                <c:pt idx="8">
                  <c:v>6.7702417324484098E-3</c:v>
                </c:pt>
                <c:pt idx="9">
                  <c:v>1.8056244005550001E-2</c:v>
                </c:pt>
              </c:numCache>
            </c:numRef>
          </c:val>
          <c:extLst>
            <c:ext xmlns:c16="http://schemas.microsoft.com/office/drawing/2014/chart" uri="{C3380CC4-5D6E-409C-BE32-E72D297353CC}">
              <c16:uniqueId val="{00000000-4525-4310-8052-538E8CF26E59}"/>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213692038495188E-2"/>
          <c:y val="5.0925925925925923E-2"/>
          <c:w val="0.86657152230971124"/>
          <c:h val="0.67121828521434823"/>
        </c:manualLayout>
      </c:layout>
      <c:lineChart>
        <c:grouping val="standard"/>
        <c:varyColors val="0"/>
        <c:ser>
          <c:idx val="0"/>
          <c:order val="0"/>
          <c:tx>
            <c:strRef>
              <c:f>[报告图表.xlsx]市值全市场!$AD$1</c:f>
              <c:strCache>
                <c:ptCount val="1"/>
                <c:pt idx="0">
                  <c:v>第1组</c:v>
                </c:pt>
              </c:strCache>
            </c:strRef>
          </c:tx>
          <c:spPr>
            <a:ln w="19050" cap="rnd">
              <a:solidFill>
                <a:srgbClr val="054477"/>
              </a:solidFill>
              <a:round/>
            </a:ln>
            <a:effectLst/>
          </c:spPr>
          <c:marker>
            <c:symbol val="none"/>
          </c:marker>
          <c:cat>
            <c:numRef>
              <c:f>[报告图表.xlsx]市值全市场!$AB$2:$AB$2594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[报告图表.xlsx]市值全市场!$AD$2:$AD$2594</c:f>
              <c:numCache>
                <c:formatCode>General</c:formatCode>
                <c:ptCount val="2593"/>
                <c:pt idx="0">
                  <c:v>1</c:v>
                </c:pt>
                <c:pt idx="1">
                  <c:v>1.0080609702476919</c:v>
                </c:pt>
                <c:pt idx="2">
                  <c:v>1.025117557762256</c:v>
                </c:pt>
                <c:pt idx="3">
                  <c:v>1.015790655538229</c:v>
                </c:pt>
                <c:pt idx="4">
                  <c:v>1.0037994245444171</c:v>
                </c:pt>
                <c:pt idx="5">
                  <c:v>1.0206186521180629</c:v>
                </c:pt>
                <c:pt idx="6">
                  <c:v>1.049189507557341</c:v>
                </c:pt>
                <c:pt idx="7">
                  <c:v>1.0711757356904441</c:v>
                </c:pt>
                <c:pt idx="8">
                  <c:v>1.0589194029822859</c:v>
                </c:pt>
                <c:pt idx="9">
                  <c:v>1.074845989522877</c:v>
                </c:pt>
                <c:pt idx="10">
                  <c:v>1.083687423003366</c:v>
                </c:pt>
                <c:pt idx="11">
                  <c:v>1.105293157411076</c:v>
                </c:pt>
                <c:pt idx="12">
                  <c:v>1.1037483081451469</c:v>
                </c:pt>
                <c:pt idx="13">
                  <c:v>1.041749310192261</c:v>
                </c:pt>
                <c:pt idx="14">
                  <c:v>1.049343888006719</c:v>
                </c:pt>
                <c:pt idx="15">
                  <c:v>1.010197590750507</c:v>
                </c:pt>
                <c:pt idx="16">
                  <c:v>1.0012231454839571</c:v>
                </c:pt>
                <c:pt idx="17">
                  <c:v>0.97195116803805548</c:v>
                </c:pt>
                <c:pt idx="18">
                  <c:v>0.97360789703689377</c:v>
                </c:pt>
                <c:pt idx="19">
                  <c:v>1.0004489447383389</c:v>
                </c:pt>
                <c:pt idx="20">
                  <c:v>1.007469055401321</c:v>
                </c:pt>
                <c:pt idx="21">
                  <c:v>1.007600364374224</c:v>
                </c:pt>
                <c:pt idx="22">
                  <c:v>1.0044421033433251</c:v>
                </c:pt>
                <c:pt idx="23">
                  <c:v>1.0180160883508029</c:v>
                </c:pt>
                <c:pt idx="24">
                  <c:v>1.030570827489339</c:v>
                </c:pt>
                <c:pt idx="25">
                  <c:v>1.0193107427804431</c:v>
                </c:pt>
                <c:pt idx="26">
                  <c:v>1.01048245621318</c:v>
                </c:pt>
                <c:pt idx="27">
                  <c:v>1.0024307140977149</c:v>
                </c:pt>
                <c:pt idx="28">
                  <c:v>1.015198349918538</c:v>
                </c:pt>
                <c:pt idx="29">
                  <c:v>1.0096388360954971</c:v>
                </c:pt>
                <c:pt idx="30">
                  <c:v>1.0263247436777341</c:v>
                </c:pt>
                <c:pt idx="31">
                  <c:v>1.0366009919038259</c:v>
                </c:pt>
                <c:pt idx="32">
                  <c:v>1.04372666547792</c:v>
                </c:pt>
                <c:pt idx="33">
                  <c:v>1.062682356746502</c:v>
                </c:pt>
                <c:pt idx="34">
                  <c:v>1.1174229457892291</c:v>
                </c:pt>
                <c:pt idx="35">
                  <c:v>1.097282631405649</c:v>
                </c:pt>
                <c:pt idx="36">
                  <c:v>1.0951299649144961</c:v>
                </c:pt>
                <c:pt idx="37">
                  <c:v>1.113541404510326</c:v>
                </c:pt>
                <c:pt idx="38">
                  <c:v>1.1101723285247589</c:v>
                </c:pt>
                <c:pt idx="39">
                  <c:v>1.070007515873028</c:v>
                </c:pt>
                <c:pt idx="40">
                  <c:v>1.098886322303682</c:v>
                </c:pt>
                <c:pt idx="41">
                  <c:v>1.1150896493938871</c:v>
                </c:pt>
                <c:pt idx="42">
                  <c:v>1.1326652353173829</c:v>
                </c:pt>
                <c:pt idx="43">
                  <c:v>1.1235928261535439</c:v>
                </c:pt>
                <c:pt idx="44">
                  <c:v>1.0958455988168221</c:v>
                </c:pt>
                <c:pt idx="45">
                  <c:v>1.081351370101985</c:v>
                </c:pt>
                <c:pt idx="46">
                  <c:v>1.0797896340221229</c:v>
                </c:pt>
                <c:pt idx="47">
                  <c:v>1.0871827695620619</c:v>
                </c:pt>
                <c:pt idx="48">
                  <c:v>1.103463560939635</c:v>
                </c:pt>
                <c:pt idx="49">
                  <c:v>1.1395619188533641</c:v>
                </c:pt>
                <c:pt idx="50">
                  <c:v>1.139771012379424</c:v>
                </c:pt>
                <c:pt idx="51">
                  <c:v>1.1565661906450579</c:v>
                </c:pt>
                <c:pt idx="52">
                  <c:v>1.1310439298010331</c:v>
                </c:pt>
                <c:pt idx="53">
                  <c:v>1.153855581118735</c:v>
                </c:pt>
                <c:pt idx="54">
                  <c:v>1.156024100766373</c:v>
                </c:pt>
                <c:pt idx="55">
                  <c:v>1.1706667726737481</c:v>
                </c:pt>
                <c:pt idx="56">
                  <c:v>1.1679945550087101</c:v>
                </c:pt>
                <c:pt idx="57">
                  <c:v>1.17124633364958</c:v>
                </c:pt>
                <c:pt idx="58">
                  <c:v>1.179942990978152</c:v>
                </c:pt>
                <c:pt idx="59">
                  <c:v>1.199944630275714</c:v>
                </c:pt>
                <c:pt idx="60">
                  <c:v>1.2253214504189589</c:v>
                </c:pt>
                <c:pt idx="61">
                  <c:v>1.220729039191321</c:v>
                </c:pt>
                <c:pt idx="62">
                  <c:v>1.24432394052575</c:v>
                </c:pt>
                <c:pt idx="63">
                  <c:v>1.2332043123813159</c:v>
                </c:pt>
                <c:pt idx="64">
                  <c:v>1.2550996032143329</c:v>
                </c:pt>
                <c:pt idx="65">
                  <c:v>1.2837555446900619</c:v>
                </c:pt>
                <c:pt idx="66">
                  <c:v>1.249690394128721</c:v>
                </c:pt>
                <c:pt idx="67">
                  <c:v>1.2760286521662521</c:v>
                </c:pt>
                <c:pt idx="68">
                  <c:v>1.2570336082390221</c:v>
                </c:pt>
                <c:pt idx="69">
                  <c:v>1.238691546219425</c:v>
                </c:pt>
                <c:pt idx="70">
                  <c:v>1.206539903672369</c:v>
                </c:pt>
                <c:pt idx="71">
                  <c:v>1.2436214375207151</c:v>
                </c:pt>
                <c:pt idx="72">
                  <c:v>1.2736744584282711</c:v>
                </c:pt>
                <c:pt idx="73">
                  <c:v>1.286861842596928</c:v>
                </c:pt>
                <c:pt idx="74">
                  <c:v>1.290319472072758</c:v>
                </c:pt>
                <c:pt idx="75">
                  <c:v>1.3236128621525021</c:v>
                </c:pt>
                <c:pt idx="76">
                  <c:v>1.3030833848037999</c:v>
                </c:pt>
                <c:pt idx="77">
                  <c:v>1.273218119714207</c:v>
                </c:pt>
                <c:pt idx="78">
                  <c:v>1.2309758229649559</c:v>
                </c:pt>
                <c:pt idx="79">
                  <c:v>1.19965867075517</c:v>
                </c:pt>
                <c:pt idx="80">
                  <c:v>1.2106704971357161</c:v>
                </c:pt>
                <c:pt idx="81">
                  <c:v>1.251073140511767</c:v>
                </c:pt>
                <c:pt idx="82">
                  <c:v>1.2092848330570489</c:v>
                </c:pt>
                <c:pt idx="83">
                  <c:v>1.191467689902987</c:v>
                </c:pt>
                <c:pt idx="84">
                  <c:v>1.156483269117208</c:v>
                </c:pt>
                <c:pt idx="85">
                  <c:v>1.118959582268968</c:v>
                </c:pt>
                <c:pt idx="86">
                  <c:v>1.090289247084725</c:v>
                </c:pt>
                <c:pt idx="87">
                  <c:v>1.1254042071663759</c:v>
                </c:pt>
                <c:pt idx="88">
                  <c:v>1.130984389100157</c:v>
                </c:pt>
                <c:pt idx="89">
                  <c:v>1.0690318232302189</c:v>
                </c:pt>
                <c:pt idx="90">
                  <c:v>1.0891413508931751</c:v>
                </c:pt>
                <c:pt idx="91">
                  <c:v>1.0985433150502439</c:v>
                </c:pt>
                <c:pt idx="92">
                  <c:v>1.084492841464278</c:v>
                </c:pt>
                <c:pt idx="93">
                  <c:v>1.1134093951536019</c:v>
                </c:pt>
                <c:pt idx="94">
                  <c:v>1.15998636716126</c:v>
                </c:pt>
                <c:pt idx="95">
                  <c:v>1.158707013481693</c:v>
                </c:pt>
                <c:pt idx="96">
                  <c:v>1.1554172902909829</c:v>
                </c:pt>
                <c:pt idx="97">
                  <c:v>1.185689706629701</c:v>
                </c:pt>
                <c:pt idx="98">
                  <c:v>1.191587704929258</c:v>
                </c:pt>
                <c:pt idx="99">
                  <c:v>1.158083304247064</c:v>
                </c:pt>
                <c:pt idx="100">
                  <c:v>1.141460417049676</c:v>
                </c:pt>
                <c:pt idx="101">
                  <c:v>1.1627715868344299</c:v>
                </c:pt>
                <c:pt idx="102">
                  <c:v>1.1595870088326119</c:v>
                </c:pt>
                <c:pt idx="103">
                  <c:v>1.1784978797170771</c:v>
                </c:pt>
                <c:pt idx="104">
                  <c:v>1.188279304247728</c:v>
                </c:pt>
                <c:pt idx="105">
                  <c:v>1.1943107264290971</c:v>
                </c:pt>
                <c:pt idx="106">
                  <c:v>1.2185075076033089</c:v>
                </c:pt>
                <c:pt idx="107">
                  <c:v>1.2268050686243199</c:v>
                </c:pt>
                <c:pt idx="108">
                  <c:v>1.2181973081695321</c:v>
                </c:pt>
                <c:pt idx="109">
                  <c:v>1.193171059839349</c:v>
                </c:pt>
                <c:pt idx="110">
                  <c:v>1.139407778197526</c:v>
                </c:pt>
                <c:pt idx="111">
                  <c:v>1.1727345696417899</c:v>
                </c:pt>
                <c:pt idx="112">
                  <c:v>1.177324282271087</c:v>
                </c:pt>
                <c:pt idx="113">
                  <c:v>1.178702521181777</c:v>
                </c:pt>
                <c:pt idx="114">
                  <c:v>1.182386360067762</c:v>
                </c:pt>
                <c:pt idx="115">
                  <c:v>1.1663432535176621</c:v>
                </c:pt>
                <c:pt idx="116">
                  <c:v>1.1423534881067741</c:v>
                </c:pt>
                <c:pt idx="117">
                  <c:v>1.0825981674135301</c:v>
                </c:pt>
                <c:pt idx="118">
                  <c:v>1.076563343858431</c:v>
                </c:pt>
                <c:pt idx="119">
                  <c:v>1.061463895064654</c:v>
                </c:pt>
                <c:pt idx="120">
                  <c:v>1.0428715539731339</c:v>
                </c:pt>
                <c:pt idx="121">
                  <c:v>1.0429739852135651</c:v>
                </c:pt>
                <c:pt idx="122">
                  <c:v>1.0700616431622729</c:v>
                </c:pt>
                <c:pt idx="123">
                  <c:v>1.085590419101212</c:v>
                </c:pt>
                <c:pt idx="124">
                  <c:v>1.077567288648329</c:v>
                </c:pt>
                <c:pt idx="125">
                  <c:v>1.112716228339788</c:v>
                </c:pt>
                <c:pt idx="126">
                  <c:v>1.121334038529477</c:v>
                </c:pt>
                <c:pt idx="127">
                  <c:v>1.1036646950584781</c:v>
                </c:pt>
                <c:pt idx="128">
                  <c:v>1.114324904226512</c:v>
                </c:pt>
                <c:pt idx="129">
                  <c:v>1.0895520899290541</c:v>
                </c:pt>
                <c:pt idx="130">
                  <c:v>1.094846442711169</c:v>
                </c:pt>
                <c:pt idx="131">
                  <c:v>1.1187870060240841</c:v>
                </c:pt>
                <c:pt idx="132">
                  <c:v>1.1471606806395991</c:v>
                </c:pt>
                <c:pt idx="133">
                  <c:v>1.145099126385497</c:v>
                </c:pt>
                <c:pt idx="134">
                  <c:v>1.1622789174322761</c:v>
                </c:pt>
                <c:pt idx="135">
                  <c:v>1.1652591757429249</c:v>
                </c:pt>
                <c:pt idx="136">
                  <c:v>1.173391213534813</c:v>
                </c:pt>
                <c:pt idx="137">
                  <c:v>1.1798323184248161</c:v>
                </c:pt>
                <c:pt idx="138">
                  <c:v>1.204480172459375</c:v>
                </c:pt>
                <c:pt idx="139">
                  <c:v>1.2100526854573539</c:v>
                </c:pt>
                <c:pt idx="140">
                  <c:v>1.2086041408505901</c:v>
                </c:pt>
                <c:pt idx="141">
                  <c:v>1.254703234461485</c:v>
                </c:pt>
                <c:pt idx="142">
                  <c:v>1.2432428582610771</c:v>
                </c:pt>
                <c:pt idx="143">
                  <c:v>1.264848364054205</c:v>
                </c:pt>
                <c:pt idx="144">
                  <c:v>1.2775963241088319</c:v>
                </c:pt>
                <c:pt idx="145">
                  <c:v>1.2935533899722069</c:v>
                </c:pt>
                <c:pt idx="146">
                  <c:v>1.3092355366405879</c:v>
                </c:pt>
                <c:pt idx="147">
                  <c:v>1.2688575903081249</c:v>
                </c:pt>
                <c:pt idx="148">
                  <c:v>1.283917901330841</c:v>
                </c:pt>
                <c:pt idx="149">
                  <c:v>1.2588607569495851</c:v>
                </c:pt>
                <c:pt idx="150">
                  <c:v>1.2925497918627591</c:v>
                </c:pt>
                <c:pt idx="151">
                  <c:v>1.325413739872459</c:v>
                </c:pt>
                <c:pt idx="152">
                  <c:v>1.33872362018931</c:v>
                </c:pt>
                <c:pt idx="153">
                  <c:v>1.330594187349103</c:v>
                </c:pt>
                <c:pt idx="154">
                  <c:v>1.320873611041937</c:v>
                </c:pt>
                <c:pt idx="155">
                  <c:v>1.2917691835383349</c:v>
                </c:pt>
                <c:pt idx="156">
                  <c:v>1.3044098269288389</c:v>
                </c:pt>
                <c:pt idx="157">
                  <c:v>1.3166331620406511</c:v>
                </c:pt>
                <c:pt idx="158">
                  <c:v>1.297931648471889</c:v>
                </c:pt>
                <c:pt idx="159">
                  <c:v>1.3193879421137771</c:v>
                </c:pt>
                <c:pt idx="160">
                  <c:v>1.3252397567957741</c:v>
                </c:pt>
                <c:pt idx="161">
                  <c:v>1.3934131719491389</c:v>
                </c:pt>
                <c:pt idx="162">
                  <c:v>1.4058633164123751</c:v>
                </c:pt>
                <c:pt idx="163">
                  <c:v>1.3820842616245459</c:v>
                </c:pt>
                <c:pt idx="164">
                  <c:v>1.424690548486762</c:v>
                </c:pt>
                <c:pt idx="165">
                  <c:v>1.4374943729052641</c:v>
                </c:pt>
                <c:pt idx="166">
                  <c:v>1.4278158015858149</c:v>
                </c:pt>
                <c:pt idx="167">
                  <c:v>1.4417148947388461</c:v>
                </c:pt>
                <c:pt idx="168">
                  <c:v>1.466188662032978</c:v>
                </c:pt>
                <c:pt idx="169">
                  <c:v>1.4477524543936851</c:v>
                </c:pt>
                <c:pt idx="170">
                  <c:v>1.4608285452940091</c:v>
                </c:pt>
                <c:pt idx="171">
                  <c:v>1.488106154765457</c:v>
                </c:pt>
                <c:pt idx="172">
                  <c:v>1.5025166814686199</c:v>
                </c:pt>
                <c:pt idx="173">
                  <c:v>1.47644905362431</c:v>
                </c:pt>
                <c:pt idx="174">
                  <c:v>1.438014248900741</c:v>
                </c:pt>
                <c:pt idx="175">
                  <c:v>1.439663955665065</c:v>
                </c:pt>
                <c:pt idx="176">
                  <c:v>1.4294999561172059</c:v>
                </c:pt>
                <c:pt idx="177">
                  <c:v>1.421198137572302</c:v>
                </c:pt>
                <c:pt idx="178">
                  <c:v>1.4590434166024071</c:v>
                </c:pt>
                <c:pt idx="179">
                  <c:v>1.4545932823470979</c:v>
                </c:pt>
                <c:pt idx="180">
                  <c:v>1.4314658670255589</c:v>
                </c:pt>
                <c:pt idx="181">
                  <c:v>1.455679485879767</c:v>
                </c:pt>
                <c:pt idx="182">
                  <c:v>1.4962377493875401</c:v>
                </c:pt>
                <c:pt idx="183">
                  <c:v>1.5044277041032761</c:v>
                </c:pt>
                <c:pt idx="184">
                  <c:v>1.521266427016102</c:v>
                </c:pt>
                <c:pt idx="185">
                  <c:v>1.5309103010849869</c:v>
                </c:pt>
                <c:pt idx="186">
                  <c:v>1.4845157349259319</c:v>
                </c:pt>
                <c:pt idx="187">
                  <c:v>1.4852851153669659</c:v>
                </c:pt>
                <c:pt idx="188">
                  <c:v>1.45503844279649</c:v>
                </c:pt>
                <c:pt idx="189">
                  <c:v>1.508720395227714</c:v>
                </c:pt>
                <c:pt idx="190">
                  <c:v>1.5220287762123319</c:v>
                </c:pt>
                <c:pt idx="191">
                  <c:v>1.5373186922473321</c:v>
                </c:pt>
                <c:pt idx="192">
                  <c:v>1.5647749299978631</c:v>
                </c:pt>
                <c:pt idx="193">
                  <c:v>1.6074401235320801</c:v>
                </c:pt>
                <c:pt idx="194">
                  <c:v>1.603319488415377</c:v>
                </c:pt>
                <c:pt idx="195">
                  <c:v>1.5904774263660051</c:v>
                </c:pt>
                <c:pt idx="196">
                  <c:v>1.594755679823364</c:v>
                </c:pt>
                <c:pt idx="197">
                  <c:v>1.6105193148767349</c:v>
                </c:pt>
                <c:pt idx="198">
                  <c:v>1.6637022733303719</c:v>
                </c:pt>
                <c:pt idx="199">
                  <c:v>1.6338856029009641</c:v>
                </c:pt>
                <c:pt idx="200">
                  <c:v>1.606529123477954</c:v>
                </c:pt>
                <c:pt idx="201">
                  <c:v>1.639899631189093</c:v>
                </c:pt>
                <c:pt idx="202">
                  <c:v>1.684158947274953</c:v>
                </c:pt>
                <c:pt idx="203">
                  <c:v>1.7464648919616319</c:v>
                </c:pt>
                <c:pt idx="204">
                  <c:v>1.7385815229651791</c:v>
                </c:pt>
                <c:pt idx="205">
                  <c:v>1.742847140673067</c:v>
                </c:pt>
                <c:pt idx="206">
                  <c:v>1.743279065332771</c:v>
                </c:pt>
                <c:pt idx="207">
                  <c:v>1.6442909558908301</c:v>
                </c:pt>
                <c:pt idx="208">
                  <c:v>1.709837572024997</c:v>
                </c:pt>
                <c:pt idx="209">
                  <c:v>1.653733841281821</c:v>
                </c:pt>
                <c:pt idx="210">
                  <c:v>1.585174449052108</c:v>
                </c:pt>
                <c:pt idx="211">
                  <c:v>1.615553692562721</c:v>
                </c:pt>
                <c:pt idx="212">
                  <c:v>1.6863218069571719</c:v>
                </c:pt>
                <c:pt idx="213">
                  <c:v>1.7183693651227081</c:v>
                </c:pt>
                <c:pt idx="214">
                  <c:v>1.718667647248878</c:v>
                </c:pt>
                <c:pt idx="215">
                  <c:v>1.7561994450053351</c:v>
                </c:pt>
                <c:pt idx="216">
                  <c:v>1.75101786214397</c:v>
                </c:pt>
                <c:pt idx="217">
                  <c:v>1.744066137391499</c:v>
                </c:pt>
                <c:pt idx="218">
                  <c:v>1.7807539978163729</c:v>
                </c:pt>
                <c:pt idx="219">
                  <c:v>1.7365215236020719</c:v>
                </c:pt>
                <c:pt idx="220">
                  <c:v>1.7351461793814329</c:v>
                </c:pt>
                <c:pt idx="221">
                  <c:v>1.7407449083311901</c:v>
                </c:pt>
                <c:pt idx="222">
                  <c:v>1.725447610536115</c:v>
                </c:pt>
                <c:pt idx="223">
                  <c:v>1.686365315290534</c:v>
                </c:pt>
                <c:pt idx="224">
                  <c:v>1.7089158426344551</c:v>
                </c:pt>
                <c:pt idx="225">
                  <c:v>1.7256258996227021</c:v>
                </c:pt>
                <c:pt idx="226">
                  <c:v>1.7183100131369571</c:v>
                </c:pt>
                <c:pt idx="227">
                  <c:v>1.7274776047825799</c:v>
                </c:pt>
                <c:pt idx="228">
                  <c:v>1.804080109885368</c:v>
                </c:pt>
                <c:pt idx="229">
                  <c:v>1.837306790510888</c:v>
                </c:pt>
                <c:pt idx="230">
                  <c:v>1.841056465575545</c:v>
                </c:pt>
                <c:pt idx="231">
                  <c:v>1.844262117340127</c:v>
                </c:pt>
                <c:pt idx="232">
                  <c:v>1.85886427831503</c:v>
                </c:pt>
                <c:pt idx="233">
                  <c:v>1.8256862714375279</c:v>
                </c:pt>
                <c:pt idx="234">
                  <c:v>1.836034480313572</c:v>
                </c:pt>
                <c:pt idx="235">
                  <c:v>1.8179106584762019</c:v>
                </c:pt>
                <c:pt idx="236">
                  <c:v>1.7679811890122621</c:v>
                </c:pt>
                <c:pt idx="237">
                  <c:v>1.735235289641001</c:v>
                </c:pt>
                <c:pt idx="238">
                  <c:v>1.669808968243204</c:v>
                </c:pt>
                <c:pt idx="239">
                  <c:v>1.645272983497948</c:v>
                </c:pt>
                <c:pt idx="240">
                  <c:v>1.679946876175282</c:v>
                </c:pt>
                <c:pt idx="241">
                  <c:v>1.6876828662921459</c:v>
                </c:pt>
                <c:pt idx="242">
                  <c:v>1.7273582974175079</c:v>
                </c:pt>
                <c:pt idx="243">
                  <c:v>1.7609976901029101</c:v>
                </c:pt>
                <c:pt idx="244">
                  <c:v>1.7482513254791401</c:v>
                </c:pt>
                <c:pt idx="245">
                  <c:v>1.757622274471506</c:v>
                </c:pt>
                <c:pt idx="246">
                  <c:v>1.7503713076485481</c:v>
                </c:pt>
                <c:pt idx="247">
                  <c:v>1.710330265731109</c:v>
                </c:pt>
                <c:pt idx="248">
                  <c:v>1.68171794601256</c:v>
                </c:pt>
                <c:pt idx="249">
                  <c:v>1.69418146075784</c:v>
                </c:pt>
                <c:pt idx="250">
                  <c:v>1.690729624416502</c:v>
                </c:pt>
                <c:pt idx="251">
                  <c:v>1.668559020177302</c:v>
                </c:pt>
                <c:pt idx="252">
                  <c:v>1.5900765464112561</c:v>
                </c:pt>
                <c:pt idx="253">
                  <c:v>1.5973919346401879</c:v>
                </c:pt>
                <c:pt idx="254">
                  <c:v>1.644246761882955</c:v>
                </c:pt>
                <c:pt idx="255">
                  <c:v>1.60645903840051</c:v>
                </c:pt>
                <c:pt idx="256">
                  <c:v>1.645469776654028</c:v>
                </c:pt>
                <c:pt idx="257">
                  <c:v>1.611205940190632</c:v>
                </c:pt>
                <c:pt idx="258">
                  <c:v>1.575035997151583</c:v>
                </c:pt>
                <c:pt idx="259">
                  <c:v>1.6111598857192491</c:v>
                </c:pt>
                <c:pt idx="260">
                  <c:v>1.6680482338064011</c:v>
                </c:pt>
                <c:pt idx="261">
                  <c:v>1.693006859178471</c:v>
                </c:pt>
                <c:pt idx="262">
                  <c:v>1.7239096004343899</c:v>
                </c:pt>
                <c:pt idx="263">
                  <c:v>1.7262472316248021</c:v>
                </c:pt>
                <c:pt idx="264">
                  <c:v>1.721385639487498</c:v>
                </c:pt>
                <c:pt idx="265">
                  <c:v>1.795847348923038</c:v>
                </c:pt>
                <c:pt idx="266">
                  <c:v>1.8048540877701671</c:v>
                </c:pt>
                <c:pt idx="267">
                  <c:v>1.8382240555841041</c:v>
                </c:pt>
                <c:pt idx="268">
                  <c:v>1.83440999194678</c:v>
                </c:pt>
                <c:pt idx="269">
                  <c:v>1.873185719044419</c:v>
                </c:pt>
                <c:pt idx="270">
                  <c:v>1.879843729375045</c:v>
                </c:pt>
                <c:pt idx="271">
                  <c:v>1.863803109652475</c:v>
                </c:pt>
                <c:pt idx="272">
                  <c:v>1.918303208367351</c:v>
                </c:pt>
                <c:pt idx="273">
                  <c:v>1.882151664942862</c:v>
                </c:pt>
                <c:pt idx="274">
                  <c:v>1.89986705612796</c:v>
                </c:pt>
                <c:pt idx="275">
                  <c:v>1.8999415006904861</c:v>
                </c:pt>
                <c:pt idx="276">
                  <c:v>1.896347045943787</c:v>
                </c:pt>
                <c:pt idx="277">
                  <c:v>1.9187564776239969</c:v>
                </c:pt>
                <c:pt idx="278">
                  <c:v>1.8984899730066409</c:v>
                </c:pt>
                <c:pt idx="279">
                  <c:v>1.878138363201002</c:v>
                </c:pt>
                <c:pt idx="280">
                  <c:v>1.8376412918348111</c:v>
                </c:pt>
                <c:pt idx="281">
                  <c:v>1.8606826802723331</c:v>
                </c:pt>
                <c:pt idx="282">
                  <c:v>1.87659871195893</c:v>
                </c:pt>
                <c:pt idx="283">
                  <c:v>1.8801188248961229</c:v>
                </c:pt>
                <c:pt idx="284">
                  <c:v>1.8792019982367669</c:v>
                </c:pt>
                <c:pt idx="285">
                  <c:v>1.8878300793634311</c:v>
                </c:pt>
                <c:pt idx="286">
                  <c:v>1.886437853015885</c:v>
                </c:pt>
                <c:pt idx="287">
                  <c:v>1.901868222556482</c:v>
                </c:pt>
                <c:pt idx="288">
                  <c:v>1.8937250329281721</c:v>
                </c:pt>
                <c:pt idx="289">
                  <c:v>1.9264289942030079</c:v>
                </c:pt>
                <c:pt idx="290">
                  <c:v>1.870721830081469</c:v>
                </c:pt>
                <c:pt idx="291">
                  <c:v>1.872059212004934</c:v>
                </c:pt>
                <c:pt idx="292">
                  <c:v>1.855765871231251</c:v>
                </c:pt>
                <c:pt idx="293">
                  <c:v>1.8683611308382111</c:v>
                </c:pt>
                <c:pt idx="294">
                  <c:v>1.88538183454768</c:v>
                </c:pt>
                <c:pt idx="295">
                  <c:v>1.886664834435648</c:v>
                </c:pt>
                <c:pt idx="296">
                  <c:v>1.8820732643890909</c:v>
                </c:pt>
                <c:pt idx="297">
                  <c:v>1.8530221344200779</c:v>
                </c:pt>
                <c:pt idx="298">
                  <c:v>1.811156277238881</c:v>
                </c:pt>
                <c:pt idx="299">
                  <c:v>1.7997060715913999</c:v>
                </c:pt>
                <c:pt idx="300">
                  <c:v>1.782429024786887</c:v>
                </c:pt>
                <c:pt idx="301">
                  <c:v>1.8043590750994061</c:v>
                </c:pt>
                <c:pt idx="302">
                  <c:v>1.7842478816708109</c:v>
                </c:pt>
                <c:pt idx="303">
                  <c:v>1.794363158623165</c:v>
                </c:pt>
                <c:pt idx="304">
                  <c:v>1.822938554956675</c:v>
                </c:pt>
                <c:pt idx="305">
                  <c:v>1.8045565407143589</c:v>
                </c:pt>
                <c:pt idx="306">
                  <c:v>1.789979624908427</c:v>
                </c:pt>
                <c:pt idx="307">
                  <c:v>1.8208417768436389</c:v>
                </c:pt>
                <c:pt idx="308">
                  <c:v>1.828427043265086</c:v>
                </c:pt>
                <c:pt idx="309">
                  <c:v>1.847420926049429</c:v>
                </c:pt>
                <c:pt idx="310">
                  <c:v>1.8398929572804019</c:v>
                </c:pt>
                <c:pt idx="311">
                  <c:v>1.854509420154659</c:v>
                </c:pt>
                <c:pt idx="312">
                  <c:v>1.865539956782823</c:v>
                </c:pt>
                <c:pt idx="313">
                  <c:v>1.878153095415152</c:v>
                </c:pt>
                <c:pt idx="314">
                  <c:v>1.847118048680741</c:v>
                </c:pt>
                <c:pt idx="315">
                  <c:v>1.789394266645395</c:v>
                </c:pt>
                <c:pt idx="316">
                  <c:v>1.7631625382421841</c:v>
                </c:pt>
                <c:pt idx="317">
                  <c:v>1.7373613578342151</c:v>
                </c:pt>
                <c:pt idx="318">
                  <c:v>1.6899896856167169</c:v>
                </c:pt>
                <c:pt idx="319">
                  <c:v>1.7035280924363321</c:v>
                </c:pt>
                <c:pt idx="320">
                  <c:v>1.731927830923951</c:v>
                </c:pt>
                <c:pt idx="321">
                  <c:v>1.700681586233691</c:v>
                </c:pt>
                <c:pt idx="322">
                  <c:v>1.7196509751999809</c:v>
                </c:pt>
                <c:pt idx="323">
                  <c:v>1.733232081270325</c:v>
                </c:pt>
                <c:pt idx="324">
                  <c:v>1.7521639106865681</c:v>
                </c:pt>
                <c:pt idx="325">
                  <c:v>1.7599457647551831</c:v>
                </c:pt>
                <c:pt idx="326">
                  <c:v>1.767117326425673</c:v>
                </c:pt>
                <c:pt idx="327">
                  <c:v>1.739995170141778</c:v>
                </c:pt>
                <c:pt idx="328">
                  <c:v>1.749058961061261</c:v>
                </c:pt>
                <c:pt idx="329">
                  <c:v>1.7567471375313739</c:v>
                </c:pt>
                <c:pt idx="330">
                  <c:v>1.7445137037508791</c:v>
                </c:pt>
                <c:pt idx="331">
                  <c:v>1.749175666754208</c:v>
                </c:pt>
                <c:pt idx="332">
                  <c:v>1.743170809503255</c:v>
                </c:pt>
                <c:pt idx="333">
                  <c:v>1.7301615550061631</c:v>
                </c:pt>
                <c:pt idx="334">
                  <c:v>1.671774482500523</c:v>
                </c:pt>
                <c:pt idx="335">
                  <c:v>1.6782522758884351</c:v>
                </c:pt>
                <c:pt idx="336">
                  <c:v>1.648074310630022</c:v>
                </c:pt>
                <c:pt idx="337">
                  <c:v>1.620075686296617</c:v>
                </c:pt>
                <c:pt idx="338">
                  <c:v>1.5652540161037101</c:v>
                </c:pt>
                <c:pt idx="339">
                  <c:v>1.552040376731449</c:v>
                </c:pt>
                <c:pt idx="340">
                  <c:v>1.5884487672807299</c:v>
                </c:pt>
                <c:pt idx="341">
                  <c:v>1.6106476204265849</c:v>
                </c:pt>
                <c:pt idx="342">
                  <c:v>1.582270308467548</c:v>
                </c:pt>
                <c:pt idx="343">
                  <c:v>1.6095302942188769</c:v>
                </c:pt>
                <c:pt idx="344">
                  <c:v>1.616325865731036</c:v>
                </c:pt>
                <c:pt idx="345">
                  <c:v>1.619991744869159</c:v>
                </c:pt>
                <c:pt idx="346">
                  <c:v>1.585952613802156</c:v>
                </c:pt>
                <c:pt idx="347">
                  <c:v>1.5861171382336481</c:v>
                </c:pt>
                <c:pt idx="348">
                  <c:v>1.5812862367614231</c:v>
                </c:pt>
                <c:pt idx="349">
                  <c:v>1.605251457784177</c:v>
                </c:pt>
                <c:pt idx="350">
                  <c:v>1.5914729518995929</c:v>
                </c:pt>
                <c:pt idx="351">
                  <c:v>1.552238412596219</c:v>
                </c:pt>
                <c:pt idx="352">
                  <c:v>1.5380450695756811</c:v>
                </c:pt>
                <c:pt idx="353">
                  <c:v>1.516220444038499</c:v>
                </c:pt>
                <c:pt idx="354">
                  <c:v>1.5364529929543549</c:v>
                </c:pt>
                <c:pt idx="355">
                  <c:v>1.5337192343711901</c:v>
                </c:pt>
                <c:pt idx="356">
                  <c:v>1.564821814021996</c:v>
                </c:pt>
                <c:pt idx="357">
                  <c:v>1.606940327118946</c:v>
                </c:pt>
                <c:pt idx="358">
                  <c:v>1.628975211419613</c:v>
                </c:pt>
                <c:pt idx="359">
                  <c:v>1.6292994592505929</c:v>
                </c:pt>
                <c:pt idx="360">
                  <c:v>1.611685695121575</c:v>
                </c:pt>
                <c:pt idx="361">
                  <c:v>1.6328939148954591</c:v>
                </c:pt>
                <c:pt idx="362">
                  <c:v>1.6451697916380419</c:v>
                </c:pt>
                <c:pt idx="363">
                  <c:v>1.6914604187879041</c:v>
                </c:pt>
                <c:pt idx="364">
                  <c:v>1.7019449914075571</c:v>
                </c:pt>
                <c:pt idx="365">
                  <c:v>1.7110621090332661</c:v>
                </c:pt>
                <c:pt idx="366">
                  <c:v>1.7142613205806041</c:v>
                </c:pt>
                <c:pt idx="367">
                  <c:v>1.7068519909612621</c:v>
                </c:pt>
                <c:pt idx="368">
                  <c:v>1.727595156260461</c:v>
                </c:pt>
                <c:pt idx="369">
                  <c:v>1.7107335372081789</c:v>
                </c:pt>
                <c:pt idx="370">
                  <c:v>1.742598084318435</c:v>
                </c:pt>
                <c:pt idx="371">
                  <c:v>1.7618446801979879</c:v>
                </c:pt>
                <c:pt idx="372">
                  <c:v>1.7793694604748751</c:v>
                </c:pt>
                <c:pt idx="373">
                  <c:v>1.7850335230020249</c:v>
                </c:pt>
                <c:pt idx="374">
                  <c:v>1.752579533306607</c:v>
                </c:pt>
                <c:pt idx="375">
                  <c:v>1.7555170847781529</c:v>
                </c:pt>
                <c:pt idx="376">
                  <c:v>1.732739387334862</c:v>
                </c:pt>
                <c:pt idx="377">
                  <c:v>1.7423232357732461</c:v>
                </c:pt>
                <c:pt idx="378">
                  <c:v>1.6698155484102351</c:v>
                </c:pt>
                <c:pt idx="379">
                  <c:v>1.6766704124760501</c:v>
                </c:pt>
                <c:pt idx="380">
                  <c:v>1.7170302765141121</c:v>
                </c:pt>
                <c:pt idx="381">
                  <c:v>1.7234756964627631</c:v>
                </c:pt>
                <c:pt idx="382">
                  <c:v>1.707207635251434</c:v>
                </c:pt>
                <c:pt idx="383">
                  <c:v>1.712253120003802</c:v>
                </c:pt>
                <c:pt idx="384">
                  <c:v>1.705513355839311</c:v>
                </c:pt>
                <c:pt idx="385">
                  <c:v>1.7193898656333371</c:v>
                </c:pt>
                <c:pt idx="386">
                  <c:v>1.720513480479551</c:v>
                </c:pt>
                <c:pt idx="387">
                  <c:v>1.692768058785181</c:v>
                </c:pt>
                <c:pt idx="388">
                  <c:v>1.6540610812549821</c:v>
                </c:pt>
                <c:pt idx="389">
                  <c:v>1.6804423333621279</c:v>
                </c:pt>
                <c:pt idx="390">
                  <c:v>1.706352032712902</c:v>
                </c:pt>
                <c:pt idx="391">
                  <c:v>1.756443673783294</c:v>
                </c:pt>
                <c:pt idx="392">
                  <c:v>1.780294988410698</c:v>
                </c:pt>
                <c:pt idx="393">
                  <c:v>1.795028313353519</c:v>
                </c:pt>
                <c:pt idx="394">
                  <c:v>1.7651645972049119</c:v>
                </c:pt>
                <c:pt idx="395">
                  <c:v>1.7653652714838881</c:v>
                </c:pt>
                <c:pt idx="396">
                  <c:v>1.7453845240207071</c:v>
                </c:pt>
                <c:pt idx="397">
                  <c:v>1.742792310948114</c:v>
                </c:pt>
                <c:pt idx="398">
                  <c:v>1.736478995526056</c:v>
                </c:pt>
                <c:pt idx="399">
                  <c:v>1.774746728307611</c:v>
                </c:pt>
                <c:pt idx="400">
                  <c:v>1.7881469536212971</c:v>
                </c:pt>
                <c:pt idx="401">
                  <c:v>1.803169261397553</c:v>
                </c:pt>
                <c:pt idx="402">
                  <c:v>1.807922744510515</c:v>
                </c:pt>
                <c:pt idx="403">
                  <c:v>1.811653445984587</c:v>
                </c:pt>
                <c:pt idx="404">
                  <c:v>1.7749420518378001</c:v>
                </c:pt>
                <c:pt idx="405">
                  <c:v>1.748846368141624</c:v>
                </c:pt>
                <c:pt idx="406">
                  <c:v>1.73678050678687</c:v>
                </c:pt>
                <c:pt idx="407">
                  <c:v>1.7116025486869251</c:v>
                </c:pt>
                <c:pt idx="408">
                  <c:v>1.674853679601199</c:v>
                </c:pt>
                <c:pt idx="409">
                  <c:v>1.6623478759999639</c:v>
                </c:pt>
                <c:pt idx="410">
                  <c:v>1.707013311379483</c:v>
                </c:pt>
                <c:pt idx="411">
                  <c:v>1.6838148100930059</c:v>
                </c:pt>
                <c:pt idx="412">
                  <c:v>1.673224349369697</c:v>
                </c:pt>
                <c:pt idx="413">
                  <c:v>1.6512341925014291</c:v>
                </c:pt>
                <c:pt idx="414">
                  <c:v>1.6655955761979599</c:v>
                </c:pt>
                <c:pt idx="415">
                  <c:v>1.6694608357978999</c:v>
                </c:pt>
                <c:pt idx="416">
                  <c:v>1.6689306088097551</c:v>
                </c:pt>
                <c:pt idx="417">
                  <c:v>1.633694469817655</c:v>
                </c:pt>
                <c:pt idx="418">
                  <c:v>1.642881828316616</c:v>
                </c:pt>
                <c:pt idx="419">
                  <c:v>1.691854644481573</c:v>
                </c:pt>
                <c:pt idx="420">
                  <c:v>1.6479394517673629</c:v>
                </c:pt>
                <c:pt idx="421">
                  <c:v>1.632909387666001</c:v>
                </c:pt>
                <c:pt idx="422">
                  <c:v>1.614842449166749</c:v>
                </c:pt>
                <c:pt idx="423">
                  <c:v>1.6186641518429969</c:v>
                </c:pt>
                <c:pt idx="424">
                  <c:v>1.589547559716747</c:v>
                </c:pt>
                <c:pt idx="425">
                  <c:v>1.540212478127462</c:v>
                </c:pt>
                <c:pt idx="426">
                  <c:v>1.5341392538910781</c:v>
                </c:pt>
                <c:pt idx="427">
                  <c:v>1.5272942884606751</c:v>
                </c:pt>
                <c:pt idx="428">
                  <c:v>1.5188494605951799</c:v>
                </c:pt>
                <c:pt idx="429">
                  <c:v>1.577826323795456</c:v>
                </c:pt>
                <c:pt idx="430">
                  <c:v>1.6085322333679759</c:v>
                </c:pt>
                <c:pt idx="431">
                  <c:v>1.6014098062817661</c:v>
                </c:pt>
                <c:pt idx="432">
                  <c:v>1.614976849017101</c:v>
                </c:pt>
                <c:pt idx="433">
                  <c:v>1.5725578123372379</c:v>
                </c:pt>
                <c:pt idx="434">
                  <c:v>1.5611606212996361</c:v>
                </c:pt>
                <c:pt idx="435">
                  <c:v>1.514969030804848</c:v>
                </c:pt>
                <c:pt idx="436">
                  <c:v>1.4887538641073499</c:v>
                </c:pt>
                <c:pt idx="437">
                  <c:v>1.5162853924259949</c:v>
                </c:pt>
                <c:pt idx="438">
                  <c:v>1.5585847740820311</c:v>
                </c:pt>
                <c:pt idx="439">
                  <c:v>1.5747708645272811</c:v>
                </c:pt>
                <c:pt idx="440">
                  <c:v>1.573890433618284</c:v>
                </c:pt>
                <c:pt idx="441">
                  <c:v>1.609376402427658</c:v>
                </c:pt>
                <c:pt idx="442">
                  <c:v>1.624368324373169</c:v>
                </c:pt>
                <c:pt idx="443">
                  <c:v>1.6129424260838601</c:v>
                </c:pt>
                <c:pt idx="444">
                  <c:v>1.6501143239598439</c:v>
                </c:pt>
                <c:pt idx="445">
                  <c:v>1.6439494366220511</c:v>
                </c:pt>
                <c:pt idx="446">
                  <c:v>1.65755442616048</c:v>
                </c:pt>
                <c:pt idx="447">
                  <c:v>1.6576305152089139</c:v>
                </c:pt>
                <c:pt idx="448">
                  <c:v>1.649120997379353</c:v>
                </c:pt>
                <c:pt idx="449">
                  <c:v>1.6812345055670039</c:v>
                </c:pt>
                <c:pt idx="450">
                  <c:v>1.6693466909398811</c:v>
                </c:pt>
                <c:pt idx="451">
                  <c:v>1.666602285398284</c:v>
                </c:pt>
                <c:pt idx="452">
                  <c:v>1.7078950260333341</c:v>
                </c:pt>
                <c:pt idx="453">
                  <c:v>1.720019075513749</c:v>
                </c:pt>
                <c:pt idx="454">
                  <c:v>1.6724693946000491</c:v>
                </c:pt>
                <c:pt idx="455">
                  <c:v>1.7022049263843619</c:v>
                </c:pt>
                <c:pt idx="456">
                  <c:v>1.6542718728504351</c:v>
                </c:pt>
                <c:pt idx="457">
                  <c:v>1.658071450105528</c:v>
                </c:pt>
                <c:pt idx="458">
                  <c:v>1.667067282886936</c:v>
                </c:pt>
                <c:pt idx="459">
                  <c:v>1.6736447255009581</c:v>
                </c:pt>
                <c:pt idx="460">
                  <c:v>1.6775092859927749</c:v>
                </c:pt>
                <c:pt idx="461">
                  <c:v>1.670246916646515</c:v>
                </c:pt>
                <c:pt idx="462">
                  <c:v>1.6698839445481051</c:v>
                </c:pt>
                <c:pt idx="463">
                  <c:v>1.703258343949136</c:v>
                </c:pt>
                <c:pt idx="464">
                  <c:v>1.6315801138662001</c:v>
                </c:pt>
                <c:pt idx="465">
                  <c:v>1.6560722843966851</c:v>
                </c:pt>
                <c:pt idx="466">
                  <c:v>1.614044162472505</c:v>
                </c:pt>
                <c:pt idx="467">
                  <c:v>1.5699584070122949</c:v>
                </c:pt>
                <c:pt idx="468">
                  <c:v>1.5765492620296899</c:v>
                </c:pt>
                <c:pt idx="469">
                  <c:v>1.5797400471632841</c:v>
                </c:pt>
                <c:pt idx="470">
                  <c:v>1.576834020737222</c:v>
                </c:pt>
                <c:pt idx="471">
                  <c:v>1.561734610393948</c:v>
                </c:pt>
                <c:pt idx="472">
                  <c:v>1.550203913109113</c:v>
                </c:pt>
                <c:pt idx="473">
                  <c:v>1.5180495412296571</c:v>
                </c:pt>
                <c:pt idx="474">
                  <c:v>1.4831877091422261</c:v>
                </c:pt>
                <c:pt idx="475">
                  <c:v>1.4621481133561349</c:v>
                </c:pt>
                <c:pt idx="476">
                  <c:v>1.5112176217546991</c:v>
                </c:pt>
                <c:pt idx="477">
                  <c:v>1.52458786291002</c:v>
                </c:pt>
                <c:pt idx="478">
                  <c:v>1.527036534924002</c:v>
                </c:pt>
                <c:pt idx="479">
                  <c:v>1.491464916171966</c:v>
                </c:pt>
                <c:pt idx="480">
                  <c:v>1.482805333197408</c:v>
                </c:pt>
                <c:pt idx="481">
                  <c:v>1.497340357580158</c:v>
                </c:pt>
                <c:pt idx="482">
                  <c:v>1.4855745189373391</c:v>
                </c:pt>
                <c:pt idx="483">
                  <c:v>1.4315901307188861</c:v>
                </c:pt>
                <c:pt idx="484">
                  <c:v>1.4370763960083199</c:v>
                </c:pt>
                <c:pt idx="485">
                  <c:v>1.444925653398216</c:v>
                </c:pt>
                <c:pt idx="486">
                  <c:v>1.472336556542416</c:v>
                </c:pt>
                <c:pt idx="487">
                  <c:v>1.4426698921812799</c:v>
                </c:pt>
                <c:pt idx="488">
                  <c:v>1.375298097209305</c:v>
                </c:pt>
                <c:pt idx="489">
                  <c:v>1.366273696863006</c:v>
                </c:pt>
                <c:pt idx="490">
                  <c:v>1.415035961556792</c:v>
                </c:pt>
                <c:pt idx="491">
                  <c:v>1.4675937085935591</c:v>
                </c:pt>
                <c:pt idx="492">
                  <c:v>1.4714243308638471</c:v>
                </c:pt>
                <c:pt idx="493">
                  <c:v>1.4584190893294839</c:v>
                </c:pt>
                <c:pt idx="494">
                  <c:v>1.395313435305469</c:v>
                </c:pt>
                <c:pt idx="495">
                  <c:v>1.338351692873337</c:v>
                </c:pt>
                <c:pt idx="496">
                  <c:v>1.397500192412314</c:v>
                </c:pt>
                <c:pt idx="497">
                  <c:v>1.336263600936781</c:v>
                </c:pt>
                <c:pt idx="498">
                  <c:v>1.3491503804795719</c:v>
                </c:pt>
                <c:pt idx="499">
                  <c:v>1.361286697610459</c:v>
                </c:pt>
                <c:pt idx="500">
                  <c:v>1.3678440814199471</c:v>
                </c:pt>
                <c:pt idx="501">
                  <c:v>1.3755816506358569</c:v>
                </c:pt>
                <c:pt idx="502">
                  <c:v>1.373257586833228</c:v>
                </c:pt>
                <c:pt idx="503">
                  <c:v>1.397213323516509</c:v>
                </c:pt>
                <c:pt idx="504">
                  <c:v>1.4196158216416379</c:v>
                </c:pt>
                <c:pt idx="505">
                  <c:v>1.430332790534032</c:v>
                </c:pt>
                <c:pt idx="506">
                  <c:v>1.410317707967194</c:v>
                </c:pt>
                <c:pt idx="507">
                  <c:v>1.445182163291671</c:v>
                </c:pt>
                <c:pt idx="508">
                  <c:v>1.448772196323822</c:v>
                </c:pt>
                <c:pt idx="509">
                  <c:v>1.454303340268033</c:v>
                </c:pt>
                <c:pt idx="510">
                  <c:v>1.4707426835767541</c:v>
                </c:pt>
                <c:pt idx="511">
                  <c:v>1.4702958596538369</c:v>
                </c:pt>
                <c:pt idx="512">
                  <c:v>1.4951934275933201</c:v>
                </c:pt>
                <c:pt idx="513">
                  <c:v>1.496182212394056</c:v>
                </c:pt>
                <c:pt idx="514">
                  <c:v>1.4889902029659821</c:v>
                </c:pt>
                <c:pt idx="515">
                  <c:v>1.5021528283965271</c:v>
                </c:pt>
                <c:pt idx="516">
                  <c:v>1.5177071602506089</c:v>
                </c:pt>
                <c:pt idx="517">
                  <c:v>1.551075415461312</c:v>
                </c:pt>
                <c:pt idx="518">
                  <c:v>1.5627792286994571</c:v>
                </c:pt>
                <c:pt idx="519">
                  <c:v>1.5765119652702579</c:v>
                </c:pt>
                <c:pt idx="520">
                  <c:v>1.575387321290318</c:v>
                </c:pt>
                <c:pt idx="521">
                  <c:v>1.5658898053685431</c:v>
                </c:pt>
                <c:pt idx="522">
                  <c:v>1.555826824466332</c:v>
                </c:pt>
                <c:pt idx="523">
                  <c:v>1.5742149038552891</c:v>
                </c:pt>
                <c:pt idx="524">
                  <c:v>1.5944376970964289</c:v>
                </c:pt>
                <c:pt idx="525">
                  <c:v>1.637418720322793</c:v>
                </c:pt>
                <c:pt idx="526">
                  <c:v>1.630599278251573</c:v>
                </c:pt>
                <c:pt idx="527">
                  <c:v>1.6167858624820171</c:v>
                </c:pt>
                <c:pt idx="528">
                  <c:v>1.6240826291488539</c:v>
                </c:pt>
                <c:pt idx="529">
                  <c:v>1.666299413745544</c:v>
                </c:pt>
                <c:pt idx="530">
                  <c:v>1.677467333443988</c:v>
                </c:pt>
                <c:pt idx="531">
                  <c:v>1.6842622328592181</c:v>
                </c:pt>
                <c:pt idx="532">
                  <c:v>1.614911574280308</c:v>
                </c:pt>
                <c:pt idx="533">
                  <c:v>1.627012579522352</c:v>
                </c:pt>
                <c:pt idx="534">
                  <c:v>1.6666403598852699</c:v>
                </c:pt>
                <c:pt idx="535">
                  <c:v>1.712908568514582</c:v>
                </c:pt>
                <c:pt idx="536">
                  <c:v>1.6640259930849519</c:v>
                </c:pt>
                <c:pt idx="537">
                  <c:v>1.6746061462358239</c:v>
                </c:pt>
                <c:pt idx="538">
                  <c:v>1.6847274227786</c:v>
                </c:pt>
                <c:pt idx="539">
                  <c:v>1.6446532831087459</c:v>
                </c:pt>
                <c:pt idx="540">
                  <c:v>1.64417481063835</c:v>
                </c:pt>
                <c:pt idx="541">
                  <c:v>1.6541017957095969</c:v>
                </c:pt>
                <c:pt idx="542">
                  <c:v>1.589196364203574</c:v>
                </c:pt>
                <c:pt idx="543">
                  <c:v>1.5376990120183469</c:v>
                </c:pt>
                <c:pt idx="544">
                  <c:v>1.5190513762775679</c:v>
                </c:pt>
                <c:pt idx="545">
                  <c:v>1.5761776057453349</c:v>
                </c:pt>
                <c:pt idx="546">
                  <c:v>1.5809419966674989</c:v>
                </c:pt>
                <c:pt idx="547">
                  <c:v>1.5816810093823861</c:v>
                </c:pt>
                <c:pt idx="548">
                  <c:v>1.5953181443823039</c:v>
                </c:pt>
                <c:pt idx="549">
                  <c:v>1.5957935011925859</c:v>
                </c:pt>
                <c:pt idx="550">
                  <c:v>1.623982135444983</c:v>
                </c:pt>
                <c:pt idx="551">
                  <c:v>1.644410671575091</c:v>
                </c:pt>
                <c:pt idx="552">
                  <c:v>1.6349435743349601</c:v>
                </c:pt>
                <c:pt idx="553">
                  <c:v>1.6219551525673099</c:v>
                </c:pt>
                <c:pt idx="554">
                  <c:v>1.652624508199324</c:v>
                </c:pt>
                <c:pt idx="555">
                  <c:v>1.6453470914216199</c:v>
                </c:pt>
                <c:pt idx="556">
                  <c:v>1.649350823990207</c:v>
                </c:pt>
                <c:pt idx="557">
                  <c:v>1.5983801550160961</c:v>
                </c:pt>
                <c:pt idx="558">
                  <c:v>1.601664033446466</c:v>
                </c:pt>
                <c:pt idx="559">
                  <c:v>1.6074285239350441</c:v>
                </c:pt>
                <c:pt idx="560">
                  <c:v>1.583244688134956</c:v>
                </c:pt>
                <c:pt idx="561">
                  <c:v>1.582851666524693</c:v>
                </c:pt>
                <c:pt idx="562">
                  <c:v>1.6105831439294369</c:v>
                </c:pt>
                <c:pt idx="563">
                  <c:v>1.6254745396176511</c:v>
                </c:pt>
                <c:pt idx="564">
                  <c:v>1.6460394227193651</c:v>
                </c:pt>
                <c:pt idx="565">
                  <c:v>1.67434415026505</c:v>
                </c:pt>
                <c:pt idx="566">
                  <c:v>1.6768868447282681</c:v>
                </c:pt>
                <c:pt idx="567">
                  <c:v>1.6384209464926871</c:v>
                </c:pt>
                <c:pt idx="568">
                  <c:v>1.647184622240357</c:v>
                </c:pt>
                <c:pt idx="569">
                  <c:v>1.6484570393879441</c:v>
                </c:pt>
                <c:pt idx="570">
                  <c:v>1.637734114633659</c:v>
                </c:pt>
                <c:pt idx="571">
                  <c:v>1.6331553941538841</c:v>
                </c:pt>
                <c:pt idx="572">
                  <c:v>1.6128832404650171</c:v>
                </c:pt>
                <c:pt idx="573">
                  <c:v>1.6383375271713609</c:v>
                </c:pt>
                <c:pt idx="574">
                  <c:v>1.609314233617146</c:v>
                </c:pt>
                <c:pt idx="575">
                  <c:v>1.61396702319569</c:v>
                </c:pt>
                <c:pt idx="576">
                  <c:v>1.6374246178509091</c:v>
                </c:pt>
                <c:pt idx="577">
                  <c:v>1.6426640345311301</c:v>
                </c:pt>
                <c:pt idx="578">
                  <c:v>1.6372045523938981</c:v>
                </c:pt>
                <c:pt idx="579">
                  <c:v>1.611227014546917</c:v>
                </c:pt>
                <c:pt idx="580">
                  <c:v>1.622655740589847</c:v>
                </c:pt>
                <c:pt idx="581">
                  <c:v>1.654987694101685</c:v>
                </c:pt>
                <c:pt idx="582">
                  <c:v>1.660858582016663</c:v>
                </c:pt>
                <c:pt idx="583">
                  <c:v>1.6779226619011991</c:v>
                </c:pt>
                <c:pt idx="584">
                  <c:v>1.6850418406595791</c:v>
                </c:pt>
                <c:pt idx="585">
                  <c:v>1.6526744454282389</c:v>
                </c:pt>
                <c:pt idx="586">
                  <c:v>1.645946141301986</c:v>
                </c:pt>
                <c:pt idx="587">
                  <c:v>1.6409228536712119</c:v>
                </c:pt>
                <c:pt idx="588">
                  <c:v>1.63558763233837</c:v>
                </c:pt>
                <c:pt idx="589">
                  <c:v>1.6314920702566189</c:v>
                </c:pt>
                <c:pt idx="590">
                  <c:v>1.658273538552747</c:v>
                </c:pt>
                <c:pt idx="591">
                  <c:v>1.6572601896153381</c:v>
                </c:pt>
                <c:pt idx="592">
                  <c:v>1.6876718868369931</c:v>
                </c:pt>
                <c:pt idx="593">
                  <c:v>1.6869601859553709</c:v>
                </c:pt>
                <c:pt idx="594">
                  <c:v>1.6805200364980399</c:v>
                </c:pt>
                <c:pt idx="595">
                  <c:v>1.70209724278282</c:v>
                </c:pt>
                <c:pt idx="596">
                  <c:v>1.6969542128858639</c:v>
                </c:pt>
                <c:pt idx="597">
                  <c:v>1.694622516693034</c:v>
                </c:pt>
                <c:pt idx="598">
                  <c:v>1.6661530662484869</c:v>
                </c:pt>
                <c:pt idx="599">
                  <c:v>1.6296976605749951</c:v>
                </c:pt>
                <c:pt idx="600">
                  <c:v>1.6234909434986751</c:v>
                </c:pt>
                <c:pt idx="601">
                  <c:v>1.632525362186962</c:v>
                </c:pt>
                <c:pt idx="602">
                  <c:v>1.6166219624838629</c:v>
                </c:pt>
                <c:pt idx="603">
                  <c:v>1.647130827346784</c:v>
                </c:pt>
                <c:pt idx="604">
                  <c:v>1.680513560796459</c:v>
                </c:pt>
                <c:pt idx="605">
                  <c:v>1.6943540761794831</c:v>
                </c:pt>
                <c:pt idx="606">
                  <c:v>1.6842140809936099</c:v>
                </c:pt>
                <c:pt idx="607">
                  <c:v>1.65242481375654</c:v>
                </c:pt>
                <c:pt idx="608">
                  <c:v>1.701831423864516</c:v>
                </c:pt>
                <c:pt idx="609">
                  <c:v>1.6797560141155781</c:v>
                </c:pt>
                <c:pt idx="610">
                  <c:v>1.6644383422226781</c:v>
                </c:pt>
                <c:pt idx="611">
                  <c:v>1.684119970541899</c:v>
                </c:pt>
                <c:pt idx="612">
                  <c:v>1.7178089167545501</c:v>
                </c:pt>
                <c:pt idx="613">
                  <c:v>1.7125127523732471</c:v>
                </c:pt>
                <c:pt idx="614">
                  <c:v>1.6534063161330119</c:v>
                </c:pt>
                <c:pt idx="615">
                  <c:v>1.6589303264484889</c:v>
                </c:pt>
                <c:pt idx="616">
                  <c:v>1.667786155484497</c:v>
                </c:pt>
                <c:pt idx="617">
                  <c:v>1.6838635440004379</c:v>
                </c:pt>
                <c:pt idx="618">
                  <c:v>1.690352213043298</c:v>
                </c:pt>
                <c:pt idx="619">
                  <c:v>1.681140455279944</c:v>
                </c:pt>
                <c:pt idx="620">
                  <c:v>1.6855341083985109</c:v>
                </c:pt>
                <c:pt idx="621">
                  <c:v>1.6676182750287269</c:v>
                </c:pt>
                <c:pt idx="622">
                  <c:v>1.6558368902267939</c:v>
                </c:pt>
                <c:pt idx="623">
                  <c:v>1.6398817471388061</c:v>
                </c:pt>
                <c:pt idx="624">
                  <c:v>1.6197992957754821</c:v>
                </c:pt>
                <c:pt idx="625">
                  <c:v>1.593197388581215</c:v>
                </c:pt>
                <c:pt idx="626">
                  <c:v>1.6269898081476499</c:v>
                </c:pt>
                <c:pt idx="627">
                  <c:v>1.6599943794287939</c:v>
                </c:pt>
                <c:pt idx="628">
                  <c:v>1.7162543030489661</c:v>
                </c:pt>
                <c:pt idx="629">
                  <c:v>1.768019238607933</c:v>
                </c:pt>
                <c:pt idx="630">
                  <c:v>1.7828049479513479</c:v>
                </c:pt>
                <c:pt idx="631">
                  <c:v>1.7658028994064201</c:v>
                </c:pt>
                <c:pt idx="632">
                  <c:v>1.79737710975112</c:v>
                </c:pt>
                <c:pt idx="633">
                  <c:v>1.7973243108989121</c:v>
                </c:pt>
                <c:pt idx="634">
                  <c:v>1.787157916742405</c:v>
                </c:pt>
                <c:pt idx="635">
                  <c:v>1.8242632962752821</c:v>
                </c:pt>
                <c:pt idx="636">
                  <c:v>1.7923331392689319</c:v>
                </c:pt>
                <c:pt idx="637">
                  <c:v>1.7680821399522</c:v>
                </c:pt>
                <c:pt idx="638">
                  <c:v>1.770009122743408</c:v>
                </c:pt>
                <c:pt idx="639">
                  <c:v>1.8036967116059071</c:v>
                </c:pt>
                <c:pt idx="640">
                  <c:v>1.8295660600247701</c:v>
                </c:pt>
                <c:pt idx="641">
                  <c:v>1.8363532545922789</c:v>
                </c:pt>
                <c:pt idx="642">
                  <c:v>1.86313387263109</c:v>
                </c:pt>
                <c:pt idx="643">
                  <c:v>1.8417310090745791</c:v>
                </c:pt>
                <c:pt idx="644">
                  <c:v>1.8071158828771521</c:v>
                </c:pt>
                <c:pt idx="645">
                  <c:v>1.8180216070599049</c:v>
                </c:pt>
                <c:pt idx="646">
                  <c:v>1.831396400755281</c:v>
                </c:pt>
                <c:pt idx="647">
                  <c:v>1.760763976517878</c:v>
                </c:pt>
                <c:pt idx="648">
                  <c:v>1.778939703490952</c:v>
                </c:pt>
                <c:pt idx="649">
                  <c:v>1.8172772060140101</c:v>
                </c:pt>
                <c:pt idx="650">
                  <c:v>1.806692899029277</c:v>
                </c:pt>
                <c:pt idx="651">
                  <c:v>1.8237138894570859</c:v>
                </c:pt>
                <c:pt idx="652">
                  <c:v>1.8428783283737009</c:v>
                </c:pt>
                <c:pt idx="653">
                  <c:v>1.9019134199651559</c:v>
                </c:pt>
                <c:pt idx="654">
                  <c:v>1.921359682775704</c:v>
                </c:pt>
                <c:pt idx="655">
                  <c:v>1.9213595027195489</c:v>
                </c:pt>
                <c:pt idx="656">
                  <c:v>1.9322784020553969</c:v>
                </c:pt>
                <c:pt idx="657">
                  <c:v>1.906692924574958</c:v>
                </c:pt>
                <c:pt idx="658">
                  <c:v>1.903380673565426</c:v>
                </c:pt>
                <c:pt idx="659">
                  <c:v>1.843040062814691</c:v>
                </c:pt>
                <c:pt idx="660">
                  <c:v>1.8417536496140889</c:v>
                </c:pt>
                <c:pt idx="661">
                  <c:v>1.855786276044749</c:v>
                </c:pt>
                <c:pt idx="662">
                  <c:v>1.794588774050734</c:v>
                </c:pt>
                <c:pt idx="663">
                  <c:v>1.77558721593263</c:v>
                </c:pt>
                <c:pt idx="664">
                  <c:v>1.7884312416679999</c:v>
                </c:pt>
                <c:pt idx="665">
                  <c:v>1.762908877871165</c:v>
                </c:pt>
                <c:pt idx="666">
                  <c:v>1.7140017269350221</c:v>
                </c:pt>
                <c:pt idx="667">
                  <c:v>1.762099327392304</c:v>
                </c:pt>
                <c:pt idx="668">
                  <c:v>1.7932350458562429</c:v>
                </c:pt>
                <c:pt idx="669">
                  <c:v>1.7957491739508911</c:v>
                </c:pt>
                <c:pt idx="670">
                  <c:v>1.8462060342032121</c:v>
                </c:pt>
                <c:pt idx="671">
                  <c:v>1.8644334928987669</c:v>
                </c:pt>
                <c:pt idx="672">
                  <c:v>1.834336220300524</c:v>
                </c:pt>
                <c:pt idx="673">
                  <c:v>1.8288755352473141</c:v>
                </c:pt>
                <c:pt idx="674">
                  <c:v>1.823431893509494</c:v>
                </c:pt>
                <c:pt idx="675">
                  <c:v>1.830788815952455</c:v>
                </c:pt>
                <c:pt idx="676">
                  <c:v>1.8358563283848071</c:v>
                </c:pt>
                <c:pt idx="677">
                  <c:v>1.8702576072966419</c:v>
                </c:pt>
                <c:pt idx="678">
                  <c:v>1.8612505862285491</c:v>
                </c:pt>
                <c:pt idx="679">
                  <c:v>1.873583870676288</c:v>
                </c:pt>
                <c:pt idx="680">
                  <c:v>1.8417223818624471</c:v>
                </c:pt>
                <c:pt idx="681">
                  <c:v>1.828640571968053</c:v>
                </c:pt>
                <c:pt idx="682">
                  <c:v>1.8105218551864231</c:v>
                </c:pt>
                <c:pt idx="683">
                  <c:v>1.773773736353002</c:v>
                </c:pt>
                <c:pt idx="684">
                  <c:v>1.77888097717566</c:v>
                </c:pt>
                <c:pt idx="685">
                  <c:v>1.781574879337412</c:v>
                </c:pt>
                <c:pt idx="686">
                  <c:v>1.7906607905567471</c:v>
                </c:pt>
                <c:pt idx="687">
                  <c:v>1.825085351741734</c:v>
                </c:pt>
                <c:pt idx="688">
                  <c:v>1.8305017679652369</c:v>
                </c:pt>
                <c:pt idx="689">
                  <c:v>1.808756752157094</c:v>
                </c:pt>
                <c:pt idx="690">
                  <c:v>1.7986485951148361</c:v>
                </c:pt>
                <c:pt idx="691">
                  <c:v>1.801694865624732</c:v>
                </c:pt>
                <c:pt idx="692">
                  <c:v>1.744781417941057</c:v>
                </c:pt>
                <c:pt idx="693">
                  <c:v>1.737054917215779</c:v>
                </c:pt>
                <c:pt idx="694">
                  <c:v>1.748410254701771</c:v>
                </c:pt>
                <c:pt idx="695">
                  <c:v>1.717206848022744</c:v>
                </c:pt>
                <c:pt idx="696">
                  <c:v>1.716785311172274</c:v>
                </c:pt>
                <c:pt idx="697">
                  <c:v>1.690032669763039</c:v>
                </c:pt>
                <c:pt idx="698">
                  <c:v>1.6977439940615431</c:v>
                </c:pt>
                <c:pt idx="699">
                  <c:v>1.7105586453507491</c:v>
                </c:pt>
                <c:pt idx="700">
                  <c:v>1.6996239333907091</c:v>
                </c:pt>
                <c:pt idx="701">
                  <c:v>1.715691902373264</c:v>
                </c:pt>
                <c:pt idx="702">
                  <c:v>1.6926350882869661</c:v>
                </c:pt>
                <c:pt idx="703">
                  <c:v>1.690881010262886</c:v>
                </c:pt>
                <c:pt idx="704">
                  <c:v>1.661033165964217</c:v>
                </c:pt>
                <c:pt idx="705">
                  <c:v>1.598767382127894</c:v>
                </c:pt>
                <c:pt idx="706">
                  <c:v>1.569501673048175</c:v>
                </c:pt>
                <c:pt idx="707">
                  <c:v>1.548999281061175</c:v>
                </c:pt>
                <c:pt idx="708">
                  <c:v>1.5682045175382919</c:v>
                </c:pt>
                <c:pt idx="709">
                  <c:v>1.523042911502285</c:v>
                </c:pt>
                <c:pt idx="710">
                  <c:v>1.546276296766526</c:v>
                </c:pt>
                <c:pt idx="711">
                  <c:v>1.612115913592302</c:v>
                </c:pt>
                <c:pt idx="712">
                  <c:v>1.601276012222683</c:v>
                </c:pt>
                <c:pt idx="713">
                  <c:v>1.636801580682731</c:v>
                </c:pt>
                <c:pt idx="714">
                  <c:v>1.6685330260289</c:v>
                </c:pt>
                <c:pt idx="715">
                  <c:v>1.658868675816894</c:v>
                </c:pt>
                <c:pt idx="716">
                  <c:v>1.662989168050133</c:v>
                </c:pt>
                <c:pt idx="717">
                  <c:v>1.6356631557365719</c:v>
                </c:pt>
                <c:pt idx="718">
                  <c:v>1.7033163863498879</c:v>
                </c:pt>
                <c:pt idx="719">
                  <c:v>1.706625697135258</c:v>
                </c:pt>
                <c:pt idx="720">
                  <c:v>1.698261823431042</c:v>
                </c:pt>
                <c:pt idx="721">
                  <c:v>1.71190510680112</c:v>
                </c:pt>
                <c:pt idx="722">
                  <c:v>1.7296114484344609</c:v>
                </c:pt>
                <c:pt idx="723">
                  <c:v>1.743545624948736</c:v>
                </c:pt>
                <c:pt idx="724">
                  <c:v>1.7749307998184971</c:v>
                </c:pt>
                <c:pt idx="725">
                  <c:v>1.8236588579363731</c:v>
                </c:pt>
                <c:pt idx="726">
                  <c:v>1.8649867803432669</c:v>
                </c:pt>
                <c:pt idx="727">
                  <c:v>1.8258385491408631</c:v>
                </c:pt>
                <c:pt idx="728">
                  <c:v>1.8565124803798581</c:v>
                </c:pt>
                <c:pt idx="729">
                  <c:v>1.872507412038861</c:v>
                </c:pt>
                <c:pt idx="730">
                  <c:v>1.891121716141881</c:v>
                </c:pt>
                <c:pt idx="731">
                  <c:v>1.926900173050675</c:v>
                </c:pt>
                <c:pt idx="732">
                  <c:v>1.9496244070536659</c:v>
                </c:pt>
                <c:pt idx="733">
                  <c:v>1.95011186304429</c:v>
                </c:pt>
                <c:pt idx="734">
                  <c:v>1.956378286424189</c:v>
                </c:pt>
                <c:pt idx="735">
                  <c:v>1.9264164690898249</c:v>
                </c:pt>
                <c:pt idx="736">
                  <c:v>2.0091353102372018</c:v>
                </c:pt>
                <c:pt idx="737">
                  <c:v>2.0589663912172491</c:v>
                </c:pt>
                <c:pt idx="738">
                  <c:v>2.0499378458491999</c:v>
                </c:pt>
                <c:pt idx="739">
                  <c:v>2.025079954845086</c:v>
                </c:pt>
                <c:pt idx="740">
                  <c:v>2.044476778829369</c:v>
                </c:pt>
                <c:pt idx="741">
                  <c:v>2.0789479489268792</c:v>
                </c:pt>
                <c:pt idx="742">
                  <c:v>2.0248825504602519</c:v>
                </c:pt>
                <c:pt idx="743">
                  <c:v>2.034048964449676</c:v>
                </c:pt>
                <c:pt idx="744">
                  <c:v>1.9663764605543179</c:v>
                </c:pt>
                <c:pt idx="745">
                  <c:v>1.955901852534158</c:v>
                </c:pt>
                <c:pt idx="746">
                  <c:v>2.0129763665637701</c:v>
                </c:pt>
                <c:pt idx="747">
                  <c:v>2.0511037870487181</c:v>
                </c:pt>
                <c:pt idx="748">
                  <c:v>2.026256766257776</c:v>
                </c:pt>
                <c:pt idx="749">
                  <c:v>2.0113954326490568</c:v>
                </c:pt>
                <c:pt idx="750">
                  <c:v>2.010365090810414</c:v>
                </c:pt>
                <c:pt idx="751">
                  <c:v>1.9612787584053011</c:v>
                </c:pt>
                <c:pt idx="752">
                  <c:v>2.0002422245204401</c:v>
                </c:pt>
                <c:pt idx="753">
                  <c:v>2.026353382576636</c:v>
                </c:pt>
                <c:pt idx="754">
                  <c:v>2.0523036002985098</c:v>
                </c:pt>
                <c:pt idx="755">
                  <c:v>2.1126196996367539</c:v>
                </c:pt>
                <c:pt idx="756">
                  <c:v>2.1300455545481558</c:v>
                </c:pt>
                <c:pt idx="757">
                  <c:v>2.0930408269137422</c:v>
                </c:pt>
                <c:pt idx="758">
                  <c:v>2.1587513697156551</c:v>
                </c:pt>
                <c:pt idx="759">
                  <c:v>2.1441936276167621</c:v>
                </c:pt>
                <c:pt idx="760">
                  <c:v>2.169512742229887</c:v>
                </c:pt>
                <c:pt idx="761">
                  <c:v>2.1897964494954612</c:v>
                </c:pt>
                <c:pt idx="762">
                  <c:v>2.1861194489041882</c:v>
                </c:pt>
                <c:pt idx="763">
                  <c:v>2.1588427247604778</c:v>
                </c:pt>
                <c:pt idx="764">
                  <c:v>2.186271207776767</c:v>
                </c:pt>
                <c:pt idx="765">
                  <c:v>2.2444867505173511</c:v>
                </c:pt>
                <c:pt idx="766">
                  <c:v>2.1880867294412689</c:v>
                </c:pt>
                <c:pt idx="767">
                  <c:v>2.26422393601817</c:v>
                </c:pt>
                <c:pt idx="768">
                  <c:v>2.3439831143601308</c:v>
                </c:pt>
                <c:pt idx="769">
                  <c:v>2.3179787370037448</c:v>
                </c:pt>
                <c:pt idx="770">
                  <c:v>2.2897663929352099</c:v>
                </c:pt>
                <c:pt idx="771">
                  <c:v>2.2957214051007551</c:v>
                </c:pt>
                <c:pt idx="772">
                  <c:v>2.2303435029612841</c:v>
                </c:pt>
                <c:pt idx="773">
                  <c:v>2.2283744740500948</c:v>
                </c:pt>
                <c:pt idx="774">
                  <c:v>2.2310962129822789</c:v>
                </c:pt>
                <c:pt idx="775">
                  <c:v>2.2627103735481899</c:v>
                </c:pt>
                <c:pt idx="776">
                  <c:v>2.2515999256549</c:v>
                </c:pt>
                <c:pt idx="777">
                  <c:v>2.2283488378903158</c:v>
                </c:pt>
                <c:pt idx="778">
                  <c:v>2.2987110448998371</c:v>
                </c:pt>
                <c:pt idx="779">
                  <c:v>2.3582327929411862</c:v>
                </c:pt>
                <c:pt idx="780">
                  <c:v>2.3693374362324371</c:v>
                </c:pt>
                <c:pt idx="781">
                  <c:v>2.3556101518534458</c:v>
                </c:pt>
                <c:pt idx="782">
                  <c:v>2.3392414838162781</c:v>
                </c:pt>
                <c:pt idx="783">
                  <c:v>2.3356393036461198</c:v>
                </c:pt>
                <c:pt idx="784">
                  <c:v>2.283949172630797</c:v>
                </c:pt>
                <c:pt idx="785">
                  <c:v>2.267534047795901</c:v>
                </c:pt>
                <c:pt idx="786">
                  <c:v>2.320355536710474</c:v>
                </c:pt>
                <c:pt idx="787">
                  <c:v>2.248124557556475</c:v>
                </c:pt>
                <c:pt idx="788">
                  <c:v>2.2182430457223452</c:v>
                </c:pt>
                <c:pt idx="789">
                  <c:v>2.2627856735233451</c:v>
                </c:pt>
                <c:pt idx="790">
                  <c:v>2.2877238723672271</c:v>
                </c:pt>
                <c:pt idx="791">
                  <c:v>2.2684337910840271</c:v>
                </c:pt>
                <c:pt idx="792">
                  <c:v>2.26980074988737</c:v>
                </c:pt>
                <c:pt idx="793">
                  <c:v>2.2499603403792121</c:v>
                </c:pt>
                <c:pt idx="794">
                  <c:v>2.1945455530897862</c:v>
                </c:pt>
                <c:pt idx="795">
                  <c:v>2.199188035835649</c:v>
                </c:pt>
                <c:pt idx="796">
                  <c:v>2.2513840364200379</c:v>
                </c:pt>
                <c:pt idx="797">
                  <c:v>2.2640807092112372</c:v>
                </c:pt>
                <c:pt idx="798">
                  <c:v>2.336861547026861</c:v>
                </c:pt>
                <c:pt idx="799">
                  <c:v>2.3873730141349232</c:v>
                </c:pt>
                <c:pt idx="800">
                  <c:v>2.3043168318256848</c:v>
                </c:pt>
                <c:pt idx="801">
                  <c:v>2.4000122003854489</c:v>
                </c:pt>
                <c:pt idx="802">
                  <c:v>2.336015323967858</c:v>
                </c:pt>
                <c:pt idx="803">
                  <c:v>2.2553971943785132</c:v>
                </c:pt>
                <c:pt idx="804">
                  <c:v>2.2881921392536522</c:v>
                </c:pt>
                <c:pt idx="805">
                  <c:v>2.3349913721371491</c:v>
                </c:pt>
                <c:pt idx="806">
                  <c:v>2.3824157337162211</c:v>
                </c:pt>
                <c:pt idx="807">
                  <c:v>2.3895732442467512</c:v>
                </c:pt>
                <c:pt idx="808">
                  <c:v>2.4313108845109479</c:v>
                </c:pt>
                <c:pt idx="809">
                  <c:v>2.442032509548357</c:v>
                </c:pt>
                <c:pt idx="810">
                  <c:v>2.4415657748459889</c:v>
                </c:pt>
                <c:pt idx="811">
                  <c:v>2.462084085098724</c:v>
                </c:pt>
                <c:pt idx="812">
                  <c:v>2.4178971980840811</c:v>
                </c:pt>
                <c:pt idx="813">
                  <c:v>2.4609202895272291</c:v>
                </c:pt>
                <c:pt idx="814">
                  <c:v>2.4703402355048909</c:v>
                </c:pt>
                <c:pt idx="815">
                  <c:v>2.5135601273830468</c:v>
                </c:pt>
                <c:pt idx="816">
                  <c:v>2.5726976635794832</c:v>
                </c:pt>
                <c:pt idx="817">
                  <c:v>2.6213638078373158</c:v>
                </c:pt>
                <c:pt idx="818">
                  <c:v>2.5581935047158839</c:v>
                </c:pt>
                <c:pt idx="819">
                  <c:v>2.5489891933915989</c:v>
                </c:pt>
                <c:pt idx="820">
                  <c:v>2.606058913482888</c:v>
                </c:pt>
                <c:pt idx="821">
                  <c:v>2.6305387882615872</c:v>
                </c:pt>
                <c:pt idx="822">
                  <c:v>2.588547255051926</c:v>
                </c:pt>
                <c:pt idx="823">
                  <c:v>2.6250839322243991</c:v>
                </c:pt>
                <c:pt idx="824">
                  <c:v>2.6418233684976</c:v>
                </c:pt>
                <c:pt idx="825">
                  <c:v>2.6194089750942831</c:v>
                </c:pt>
                <c:pt idx="826">
                  <c:v>2.5850578299494038</c:v>
                </c:pt>
                <c:pt idx="827">
                  <c:v>2.5149207014414441</c:v>
                </c:pt>
                <c:pt idx="828">
                  <c:v>2.5331760796711502</c:v>
                </c:pt>
                <c:pt idx="829">
                  <c:v>2.484305604034474</c:v>
                </c:pt>
                <c:pt idx="830">
                  <c:v>2.449661243168908</c:v>
                </c:pt>
                <c:pt idx="831">
                  <c:v>2.3987244631028788</c:v>
                </c:pt>
                <c:pt idx="832">
                  <c:v>2.4745640222825069</c:v>
                </c:pt>
                <c:pt idx="833">
                  <c:v>2.5030264110542468</c:v>
                </c:pt>
                <c:pt idx="834">
                  <c:v>2.491414027626174</c:v>
                </c:pt>
                <c:pt idx="835">
                  <c:v>2.485990700043101</c:v>
                </c:pt>
                <c:pt idx="836">
                  <c:v>2.38761280101915</c:v>
                </c:pt>
                <c:pt idx="837">
                  <c:v>2.372259063898567</c:v>
                </c:pt>
                <c:pt idx="838">
                  <c:v>2.2337734101586699</c:v>
                </c:pt>
                <c:pt idx="839">
                  <c:v>2.246081521108438</c:v>
                </c:pt>
                <c:pt idx="840">
                  <c:v>2.342917091065575</c:v>
                </c:pt>
                <c:pt idx="841">
                  <c:v>2.290179010744263</c:v>
                </c:pt>
                <c:pt idx="842">
                  <c:v>2.2640826689405529</c:v>
                </c:pt>
                <c:pt idx="843">
                  <c:v>2.3475322098277611</c:v>
                </c:pt>
                <c:pt idx="844">
                  <c:v>2.4111710885489419</c:v>
                </c:pt>
                <c:pt idx="845">
                  <c:v>2.4383025030265961</c:v>
                </c:pt>
                <c:pt idx="846">
                  <c:v>2.423770395993655</c:v>
                </c:pt>
                <c:pt idx="847">
                  <c:v>2.3756957339850611</c:v>
                </c:pt>
                <c:pt idx="848">
                  <c:v>2.2749069617303039</c:v>
                </c:pt>
                <c:pt idx="849">
                  <c:v>2.3042644683352429</c:v>
                </c:pt>
                <c:pt idx="850">
                  <c:v>2.3685082588029589</c:v>
                </c:pt>
                <c:pt idx="851">
                  <c:v>2.4288398021386519</c:v>
                </c:pt>
                <c:pt idx="852">
                  <c:v>2.4344222836680989</c:v>
                </c:pt>
                <c:pt idx="853">
                  <c:v>2.5341148056472469</c:v>
                </c:pt>
                <c:pt idx="854">
                  <c:v>2.5722870748755038</c:v>
                </c:pt>
                <c:pt idx="855">
                  <c:v>2.5545811455287382</c:v>
                </c:pt>
                <c:pt idx="856">
                  <c:v>2.5753889787333422</c:v>
                </c:pt>
                <c:pt idx="857">
                  <c:v>2.5136812589794739</c:v>
                </c:pt>
                <c:pt idx="858">
                  <c:v>2.601291345920679</c:v>
                </c:pt>
                <c:pt idx="859">
                  <c:v>2.6856163336511778</c:v>
                </c:pt>
                <c:pt idx="860">
                  <c:v>2.7239646815589671</c:v>
                </c:pt>
                <c:pt idx="861">
                  <c:v>2.6400344606916102</c:v>
                </c:pt>
                <c:pt idx="862">
                  <c:v>2.650586511919371</c:v>
                </c:pt>
                <c:pt idx="863">
                  <c:v>2.5931578634783512</c:v>
                </c:pt>
                <c:pt idx="864">
                  <c:v>2.5687781653419761</c:v>
                </c:pt>
                <c:pt idx="865">
                  <c:v>2.5633723809852289</c:v>
                </c:pt>
                <c:pt idx="866">
                  <c:v>2.681664053254682</c:v>
                </c:pt>
                <c:pt idx="867">
                  <c:v>2.6890795097367781</c:v>
                </c:pt>
                <c:pt idx="868">
                  <c:v>2.7109229137376931</c:v>
                </c:pt>
                <c:pt idx="869">
                  <c:v>2.7403200023387111</c:v>
                </c:pt>
                <c:pt idx="870">
                  <c:v>2.679709417215034</c:v>
                </c:pt>
                <c:pt idx="871">
                  <c:v>2.685744739201108</c:v>
                </c:pt>
                <c:pt idx="872">
                  <c:v>2.7151680769351789</c:v>
                </c:pt>
                <c:pt idx="873">
                  <c:v>2.7228550698507039</c:v>
                </c:pt>
                <c:pt idx="874">
                  <c:v>2.7512663644676598</c:v>
                </c:pt>
                <c:pt idx="875">
                  <c:v>2.753915945540959</c:v>
                </c:pt>
                <c:pt idx="876">
                  <c:v>2.7496068631070751</c:v>
                </c:pt>
                <c:pt idx="877">
                  <c:v>2.667947101243481</c:v>
                </c:pt>
                <c:pt idx="878">
                  <c:v>2.7490935000418619</c:v>
                </c:pt>
                <c:pt idx="879">
                  <c:v>2.7849620618234532</c:v>
                </c:pt>
                <c:pt idx="880">
                  <c:v>2.7786575181557889</c:v>
                </c:pt>
                <c:pt idx="881">
                  <c:v>2.836583250888558</c:v>
                </c:pt>
                <c:pt idx="882">
                  <c:v>2.8628359439235491</c:v>
                </c:pt>
                <c:pt idx="883">
                  <c:v>2.9295690934953118</c:v>
                </c:pt>
                <c:pt idx="884">
                  <c:v>2.980253717159997</c:v>
                </c:pt>
                <c:pt idx="885">
                  <c:v>2.9240653164535728</c:v>
                </c:pt>
                <c:pt idx="886">
                  <c:v>2.9259688293272159</c:v>
                </c:pt>
                <c:pt idx="887">
                  <c:v>2.809665208561372</c:v>
                </c:pt>
                <c:pt idx="888">
                  <c:v>2.8608607626243958</c:v>
                </c:pt>
                <c:pt idx="889">
                  <c:v>2.9079574357828419</c:v>
                </c:pt>
                <c:pt idx="890">
                  <c:v>2.911482409064607</c:v>
                </c:pt>
                <c:pt idx="891">
                  <c:v>2.941070092467061</c:v>
                </c:pt>
                <c:pt idx="892">
                  <c:v>2.952579660331526</c:v>
                </c:pt>
                <c:pt idx="893">
                  <c:v>2.9383504362040238</c:v>
                </c:pt>
                <c:pt idx="894">
                  <c:v>2.924781895606098</c:v>
                </c:pt>
                <c:pt idx="895">
                  <c:v>2.8665480370722829</c:v>
                </c:pt>
                <c:pt idx="896">
                  <c:v>2.8816699701723119</c:v>
                </c:pt>
                <c:pt idx="897">
                  <c:v>2.9199653976601079</c:v>
                </c:pt>
                <c:pt idx="898">
                  <c:v>2.9606272771239359</c:v>
                </c:pt>
                <c:pt idx="899">
                  <c:v>2.9143220958121812</c:v>
                </c:pt>
                <c:pt idx="900">
                  <c:v>2.9435752955802239</c:v>
                </c:pt>
                <c:pt idx="901">
                  <c:v>3.0318038113456161</c:v>
                </c:pt>
                <c:pt idx="902">
                  <c:v>3.0531095438315932</c:v>
                </c:pt>
                <c:pt idx="903">
                  <c:v>3.0265627523248302</c:v>
                </c:pt>
                <c:pt idx="904">
                  <c:v>2.9832870989343498</c:v>
                </c:pt>
                <c:pt idx="905">
                  <c:v>2.9990732473675812</c:v>
                </c:pt>
                <c:pt idx="906">
                  <c:v>3.0651076519468279</c:v>
                </c:pt>
                <c:pt idx="907">
                  <c:v>3.115884054784984</c:v>
                </c:pt>
                <c:pt idx="908">
                  <c:v>3.1482957546123922</c:v>
                </c:pt>
                <c:pt idx="909">
                  <c:v>3.1085548774268719</c:v>
                </c:pt>
                <c:pt idx="910">
                  <c:v>3.1584238698982272</c:v>
                </c:pt>
                <c:pt idx="911">
                  <c:v>3.1936292652725302</c:v>
                </c:pt>
                <c:pt idx="912">
                  <c:v>3.209852256844488</c:v>
                </c:pt>
                <c:pt idx="913">
                  <c:v>3.1334018037728359</c:v>
                </c:pt>
                <c:pt idx="914">
                  <c:v>3.121280321772169</c:v>
                </c:pt>
                <c:pt idx="915">
                  <c:v>3.14859152896131</c:v>
                </c:pt>
                <c:pt idx="916">
                  <c:v>3.2444546976792621</c:v>
                </c:pt>
                <c:pt idx="917">
                  <c:v>3.189133407845798</c:v>
                </c:pt>
                <c:pt idx="918">
                  <c:v>3.1035822623965279</c:v>
                </c:pt>
                <c:pt idx="919">
                  <c:v>3.0977456922394579</c:v>
                </c:pt>
                <c:pt idx="920">
                  <c:v>3.0522117958335659</c:v>
                </c:pt>
                <c:pt idx="921">
                  <c:v>3.0619839555543789</c:v>
                </c:pt>
                <c:pt idx="922">
                  <c:v>2.9980122439149559</c:v>
                </c:pt>
                <c:pt idx="923">
                  <c:v>3.055231858760358</c:v>
                </c:pt>
                <c:pt idx="924">
                  <c:v>2.9786182466180908</c:v>
                </c:pt>
                <c:pt idx="925">
                  <c:v>2.9504790005803501</c:v>
                </c:pt>
                <c:pt idx="926">
                  <c:v>2.967280072236393</c:v>
                </c:pt>
                <c:pt idx="927">
                  <c:v>3.0074325051658168</c:v>
                </c:pt>
                <c:pt idx="928">
                  <c:v>2.9659699270226811</c:v>
                </c:pt>
                <c:pt idx="929">
                  <c:v>2.920748305416335</c:v>
                </c:pt>
                <c:pt idx="930">
                  <c:v>2.8703251098589422</c:v>
                </c:pt>
                <c:pt idx="931">
                  <c:v>2.9108299660586279</c:v>
                </c:pt>
                <c:pt idx="932">
                  <c:v>2.9302263320624569</c:v>
                </c:pt>
                <c:pt idx="933">
                  <c:v>2.8614105417479618</c:v>
                </c:pt>
                <c:pt idx="934">
                  <c:v>2.9116810015680459</c:v>
                </c:pt>
                <c:pt idx="935">
                  <c:v>2.9818028019058072</c:v>
                </c:pt>
                <c:pt idx="936">
                  <c:v>3.0522324261163281</c:v>
                </c:pt>
                <c:pt idx="937">
                  <c:v>3.0497605512988031</c:v>
                </c:pt>
                <c:pt idx="938">
                  <c:v>3.0757135169690741</c:v>
                </c:pt>
                <c:pt idx="939">
                  <c:v>3.049826951065262</c:v>
                </c:pt>
                <c:pt idx="940">
                  <c:v>3.047097281521653</c:v>
                </c:pt>
                <c:pt idx="941">
                  <c:v>3.0891486471661032</c:v>
                </c:pt>
                <c:pt idx="942">
                  <c:v>3.1164218704031108</c:v>
                </c:pt>
                <c:pt idx="943">
                  <c:v>3.1520368232132991</c:v>
                </c:pt>
                <c:pt idx="944">
                  <c:v>3.1771183955134918</c:v>
                </c:pt>
                <c:pt idx="945">
                  <c:v>3.2243487136199258</c:v>
                </c:pt>
                <c:pt idx="946">
                  <c:v>3.0319673742195299</c:v>
                </c:pt>
                <c:pt idx="947">
                  <c:v>3.123959679007045</c:v>
                </c:pt>
                <c:pt idx="948">
                  <c:v>3.1518145585761519</c:v>
                </c:pt>
                <c:pt idx="949">
                  <c:v>3.1689262059669359</c:v>
                </c:pt>
                <c:pt idx="950">
                  <c:v>3.1652393840857171</c:v>
                </c:pt>
                <c:pt idx="951">
                  <c:v>3.2185783179618701</c:v>
                </c:pt>
                <c:pt idx="952">
                  <c:v>3.2439436353425082</c:v>
                </c:pt>
                <c:pt idx="953">
                  <c:v>3.1930278934782801</c:v>
                </c:pt>
                <c:pt idx="954">
                  <c:v>3.2202195151306379</c:v>
                </c:pt>
                <c:pt idx="955">
                  <c:v>3.2402766091135882</c:v>
                </c:pt>
                <c:pt idx="956">
                  <c:v>3.191097625044589</c:v>
                </c:pt>
                <c:pt idx="957">
                  <c:v>3.1526102239594609</c:v>
                </c:pt>
                <c:pt idx="958">
                  <c:v>3.1521570174429598</c:v>
                </c:pt>
                <c:pt idx="959">
                  <c:v>3.1527496960179322</c:v>
                </c:pt>
                <c:pt idx="960">
                  <c:v>3.1040198202623812</c:v>
                </c:pt>
                <c:pt idx="961">
                  <c:v>3.1077054659445289</c:v>
                </c:pt>
                <c:pt idx="962">
                  <c:v>3.1490836314612101</c:v>
                </c:pt>
                <c:pt idx="963">
                  <c:v>3.214263901407453</c:v>
                </c:pt>
                <c:pt idx="964">
                  <c:v>3.1745739958173629</c:v>
                </c:pt>
                <c:pt idx="965">
                  <c:v>3.2545163186554449</c:v>
                </c:pt>
                <c:pt idx="966">
                  <c:v>3.2704828141915971</c:v>
                </c:pt>
                <c:pt idx="967">
                  <c:v>3.273157231968753</c:v>
                </c:pt>
                <c:pt idx="968">
                  <c:v>3.2930738700286009</c:v>
                </c:pt>
                <c:pt idx="969">
                  <c:v>3.2728085148351869</c:v>
                </c:pt>
                <c:pt idx="970">
                  <c:v>3.1609113931583672</c:v>
                </c:pt>
                <c:pt idx="971">
                  <c:v>3.2224914878883339</c:v>
                </c:pt>
                <c:pt idx="972">
                  <c:v>3.230503696784496</c:v>
                </c:pt>
                <c:pt idx="973">
                  <c:v>3.1602902342914101</c:v>
                </c:pt>
                <c:pt idx="974">
                  <c:v>3.1073568449781841</c:v>
                </c:pt>
                <c:pt idx="975">
                  <c:v>3.1128323253633541</c:v>
                </c:pt>
                <c:pt idx="976">
                  <c:v>3.188748903448102</c:v>
                </c:pt>
                <c:pt idx="977">
                  <c:v>3.2255699559377731</c:v>
                </c:pt>
                <c:pt idx="978">
                  <c:v>3.2105884494505941</c:v>
                </c:pt>
                <c:pt idx="979">
                  <c:v>3.1844213045871079</c:v>
                </c:pt>
                <c:pt idx="980">
                  <c:v>3.1678293078641562</c:v>
                </c:pt>
                <c:pt idx="981">
                  <c:v>3.2130081424552159</c:v>
                </c:pt>
                <c:pt idx="982">
                  <c:v>3.290069184429103</c:v>
                </c:pt>
                <c:pt idx="983">
                  <c:v>3.303159155679694</c:v>
                </c:pt>
                <c:pt idx="984">
                  <c:v>3.333216116630215</c:v>
                </c:pt>
                <c:pt idx="985">
                  <c:v>3.337242985800271</c:v>
                </c:pt>
                <c:pt idx="986">
                  <c:v>3.3341382936897701</c:v>
                </c:pt>
                <c:pt idx="987">
                  <c:v>3.36040013367474</c:v>
                </c:pt>
                <c:pt idx="988">
                  <c:v>3.3455655272171998</c:v>
                </c:pt>
                <c:pt idx="989">
                  <c:v>3.4632316142518809</c:v>
                </c:pt>
                <c:pt idx="990">
                  <c:v>3.588376574005653</c:v>
                </c:pt>
                <c:pt idx="991">
                  <c:v>3.5973796235655562</c:v>
                </c:pt>
                <c:pt idx="992">
                  <c:v>3.6143603807431361</c:v>
                </c:pt>
                <c:pt idx="993">
                  <c:v>3.4937630251061962</c:v>
                </c:pt>
                <c:pt idx="994">
                  <c:v>3.5577705219884681</c:v>
                </c:pt>
                <c:pt idx="995">
                  <c:v>3.7031511826510788</c:v>
                </c:pt>
                <c:pt idx="996">
                  <c:v>3.7729429708332658</c:v>
                </c:pt>
                <c:pt idx="997">
                  <c:v>3.7758856058764798</c:v>
                </c:pt>
                <c:pt idx="998">
                  <c:v>3.662777292932117</c:v>
                </c:pt>
                <c:pt idx="999">
                  <c:v>3.6531747824916239</c:v>
                </c:pt>
                <c:pt idx="1000">
                  <c:v>3.7216145164159351</c:v>
                </c:pt>
                <c:pt idx="1001">
                  <c:v>3.4577380645469149</c:v>
                </c:pt>
                <c:pt idx="1002">
                  <c:v>3.4723083079184272</c:v>
                </c:pt>
                <c:pt idx="1003">
                  <c:v>3.416411311203559</c:v>
                </c:pt>
                <c:pt idx="1004">
                  <c:v>3.457000304298377</c:v>
                </c:pt>
                <c:pt idx="1005">
                  <c:v>3.574755067979698</c:v>
                </c:pt>
                <c:pt idx="1006">
                  <c:v>3.5457103753308208</c:v>
                </c:pt>
                <c:pt idx="1007">
                  <c:v>3.526016321380899</c:v>
                </c:pt>
                <c:pt idx="1008">
                  <c:v>3.4852334391988058</c:v>
                </c:pt>
                <c:pt idx="1009">
                  <c:v>3.4792112809624709</c:v>
                </c:pt>
                <c:pt idx="1010">
                  <c:v>3.330047052697902</c:v>
                </c:pt>
                <c:pt idx="1011">
                  <c:v>3.3123965345062678</c:v>
                </c:pt>
                <c:pt idx="1012">
                  <c:v>3.3333357889654951</c:v>
                </c:pt>
                <c:pt idx="1013">
                  <c:v>3.4075566236098038</c:v>
                </c:pt>
                <c:pt idx="1014">
                  <c:v>3.3940467418629732</c:v>
                </c:pt>
                <c:pt idx="1015">
                  <c:v>3.4880654623584508</c:v>
                </c:pt>
                <c:pt idx="1016">
                  <c:v>3.5291282565709681</c:v>
                </c:pt>
                <c:pt idx="1017">
                  <c:v>3.5119958548113628</c:v>
                </c:pt>
                <c:pt idx="1018">
                  <c:v>3.3684299898699028</c:v>
                </c:pt>
                <c:pt idx="1019">
                  <c:v>3.4513005020089622</c:v>
                </c:pt>
                <c:pt idx="1020">
                  <c:v>3.482999450362386</c:v>
                </c:pt>
                <c:pt idx="1021">
                  <c:v>3.461668061359878</c:v>
                </c:pt>
                <c:pt idx="1022">
                  <c:v>3.5501871424377618</c:v>
                </c:pt>
                <c:pt idx="1023">
                  <c:v>3.4631686923344751</c:v>
                </c:pt>
                <c:pt idx="1024">
                  <c:v>3.353475296957698</c:v>
                </c:pt>
                <c:pt idx="1025">
                  <c:v>3.3322395333167472</c:v>
                </c:pt>
                <c:pt idx="1026">
                  <c:v>3.417122135594719</c:v>
                </c:pt>
                <c:pt idx="1027">
                  <c:v>3.3964514113856352</c:v>
                </c:pt>
                <c:pt idx="1028">
                  <c:v>3.4159799079843749</c:v>
                </c:pt>
                <c:pt idx="1029">
                  <c:v>3.472124956948476</c:v>
                </c:pt>
                <c:pt idx="1030">
                  <c:v>3.4903450703519558</c:v>
                </c:pt>
                <c:pt idx="1031">
                  <c:v>3.5178422243657241</c:v>
                </c:pt>
                <c:pt idx="1032">
                  <c:v>3.544590573815857</c:v>
                </c:pt>
                <c:pt idx="1033">
                  <c:v>3.522772375946758</c:v>
                </c:pt>
                <c:pt idx="1034">
                  <c:v>3.570470027114991</c:v>
                </c:pt>
                <c:pt idx="1035">
                  <c:v>3.5238359434906821</c:v>
                </c:pt>
                <c:pt idx="1036">
                  <c:v>3.520402649409919</c:v>
                </c:pt>
                <c:pt idx="1037">
                  <c:v>3.540246706633928</c:v>
                </c:pt>
                <c:pt idx="1038">
                  <c:v>3.538575916510192</c:v>
                </c:pt>
                <c:pt idx="1039">
                  <c:v>3.4499687263407499</c:v>
                </c:pt>
                <c:pt idx="1040">
                  <c:v>3.4034876064805468</c:v>
                </c:pt>
                <c:pt idx="1041">
                  <c:v>3.392241272452349</c:v>
                </c:pt>
                <c:pt idx="1042">
                  <c:v>3.349326929492328</c:v>
                </c:pt>
                <c:pt idx="1043">
                  <c:v>3.288594839002899</c:v>
                </c:pt>
                <c:pt idx="1044">
                  <c:v>3.2043607681110702</c:v>
                </c:pt>
                <c:pt idx="1045">
                  <c:v>3.2930745972785109</c:v>
                </c:pt>
                <c:pt idx="1046">
                  <c:v>3.294962080287422</c:v>
                </c:pt>
                <c:pt idx="1047">
                  <c:v>3.334942315572726</c:v>
                </c:pt>
                <c:pt idx="1048">
                  <c:v>3.3561848799314111</c:v>
                </c:pt>
                <c:pt idx="1049">
                  <c:v>3.2841422176465391</c:v>
                </c:pt>
                <c:pt idx="1050">
                  <c:v>3.28651560161402</c:v>
                </c:pt>
                <c:pt idx="1051">
                  <c:v>3.2357197449850679</c:v>
                </c:pt>
                <c:pt idx="1052">
                  <c:v>3.3171171210938368</c:v>
                </c:pt>
                <c:pt idx="1053">
                  <c:v>3.3137583020089609</c:v>
                </c:pt>
                <c:pt idx="1054">
                  <c:v>3.315028209080161</c:v>
                </c:pt>
                <c:pt idx="1055">
                  <c:v>3.2357576701217159</c:v>
                </c:pt>
                <c:pt idx="1056">
                  <c:v>3.2226014711402291</c:v>
                </c:pt>
                <c:pt idx="1057">
                  <c:v>3.2173199821787879</c:v>
                </c:pt>
                <c:pt idx="1058">
                  <c:v>3.2437900853623711</c:v>
                </c:pt>
                <c:pt idx="1059">
                  <c:v>3.2799566715331889</c:v>
                </c:pt>
                <c:pt idx="1060">
                  <c:v>3.282870714343276</c:v>
                </c:pt>
                <c:pt idx="1061">
                  <c:v>3.3307274355612631</c:v>
                </c:pt>
                <c:pt idx="1062">
                  <c:v>3.376837548792011</c:v>
                </c:pt>
                <c:pt idx="1063">
                  <c:v>3.363728146153111</c:v>
                </c:pt>
                <c:pt idx="1064">
                  <c:v>3.417793106939234</c:v>
                </c:pt>
                <c:pt idx="1065">
                  <c:v>3.3790888210067069</c:v>
                </c:pt>
                <c:pt idx="1066">
                  <c:v>3.385475307881368</c:v>
                </c:pt>
                <c:pt idx="1067">
                  <c:v>3.3765486767534889</c:v>
                </c:pt>
                <c:pt idx="1068">
                  <c:v>3.3353908484250629</c:v>
                </c:pt>
                <c:pt idx="1069">
                  <c:v>3.3636034561930419</c:v>
                </c:pt>
                <c:pt idx="1070">
                  <c:v>3.34368207890522</c:v>
                </c:pt>
                <c:pt idx="1071">
                  <c:v>3.33164213503375</c:v>
                </c:pt>
                <c:pt idx="1072">
                  <c:v>3.399704187344736</c:v>
                </c:pt>
                <c:pt idx="1073">
                  <c:v>3.4158121620565329</c:v>
                </c:pt>
                <c:pt idx="1074">
                  <c:v>3.427869743874433</c:v>
                </c:pt>
                <c:pt idx="1075">
                  <c:v>3.4874722593308758</c:v>
                </c:pt>
                <c:pt idx="1076">
                  <c:v>3.5197470604098848</c:v>
                </c:pt>
                <c:pt idx="1077">
                  <c:v>3.4939486742427559</c:v>
                </c:pt>
                <c:pt idx="1078">
                  <c:v>3.4560002292635499</c:v>
                </c:pt>
                <c:pt idx="1079">
                  <c:v>3.34671448106916</c:v>
                </c:pt>
                <c:pt idx="1080">
                  <c:v>3.394902842480537</c:v>
                </c:pt>
                <c:pt idx="1081">
                  <c:v>3.4483093032188279</c:v>
                </c:pt>
                <c:pt idx="1082">
                  <c:v>3.4914781624793032</c:v>
                </c:pt>
                <c:pt idx="1083">
                  <c:v>3.4641706475411098</c:v>
                </c:pt>
                <c:pt idx="1084">
                  <c:v>3.527973626777039</c:v>
                </c:pt>
                <c:pt idx="1085">
                  <c:v>3.5763531850320112</c:v>
                </c:pt>
                <c:pt idx="1086">
                  <c:v>3.6178446467545982</c:v>
                </c:pt>
                <c:pt idx="1087">
                  <c:v>3.6232676905782131</c:v>
                </c:pt>
                <c:pt idx="1088">
                  <c:v>3.6391301255197819</c:v>
                </c:pt>
                <c:pt idx="1089">
                  <c:v>3.6686943365187901</c:v>
                </c:pt>
                <c:pt idx="1090">
                  <c:v>3.663518884166824</c:v>
                </c:pt>
                <c:pt idx="1091">
                  <c:v>3.6490630723190249</c:v>
                </c:pt>
                <c:pt idx="1092">
                  <c:v>3.6871909847612012</c:v>
                </c:pt>
                <c:pt idx="1093">
                  <c:v>3.612639969148586</c:v>
                </c:pt>
                <c:pt idx="1094">
                  <c:v>3.6042155619352738</c:v>
                </c:pt>
                <c:pt idx="1095">
                  <c:v>3.6094514120313028</c:v>
                </c:pt>
                <c:pt idx="1096">
                  <c:v>3.6872417633267078</c:v>
                </c:pt>
                <c:pt idx="1097">
                  <c:v>3.6845501776012108</c:v>
                </c:pt>
                <c:pt idx="1098">
                  <c:v>3.632554748398642</c:v>
                </c:pt>
                <c:pt idx="1099">
                  <c:v>3.616677408326793</c:v>
                </c:pt>
                <c:pt idx="1100">
                  <c:v>3.621282366503884</c:v>
                </c:pt>
                <c:pt idx="1101">
                  <c:v>3.610337366790811</c:v>
                </c:pt>
                <c:pt idx="1102">
                  <c:v>3.66833458676235</c:v>
                </c:pt>
                <c:pt idx="1103">
                  <c:v>3.6415887282220361</c:v>
                </c:pt>
                <c:pt idx="1104">
                  <c:v>3.6231659579452429</c:v>
                </c:pt>
                <c:pt idx="1105">
                  <c:v>3.6600205034205442</c:v>
                </c:pt>
                <c:pt idx="1106">
                  <c:v>3.723371034439102</c:v>
                </c:pt>
                <c:pt idx="1107">
                  <c:v>3.7663178294050739</c:v>
                </c:pt>
                <c:pt idx="1108">
                  <c:v>3.76646102228549</c:v>
                </c:pt>
                <c:pt idx="1109">
                  <c:v>3.7753720041881098</c:v>
                </c:pt>
                <c:pt idx="1110">
                  <c:v>3.7807235963906471</c:v>
                </c:pt>
                <c:pt idx="1111">
                  <c:v>3.839643060333823</c:v>
                </c:pt>
                <c:pt idx="1112">
                  <c:v>3.865771597181908</c:v>
                </c:pt>
                <c:pt idx="1113">
                  <c:v>3.866133235994937</c:v>
                </c:pt>
                <c:pt idx="1114">
                  <c:v>3.8232530698302281</c:v>
                </c:pt>
                <c:pt idx="1115">
                  <c:v>3.8519699465912329</c:v>
                </c:pt>
                <c:pt idx="1116">
                  <c:v>3.9162776022114669</c:v>
                </c:pt>
                <c:pt idx="1117">
                  <c:v>3.9397108135944068</c:v>
                </c:pt>
                <c:pt idx="1118">
                  <c:v>3.9411686364054308</c:v>
                </c:pt>
                <c:pt idx="1119">
                  <c:v>3.9037076356496239</c:v>
                </c:pt>
                <c:pt idx="1120">
                  <c:v>3.9514189003041058</c:v>
                </c:pt>
                <c:pt idx="1121">
                  <c:v>3.988664788733375</c:v>
                </c:pt>
                <c:pt idx="1122">
                  <c:v>3.997119508451163</c:v>
                </c:pt>
                <c:pt idx="1123">
                  <c:v>3.9792855666106379</c:v>
                </c:pt>
                <c:pt idx="1124">
                  <c:v>3.9881401480445788</c:v>
                </c:pt>
                <c:pt idx="1125">
                  <c:v>4.0213262915997214</c:v>
                </c:pt>
                <c:pt idx="1126">
                  <c:v>4.0275812173411811</c:v>
                </c:pt>
                <c:pt idx="1127">
                  <c:v>3.975646562994783</c:v>
                </c:pt>
                <c:pt idx="1128">
                  <c:v>3.9621185646016182</c:v>
                </c:pt>
                <c:pt idx="1129">
                  <c:v>3.9393768052147151</c:v>
                </c:pt>
                <c:pt idx="1130">
                  <c:v>3.9585100214891349</c:v>
                </c:pt>
                <c:pt idx="1131">
                  <c:v>4.0433272567804019</c:v>
                </c:pt>
                <c:pt idx="1132">
                  <c:v>4.1034425511963999</c:v>
                </c:pt>
                <c:pt idx="1133">
                  <c:v>4.147666112831395</c:v>
                </c:pt>
                <c:pt idx="1134">
                  <c:v>4.1736488730721133</c:v>
                </c:pt>
                <c:pt idx="1135">
                  <c:v>4.1898305605044408</c:v>
                </c:pt>
                <c:pt idx="1136">
                  <c:v>4.2142569225557329</c:v>
                </c:pt>
                <c:pt idx="1137">
                  <c:v>4.2332799004131338</c:v>
                </c:pt>
                <c:pt idx="1138">
                  <c:v>4.240044960276899</c:v>
                </c:pt>
                <c:pt idx="1139">
                  <c:v>4.2801113348779296</c:v>
                </c:pt>
                <c:pt idx="1140">
                  <c:v>4.3097551110611629</c:v>
                </c:pt>
                <c:pt idx="1141">
                  <c:v>4.1361688272219954</c:v>
                </c:pt>
                <c:pt idx="1142">
                  <c:v>4.1663486212115597</c:v>
                </c:pt>
                <c:pt idx="1143">
                  <c:v>4.2146934050322677</c:v>
                </c:pt>
                <c:pt idx="1144">
                  <c:v>4.2441034490261158</c:v>
                </c:pt>
                <c:pt idx="1145">
                  <c:v>4.1968722160052936</c:v>
                </c:pt>
                <c:pt idx="1146">
                  <c:v>4.265496972162655</c:v>
                </c:pt>
                <c:pt idx="1147">
                  <c:v>4.3244878566641676</c:v>
                </c:pt>
                <c:pt idx="1148">
                  <c:v>4.3329063726185311</c:v>
                </c:pt>
                <c:pt idx="1149">
                  <c:v>4.3579704281694598</c:v>
                </c:pt>
                <c:pt idx="1150">
                  <c:v>4.404071712172331</c:v>
                </c:pt>
                <c:pt idx="1151">
                  <c:v>4.4328905776530361</c:v>
                </c:pt>
                <c:pt idx="1152">
                  <c:v>4.4952336421812937</c:v>
                </c:pt>
                <c:pt idx="1153">
                  <c:v>4.4937097876291574</c:v>
                </c:pt>
                <c:pt idx="1154">
                  <c:v>4.4625562068915183</c:v>
                </c:pt>
                <c:pt idx="1155">
                  <c:v>4.4678055804145442</c:v>
                </c:pt>
                <c:pt idx="1156">
                  <c:v>4.4477126679837244</c:v>
                </c:pt>
                <c:pt idx="1157">
                  <c:v>4.4661338666299706</c:v>
                </c:pt>
                <c:pt idx="1158">
                  <c:v>4.4016001147703552</c:v>
                </c:pt>
                <c:pt idx="1159">
                  <c:v>4.3872137204309221</c:v>
                </c:pt>
                <c:pt idx="1160">
                  <c:v>4.4699159451279167</c:v>
                </c:pt>
                <c:pt idx="1161">
                  <c:v>4.4293984987484283</c:v>
                </c:pt>
                <c:pt idx="1162">
                  <c:v>4.3768061438819537</c:v>
                </c:pt>
                <c:pt idx="1163">
                  <c:v>4.3234545554514892</c:v>
                </c:pt>
                <c:pt idx="1164">
                  <c:v>4.3830132317646013</c:v>
                </c:pt>
                <c:pt idx="1165">
                  <c:v>4.4371776695840657</c:v>
                </c:pt>
                <c:pt idx="1166">
                  <c:v>4.5430876760412211</c:v>
                </c:pt>
                <c:pt idx="1167">
                  <c:v>4.607021069980938</c:v>
                </c:pt>
                <c:pt idx="1168">
                  <c:v>4.6281323572573916</c:v>
                </c:pt>
                <c:pt idx="1169">
                  <c:v>4.6058222536987063</c:v>
                </c:pt>
                <c:pt idx="1170">
                  <c:v>4.7162059685396436</c:v>
                </c:pt>
                <c:pt idx="1171">
                  <c:v>4.6601438286404582</c:v>
                </c:pt>
                <c:pt idx="1172">
                  <c:v>4.6333742898933608</c:v>
                </c:pt>
                <c:pt idx="1173">
                  <c:v>4.6911293732236432</c:v>
                </c:pt>
                <c:pt idx="1174">
                  <c:v>4.6130605792868087</c:v>
                </c:pt>
                <c:pt idx="1175">
                  <c:v>4.6463903401737694</c:v>
                </c:pt>
                <c:pt idx="1176">
                  <c:v>4.5072816024954108</c:v>
                </c:pt>
                <c:pt idx="1177">
                  <c:v>4.5995565639275364</c:v>
                </c:pt>
                <c:pt idx="1178">
                  <c:v>4.5188165720614313</c:v>
                </c:pt>
                <c:pt idx="1179">
                  <c:v>4.5210269466195863</c:v>
                </c:pt>
                <c:pt idx="1180">
                  <c:v>4.5930845020076454</c:v>
                </c:pt>
                <c:pt idx="1181">
                  <c:v>4.5833371881704892</c:v>
                </c:pt>
                <c:pt idx="1182">
                  <c:v>4.7078513738760757</c:v>
                </c:pt>
                <c:pt idx="1183">
                  <c:v>4.7224665154787973</c:v>
                </c:pt>
                <c:pt idx="1184">
                  <c:v>4.7623906681403909</c:v>
                </c:pt>
                <c:pt idx="1185">
                  <c:v>4.8363810498748814</c:v>
                </c:pt>
                <c:pt idx="1186">
                  <c:v>4.9018924572790157</c:v>
                </c:pt>
                <c:pt idx="1187">
                  <c:v>4.9495610194819299</c:v>
                </c:pt>
                <c:pt idx="1188">
                  <c:v>4.9067291718259893</c:v>
                </c:pt>
                <c:pt idx="1189">
                  <c:v>4.9824451475692051</c:v>
                </c:pt>
                <c:pt idx="1190">
                  <c:v>4.9186456077538274</c:v>
                </c:pt>
                <c:pt idx="1191">
                  <c:v>4.9495746909962177</c:v>
                </c:pt>
                <c:pt idx="1192">
                  <c:v>4.9353092070647762</c:v>
                </c:pt>
                <c:pt idx="1193">
                  <c:v>4.9816417310576178</c:v>
                </c:pt>
                <c:pt idx="1194">
                  <c:v>4.8191552164021028</c:v>
                </c:pt>
                <c:pt idx="1195">
                  <c:v>4.7661752983516656</c:v>
                </c:pt>
                <c:pt idx="1196">
                  <c:v>4.4749108608167782</c:v>
                </c:pt>
                <c:pt idx="1197">
                  <c:v>4.6158748797197022</c:v>
                </c:pt>
                <c:pt idx="1198">
                  <c:v>4.7610227297303149</c:v>
                </c:pt>
                <c:pt idx="1199">
                  <c:v>4.8114021134614697</c:v>
                </c:pt>
                <c:pt idx="1200">
                  <c:v>4.8792013124323699</c:v>
                </c:pt>
                <c:pt idx="1201">
                  <c:v>4.840402744509924</c:v>
                </c:pt>
                <c:pt idx="1202">
                  <c:v>4.7657880485915696</c:v>
                </c:pt>
                <c:pt idx="1203">
                  <c:v>4.7588885825577076</c:v>
                </c:pt>
                <c:pt idx="1204">
                  <c:v>4.7019144593159474</c:v>
                </c:pt>
                <c:pt idx="1205">
                  <c:v>4.4415395912358404</c:v>
                </c:pt>
                <c:pt idx="1206">
                  <c:v>4.4010982087680146</c:v>
                </c:pt>
                <c:pt idx="1207">
                  <c:v>4.5882886555883848</c:v>
                </c:pt>
                <c:pt idx="1208">
                  <c:v>4.7010517080663172</c:v>
                </c:pt>
                <c:pt idx="1209">
                  <c:v>4.6552500121864222</c:v>
                </c:pt>
                <c:pt idx="1210">
                  <c:v>4.5874209811294619</c:v>
                </c:pt>
                <c:pt idx="1211">
                  <c:v>4.541957632350794</c:v>
                </c:pt>
                <c:pt idx="1212">
                  <c:v>4.5398623950033183</c:v>
                </c:pt>
                <c:pt idx="1213">
                  <c:v>4.5373059682468613</c:v>
                </c:pt>
                <c:pt idx="1214">
                  <c:v>4.6234000691832113</c:v>
                </c:pt>
                <c:pt idx="1215">
                  <c:v>4.6476845585576774</c:v>
                </c:pt>
                <c:pt idx="1216">
                  <c:v>4.6253640270501277</c:v>
                </c:pt>
                <c:pt idx="1217">
                  <c:v>4.6058913982515506</c:v>
                </c:pt>
                <c:pt idx="1218">
                  <c:v>4.5758879881679153</c:v>
                </c:pt>
                <c:pt idx="1219">
                  <c:v>4.6897750880259599</c:v>
                </c:pt>
                <c:pt idx="1220">
                  <c:v>4.7521496424298784</c:v>
                </c:pt>
                <c:pt idx="1221">
                  <c:v>4.7241547370214247</c:v>
                </c:pt>
                <c:pt idx="1222">
                  <c:v>4.8060079781506007</c:v>
                </c:pt>
                <c:pt idx="1223">
                  <c:v>4.6595958699553934</c:v>
                </c:pt>
                <c:pt idx="1224">
                  <c:v>4.8596118992527151</c:v>
                </c:pt>
                <c:pt idx="1225">
                  <c:v>4.9282467626711766</c:v>
                </c:pt>
                <c:pt idx="1226">
                  <c:v>5.018166782890062</c:v>
                </c:pt>
                <c:pt idx="1227">
                  <c:v>5.0026663238032878</c:v>
                </c:pt>
                <c:pt idx="1228">
                  <c:v>5.1163416524540866</c:v>
                </c:pt>
                <c:pt idx="1229">
                  <c:v>5.1921084159511786</c:v>
                </c:pt>
                <c:pt idx="1230">
                  <c:v>5.1284230982518162</c:v>
                </c:pt>
                <c:pt idx="1231">
                  <c:v>5.1373860661501922</c:v>
                </c:pt>
                <c:pt idx="1232">
                  <c:v>5.0237946642352176</c:v>
                </c:pt>
                <c:pt idx="1233">
                  <c:v>4.9449432140982239</c:v>
                </c:pt>
                <c:pt idx="1234">
                  <c:v>5.07363161080327</c:v>
                </c:pt>
                <c:pt idx="1235">
                  <c:v>5.0010461536430544</c:v>
                </c:pt>
                <c:pt idx="1236">
                  <c:v>5.0056049108723384</c:v>
                </c:pt>
                <c:pt idx="1237">
                  <c:v>4.8950948887533086</c:v>
                </c:pt>
                <c:pt idx="1238">
                  <c:v>4.9222242284376021</c:v>
                </c:pt>
                <c:pt idx="1239">
                  <c:v>4.9953529323605617</c:v>
                </c:pt>
                <c:pt idx="1240">
                  <c:v>5.0833312395308106</c:v>
                </c:pt>
                <c:pt idx="1241">
                  <c:v>5.148264589027475</c:v>
                </c:pt>
                <c:pt idx="1242">
                  <c:v>5.2069528465638051</c:v>
                </c:pt>
                <c:pt idx="1243">
                  <c:v>5.2996624491535567</c:v>
                </c:pt>
                <c:pt idx="1244">
                  <c:v>5.2855159944280814</c:v>
                </c:pt>
                <c:pt idx="1245">
                  <c:v>5.2787549647694743</c:v>
                </c:pt>
                <c:pt idx="1246">
                  <c:v>5.3381034309170374</c:v>
                </c:pt>
                <c:pt idx="1247">
                  <c:v>5.5028276353982921</c:v>
                </c:pt>
                <c:pt idx="1248">
                  <c:v>5.5934564789179548</c:v>
                </c:pt>
                <c:pt idx="1249">
                  <c:v>5.5122088979268762</c:v>
                </c:pt>
                <c:pt idx="1250">
                  <c:v>5.6714554790030363</c:v>
                </c:pt>
                <c:pt idx="1251">
                  <c:v>5.7422403345571809</c:v>
                </c:pt>
                <c:pt idx="1252">
                  <c:v>5.6208914285934597</c:v>
                </c:pt>
                <c:pt idx="1253">
                  <c:v>5.7720049390745736</c:v>
                </c:pt>
                <c:pt idx="1254">
                  <c:v>5.86565035622883</c:v>
                </c:pt>
                <c:pt idx="1255">
                  <c:v>5.8975941761803217</c:v>
                </c:pt>
                <c:pt idx="1256">
                  <c:v>5.7064801926225472</c:v>
                </c:pt>
                <c:pt idx="1257">
                  <c:v>5.7890560960915947</c:v>
                </c:pt>
                <c:pt idx="1258">
                  <c:v>5.9867688120169316</c:v>
                </c:pt>
                <c:pt idx="1259">
                  <c:v>6.0823480223548518</c:v>
                </c:pt>
                <c:pt idx="1260">
                  <c:v>6.2538907492620197</c:v>
                </c:pt>
                <c:pt idx="1261">
                  <c:v>6.277285514491683</c:v>
                </c:pt>
                <c:pt idx="1262">
                  <c:v>6.3049815771520379</c:v>
                </c:pt>
                <c:pt idx="1263">
                  <c:v>6.3840390430385474</c:v>
                </c:pt>
                <c:pt idx="1264">
                  <c:v>6.2380619124332473</c:v>
                </c:pt>
                <c:pt idx="1265">
                  <c:v>6.3939307934301706</c:v>
                </c:pt>
                <c:pt idx="1266">
                  <c:v>6.3609842037955806</c:v>
                </c:pt>
                <c:pt idx="1267">
                  <c:v>6.4173537061604966</c:v>
                </c:pt>
                <c:pt idx="1268">
                  <c:v>6.5625824725780291</c:v>
                </c:pt>
                <c:pt idx="1269">
                  <c:v>6.8204322637758139</c:v>
                </c:pt>
                <c:pt idx="1270">
                  <c:v>6.9092026535923052</c:v>
                </c:pt>
                <c:pt idx="1271">
                  <c:v>7.0357224350922234</c:v>
                </c:pt>
                <c:pt idx="1272">
                  <c:v>7.2211947013048823</c:v>
                </c:pt>
                <c:pt idx="1273">
                  <c:v>7.4263526108197713</c:v>
                </c:pt>
                <c:pt idx="1274">
                  <c:v>7.382604327974339</c:v>
                </c:pt>
                <c:pt idx="1275">
                  <c:v>7.1875395133132454</c:v>
                </c:pt>
                <c:pt idx="1276">
                  <c:v>7.5171792055036466</c:v>
                </c:pt>
                <c:pt idx="1277">
                  <c:v>7.9328540691059466</c:v>
                </c:pt>
                <c:pt idx="1278">
                  <c:v>8.0693294419245198</c:v>
                </c:pt>
                <c:pt idx="1279">
                  <c:v>7.6882211464522578</c:v>
                </c:pt>
                <c:pt idx="1280">
                  <c:v>7.8488583338376374</c:v>
                </c:pt>
                <c:pt idx="1281">
                  <c:v>7.9033586026055112</c:v>
                </c:pt>
                <c:pt idx="1282">
                  <c:v>7.7734770513139626</c:v>
                </c:pt>
                <c:pt idx="1283">
                  <c:v>8.207902342536979</c:v>
                </c:pt>
                <c:pt idx="1284">
                  <c:v>8.6029773080602876</c:v>
                </c:pt>
                <c:pt idx="1285">
                  <c:v>8.6182976932281949</c:v>
                </c:pt>
                <c:pt idx="1286">
                  <c:v>8.5601074667886543</c:v>
                </c:pt>
                <c:pt idx="1287">
                  <c:v>8.4622201613965888</c:v>
                </c:pt>
                <c:pt idx="1288">
                  <c:v>8.2043201838040094</c:v>
                </c:pt>
                <c:pt idx="1289">
                  <c:v>8.2609019303015625</c:v>
                </c:pt>
                <c:pt idx="1290">
                  <c:v>8.4437108073372755</c:v>
                </c:pt>
                <c:pt idx="1291">
                  <c:v>8.5739189772000088</c:v>
                </c:pt>
                <c:pt idx="1292">
                  <c:v>8.3522347745045558</c:v>
                </c:pt>
                <c:pt idx="1293">
                  <c:v>8.2507442072721968</c:v>
                </c:pt>
                <c:pt idx="1294">
                  <c:v>8.0940751899138572</c:v>
                </c:pt>
                <c:pt idx="1295">
                  <c:v>8.494575117710097</c:v>
                </c:pt>
                <c:pt idx="1296">
                  <c:v>8.8949856426276988</c:v>
                </c:pt>
                <c:pt idx="1297">
                  <c:v>9.1264347366885747</c:v>
                </c:pt>
                <c:pt idx="1298">
                  <c:v>9.2093240668970768</c:v>
                </c:pt>
                <c:pt idx="1299">
                  <c:v>9.2793947438640121</c:v>
                </c:pt>
                <c:pt idx="1300">
                  <c:v>9.1941725507378944</c:v>
                </c:pt>
                <c:pt idx="1301">
                  <c:v>9.422858935077489</c:v>
                </c:pt>
                <c:pt idx="1302">
                  <c:v>9.6934791979120405</c:v>
                </c:pt>
                <c:pt idx="1303">
                  <c:v>9.8881488703896991</c:v>
                </c:pt>
                <c:pt idx="1304">
                  <c:v>10.30673093930883</c:v>
                </c:pt>
                <c:pt idx="1305">
                  <c:v>10.486557692834969</c:v>
                </c:pt>
                <c:pt idx="1306">
                  <c:v>10.7938533232065</c:v>
                </c:pt>
                <c:pt idx="1307">
                  <c:v>11.184319465975451</c:v>
                </c:pt>
                <c:pt idx="1308">
                  <c:v>11.486645414704499</c:v>
                </c:pt>
                <c:pt idx="1309">
                  <c:v>10.91246721889117</c:v>
                </c:pt>
                <c:pt idx="1310">
                  <c:v>11.18725926189903</c:v>
                </c:pt>
                <c:pt idx="1311">
                  <c:v>11.854388603092289</c:v>
                </c:pt>
                <c:pt idx="1312">
                  <c:v>12.2646191429954</c:v>
                </c:pt>
                <c:pt idx="1313">
                  <c:v>12.21875274013089</c:v>
                </c:pt>
                <c:pt idx="1314">
                  <c:v>12.13994729707021</c:v>
                </c:pt>
                <c:pt idx="1315">
                  <c:v>12.28111753204491</c:v>
                </c:pt>
                <c:pt idx="1316">
                  <c:v>11.97349132771431</c:v>
                </c:pt>
                <c:pt idx="1317">
                  <c:v>11.85339025463737</c:v>
                </c:pt>
                <c:pt idx="1318">
                  <c:v>12.12720992425653</c:v>
                </c:pt>
                <c:pt idx="1319">
                  <c:v>12.48538497751251</c:v>
                </c:pt>
                <c:pt idx="1320">
                  <c:v>12.823694165910601</c:v>
                </c:pt>
                <c:pt idx="1321">
                  <c:v>12.539596869980439</c:v>
                </c:pt>
                <c:pt idx="1322">
                  <c:v>11.876819680491399</c:v>
                </c:pt>
                <c:pt idx="1323">
                  <c:v>12.183535387452199</c:v>
                </c:pt>
                <c:pt idx="1324">
                  <c:v>11.732706154562671</c:v>
                </c:pt>
                <c:pt idx="1325">
                  <c:v>10.91226668802468</c:v>
                </c:pt>
                <c:pt idx="1326">
                  <c:v>10.975924193837351</c:v>
                </c:pt>
                <c:pt idx="1327">
                  <c:v>11.165574051955909</c:v>
                </c:pt>
                <c:pt idx="1328">
                  <c:v>10.54287131486751</c:v>
                </c:pt>
                <c:pt idx="1329">
                  <c:v>9.5351830481625122</c:v>
                </c:pt>
                <c:pt idx="1330">
                  <c:v>8.7894578678740718</c:v>
                </c:pt>
                <c:pt idx="1331">
                  <c:v>9.2566270810534874</c:v>
                </c:pt>
                <c:pt idx="1332">
                  <c:v>8.7399103451695588</c:v>
                </c:pt>
                <c:pt idx="1333">
                  <c:v>8.0888656932627665</c:v>
                </c:pt>
                <c:pt idx="1334">
                  <c:v>7.4420847408298361</c:v>
                </c:pt>
                <c:pt idx="1335">
                  <c:v>7.1014278566049471</c:v>
                </c:pt>
                <c:pt idx="1336">
                  <c:v>6.5738943580045293</c:v>
                </c:pt>
                <c:pt idx="1337">
                  <c:v>6.2991101578449733</c:v>
                </c:pt>
                <c:pt idx="1338">
                  <c:v>6.5741250439936438</c:v>
                </c:pt>
                <c:pt idx="1339">
                  <c:v>6.8956669916207094</c:v>
                </c:pt>
                <c:pt idx="1340">
                  <c:v>7.2902253047596082</c:v>
                </c:pt>
                <c:pt idx="1341">
                  <c:v>7.6098106225057869</c:v>
                </c:pt>
                <c:pt idx="1342">
                  <c:v>7.4055017539374246</c:v>
                </c:pt>
                <c:pt idx="1343">
                  <c:v>7.6425794407394347</c:v>
                </c:pt>
                <c:pt idx="1344">
                  <c:v>8.1779844958256458</c:v>
                </c:pt>
                <c:pt idx="1345">
                  <c:v>8.488662085411697</c:v>
                </c:pt>
                <c:pt idx="1346">
                  <c:v>8.7396654693568561</c:v>
                </c:pt>
                <c:pt idx="1347">
                  <c:v>8.8860113271476457</c:v>
                </c:pt>
                <c:pt idx="1348">
                  <c:v>9.1527390208006256</c:v>
                </c:pt>
                <c:pt idx="1349">
                  <c:v>9.0314970439672067</c:v>
                </c:pt>
                <c:pt idx="1350">
                  <c:v>8.264659810767446</c:v>
                </c:pt>
                <c:pt idx="1351">
                  <c:v>7.9142680504985483</c:v>
                </c:pt>
                <c:pt idx="1352">
                  <c:v>8.4048162492526917</c:v>
                </c:pt>
                <c:pt idx="1353">
                  <c:v>8.178978566363309</c:v>
                </c:pt>
                <c:pt idx="1354">
                  <c:v>8.0356809297209892</c:v>
                </c:pt>
                <c:pt idx="1355">
                  <c:v>7.4125210584629082</c:v>
                </c:pt>
                <c:pt idx="1356">
                  <c:v>8.0550434288465151</c:v>
                </c:pt>
                <c:pt idx="1357">
                  <c:v>8.0832251382943614</c:v>
                </c:pt>
                <c:pt idx="1358">
                  <c:v>8.1666779415508088</c:v>
                </c:pt>
                <c:pt idx="1359">
                  <c:v>8.4484024044095918</c:v>
                </c:pt>
                <c:pt idx="1360">
                  <c:v>9.0168688602277207</c:v>
                </c:pt>
                <c:pt idx="1361">
                  <c:v>9.1603850306677099</c:v>
                </c:pt>
                <c:pt idx="1362">
                  <c:v>8.869000919518383</c:v>
                </c:pt>
                <c:pt idx="1363">
                  <c:v>9.2587339467173049</c:v>
                </c:pt>
                <c:pt idx="1364">
                  <c:v>9.2792570232867142</c:v>
                </c:pt>
                <c:pt idx="1365">
                  <c:v>9.4049837557620695</c:v>
                </c:pt>
                <c:pt idx="1366">
                  <c:v>8.4677311365796513</c:v>
                </c:pt>
                <c:pt idx="1367">
                  <c:v>8.7221987692956695</c:v>
                </c:pt>
                <c:pt idx="1368">
                  <c:v>8.3906464937460825</c:v>
                </c:pt>
                <c:pt idx="1369">
                  <c:v>7.8827502926146336</c:v>
                </c:pt>
                <c:pt idx="1370">
                  <c:v>7.0948129472767656</c:v>
                </c:pt>
                <c:pt idx="1371">
                  <c:v>6.3856993148236443</c:v>
                </c:pt>
                <c:pt idx="1372">
                  <c:v>6.1411111748316376</c:v>
                </c:pt>
                <c:pt idx="1373">
                  <c:v>6.541612077009912</c:v>
                </c:pt>
                <c:pt idx="1374">
                  <c:v>7.0442861346595826</c:v>
                </c:pt>
                <c:pt idx="1375">
                  <c:v>6.5952687854697682</c:v>
                </c:pt>
                <c:pt idx="1376">
                  <c:v>5.9961640434823122</c:v>
                </c:pt>
                <c:pt idx="1377">
                  <c:v>5.7410502234894487</c:v>
                </c:pt>
                <c:pt idx="1378">
                  <c:v>5.9492963404566543</c:v>
                </c:pt>
                <c:pt idx="1379">
                  <c:v>6.3479415358838533</c:v>
                </c:pt>
                <c:pt idx="1380">
                  <c:v>6.6802706852660689</c:v>
                </c:pt>
                <c:pt idx="1381">
                  <c:v>6.6098430529203416</c:v>
                </c:pt>
                <c:pt idx="1382">
                  <c:v>6.637838851731316</c:v>
                </c:pt>
                <c:pt idx="1383">
                  <c:v>6.0734119851655297</c:v>
                </c:pt>
                <c:pt idx="1384">
                  <c:v>5.7043968827395934</c:v>
                </c:pt>
                <c:pt idx="1385">
                  <c:v>6.2334088423320786</c:v>
                </c:pt>
                <c:pt idx="1386">
                  <c:v>6.2047129641828711</c:v>
                </c:pt>
                <c:pt idx="1387">
                  <c:v>6.3845618083338058</c:v>
                </c:pt>
                <c:pt idx="1388">
                  <c:v>6.6744745497648186</c:v>
                </c:pt>
                <c:pt idx="1389">
                  <c:v>6.7268569224960677</c:v>
                </c:pt>
                <c:pt idx="1390">
                  <c:v>6.6302260825221033</c:v>
                </c:pt>
                <c:pt idx="1391">
                  <c:v>6.6623613940725432</c:v>
                </c:pt>
                <c:pt idx="1392">
                  <c:v>6.3503273280242034</c:v>
                </c:pt>
                <c:pt idx="1393">
                  <c:v>6.5337279403050958</c:v>
                </c:pt>
                <c:pt idx="1394">
                  <c:v>6.3941364098631146</c:v>
                </c:pt>
                <c:pt idx="1395">
                  <c:v>6.4318768847311016</c:v>
                </c:pt>
                <c:pt idx="1396">
                  <c:v>6.7545931595255384</c:v>
                </c:pt>
                <c:pt idx="1397">
                  <c:v>6.9102648151492154</c:v>
                </c:pt>
                <c:pt idx="1398">
                  <c:v>7.2652016746231336</c:v>
                </c:pt>
                <c:pt idx="1399">
                  <c:v>7.4175739850452196</c:v>
                </c:pt>
                <c:pt idx="1400">
                  <c:v>7.3730378880631617</c:v>
                </c:pt>
                <c:pt idx="1401">
                  <c:v>7.6010292551532466</c:v>
                </c:pt>
                <c:pt idx="1402">
                  <c:v>7.6608097912177797</c:v>
                </c:pt>
                <c:pt idx="1403">
                  <c:v>7.6535709626837933</c:v>
                </c:pt>
                <c:pt idx="1404">
                  <c:v>7.7881523705143367</c:v>
                </c:pt>
                <c:pt idx="1405">
                  <c:v>7.1875801853733412</c:v>
                </c:pt>
                <c:pt idx="1406">
                  <c:v>7.5417014859110756</c:v>
                </c:pt>
                <c:pt idx="1407">
                  <c:v>7.8260162186020317</c:v>
                </c:pt>
                <c:pt idx="1408">
                  <c:v>7.9001213823980354</c:v>
                </c:pt>
                <c:pt idx="1409">
                  <c:v>7.999697125087561</c:v>
                </c:pt>
                <c:pt idx="1410">
                  <c:v>7.7941516173945002</c:v>
                </c:pt>
                <c:pt idx="1411">
                  <c:v>7.8688991521784528</c:v>
                </c:pt>
                <c:pt idx="1412">
                  <c:v>7.8207368781234416</c:v>
                </c:pt>
                <c:pt idx="1413">
                  <c:v>7.6267166561623361</c:v>
                </c:pt>
                <c:pt idx="1414">
                  <c:v>7.5724112516578659</c:v>
                </c:pt>
                <c:pt idx="1415">
                  <c:v>8.1057736918908567</c:v>
                </c:pt>
                <c:pt idx="1416">
                  <c:v>8.1444971585381278</c:v>
                </c:pt>
                <c:pt idx="1417">
                  <c:v>8.3964318355626659</c:v>
                </c:pt>
                <c:pt idx="1418">
                  <c:v>8.5890481401526966</c:v>
                </c:pt>
                <c:pt idx="1419">
                  <c:v>8.6690706311857699</c:v>
                </c:pt>
                <c:pt idx="1420">
                  <c:v>8.7915784374711805</c:v>
                </c:pt>
                <c:pt idx="1421">
                  <c:v>8.7549107688109302</c:v>
                </c:pt>
                <c:pt idx="1422">
                  <c:v>8.4673474431803211</c:v>
                </c:pt>
                <c:pt idx="1423">
                  <c:v>8.7395255472004916</c:v>
                </c:pt>
                <c:pt idx="1424">
                  <c:v>8.7609570630784557</c:v>
                </c:pt>
                <c:pt idx="1425">
                  <c:v>8.5543416405740391</c:v>
                </c:pt>
                <c:pt idx="1426">
                  <c:v>9.0416757754279509</c:v>
                </c:pt>
                <c:pt idx="1427">
                  <c:v>9.3387393503743166</c:v>
                </c:pt>
                <c:pt idx="1428">
                  <c:v>9.1131629855859089</c:v>
                </c:pt>
                <c:pt idx="1429">
                  <c:v>9.5549564769006299</c:v>
                </c:pt>
                <c:pt idx="1430">
                  <c:v>9.9521624062345797</c:v>
                </c:pt>
                <c:pt idx="1431">
                  <c:v>9.7404588321025702</c:v>
                </c:pt>
                <c:pt idx="1432">
                  <c:v>9.1722037310628188</c:v>
                </c:pt>
                <c:pt idx="1433">
                  <c:v>9.4147536313416342</c:v>
                </c:pt>
                <c:pt idx="1434">
                  <c:v>9.3360488195145876</c:v>
                </c:pt>
                <c:pt idx="1435">
                  <c:v>9.2200539258924472</c:v>
                </c:pt>
                <c:pt idx="1436">
                  <c:v>9.4012886240085365</c:v>
                </c:pt>
                <c:pt idx="1437">
                  <c:v>9.305635415615642</c:v>
                </c:pt>
                <c:pt idx="1438">
                  <c:v>9.4624923824884739</c:v>
                </c:pt>
                <c:pt idx="1439">
                  <c:v>9.4454163600976759</c:v>
                </c:pt>
                <c:pt idx="1440">
                  <c:v>9.3962039019295904</c:v>
                </c:pt>
                <c:pt idx="1441">
                  <c:v>9.3867422766568662</c:v>
                </c:pt>
                <c:pt idx="1442">
                  <c:v>9.4235035420282927</c:v>
                </c:pt>
                <c:pt idx="1443">
                  <c:v>9.7654509187061684</c:v>
                </c:pt>
                <c:pt idx="1444">
                  <c:v>9.9588195264240369</c:v>
                </c:pt>
                <c:pt idx="1445">
                  <c:v>10.2459495968409</c:v>
                </c:pt>
                <c:pt idx="1446">
                  <c:v>10.810774283520709</c:v>
                </c:pt>
                <c:pt idx="1447">
                  <c:v>10.86612406883016</c:v>
                </c:pt>
                <c:pt idx="1448">
                  <c:v>11.00580825342508</c:v>
                </c:pt>
                <c:pt idx="1449">
                  <c:v>11.13657780910844</c:v>
                </c:pt>
                <c:pt idx="1450">
                  <c:v>10.75185969881885</c:v>
                </c:pt>
                <c:pt idx="1451">
                  <c:v>10.91043576857254</c:v>
                </c:pt>
                <c:pt idx="1452">
                  <c:v>11.01090922423937</c:v>
                </c:pt>
                <c:pt idx="1453">
                  <c:v>10.816392749918471</c:v>
                </c:pt>
                <c:pt idx="1454">
                  <c:v>10.91506326189379</c:v>
                </c:pt>
                <c:pt idx="1455">
                  <c:v>11.19941060319648</c:v>
                </c:pt>
                <c:pt idx="1456">
                  <c:v>10.87982388370763</c:v>
                </c:pt>
                <c:pt idx="1457">
                  <c:v>10.053991599108461</c:v>
                </c:pt>
                <c:pt idx="1458">
                  <c:v>10.002127300716859</c:v>
                </c:pt>
                <c:pt idx="1459">
                  <c:v>10.46222888809854</c:v>
                </c:pt>
                <c:pt idx="1460">
                  <c:v>9.6790955163689958</c:v>
                </c:pt>
                <c:pt idx="1461">
                  <c:v>9.7350250285864171</c:v>
                </c:pt>
                <c:pt idx="1462">
                  <c:v>8.9275902080986071</c:v>
                </c:pt>
                <c:pt idx="1463">
                  <c:v>8.8044830965109977</c:v>
                </c:pt>
                <c:pt idx="1464">
                  <c:v>8.6480014154907714</c:v>
                </c:pt>
                <c:pt idx="1465">
                  <c:v>9.1535757546670435</c:v>
                </c:pt>
                <c:pt idx="1466">
                  <c:v>8.8976195822378124</c:v>
                </c:pt>
                <c:pt idx="1467">
                  <c:v>9.3356495934146153</c:v>
                </c:pt>
                <c:pt idx="1468">
                  <c:v>9.7382871286898549</c:v>
                </c:pt>
                <c:pt idx="1469">
                  <c:v>9.8356966988465011</c:v>
                </c:pt>
                <c:pt idx="1470">
                  <c:v>9.4782509587493706</c:v>
                </c:pt>
                <c:pt idx="1471">
                  <c:v>9.6808350300588017</c:v>
                </c:pt>
                <c:pt idx="1472">
                  <c:v>9.9078207395622613</c:v>
                </c:pt>
                <c:pt idx="1473">
                  <c:v>8.9981391203835734</c:v>
                </c:pt>
                <c:pt idx="1474">
                  <c:v>8.7816429684429362</c:v>
                </c:pt>
                <c:pt idx="1475">
                  <c:v>8.2074494207868547</c:v>
                </c:pt>
                <c:pt idx="1476">
                  <c:v>8.6507877985962551</c:v>
                </c:pt>
                <c:pt idx="1477">
                  <c:v>8.6024607928063919</c:v>
                </c:pt>
                <c:pt idx="1478">
                  <c:v>9.028467216415839</c:v>
                </c:pt>
                <c:pt idx="1479">
                  <c:v>9.1542387659001605</c:v>
                </c:pt>
                <c:pt idx="1480">
                  <c:v>9.2493414764174506</c:v>
                </c:pt>
                <c:pt idx="1481">
                  <c:v>9.183562775641315</c:v>
                </c:pt>
                <c:pt idx="1482">
                  <c:v>9.1522056481117318</c:v>
                </c:pt>
                <c:pt idx="1483">
                  <c:v>9.7093599916682258</c:v>
                </c:pt>
                <c:pt idx="1484">
                  <c:v>9.8999092623400085</c:v>
                </c:pt>
                <c:pt idx="1485">
                  <c:v>9.631827202072877</c:v>
                </c:pt>
                <c:pt idx="1486">
                  <c:v>9.7502128348321602</c:v>
                </c:pt>
                <c:pt idx="1487">
                  <c:v>9.8759716409601737</c:v>
                </c:pt>
                <c:pt idx="1488">
                  <c:v>9.7087057344964993</c:v>
                </c:pt>
                <c:pt idx="1489">
                  <c:v>9.5773943607480536</c:v>
                </c:pt>
                <c:pt idx="1490">
                  <c:v>8.6962242723352645</c:v>
                </c:pt>
                <c:pt idx="1491">
                  <c:v>8.6351039680685986</c:v>
                </c:pt>
                <c:pt idx="1492">
                  <c:v>7.9350739127296723</c:v>
                </c:pt>
                <c:pt idx="1493">
                  <c:v>8.1358745137698278</c:v>
                </c:pt>
                <c:pt idx="1494">
                  <c:v>8.5019497429440865</c:v>
                </c:pt>
                <c:pt idx="1495">
                  <c:v>8.4668054814390548</c:v>
                </c:pt>
                <c:pt idx="1496">
                  <c:v>7.9953344455812996</c:v>
                </c:pt>
                <c:pt idx="1497">
                  <c:v>8.1578077451586886</c:v>
                </c:pt>
                <c:pt idx="1498">
                  <c:v>8.2554531603946</c:v>
                </c:pt>
                <c:pt idx="1499">
                  <c:v>8.1431188540161354</c:v>
                </c:pt>
                <c:pt idx="1500">
                  <c:v>8.0031160693009866</c:v>
                </c:pt>
                <c:pt idx="1501">
                  <c:v>8.0037485964720751</c:v>
                </c:pt>
                <c:pt idx="1502">
                  <c:v>8.4203058582112469</c:v>
                </c:pt>
                <c:pt idx="1503">
                  <c:v>8.3961306063837693</c:v>
                </c:pt>
                <c:pt idx="1504">
                  <c:v>8.2914902671122519</c:v>
                </c:pt>
                <c:pt idx="1505">
                  <c:v>8.6215443003489849</c:v>
                </c:pt>
                <c:pt idx="1506">
                  <c:v>9.029495155937509</c:v>
                </c:pt>
                <c:pt idx="1507">
                  <c:v>9.1984940115367397</c:v>
                </c:pt>
                <c:pt idx="1508">
                  <c:v>9.161530764825832</c:v>
                </c:pt>
                <c:pt idx="1509">
                  <c:v>9.2550658951954645</c:v>
                </c:pt>
                <c:pt idx="1510">
                  <c:v>9.1142596160838778</c:v>
                </c:pt>
                <c:pt idx="1511">
                  <c:v>9.2715984479852942</c:v>
                </c:pt>
                <c:pt idx="1512">
                  <c:v>9.1807388331517377</c:v>
                </c:pt>
                <c:pt idx="1513">
                  <c:v>8.9439880453964786</c:v>
                </c:pt>
                <c:pt idx="1514">
                  <c:v>9.377710608079628</c:v>
                </c:pt>
                <c:pt idx="1515">
                  <c:v>9.4879626647699205</c:v>
                </c:pt>
                <c:pt idx="1516">
                  <c:v>9.3407690913693564</c:v>
                </c:pt>
                <c:pt idx="1517">
                  <c:v>9.7706919240427901</c:v>
                </c:pt>
                <c:pt idx="1518">
                  <c:v>9.9365565032789362</c:v>
                </c:pt>
                <c:pt idx="1519">
                  <c:v>10.018610458905149</c:v>
                </c:pt>
                <c:pt idx="1520">
                  <c:v>9.9326295606892181</c:v>
                </c:pt>
                <c:pt idx="1521">
                  <c:v>10.118557412683121</c:v>
                </c:pt>
                <c:pt idx="1522">
                  <c:v>9.9375046679169046</c:v>
                </c:pt>
                <c:pt idx="1523">
                  <c:v>10.157547221351759</c:v>
                </c:pt>
                <c:pt idx="1524">
                  <c:v>10.27860763303693</c:v>
                </c:pt>
                <c:pt idx="1525">
                  <c:v>10.207935336117311</c:v>
                </c:pt>
                <c:pt idx="1526">
                  <c:v>10.044352775253151</c:v>
                </c:pt>
                <c:pt idx="1527">
                  <c:v>10.037102763108379</c:v>
                </c:pt>
                <c:pt idx="1528">
                  <c:v>9.4199259591140194</c:v>
                </c:pt>
                <c:pt idx="1529">
                  <c:v>9.31631319105907</c:v>
                </c:pt>
                <c:pt idx="1530">
                  <c:v>9.5235230373718949</c:v>
                </c:pt>
                <c:pt idx="1531">
                  <c:v>9.5452036114652099</c:v>
                </c:pt>
                <c:pt idx="1532">
                  <c:v>9.7678813141976644</c:v>
                </c:pt>
                <c:pt idx="1533">
                  <c:v>9.7927952387247696</c:v>
                </c:pt>
                <c:pt idx="1534">
                  <c:v>9.8783431574703826</c:v>
                </c:pt>
                <c:pt idx="1535">
                  <c:v>9.821586899621968</c:v>
                </c:pt>
                <c:pt idx="1536">
                  <c:v>10.219360893782831</c:v>
                </c:pt>
                <c:pt idx="1537">
                  <c:v>10.20192807738564</c:v>
                </c:pt>
                <c:pt idx="1538">
                  <c:v>10.29590361459505</c:v>
                </c:pt>
                <c:pt idx="1539">
                  <c:v>9.8560240648920399</c:v>
                </c:pt>
                <c:pt idx="1540">
                  <c:v>9.5238378646672608</c:v>
                </c:pt>
                <c:pt idx="1541">
                  <c:v>9.4994070200108336</c:v>
                </c:pt>
                <c:pt idx="1542">
                  <c:v>9.4682073034478957</c:v>
                </c:pt>
                <c:pt idx="1543">
                  <c:v>9.4997884811038134</c:v>
                </c:pt>
                <c:pt idx="1544">
                  <c:v>9.5178431787110487</c:v>
                </c:pt>
                <c:pt idx="1545">
                  <c:v>9.776721461634887</c:v>
                </c:pt>
                <c:pt idx="1546">
                  <c:v>9.6942493500084979</c:v>
                </c:pt>
                <c:pt idx="1547">
                  <c:v>9.3251600548790154</c:v>
                </c:pt>
                <c:pt idx="1548">
                  <c:v>9.3769940228551203</c:v>
                </c:pt>
                <c:pt idx="1549">
                  <c:v>9.4799820350619228</c:v>
                </c:pt>
                <c:pt idx="1550">
                  <c:v>9.7097379691313304</c:v>
                </c:pt>
                <c:pt idx="1551">
                  <c:v>9.5869788307519297</c:v>
                </c:pt>
                <c:pt idx="1552">
                  <c:v>9.5574804196059038</c:v>
                </c:pt>
                <c:pt idx="1553">
                  <c:v>9.6212952168127241</c:v>
                </c:pt>
                <c:pt idx="1554">
                  <c:v>9.6581874057049948</c:v>
                </c:pt>
                <c:pt idx="1555">
                  <c:v>9.5908927124132148</c:v>
                </c:pt>
                <c:pt idx="1556">
                  <c:v>10.00804838186129</c:v>
                </c:pt>
                <c:pt idx="1557">
                  <c:v>10.06371489172601</c:v>
                </c:pt>
                <c:pt idx="1558">
                  <c:v>10.153616924881399</c:v>
                </c:pt>
                <c:pt idx="1559">
                  <c:v>10.217182965267821</c:v>
                </c:pt>
                <c:pt idx="1560">
                  <c:v>10.26529753852407</c:v>
                </c:pt>
                <c:pt idx="1561">
                  <c:v>10.2836608784514</c:v>
                </c:pt>
                <c:pt idx="1562">
                  <c:v>10.25005595250795</c:v>
                </c:pt>
                <c:pt idx="1563">
                  <c:v>9.6963615931066691</c:v>
                </c:pt>
                <c:pt idx="1564">
                  <c:v>9.7683138150070192</c:v>
                </c:pt>
                <c:pt idx="1565">
                  <c:v>10.164741621295031</c:v>
                </c:pt>
                <c:pt idx="1566">
                  <c:v>10.173124452950271</c:v>
                </c:pt>
                <c:pt idx="1567">
                  <c:v>10.285181074679709</c:v>
                </c:pt>
                <c:pt idx="1568">
                  <c:v>10.414550253963441</c:v>
                </c:pt>
                <c:pt idx="1569">
                  <c:v>10.33254187552583</c:v>
                </c:pt>
                <c:pt idx="1570">
                  <c:v>10.518090982013151</c:v>
                </c:pt>
                <c:pt idx="1571">
                  <c:v>10.516626291534021</c:v>
                </c:pt>
                <c:pt idx="1572">
                  <c:v>10.4579687372928</c:v>
                </c:pt>
                <c:pt idx="1573">
                  <c:v>10.76215863986751</c:v>
                </c:pt>
                <c:pt idx="1574">
                  <c:v>10.87686700539969</c:v>
                </c:pt>
                <c:pt idx="1575">
                  <c:v>10.901894948816439</c:v>
                </c:pt>
                <c:pt idx="1576">
                  <c:v>10.965825018021491</c:v>
                </c:pt>
                <c:pt idx="1577">
                  <c:v>10.896464025648131</c:v>
                </c:pt>
                <c:pt idx="1578">
                  <c:v>11.12807156429588</c:v>
                </c:pt>
                <c:pt idx="1579">
                  <c:v>11.14196423051555</c:v>
                </c:pt>
                <c:pt idx="1580">
                  <c:v>11.197183084345021</c:v>
                </c:pt>
                <c:pt idx="1581">
                  <c:v>11.210953410256231</c:v>
                </c:pt>
                <c:pt idx="1582">
                  <c:v>11.1773311604481</c:v>
                </c:pt>
                <c:pt idx="1583">
                  <c:v>11.04387181454462</c:v>
                </c:pt>
                <c:pt idx="1584">
                  <c:v>11.15569013014548</c:v>
                </c:pt>
                <c:pt idx="1585">
                  <c:v>11.235741063647509</c:v>
                </c:pt>
                <c:pt idx="1586">
                  <c:v>11.27656737428577</c:v>
                </c:pt>
                <c:pt idx="1587">
                  <c:v>11.219956486135549</c:v>
                </c:pt>
                <c:pt idx="1588">
                  <c:v>11.218991715991811</c:v>
                </c:pt>
                <c:pt idx="1589">
                  <c:v>11.268371224075979</c:v>
                </c:pt>
                <c:pt idx="1590">
                  <c:v>11.254110973200619</c:v>
                </c:pt>
                <c:pt idx="1591">
                  <c:v>11.22800309605157</c:v>
                </c:pt>
                <c:pt idx="1592">
                  <c:v>11.18453104750607</c:v>
                </c:pt>
                <c:pt idx="1593">
                  <c:v>11.186190127357939</c:v>
                </c:pt>
                <c:pt idx="1594">
                  <c:v>11.341651269251701</c:v>
                </c:pt>
                <c:pt idx="1595">
                  <c:v>10.799799961236181</c:v>
                </c:pt>
                <c:pt idx="1596">
                  <c:v>10.81260390169961</c:v>
                </c:pt>
                <c:pt idx="1597">
                  <c:v>10.673583081028751</c:v>
                </c:pt>
                <c:pt idx="1598">
                  <c:v>10.515030637254791</c:v>
                </c:pt>
                <c:pt idx="1599">
                  <c:v>10.69242502472626</c:v>
                </c:pt>
                <c:pt idx="1600">
                  <c:v>10.76774487281665</c:v>
                </c:pt>
                <c:pt idx="1601">
                  <c:v>10.853467500887129</c:v>
                </c:pt>
                <c:pt idx="1602">
                  <c:v>10.775479733183181</c:v>
                </c:pt>
                <c:pt idx="1603">
                  <c:v>10.93948472264605</c:v>
                </c:pt>
                <c:pt idx="1604">
                  <c:v>11.150811672940129</c:v>
                </c:pt>
                <c:pt idx="1605">
                  <c:v>11.13903287358648</c:v>
                </c:pt>
                <c:pt idx="1606">
                  <c:v>10.914359503799121</c:v>
                </c:pt>
                <c:pt idx="1607">
                  <c:v>11.022181182557549</c:v>
                </c:pt>
                <c:pt idx="1608">
                  <c:v>11.277369757693171</c:v>
                </c:pt>
                <c:pt idx="1609">
                  <c:v>11.479403028180361</c:v>
                </c:pt>
                <c:pt idx="1610">
                  <c:v>11.55686162291448</c:v>
                </c:pt>
                <c:pt idx="1611">
                  <c:v>11.624244760061901</c:v>
                </c:pt>
                <c:pt idx="1612">
                  <c:v>11.706194114828049</c:v>
                </c:pt>
                <c:pt idx="1613">
                  <c:v>11.554143231820779</c:v>
                </c:pt>
                <c:pt idx="1614">
                  <c:v>11.583554073115129</c:v>
                </c:pt>
                <c:pt idx="1615">
                  <c:v>11.593721460897839</c:v>
                </c:pt>
                <c:pt idx="1616">
                  <c:v>11.625823160174519</c:v>
                </c:pt>
                <c:pt idx="1617">
                  <c:v>11.721380976138359</c:v>
                </c:pt>
                <c:pt idx="1618">
                  <c:v>11.787769457547279</c:v>
                </c:pt>
                <c:pt idx="1619">
                  <c:v>11.710259613761171</c:v>
                </c:pt>
                <c:pt idx="1620">
                  <c:v>11.7205814812265</c:v>
                </c:pt>
                <c:pt idx="1621">
                  <c:v>11.615234004544639</c:v>
                </c:pt>
                <c:pt idx="1622">
                  <c:v>11.504782877786059</c:v>
                </c:pt>
                <c:pt idx="1623">
                  <c:v>11.538747202236159</c:v>
                </c:pt>
                <c:pt idx="1624">
                  <c:v>11.749372282309141</c:v>
                </c:pt>
                <c:pt idx="1625">
                  <c:v>11.69635688189835</c:v>
                </c:pt>
                <c:pt idx="1626">
                  <c:v>11.80485319097949</c:v>
                </c:pt>
                <c:pt idx="1627">
                  <c:v>11.683518860916751</c:v>
                </c:pt>
                <c:pt idx="1628">
                  <c:v>11.34908964546565</c:v>
                </c:pt>
                <c:pt idx="1629">
                  <c:v>11.38845191558992</c:v>
                </c:pt>
                <c:pt idx="1630">
                  <c:v>11.30471752234762</c:v>
                </c:pt>
                <c:pt idx="1631">
                  <c:v>11.46258124236676</c:v>
                </c:pt>
                <c:pt idx="1632">
                  <c:v>11.48089306655662</c:v>
                </c:pt>
                <c:pt idx="1633">
                  <c:v>11.522715453849001</c:v>
                </c:pt>
                <c:pt idx="1634">
                  <c:v>11.598532363612421</c:v>
                </c:pt>
                <c:pt idx="1635">
                  <c:v>11.558832128731639</c:v>
                </c:pt>
                <c:pt idx="1636">
                  <c:v>11.33034725892121</c:v>
                </c:pt>
                <c:pt idx="1637">
                  <c:v>11.467761844013239</c:v>
                </c:pt>
                <c:pt idx="1638">
                  <c:v>11.436764069801059</c:v>
                </c:pt>
                <c:pt idx="1639">
                  <c:v>11.5600108533163</c:v>
                </c:pt>
                <c:pt idx="1640">
                  <c:v>11.59460509187517</c:v>
                </c:pt>
                <c:pt idx="1641">
                  <c:v>11.883188201801969</c:v>
                </c:pt>
                <c:pt idx="1642">
                  <c:v>11.91605821376961</c:v>
                </c:pt>
                <c:pt idx="1643">
                  <c:v>11.92340885495563</c:v>
                </c:pt>
                <c:pt idx="1644">
                  <c:v>11.883589185649781</c:v>
                </c:pt>
                <c:pt idx="1645">
                  <c:v>11.88215887240257</c:v>
                </c:pt>
                <c:pt idx="1646">
                  <c:v>11.750301738114141</c:v>
                </c:pt>
                <c:pt idx="1647">
                  <c:v>11.928895878860081</c:v>
                </c:pt>
                <c:pt idx="1648">
                  <c:v>11.941584873728701</c:v>
                </c:pt>
                <c:pt idx="1649">
                  <c:v>11.960870376491039</c:v>
                </c:pt>
                <c:pt idx="1650">
                  <c:v>11.93552141165217</c:v>
                </c:pt>
                <c:pt idx="1651">
                  <c:v>12.02384946299015</c:v>
                </c:pt>
                <c:pt idx="1652">
                  <c:v>12.112454753513919</c:v>
                </c:pt>
                <c:pt idx="1653">
                  <c:v>12.10884639976746</c:v>
                </c:pt>
                <c:pt idx="1654">
                  <c:v>12.104334675717279</c:v>
                </c:pt>
                <c:pt idx="1655">
                  <c:v>12.024024086901781</c:v>
                </c:pt>
                <c:pt idx="1656">
                  <c:v>11.980209616964069</c:v>
                </c:pt>
                <c:pt idx="1657">
                  <c:v>12.217122414113501</c:v>
                </c:pt>
                <c:pt idx="1658">
                  <c:v>12.11126643232237</c:v>
                </c:pt>
                <c:pt idx="1659">
                  <c:v>12.09342201113459</c:v>
                </c:pt>
                <c:pt idx="1660">
                  <c:v>12.03952941203959</c:v>
                </c:pt>
                <c:pt idx="1661">
                  <c:v>12.12423750119205</c:v>
                </c:pt>
                <c:pt idx="1662">
                  <c:v>12.128835251167461</c:v>
                </c:pt>
                <c:pt idx="1663">
                  <c:v>12.018233985061331</c:v>
                </c:pt>
                <c:pt idx="1664">
                  <c:v>12.27299905823608</c:v>
                </c:pt>
                <c:pt idx="1665">
                  <c:v>12.40042659714358</c:v>
                </c:pt>
                <c:pt idx="1666">
                  <c:v>12.4621376158796</c:v>
                </c:pt>
                <c:pt idx="1667">
                  <c:v>12.564486893941449</c:v>
                </c:pt>
                <c:pt idx="1668">
                  <c:v>12.60722779702744</c:v>
                </c:pt>
                <c:pt idx="1669">
                  <c:v>12.427872889698619</c:v>
                </c:pt>
                <c:pt idx="1670">
                  <c:v>12.53524696631353</c:v>
                </c:pt>
                <c:pt idx="1671">
                  <c:v>12.72172857083264</c:v>
                </c:pt>
                <c:pt idx="1672">
                  <c:v>12.740218113241429</c:v>
                </c:pt>
                <c:pt idx="1673">
                  <c:v>12.60479683347749</c:v>
                </c:pt>
                <c:pt idx="1674">
                  <c:v>12.47341256763948</c:v>
                </c:pt>
                <c:pt idx="1675">
                  <c:v>12.552209844984869</c:v>
                </c:pt>
                <c:pt idx="1676">
                  <c:v>12.41551934145485</c:v>
                </c:pt>
                <c:pt idx="1677">
                  <c:v>12.26332177421925</c:v>
                </c:pt>
                <c:pt idx="1678">
                  <c:v>12.241826778483659</c:v>
                </c:pt>
                <c:pt idx="1679">
                  <c:v>12.286180469098751</c:v>
                </c:pt>
                <c:pt idx="1680">
                  <c:v>11.956501047292541</c:v>
                </c:pt>
                <c:pt idx="1681">
                  <c:v>11.866865925924429</c:v>
                </c:pt>
                <c:pt idx="1682">
                  <c:v>11.85593168162301</c:v>
                </c:pt>
                <c:pt idx="1683">
                  <c:v>11.953739156022561</c:v>
                </c:pt>
                <c:pt idx="1684">
                  <c:v>11.804749932877479</c:v>
                </c:pt>
                <c:pt idx="1685">
                  <c:v>11.81874138550236</c:v>
                </c:pt>
                <c:pt idx="1686">
                  <c:v>11.04051031815167</c:v>
                </c:pt>
                <c:pt idx="1687">
                  <c:v>11.160610504473951</c:v>
                </c:pt>
                <c:pt idx="1688">
                  <c:v>11.03475936625928</c:v>
                </c:pt>
                <c:pt idx="1689">
                  <c:v>11.119833217628621</c:v>
                </c:pt>
                <c:pt idx="1690">
                  <c:v>11.22907159180736</c:v>
                </c:pt>
                <c:pt idx="1691">
                  <c:v>11.24801988156498</c:v>
                </c:pt>
                <c:pt idx="1692">
                  <c:v>11.274747316776009</c:v>
                </c:pt>
                <c:pt idx="1693">
                  <c:v>11.397801760270641</c:v>
                </c:pt>
                <c:pt idx="1694">
                  <c:v>11.346092340305511</c:v>
                </c:pt>
                <c:pt idx="1695">
                  <c:v>11.222433881538031</c:v>
                </c:pt>
                <c:pt idx="1696">
                  <c:v>11.35602942384963</c:v>
                </c:pt>
                <c:pt idx="1697">
                  <c:v>11.32338512270775</c:v>
                </c:pt>
                <c:pt idx="1698">
                  <c:v>11.251270387194459</c:v>
                </c:pt>
                <c:pt idx="1699">
                  <c:v>11.19066010130263</c:v>
                </c:pt>
                <c:pt idx="1700">
                  <c:v>11.236386867191801</c:v>
                </c:pt>
                <c:pt idx="1701">
                  <c:v>11.312699718417219</c:v>
                </c:pt>
                <c:pt idx="1702">
                  <c:v>11.51966236160197</c:v>
                </c:pt>
                <c:pt idx="1703">
                  <c:v>11.57732112243885</c:v>
                </c:pt>
                <c:pt idx="1704">
                  <c:v>11.49125855503871</c:v>
                </c:pt>
                <c:pt idx="1705">
                  <c:v>11.63032221299826</c:v>
                </c:pt>
                <c:pt idx="1706">
                  <c:v>11.60852842296886</c:v>
                </c:pt>
                <c:pt idx="1707">
                  <c:v>11.51828965888936</c:v>
                </c:pt>
                <c:pt idx="1708">
                  <c:v>11.35981340644819</c:v>
                </c:pt>
                <c:pt idx="1709">
                  <c:v>11.146061296291281</c:v>
                </c:pt>
                <c:pt idx="1710">
                  <c:v>10.672451011471569</c:v>
                </c:pt>
                <c:pt idx="1711">
                  <c:v>10.80974469201116</c:v>
                </c:pt>
                <c:pt idx="1712">
                  <c:v>10.797488071841499</c:v>
                </c:pt>
                <c:pt idx="1713">
                  <c:v>10.70981215807006</c:v>
                </c:pt>
                <c:pt idx="1714">
                  <c:v>10.979754888522979</c:v>
                </c:pt>
                <c:pt idx="1715">
                  <c:v>11.02945610905897</c:v>
                </c:pt>
                <c:pt idx="1716">
                  <c:v>10.95886434271528</c:v>
                </c:pt>
                <c:pt idx="1717">
                  <c:v>11.004970189893649</c:v>
                </c:pt>
                <c:pt idx="1718">
                  <c:v>11.02400972225117</c:v>
                </c:pt>
                <c:pt idx="1719">
                  <c:v>11.005786287109389</c:v>
                </c:pt>
                <c:pt idx="1720">
                  <c:v>11.16307085841119</c:v>
                </c:pt>
                <c:pt idx="1721">
                  <c:v>11.153240128661009</c:v>
                </c:pt>
                <c:pt idx="1722">
                  <c:v>11.33788917496792</c:v>
                </c:pt>
                <c:pt idx="1723">
                  <c:v>11.367547688146161</c:v>
                </c:pt>
                <c:pt idx="1724">
                  <c:v>11.233304360690809</c:v>
                </c:pt>
                <c:pt idx="1725">
                  <c:v>11.33224533182333</c:v>
                </c:pt>
                <c:pt idx="1726">
                  <c:v>11.32716974156456</c:v>
                </c:pt>
                <c:pt idx="1727">
                  <c:v>11.212199538039121</c:v>
                </c:pt>
                <c:pt idx="1728">
                  <c:v>11.26822803233776</c:v>
                </c:pt>
                <c:pt idx="1729">
                  <c:v>11.11694377126509</c:v>
                </c:pt>
                <c:pt idx="1730">
                  <c:v>11.297415951469709</c:v>
                </c:pt>
                <c:pt idx="1731">
                  <c:v>11.380861076671771</c:v>
                </c:pt>
                <c:pt idx="1732">
                  <c:v>11.562517770715051</c:v>
                </c:pt>
                <c:pt idx="1733">
                  <c:v>11.60213904609472</c:v>
                </c:pt>
                <c:pt idx="1734">
                  <c:v>11.57206464096196</c:v>
                </c:pt>
                <c:pt idx="1735">
                  <c:v>11.45714848244612</c:v>
                </c:pt>
                <c:pt idx="1736">
                  <c:v>11.501956805649931</c:v>
                </c:pt>
                <c:pt idx="1737">
                  <c:v>11.52633480106342</c:v>
                </c:pt>
                <c:pt idx="1738">
                  <c:v>11.44644490115043</c:v>
                </c:pt>
                <c:pt idx="1739">
                  <c:v>11.5650208431578</c:v>
                </c:pt>
                <c:pt idx="1740">
                  <c:v>11.77510558185544</c:v>
                </c:pt>
                <c:pt idx="1741">
                  <c:v>11.904856766963331</c:v>
                </c:pt>
                <c:pt idx="1742">
                  <c:v>11.835189833796431</c:v>
                </c:pt>
                <c:pt idx="1743">
                  <c:v>11.81107532833852</c:v>
                </c:pt>
                <c:pt idx="1744">
                  <c:v>11.9138219552073</c:v>
                </c:pt>
                <c:pt idx="1745">
                  <c:v>12.022492835042479</c:v>
                </c:pt>
                <c:pt idx="1746">
                  <c:v>11.995540227363509</c:v>
                </c:pt>
                <c:pt idx="1747">
                  <c:v>11.956251065959959</c:v>
                </c:pt>
                <c:pt idx="1748">
                  <c:v>12.095939838808119</c:v>
                </c:pt>
                <c:pt idx="1749">
                  <c:v>11.9080673937148</c:v>
                </c:pt>
                <c:pt idx="1750">
                  <c:v>11.97146613245989</c:v>
                </c:pt>
                <c:pt idx="1751">
                  <c:v>12.11533591924163</c:v>
                </c:pt>
                <c:pt idx="1752">
                  <c:v>12.128441916203069</c:v>
                </c:pt>
                <c:pt idx="1753">
                  <c:v>12.177173677124539</c:v>
                </c:pt>
                <c:pt idx="1754">
                  <c:v>12.237960514190229</c:v>
                </c:pt>
                <c:pt idx="1755">
                  <c:v>12.06502625759177</c:v>
                </c:pt>
                <c:pt idx="1756">
                  <c:v>12.03555566991801</c:v>
                </c:pt>
                <c:pt idx="1757">
                  <c:v>11.853019840980849</c:v>
                </c:pt>
                <c:pt idx="1758">
                  <c:v>11.62453618513079</c:v>
                </c:pt>
                <c:pt idx="1759">
                  <c:v>11.800332650652919</c:v>
                </c:pt>
                <c:pt idx="1760">
                  <c:v>12.078613320846809</c:v>
                </c:pt>
                <c:pt idx="1761">
                  <c:v>11.999560174026859</c:v>
                </c:pt>
                <c:pt idx="1762">
                  <c:v>12.12018263956236</c:v>
                </c:pt>
                <c:pt idx="1763">
                  <c:v>11.917838164715739</c:v>
                </c:pt>
                <c:pt idx="1764">
                  <c:v>11.99633821260773</c:v>
                </c:pt>
                <c:pt idx="1765">
                  <c:v>11.83485735021158</c:v>
                </c:pt>
                <c:pt idx="1766">
                  <c:v>11.861880101413639</c:v>
                </c:pt>
                <c:pt idx="1767">
                  <c:v>11.63665807831954</c:v>
                </c:pt>
                <c:pt idx="1768">
                  <c:v>11.585806077462481</c:v>
                </c:pt>
                <c:pt idx="1769">
                  <c:v>11.4413144034617</c:v>
                </c:pt>
                <c:pt idx="1770">
                  <c:v>11.46975624684192</c:v>
                </c:pt>
                <c:pt idx="1771">
                  <c:v>11.39656599793949</c:v>
                </c:pt>
                <c:pt idx="1772">
                  <c:v>11.30957147905273</c:v>
                </c:pt>
                <c:pt idx="1773">
                  <c:v>10.94055630138654</c:v>
                </c:pt>
                <c:pt idx="1774">
                  <c:v>11.05187321010701</c:v>
                </c:pt>
                <c:pt idx="1775">
                  <c:v>11.21652387802397</c:v>
                </c:pt>
                <c:pt idx="1776">
                  <c:v>11.465262913533</c:v>
                </c:pt>
                <c:pt idx="1777">
                  <c:v>11.47080461206656</c:v>
                </c:pt>
                <c:pt idx="1778">
                  <c:v>11.469947810386349</c:v>
                </c:pt>
                <c:pt idx="1779">
                  <c:v>11.446855544534889</c:v>
                </c:pt>
                <c:pt idx="1780">
                  <c:v>11.382684400329049</c:v>
                </c:pt>
                <c:pt idx="1781">
                  <c:v>11.2726132283968</c:v>
                </c:pt>
                <c:pt idx="1782">
                  <c:v>11.045609346600621</c:v>
                </c:pt>
                <c:pt idx="1783">
                  <c:v>11.111476585162739</c:v>
                </c:pt>
                <c:pt idx="1784">
                  <c:v>10.907951752730821</c:v>
                </c:pt>
                <c:pt idx="1785">
                  <c:v>10.88118307163913</c:v>
                </c:pt>
                <c:pt idx="1786">
                  <c:v>10.83559455951645</c:v>
                </c:pt>
                <c:pt idx="1787">
                  <c:v>10.890046244471691</c:v>
                </c:pt>
                <c:pt idx="1788">
                  <c:v>11.166879305317851</c:v>
                </c:pt>
                <c:pt idx="1789">
                  <c:v>11.21886495554401</c:v>
                </c:pt>
                <c:pt idx="1790">
                  <c:v>11.1452368880606</c:v>
                </c:pt>
                <c:pt idx="1791">
                  <c:v>11.08133181730061</c:v>
                </c:pt>
                <c:pt idx="1792">
                  <c:v>10.91823162892906</c:v>
                </c:pt>
                <c:pt idx="1793">
                  <c:v>10.576755949103189</c:v>
                </c:pt>
                <c:pt idx="1794">
                  <c:v>10.658542053170301</c:v>
                </c:pt>
                <c:pt idx="1795">
                  <c:v>10.73175559225605</c:v>
                </c:pt>
                <c:pt idx="1796">
                  <c:v>10.707567859261211</c:v>
                </c:pt>
                <c:pt idx="1797">
                  <c:v>10.65632713937592</c:v>
                </c:pt>
                <c:pt idx="1798">
                  <c:v>10.315508646692541</c:v>
                </c:pt>
                <c:pt idx="1799">
                  <c:v>10.422951525863679</c:v>
                </c:pt>
                <c:pt idx="1800">
                  <c:v>10.521170023527979</c:v>
                </c:pt>
                <c:pt idx="1801">
                  <c:v>10.564826183690871</c:v>
                </c:pt>
                <c:pt idx="1802">
                  <c:v>10.845578962599751</c:v>
                </c:pt>
                <c:pt idx="1803">
                  <c:v>10.843283340917081</c:v>
                </c:pt>
                <c:pt idx="1804">
                  <c:v>10.836989017429801</c:v>
                </c:pt>
                <c:pt idx="1805">
                  <c:v>10.694568151999601</c:v>
                </c:pt>
                <c:pt idx="1806">
                  <c:v>10.869954865367299</c:v>
                </c:pt>
                <c:pt idx="1807">
                  <c:v>10.820993417500389</c:v>
                </c:pt>
                <c:pt idx="1808">
                  <c:v>11.010275135837659</c:v>
                </c:pt>
                <c:pt idx="1809">
                  <c:v>10.953417404557991</c:v>
                </c:pt>
                <c:pt idx="1810">
                  <c:v>11.056785342944471</c:v>
                </c:pt>
                <c:pt idx="1811">
                  <c:v>11.074305970197191</c:v>
                </c:pt>
                <c:pt idx="1812">
                  <c:v>11.065330262129841</c:v>
                </c:pt>
                <c:pt idx="1813">
                  <c:v>10.873345874922251</c:v>
                </c:pt>
                <c:pt idx="1814">
                  <c:v>10.91855363804458</c:v>
                </c:pt>
                <c:pt idx="1815">
                  <c:v>11.10462122046793</c:v>
                </c:pt>
                <c:pt idx="1816">
                  <c:v>11.144538668215169</c:v>
                </c:pt>
                <c:pt idx="1817">
                  <c:v>11.064101619539111</c:v>
                </c:pt>
                <c:pt idx="1818">
                  <c:v>11.10867352935365</c:v>
                </c:pt>
                <c:pt idx="1819">
                  <c:v>11.14075887355216</c:v>
                </c:pt>
                <c:pt idx="1820">
                  <c:v>11.28139113525283</c:v>
                </c:pt>
                <c:pt idx="1821">
                  <c:v>11.25388433122596</c:v>
                </c:pt>
                <c:pt idx="1822">
                  <c:v>11.33692203677602</c:v>
                </c:pt>
                <c:pt idx="1823">
                  <c:v>11.35379669374686</c:v>
                </c:pt>
                <c:pt idx="1824">
                  <c:v>11.40687520507899</c:v>
                </c:pt>
                <c:pt idx="1825">
                  <c:v>11.335265855418401</c:v>
                </c:pt>
                <c:pt idx="1826">
                  <c:v>11.18114063194764</c:v>
                </c:pt>
                <c:pt idx="1827">
                  <c:v>11.1960578872912</c:v>
                </c:pt>
                <c:pt idx="1828">
                  <c:v>11.199028274482689</c:v>
                </c:pt>
                <c:pt idx="1829">
                  <c:v>11.132864017019189</c:v>
                </c:pt>
                <c:pt idx="1830">
                  <c:v>10.54499479397545</c:v>
                </c:pt>
                <c:pt idx="1831">
                  <c:v>10.648206102577969</c:v>
                </c:pt>
                <c:pt idx="1832">
                  <c:v>10.794759083073441</c:v>
                </c:pt>
                <c:pt idx="1833">
                  <c:v>10.8393703014445</c:v>
                </c:pt>
                <c:pt idx="1834">
                  <c:v>10.86792160129769</c:v>
                </c:pt>
                <c:pt idx="1835">
                  <c:v>10.93339312843942</c:v>
                </c:pt>
                <c:pt idx="1836">
                  <c:v>10.913295437373719</c:v>
                </c:pt>
                <c:pt idx="1837">
                  <c:v>10.99255659837586</c:v>
                </c:pt>
                <c:pt idx="1838">
                  <c:v>11.165290940385949</c:v>
                </c:pt>
                <c:pt idx="1839">
                  <c:v>11.180403757532259</c:v>
                </c:pt>
                <c:pt idx="1840">
                  <c:v>11.33211807305843</c:v>
                </c:pt>
                <c:pt idx="1841">
                  <c:v>11.257877205669139</c:v>
                </c:pt>
                <c:pt idx="1842">
                  <c:v>11.17601454573974</c:v>
                </c:pt>
                <c:pt idx="1843">
                  <c:v>11.20113121280197</c:v>
                </c:pt>
                <c:pt idx="1844">
                  <c:v>11.09339588564438</c:v>
                </c:pt>
                <c:pt idx="1845">
                  <c:v>11.18142522541855</c:v>
                </c:pt>
                <c:pt idx="1846">
                  <c:v>11.257376674520209</c:v>
                </c:pt>
                <c:pt idx="1847">
                  <c:v>11.33049152194029</c:v>
                </c:pt>
                <c:pt idx="1848">
                  <c:v>11.238701969428041</c:v>
                </c:pt>
                <c:pt idx="1849">
                  <c:v>11.0030501383465</c:v>
                </c:pt>
                <c:pt idx="1850">
                  <c:v>11.274757198388521</c:v>
                </c:pt>
                <c:pt idx="1851">
                  <c:v>11.341181169157821</c:v>
                </c:pt>
                <c:pt idx="1852">
                  <c:v>11.42567552020099</c:v>
                </c:pt>
                <c:pt idx="1853">
                  <c:v>11.542569306549719</c:v>
                </c:pt>
                <c:pt idx="1854">
                  <c:v>11.511399409700701</c:v>
                </c:pt>
                <c:pt idx="1855">
                  <c:v>11.59327828035504</c:v>
                </c:pt>
                <c:pt idx="1856">
                  <c:v>11.510724888440789</c:v>
                </c:pt>
                <c:pt idx="1857">
                  <c:v>11.535906148237251</c:v>
                </c:pt>
                <c:pt idx="1858">
                  <c:v>11.499994864510221</c:v>
                </c:pt>
                <c:pt idx="1859">
                  <c:v>11.656672521670369</c:v>
                </c:pt>
                <c:pt idx="1860">
                  <c:v>11.84131220336713</c:v>
                </c:pt>
                <c:pt idx="1861">
                  <c:v>11.74014799863151</c:v>
                </c:pt>
                <c:pt idx="1862">
                  <c:v>11.834170853685629</c:v>
                </c:pt>
                <c:pt idx="1863">
                  <c:v>11.910903329160099</c:v>
                </c:pt>
                <c:pt idx="1864">
                  <c:v>11.99915261357275</c:v>
                </c:pt>
                <c:pt idx="1865">
                  <c:v>12.08892721516572</c:v>
                </c:pt>
                <c:pt idx="1866">
                  <c:v>12.04985761742037</c:v>
                </c:pt>
                <c:pt idx="1867">
                  <c:v>12.085062336346621</c:v>
                </c:pt>
                <c:pt idx="1868">
                  <c:v>12.027884939944361</c:v>
                </c:pt>
                <c:pt idx="1869">
                  <c:v>12.075819017384751</c:v>
                </c:pt>
                <c:pt idx="1870">
                  <c:v>12.23107599564524</c:v>
                </c:pt>
                <c:pt idx="1871">
                  <c:v>12.16265980191733</c:v>
                </c:pt>
                <c:pt idx="1872">
                  <c:v>12.224755239024869</c:v>
                </c:pt>
                <c:pt idx="1873">
                  <c:v>12.169097553324219</c:v>
                </c:pt>
                <c:pt idx="1874">
                  <c:v>12.07765609445447</c:v>
                </c:pt>
                <c:pt idx="1875">
                  <c:v>12.23538341042871</c:v>
                </c:pt>
                <c:pt idx="1876">
                  <c:v>12.150037822608921</c:v>
                </c:pt>
                <c:pt idx="1877">
                  <c:v>12.33470219112664</c:v>
                </c:pt>
                <c:pt idx="1878">
                  <c:v>12.21748780185224</c:v>
                </c:pt>
                <c:pt idx="1879">
                  <c:v>12.19120498465619</c:v>
                </c:pt>
                <c:pt idx="1880">
                  <c:v>12.035086164290281</c:v>
                </c:pt>
                <c:pt idx="1881">
                  <c:v>12.037674530387189</c:v>
                </c:pt>
                <c:pt idx="1882">
                  <c:v>12.132149459649259</c:v>
                </c:pt>
                <c:pt idx="1883">
                  <c:v>12.1034782512038</c:v>
                </c:pt>
                <c:pt idx="1884">
                  <c:v>12.20167936940951</c:v>
                </c:pt>
                <c:pt idx="1885">
                  <c:v>12.30645848451271</c:v>
                </c:pt>
                <c:pt idx="1886">
                  <c:v>12.43606829706591</c:v>
                </c:pt>
                <c:pt idx="1887">
                  <c:v>12.34660469321533</c:v>
                </c:pt>
                <c:pt idx="1888">
                  <c:v>12.3371488396408</c:v>
                </c:pt>
                <c:pt idx="1889">
                  <c:v>12.420520007323161</c:v>
                </c:pt>
                <c:pt idx="1890">
                  <c:v>12.13791897517253</c:v>
                </c:pt>
                <c:pt idx="1891">
                  <c:v>12.196093646160209</c:v>
                </c:pt>
                <c:pt idx="1892">
                  <c:v>12.05877607382846</c:v>
                </c:pt>
                <c:pt idx="1893">
                  <c:v>11.994452066655899</c:v>
                </c:pt>
                <c:pt idx="1894">
                  <c:v>12.140684441266229</c:v>
                </c:pt>
                <c:pt idx="1895">
                  <c:v>12.272741873288</c:v>
                </c:pt>
                <c:pt idx="1896">
                  <c:v>12.2095970954697</c:v>
                </c:pt>
                <c:pt idx="1897">
                  <c:v>12.396633161085139</c:v>
                </c:pt>
                <c:pt idx="1898">
                  <c:v>12.525570133551531</c:v>
                </c:pt>
                <c:pt idx="1899">
                  <c:v>12.462124130177189</c:v>
                </c:pt>
                <c:pt idx="1900">
                  <c:v>12.2260105264748</c:v>
                </c:pt>
                <c:pt idx="1901">
                  <c:v>12.300553159119151</c:v>
                </c:pt>
                <c:pt idx="1902">
                  <c:v>12.355804760218961</c:v>
                </c:pt>
                <c:pt idx="1903">
                  <c:v>12.182917384903201</c:v>
                </c:pt>
                <c:pt idx="1904">
                  <c:v>12.08397505325547</c:v>
                </c:pt>
                <c:pt idx="1905">
                  <c:v>12.34989993041577</c:v>
                </c:pt>
                <c:pt idx="1906">
                  <c:v>12.406018431843711</c:v>
                </c:pt>
                <c:pt idx="1907">
                  <c:v>12.47811412724749</c:v>
                </c:pt>
                <c:pt idx="1908">
                  <c:v>12.516489301241871</c:v>
                </c:pt>
                <c:pt idx="1909">
                  <c:v>12.44002039281612</c:v>
                </c:pt>
                <c:pt idx="1910">
                  <c:v>12.54875176727024</c:v>
                </c:pt>
                <c:pt idx="1911">
                  <c:v>12.374716247575391</c:v>
                </c:pt>
                <c:pt idx="1912">
                  <c:v>12.11816565889502</c:v>
                </c:pt>
                <c:pt idx="1913">
                  <c:v>12.074180316161289</c:v>
                </c:pt>
                <c:pt idx="1914">
                  <c:v>11.495527328699509</c:v>
                </c:pt>
                <c:pt idx="1915">
                  <c:v>11.69250422965318</c:v>
                </c:pt>
                <c:pt idx="1916">
                  <c:v>11.62986532880476</c:v>
                </c:pt>
                <c:pt idx="1917">
                  <c:v>11.67596425430736</c:v>
                </c:pt>
                <c:pt idx="1918">
                  <c:v>11.34122349375374</c:v>
                </c:pt>
                <c:pt idx="1919">
                  <c:v>11.347845217282259</c:v>
                </c:pt>
                <c:pt idx="1920">
                  <c:v>11.27247694381302</c:v>
                </c:pt>
                <c:pt idx="1921">
                  <c:v>11.56205193333035</c:v>
                </c:pt>
                <c:pt idx="1922">
                  <c:v>11.55879634037224</c:v>
                </c:pt>
                <c:pt idx="1923">
                  <c:v>11.53889927688725</c:v>
                </c:pt>
                <c:pt idx="1924">
                  <c:v>11.68585117532232</c:v>
                </c:pt>
                <c:pt idx="1925">
                  <c:v>11.404227244483719</c:v>
                </c:pt>
                <c:pt idx="1926">
                  <c:v>11.065345441440311</c:v>
                </c:pt>
                <c:pt idx="1927">
                  <c:v>11.24717996033481</c:v>
                </c:pt>
                <c:pt idx="1928">
                  <c:v>11.238025476251339</c:v>
                </c:pt>
                <c:pt idx="1929">
                  <c:v>11.402944416756959</c:v>
                </c:pt>
                <c:pt idx="1930">
                  <c:v>11.58395908040487</c:v>
                </c:pt>
                <c:pt idx="1931">
                  <c:v>11.439069442831549</c:v>
                </c:pt>
                <c:pt idx="1932">
                  <c:v>11.55080659475116</c:v>
                </c:pt>
                <c:pt idx="1933">
                  <c:v>11.57722872550629</c:v>
                </c:pt>
                <c:pt idx="1934">
                  <c:v>11.54384487580753</c:v>
                </c:pt>
                <c:pt idx="1935">
                  <c:v>11.39884504276794</c:v>
                </c:pt>
                <c:pt idx="1936">
                  <c:v>11.53621536109636</c:v>
                </c:pt>
                <c:pt idx="1937">
                  <c:v>11.470549420849499</c:v>
                </c:pt>
                <c:pt idx="1938">
                  <c:v>11.582356663830829</c:v>
                </c:pt>
                <c:pt idx="1939">
                  <c:v>11.55948226988029</c:v>
                </c:pt>
                <c:pt idx="1940">
                  <c:v>11.403711043854191</c:v>
                </c:pt>
                <c:pt idx="1941">
                  <c:v>11.523811467122639</c:v>
                </c:pt>
                <c:pt idx="1942">
                  <c:v>11.39718712521722</c:v>
                </c:pt>
                <c:pt idx="1943">
                  <c:v>11.4374279238521</c:v>
                </c:pt>
                <c:pt idx="1944">
                  <c:v>11.62248189041869</c:v>
                </c:pt>
                <c:pt idx="1945">
                  <c:v>11.7240488732741</c:v>
                </c:pt>
                <c:pt idx="1946">
                  <c:v>11.783337284514269</c:v>
                </c:pt>
                <c:pt idx="1947">
                  <c:v>11.79824009102324</c:v>
                </c:pt>
                <c:pt idx="1948">
                  <c:v>11.84998115148163</c:v>
                </c:pt>
                <c:pt idx="1949">
                  <c:v>11.8497896718901</c:v>
                </c:pt>
                <c:pt idx="1950">
                  <c:v>11.835496838466639</c:v>
                </c:pt>
                <c:pt idx="1951">
                  <c:v>11.768498532633171</c:v>
                </c:pt>
                <c:pt idx="1952">
                  <c:v>11.83360017629183</c:v>
                </c:pt>
                <c:pt idx="1953">
                  <c:v>11.708570210528331</c:v>
                </c:pt>
                <c:pt idx="1954">
                  <c:v>11.3782295459004</c:v>
                </c:pt>
                <c:pt idx="1955">
                  <c:v>11.53010128454617</c:v>
                </c:pt>
                <c:pt idx="1956">
                  <c:v>11.489153612177351</c:v>
                </c:pt>
                <c:pt idx="1957">
                  <c:v>11.543018079883961</c:v>
                </c:pt>
                <c:pt idx="1958">
                  <c:v>11.53745236569176</c:v>
                </c:pt>
                <c:pt idx="1959">
                  <c:v>11.679019569632709</c:v>
                </c:pt>
                <c:pt idx="1960">
                  <c:v>11.670188657954069</c:v>
                </c:pt>
                <c:pt idx="1961">
                  <c:v>11.805044276151049</c:v>
                </c:pt>
                <c:pt idx="1962">
                  <c:v>11.83034204167738</c:v>
                </c:pt>
                <c:pt idx="1963">
                  <c:v>11.79233882931455</c:v>
                </c:pt>
                <c:pt idx="1964">
                  <c:v>11.614492291431629</c:v>
                </c:pt>
                <c:pt idx="1965">
                  <c:v>11.61788110139719</c:v>
                </c:pt>
                <c:pt idx="1966">
                  <c:v>11.41932282516454</c:v>
                </c:pt>
                <c:pt idx="1967">
                  <c:v>11.09680609736623</c:v>
                </c:pt>
                <c:pt idx="1968">
                  <c:v>11.072098014816881</c:v>
                </c:pt>
                <c:pt idx="1969">
                  <c:v>10.96483260174179</c:v>
                </c:pt>
                <c:pt idx="1970">
                  <c:v>10.34194622454795</c:v>
                </c:pt>
                <c:pt idx="1971">
                  <c:v>10.372499264755771</c:v>
                </c:pt>
                <c:pt idx="1972">
                  <c:v>10.488246138838161</c:v>
                </c:pt>
                <c:pt idx="1973">
                  <c:v>10.190167277651019</c:v>
                </c:pt>
                <c:pt idx="1974">
                  <c:v>10.497196302243941</c:v>
                </c:pt>
                <c:pt idx="1975">
                  <c:v>10.476019927870221</c:v>
                </c:pt>
                <c:pt idx="1976">
                  <c:v>10.52507116270557</c:v>
                </c:pt>
                <c:pt idx="1977">
                  <c:v>10.7836474485665</c:v>
                </c:pt>
                <c:pt idx="1978">
                  <c:v>10.815650052514799</c:v>
                </c:pt>
                <c:pt idx="1979">
                  <c:v>11.14130879323047</c:v>
                </c:pt>
                <c:pt idx="1980">
                  <c:v>11.212346421966711</c:v>
                </c:pt>
                <c:pt idx="1981">
                  <c:v>11.26910710966974</c:v>
                </c:pt>
                <c:pt idx="1982">
                  <c:v>11.3576748468686</c:v>
                </c:pt>
                <c:pt idx="1983">
                  <c:v>11.303500766023591</c:v>
                </c:pt>
                <c:pt idx="1984">
                  <c:v>11.50885199915335</c:v>
                </c:pt>
                <c:pt idx="1985">
                  <c:v>11.56940241172323</c:v>
                </c:pt>
                <c:pt idx="1986">
                  <c:v>11.57463850653629</c:v>
                </c:pt>
                <c:pt idx="1987">
                  <c:v>11.63804548011594</c:v>
                </c:pt>
                <c:pt idx="1988">
                  <c:v>11.891591906502031</c:v>
                </c:pt>
                <c:pt idx="1989">
                  <c:v>12.009280083927971</c:v>
                </c:pt>
                <c:pt idx="1990">
                  <c:v>11.93542217777915</c:v>
                </c:pt>
                <c:pt idx="1991">
                  <c:v>11.78661152233418</c:v>
                </c:pt>
                <c:pt idx="1992">
                  <c:v>11.803219671398329</c:v>
                </c:pt>
                <c:pt idx="1993">
                  <c:v>11.86953310247859</c:v>
                </c:pt>
                <c:pt idx="1994">
                  <c:v>12.002157189703089</c:v>
                </c:pt>
                <c:pt idx="1995">
                  <c:v>12.037340550958261</c:v>
                </c:pt>
                <c:pt idx="1996">
                  <c:v>11.78320583813902</c:v>
                </c:pt>
                <c:pt idx="1997">
                  <c:v>11.82494129451848</c:v>
                </c:pt>
                <c:pt idx="1998">
                  <c:v>11.10586898600258</c:v>
                </c:pt>
                <c:pt idx="1999">
                  <c:v>11.461153781228409</c:v>
                </c:pt>
                <c:pt idx="2000">
                  <c:v>11.924655269006349</c:v>
                </c:pt>
                <c:pt idx="2001">
                  <c:v>11.97496140320354</c:v>
                </c:pt>
                <c:pt idx="2002">
                  <c:v>12.104359496428559</c:v>
                </c:pt>
                <c:pt idx="2003">
                  <c:v>12.340872527896989</c:v>
                </c:pt>
                <c:pt idx="2004">
                  <c:v>12.329936819243409</c:v>
                </c:pt>
                <c:pt idx="2005">
                  <c:v>12.3276002184123</c:v>
                </c:pt>
                <c:pt idx="2006">
                  <c:v>12.28329113978104</c:v>
                </c:pt>
                <c:pt idx="2007">
                  <c:v>12.3652649483864</c:v>
                </c:pt>
                <c:pt idx="2008">
                  <c:v>12.33614419401564</c:v>
                </c:pt>
                <c:pt idx="2009">
                  <c:v>12.38244007446948</c:v>
                </c:pt>
                <c:pt idx="2010">
                  <c:v>12.368997237313669</c:v>
                </c:pt>
                <c:pt idx="2011">
                  <c:v>12.42300304185073</c:v>
                </c:pt>
                <c:pt idx="2012">
                  <c:v>12.49583066138231</c:v>
                </c:pt>
                <c:pt idx="2013">
                  <c:v>12.19605689022598</c:v>
                </c:pt>
                <c:pt idx="2014">
                  <c:v>12.51925667113988</c:v>
                </c:pt>
                <c:pt idx="2015">
                  <c:v>12.541325475404401</c:v>
                </c:pt>
                <c:pt idx="2016">
                  <c:v>12.247336974603771</c:v>
                </c:pt>
                <c:pt idx="2017">
                  <c:v>12.116683249014949</c:v>
                </c:pt>
                <c:pt idx="2018">
                  <c:v>12.52277885028998</c:v>
                </c:pt>
                <c:pt idx="2019">
                  <c:v>12.55637369157526</c:v>
                </c:pt>
                <c:pt idx="2020">
                  <c:v>12.39713205168599</c:v>
                </c:pt>
                <c:pt idx="2021">
                  <c:v>12.25189437585091</c:v>
                </c:pt>
                <c:pt idx="2022">
                  <c:v>12.34476869351565</c:v>
                </c:pt>
                <c:pt idx="2023">
                  <c:v>12.49066385929383</c:v>
                </c:pt>
                <c:pt idx="2024">
                  <c:v>12.561238562723769</c:v>
                </c:pt>
                <c:pt idx="2025">
                  <c:v>12.914145354776171</c:v>
                </c:pt>
                <c:pt idx="2026">
                  <c:v>12.98737326602053</c:v>
                </c:pt>
                <c:pt idx="2027">
                  <c:v>12.97651911763263</c:v>
                </c:pt>
                <c:pt idx="2028">
                  <c:v>13.03396500921342</c:v>
                </c:pt>
                <c:pt idx="2029">
                  <c:v>12.89081666337267</c:v>
                </c:pt>
                <c:pt idx="2030">
                  <c:v>12.81305446453052</c:v>
                </c:pt>
                <c:pt idx="2031">
                  <c:v>13.021064411972359</c:v>
                </c:pt>
                <c:pt idx="2032">
                  <c:v>12.99988255506212</c:v>
                </c:pt>
                <c:pt idx="2033">
                  <c:v>12.954406378384361</c:v>
                </c:pt>
                <c:pt idx="2034">
                  <c:v>13.01487150170974</c:v>
                </c:pt>
                <c:pt idx="2035">
                  <c:v>13.20452045518755</c:v>
                </c:pt>
                <c:pt idx="2036">
                  <c:v>13.31007944306862</c:v>
                </c:pt>
                <c:pt idx="2037">
                  <c:v>13.242748365304379</c:v>
                </c:pt>
                <c:pt idx="2038">
                  <c:v>13.254186634289381</c:v>
                </c:pt>
                <c:pt idx="2039">
                  <c:v>13.13389943783447</c:v>
                </c:pt>
                <c:pt idx="2040">
                  <c:v>13.077941645625559</c:v>
                </c:pt>
                <c:pt idx="2041">
                  <c:v>12.891606497800749</c:v>
                </c:pt>
                <c:pt idx="2042">
                  <c:v>12.477883142721801</c:v>
                </c:pt>
                <c:pt idx="2043">
                  <c:v>12.75420187220284</c:v>
                </c:pt>
                <c:pt idx="2044">
                  <c:v>12.512685177228519</c:v>
                </c:pt>
                <c:pt idx="2045">
                  <c:v>12.48172313423346</c:v>
                </c:pt>
                <c:pt idx="2046">
                  <c:v>12.83893187166359</c:v>
                </c:pt>
                <c:pt idx="2047">
                  <c:v>12.9487598686955</c:v>
                </c:pt>
                <c:pt idx="2048">
                  <c:v>12.814151456791739</c:v>
                </c:pt>
                <c:pt idx="2049">
                  <c:v>12.75554258407613</c:v>
                </c:pt>
                <c:pt idx="2050">
                  <c:v>12.550431458528839</c:v>
                </c:pt>
                <c:pt idx="2051">
                  <c:v>12.709966360434111</c:v>
                </c:pt>
                <c:pt idx="2052">
                  <c:v>12.486707733714811</c:v>
                </c:pt>
                <c:pt idx="2053">
                  <c:v>12.430629224730881</c:v>
                </c:pt>
                <c:pt idx="2054">
                  <c:v>12.111960730641121</c:v>
                </c:pt>
                <c:pt idx="2055">
                  <c:v>11.30999373749369</c:v>
                </c:pt>
                <c:pt idx="2056">
                  <c:v>11.56928196110662</c:v>
                </c:pt>
                <c:pt idx="2057">
                  <c:v>11.284608542797599</c:v>
                </c:pt>
                <c:pt idx="2058">
                  <c:v>11.530019650260011</c:v>
                </c:pt>
                <c:pt idx="2059">
                  <c:v>11.511188531874909</c:v>
                </c:pt>
                <c:pt idx="2060">
                  <c:v>11.638435908741689</c:v>
                </c:pt>
                <c:pt idx="2061">
                  <c:v>11.489943691839279</c:v>
                </c:pt>
                <c:pt idx="2062">
                  <c:v>11.30902936858053</c:v>
                </c:pt>
                <c:pt idx="2063">
                  <c:v>11.72883834776145</c:v>
                </c:pt>
                <c:pt idx="2064">
                  <c:v>11.59287512660193</c:v>
                </c:pt>
                <c:pt idx="2065">
                  <c:v>11.801712258068481</c:v>
                </c:pt>
                <c:pt idx="2066">
                  <c:v>11.550113532153681</c:v>
                </c:pt>
                <c:pt idx="2067">
                  <c:v>11.21336412903187</c:v>
                </c:pt>
                <c:pt idx="2068">
                  <c:v>11.220747379088211</c:v>
                </c:pt>
                <c:pt idx="2069">
                  <c:v>11.537996588506349</c:v>
                </c:pt>
                <c:pt idx="2070">
                  <c:v>11.64232896652636</c:v>
                </c:pt>
                <c:pt idx="2071">
                  <c:v>11.448258271670779</c:v>
                </c:pt>
                <c:pt idx="2072">
                  <c:v>11.829902397945601</c:v>
                </c:pt>
                <c:pt idx="2073">
                  <c:v>11.995725801373551</c:v>
                </c:pt>
                <c:pt idx="2074">
                  <c:v>12.035247559092239</c:v>
                </c:pt>
                <c:pt idx="2075">
                  <c:v>12.107745010019331</c:v>
                </c:pt>
                <c:pt idx="2076">
                  <c:v>12.04409296806671</c:v>
                </c:pt>
                <c:pt idx="2077">
                  <c:v>11.902609139967391</c:v>
                </c:pt>
                <c:pt idx="2078">
                  <c:v>12.016337211724339</c:v>
                </c:pt>
                <c:pt idx="2079">
                  <c:v>12.1180715437598</c:v>
                </c:pt>
                <c:pt idx="2080">
                  <c:v>12.31488518494772</c:v>
                </c:pt>
                <c:pt idx="2081">
                  <c:v>12.27623945466217</c:v>
                </c:pt>
                <c:pt idx="2082">
                  <c:v>12.09493378086948</c:v>
                </c:pt>
                <c:pt idx="2083">
                  <c:v>12.0406978061232</c:v>
                </c:pt>
                <c:pt idx="2084">
                  <c:v>11.85723967793478</c:v>
                </c:pt>
                <c:pt idx="2085">
                  <c:v>11.8482399482912</c:v>
                </c:pt>
                <c:pt idx="2086">
                  <c:v>11.691294859087391</c:v>
                </c:pt>
                <c:pt idx="2087">
                  <c:v>11.38414181235812</c:v>
                </c:pt>
                <c:pt idx="2088">
                  <c:v>11.202653124428901</c:v>
                </c:pt>
                <c:pt idx="2089">
                  <c:v>11.0268360948257</c:v>
                </c:pt>
                <c:pt idx="2090">
                  <c:v>11.37122616121686</c:v>
                </c:pt>
                <c:pt idx="2091">
                  <c:v>11.153360815306989</c:v>
                </c:pt>
                <c:pt idx="2092">
                  <c:v>11.52080211716979</c:v>
                </c:pt>
                <c:pt idx="2093">
                  <c:v>11.59303473027561</c:v>
                </c:pt>
                <c:pt idx="2094">
                  <c:v>11.69458958359502</c:v>
                </c:pt>
                <c:pt idx="2095">
                  <c:v>11.66797300389265</c:v>
                </c:pt>
                <c:pt idx="2096">
                  <c:v>11.44468574380833</c:v>
                </c:pt>
                <c:pt idx="2097">
                  <c:v>11.26067806083033</c:v>
                </c:pt>
                <c:pt idx="2098">
                  <c:v>11.04403217033029</c:v>
                </c:pt>
                <c:pt idx="2099">
                  <c:v>11.027564423460399</c:v>
                </c:pt>
                <c:pt idx="2100">
                  <c:v>11.148912115193079</c:v>
                </c:pt>
                <c:pt idx="2101">
                  <c:v>11.10538776321094</c:v>
                </c:pt>
                <c:pt idx="2102">
                  <c:v>11.25892423033681</c:v>
                </c:pt>
                <c:pt idx="2103">
                  <c:v>11.21415036664157</c:v>
                </c:pt>
                <c:pt idx="2104">
                  <c:v>11.54011967616332</c:v>
                </c:pt>
                <c:pt idx="2105">
                  <c:v>11.6117556829485</c:v>
                </c:pt>
                <c:pt idx="2106">
                  <c:v>11.591709682326639</c:v>
                </c:pt>
                <c:pt idx="2107">
                  <c:v>11.41308097594699</c:v>
                </c:pt>
                <c:pt idx="2108">
                  <c:v>11.33690454694252</c:v>
                </c:pt>
                <c:pt idx="2109">
                  <c:v>11.33417264247023</c:v>
                </c:pt>
                <c:pt idx="2110">
                  <c:v>11.43196140475631</c:v>
                </c:pt>
                <c:pt idx="2111">
                  <c:v>11.23444824034506</c:v>
                </c:pt>
                <c:pt idx="2112">
                  <c:v>11.178174193233991</c:v>
                </c:pt>
                <c:pt idx="2113">
                  <c:v>11.21232616095908</c:v>
                </c:pt>
                <c:pt idx="2114">
                  <c:v>10.97554017916748</c:v>
                </c:pt>
                <c:pt idx="2115">
                  <c:v>11.01157060163621</c:v>
                </c:pt>
                <c:pt idx="2116">
                  <c:v>11.008201834723559</c:v>
                </c:pt>
                <c:pt idx="2117">
                  <c:v>11.07257138517949</c:v>
                </c:pt>
                <c:pt idx="2118">
                  <c:v>10.991636946433619</c:v>
                </c:pt>
                <c:pt idx="2119">
                  <c:v>10.81031280185781</c:v>
                </c:pt>
                <c:pt idx="2120">
                  <c:v>10.963752102089099</c:v>
                </c:pt>
                <c:pt idx="2121">
                  <c:v>11.102060044526199</c:v>
                </c:pt>
                <c:pt idx="2122">
                  <c:v>11.030846507214561</c:v>
                </c:pt>
                <c:pt idx="2123">
                  <c:v>11.15021704554745</c:v>
                </c:pt>
                <c:pt idx="2124">
                  <c:v>11.12801186119032</c:v>
                </c:pt>
                <c:pt idx="2125">
                  <c:v>11.220071060164109</c:v>
                </c:pt>
                <c:pt idx="2126">
                  <c:v>11.05027536023071</c:v>
                </c:pt>
                <c:pt idx="2127">
                  <c:v>11.115990142150549</c:v>
                </c:pt>
                <c:pt idx="2128">
                  <c:v>10.71013415643217</c:v>
                </c:pt>
                <c:pt idx="2129">
                  <c:v>10.74104229709687</c:v>
                </c:pt>
                <c:pt idx="2130">
                  <c:v>10.765961433638839</c:v>
                </c:pt>
                <c:pt idx="2131">
                  <c:v>10.00527921246773</c:v>
                </c:pt>
                <c:pt idx="2132">
                  <c:v>10.03389802297376</c:v>
                </c:pt>
                <c:pt idx="2133">
                  <c:v>9.9145013731396059</c:v>
                </c:pt>
                <c:pt idx="2134">
                  <c:v>9.7098199712873665</c:v>
                </c:pt>
                <c:pt idx="2135">
                  <c:v>9.676528432494818</c:v>
                </c:pt>
                <c:pt idx="2136">
                  <c:v>9.3942293677746083</c:v>
                </c:pt>
                <c:pt idx="2137">
                  <c:v>9.6172549514861085</c:v>
                </c:pt>
                <c:pt idx="2138">
                  <c:v>10.11114550564011</c:v>
                </c:pt>
                <c:pt idx="2139">
                  <c:v>9.9152967099017797</c:v>
                </c:pt>
                <c:pt idx="2140">
                  <c:v>9.8817519127438569</c:v>
                </c:pt>
                <c:pt idx="2141">
                  <c:v>9.7765549574981314</c:v>
                </c:pt>
                <c:pt idx="2142">
                  <c:v>9.8020991160391784</c:v>
                </c:pt>
                <c:pt idx="2143">
                  <c:v>9.6557720279922297</c:v>
                </c:pt>
                <c:pt idx="2144">
                  <c:v>9.7367398297532262</c:v>
                </c:pt>
                <c:pt idx="2145">
                  <c:v>9.8625554417918568</c:v>
                </c:pt>
                <c:pt idx="2146">
                  <c:v>9.9358751165355965</c:v>
                </c:pt>
                <c:pt idx="2147">
                  <c:v>10.21089750859502</c:v>
                </c:pt>
                <c:pt idx="2148">
                  <c:v>10.19256837559872</c:v>
                </c:pt>
                <c:pt idx="2149">
                  <c:v>10.229147756091219</c:v>
                </c:pt>
                <c:pt idx="2150">
                  <c:v>10.20949497911886</c:v>
                </c:pt>
                <c:pt idx="2151">
                  <c:v>10.140901583619829</c:v>
                </c:pt>
                <c:pt idx="2152">
                  <c:v>10.102848475474101</c:v>
                </c:pt>
                <c:pt idx="2153">
                  <c:v>10.4415791275185</c:v>
                </c:pt>
                <c:pt idx="2154">
                  <c:v>10.56833349765871</c:v>
                </c:pt>
                <c:pt idx="2155">
                  <c:v>10.60756339930095</c:v>
                </c:pt>
                <c:pt idx="2156">
                  <c:v>10.80656608006271</c:v>
                </c:pt>
                <c:pt idx="2157">
                  <c:v>10.873259033651291</c:v>
                </c:pt>
                <c:pt idx="2158">
                  <c:v>10.926204114400379</c:v>
                </c:pt>
                <c:pt idx="2159">
                  <c:v>10.68854970912696</c:v>
                </c:pt>
                <c:pt idx="2160">
                  <c:v>10.725395342313419</c:v>
                </c:pt>
                <c:pt idx="2161">
                  <c:v>10.73480387957364</c:v>
                </c:pt>
                <c:pt idx="2162">
                  <c:v>10.394116238575</c:v>
                </c:pt>
                <c:pt idx="2163">
                  <c:v>10.24871441243593</c:v>
                </c:pt>
                <c:pt idx="2164">
                  <c:v>10.345534414545639</c:v>
                </c:pt>
                <c:pt idx="2165">
                  <c:v>10.50167956853937</c:v>
                </c:pt>
                <c:pt idx="2166">
                  <c:v>10.307952245374279</c:v>
                </c:pt>
                <c:pt idx="2167">
                  <c:v>10.4014606165541</c:v>
                </c:pt>
                <c:pt idx="2168">
                  <c:v>10.72660057890511</c:v>
                </c:pt>
                <c:pt idx="2169">
                  <c:v>10.76374708034891</c:v>
                </c:pt>
                <c:pt idx="2170">
                  <c:v>10.71141718892979</c:v>
                </c:pt>
                <c:pt idx="2171">
                  <c:v>10.55217185060889</c:v>
                </c:pt>
                <c:pt idx="2172">
                  <c:v>10.51199539079475</c:v>
                </c:pt>
                <c:pt idx="2173">
                  <c:v>10.368168335387139</c:v>
                </c:pt>
                <c:pt idx="2174">
                  <c:v>10.446125139038269</c:v>
                </c:pt>
                <c:pt idx="2175">
                  <c:v>10.44798730260201</c:v>
                </c:pt>
                <c:pt idx="2176">
                  <c:v>10.533679949852409</c:v>
                </c:pt>
                <c:pt idx="2177">
                  <c:v>10.30590043102956</c:v>
                </c:pt>
                <c:pt idx="2178">
                  <c:v>10.204108358826289</c:v>
                </c:pt>
                <c:pt idx="2179">
                  <c:v>10.206776334721249</c:v>
                </c:pt>
                <c:pt idx="2180">
                  <c:v>10.023982555436151</c:v>
                </c:pt>
                <c:pt idx="2181">
                  <c:v>10.106365222270121</c:v>
                </c:pt>
                <c:pt idx="2182">
                  <c:v>9.962201823870398</c:v>
                </c:pt>
                <c:pt idx="2183">
                  <c:v>10.12517978710569</c:v>
                </c:pt>
                <c:pt idx="2184">
                  <c:v>10.070965461495829</c:v>
                </c:pt>
                <c:pt idx="2185">
                  <c:v>10.05821929206606</c:v>
                </c:pt>
                <c:pt idx="2186">
                  <c:v>9.9929404441577336</c:v>
                </c:pt>
                <c:pt idx="2187">
                  <c:v>10.02261801037964</c:v>
                </c:pt>
                <c:pt idx="2188">
                  <c:v>9.9498625851459472</c:v>
                </c:pt>
                <c:pt idx="2189">
                  <c:v>9.8805363390551157</c:v>
                </c:pt>
                <c:pt idx="2190">
                  <c:v>10.08416663000958</c:v>
                </c:pt>
                <c:pt idx="2191">
                  <c:v>10.269892331686689</c:v>
                </c:pt>
                <c:pt idx="2192">
                  <c:v>10.292785564021649</c:v>
                </c:pt>
                <c:pt idx="2193">
                  <c:v>10.290048063072859</c:v>
                </c:pt>
                <c:pt idx="2194">
                  <c:v>10.204490531829499</c:v>
                </c:pt>
                <c:pt idx="2195">
                  <c:v>10.238265870809499</c:v>
                </c:pt>
                <c:pt idx="2196">
                  <c:v>10.218618723670771</c:v>
                </c:pt>
                <c:pt idx="2197">
                  <c:v>10.27255474557734</c:v>
                </c:pt>
                <c:pt idx="2198">
                  <c:v>10.308428565474779</c:v>
                </c:pt>
                <c:pt idx="2199">
                  <c:v>10.17941430324338</c:v>
                </c:pt>
                <c:pt idx="2200">
                  <c:v>10.24617187556491</c:v>
                </c:pt>
                <c:pt idx="2201">
                  <c:v>10.319570028832819</c:v>
                </c:pt>
                <c:pt idx="2202">
                  <c:v>10.25449188788477</c:v>
                </c:pt>
                <c:pt idx="2203">
                  <c:v>10.373096768617639</c:v>
                </c:pt>
                <c:pt idx="2204">
                  <c:v>10.41984966545045</c:v>
                </c:pt>
                <c:pt idx="2205">
                  <c:v>10.37787075448465</c:v>
                </c:pt>
                <c:pt idx="2206">
                  <c:v>10.337137280288021</c:v>
                </c:pt>
                <c:pt idx="2207">
                  <c:v>10.244040836573481</c:v>
                </c:pt>
                <c:pt idx="2208">
                  <c:v>10.105657807673619</c:v>
                </c:pt>
                <c:pt idx="2209">
                  <c:v>10.01819126261201</c:v>
                </c:pt>
                <c:pt idx="2210">
                  <c:v>10.246874120289171</c:v>
                </c:pt>
                <c:pt idx="2211">
                  <c:v>10.590267881445021</c:v>
                </c:pt>
                <c:pt idx="2212">
                  <c:v>10.61378609922917</c:v>
                </c:pt>
                <c:pt idx="2213">
                  <c:v>10.69787315314289</c:v>
                </c:pt>
                <c:pt idx="2214">
                  <c:v>10.66491041714397</c:v>
                </c:pt>
                <c:pt idx="2215">
                  <c:v>10.65134121840137</c:v>
                </c:pt>
                <c:pt idx="2216">
                  <c:v>11.087433479673919</c:v>
                </c:pt>
                <c:pt idx="2217">
                  <c:v>11.10379881770811</c:v>
                </c:pt>
                <c:pt idx="2218">
                  <c:v>10.88839487859671</c:v>
                </c:pt>
                <c:pt idx="2219">
                  <c:v>11.05685254888027</c:v>
                </c:pt>
                <c:pt idx="2220">
                  <c:v>11.44331093054384</c:v>
                </c:pt>
                <c:pt idx="2221">
                  <c:v>12.08363130679839</c:v>
                </c:pt>
                <c:pt idx="2222">
                  <c:v>12.00390203832181</c:v>
                </c:pt>
                <c:pt idx="2223">
                  <c:v>11.960109366169711</c:v>
                </c:pt>
                <c:pt idx="2224">
                  <c:v>12.354150860275279</c:v>
                </c:pt>
                <c:pt idx="2225">
                  <c:v>12.36150153958004</c:v>
                </c:pt>
                <c:pt idx="2226">
                  <c:v>12.74558856582615</c:v>
                </c:pt>
                <c:pt idx="2227">
                  <c:v>13.04864196615406</c:v>
                </c:pt>
                <c:pt idx="2228">
                  <c:v>13.30384160822493</c:v>
                </c:pt>
                <c:pt idx="2229">
                  <c:v>13.08752682082396</c:v>
                </c:pt>
                <c:pt idx="2230">
                  <c:v>13.15018165852269</c:v>
                </c:pt>
                <c:pt idx="2231">
                  <c:v>14.0809685910572</c:v>
                </c:pt>
                <c:pt idx="2232">
                  <c:v>14.51516011057004</c:v>
                </c:pt>
                <c:pt idx="2233">
                  <c:v>13.88592524242177</c:v>
                </c:pt>
                <c:pt idx="2234">
                  <c:v>13.943733617820961</c:v>
                </c:pt>
                <c:pt idx="2235">
                  <c:v>14.05253695769024</c:v>
                </c:pt>
                <c:pt idx="2236">
                  <c:v>14.753229714063689</c:v>
                </c:pt>
                <c:pt idx="2237">
                  <c:v>14.74748770494959</c:v>
                </c:pt>
                <c:pt idx="2238">
                  <c:v>14.66277590300804</c:v>
                </c:pt>
                <c:pt idx="2239">
                  <c:v>14.687167797693711</c:v>
                </c:pt>
                <c:pt idx="2240">
                  <c:v>14.83464147301761</c:v>
                </c:pt>
                <c:pt idx="2241">
                  <c:v>14.751011671961541</c:v>
                </c:pt>
                <c:pt idx="2242">
                  <c:v>14.375218791575969</c:v>
                </c:pt>
                <c:pt idx="2243">
                  <c:v>14.60697179690913</c:v>
                </c:pt>
                <c:pt idx="2244">
                  <c:v>14.32220283814511</c:v>
                </c:pt>
                <c:pt idx="2245">
                  <c:v>14.79191288782904</c:v>
                </c:pt>
                <c:pt idx="2246">
                  <c:v>15.605089100770011</c:v>
                </c:pt>
                <c:pt idx="2247">
                  <c:v>15.71609719658267</c:v>
                </c:pt>
                <c:pt idx="2248">
                  <c:v>15.674010526930459</c:v>
                </c:pt>
                <c:pt idx="2249">
                  <c:v>15.5208188770044</c:v>
                </c:pt>
                <c:pt idx="2250">
                  <c:v>15.24630519070584</c:v>
                </c:pt>
                <c:pt idx="2251">
                  <c:v>15.43461305397263</c:v>
                </c:pt>
                <c:pt idx="2252">
                  <c:v>15.38755691309019</c:v>
                </c:pt>
                <c:pt idx="2253">
                  <c:v>15.011032995406589</c:v>
                </c:pt>
                <c:pt idx="2254">
                  <c:v>14.883641125148401</c:v>
                </c:pt>
                <c:pt idx="2255">
                  <c:v>15.071662365664061</c:v>
                </c:pt>
                <c:pt idx="2256">
                  <c:v>15.952172234150421</c:v>
                </c:pt>
                <c:pt idx="2257">
                  <c:v>15.9533945607578</c:v>
                </c:pt>
                <c:pt idx="2258">
                  <c:v>15.593987246209959</c:v>
                </c:pt>
                <c:pt idx="2259">
                  <c:v>15.48869727428214</c:v>
                </c:pt>
                <c:pt idx="2260">
                  <c:v>15.11226680755801</c:v>
                </c:pt>
                <c:pt idx="2261">
                  <c:v>14.72642212700373</c:v>
                </c:pt>
                <c:pt idx="2262">
                  <c:v>14.961469502582579</c:v>
                </c:pt>
                <c:pt idx="2263">
                  <c:v>14.249051935013449</c:v>
                </c:pt>
                <c:pt idx="2264">
                  <c:v>14.315047868437601</c:v>
                </c:pt>
                <c:pt idx="2265">
                  <c:v>14.14754224846407</c:v>
                </c:pt>
                <c:pt idx="2266">
                  <c:v>13.812673539741279</c:v>
                </c:pt>
                <c:pt idx="2267">
                  <c:v>12.817723800395189</c:v>
                </c:pt>
                <c:pt idx="2268">
                  <c:v>12.95204277560633</c:v>
                </c:pt>
                <c:pt idx="2269">
                  <c:v>12.93111849806998</c:v>
                </c:pt>
                <c:pt idx="2270">
                  <c:v>12.824590096268331</c:v>
                </c:pt>
                <c:pt idx="2271">
                  <c:v>13.359986042103211</c:v>
                </c:pt>
                <c:pt idx="2272">
                  <c:v>13.29202172435002</c:v>
                </c:pt>
                <c:pt idx="2273">
                  <c:v>13.191038047087201</c:v>
                </c:pt>
                <c:pt idx="2274">
                  <c:v>13.4638258221719</c:v>
                </c:pt>
                <c:pt idx="2275">
                  <c:v>13.527746762399319</c:v>
                </c:pt>
                <c:pt idx="2276">
                  <c:v>13.090847437766479</c:v>
                </c:pt>
                <c:pt idx="2277">
                  <c:v>13.117180913766679</c:v>
                </c:pt>
                <c:pt idx="2278">
                  <c:v>13.40360855511933</c:v>
                </c:pt>
                <c:pt idx="2279">
                  <c:v>13.371253378759461</c:v>
                </c:pt>
                <c:pt idx="2280">
                  <c:v>13.056668433468159</c:v>
                </c:pt>
                <c:pt idx="2281">
                  <c:v>12.87693873872748</c:v>
                </c:pt>
                <c:pt idx="2282">
                  <c:v>13.238907665834629</c:v>
                </c:pt>
                <c:pt idx="2283">
                  <c:v>13.17532557372664</c:v>
                </c:pt>
                <c:pt idx="2284">
                  <c:v>13.18389672527184</c:v>
                </c:pt>
                <c:pt idx="2285">
                  <c:v>13.09173735866173</c:v>
                </c:pt>
                <c:pt idx="2286">
                  <c:v>13.06155969970539</c:v>
                </c:pt>
                <c:pt idx="2287">
                  <c:v>12.939505625711</c:v>
                </c:pt>
                <c:pt idx="2288">
                  <c:v>12.7302942235471</c:v>
                </c:pt>
                <c:pt idx="2289">
                  <c:v>12.69129532758951</c:v>
                </c:pt>
                <c:pt idx="2290">
                  <c:v>12.38974319142436</c:v>
                </c:pt>
                <c:pt idx="2291">
                  <c:v>12.571796171489339</c:v>
                </c:pt>
                <c:pt idx="2292">
                  <c:v>13.027619068055561</c:v>
                </c:pt>
                <c:pt idx="2293">
                  <c:v>13.00079044875889</c:v>
                </c:pt>
                <c:pt idx="2294">
                  <c:v>13.06680057184219</c:v>
                </c:pt>
                <c:pt idx="2295">
                  <c:v>12.78787728347497</c:v>
                </c:pt>
                <c:pt idx="2296">
                  <c:v>12.83335062865312</c:v>
                </c:pt>
                <c:pt idx="2297">
                  <c:v>12.79584490160023</c:v>
                </c:pt>
                <c:pt idx="2298">
                  <c:v>12.989407981900611</c:v>
                </c:pt>
                <c:pt idx="2299">
                  <c:v>13.18035627396714</c:v>
                </c:pt>
                <c:pt idx="2300">
                  <c:v>13.38332540834673</c:v>
                </c:pt>
                <c:pt idx="2301">
                  <c:v>13.365768711174789</c:v>
                </c:pt>
                <c:pt idx="2302">
                  <c:v>13.261862792712961</c:v>
                </c:pt>
                <c:pt idx="2303">
                  <c:v>13.31661827990696</c:v>
                </c:pt>
                <c:pt idx="2304">
                  <c:v>13.47154645044724</c:v>
                </c:pt>
                <c:pt idx="2305">
                  <c:v>13.33234151104765</c:v>
                </c:pt>
                <c:pt idx="2306">
                  <c:v>13.763897654859189</c:v>
                </c:pt>
                <c:pt idx="2307">
                  <c:v>13.83590690891854</c:v>
                </c:pt>
                <c:pt idx="2308">
                  <c:v>13.702161301433669</c:v>
                </c:pt>
                <c:pt idx="2309">
                  <c:v>13.706017537494491</c:v>
                </c:pt>
                <c:pt idx="2310">
                  <c:v>13.804800809627681</c:v>
                </c:pt>
                <c:pt idx="2311">
                  <c:v>13.401552984837689</c:v>
                </c:pt>
                <c:pt idx="2312">
                  <c:v>13.534714422906861</c:v>
                </c:pt>
                <c:pt idx="2313">
                  <c:v>13.421532388981509</c:v>
                </c:pt>
                <c:pt idx="2314">
                  <c:v>13.405778355462211</c:v>
                </c:pt>
                <c:pt idx="2315">
                  <c:v>13.384439310615219</c:v>
                </c:pt>
                <c:pt idx="2316">
                  <c:v>13.52820510969681</c:v>
                </c:pt>
                <c:pt idx="2317">
                  <c:v>13.5134391233958</c:v>
                </c:pt>
                <c:pt idx="2318">
                  <c:v>13.480244697480551</c:v>
                </c:pt>
                <c:pt idx="2319">
                  <c:v>13.196215382457259</c:v>
                </c:pt>
                <c:pt idx="2320">
                  <c:v>13.25225015632326</c:v>
                </c:pt>
                <c:pt idx="2321">
                  <c:v>12.997019824868721</c:v>
                </c:pt>
                <c:pt idx="2322">
                  <c:v>13.1574651668579</c:v>
                </c:pt>
                <c:pt idx="2323">
                  <c:v>13.304151209265051</c:v>
                </c:pt>
                <c:pt idx="2324">
                  <c:v>13.37714964120735</c:v>
                </c:pt>
                <c:pt idx="2325">
                  <c:v>13.43316197741764</c:v>
                </c:pt>
                <c:pt idx="2326">
                  <c:v>13.452891680311859</c:v>
                </c:pt>
                <c:pt idx="2327">
                  <c:v>13.470231004461221</c:v>
                </c:pt>
                <c:pt idx="2328">
                  <c:v>13.36904549336969</c:v>
                </c:pt>
                <c:pt idx="2329">
                  <c:v>13.33088441744844</c:v>
                </c:pt>
                <c:pt idx="2330">
                  <c:v>13.127744970168949</c:v>
                </c:pt>
                <c:pt idx="2331">
                  <c:v>12.98660600266121</c:v>
                </c:pt>
                <c:pt idx="2332">
                  <c:v>12.780396680312361</c:v>
                </c:pt>
                <c:pt idx="2333">
                  <c:v>12.66022001173806</c:v>
                </c:pt>
                <c:pt idx="2334">
                  <c:v>12.76337553318991</c:v>
                </c:pt>
                <c:pt idx="2335">
                  <c:v>12.664043194036349</c:v>
                </c:pt>
                <c:pt idx="2336">
                  <c:v>12.933939111362299</c:v>
                </c:pt>
                <c:pt idx="2337">
                  <c:v>12.915265524913011</c:v>
                </c:pt>
                <c:pt idx="2338">
                  <c:v>13.0238861009705</c:v>
                </c:pt>
                <c:pt idx="2339">
                  <c:v>13.200759956724051</c:v>
                </c:pt>
                <c:pt idx="2340">
                  <c:v>13.242557750357021</c:v>
                </c:pt>
                <c:pt idx="2341">
                  <c:v>13.67456893109423</c:v>
                </c:pt>
                <c:pt idx="2342">
                  <c:v>13.61697805123365</c:v>
                </c:pt>
                <c:pt idx="2343">
                  <c:v>13.73005635044845</c:v>
                </c:pt>
                <c:pt idx="2344">
                  <c:v>13.789635700855721</c:v>
                </c:pt>
                <c:pt idx="2345">
                  <c:v>13.66892759781587</c:v>
                </c:pt>
                <c:pt idx="2346">
                  <c:v>13.535549638404721</c:v>
                </c:pt>
                <c:pt idx="2347">
                  <c:v>13.74244058547978</c:v>
                </c:pt>
                <c:pt idx="2348">
                  <c:v>13.816884579529891</c:v>
                </c:pt>
                <c:pt idx="2349">
                  <c:v>13.902003653838889</c:v>
                </c:pt>
                <c:pt idx="2350">
                  <c:v>13.629676644135509</c:v>
                </c:pt>
                <c:pt idx="2351">
                  <c:v>14.0560648943913</c:v>
                </c:pt>
                <c:pt idx="2352">
                  <c:v>14.19689489580467</c:v>
                </c:pt>
                <c:pt idx="2353">
                  <c:v>14.319070179208421</c:v>
                </c:pt>
                <c:pt idx="2354">
                  <c:v>14.558545398340961</c:v>
                </c:pt>
                <c:pt idx="2355">
                  <c:v>14.626757998520301</c:v>
                </c:pt>
                <c:pt idx="2356">
                  <c:v>15.00297017059432</c:v>
                </c:pt>
                <c:pt idx="2357">
                  <c:v>15.03844790286011</c:v>
                </c:pt>
                <c:pt idx="2358">
                  <c:v>14.896601656221939</c:v>
                </c:pt>
                <c:pt idx="2359">
                  <c:v>14.95268082665549</c:v>
                </c:pt>
                <c:pt idx="2360">
                  <c:v>15.05455357494956</c:v>
                </c:pt>
                <c:pt idx="2361">
                  <c:v>14.659011381126479</c:v>
                </c:pt>
                <c:pt idx="2362">
                  <c:v>14.74022223097796</c:v>
                </c:pt>
                <c:pt idx="2363">
                  <c:v>14.91920518306978</c:v>
                </c:pt>
                <c:pt idx="2364">
                  <c:v>14.928373805247849</c:v>
                </c:pt>
                <c:pt idx="2365">
                  <c:v>14.882424293885229</c:v>
                </c:pt>
                <c:pt idx="2366">
                  <c:v>14.95474839871043</c:v>
                </c:pt>
                <c:pt idx="2367">
                  <c:v>14.642164876154149</c:v>
                </c:pt>
                <c:pt idx="2368">
                  <c:v>14.258161029190299</c:v>
                </c:pt>
                <c:pt idx="2369">
                  <c:v>14.37550430775047</c:v>
                </c:pt>
                <c:pt idx="2370">
                  <c:v>14.23275341109194</c:v>
                </c:pt>
                <c:pt idx="2371">
                  <c:v>14.226353501063381</c:v>
                </c:pt>
                <c:pt idx="2372">
                  <c:v>14.484496116098139</c:v>
                </c:pt>
                <c:pt idx="2373">
                  <c:v>14.839505210770859</c:v>
                </c:pt>
                <c:pt idx="2374">
                  <c:v>14.90627206206611</c:v>
                </c:pt>
                <c:pt idx="2375">
                  <c:v>15.12362052549596</c:v>
                </c:pt>
                <c:pt idx="2376">
                  <c:v>14.90323663360209</c:v>
                </c:pt>
                <c:pt idx="2377">
                  <c:v>14.897215904695219</c:v>
                </c:pt>
                <c:pt idx="2378">
                  <c:v>14.924544486691589</c:v>
                </c:pt>
                <c:pt idx="2379">
                  <c:v>14.75135745975583</c:v>
                </c:pt>
                <c:pt idx="2380">
                  <c:v>14.613952388739669</c:v>
                </c:pt>
                <c:pt idx="2381">
                  <c:v>14.916740591594809</c:v>
                </c:pt>
                <c:pt idx="2382">
                  <c:v>14.80462729843814</c:v>
                </c:pt>
                <c:pt idx="2383">
                  <c:v>14.748240860741181</c:v>
                </c:pt>
                <c:pt idx="2384">
                  <c:v>14.890847998335969</c:v>
                </c:pt>
                <c:pt idx="2385">
                  <c:v>15.13012344912296</c:v>
                </c:pt>
                <c:pt idx="2386">
                  <c:v>14.944656086788809</c:v>
                </c:pt>
                <c:pt idx="2387">
                  <c:v>14.89061929281497</c:v>
                </c:pt>
                <c:pt idx="2388">
                  <c:v>14.64220699700061</c:v>
                </c:pt>
                <c:pt idx="2389">
                  <c:v>14.75118598185998</c:v>
                </c:pt>
                <c:pt idx="2390">
                  <c:v>14.969518424016069</c:v>
                </c:pt>
                <c:pt idx="2391">
                  <c:v>15.022400246467519</c:v>
                </c:pt>
                <c:pt idx="2392">
                  <c:v>15.01071946865595</c:v>
                </c:pt>
                <c:pt idx="2393">
                  <c:v>15.16641999382321</c:v>
                </c:pt>
                <c:pt idx="2394">
                  <c:v>15.143854162128861</c:v>
                </c:pt>
                <c:pt idx="2395">
                  <c:v>14.98531612950511</c:v>
                </c:pt>
                <c:pt idx="2396">
                  <c:v>15.00213090850499</c:v>
                </c:pt>
                <c:pt idx="2397">
                  <c:v>15.02882435898527</c:v>
                </c:pt>
                <c:pt idx="2398">
                  <c:v>15.154023522666099</c:v>
                </c:pt>
                <c:pt idx="2399">
                  <c:v>14.967172162083481</c:v>
                </c:pt>
                <c:pt idx="2400">
                  <c:v>15.094628371487831</c:v>
                </c:pt>
                <c:pt idx="2401">
                  <c:v>15.36119252756656</c:v>
                </c:pt>
                <c:pt idx="2402">
                  <c:v>15.17359106572407</c:v>
                </c:pt>
                <c:pt idx="2403">
                  <c:v>15.141472292259561</c:v>
                </c:pt>
                <c:pt idx="2404">
                  <c:v>14.892925141234979</c:v>
                </c:pt>
                <c:pt idx="2405">
                  <c:v>14.748749740067719</c:v>
                </c:pt>
                <c:pt idx="2406">
                  <c:v>14.80854443324171</c:v>
                </c:pt>
                <c:pt idx="2407">
                  <c:v>14.86124424502648</c:v>
                </c:pt>
                <c:pt idx="2408">
                  <c:v>14.788307168604531</c:v>
                </c:pt>
                <c:pt idx="2409">
                  <c:v>14.798444608546561</c:v>
                </c:pt>
                <c:pt idx="2410">
                  <c:v>14.83564109124061</c:v>
                </c:pt>
                <c:pt idx="2411">
                  <c:v>14.86877041445794</c:v>
                </c:pt>
                <c:pt idx="2412">
                  <c:v>14.784817023523759</c:v>
                </c:pt>
                <c:pt idx="2413">
                  <c:v>15.14731251752592</c:v>
                </c:pt>
                <c:pt idx="2414">
                  <c:v>15.25056338102751</c:v>
                </c:pt>
                <c:pt idx="2415">
                  <c:v>15.33707251416409</c:v>
                </c:pt>
                <c:pt idx="2416">
                  <c:v>15.42846857479088</c:v>
                </c:pt>
                <c:pt idx="2417">
                  <c:v>15.37180144539114</c:v>
                </c:pt>
                <c:pt idx="2418">
                  <c:v>15.36041395304847</c:v>
                </c:pt>
                <c:pt idx="2419">
                  <c:v>15.585750271260441</c:v>
                </c:pt>
                <c:pt idx="2420">
                  <c:v>15.962299576415051</c:v>
                </c:pt>
                <c:pt idx="2421">
                  <c:v>16.12749402407011</c:v>
                </c:pt>
                <c:pt idx="2422">
                  <c:v>16.1345061693711</c:v>
                </c:pt>
                <c:pt idx="2423">
                  <c:v>16.260294631313311</c:v>
                </c:pt>
                <c:pt idx="2424">
                  <c:v>16.21109831758557</c:v>
                </c:pt>
                <c:pt idx="2425">
                  <c:v>15.848359742687039</c:v>
                </c:pt>
                <c:pt idx="2426">
                  <c:v>16.10079099522941</c:v>
                </c:pt>
                <c:pt idx="2427">
                  <c:v>16.10223979315424</c:v>
                </c:pt>
                <c:pt idx="2428">
                  <c:v>16.22072096974653</c:v>
                </c:pt>
                <c:pt idx="2429">
                  <c:v>16.038572605951639</c:v>
                </c:pt>
                <c:pt idx="2430">
                  <c:v>16.200891559987351</c:v>
                </c:pt>
                <c:pt idx="2431">
                  <c:v>16.354807913703329</c:v>
                </c:pt>
                <c:pt idx="2432">
                  <c:v>16.715271333449749</c:v>
                </c:pt>
                <c:pt idx="2433">
                  <c:v>16.72394810615469</c:v>
                </c:pt>
                <c:pt idx="2434">
                  <c:v>16.779746070256191</c:v>
                </c:pt>
                <c:pt idx="2435">
                  <c:v>17.015253450855329</c:v>
                </c:pt>
                <c:pt idx="2436">
                  <c:v>16.840284144564752</c:v>
                </c:pt>
                <c:pt idx="2437">
                  <c:v>17.078403995696821</c:v>
                </c:pt>
                <c:pt idx="2438">
                  <c:v>17.212395788788442</c:v>
                </c:pt>
                <c:pt idx="2439">
                  <c:v>17.537250049985101</c:v>
                </c:pt>
                <c:pt idx="2440">
                  <c:v>17.57494358194764</c:v>
                </c:pt>
                <c:pt idx="2441">
                  <c:v>17.65961264440876</c:v>
                </c:pt>
                <c:pt idx="2442">
                  <c:v>17.727114034016871</c:v>
                </c:pt>
                <c:pt idx="2443">
                  <c:v>17.691604499142979</c:v>
                </c:pt>
                <c:pt idx="2444">
                  <c:v>17.90525009026695</c:v>
                </c:pt>
                <c:pt idx="2445">
                  <c:v>17.613966564154989</c:v>
                </c:pt>
                <c:pt idx="2446">
                  <c:v>17.61114046782038</c:v>
                </c:pt>
                <c:pt idx="2447">
                  <c:v>16.742710895509759</c:v>
                </c:pt>
                <c:pt idx="2448">
                  <c:v>15.06793367980497</c:v>
                </c:pt>
                <c:pt idx="2449">
                  <c:v>15.288861906602939</c:v>
                </c:pt>
                <c:pt idx="2450">
                  <c:v>15.793557316738109</c:v>
                </c:pt>
                <c:pt idx="2451">
                  <c:v>16.180087715048838</c:v>
                </c:pt>
                <c:pt idx="2452">
                  <c:v>16.424143355411989</c:v>
                </c:pt>
                <c:pt idx="2453">
                  <c:v>16.809402220383539</c:v>
                </c:pt>
                <c:pt idx="2454">
                  <c:v>16.815312271111011</c:v>
                </c:pt>
                <c:pt idx="2455">
                  <c:v>17.304810539543901</c:v>
                </c:pt>
                <c:pt idx="2456">
                  <c:v>17.112302357173391</c:v>
                </c:pt>
                <c:pt idx="2457">
                  <c:v>17.068362374757051</c:v>
                </c:pt>
                <c:pt idx="2458">
                  <c:v>17.733126667669111</c:v>
                </c:pt>
                <c:pt idx="2459">
                  <c:v>18.189650738880541</c:v>
                </c:pt>
                <c:pt idx="2460">
                  <c:v>18.15215969659284</c:v>
                </c:pt>
                <c:pt idx="2461">
                  <c:v>18.40085385434428</c:v>
                </c:pt>
                <c:pt idx="2462">
                  <c:v>18.966232279589651</c:v>
                </c:pt>
                <c:pt idx="2463">
                  <c:v>19.300823335236391</c:v>
                </c:pt>
                <c:pt idx="2464">
                  <c:v>19.205311560363</c:v>
                </c:pt>
                <c:pt idx="2465">
                  <c:v>18.590340878413858</c:v>
                </c:pt>
                <c:pt idx="2466">
                  <c:v>18.863990298096759</c:v>
                </c:pt>
                <c:pt idx="2467">
                  <c:v>17.54639143396475</c:v>
                </c:pt>
                <c:pt idx="2468">
                  <c:v>18.384550991426259</c:v>
                </c:pt>
                <c:pt idx="2469">
                  <c:v>18.734741436704351</c:v>
                </c:pt>
                <c:pt idx="2470">
                  <c:v>18.879300437690571</c:v>
                </c:pt>
                <c:pt idx="2471">
                  <c:v>19.116513948250891</c:v>
                </c:pt>
                <c:pt idx="2472">
                  <c:v>18.908100468234242</c:v>
                </c:pt>
                <c:pt idx="2473">
                  <c:v>17.880405831893299</c:v>
                </c:pt>
                <c:pt idx="2474">
                  <c:v>18.472824376227742</c:v>
                </c:pt>
                <c:pt idx="2475">
                  <c:v>17.99103046063955</c:v>
                </c:pt>
                <c:pt idx="2476">
                  <c:v>17.47810670064365</c:v>
                </c:pt>
                <c:pt idx="2477">
                  <c:v>17.347002585825681</c:v>
                </c:pt>
                <c:pt idx="2478">
                  <c:v>16.445160886471289</c:v>
                </c:pt>
                <c:pt idx="2479">
                  <c:v>16.643169655742231</c:v>
                </c:pt>
                <c:pt idx="2480">
                  <c:v>16.488131712379118</c:v>
                </c:pt>
                <c:pt idx="2481">
                  <c:v>16.646949020683529</c:v>
                </c:pt>
                <c:pt idx="2482">
                  <c:v>16.782081602452319</c:v>
                </c:pt>
                <c:pt idx="2483">
                  <c:v>16.050641030581399</c:v>
                </c:pt>
                <c:pt idx="2484">
                  <c:v>16.366472824172199</c:v>
                </c:pt>
                <c:pt idx="2485">
                  <c:v>16.686989194074471</c:v>
                </c:pt>
                <c:pt idx="2486">
                  <c:v>16.570811778314859</c:v>
                </c:pt>
                <c:pt idx="2487">
                  <c:v>16.440260754399361</c:v>
                </c:pt>
                <c:pt idx="2488">
                  <c:v>16.194217210911891</c:v>
                </c:pt>
                <c:pt idx="2489">
                  <c:v>16.386395304332972</c:v>
                </c:pt>
                <c:pt idx="2490">
                  <c:v>16.45566124624747</c:v>
                </c:pt>
                <c:pt idx="2491">
                  <c:v>16.835442784074811</c:v>
                </c:pt>
                <c:pt idx="2492">
                  <c:v>16.77039146392562</c:v>
                </c:pt>
                <c:pt idx="2493">
                  <c:v>17.367809781135811</c:v>
                </c:pt>
                <c:pt idx="2494">
                  <c:v>17.465311071195831</c:v>
                </c:pt>
                <c:pt idx="2495">
                  <c:v>17.502463964222539</c:v>
                </c:pt>
                <c:pt idx="2496">
                  <c:v>17.115887353458891</c:v>
                </c:pt>
                <c:pt idx="2497">
                  <c:v>17.209055189731789</c:v>
                </c:pt>
                <c:pt idx="2498">
                  <c:v>17.485143275867181</c:v>
                </c:pt>
                <c:pt idx="2499">
                  <c:v>17.468818918785001</c:v>
                </c:pt>
                <c:pt idx="2500">
                  <c:v>17.580422683473131</c:v>
                </c:pt>
                <c:pt idx="2501">
                  <c:v>17.853763968959971</c:v>
                </c:pt>
                <c:pt idx="2502">
                  <c:v>18.380295607513929</c:v>
                </c:pt>
                <c:pt idx="2503">
                  <c:v>18.092531046999049</c:v>
                </c:pt>
                <c:pt idx="2504">
                  <c:v>18.04723102134616</c:v>
                </c:pt>
                <c:pt idx="2505">
                  <c:v>18.099359128830312</c:v>
                </c:pt>
                <c:pt idx="2506">
                  <c:v>17.532332561783921</c:v>
                </c:pt>
                <c:pt idx="2507">
                  <c:v>17.663497704675109</c:v>
                </c:pt>
                <c:pt idx="2508">
                  <c:v>17.27823054909738</c:v>
                </c:pt>
                <c:pt idx="2509">
                  <c:v>17.243835127036419</c:v>
                </c:pt>
                <c:pt idx="2510">
                  <c:v>17.587471465377021</c:v>
                </c:pt>
                <c:pt idx="2511">
                  <c:v>17.944415555226861</c:v>
                </c:pt>
                <c:pt idx="2512">
                  <c:v>18.081048404512909</c:v>
                </c:pt>
                <c:pt idx="2513">
                  <c:v>18.318082468785111</c:v>
                </c:pt>
                <c:pt idx="2514">
                  <c:v>18.286563151903341</c:v>
                </c:pt>
                <c:pt idx="2515">
                  <c:v>18.39595587891041</c:v>
                </c:pt>
                <c:pt idx="2516">
                  <c:v>18.65476010305067</c:v>
                </c:pt>
                <c:pt idx="2517">
                  <c:v>18.503209743784002</c:v>
                </c:pt>
                <c:pt idx="2518">
                  <c:v>18.51969412803215</c:v>
                </c:pt>
                <c:pt idx="2519">
                  <c:v>18.640431312813149</c:v>
                </c:pt>
                <c:pt idx="2520">
                  <c:v>19.009456389773479</c:v>
                </c:pt>
                <c:pt idx="2521">
                  <c:v>18.67327615105896</c:v>
                </c:pt>
                <c:pt idx="2522">
                  <c:v>18.39314632581139</c:v>
                </c:pt>
                <c:pt idx="2523">
                  <c:v>18.004114906566301</c:v>
                </c:pt>
                <c:pt idx="2524">
                  <c:v>18.09413085369361</c:v>
                </c:pt>
                <c:pt idx="2525">
                  <c:v>18.605524845907549</c:v>
                </c:pt>
                <c:pt idx="2526">
                  <c:v>18.607471774758441</c:v>
                </c:pt>
                <c:pt idx="2527">
                  <c:v>18.640887715945841</c:v>
                </c:pt>
                <c:pt idx="2528">
                  <c:v>18.998774318290511</c:v>
                </c:pt>
                <c:pt idx="2529">
                  <c:v>19.736757953129139</c:v>
                </c:pt>
                <c:pt idx="2530">
                  <c:v>19.446466582510489</c:v>
                </c:pt>
                <c:pt idx="2531">
                  <c:v>19.556200005389041</c:v>
                </c:pt>
                <c:pt idx="2532">
                  <c:v>19.53966910134897</c:v>
                </c:pt>
                <c:pt idx="2533">
                  <c:v>19.530726831964088</c:v>
                </c:pt>
                <c:pt idx="2534">
                  <c:v>19.473535887163141</c:v>
                </c:pt>
                <c:pt idx="2535">
                  <c:v>19.6376953427731</c:v>
                </c:pt>
                <c:pt idx="2536">
                  <c:v>19.836850452048061</c:v>
                </c:pt>
                <c:pt idx="2537">
                  <c:v>19.754375081377091</c:v>
                </c:pt>
                <c:pt idx="2538">
                  <c:v>19.843667391834789</c:v>
                </c:pt>
                <c:pt idx="2539">
                  <c:v>19.890704238243369</c:v>
                </c:pt>
                <c:pt idx="2540">
                  <c:v>20.536599405918398</c:v>
                </c:pt>
                <c:pt idx="2541">
                  <c:v>20.502673053985031</c:v>
                </c:pt>
                <c:pt idx="2542">
                  <c:v>20.346526030104531</c:v>
                </c:pt>
                <c:pt idx="2543">
                  <c:v>20.556813882408282</c:v>
                </c:pt>
                <c:pt idx="2544">
                  <c:v>20.719735274407569</c:v>
                </c:pt>
                <c:pt idx="2545">
                  <c:v>20.912808856866281</c:v>
                </c:pt>
                <c:pt idx="2546">
                  <c:v>20.885191157792089</c:v>
                </c:pt>
                <c:pt idx="2547">
                  <c:v>20.936213880419761</c:v>
                </c:pt>
                <c:pt idx="2548">
                  <c:v>21.462692510786869</c:v>
                </c:pt>
                <c:pt idx="2549">
                  <c:v>21.676356798722821</c:v>
                </c:pt>
                <c:pt idx="2550">
                  <c:v>21.6613296398092</c:v>
                </c:pt>
                <c:pt idx="2551">
                  <c:v>21.672142366967641</c:v>
                </c:pt>
                <c:pt idx="2552">
                  <c:v>22.225512418580529</c:v>
                </c:pt>
                <c:pt idx="2553">
                  <c:v>22.609567363684391</c:v>
                </c:pt>
                <c:pt idx="2554">
                  <c:v>22.995746984903821</c:v>
                </c:pt>
                <c:pt idx="2555">
                  <c:v>23.756306605330131</c:v>
                </c:pt>
                <c:pt idx="2556">
                  <c:v>23.994367685564661</c:v>
                </c:pt>
                <c:pt idx="2557">
                  <c:v>24.852613505026209</c:v>
                </c:pt>
                <c:pt idx="2558">
                  <c:v>24.642786235420889</c:v>
                </c:pt>
                <c:pt idx="2559">
                  <c:v>24.228134241583991</c:v>
                </c:pt>
                <c:pt idx="2560">
                  <c:v>22.820710543013998</c:v>
                </c:pt>
                <c:pt idx="2561">
                  <c:v>23.17140524270711</c:v>
                </c:pt>
                <c:pt idx="2562">
                  <c:v>23.804545669106449</c:v>
                </c:pt>
                <c:pt idx="2563">
                  <c:v>24.198060373735899</c:v>
                </c:pt>
                <c:pt idx="2564">
                  <c:v>24.54740594500635</c:v>
                </c:pt>
                <c:pt idx="2565">
                  <c:v>24.61299358291431</c:v>
                </c:pt>
                <c:pt idx="2566">
                  <c:v>23.199445336590848</c:v>
                </c:pt>
                <c:pt idx="2567">
                  <c:v>23.208385849741259</c:v>
                </c:pt>
                <c:pt idx="2568">
                  <c:v>23.600552528699929</c:v>
                </c:pt>
                <c:pt idx="2569">
                  <c:v>24.45429089753549</c:v>
                </c:pt>
                <c:pt idx="2570">
                  <c:v>24.517461915980501</c:v>
                </c:pt>
                <c:pt idx="2571">
                  <c:v>24.832091544566651</c:v>
                </c:pt>
                <c:pt idx="2572">
                  <c:v>25.537899866179341</c:v>
                </c:pt>
                <c:pt idx="2573">
                  <c:v>25.446447978040819</c:v>
                </c:pt>
                <c:pt idx="2574">
                  <c:v>25.897398818941511</c:v>
                </c:pt>
                <c:pt idx="2575">
                  <c:v>25.787254305363881</c:v>
                </c:pt>
                <c:pt idx="2576">
                  <c:v>25.36371650669717</c:v>
                </c:pt>
                <c:pt idx="2577">
                  <c:v>25.451759706121951</c:v>
                </c:pt>
                <c:pt idx="2578">
                  <c:v>24.891693444166901</c:v>
                </c:pt>
                <c:pt idx="2579">
                  <c:v>24.333225129574728</c:v>
                </c:pt>
                <c:pt idx="2580">
                  <c:v>24.221434508197142</c:v>
                </c:pt>
                <c:pt idx="2581">
                  <c:v>24.442150982951201</c:v>
                </c:pt>
                <c:pt idx="2582">
                  <c:v>24.992848882372709</c:v>
                </c:pt>
                <c:pt idx="2583">
                  <c:v>25.242560255293121</c:v>
                </c:pt>
                <c:pt idx="2584">
                  <c:v>24.733167615848789</c:v>
                </c:pt>
                <c:pt idx="2585">
                  <c:v>24.589064946577921</c:v>
                </c:pt>
                <c:pt idx="2586">
                  <c:v>24.881092417333491</c:v>
                </c:pt>
                <c:pt idx="2587">
                  <c:v>25.376048121340769</c:v>
                </c:pt>
                <c:pt idx="2588">
                  <c:v>25.450128475304918</c:v>
                </c:pt>
                <c:pt idx="2589">
                  <c:v>24.960029043582502</c:v>
                </c:pt>
                <c:pt idx="2590">
                  <c:v>25.255200263720599</c:v>
                </c:pt>
                <c:pt idx="2591">
                  <c:v>25.693028049666449</c:v>
                </c:pt>
                <c:pt idx="2592">
                  <c:v>25.777194960105351</c:v>
                </c:pt>
              </c:numCache>
            </c:numRef>
          </c:val>
          <c:smooth val="0"/>
          <c:extLst>
            <c:ext xmlns:c16="http://schemas.microsoft.com/office/drawing/2014/chart" uri="{C3380CC4-5D6E-409C-BE32-E72D297353CC}">
              <c16:uniqueId val="{00000000-2B55-4DDA-AA86-BD72617F5F3A}"/>
            </c:ext>
          </c:extLst>
        </c:ser>
        <c:ser>
          <c:idx val="1"/>
          <c:order val="1"/>
          <c:tx>
            <c:strRef>
              <c:f>[报告图表.xlsx]市值全市场!$AE$1</c:f>
              <c:strCache>
                <c:ptCount val="1"/>
                <c:pt idx="0">
                  <c:v>第2组</c:v>
                </c:pt>
              </c:strCache>
            </c:strRef>
          </c:tx>
          <c:spPr>
            <a:ln w="19050" cap="rnd">
              <a:solidFill>
                <a:srgbClr val="D80C18"/>
              </a:solidFill>
              <a:round/>
            </a:ln>
            <a:effectLst/>
          </c:spPr>
          <c:marker>
            <c:symbol val="none"/>
          </c:marker>
          <c:cat>
            <c:numRef>
              <c:f>[报告图表.xlsx]市值全市场!$AB$2:$AB$2594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[报告图表.xlsx]市值全市场!$AE$2:$AE$2594</c:f>
              <c:numCache>
                <c:formatCode>General</c:formatCode>
                <c:ptCount val="2593"/>
                <c:pt idx="0">
                  <c:v>1</c:v>
                </c:pt>
                <c:pt idx="1">
                  <c:v>1.007886893748597</c:v>
                </c:pt>
                <c:pt idx="2">
                  <c:v>1.023052538483284</c:v>
                </c:pt>
                <c:pt idx="3">
                  <c:v>1.0014526908644781</c:v>
                </c:pt>
                <c:pt idx="4">
                  <c:v>0.9754717608951945</c:v>
                </c:pt>
                <c:pt idx="5">
                  <c:v>0.99213599296161781</c:v>
                </c:pt>
                <c:pt idx="6">
                  <c:v>0.99569426116583271</c:v>
                </c:pt>
                <c:pt idx="7">
                  <c:v>1.028370913864137</c:v>
                </c:pt>
                <c:pt idx="8">
                  <c:v>1.0189506008169431</c:v>
                </c:pt>
                <c:pt idx="9">
                  <c:v>1.0590736363775539</c:v>
                </c:pt>
                <c:pt idx="10">
                  <c:v>1.064669242740542</c:v>
                </c:pt>
                <c:pt idx="11">
                  <c:v>1.084954581083962</c:v>
                </c:pt>
                <c:pt idx="12">
                  <c:v>1.0853153155300199</c:v>
                </c:pt>
                <c:pt idx="13">
                  <c:v>1.0577716034030249</c:v>
                </c:pt>
                <c:pt idx="14">
                  <c:v>1.0624518870707811</c:v>
                </c:pt>
                <c:pt idx="15">
                  <c:v>1.0382662750997069</c:v>
                </c:pt>
                <c:pt idx="16">
                  <c:v>1.0216852064993911</c:v>
                </c:pt>
                <c:pt idx="17">
                  <c:v>0.99354497629716554</c:v>
                </c:pt>
                <c:pt idx="18">
                  <c:v>1.000870051176342</c:v>
                </c:pt>
                <c:pt idx="19">
                  <c:v>1.0166107390765049</c:v>
                </c:pt>
                <c:pt idx="20">
                  <c:v>1.020611901402757</c:v>
                </c:pt>
                <c:pt idx="21">
                  <c:v>1.0417378151819889</c:v>
                </c:pt>
                <c:pt idx="22">
                  <c:v>1.0437114574253239</c:v>
                </c:pt>
                <c:pt idx="23">
                  <c:v>1.055181102890951</c:v>
                </c:pt>
                <c:pt idx="24">
                  <c:v>1.048324211602701</c:v>
                </c:pt>
                <c:pt idx="25">
                  <c:v>1.0250006829098179</c:v>
                </c:pt>
                <c:pt idx="26">
                  <c:v>1.018874824304175</c:v>
                </c:pt>
                <c:pt idx="27">
                  <c:v>1.0225399947802281</c:v>
                </c:pt>
                <c:pt idx="28">
                  <c:v>1.0443980970730531</c:v>
                </c:pt>
                <c:pt idx="29">
                  <c:v>1.050964357701309</c:v>
                </c:pt>
                <c:pt idx="30">
                  <c:v>1.071262118578429</c:v>
                </c:pt>
                <c:pt idx="31">
                  <c:v>1.0527920154493391</c:v>
                </c:pt>
                <c:pt idx="32">
                  <c:v>1.0900495733549349</c:v>
                </c:pt>
                <c:pt idx="33">
                  <c:v>1.11030852264418</c:v>
                </c:pt>
                <c:pt idx="34">
                  <c:v>1.1155656069718429</c:v>
                </c:pt>
                <c:pt idx="35">
                  <c:v>1.1114342411922069</c:v>
                </c:pt>
                <c:pt idx="36">
                  <c:v>1.1184488273686559</c:v>
                </c:pt>
                <c:pt idx="37">
                  <c:v>1.140082485533789</c:v>
                </c:pt>
                <c:pt idx="38">
                  <c:v>1.1502037020701761</c:v>
                </c:pt>
                <c:pt idx="39">
                  <c:v>1.111622793726095</c:v>
                </c:pt>
                <c:pt idx="40">
                  <c:v>1.1112445936605411</c:v>
                </c:pt>
                <c:pt idx="41">
                  <c:v>1.132705698425972</c:v>
                </c:pt>
                <c:pt idx="42">
                  <c:v>1.1531498240059599</c:v>
                </c:pt>
                <c:pt idx="43">
                  <c:v>1.1314101943892909</c:v>
                </c:pt>
                <c:pt idx="44">
                  <c:v>1.1158833388268199</c:v>
                </c:pt>
                <c:pt idx="45">
                  <c:v>1.091128146165339</c:v>
                </c:pt>
                <c:pt idx="46">
                  <c:v>1.080926508125547</c:v>
                </c:pt>
                <c:pt idx="47">
                  <c:v>1.0808763511440369</c:v>
                </c:pt>
                <c:pt idx="48">
                  <c:v>1.1215311548612641</c:v>
                </c:pt>
                <c:pt idx="49">
                  <c:v>1.116436647286889</c:v>
                </c:pt>
                <c:pt idx="50">
                  <c:v>1.12868060826392</c:v>
                </c:pt>
                <c:pt idx="51">
                  <c:v>1.1411284213271149</c:v>
                </c:pt>
                <c:pt idx="52">
                  <c:v>1.1332603756332631</c:v>
                </c:pt>
                <c:pt idx="53">
                  <c:v>1.130304033718226</c:v>
                </c:pt>
                <c:pt idx="54">
                  <c:v>1.1345085210160859</c:v>
                </c:pt>
                <c:pt idx="55">
                  <c:v>1.1507215751855151</c:v>
                </c:pt>
                <c:pt idx="56">
                  <c:v>1.1642599756180561</c:v>
                </c:pt>
                <c:pt idx="57">
                  <c:v>1.1635369729191469</c:v>
                </c:pt>
                <c:pt idx="58">
                  <c:v>1.167842382512126</c:v>
                </c:pt>
                <c:pt idx="59">
                  <c:v>1.183889118685862</c:v>
                </c:pt>
                <c:pt idx="60">
                  <c:v>1.177529219513674</c:v>
                </c:pt>
                <c:pt idx="61">
                  <c:v>1.169096063717044</c:v>
                </c:pt>
                <c:pt idx="62">
                  <c:v>1.1740223370496159</c:v>
                </c:pt>
                <c:pt idx="63">
                  <c:v>1.193897489618001</c:v>
                </c:pt>
                <c:pt idx="64">
                  <c:v>1.220706685193012</c:v>
                </c:pt>
                <c:pt idx="65">
                  <c:v>1.2334096023216561</c:v>
                </c:pt>
                <c:pt idx="66">
                  <c:v>1.2351891866256131</c:v>
                </c:pt>
                <c:pt idx="67">
                  <c:v>1.239033054655561</c:v>
                </c:pt>
                <c:pt idx="68">
                  <c:v>1.2399140259921131</c:v>
                </c:pt>
                <c:pt idx="69">
                  <c:v>1.2479920527180191</c:v>
                </c:pt>
                <c:pt idx="70">
                  <c:v>1.206694181139609</c:v>
                </c:pt>
                <c:pt idx="71">
                  <c:v>1.218756843943025</c:v>
                </c:pt>
                <c:pt idx="72">
                  <c:v>1.2820284921627649</c:v>
                </c:pt>
                <c:pt idx="73">
                  <c:v>1.306459808815075</c:v>
                </c:pt>
                <c:pt idx="74">
                  <c:v>1.2789065014173431</c:v>
                </c:pt>
                <c:pt idx="75">
                  <c:v>1.282751418820161</c:v>
                </c:pt>
                <c:pt idx="76">
                  <c:v>1.2527797632068851</c:v>
                </c:pt>
                <c:pt idx="77">
                  <c:v>1.243379496248574</c:v>
                </c:pt>
                <c:pt idx="78">
                  <c:v>1.201203421244661</c:v>
                </c:pt>
                <c:pt idx="79">
                  <c:v>1.172502507555627</c:v>
                </c:pt>
                <c:pt idx="80">
                  <c:v>1.173095925756009</c:v>
                </c:pt>
                <c:pt idx="81">
                  <c:v>1.2012625061595099</c:v>
                </c:pt>
                <c:pt idx="82">
                  <c:v>1.165006160013452</c:v>
                </c:pt>
                <c:pt idx="83">
                  <c:v>1.1372409955076259</c:v>
                </c:pt>
                <c:pt idx="84">
                  <c:v>1.1151585149735339</c:v>
                </c:pt>
                <c:pt idx="85">
                  <c:v>1.0949277734977549</c:v>
                </c:pt>
                <c:pt idx="86">
                  <c:v>1.082240951687347</c:v>
                </c:pt>
                <c:pt idx="87">
                  <c:v>1.1108684484828999</c:v>
                </c:pt>
                <c:pt idx="88">
                  <c:v>1.121780790866276</c:v>
                </c:pt>
                <c:pt idx="89">
                  <c:v>1.060253202433403</c:v>
                </c:pt>
                <c:pt idx="90">
                  <c:v>1.079112406766604</c:v>
                </c:pt>
                <c:pt idx="91">
                  <c:v>1.0812155009071509</c:v>
                </c:pt>
                <c:pt idx="92">
                  <c:v>1.071645505306094</c:v>
                </c:pt>
                <c:pt idx="93">
                  <c:v>1.0944875641862719</c:v>
                </c:pt>
                <c:pt idx="94">
                  <c:v>1.1364331159940859</c:v>
                </c:pt>
                <c:pt idx="95">
                  <c:v>1.1240245270151941</c:v>
                </c:pt>
                <c:pt idx="96">
                  <c:v>1.1249634311885699</c:v>
                </c:pt>
                <c:pt idx="97">
                  <c:v>1.144325784065793</c:v>
                </c:pt>
                <c:pt idx="98">
                  <c:v>1.1509506267025871</c:v>
                </c:pt>
                <c:pt idx="99">
                  <c:v>1.12267735011613</c:v>
                </c:pt>
                <c:pt idx="100">
                  <c:v>1.10345434634526</c:v>
                </c:pt>
                <c:pt idx="101">
                  <c:v>1.115916968780766</c:v>
                </c:pt>
                <c:pt idx="102">
                  <c:v>1.1133508298836681</c:v>
                </c:pt>
                <c:pt idx="103">
                  <c:v>1.1199092103681789</c:v>
                </c:pt>
                <c:pt idx="104">
                  <c:v>1.114570995837141</c:v>
                </c:pt>
                <c:pt idx="105">
                  <c:v>1.12150413207149</c:v>
                </c:pt>
                <c:pt idx="106">
                  <c:v>1.1467611683194461</c:v>
                </c:pt>
                <c:pt idx="107">
                  <c:v>1.1562687488374299</c:v>
                </c:pt>
                <c:pt idx="108">
                  <c:v>1.153340845155592</c:v>
                </c:pt>
                <c:pt idx="109">
                  <c:v>1.1318009562070011</c:v>
                </c:pt>
                <c:pt idx="110">
                  <c:v>1.0893538664235241</c:v>
                </c:pt>
                <c:pt idx="111">
                  <c:v>1.1228033492944189</c:v>
                </c:pt>
                <c:pt idx="112">
                  <c:v>1.1278362245248921</c:v>
                </c:pt>
                <c:pt idx="113">
                  <c:v>1.121886564228507</c:v>
                </c:pt>
                <c:pt idx="114">
                  <c:v>1.1203800871884151</c:v>
                </c:pt>
                <c:pt idx="115">
                  <c:v>1.1019223051062159</c:v>
                </c:pt>
                <c:pt idx="116">
                  <c:v>1.0909133524462731</c:v>
                </c:pt>
                <c:pt idx="117">
                  <c:v>1.0381117439660681</c:v>
                </c:pt>
                <c:pt idx="118">
                  <c:v>1.0328373088950471</c:v>
                </c:pt>
                <c:pt idx="119">
                  <c:v>1.0141212291326871</c:v>
                </c:pt>
                <c:pt idx="120">
                  <c:v>1.007528419969921</c:v>
                </c:pt>
                <c:pt idx="121">
                  <c:v>1.002147161649406</c:v>
                </c:pt>
                <c:pt idx="122">
                  <c:v>1.028986835443189</c:v>
                </c:pt>
                <c:pt idx="123">
                  <c:v>1.0434395279227331</c:v>
                </c:pt>
                <c:pt idx="124">
                  <c:v>1.036489352065745</c:v>
                </c:pt>
                <c:pt idx="125">
                  <c:v>1.072012363870644</c:v>
                </c:pt>
                <c:pt idx="126">
                  <c:v>1.0817004471697189</c:v>
                </c:pt>
                <c:pt idx="127">
                  <c:v>1.0650297145717429</c:v>
                </c:pt>
                <c:pt idx="128">
                  <c:v>1.069228131145757</c:v>
                </c:pt>
                <c:pt idx="129">
                  <c:v>1.048515793198997</c:v>
                </c:pt>
                <c:pt idx="130">
                  <c:v>1.053677999927698</c:v>
                </c:pt>
                <c:pt idx="131">
                  <c:v>1.0808041547595939</c:v>
                </c:pt>
                <c:pt idx="132">
                  <c:v>1.110261662882803</c:v>
                </c:pt>
                <c:pt idx="133">
                  <c:v>1.113665889774329</c:v>
                </c:pt>
                <c:pt idx="134">
                  <c:v>1.1274621041077399</c:v>
                </c:pt>
                <c:pt idx="135">
                  <c:v>1.131359614415006</c:v>
                </c:pt>
                <c:pt idx="136">
                  <c:v>1.148192607804325</c:v>
                </c:pt>
                <c:pt idx="137">
                  <c:v>1.150451868307425</c:v>
                </c:pt>
                <c:pt idx="138">
                  <c:v>1.177677252574886</c:v>
                </c:pt>
                <c:pt idx="139">
                  <c:v>1.1855969524640511</c:v>
                </c:pt>
                <c:pt idx="140">
                  <c:v>1.18621317122656</c:v>
                </c:pt>
                <c:pt idx="141">
                  <c:v>1.206405736280572</c:v>
                </c:pt>
                <c:pt idx="142">
                  <c:v>1.191143903755483</c:v>
                </c:pt>
                <c:pt idx="143">
                  <c:v>1.2139588934977661</c:v>
                </c:pt>
                <c:pt idx="144">
                  <c:v>1.226878480351147</c:v>
                </c:pt>
                <c:pt idx="145">
                  <c:v>1.2455351060362769</c:v>
                </c:pt>
                <c:pt idx="146">
                  <c:v>1.2629346582982419</c:v>
                </c:pt>
                <c:pt idx="147">
                  <c:v>1.2218825488045271</c:v>
                </c:pt>
                <c:pt idx="148">
                  <c:v>1.248696324094188</c:v>
                </c:pt>
                <c:pt idx="149">
                  <c:v>1.232981482127778</c:v>
                </c:pt>
                <c:pt idx="150">
                  <c:v>1.2645147572496771</c:v>
                </c:pt>
                <c:pt idx="151">
                  <c:v>1.2917156460253589</c:v>
                </c:pt>
                <c:pt idx="152">
                  <c:v>1.2929500134234611</c:v>
                </c:pt>
                <c:pt idx="153">
                  <c:v>1.2821524298590019</c:v>
                </c:pt>
                <c:pt idx="154">
                  <c:v>1.2775160575117599</c:v>
                </c:pt>
                <c:pt idx="155">
                  <c:v>1.235334969706023</c:v>
                </c:pt>
                <c:pt idx="156">
                  <c:v>1.2428958740411991</c:v>
                </c:pt>
                <c:pt idx="157">
                  <c:v>1.2546629079106291</c:v>
                </c:pt>
                <c:pt idx="158">
                  <c:v>1.2352380549771611</c:v>
                </c:pt>
                <c:pt idx="159">
                  <c:v>1.2462659107655489</c:v>
                </c:pt>
                <c:pt idx="160">
                  <c:v>1.2577856125906179</c:v>
                </c:pt>
                <c:pt idx="161">
                  <c:v>1.2952914813532079</c:v>
                </c:pt>
                <c:pt idx="162">
                  <c:v>1.2964405260785179</c:v>
                </c:pt>
                <c:pt idx="163">
                  <c:v>1.2760364807699289</c:v>
                </c:pt>
                <c:pt idx="164">
                  <c:v>1.3012818735673839</c:v>
                </c:pt>
                <c:pt idx="165">
                  <c:v>1.308464495892036</c:v>
                </c:pt>
                <c:pt idx="166">
                  <c:v>1.304340255133593</c:v>
                </c:pt>
                <c:pt idx="167">
                  <c:v>1.3201962605497579</c:v>
                </c:pt>
                <c:pt idx="168">
                  <c:v>1.3283620075023019</c:v>
                </c:pt>
                <c:pt idx="169">
                  <c:v>1.306756574924355</c:v>
                </c:pt>
                <c:pt idx="170">
                  <c:v>1.318786482806023</c:v>
                </c:pt>
                <c:pt idx="171">
                  <c:v>1.349617662451672</c:v>
                </c:pt>
                <c:pt idx="172">
                  <c:v>1.3483686332613289</c:v>
                </c:pt>
                <c:pt idx="173">
                  <c:v>1.322696812300876</c:v>
                </c:pt>
                <c:pt idx="174">
                  <c:v>1.2916770071213981</c:v>
                </c:pt>
                <c:pt idx="175">
                  <c:v>1.295304488468364</c:v>
                </c:pt>
                <c:pt idx="176">
                  <c:v>1.285308032357539</c:v>
                </c:pt>
                <c:pt idx="177">
                  <c:v>1.2869508904379581</c:v>
                </c:pt>
                <c:pt idx="178">
                  <c:v>1.3239941101892061</c:v>
                </c:pt>
                <c:pt idx="179">
                  <c:v>1.3141473833769071</c:v>
                </c:pt>
                <c:pt idx="180">
                  <c:v>1.2997053748581631</c:v>
                </c:pt>
                <c:pt idx="181">
                  <c:v>1.324128192386232</c:v>
                </c:pt>
                <c:pt idx="182">
                  <c:v>1.3626824358320959</c:v>
                </c:pt>
                <c:pt idx="183">
                  <c:v>1.359271238915343</c:v>
                </c:pt>
                <c:pt idx="184">
                  <c:v>1.3732444182361641</c:v>
                </c:pt>
                <c:pt idx="185">
                  <c:v>1.3779109876699649</c:v>
                </c:pt>
                <c:pt idx="186">
                  <c:v>1.353013619242678</c:v>
                </c:pt>
                <c:pt idx="187">
                  <c:v>1.3659219902959929</c:v>
                </c:pt>
                <c:pt idx="188">
                  <c:v>1.3433896489770929</c:v>
                </c:pt>
                <c:pt idx="189">
                  <c:v>1.3878109166879991</c:v>
                </c:pt>
                <c:pt idx="190">
                  <c:v>1.403069972818126</c:v>
                </c:pt>
                <c:pt idx="191">
                  <c:v>1.4195749671835141</c:v>
                </c:pt>
                <c:pt idx="192">
                  <c:v>1.431608599666055</c:v>
                </c:pt>
                <c:pt idx="193">
                  <c:v>1.4708318923596191</c:v>
                </c:pt>
                <c:pt idx="194">
                  <c:v>1.480652947072771</c:v>
                </c:pt>
                <c:pt idx="195">
                  <c:v>1.4640800255350801</c:v>
                </c:pt>
                <c:pt idx="196">
                  <c:v>1.4703709004500241</c:v>
                </c:pt>
                <c:pt idx="197">
                  <c:v>1.4872402309248149</c:v>
                </c:pt>
                <c:pt idx="198">
                  <c:v>1.529976543795218</c:v>
                </c:pt>
                <c:pt idx="199">
                  <c:v>1.515973507136462</c:v>
                </c:pt>
                <c:pt idx="200">
                  <c:v>1.4788718673141119</c:v>
                </c:pt>
                <c:pt idx="201">
                  <c:v>1.5201640372347061</c:v>
                </c:pt>
                <c:pt idx="202">
                  <c:v>1.5346400227212731</c:v>
                </c:pt>
                <c:pt idx="203">
                  <c:v>1.5681927673624549</c:v>
                </c:pt>
                <c:pt idx="204">
                  <c:v>1.5935401530521911</c:v>
                </c:pt>
                <c:pt idx="205">
                  <c:v>1.5912457337343671</c:v>
                </c:pt>
                <c:pt idx="206">
                  <c:v>1.5869366027773559</c:v>
                </c:pt>
                <c:pt idx="207">
                  <c:v>1.492644552206408</c:v>
                </c:pt>
                <c:pt idx="208">
                  <c:v>1.5372582432557349</c:v>
                </c:pt>
                <c:pt idx="209">
                  <c:v>1.475474210993885</c:v>
                </c:pt>
                <c:pt idx="210">
                  <c:v>1.4112039003434029</c:v>
                </c:pt>
                <c:pt idx="211">
                  <c:v>1.4364037985277549</c:v>
                </c:pt>
                <c:pt idx="212">
                  <c:v>1.48041598328515</c:v>
                </c:pt>
                <c:pt idx="213">
                  <c:v>1.499072276325329</c:v>
                </c:pt>
                <c:pt idx="214">
                  <c:v>1.4755710572139189</c:v>
                </c:pt>
                <c:pt idx="215">
                  <c:v>1.5237741709784729</c:v>
                </c:pt>
                <c:pt idx="216">
                  <c:v>1.532715621642919</c:v>
                </c:pt>
                <c:pt idx="217">
                  <c:v>1.517177514977925</c:v>
                </c:pt>
                <c:pt idx="218">
                  <c:v>1.5105619047598171</c:v>
                </c:pt>
                <c:pt idx="219">
                  <c:v>1.4761652582345011</c:v>
                </c:pt>
                <c:pt idx="220">
                  <c:v>1.4777183234651481</c:v>
                </c:pt>
                <c:pt idx="221">
                  <c:v>1.474568208259194</c:v>
                </c:pt>
                <c:pt idx="222">
                  <c:v>1.4680939044729711</c:v>
                </c:pt>
                <c:pt idx="223">
                  <c:v>1.45957502326088</c:v>
                </c:pt>
                <c:pt idx="224">
                  <c:v>1.48162194537736</c:v>
                </c:pt>
                <c:pt idx="225">
                  <c:v>1.4717411407752601</c:v>
                </c:pt>
                <c:pt idx="226">
                  <c:v>1.455126137184434</c:v>
                </c:pt>
                <c:pt idx="227">
                  <c:v>1.4909066229138119</c:v>
                </c:pt>
                <c:pt idx="228">
                  <c:v>1.533795266607946</c:v>
                </c:pt>
                <c:pt idx="229">
                  <c:v>1.544290358704806</c:v>
                </c:pt>
                <c:pt idx="230">
                  <c:v>1.5342319268125979</c:v>
                </c:pt>
                <c:pt idx="231">
                  <c:v>1.528615236900805</c:v>
                </c:pt>
                <c:pt idx="232">
                  <c:v>1.540420265288408</c:v>
                </c:pt>
                <c:pt idx="233">
                  <c:v>1.5239625808974471</c:v>
                </c:pt>
                <c:pt idx="234">
                  <c:v>1.5268890452008439</c:v>
                </c:pt>
                <c:pt idx="235">
                  <c:v>1.5049320871182601</c:v>
                </c:pt>
                <c:pt idx="236">
                  <c:v>1.4749576360365</c:v>
                </c:pt>
                <c:pt idx="237">
                  <c:v>1.450580034184719</c:v>
                </c:pt>
                <c:pt idx="238">
                  <c:v>1.4226770405427169</c:v>
                </c:pt>
                <c:pt idx="239">
                  <c:v>1.396776392363523</c:v>
                </c:pt>
                <c:pt idx="240">
                  <c:v>1.422408788399905</c:v>
                </c:pt>
                <c:pt idx="241">
                  <c:v>1.437243622676309</c:v>
                </c:pt>
                <c:pt idx="242">
                  <c:v>1.4727612717536049</c:v>
                </c:pt>
                <c:pt idx="243">
                  <c:v>1.4955923279164089</c:v>
                </c:pt>
                <c:pt idx="244">
                  <c:v>1.4978110673630181</c:v>
                </c:pt>
                <c:pt idx="245">
                  <c:v>1.487251593784831</c:v>
                </c:pt>
                <c:pt idx="246">
                  <c:v>1.4762851646133539</c:v>
                </c:pt>
                <c:pt idx="247">
                  <c:v>1.428688432694144</c:v>
                </c:pt>
                <c:pt idx="248">
                  <c:v>1.4188079101488531</c:v>
                </c:pt>
                <c:pt idx="249">
                  <c:v>1.4243269922872279</c:v>
                </c:pt>
                <c:pt idx="250">
                  <c:v>1.4325732696228819</c:v>
                </c:pt>
                <c:pt idx="251">
                  <c:v>1.3905002979556931</c:v>
                </c:pt>
                <c:pt idx="252">
                  <c:v>1.327248027033787</c:v>
                </c:pt>
                <c:pt idx="253">
                  <c:v>1.3313143433427661</c:v>
                </c:pt>
                <c:pt idx="254">
                  <c:v>1.36842279282236</c:v>
                </c:pt>
                <c:pt idx="255">
                  <c:v>1.3206564279088839</c:v>
                </c:pt>
                <c:pt idx="256">
                  <c:v>1.327799133803349</c:v>
                </c:pt>
                <c:pt idx="257">
                  <c:v>1.2870567369265491</c:v>
                </c:pt>
                <c:pt idx="258">
                  <c:v>1.2786834413510719</c:v>
                </c:pt>
                <c:pt idx="259">
                  <c:v>1.299838181516497</c:v>
                </c:pt>
                <c:pt idx="260">
                  <c:v>1.344876823383524</c:v>
                </c:pt>
                <c:pt idx="261">
                  <c:v>1.3609091096952739</c:v>
                </c:pt>
                <c:pt idx="262">
                  <c:v>1.372489000994789</c:v>
                </c:pt>
                <c:pt idx="263">
                  <c:v>1.381957300467956</c:v>
                </c:pt>
                <c:pt idx="264">
                  <c:v>1.3675243250359621</c:v>
                </c:pt>
                <c:pt idx="265">
                  <c:v>1.427891579098999</c:v>
                </c:pt>
                <c:pt idx="266">
                  <c:v>1.455762944320659</c:v>
                </c:pt>
                <c:pt idx="267">
                  <c:v>1.488077498342729</c:v>
                </c:pt>
                <c:pt idx="268">
                  <c:v>1.482125895895674</c:v>
                </c:pt>
                <c:pt idx="269">
                  <c:v>1.527182562267237</c:v>
                </c:pt>
                <c:pt idx="270">
                  <c:v>1.5492475933237499</c:v>
                </c:pt>
                <c:pt idx="271">
                  <c:v>1.5107946516626389</c:v>
                </c:pt>
                <c:pt idx="272">
                  <c:v>1.5477150569207341</c:v>
                </c:pt>
                <c:pt idx="273">
                  <c:v>1.493299977951787</c:v>
                </c:pt>
                <c:pt idx="274">
                  <c:v>1.5262329805463981</c:v>
                </c:pt>
                <c:pt idx="275">
                  <c:v>1.534023782109839</c:v>
                </c:pt>
                <c:pt idx="276">
                  <c:v>1.5431145537989881</c:v>
                </c:pt>
                <c:pt idx="277">
                  <c:v>1.5866515171966351</c:v>
                </c:pt>
                <c:pt idx="278">
                  <c:v>1.576394508916255</c:v>
                </c:pt>
                <c:pt idx="279">
                  <c:v>1.565116583455751</c:v>
                </c:pt>
                <c:pt idx="280">
                  <c:v>1.515449177896683</c:v>
                </c:pt>
                <c:pt idx="281">
                  <c:v>1.531455930544092</c:v>
                </c:pt>
                <c:pt idx="282">
                  <c:v>1.584489089506208</c:v>
                </c:pt>
                <c:pt idx="283">
                  <c:v>1.580876688844282</c:v>
                </c:pt>
                <c:pt idx="284">
                  <c:v>1.6279658227067251</c:v>
                </c:pt>
                <c:pt idx="285">
                  <c:v>1.6559381987751169</c:v>
                </c:pt>
                <c:pt idx="286">
                  <c:v>1.631648321501304</c:v>
                </c:pt>
                <c:pt idx="287">
                  <c:v>1.623567515117724</c:v>
                </c:pt>
                <c:pt idx="288">
                  <c:v>1.6188363871168361</c:v>
                </c:pt>
                <c:pt idx="289">
                  <c:v>1.652009717401254</c:v>
                </c:pt>
                <c:pt idx="290">
                  <c:v>1.6113113551329239</c:v>
                </c:pt>
                <c:pt idx="291">
                  <c:v>1.6236282054776501</c:v>
                </c:pt>
                <c:pt idx="292">
                  <c:v>1.6186374024978269</c:v>
                </c:pt>
                <c:pt idx="293">
                  <c:v>1.6317665833399819</c:v>
                </c:pt>
                <c:pt idx="294">
                  <c:v>1.6556586038600161</c:v>
                </c:pt>
                <c:pt idx="295">
                  <c:v>1.66298838365649</c:v>
                </c:pt>
                <c:pt idx="296">
                  <c:v>1.6790898480332399</c:v>
                </c:pt>
                <c:pt idx="297">
                  <c:v>1.6643437880604059</c:v>
                </c:pt>
                <c:pt idx="298">
                  <c:v>1.6461085897000449</c:v>
                </c:pt>
                <c:pt idx="299">
                  <c:v>1.6135629930508151</c:v>
                </c:pt>
                <c:pt idx="300">
                  <c:v>1.5968351243980661</c:v>
                </c:pt>
                <c:pt idx="301">
                  <c:v>1.638783002497938</c:v>
                </c:pt>
                <c:pt idx="302">
                  <c:v>1.6305881779992459</c:v>
                </c:pt>
                <c:pt idx="303">
                  <c:v>1.6364842950388929</c:v>
                </c:pt>
                <c:pt idx="304">
                  <c:v>1.683447374972638</c:v>
                </c:pt>
                <c:pt idx="305">
                  <c:v>1.6629678603957689</c:v>
                </c:pt>
                <c:pt idx="306">
                  <c:v>1.6660597658057521</c:v>
                </c:pt>
                <c:pt idx="307">
                  <c:v>1.678509378230163</c:v>
                </c:pt>
                <c:pt idx="308">
                  <c:v>1.6809892773467561</c:v>
                </c:pt>
                <c:pt idx="309">
                  <c:v>1.724005888654218</c:v>
                </c:pt>
                <c:pt idx="310">
                  <c:v>1.7243862489958941</c:v>
                </c:pt>
                <c:pt idx="311">
                  <c:v>1.6696409674300809</c:v>
                </c:pt>
                <c:pt idx="312">
                  <c:v>1.668962769274887</c:v>
                </c:pt>
                <c:pt idx="313">
                  <c:v>1.6695836515973279</c:v>
                </c:pt>
                <c:pt idx="314">
                  <c:v>1.661341890493401</c:v>
                </c:pt>
                <c:pt idx="315">
                  <c:v>1.6048979639809069</c:v>
                </c:pt>
                <c:pt idx="316">
                  <c:v>1.614663569523916</c:v>
                </c:pt>
                <c:pt idx="317">
                  <c:v>1.582388528147298</c:v>
                </c:pt>
                <c:pt idx="318">
                  <c:v>1.528167504942519</c:v>
                </c:pt>
                <c:pt idx="319">
                  <c:v>1.576113050065729</c:v>
                </c:pt>
                <c:pt idx="320">
                  <c:v>1.599677524625754</c:v>
                </c:pt>
                <c:pt idx="321">
                  <c:v>1.561008458967049</c:v>
                </c:pt>
                <c:pt idx="322">
                  <c:v>1.56427886282884</c:v>
                </c:pt>
                <c:pt idx="323">
                  <c:v>1.574065163392022</c:v>
                </c:pt>
                <c:pt idx="324">
                  <c:v>1.577084937980656</c:v>
                </c:pt>
                <c:pt idx="325">
                  <c:v>1.5832234913663019</c:v>
                </c:pt>
                <c:pt idx="326">
                  <c:v>1.583381474466985</c:v>
                </c:pt>
                <c:pt idx="327">
                  <c:v>1.560683009773741</c:v>
                </c:pt>
                <c:pt idx="328">
                  <c:v>1.570056686746117</c:v>
                </c:pt>
                <c:pt idx="329">
                  <c:v>1.561087600295487</c:v>
                </c:pt>
                <c:pt idx="330">
                  <c:v>1.5541737795270589</c:v>
                </c:pt>
                <c:pt idx="331">
                  <c:v>1.566929864244913</c:v>
                </c:pt>
                <c:pt idx="332">
                  <c:v>1.560296459979466</c:v>
                </c:pt>
                <c:pt idx="333">
                  <c:v>1.553218634853603</c:v>
                </c:pt>
                <c:pt idx="334">
                  <c:v>1.497447886581396</c:v>
                </c:pt>
                <c:pt idx="335">
                  <c:v>1.5050446440690219</c:v>
                </c:pt>
                <c:pt idx="336">
                  <c:v>1.484425391828281</c:v>
                </c:pt>
                <c:pt idx="337">
                  <c:v>1.4693536189718019</c:v>
                </c:pt>
                <c:pt idx="338">
                  <c:v>1.439225153874812</c:v>
                </c:pt>
                <c:pt idx="339">
                  <c:v>1.4271761068558599</c:v>
                </c:pt>
                <c:pt idx="340">
                  <c:v>1.455633647502689</c:v>
                </c:pt>
                <c:pt idx="341">
                  <c:v>1.472395766331327</c:v>
                </c:pt>
                <c:pt idx="342">
                  <c:v>1.452965355135891</c:v>
                </c:pt>
                <c:pt idx="343">
                  <c:v>1.4775003829018849</c:v>
                </c:pt>
                <c:pt idx="344">
                  <c:v>1.4927305305863781</c:v>
                </c:pt>
                <c:pt idx="345">
                  <c:v>1.496848758240688</c:v>
                </c:pt>
                <c:pt idx="346">
                  <c:v>1.4670445565198831</c:v>
                </c:pt>
                <c:pt idx="347">
                  <c:v>1.467644291063066</c:v>
                </c:pt>
                <c:pt idx="348">
                  <c:v>1.468541284611925</c:v>
                </c:pt>
                <c:pt idx="349">
                  <c:v>1.492619420053708</c:v>
                </c:pt>
                <c:pt idx="350">
                  <c:v>1.482872784984665</c:v>
                </c:pt>
                <c:pt idx="351">
                  <c:v>1.455407126299322</c:v>
                </c:pt>
                <c:pt idx="352">
                  <c:v>1.4368710392348281</c:v>
                </c:pt>
                <c:pt idx="353">
                  <c:v>1.418368341164574</c:v>
                </c:pt>
                <c:pt idx="354">
                  <c:v>1.4383282950376151</c:v>
                </c:pt>
                <c:pt idx="355">
                  <c:v>1.430679473265452</c:v>
                </c:pt>
                <c:pt idx="356">
                  <c:v>1.463796821440134</c:v>
                </c:pt>
                <c:pt idx="357">
                  <c:v>1.499176207061842</c:v>
                </c:pt>
                <c:pt idx="358">
                  <c:v>1.5152694576772701</c:v>
                </c:pt>
                <c:pt idx="359">
                  <c:v>1.523541359878007</c:v>
                </c:pt>
                <c:pt idx="360">
                  <c:v>1.504065884086853</c:v>
                </c:pt>
                <c:pt idx="361">
                  <c:v>1.530206525962627</c:v>
                </c:pt>
                <c:pt idx="362">
                  <c:v>1.5359082182935799</c:v>
                </c:pt>
                <c:pt idx="363">
                  <c:v>1.571420447338459</c:v>
                </c:pt>
                <c:pt idx="364">
                  <c:v>1.5768225976555821</c:v>
                </c:pt>
                <c:pt idx="365">
                  <c:v>1.57778909710406</c:v>
                </c:pt>
                <c:pt idx="366">
                  <c:v>1.5859192418692021</c:v>
                </c:pt>
                <c:pt idx="367">
                  <c:v>1.5869821930945851</c:v>
                </c:pt>
                <c:pt idx="368">
                  <c:v>1.60210287337417</c:v>
                </c:pt>
                <c:pt idx="369">
                  <c:v>1.5867856399182709</c:v>
                </c:pt>
                <c:pt idx="370">
                  <c:v>1.6209882642311371</c:v>
                </c:pt>
                <c:pt idx="371">
                  <c:v>1.6372742340580999</c:v>
                </c:pt>
                <c:pt idx="372">
                  <c:v>1.650569778713354</c:v>
                </c:pt>
                <c:pt idx="373">
                  <c:v>1.655681393200207</c:v>
                </c:pt>
                <c:pt idx="374">
                  <c:v>1.6333130199350161</c:v>
                </c:pt>
                <c:pt idx="375">
                  <c:v>1.6318824512213239</c:v>
                </c:pt>
                <c:pt idx="376">
                  <c:v>1.614653106266043</c:v>
                </c:pt>
                <c:pt idx="377">
                  <c:v>1.6176833653214671</c:v>
                </c:pt>
                <c:pt idx="378">
                  <c:v>1.555981519621876</c:v>
                </c:pt>
                <c:pt idx="379">
                  <c:v>1.556801878188204</c:v>
                </c:pt>
                <c:pt idx="380">
                  <c:v>1.589578145299313</c:v>
                </c:pt>
                <c:pt idx="381">
                  <c:v>1.579034731522218</c:v>
                </c:pt>
                <c:pt idx="382">
                  <c:v>1.5545289928221471</c:v>
                </c:pt>
                <c:pt idx="383">
                  <c:v>1.555457046820623</c:v>
                </c:pt>
                <c:pt idx="384">
                  <c:v>1.5485324431287</c:v>
                </c:pt>
                <c:pt idx="385">
                  <c:v>1.57704545678038</c:v>
                </c:pt>
                <c:pt idx="386">
                  <c:v>1.570985037801786</c:v>
                </c:pt>
                <c:pt idx="387">
                  <c:v>1.5477626689221271</c:v>
                </c:pt>
                <c:pt idx="388">
                  <c:v>1.4914419620874111</c:v>
                </c:pt>
                <c:pt idx="389">
                  <c:v>1.5149806410893241</c:v>
                </c:pt>
                <c:pt idx="390">
                  <c:v>1.5401418037796839</c:v>
                </c:pt>
                <c:pt idx="391">
                  <c:v>1.5806751437649449</c:v>
                </c:pt>
                <c:pt idx="392">
                  <c:v>1.592945252388221</c:v>
                </c:pt>
                <c:pt idx="393">
                  <c:v>1.6121451178663671</c:v>
                </c:pt>
                <c:pt idx="394">
                  <c:v>1.6073747429826699</c:v>
                </c:pt>
                <c:pt idx="395">
                  <c:v>1.62560622009289</c:v>
                </c:pt>
                <c:pt idx="396">
                  <c:v>1.595913046596855</c:v>
                </c:pt>
                <c:pt idx="397">
                  <c:v>1.5911526145379291</c:v>
                </c:pt>
                <c:pt idx="398">
                  <c:v>1.57679182565529</c:v>
                </c:pt>
                <c:pt idx="399">
                  <c:v>1.59543030998111</c:v>
                </c:pt>
                <c:pt idx="400">
                  <c:v>1.5922066965131889</c:v>
                </c:pt>
                <c:pt idx="401">
                  <c:v>1.610802658335363</c:v>
                </c:pt>
                <c:pt idx="402">
                  <c:v>1.616998420897892</c:v>
                </c:pt>
                <c:pt idx="403">
                  <c:v>1.6262597380881001</c:v>
                </c:pt>
                <c:pt idx="404">
                  <c:v>1.6090171764679171</c:v>
                </c:pt>
                <c:pt idx="405">
                  <c:v>1.59044852251674</c:v>
                </c:pt>
                <c:pt idx="406">
                  <c:v>1.5795166878028599</c:v>
                </c:pt>
                <c:pt idx="407">
                  <c:v>1.560320474938838</c:v>
                </c:pt>
                <c:pt idx="408">
                  <c:v>1.5234423844618239</c:v>
                </c:pt>
                <c:pt idx="409">
                  <c:v>1.5120208948912019</c:v>
                </c:pt>
                <c:pt idx="410">
                  <c:v>1.5499473472355241</c:v>
                </c:pt>
                <c:pt idx="411">
                  <c:v>1.537547929295439</c:v>
                </c:pt>
                <c:pt idx="412">
                  <c:v>1.5250907161020051</c:v>
                </c:pt>
                <c:pt idx="413">
                  <c:v>1.4974706746513149</c:v>
                </c:pt>
                <c:pt idx="414">
                  <c:v>1.5100805940722219</c:v>
                </c:pt>
                <c:pt idx="415">
                  <c:v>1.5102128705526361</c:v>
                </c:pt>
                <c:pt idx="416">
                  <c:v>1.5128833726940449</c:v>
                </c:pt>
                <c:pt idx="417">
                  <c:v>1.487015007880804</c:v>
                </c:pt>
                <c:pt idx="418">
                  <c:v>1.4953098508360521</c:v>
                </c:pt>
                <c:pt idx="419">
                  <c:v>1.5363035640406211</c:v>
                </c:pt>
                <c:pt idx="420">
                  <c:v>1.493352533002307</c:v>
                </c:pt>
                <c:pt idx="421">
                  <c:v>1.483107078804063</c:v>
                </c:pt>
                <c:pt idx="422">
                  <c:v>1.459503726958034</c:v>
                </c:pt>
                <c:pt idx="423">
                  <c:v>1.458283906892432</c:v>
                </c:pt>
                <c:pt idx="424">
                  <c:v>1.438326311648418</c:v>
                </c:pt>
                <c:pt idx="425">
                  <c:v>1.40546105565255</c:v>
                </c:pt>
                <c:pt idx="426">
                  <c:v>1.403687850813647</c:v>
                </c:pt>
                <c:pt idx="427">
                  <c:v>1.390261043961581</c:v>
                </c:pt>
                <c:pt idx="428">
                  <c:v>1.386197096742124</c:v>
                </c:pt>
                <c:pt idx="429">
                  <c:v>1.4370676604675059</c:v>
                </c:pt>
                <c:pt idx="430">
                  <c:v>1.4614150661992269</c:v>
                </c:pt>
                <c:pt idx="431">
                  <c:v>1.455624675194086</c:v>
                </c:pt>
                <c:pt idx="432">
                  <c:v>1.462810960981054</c:v>
                </c:pt>
                <c:pt idx="433">
                  <c:v>1.42351700965344</c:v>
                </c:pt>
                <c:pt idx="434">
                  <c:v>1.4154120307789331</c:v>
                </c:pt>
                <c:pt idx="435">
                  <c:v>1.3773932902084529</c:v>
                </c:pt>
                <c:pt idx="436">
                  <c:v>1.353201412076801</c:v>
                </c:pt>
                <c:pt idx="437">
                  <c:v>1.3831431512557979</c:v>
                </c:pt>
                <c:pt idx="438">
                  <c:v>1.4174224114837279</c:v>
                </c:pt>
                <c:pt idx="439">
                  <c:v>1.437622027830838</c:v>
                </c:pt>
                <c:pt idx="440">
                  <c:v>1.433735673602246</c:v>
                </c:pt>
                <c:pt idx="441">
                  <c:v>1.46107563325734</c:v>
                </c:pt>
                <c:pt idx="442">
                  <c:v>1.473025415300824</c:v>
                </c:pt>
                <c:pt idx="443">
                  <c:v>1.4835042787880299</c:v>
                </c:pt>
                <c:pt idx="444">
                  <c:v>1.5247135397314731</c:v>
                </c:pt>
                <c:pt idx="445">
                  <c:v>1.5140064081925051</c:v>
                </c:pt>
                <c:pt idx="446">
                  <c:v>1.51402201205373</c:v>
                </c:pt>
                <c:pt idx="447">
                  <c:v>1.5126345219815991</c:v>
                </c:pt>
                <c:pt idx="448">
                  <c:v>1.4949582348309729</c:v>
                </c:pt>
                <c:pt idx="449">
                  <c:v>1.534989728621073</c:v>
                </c:pt>
                <c:pt idx="450">
                  <c:v>1.519173700734614</c:v>
                </c:pt>
                <c:pt idx="451">
                  <c:v>1.516765706431848</c:v>
                </c:pt>
                <c:pt idx="452">
                  <c:v>1.546875334584366</c:v>
                </c:pt>
                <c:pt idx="453">
                  <c:v>1.5521600682539221</c:v>
                </c:pt>
                <c:pt idx="454">
                  <c:v>1.507048183575846</c:v>
                </c:pt>
                <c:pt idx="455">
                  <c:v>1.5062379046702861</c:v>
                </c:pt>
                <c:pt idx="456">
                  <c:v>1.4672174279241741</c:v>
                </c:pt>
                <c:pt idx="457">
                  <c:v>1.469729561782158</c:v>
                </c:pt>
                <c:pt idx="458">
                  <c:v>1.475596247772742</c:v>
                </c:pt>
                <c:pt idx="459">
                  <c:v>1.479643418185564</c:v>
                </c:pt>
                <c:pt idx="460">
                  <c:v>1.4850854781883289</c:v>
                </c:pt>
                <c:pt idx="461">
                  <c:v>1.489272702889159</c:v>
                </c:pt>
                <c:pt idx="462">
                  <c:v>1.49971372493986</c:v>
                </c:pt>
                <c:pt idx="463">
                  <c:v>1.5052151127838469</c:v>
                </c:pt>
                <c:pt idx="464">
                  <c:v>1.4511443680066971</c:v>
                </c:pt>
                <c:pt idx="465">
                  <c:v>1.4634541219401791</c:v>
                </c:pt>
                <c:pt idx="466">
                  <c:v>1.4338708302206991</c:v>
                </c:pt>
                <c:pt idx="467">
                  <c:v>1.391778456093546</c:v>
                </c:pt>
                <c:pt idx="468">
                  <c:v>1.3893855193461411</c:v>
                </c:pt>
                <c:pt idx="469">
                  <c:v>1.3955108518966779</c:v>
                </c:pt>
                <c:pt idx="470">
                  <c:v>1.4009065588224761</c:v>
                </c:pt>
                <c:pt idx="471">
                  <c:v>1.3880460359017599</c:v>
                </c:pt>
                <c:pt idx="472">
                  <c:v>1.374180617489364</c:v>
                </c:pt>
                <c:pt idx="473">
                  <c:v>1.3390479069094929</c:v>
                </c:pt>
                <c:pt idx="474">
                  <c:v>1.312547150902198</c:v>
                </c:pt>
                <c:pt idx="475">
                  <c:v>1.3068117246507669</c:v>
                </c:pt>
                <c:pt idx="476">
                  <c:v>1.3459619587949081</c:v>
                </c:pt>
                <c:pt idx="477">
                  <c:v>1.34957684518236</c:v>
                </c:pt>
                <c:pt idx="478">
                  <c:v>1.340186120542775</c:v>
                </c:pt>
                <c:pt idx="479">
                  <c:v>1.314108766212839</c:v>
                </c:pt>
                <c:pt idx="480">
                  <c:v>1.3077482489880921</c:v>
                </c:pt>
                <c:pt idx="481">
                  <c:v>1.3192953843248669</c:v>
                </c:pt>
                <c:pt idx="482">
                  <c:v>1.312960353244196</c:v>
                </c:pt>
                <c:pt idx="483">
                  <c:v>1.2770544150028591</c:v>
                </c:pt>
                <c:pt idx="484">
                  <c:v>1.273836517379813</c:v>
                </c:pt>
                <c:pt idx="485">
                  <c:v>1.2807630952782409</c:v>
                </c:pt>
                <c:pt idx="486">
                  <c:v>1.3106888963854419</c:v>
                </c:pt>
                <c:pt idx="487">
                  <c:v>1.270573832431428</c:v>
                </c:pt>
                <c:pt idx="488">
                  <c:v>1.2084530610140749</c:v>
                </c:pt>
                <c:pt idx="489">
                  <c:v>1.206853731087933</c:v>
                </c:pt>
                <c:pt idx="490">
                  <c:v>1.239468635008756</c:v>
                </c:pt>
                <c:pt idx="491">
                  <c:v>1.291868498424847</c:v>
                </c:pt>
                <c:pt idx="492">
                  <c:v>1.2920382434609869</c:v>
                </c:pt>
                <c:pt idx="493">
                  <c:v>1.2863693543370851</c:v>
                </c:pt>
                <c:pt idx="494">
                  <c:v>1.230791083407506</c:v>
                </c:pt>
                <c:pt idx="495">
                  <c:v>1.1855227894096361</c:v>
                </c:pt>
                <c:pt idx="496">
                  <c:v>1.2368276022333871</c:v>
                </c:pt>
                <c:pt idx="497">
                  <c:v>1.184346758728503</c:v>
                </c:pt>
                <c:pt idx="498">
                  <c:v>1.1854139916213859</c:v>
                </c:pt>
                <c:pt idx="499">
                  <c:v>1.2209879027187549</c:v>
                </c:pt>
                <c:pt idx="500">
                  <c:v>1.2209431349043389</c:v>
                </c:pt>
                <c:pt idx="501">
                  <c:v>1.2205488124238699</c:v>
                </c:pt>
                <c:pt idx="502">
                  <c:v>1.218427690266306</c:v>
                </c:pt>
                <c:pt idx="503">
                  <c:v>1.2460946106698809</c:v>
                </c:pt>
                <c:pt idx="504">
                  <c:v>1.26938308592491</c:v>
                </c:pt>
                <c:pt idx="505">
                  <c:v>1.2843051585388821</c:v>
                </c:pt>
                <c:pt idx="506">
                  <c:v>1.272701012432395</c:v>
                </c:pt>
                <c:pt idx="507">
                  <c:v>1.313952077490997</c:v>
                </c:pt>
                <c:pt idx="508">
                  <c:v>1.330851190138121</c:v>
                </c:pt>
                <c:pt idx="509">
                  <c:v>1.3347042441789581</c:v>
                </c:pt>
                <c:pt idx="510">
                  <c:v>1.3787256678969879</c:v>
                </c:pt>
                <c:pt idx="511">
                  <c:v>1.379509383473317</c:v>
                </c:pt>
                <c:pt idx="512">
                  <c:v>1.402147627971309</c:v>
                </c:pt>
                <c:pt idx="513">
                  <c:v>1.3923359299378579</c:v>
                </c:pt>
                <c:pt idx="514">
                  <c:v>1.4094345483726689</c:v>
                </c:pt>
                <c:pt idx="515">
                  <c:v>1.431823938076296</c:v>
                </c:pt>
                <c:pt idx="516">
                  <c:v>1.472579136555753</c:v>
                </c:pt>
                <c:pt idx="517">
                  <c:v>1.516656141562877</c:v>
                </c:pt>
                <c:pt idx="518">
                  <c:v>1.5104702981385341</c:v>
                </c:pt>
                <c:pt idx="519">
                  <c:v>1.5270864845640779</c:v>
                </c:pt>
                <c:pt idx="520">
                  <c:v>1.5306141504124779</c:v>
                </c:pt>
                <c:pt idx="521">
                  <c:v>1.531953751630128</c:v>
                </c:pt>
                <c:pt idx="522">
                  <c:v>1.4885386053155201</c:v>
                </c:pt>
                <c:pt idx="523">
                  <c:v>1.5084694202313951</c:v>
                </c:pt>
                <c:pt idx="524">
                  <c:v>1.544771180047243</c:v>
                </c:pt>
                <c:pt idx="525">
                  <c:v>1.602813517442059</c:v>
                </c:pt>
                <c:pt idx="526">
                  <c:v>1.604894202514298</c:v>
                </c:pt>
                <c:pt idx="527">
                  <c:v>1.5880276820366961</c:v>
                </c:pt>
                <c:pt idx="528">
                  <c:v>1.61002162493349</c:v>
                </c:pt>
                <c:pt idx="529">
                  <c:v>1.659286532174379</c:v>
                </c:pt>
                <c:pt idx="530">
                  <c:v>1.702287171083015</c:v>
                </c:pt>
                <c:pt idx="531">
                  <c:v>1.69063731348877</c:v>
                </c:pt>
                <c:pt idx="532">
                  <c:v>1.5959344356619849</c:v>
                </c:pt>
                <c:pt idx="533">
                  <c:v>1.606656192428912</c:v>
                </c:pt>
                <c:pt idx="534">
                  <c:v>1.640593079944382</c:v>
                </c:pt>
                <c:pt idx="535">
                  <c:v>1.6628894704142929</c:v>
                </c:pt>
                <c:pt idx="536">
                  <c:v>1.6317943581797101</c:v>
                </c:pt>
                <c:pt idx="537">
                  <c:v>1.599446387428652</c:v>
                </c:pt>
                <c:pt idx="538">
                  <c:v>1.638053388484719</c:v>
                </c:pt>
                <c:pt idx="539">
                  <c:v>1.6069942876874419</c:v>
                </c:pt>
                <c:pt idx="540">
                  <c:v>1.6401623734541539</c:v>
                </c:pt>
                <c:pt idx="541">
                  <c:v>1.6281236408372579</c:v>
                </c:pt>
                <c:pt idx="542">
                  <c:v>1.5786972520064571</c:v>
                </c:pt>
                <c:pt idx="543">
                  <c:v>1.505294775594159</c:v>
                </c:pt>
                <c:pt idx="544">
                  <c:v>1.5161123567344961</c:v>
                </c:pt>
                <c:pt idx="545">
                  <c:v>1.603313555042897</c:v>
                </c:pt>
                <c:pt idx="546">
                  <c:v>1.6193292598451641</c:v>
                </c:pt>
                <c:pt idx="547">
                  <c:v>1.5854877238256451</c:v>
                </c:pt>
                <c:pt idx="548">
                  <c:v>1.6327821628175641</c:v>
                </c:pt>
                <c:pt idx="549">
                  <c:v>1.6156870121507909</c:v>
                </c:pt>
                <c:pt idx="550">
                  <c:v>1.6633348482308301</c:v>
                </c:pt>
                <c:pt idx="551">
                  <c:v>1.658694295593987</c:v>
                </c:pt>
                <c:pt idx="552">
                  <c:v>1.66070242428884</c:v>
                </c:pt>
                <c:pt idx="553">
                  <c:v>1.6656341481901471</c:v>
                </c:pt>
                <c:pt idx="554">
                  <c:v>1.695236058908161</c:v>
                </c:pt>
                <c:pt idx="555">
                  <c:v>1.6505252526044549</c:v>
                </c:pt>
                <c:pt idx="556">
                  <c:v>1.6921109936538019</c:v>
                </c:pt>
                <c:pt idx="557">
                  <c:v>1.6411262189673901</c:v>
                </c:pt>
                <c:pt idx="558">
                  <c:v>1.591088411706427</c:v>
                </c:pt>
                <c:pt idx="559">
                  <c:v>1.57662871624741</c:v>
                </c:pt>
                <c:pt idx="560">
                  <c:v>1.577275151859707</c:v>
                </c:pt>
                <c:pt idx="561">
                  <c:v>1.608623436158217</c:v>
                </c:pt>
                <c:pt idx="562">
                  <c:v>1.644017639118792</c:v>
                </c:pt>
                <c:pt idx="563">
                  <c:v>1.660340591426317</c:v>
                </c:pt>
                <c:pt idx="564">
                  <c:v>1.684550335915225</c:v>
                </c:pt>
                <c:pt idx="565">
                  <c:v>1.7153206794272251</c:v>
                </c:pt>
                <c:pt idx="566">
                  <c:v>1.703982208861007</c:v>
                </c:pt>
                <c:pt idx="567">
                  <c:v>1.675021853755122</c:v>
                </c:pt>
                <c:pt idx="568">
                  <c:v>1.685488105246582</c:v>
                </c:pt>
                <c:pt idx="569">
                  <c:v>1.6774845600857551</c:v>
                </c:pt>
                <c:pt idx="570">
                  <c:v>1.674355816472165</c:v>
                </c:pt>
                <c:pt idx="571">
                  <c:v>1.6839940706277059</c:v>
                </c:pt>
                <c:pt idx="572">
                  <c:v>1.6654471975470939</c:v>
                </c:pt>
                <c:pt idx="573">
                  <c:v>1.678371504099891</c:v>
                </c:pt>
                <c:pt idx="574">
                  <c:v>1.648983191418079</c:v>
                </c:pt>
                <c:pt idx="575">
                  <c:v>1.656365471842993</c:v>
                </c:pt>
                <c:pt idx="576">
                  <c:v>1.6830781255414959</c:v>
                </c:pt>
                <c:pt idx="577">
                  <c:v>1.6817006990599059</c:v>
                </c:pt>
                <c:pt idx="578">
                  <c:v>1.668902780550102</c:v>
                </c:pt>
                <c:pt idx="579">
                  <c:v>1.647462522162386</c:v>
                </c:pt>
                <c:pt idx="580">
                  <c:v>1.663219537398297</c:v>
                </c:pt>
                <c:pt idx="581">
                  <c:v>1.6952521823566959</c:v>
                </c:pt>
                <c:pt idx="582">
                  <c:v>1.699613979500936</c:v>
                </c:pt>
                <c:pt idx="583">
                  <c:v>1.700828986922726</c:v>
                </c:pt>
                <c:pt idx="584">
                  <c:v>1.7017572721527841</c:v>
                </c:pt>
                <c:pt idx="585">
                  <c:v>1.667974389238462</c:v>
                </c:pt>
                <c:pt idx="586">
                  <c:v>1.661852039744631</c:v>
                </c:pt>
                <c:pt idx="587">
                  <c:v>1.6574442154346549</c:v>
                </c:pt>
                <c:pt idx="588">
                  <c:v>1.651683844853767</c:v>
                </c:pt>
                <c:pt idx="589">
                  <c:v>1.6453666887776091</c:v>
                </c:pt>
                <c:pt idx="590">
                  <c:v>1.6817053788896279</c:v>
                </c:pt>
                <c:pt idx="591">
                  <c:v>1.673806450567435</c:v>
                </c:pt>
                <c:pt idx="592">
                  <c:v>1.699662134418372</c:v>
                </c:pt>
                <c:pt idx="593">
                  <c:v>1.698371621391662</c:v>
                </c:pt>
                <c:pt idx="594">
                  <c:v>1.695218701377879</c:v>
                </c:pt>
                <c:pt idx="595">
                  <c:v>1.7114668253705749</c:v>
                </c:pt>
                <c:pt idx="596">
                  <c:v>1.7017671948606179</c:v>
                </c:pt>
                <c:pt idx="597">
                  <c:v>1.698095091191776</c:v>
                </c:pt>
                <c:pt idx="598">
                  <c:v>1.6713193087527489</c:v>
                </c:pt>
                <c:pt idx="599">
                  <c:v>1.6307074628571141</c:v>
                </c:pt>
                <c:pt idx="600">
                  <c:v>1.6303437805187919</c:v>
                </c:pt>
                <c:pt idx="601">
                  <c:v>1.6311210973796479</c:v>
                </c:pt>
                <c:pt idx="602">
                  <c:v>1.61781309171031</c:v>
                </c:pt>
                <c:pt idx="603">
                  <c:v>1.6506252567623909</c:v>
                </c:pt>
                <c:pt idx="604">
                  <c:v>1.6789099068812841</c:v>
                </c:pt>
                <c:pt idx="605">
                  <c:v>1.684272646978074</c:v>
                </c:pt>
                <c:pt idx="606">
                  <c:v>1.6780246214118579</c:v>
                </c:pt>
                <c:pt idx="607">
                  <c:v>1.650716472641371</c:v>
                </c:pt>
                <c:pt idx="608">
                  <c:v>1.686437466030634</c:v>
                </c:pt>
                <c:pt idx="609">
                  <c:v>1.6514905560540529</c:v>
                </c:pt>
                <c:pt idx="610">
                  <c:v>1.633886529940449</c:v>
                </c:pt>
                <c:pt idx="611">
                  <c:v>1.6492332012228501</c:v>
                </c:pt>
                <c:pt idx="612">
                  <c:v>1.6747578207814251</c:v>
                </c:pt>
                <c:pt idx="613">
                  <c:v>1.6683922976246699</c:v>
                </c:pt>
                <c:pt idx="614">
                  <c:v>1.6160553831630871</c:v>
                </c:pt>
                <c:pt idx="615">
                  <c:v>1.6263265261477231</c:v>
                </c:pt>
                <c:pt idx="616">
                  <c:v>1.6386599134167079</c:v>
                </c:pt>
                <c:pt idx="617">
                  <c:v>1.6459212343195071</c:v>
                </c:pt>
                <c:pt idx="618">
                  <c:v>1.633951582429634</c:v>
                </c:pt>
                <c:pt idx="619">
                  <c:v>1.619929109155799</c:v>
                </c:pt>
                <c:pt idx="620">
                  <c:v>1.627356451812072</c:v>
                </c:pt>
                <c:pt idx="621">
                  <c:v>1.620363959994424</c:v>
                </c:pt>
                <c:pt idx="622">
                  <c:v>1.6111377409775891</c:v>
                </c:pt>
                <c:pt idx="623">
                  <c:v>1.6044750119129121</c:v>
                </c:pt>
                <c:pt idx="624">
                  <c:v>1.581684800132914</c:v>
                </c:pt>
                <c:pt idx="625">
                  <c:v>1.551747161520769</c:v>
                </c:pt>
                <c:pt idx="626">
                  <c:v>1.587083325384911</c:v>
                </c:pt>
                <c:pt idx="627">
                  <c:v>1.6064770941914881</c:v>
                </c:pt>
                <c:pt idx="628">
                  <c:v>1.6551490820355661</c:v>
                </c:pt>
                <c:pt idx="629">
                  <c:v>1.682718160238339</c:v>
                </c:pt>
                <c:pt idx="630">
                  <c:v>1.702898739647158</c:v>
                </c:pt>
                <c:pt idx="631">
                  <c:v>1.6841381269037361</c:v>
                </c:pt>
                <c:pt idx="632">
                  <c:v>1.718293724718736</c:v>
                </c:pt>
                <c:pt idx="633">
                  <c:v>1.743483265046893</c:v>
                </c:pt>
                <c:pt idx="634">
                  <c:v>1.723446152916895</c:v>
                </c:pt>
                <c:pt idx="635">
                  <c:v>1.7400558267349411</c:v>
                </c:pt>
                <c:pt idx="636">
                  <c:v>1.718486450241747</c:v>
                </c:pt>
                <c:pt idx="637">
                  <c:v>1.6867967111461351</c:v>
                </c:pt>
                <c:pt idx="638">
                  <c:v>1.6800504920252111</c:v>
                </c:pt>
                <c:pt idx="639">
                  <c:v>1.7034052948876941</c:v>
                </c:pt>
                <c:pt idx="640">
                  <c:v>1.7516616927224971</c:v>
                </c:pt>
                <c:pt idx="641">
                  <c:v>1.744727299973712</c:v>
                </c:pt>
                <c:pt idx="642">
                  <c:v>1.744630917392634</c:v>
                </c:pt>
                <c:pt idx="643">
                  <c:v>1.711827206011487</c:v>
                </c:pt>
                <c:pt idx="644">
                  <c:v>1.7051900672110909</c:v>
                </c:pt>
                <c:pt idx="645">
                  <c:v>1.7115970875616879</c:v>
                </c:pt>
                <c:pt idx="646">
                  <c:v>1.704592170167416</c:v>
                </c:pt>
                <c:pt idx="647">
                  <c:v>1.6508619961924269</c:v>
                </c:pt>
                <c:pt idx="648">
                  <c:v>1.6686739784977489</c:v>
                </c:pt>
                <c:pt idx="649">
                  <c:v>1.705120815025349</c:v>
                </c:pt>
                <c:pt idx="650">
                  <c:v>1.6891806846019941</c:v>
                </c:pt>
                <c:pt idx="651">
                  <c:v>1.699514249909656</c:v>
                </c:pt>
                <c:pt idx="652">
                  <c:v>1.7134606639332941</c:v>
                </c:pt>
                <c:pt idx="653">
                  <c:v>1.761925992289229</c:v>
                </c:pt>
                <c:pt idx="654">
                  <c:v>1.769571539691821</c:v>
                </c:pt>
                <c:pt idx="655">
                  <c:v>1.76746402521579</c:v>
                </c:pt>
                <c:pt idx="656">
                  <c:v>1.7765232021981141</c:v>
                </c:pt>
                <c:pt idx="657">
                  <c:v>1.74873373635805</c:v>
                </c:pt>
                <c:pt idx="658">
                  <c:v>1.743995703532659</c:v>
                </c:pt>
                <c:pt idx="659">
                  <c:v>1.704407049244806</c:v>
                </c:pt>
                <c:pt idx="660">
                  <c:v>1.698562986943327</c:v>
                </c:pt>
                <c:pt idx="661">
                  <c:v>1.7135797446874601</c:v>
                </c:pt>
                <c:pt idx="662">
                  <c:v>1.670160310110371</c:v>
                </c:pt>
                <c:pt idx="663">
                  <c:v>1.654623753755351</c:v>
                </c:pt>
                <c:pt idx="664">
                  <c:v>1.6636086598526769</c:v>
                </c:pt>
                <c:pt idx="665">
                  <c:v>1.6434517158141559</c:v>
                </c:pt>
                <c:pt idx="666">
                  <c:v>1.5996767316834251</c:v>
                </c:pt>
                <c:pt idx="667">
                  <c:v>1.6384477888291851</c:v>
                </c:pt>
                <c:pt idx="668">
                  <c:v>1.670122333004989</c:v>
                </c:pt>
                <c:pt idx="669">
                  <c:v>1.6672507181177589</c:v>
                </c:pt>
                <c:pt idx="670">
                  <c:v>1.7112802090939669</c:v>
                </c:pt>
                <c:pt idx="671">
                  <c:v>1.731850219131398</c:v>
                </c:pt>
                <c:pt idx="672">
                  <c:v>1.714821369150423</c:v>
                </c:pt>
                <c:pt idx="673">
                  <c:v>1.7107793061432119</c:v>
                </c:pt>
                <c:pt idx="674">
                  <c:v>1.7053892088392431</c:v>
                </c:pt>
                <c:pt idx="675">
                  <c:v>1.714119043229267</c:v>
                </c:pt>
                <c:pt idx="676">
                  <c:v>1.7142916882725521</c:v>
                </c:pt>
                <c:pt idx="677">
                  <c:v>1.737801638958435</c:v>
                </c:pt>
                <c:pt idx="678">
                  <c:v>1.7377440436952389</c:v>
                </c:pt>
                <c:pt idx="679">
                  <c:v>1.7510511317188939</c:v>
                </c:pt>
                <c:pt idx="680">
                  <c:v>1.715955872541616</c:v>
                </c:pt>
                <c:pt idx="681">
                  <c:v>1.705007564921301</c:v>
                </c:pt>
                <c:pt idx="682">
                  <c:v>1.686651923952009</c:v>
                </c:pt>
                <c:pt idx="683">
                  <c:v>1.6659521308116469</c:v>
                </c:pt>
                <c:pt idx="684">
                  <c:v>1.6700757365961021</c:v>
                </c:pt>
                <c:pt idx="685">
                  <c:v>1.6756702988672021</c:v>
                </c:pt>
                <c:pt idx="686">
                  <c:v>1.67881699447163</c:v>
                </c:pt>
                <c:pt idx="687">
                  <c:v>1.700856247719976</c:v>
                </c:pt>
                <c:pt idx="688">
                  <c:v>1.6965600406847601</c:v>
                </c:pt>
                <c:pt idx="689">
                  <c:v>1.684032335838977</c:v>
                </c:pt>
                <c:pt idx="690">
                  <c:v>1.6792579745099669</c:v>
                </c:pt>
                <c:pt idx="691">
                  <c:v>1.6754339486404299</c:v>
                </c:pt>
                <c:pt idx="692">
                  <c:v>1.6388593613777009</c:v>
                </c:pt>
                <c:pt idx="693">
                  <c:v>1.6343243677697981</c:v>
                </c:pt>
                <c:pt idx="694">
                  <c:v>1.6357498786563369</c:v>
                </c:pt>
                <c:pt idx="695">
                  <c:v>1.600575528096942</c:v>
                </c:pt>
                <c:pt idx="696">
                  <c:v>1.6015927302625239</c:v>
                </c:pt>
                <c:pt idx="697">
                  <c:v>1.5804823869554689</c:v>
                </c:pt>
                <c:pt idx="698">
                  <c:v>1.572803272640994</c:v>
                </c:pt>
                <c:pt idx="699">
                  <c:v>1.5773863360750351</c:v>
                </c:pt>
                <c:pt idx="700">
                  <c:v>1.565924034075582</c:v>
                </c:pt>
                <c:pt idx="701">
                  <c:v>1.5774016499131609</c:v>
                </c:pt>
                <c:pt idx="702">
                  <c:v>1.5573761721514581</c:v>
                </c:pt>
                <c:pt idx="703">
                  <c:v>1.5617914915204709</c:v>
                </c:pt>
                <c:pt idx="704">
                  <c:v>1.529445536432483</c:v>
                </c:pt>
                <c:pt idx="705">
                  <c:v>1.473939943221301</c:v>
                </c:pt>
                <c:pt idx="706">
                  <c:v>1.454156277082993</c:v>
                </c:pt>
                <c:pt idx="707">
                  <c:v>1.450527016755611</c:v>
                </c:pt>
                <c:pt idx="708">
                  <c:v>1.469557749312141</c:v>
                </c:pt>
                <c:pt idx="709">
                  <c:v>1.4324267143630549</c:v>
                </c:pt>
                <c:pt idx="710">
                  <c:v>1.4388857749245789</c:v>
                </c:pt>
                <c:pt idx="711">
                  <c:v>1.499248598920047</c:v>
                </c:pt>
                <c:pt idx="712">
                  <c:v>1.4914244784535</c:v>
                </c:pt>
                <c:pt idx="713">
                  <c:v>1.5307489214805119</c:v>
                </c:pt>
                <c:pt idx="714">
                  <c:v>1.5501910378413519</c:v>
                </c:pt>
                <c:pt idx="715">
                  <c:v>1.541518740879704</c:v>
                </c:pt>
                <c:pt idx="716">
                  <c:v>1.538551100707763</c:v>
                </c:pt>
                <c:pt idx="717">
                  <c:v>1.518997111352034</c:v>
                </c:pt>
                <c:pt idx="718">
                  <c:v>1.5833027117763241</c:v>
                </c:pt>
                <c:pt idx="719">
                  <c:v>1.576762001786336</c:v>
                </c:pt>
                <c:pt idx="720">
                  <c:v>1.5661743243080239</c:v>
                </c:pt>
                <c:pt idx="721">
                  <c:v>1.58324859184877</c:v>
                </c:pt>
                <c:pt idx="722">
                  <c:v>1.5966996491635499</c:v>
                </c:pt>
                <c:pt idx="723">
                  <c:v>1.609345431052239</c:v>
                </c:pt>
                <c:pt idx="724">
                  <c:v>1.637794062445326</c:v>
                </c:pt>
                <c:pt idx="725">
                  <c:v>1.6759914316176789</c:v>
                </c:pt>
                <c:pt idx="726">
                  <c:v>1.695709362557394</c:v>
                </c:pt>
                <c:pt idx="727">
                  <c:v>1.679041460161768</c:v>
                </c:pt>
                <c:pt idx="728">
                  <c:v>1.6973780128567619</c:v>
                </c:pt>
                <c:pt idx="729">
                  <c:v>1.717273398043357</c:v>
                </c:pt>
                <c:pt idx="730">
                  <c:v>1.7004590193056199</c:v>
                </c:pt>
                <c:pt idx="731">
                  <c:v>1.7234791163810761</c:v>
                </c:pt>
                <c:pt idx="732">
                  <c:v>1.756398514860162</c:v>
                </c:pt>
                <c:pt idx="733">
                  <c:v>1.7644527739490901</c:v>
                </c:pt>
                <c:pt idx="734">
                  <c:v>1.773319624776317</c:v>
                </c:pt>
                <c:pt idx="735">
                  <c:v>1.7419520041858449</c:v>
                </c:pt>
                <c:pt idx="736">
                  <c:v>1.8103585303820819</c:v>
                </c:pt>
                <c:pt idx="737">
                  <c:v>1.8441324748968839</c:v>
                </c:pt>
                <c:pt idx="738">
                  <c:v>1.841442950805501</c:v>
                </c:pt>
                <c:pt idx="739">
                  <c:v>1.826089313633924</c:v>
                </c:pt>
                <c:pt idx="740">
                  <c:v>1.860748073934847</c:v>
                </c:pt>
                <c:pt idx="741">
                  <c:v>1.8815212626398921</c:v>
                </c:pt>
                <c:pt idx="742">
                  <c:v>1.848521176898597</c:v>
                </c:pt>
                <c:pt idx="743">
                  <c:v>1.832043741086296</c:v>
                </c:pt>
                <c:pt idx="744">
                  <c:v>1.780267873754257</c:v>
                </c:pt>
                <c:pt idx="745">
                  <c:v>1.792586265104098</c:v>
                </c:pt>
                <c:pt idx="746">
                  <c:v>1.843581834846046</c:v>
                </c:pt>
                <c:pt idx="747">
                  <c:v>1.870674943326037</c:v>
                </c:pt>
                <c:pt idx="748">
                  <c:v>1.8590018884299251</c:v>
                </c:pt>
                <c:pt idx="749">
                  <c:v>1.844697048788065</c:v>
                </c:pt>
                <c:pt idx="750">
                  <c:v>1.859225454844597</c:v>
                </c:pt>
                <c:pt idx="751">
                  <c:v>1.8206470427334891</c:v>
                </c:pt>
                <c:pt idx="752">
                  <c:v>1.840478297758966</c:v>
                </c:pt>
                <c:pt idx="753">
                  <c:v>1.863585960035721</c:v>
                </c:pt>
                <c:pt idx="754">
                  <c:v>1.9013373008913379</c:v>
                </c:pt>
                <c:pt idx="755">
                  <c:v>1.94270953867719</c:v>
                </c:pt>
                <c:pt idx="756">
                  <c:v>1.962082638499637</c:v>
                </c:pt>
                <c:pt idx="757">
                  <c:v>1.9150315733579351</c:v>
                </c:pt>
                <c:pt idx="758">
                  <c:v>1.9842364965636341</c:v>
                </c:pt>
                <c:pt idx="759">
                  <c:v>1.942347059075642</c:v>
                </c:pt>
                <c:pt idx="760">
                  <c:v>1.9482915486170069</c:v>
                </c:pt>
                <c:pt idx="761">
                  <c:v>1.9661156036144709</c:v>
                </c:pt>
                <c:pt idx="762">
                  <c:v>1.9423520915175509</c:v>
                </c:pt>
                <c:pt idx="763">
                  <c:v>1.9151648442607421</c:v>
                </c:pt>
                <c:pt idx="764">
                  <c:v>1.9709298997396749</c:v>
                </c:pt>
                <c:pt idx="765">
                  <c:v>2.0087811789710979</c:v>
                </c:pt>
                <c:pt idx="766">
                  <c:v>1.9750601389963629</c:v>
                </c:pt>
                <c:pt idx="767">
                  <c:v>2.0397441362954751</c:v>
                </c:pt>
                <c:pt idx="768">
                  <c:v>2.091219783569322</c:v>
                </c:pt>
                <c:pt idx="769">
                  <c:v>2.0243729696057349</c:v>
                </c:pt>
                <c:pt idx="770">
                  <c:v>1.988874572643146</c:v>
                </c:pt>
                <c:pt idx="771">
                  <c:v>1.985261008699694</c:v>
                </c:pt>
                <c:pt idx="772">
                  <c:v>1.9332238170297029</c:v>
                </c:pt>
                <c:pt idx="773">
                  <c:v>1.9315261333238469</c:v>
                </c:pt>
                <c:pt idx="774">
                  <c:v>1.9604686286556501</c:v>
                </c:pt>
                <c:pt idx="775">
                  <c:v>1.9816046393974101</c:v>
                </c:pt>
                <c:pt idx="776">
                  <c:v>1.9683286685770729</c:v>
                </c:pt>
                <c:pt idx="777">
                  <c:v>1.95473475738056</c:v>
                </c:pt>
                <c:pt idx="778">
                  <c:v>2.015714496829335</c:v>
                </c:pt>
                <c:pt idx="779">
                  <c:v>2.0453678943584279</c:v>
                </c:pt>
                <c:pt idx="780">
                  <c:v>2.049226897683015</c:v>
                </c:pt>
                <c:pt idx="781">
                  <c:v>2.045597847351099</c:v>
                </c:pt>
                <c:pt idx="782">
                  <c:v>2.0520253244475049</c:v>
                </c:pt>
                <c:pt idx="783">
                  <c:v>2.0896247616784218</c:v>
                </c:pt>
                <c:pt idx="784">
                  <c:v>2.0638722678389909</c:v>
                </c:pt>
                <c:pt idx="785">
                  <c:v>2.0666051544482569</c:v>
                </c:pt>
                <c:pt idx="786">
                  <c:v>2.0831697034171972</c:v>
                </c:pt>
                <c:pt idx="787">
                  <c:v>1.9936171881882081</c:v>
                </c:pt>
                <c:pt idx="788">
                  <c:v>1.964033314478437</c:v>
                </c:pt>
                <c:pt idx="789">
                  <c:v>2.0134068811640309</c:v>
                </c:pt>
                <c:pt idx="790">
                  <c:v>2.0305625940443548</c:v>
                </c:pt>
                <c:pt idx="791">
                  <c:v>2.0013992971520591</c:v>
                </c:pt>
                <c:pt idx="792">
                  <c:v>2.0204666613271969</c:v>
                </c:pt>
                <c:pt idx="793">
                  <c:v>2.0411750160012661</c:v>
                </c:pt>
                <c:pt idx="794">
                  <c:v>2.0093742459067339</c:v>
                </c:pt>
                <c:pt idx="795">
                  <c:v>2.022957449420125</c:v>
                </c:pt>
                <c:pt idx="796">
                  <c:v>2.0803156491393628</c:v>
                </c:pt>
                <c:pt idx="797">
                  <c:v>2.0843673230970619</c:v>
                </c:pt>
                <c:pt idx="798">
                  <c:v>2.1462709089279319</c:v>
                </c:pt>
                <c:pt idx="799">
                  <c:v>2.208290866806256</c:v>
                </c:pt>
                <c:pt idx="800">
                  <c:v>2.1661236808142799</c:v>
                </c:pt>
                <c:pt idx="801">
                  <c:v>2.2527204187757768</c:v>
                </c:pt>
                <c:pt idx="802">
                  <c:v>2.2222191774242508</c:v>
                </c:pt>
                <c:pt idx="803">
                  <c:v>2.1678059188284799</c:v>
                </c:pt>
                <c:pt idx="804">
                  <c:v>2.2058748968023791</c:v>
                </c:pt>
                <c:pt idx="805">
                  <c:v>2.2561783063181382</c:v>
                </c:pt>
                <c:pt idx="806">
                  <c:v>2.293352999951606</c:v>
                </c:pt>
                <c:pt idx="807">
                  <c:v>2.296026689307376</c:v>
                </c:pt>
                <c:pt idx="808">
                  <c:v>2.3298537739513012</c:v>
                </c:pt>
                <c:pt idx="809">
                  <c:v>2.3256770599703729</c:v>
                </c:pt>
                <c:pt idx="810">
                  <c:v>2.3294531749840832</c:v>
                </c:pt>
                <c:pt idx="811">
                  <c:v>2.3513656053841321</c:v>
                </c:pt>
                <c:pt idx="812">
                  <c:v>2.3091514900872232</c:v>
                </c:pt>
                <c:pt idx="813">
                  <c:v>2.360480503973589</c:v>
                </c:pt>
                <c:pt idx="814">
                  <c:v>2.3796996695056549</c:v>
                </c:pt>
                <c:pt idx="815">
                  <c:v>2.417407315826932</c:v>
                </c:pt>
                <c:pt idx="816">
                  <c:v>2.4457605859163452</c:v>
                </c:pt>
                <c:pt idx="817">
                  <c:v>2.4851814888191539</c:v>
                </c:pt>
                <c:pt idx="818">
                  <c:v>2.4385362709146912</c:v>
                </c:pt>
                <c:pt idx="819">
                  <c:v>2.4236569538004451</c:v>
                </c:pt>
                <c:pt idx="820">
                  <c:v>2.4681642285852901</c:v>
                </c:pt>
                <c:pt idx="821">
                  <c:v>2.5010385840327851</c:v>
                </c:pt>
                <c:pt idx="822">
                  <c:v>2.4826260407256</c:v>
                </c:pt>
                <c:pt idx="823">
                  <c:v>2.5094561550690462</c:v>
                </c:pt>
                <c:pt idx="824">
                  <c:v>2.525318829626686</c:v>
                </c:pt>
                <c:pt idx="825">
                  <c:v>2.503673990664077</c:v>
                </c:pt>
                <c:pt idx="826">
                  <c:v>2.4686020429916331</c:v>
                </c:pt>
                <c:pt idx="827">
                  <c:v>2.4131509973472332</c:v>
                </c:pt>
                <c:pt idx="828">
                  <c:v>2.4241598002549489</c:v>
                </c:pt>
                <c:pt idx="829">
                  <c:v>2.3818803919030489</c:v>
                </c:pt>
                <c:pt idx="830">
                  <c:v>2.3456433614282268</c:v>
                </c:pt>
                <c:pt idx="831">
                  <c:v>2.3012054601912828</c:v>
                </c:pt>
                <c:pt idx="832">
                  <c:v>2.363070717659987</c:v>
                </c:pt>
                <c:pt idx="833">
                  <c:v>2.3795350517230189</c:v>
                </c:pt>
                <c:pt idx="834">
                  <c:v>2.384186844649709</c:v>
                </c:pt>
                <c:pt idx="835">
                  <c:v>2.3646086189997089</c:v>
                </c:pt>
                <c:pt idx="836">
                  <c:v>2.2760467741467711</c:v>
                </c:pt>
                <c:pt idx="837">
                  <c:v>2.2582409580122338</c:v>
                </c:pt>
                <c:pt idx="838">
                  <c:v>2.1345574501463971</c:v>
                </c:pt>
                <c:pt idx="839">
                  <c:v>2.1508181523663499</c:v>
                </c:pt>
                <c:pt idx="840">
                  <c:v>2.2272346956333631</c:v>
                </c:pt>
                <c:pt idx="841">
                  <c:v>2.199278246372705</c:v>
                </c:pt>
                <c:pt idx="842">
                  <c:v>2.2044367956878901</c:v>
                </c:pt>
                <c:pt idx="843">
                  <c:v>2.27527673164141</c:v>
                </c:pt>
                <c:pt idx="844">
                  <c:v>2.3204756951982448</c:v>
                </c:pt>
                <c:pt idx="845">
                  <c:v>2.3432039967681519</c:v>
                </c:pt>
                <c:pt idx="846">
                  <c:v>2.3431364554365102</c:v>
                </c:pt>
                <c:pt idx="847">
                  <c:v>2.3129031531541928</c:v>
                </c:pt>
                <c:pt idx="848">
                  <c:v>2.2375407208551752</c:v>
                </c:pt>
                <c:pt idx="849">
                  <c:v>2.2674150560516941</c:v>
                </c:pt>
                <c:pt idx="850">
                  <c:v>2.3248076488055269</c:v>
                </c:pt>
                <c:pt idx="851">
                  <c:v>2.3855307016249392</c:v>
                </c:pt>
                <c:pt idx="852">
                  <c:v>2.3822806988527239</c:v>
                </c:pt>
                <c:pt idx="853">
                  <c:v>2.451359451168674</c:v>
                </c:pt>
                <c:pt idx="854">
                  <c:v>2.4716542775296388</c:v>
                </c:pt>
                <c:pt idx="855">
                  <c:v>2.4457945814098312</c:v>
                </c:pt>
                <c:pt idx="856">
                  <c:v>2.4399768632230772</c:v>
                </c:pt>
                <c:pt idx="857">
                  <c:v>2.3889154201003411</c:v>
                </c:pt>
                <c:pt idx="858">
                  <c:v>2.4489668635840531</c:v>
                </c:pt>
                <c:pt idx="859">
                  <c:v>2.5054293778826509</c:v>
                </c:pt>
                <c:pt idx="860">
                  <c:v>2.5198442165463288</c:v>
                </c:pt>
                <c:pt idx="861">
                  <c:v>2.4429132236499158</c:v>
                </c:pt>
                <c:pt idx="862">
                  <c:v>2.4314726353351959</c:v>
                </c:pt>
                <c:pt idx="863">
                  <c:v>2.3958745495789948</c:v>
                </c:pt>
                <c:pt idx="864">
                  <c:v>2.3851657856508091</c:v>
                </c:pt>
                <c:pt idx="865">
                  <c:v>2.3963945956341148</c:v>
                </c:pt>
                <c:pt idx="866">
                  <c:v>2.4808806797744452</c:v>
                </c:pt>
                <c:pt idx="867">
                  <c:v>2.4779387101289831</c:v>
                </c:pt>
                <c:pt idx="868">
                  <c:v>2.5360592081989441</c:v>
                </c:pt>
                <c:pt idx="869">
                  <c:v>2.5556182899322128</c:v>
                </c:pt>
                <c:pt idx="870">
                  <c:v>2.5204188318045979</c:v>
                </c:pt>
                <c:pt idx="871">
                  <c:v>2.5155185414815699</c:v>
                </c:pt>
                <c:pt idx="872">
                  <c:v>2.4895966905011471</c:v>
                </c:pt>
                <c:pt idx="873">
                  <c:v>2.505099801260573</c:v>
                </c:pt>
                <c:pt idx="874">
                  <c:v>2.5170027172318599</c:v>
                </c:pt>
                <c:pt idx="875">
                  <c:v>2.5010974867235221</c:v>
                </c:pt>
                <c:pt idx="876">
                  <c:v>2.483394719160871</c:v>
                </c:pt>
                <c:pt idx="877">
                  <c:v>2.4176095351466982</c:v>
                </c:pt>
                <c:pt idx="878">
                  <c:v>2.468000692444511</c:v>
                </c:pt>
                <c:pt idx="879">
                  <c:v>2.460429085741707</c:v>
                </c:pt>
                <c:pt idx="880">
                  <c:v>2.460912657861392</c:v>
                </c:pt>
                <c:pt idx="881">
                  <c:v>2.476047815302576</c:v>
                </c:pt>
                <c:pt idx="882">
                  <c:v>2.4706596534887799</c:v>
                </c:pt>
                <c:pt idx="883">
                  <c:v>2.529090934668476</c:v>
                </c:pt>
                <c:pt idx="884">
                  <c:v>2.541749632940244</c:v>
                </c:pt>
                <c:pt idx="885">
                  <c:v>2.5279109572768599</c:v>
                </c:pt>
                <c:pt idx="886">
                  <c:v>2.4966690202387301</c:v>
                </c:pt>
                <c:pt idx="887">
                  <c:v>2.4194523260025371</c:v>
                </c:pt>
                <c:pt idx="888">
                  <c:v>2.436235071080926</c:v>
                </c:pt>
                <c:pt idx="889">
                  <c:v>2.4865334249008622</c:v>
                </c:pt>
                <c:pt idx="890">
                  <c:v>2.479851784866006</c:v>
                </c:pt>
                <c:pt idx="891">
                  <c:v>2.4876537918742438</c:v>
                </c:pt>
                <c:pt idx="892">
                  <c:v>2.4992896839423091</c:v>
                </c:pt>
                <c:pt idx="893">
                  <c:v>2.5242223440928528</c:v>
                </c:pt>
                <c:pt idx="894">
                  <c:v>2.5291069552839271</c:v>
                </c:pt>
                <c:pt idx="895">
                  <c:v>2.499241808599479</c:v>
                </c:pt>
                <c:pt idx="896">
                  <c:v>2.499581051151663</c:v>
                </c:pt>
                <c:pt idx="897">
                  <c:v>2.5084905800894428</c:v>
                </c:pt>
                <c:pt idx="898">
                  <c:v>2.5278595233239431</c:v>
                </c:pt>
                <c:pt idx="899">
                  <c:v>2.4984894464667038</c:v>
                </c:pt>
                <c:pt idx="900">
                  <c:v>2.5131550512298571</c:v>
                </c:pt>
                <c:pt idx="901">
                  <c:v>2.572397719643587</c:v>
                </c:pt>
                <c:pt idx="902">
                  <c:v>2.5799065078814181</c:v>
                </c:pt>
                <c:pt idx="903">
                  <c:v>2.5628435049599778</c:v>
                </c:pt>
                <c:pt idx="904">
                  <c:v>2.5118025618503661</c:v>
                </c:pt>
                <c:pt idx="905">
                  <c:v>2.532611344882775</c:v>
                </c:pt>
                <c:pt idx="906">
                  <c:v>2.5771570350030548</c:v>
                </c:pt>
                <c:pt idx="907">
                  <c:v>2.6337036219365628</c:v>
                </c:pt>
                <c:pt idx="908">
                  <c:v>2.667905760673607</c:v>
                </c:pt>
                <c:pt idx="909">
                  <c:v>2.6629722054361769</c:v>
                </c:pt>
                <c:pt idx="910">
                  <c:v>2.7123162919875621</c:v>
                </c:pt>
                <c:pt idx="911">
                  <c:v>2.757555895170841</c:v>
                </c:pt>
                <c:pt idx="912">
                  <c:v>2.7670818651790601</c:v>
                </c:pt>
                <c:pt idx="913">
                  <c:v>2.6922658481021138</c:v>
                </c:pt>
                <c:pt idx="914">
                  <c:v>2.6762874917043549</c:v>
                </c:pt>
                <c:pt idx="915">
                  <c:v>2.68305319364099</c:v>
                </c:pt>
                <c:pt idx="916">
                  <c:v>2.7805436848643592</c:v>
                </c:pt>
                <c:pt idx="917">
                  <c:v>2.7364676500288532</c:v>
                </c:pt>
                <c:pt idx="918">
                  <c:v>2.6439585533330958</c:v>
                </c:pt>
                <c:pt idx="919">
                  <c:v>2.633393275582641</c:v>
                </c:pt>
                <c:pt idx="920">
                  <c:v>2.5832251851343209</c:v>
                </c:pt>
                <c:pt idx="921">
                  <c:v>2.592082533012892</c:v>
                </c:pt>
                <c:pt idx="922">
                  <c:v>2.5419102501565178</c:v>
                </c:pt>
                <c:pt idx="923">
                  <c:v>2.5892467912955839</c:v>
                </c:pt>
                <c:pt idx="924">
                  <c:v>2.5431313645316909</c:v>
                </c:pt>
                <c:pt idx="925">
                  <c:v>2.5211018188186678</c:v>
                </c:pt>
                <c:pt idx="926">
                  <c:v>2.5343896240724209</c:v>
                </c:pt>
                <c:pt idx="927">
                  <c:v>2.5842161810798818</c:v>
                </c:pt>
                <c:pt idx="928">
                  <c:v>2.5618726576028248</c:v>
                </c:pt>
                <c:pt idx="929">
                  <c:v>2.5033927642792202</c:v>
                </c:pt>
                <c:pt idx="930">
                  <c:v>2.46599126211134</c:v>
                </c:pt>
                <c:pt idx="931">
                  <c:v>2.492784418686282</c:v>
                </c:pt>
                <c:pt idx="932">
                  <c:v>2.5094761150370601</c:v>
                </c:pt>
                <c:pt idx="933">
                  <c:v>2.458554513839609</c:v>
                </c:pt>
                <c:pt idx="934">
                  <c:v>2.502978287356405</c:v>
                </c:pt>
                <c:pt idx="935">
                  <c:v>2.553767626557625</c:v>
                </c:pt>
                <c:pt idx="936">
                  <c:v>2.6064764731646308</c:v>
                </c:pt>
                <c:pt idx="937">
                  <c:v>2.6201766900304322</c:v>
                </c:pt>
                <c:pt idx="938">
                  <c:v>2.628400252229028</c:v>
                </c:pt>
                <c:pt idx="939">
                  <c:v>2.6048491156512878</c:v>
                </c:pt>
                <c:pt idx="940">
                  <c:v>2.6078428941366298</c:v>
                </c:pt>
                <c:pt idx="941">
                  <c:v>2.6076376451947678</c:v>
                </c:pt>
                <c:pt idx="942">
                  <c:v>2.6175128117814279</c:v>
                </c:pt>
                <c:pt idx="943">
                  <c:v>2.6445962234682932</c:v>
                </c:pt>
                <c:pt idx="944">
                  <c:v>2.6810321896947271</c:v>
                </c:pt>
                <c:pt idx="945">
                  <c:v>2.715212811300074</c:v>
                </c:pt>
                <c:pt idx="946">
                  <c:v>2.5870142224215722</c:v>
                </c:pt>
                <c:pt idx="947">
                  <c:v>2.6597281807065518</c:v>
                </c:pt>
                <c:pt idx="948">
                  <c:v>2.6858739602530952</c:v>
                </c:pt>
                <c:pt idx="949">
                  <c:v>2.6799120459787829</c:v>
                </c:pt>
                <c:pt idx="950">
                  <c:v>2.6711155147828092</c:v>
                </c:pt>
                <c:pt idx="951">
                  <c:v>2.7204332916409748</c:v>
                </c:pt>
                <c:pt idx="952">
                  <c:v>2.7271854304470891</c:v>
                </c:pt>
                <c:pt idx="953">
                  <c:v>2.6954390333757869</c:v>
                </c:pt>
                <c:pt idx="954">
                  <c:v>2.709223978510507</c:v>
                </c:pt>
                <c:pt idx="955">
                  <c:v>2.7215678546366751</c:v>
                </c:pt>
                <c:pt idx="956">
                  <c:v>2.6822043451359439</c:v>
                </c:pt>
                <c:pt idx="957">
                  <c:v>2.663533316842428</c:v>
                </c:pt>
                <c:pt idx="958">
                  <c:v>2.6584624357395148</c:v>
                </c:pt>
                <c:pt idx="959">
                  <c:v>2.652889690436206</c:v>
                </c:pt>
                <c:pt idx="960">
                  <c:v>2.629031750996667</c:v>
                </c:pt>
                <c:pt idx="961">
                  <c:v>2.6343786763576031</c:v>
                </c:pt>
                <c:pt idx="962">
                  <c:v>2.6523615456299949</c:v>
                </c:pt>
                <c:pt idx="963">
                  <c:v>2.697157119296361</c:v>
                </c:pt>
                <c:pt idx="964">
                  <c:v>2.6571930338460761</c:v>
                </c:pt>
                <c:pt idx="965">
                  <c:v>2.6991454198668938</c:v>
                </c:pt>
                <c:pt idx="966">
                  <c:v>2.720124309781577</c:v>
                </c:pt>
                <c:pt idx="967">
                  <c:v>2.7308513886378338</c:v>
                </c:pt>
                <c:pt idx="968">
                  <c:v>2.754724202104454</c:v>
                </c:pt>
                <c:pt idx="969">
                  <c:v>2.7316587104058612</c:v>
                </c:pt>
                <c:pt idx="970">
                  <c:v>2.6715761801387652</c:v>
                </c:pt>
                <c:pt idx="971">
                  <c:v>2.7141070679160801</c:v>
                </c:pt>
                <c:pt idx="972">
                  <c:v>2.7479461300689558</c:v>
                </c:pt>
                <c:pt idx="973">
                  <c:v>2.7071030559354421</c:v>
                </c:pt>
                <c:pt idx="974">
                  <c:v>2.658678282820417</c:v>
                </c:pt>
                <c:pt idx="975">
                  <c:v>2.6581691489787578</c:v>
                </c:pt>
                <c:pt idx="976">
                  <c:v>2.7309560499978232</c:v>
                </c:pt>
                <c:pt idx="977">
                  <c:v>2.7461179826639071</c:v>
                </c:pt>
                <c:pt idx="978">
                  <c:v>2.7336669756471381</c:v>
                </c:pt>
                <c:pt idx="979">
                  <c:v>2.7117321752760501</c:v>
                </c:pt>
                <c:pt idx="980">
                  <c:v>2.678102625321205</c:v>
                </c:pt>
                <c:pt idx="981">
                  <c:v>2.7081044537561958</c:v>
                </c:pt>
                <c:pt idx="982">
                  <c:v>2.7662193997197781</c:v>
                </c:pt>
                <c:pt idx="983">
                  <c:v>2.7956223006642671</c:v>
                </c:pt>
                <c:pt idx="984">
                  <c:v>2.8393580667423808</c:v>
                </c:pt>
                <c:pt idx="985">
                  <c:v>2.8315233324542941</c:v>
                </c:pt>
                <c:pt idx="986">
                  <c:v>2.838651105182564</c:v>
                </c:pt>
                <c:pt idx="987">
                  <c:v>2.857271182827898</c:v>
                </c:pt>
                <c:pt idx="988">
                  <c:v>2.8174609988430559</c:v>
                </c:pt>
                <c:pt idx="989">
                  <c:v>2.8960532557545289</c:v>
                </c:pt>
                <c:pt idx="990">
                  <c:v>2.9626133345095549</c:v>
                </c:pt>
                <c:pt idx="991">
                  <c:v>2.971374678778707</c:v>
                </c:pt>
                <c:pt idx="992">
                  <c:v>3.0033158842315419</c:v>
                </c:pt>
                <c:pt idx="993">
                  <c:v>2.9035982078044071</c:v>
                </c:pt>
                <c:pt idx="994">
                  <c:v>2.9777229948168848</c:v>
                </c:pt>
                <c:pt idx="995">
                  <c:v>3.0574258216870298</c:v>
                </c:pt>
                <c:pt idx="996">
                  <c:v>3.0690367499967568</c:v>
                </c:pt>
                <c:pt idx="997">
                  <c:v>3.049082680466344</c:v>
                </c:pt>
                <c:pt idx="998">
                  <c:v>3.0048961889130799</c:v>
                </c:pt>
                <c:pt idx="999">
                  <c:v>2.9954503946110709</c:v>
                </c:pt>
                <c:pt idx="1000">
                  <c:v>2.9798464932468942</c:v>
                </c:pt>
                <c:pt idx="1001">
                  <c:v>2.8176635149647629</c:v>
                </c:pt>
                <c:pt idx="1002">
                  <c:v>2.824307094542351</c:v>
                </c:pt>
                <c:pt idx="1003">
                  <c:v>2.756077250391713</c:v>
                </c:pt>
                <c:pt idx="1004">
                  <c:v>2.7839501405073008</c:v>
                </c:pt>
                <c:pt idx="1005">
                  <c:v>2.8469121784350362</c:v>
                </c:pt>
                <c:pt idx="1006">
                  <c:v>2.8488512616038282</c:v>
                </c:pt>
                <c:pt idx="1007">
                  <c:v>2.8305241703455222</c:v>
                </c:pt>
                <c:pt idx="1008">
                  <c:v>2.853796730965831</c:v>
                </c:pt>
                <c:pt idx="1009">
                  <c:v>2.8322393618237549</c:v>
                </c:pt>
                <c:pt idx="1010">
                  <c:v>2.7187166545052288</c:v>
                </c:pt>
                <c:pt idx="1011">
                  <c:v>2.729921794869608</c:v>
                </c:pt>
                <c:pt idx="1012">
                  <c:v>2.7461707058231082</c:v>
                </c:pt>
                <c:pt idx="1013">
                  <c:v>2.7767507601538211</c:v>
                </c:pt>
                <c:pt idx="1014">
                  <c:v>2.7608579647379212</c:v>
                </c:pt>
                <c:pt idx="1015">
                  <c:v>2.825589760621273</c:v>
                </c:pt>
                <c:pt idx="1016">
                  <c:v>2.818142558016151</c:v>
                </c:pt>
                <c:pt idx="1017">
                  <c:v>2.8068510277264882</c:v>
                </c:pt>
                <c:pt idx="1018">
                  <c:v>2.7560081336533799</c:v>
                </c:pt>
                <c:pt idx="1019">
                  <c:v>2.788072590492257</c:v>
                </c:pt>
                <c:pt idx="1020">
                  <c:v>2.7806477710585549</c:v>
                </c:pt>
                <c:pt idx="1021">
                  <c:v>2.7751168006353231</c:v>
                </c:pt>
                <c:pt idx="1022">
                  <c:v>2.782148367179484</c:v>
                </c:pt>
                <c:pt idx="1023">
                  <c:v>2.722444843998074</c:v>
                </c:pt>
                <c:pt idx="1024">
                  <c:v>2.6424769096940661</c:v>
                </c:pt>
                <c:pt idx="1025">
                  <c:v>2.635367397893797</c:v>
                </c:pt>
                <c:pt idx="1026">
                  <c:v>2.6995411498860071</c:v>
                </c:pt>
                <c:pt idx="1027">
                  <c:v>2.7166981026812032</c:v>
                </c:pt>
                <c:pt idx="1028">
                  <c:v>2.7249840984417322</c:v>
                </c:pt>
                <c:pt idx="1029">
                  <c:v>2.779209574325479</c:v>
                </c:pt>
                <c:pt idx="1030">
                  <c:v>2.80666976722094</c:v>
                </c:pt>
                <c:pt idx="1031">
                  <c:v>2.8289513747021982</c:v>
                </c:pt>
                <c:pt idx="1032">
                  <c:v>2.8577125264613712</c:v>
                </c:pt>
                <c:pt idx="1033">
                  <c:v>2.812955216055784</c:v>
                </c:pt>
                <c:pt idx="1034">
                  <c:v>2.8606223507414299</c:v>
                </c:pt>
                <c:pt idx="1035">
                  <c:v>2.8332724903276061</c:v>
                </c:pt>
                <c:pt idx="1036">
                  <c:v>2.808044976797996</c:v>
                </c:pt>
                <c:pt idx="1037">
                  <c:v>2.800365677738514</c:v>
                </c:pt>
                <c:pt idx="1038">
                  <c:v>2.8106477701800352</c:v>
                </c:pt>
                <c:pt idx="1039">
                  <c:v>2.77894985276727</c:v>
                </c:pt>
                <c:pt idx="1040">
                  <c:v>2.7798616251375372</c:v>
                </c:pt>
                <c:pt idx="1041">
                  <c:v>2.7670325173134982</c:v>
                </c:pt>
                <c:pt idx="1042">
                  <c:v>2.7410099573734832</c:v>
                </c:pt>
                <c:pt idx="1043">
                  <c:v>2.642888071519796</c:v>
                </c:pt>
                <c:pt idx="1044">
                  <c:v>2.554741691034554</c:v>
                </c:pt>
                <c:pt idx="1045">
                  <c:v>2.6040743327954181</c:v>
                </c:pt>
                <c:pt idx="1046">
                  <c:v>2.6398101402497178</c:v>
                </c:pt>
                <c:pt idx="1047">
                  <c:v>2.6604560300825888</c:v>
                </c:pt>
                <c:pt idx="1048">
                  <c:v>2.6716013617919971</c:v>
                </c:pt>
                <c:pt idx="1049">
                  <c:v>2.625532452316929</c:v>
                </c:pt>
                <c:pt idx="1050">
                  <c:v>2.612822880851652</c:v>
                </c:pt>
                <c:pt idx="1051">
                  <c:v>2.577252300669338</c:v>
                </c:pt>
                <c:pt idx="1052">
                  <c:v>2.6402354335946079</c:v>
                </c:pt>
                <c:pt idx="1053">
                  <c:v>2.6350578709418109</c:v>
                </c:pt>
                <c:pt idx="1054">
                  <c:v>2.638876960854514</c:v>
                </c:pt>
                <c:pt idx="1055">
                  <c:v>2.5990949427680232</c:v>
                </c:pt>
                <c:pt idx="1056">
                  <c:v>2.592434189745207</c:v>
                </c:pt>
                <c:pt idx="1057">
                  <c:v>2.5667670845713122</c:v>
                </c:pt>
                <c:pt idx="1058">
                  <c:v>2.5701731707837121</c:v>
                </c:pt>
                <c:pt idx="1059">
                  <c:v>2.5946232764102719</c:v>
                </c:pt>
                <c:pt idx="1060">
                  <c:v>2.5921322816198509</c:v>
                </c:pt>
                <c:pt idx="1061">
                  <c:v>2.6143092817281151</c:v>
                </c:pt>
                <c:pt idx="1062">
                  <c:v>2.6542347314497738</c:v>
                </c:pt>
                <c:pt idx="1063">
                  <c:v>2.6351916442755252</c:v>
                </c:pt>
                <c:pt idx="1064">
                  <c:v>2.6816332838403301</c:v>
                </c:pt>
                <c:pt idx="1065">
                  <c:v>2.639963722307765</c:v>
                </c:pt>
                <c:pt idx="1066">
                  <c:v>2.6465913525456322</c:v>
                </c:pt>
                <c:pt idx="1067">
                  <c:v>2.6407008432051162</c:v>
                </c:pt>
                <c:pt idx="1068">
                  <c:v>2.621856298570203</c:v>
                </c:pt>
                <c:pt idx="1069">
                  <c:v>2.6512095070478132</c:v>
                </c:pt>
                <c:pt idx="1070">
                  <c:v>2.6405277102006268</c:v>
                </c:pt>
                <c:pt idx="1071">
                  <c:v>2.6330546555263039</c:v>
                </c:pt>
                <c:pt idx="1072">
                  <c:v>2.6625278612854708</c:v>
                </c:pt>
                <c:pt idx="1073">
                  <c:v>2.685091072932329</c:v>
                </c:pt>
                <c:pt idx="1074">
                  <c:v>2.685593137219652</c:v>
                </c:pt>
                <c:pt idx="1075">
                  <c:v>2.7200202046397939</c:v>
                </c:pt>
                <c:pt idx="1076">
                  <c:v>2.739049552587296</c:v>
                </c:pt>
                <c:pt idx="1077">
                  <c:v>2.6982919221867392</c:v>
                </c:pt>
                <c:pt idx="1078">
                  <c:v>2.6819863190297362</c:v>
                </c:pt>
                <c:pt idx="1079">
                  <c:v>2.6243172237371728</c:v>
                </c:pt>
                <c:pt idx="1080">
                  <c:v>2.6508180729961288</c:v>
                </c:pt>
                <c:pt idx="1081">
                  <c:v>2.679684118087549</c:v>
                </c:pt>
                <c:pt idx="1082">
                  <c:v>2.7064345398647132</c:v>
                </c:pt>
                <c:pt idx="1083">
                  <c:v>2.7000429504797259</c:v>
                </c:pt>
                <c:pt idx="1084">
                  <c:v>2.7311998576339498</c:v>
                </c:pt>
                <c:pt idx="1085">
                  <c:v>2.7479626750732269</c:v>
                </c:pt>
                <c:pt idx="1086">
                  <c:v>2.7797661929556221</c:v>
                </c:pt>
                <c:pt idx="1087">
                  <c:v>2.7995387045159439</c:v>
                </c:pt>
                <c:pt idx="1088">
                  <c:v>2.8187283133122731</c:v>
                </c:pt>
                <c:pt idx="1089">
                  <c:v>2.8525142670340489</c:v>
                </c:pt>
                <c:pt idx="1090">
                  <c:v>2.8383214215046308</c:v>
                </c:pt>
                <c:pt idx="1091">
                  <c:v>2.829095778478925</c:v>
                </c:pt>
                <c:pt idx="1092">
                  <c:v>2.851327049202391</c:v>
                </c:pt>
                <c:pt idx="1093">
                  <c:v>2.803243274090307</c:v>
                </c:pt>
                <c:pt idx="1094">
                  <c:v>2.7980267936716912</c:v>
                </c:pt>
                <c:pt idx="1095">
                  <c:v>2.820232427212304</c:v>
                </c:pt>
                <c:pt idx="1096">
                  <c:v>2.874138082486466</c:v>
                </c:pt>
                <c:pt idx="1097">
                  <c:v>2.8806558558223618</c:v>
                </c:pt>
                <c:pt idx="1098">
                  <c:v>2.848433462260203</c:v>
                </c:pt>
                <c:pt idx="1099">
                  <c:v>2.8380979414652892</c:v>
                </c:pt>
                <c:pt idx="1100">
                  <c:v>2.846628812818385</c:v>
                </c:pt>
                <c:pt idx="1101">
                  <c:v>2.8426715003925458</c:v>
                </c:pt>
                <c:pt idx="1102">
                  <c:v>2.8842342615324048</c:v>
                </c:pt>
                <c:pt idx="1103">
                  <c:v>2.8624918849895331</c:v>
                </c:pt>
                <c:pt idx="1104">
                  <c:v>2.8520561990717499</c:v>
                </c:pt>
                <c:pt idx="1105">
                  <c:v>2.8705251646690808</c:v>
                </c:pt>
                <c:pt idx="1106">
                  <c:v>2.9172646314339472</c:v>
                </c:pt>
                <c:pt idx="1107">
                  <c:v>2.9290515689631458</c:v>
                </c:pt>
                <c:pt idx="1108">
                  <c:v>2.930144215786918</c:v>
                </c:pt>
                <c:pt idx="1109">
                  <c:v>2.9421505624538962</c:v>
                </c:pt>
                <c:pt idx="1110">
                  <c:v>2.9201060125865519</c:v>
                </c:pt>
                <c:pt idx="1111">
                  <c:v>2.9573151480286199</c:v>
                </c:pt>
                <c:pt idx="1112">
                  <c:v>2.9759719455420819</c:v>
                </c:pt>
                <c:pt idx="1113">
                  <c:v>3.012096115919435</c:v>
                </c:pt>
                <c:pt idx="1114">
                  <c:v>2.995994094714947</c:v>
                </c:pt>
                <c:pt idx="1115">
                  <c:v>3.0167630100861969</c:v>
                </c:pt>
                <c:pt idx="1116">
                  <c:v>3.074385828164675</c:v>
                </c:pt>
                <c:pt idx="1117">
                  <c:v>3.0911584483380761</c:v>
                </c:pt>
                <c:pt idx="1118">
                  <c:v>3.0908018828228578</c:v>
                </c:pt>
                <c:pt idx="1119">
                  <c:v>3.072995422572383</c:v>
                </c:pt>
                <c:pt idx="1120">
                  <c:v>3.1107018838432272</c:v>
                </c:pt>
                <c:pt idx="1121">
                  <c:v>3.1571943022571411</c:v>
                </c:pt>
                <c:pt idx="1122">
                  <c:v>3.143892020056807</c:v>
                </c:pt>
                <c:pt idx="1123">
                  <c:v>3.1389786316665349</c:v>
                </c:pt>
                <c:pt idx="1124">
                  <c:v>3.138737304889752</c:v>
                </c:pt>
                <c:pt idx="1125">
                  <c:v>3.1494049959421879</c:v>
                </c:pt>
                <c:pt idx="1126">
                  <c:v>3.1165251286622908</c:v>
                </c:pt>
                <c:pt idx="1127">
                  <c:v>3.0665495705690531</c:v>
                </c:pt>
                <c:pt idx="1128">
                  <c:v>3.0965163774395368</c:v>
                </c:pt>
                <c:pt idx="1129">
                  <c:v>3.075701937096444</c:v>
                </c:pt>
                <c:pt idx="1130">
                  <c:v>3.118775419268927</c:v>
                </c:pt>
                <c:pt idx="1131">
                  <c:v>3.1698423247273881</c:v>
                </c:pt>
                <c:pt idx="1132">
                  <c:v>3.2060412201178892</c:v>
                </c:pt>
                <c:pt idx="1133">
                  <c:v>3.2324311837920292</c:v>
                </c:pt>
                <c:pt idx="1134">
                  <c:v>3.260387933135203</c:v>
                </c:pt>
                <c:pt idx="1135">
                  <c:v>3.2664061467093548</c:v>
                </c:pt>
                <c:pt idx="1136">
                  <c:v>3.2729748617565391</c:v>
                </c:pt>
                <c:pt idx="1137">
                  <c:v>3.2807598868328349</c:v>
                </c:pt>
                <c:pt idx="1138">
                  <c:v>3.2785659363257511</c:v>
                </c:pt>
                <c:pt idx="1139">
                  <c:v>3.3150808506679521</c:v>
                </c:pt>
                <c:pt idx="1140">
                  <c:v>3.334541864246185</c:v>
                </c:pt>
                <c:pt idx="1141">
                  <c:v>3.208674786624659</c:v>
                </c:pt>
                <c:pt idx="1142">
                  <c:v>3.2183816052705052</c:v>
                </c:pt>
                <c:pt idx="1143">
                  <c:v>3.2411417504796249</c:v>
                </c:pt>
                <c:pt idx="1144">
                  <c:v>3.2675799181089888</c:v>
                </c:pt>
                <c:pt idx="1145">
                  <c:v>3.2267218322697881</c:v>
                </c:pt>
                <c:pt idx="1146">
                  <c:v>3.27361545518702</c:v>
                </c:pt>
                <c:pt idx="1147">
                  <c:v>3.3210551933758672</c:v>
                </c:pt>
                <c:pt idx="1148">
                  <c:v>3.3151908199519</c:v>
                </c:pt>
                <c:pt idx="1149">
                  <c:v>3.3028142740873032</c:v>
                </c:pt>
                <c:pt idx="1150">
                  <c:v>3.3465475791325021</c:v>
                </c:pt>
                <c:pt idx="1151">
                  <c:v>3.3633083878098931</c:v>
                </c:pt>
                <c:pt idx="1152">
                  <c:v>3.424424996902832</c:v>
                </c:pt>
                <c:pt idx="1153">
                  <c:v>3.4305609784359028</c:v>
                </c:pt>
                <c:pt idx="1154">
                  <c:v>3.4164585087873092</c:v>
                </c:pt>
                <c:pt idx="1155">
                  <c:v>3.4089100508951771</c:v>
                </c:pt>
                <c:pt idx="1156">
                  <c:v>3.3964266516757911</c:v>
                </c:pt>
                <c:pt idx="1157">
                  <c:v>3.402557286557689</c:v>
                </c:pt>
                <c:pt idx="1158">
                  <c:v>3.352333970232801</c:v>
                </c:pt>
                <c:pt idx="1159">
                  <c:v>3.3173973846608389</c:v>
                </c:pt>
                <c:pt idx="1160">
                  <c:v>3.363222204042001</c:v>
                </c:pt>
                <c:pt idx="1161">
                  <c:v>3.332942078054689</c:v>
                </c:pt>
                <c:pt idx="1162">
                  <c:v>3.293174832983496</c:v>
                </c:pt>
                <c:pt idx="1163">
                  <c:v>3.2574308101378699</c:v>
                </c:pt>
                <c:pt idx="1164">
                  <c:v>3.2671595155304431</c:v>
                </c:pt>
                <c:pt idx="1165">
                  <c:v>3.3015567311092529</c:v>
                </c:pt>
                <c:pt idx="1166">
                  <c:v>3.3705320897557769</c:v>
                </c:pt>
                <c:pt idx="1167">
                  <c:v>3.4201283961538662</c:v>
                </c:pt>
                <c:pt idx="1168">
                  <c:v>3.410523832211676</c:v>
                </c:pt>
                <c:pt idx="1169">
                  <c:v>3.3924874304244299</c:v>
                </c:pt>
                <c:pt idx="1170">
                  <c:v>3.4170253090289422</c:v>
                </c:pt>
                <c:pt idx="1171">
                  <c:v>3.3832797876672469</c:v>
                </c:pt>
                <c:pt idx="1172">
                  <c:v>3.392039552324277</c:v>
                </c:pt>
                <c:pt idx="1173">
                  <c:v>3.4030625174750351</c:v>
                </c:pt>
                <c:pt idx="1174">
                  <c:v>3.3608640315567428</c:v>
                </c:pt>
                <c:pt idx="1175">
                  <c:v>3.386914375510556</c:v>
                </c:pt>
                <c:pt idx="1176">
                  <c:v>3.258350448071901</c:v>
                </c:pt>
                <c:pt idx="1177">
                  <c:v>3.3057786397061499</c:v>
                </c:pt>
                <c:pt idx="1178">
                  <c:v>3.2421392424848658</c:v>
                </c:pt>
                <c:pt idx="1179">
                  <c:v>3.2256238907775039</c:v>
                </c:pt>
                <c:pt idx="1180">
                  <c:v>3.280943490053589</c:v>
                </c:pt>
                <c:pt idx="1181">
                  <c:v>3.2857778664755251</c:v>
                </c:pt>
                <c:pt idx="1182">
                  <c:v>3.3043791580814301</c:v>
                </c:pt>
                <c:pt idx="1183">
                  <c:v>3.2686373760728271</c:v>
                </c:pt>
                <c:pt idx="1184">
                  <c:v>3.2897872342240229</c:v>
                </c:pt>
                <c:pt idx="1185">
                  <c:v>3.335468032717452</c:v>
                </c:pt>
                <c:pt idx="1186">
                  <c:v>3.3712501678616902</c:v>
                </c:pt>
                <c:pt idx="1187">
                  <c:v>3.3847561841630851</c:v>
                </c:pt>
                <c:pt idx="1188">
                  <c:v>3.3683815945054278</c:v>
                </c:pt>
                <c:pt idx="1189">
                  <c:v>3.3564538117079992</c:v>
                </c:pt>
                <c:pt idx="1190">
                  <c:v>3.3352032918827219</c:v>
                </c:pt>
                <c:pt idx="1191">
                  <c:v>3.3705821863446168</c:v>
                </c:pt>
                <c:pt idx="1192">
                  <c:v>3.407828206364186</c:v>
                </c:pt>
                <c:pt idx="1193">
                  <c:v>3.4628660666948532</c:v>
                </c:pt>
                <c:pt idx="1194">
                  <c:v>3.3461167740350422</c:v>
                </c:pt>
                <c:pt idx="1195">
                  <c:v>3.3424770298875242</c:v>
                </c:pt>
                <c:pt idx="1196">
                  <c:v>3.2831121835794859</c:v>
                </c:pt>
                <c:pt idx="1197">
                  <c:v>3.4570779888402638</c:v>
                </c:pt>
                <c:pt idx="1198">
                  <c:v>3.502751608949402</c:v>
                </c:pt>
                <c:pt idx="1199">
                  <c:v>3.5280362417281799</c:v>
                </c:pt>
                <c:pt idx="1200">
                  <c:v>3.5834635167686288</c:v>
                </c:pt>
                <c:pt idx="1201">
                  <c:v>3.5500485296723312</c:v>
                </c:pt>
                <c:pt idx="1202">
                  <c:v>3.4985515590491749</c:v>
                </c:pt>
                <c:pt idx="1203">
                  <c:v>3.4817830050015508</c:v>
                </c:pt>
                <c:pt idx="1204">
                  <c:v>3.450823530852773</c:v>
                </c:pt>
                <c:pt idx="1205">
                  <c:v>3.3689898614700811</c:v>
                </c:pt>
                <c:pt idx="1206">
                  <c:v>3.323207984248556</c:v>
                </c:pt>
                <c:pt idx="1207">
                  <c:v>3.3766020198525988</c:v>
                </c:pt>
                <c:pt idx="1208">
                  <c:v>3.417661480698726</c:v>
                </c:pt>
                <c:pt idx="1209">
                  <c:v>3.411917332533918</c:v>
                </c:pt>
                <c:pt idx="1210">
                  <c:v>3.3761420977379588</c:v>
                </c:pt>
                <c:pt idx="1211">
                  <c:v>3.3686130847608111</c:v>
                </c:pt>
                <c:pt idx="1212">
                  <c:v>3.3889109015554748</c:v>
                </c:pt>
                <c:pt idx="1213">
                  <c:v>3.4794373289164819</c:v>
                </c:pt>
                <c:pt idx="1214">
                  <c:v>3.5554229404941551</c:v>
                </c:pt>
                <c:pt idx="1215">
                  <c:v>3.5347612377507418</c:v>
                </c:pt>
                <c:pt idx="1216">
                  <c:v>3.5024493079771499</c:v>
                </c:pt>
                <c:pt idx="1217">
                  <c:v>3.473101861345707</c:v>
                </c:pt>
                <c:pt idx="1218">
                  <c:v>3.45304107025065</c:v>
                </c:pt>
                <c:pt idx="1219">
                  <c:v>3.510216332417945</c:v>
                </c:pt>
                <c:pt idx="1220">
                  <c:v>3.51261445620514</c:v>
                </c:pt>
                <c:pt idx="1221">
                  <c:v>3.5555768839783939</c:v>
                </c:pt>
                <c:pt idx="1222">
                  <c:v>3.5878914677320939</c:v>
                </c:pt>
                <c:pt idx="1223">
                  <c:v>3.4817764332412851</c:v>
                </c:pt>
                <c:pt idx="1224">
                  <c:v>3.5983055845701739</c:v>
                </c:pt>
                <c:pt idx="1225">
                  <c:v>3.6729975830534172</c:v>
                </c:pt>
                <c:pt idx="1226">
                  <c:v>3.6964057887061439</c:v>
                </c:pt>
                <c:pt idx="1227">
                  <c:v>3.6682142894295509</c:v>
                </c:pt>
                <c:pt idx="1228">
                  <c:v>3.7086697044031962</c:v>
                </c:pt>
                <c:pt idx="1229">
                  <c:v>3.756202235369674</c:v>
                </c:pt>
                <c:pt idx="1230">
                  <c:v>3.7316508467426139</c:v>
                </c:pt>
                <c:pt idx="1231">
                  <c:v>3.696672071376935</c:v>
                </c:pt>
                <c:pt idx="1232">
                  <c:v>3.63575969543552</c:v>
                </c:pt>
                <c:pt idx="1233">
                  <c:v>3.673386127365069</c:v>
                </c:pt>
                <c:pt idx="1234">
                  <c:v>3.7188720876861039</c:v>
                </c:pt>
                <c:pt idx="1235">
                  <c:v>3.7388150899989929</c:v>
                </c:pt>
                <c:pt idx="1236">
                  <c:v>3.6619709380833099</c:v>
                </c:pt>
                <c:pt idx="1237">
                  <c:v>3.60618236820032</c:v>
                </c:pt>
                <c:pt idx="1238">
                  <c:v>3.5596347112366549</c:v>
                </c:pt>
                <c:pt idx="1239">
                  <c:v>3.619416345770424</c:v>
                </c:pt>
                <c:pt idx="1240">
                  <c:v>3.7003693278387031</c:v>
                </c:pt>
                <c:pt idx="1241">
                  <c:v>3.6866355345565309</c:v>
                </c:pt>
                <c:pt idx="1242">
                  <c:v>3.7337069318136948</c:v>
                </c:pt>
                <c:pt idx="1243">
                  <c:v>3.8240467580797</c:v>
                </c:pt>
                <c:pt idx="1244">
                  <c:v>3.8202832740590642</c:v>
                </c:pt>
                <c:pt idx="1245">
                  <c:v>3.862833922283345</c:v>
                </c:pt>
                <c:pt idx="1246">
                  <c:v>3.8391456394356909</c:v>
                </c:pt>
                <c:pt idx="1247">
                  <c:v>3.869961367151372</c:v>
                </c:pt>
                <c:pt idx="1248">
                  <c:v>3.91058188243206</c:v>
                </c:pt>
                <c:pt idx="1249">
                  <c:v>3.8424579370565151</c:v>
                </c:pt>
                <c:pt idx="1250">
                  <c:v>3.9191630056718139</c:v>
                </c:pt>
                <c:pt idx="1251">
                  <c:v>3.925088327006204</c:v>
                </c:pt>
                <c:pt idx="1252">
                  <c:v>3.929263859932028</c:v>
                </c:pt>
                <c:pt idx="1253">
                  <c:v>3.9910409432503609</c:v>
                </c:pt>
                <c:pt idx="1254">
                  <c:v>4.0816588494338664</c:v>
                </c:pt>
                <c:pt idx="1255">
                  <c:v>4.1122149607677159</c:v>
                </c:pt>
                <c:pt idx="1256">
                  <c:v>4.0006913912601574</c:v>
                </c:pt>
                <c:pt idx="1257">
                  <c:v>4.0374376413061928</c:v>
                </c:pt>
                <c:pt idx="1258">
                  <c:v>4.2128179990512526</c:v>
                </c:pt>
                <c:pt idx="1259">
                  <c:v>4.2703117154607906</c:v>
                </c:pt>
                <c:pt idx="1260">
                  <c:v>4.3307233639722433</c:v>
                </c:pt>
                <c:pt idx="1261">
                  <c:v>4.3459876803414978</c:v>
                </c:pt>
                <c:pt idx="1262">
                  <c:v>4.3989769008305384</c:v>
                </c:pt>
                <c:pt idx="1263">
                  <c:v>4.5772201468035654</c:v>
                </c:pt>
                <c:pt idx="1264">
                  <c:v>4.6240602297652638</c:v>
                </c:pt>
                <c:pt idx="1265">
                  <c:v>4.64624256423176</c:v>
                </c:pt>
                <c:pt idx="1266">
                  <c:v>4.5743301267133232</c:v>
                </c:pt>
                <c:pt idx="1267">
                  <c:v>4.576027905162257</c:v>
                </c:pt>
                <c:pt idx="1268">
                  <c:v>4.5984715029926404</c:v>
                </c:pt>
                <c:pt idx="1269">
                  <c:v>4.5493649126734272</c:v>
                </c:pt>
                <c:pt idx="1270">
                  <c:v>4.6567223110478952</c:v>
                </c:pt>
                <c:pt idx="1271">
                  <c:v>4.7352318652126426</c:v>
                </c:pt>
                <c:pt idx="1272">
                  <c:v>4.8879259119823688</c:v>
                </c:pt>
                <c:pt idx="1273">
                  <c:v>4.98788038606929</c:v>
                </c:pt>
                <c:pt idx="1274">
                  <c:v>4.8986937939748687</c:v>
                </c:pt>
                <c:pt idx="1275">
                  <c:v>4.8646015254856101</c:v>
                </c:pt>
                <c:pt idx="1276">
                  <c:v>4.9914608383736523</c:v>
                </c:pt>
                <c:pt idx="1277">
                  <c:v>5.1268428499801271</c:v>
                </c:pt>
                <c:pt idx="1278">
                  <c:v>5.1930457208133838</c:v>
                </c:pt>
                <c:pt idx="1279">
                  <c:v>4.9100575367382229</c:v>
                </c:pt>
                <c:pt idx="1280">
                  <c:v>4.9591028419883374</c:v>
                </c:pt>
                <c:pt idx="1281">
                  <c:v>4.9206600270590926</c:v>
                </c:pt>
                <c:pt idx="1282">
                  <c:v>4.6891499140958528</c:v>
                </c:pt>
                <c:pt idx="1283">
                  <c:v>4.8743175927278104</c:v>
                </c:pt>
                <c:pt idx="1284">
                  <c:v>4.9936287001743977</c:v>
                </c:pt>
                <c:pt idx="1285">
                  <c:v>5.0258572784434943</c:v>
                </c:pt>
                <c:pt idx="1286">
                  <c:v>5.078400166795622</c:v>
                </c:pt>
                <c:pt idx="1287">
                  <c:v>5.0298143695388609</c:v>
                </c:pt>
                <c:pt idx="1288">
                  <c:v>4.8204544315504112</c:v>
                </c:pt>
                <c:pt idx="1289">
                  <c:v>4.95742135999342</c:v>
                </c:pt>
                <c:pt idx="1290">
                  <c:v>4.9059844473097884</c:v>
                </c:pt>
                <c:pt idx="1291">
                  <c:v>4.9225956921511633</c:v>
                </c:pt>
                <c:pt idx="1292">
                  <c:v>4.7434205821510984</c:v>
                </c:pt>
                <c:pt idx="1293">
                  <c:v>4.723858995533762</c:v>
                </c:pt>
                <c:pt idx="1294">
                  <c:v>4.6820256056365794</c:v>
                </c:pt>
                <c:pt idx="1295">
                  <c:v>4.9074164985115249</c:v>
                </c:pt>
                <c:pt idx="1296">
                  <c:v>5.0878861900759569</c:v>
                </c:pt>
                <c:pt idx="1297">
                  <c:v>5.1491320326657446</c:v>
                </c:pt>
                <c:pt idx="1298">
                  <c:v>5.118310404224844</c:v>
                </c:pt>
                <c:pt idx="1299">
                  <c:v>5.1296741493608842</c:v>
                </c:pt>
                <c:pt idx="1300">
                  <c:v>5.0947335653849271</c:v>
                </c:pt>
                <c:pt idx="1301">
                  <c:v>5.1582446596918716</c:v>
                </c:pt>
                <c:pt idx="1302">
                  <c:v>5.3263073915730397</c:v>
                </c:pt>
                <c:pt idx="1303">
                  <c:v>5.4925444756589688</c:v>
                </c:pt>
                <c:pt idx="1304">
                  <c:v>5.699906652850002</c:v>
                </c:pt>
                <c:pt idx="1305">
                  <c:v>5.7416163493154979</c:v>
                </c:pt>
                <c:pt idx="1306">
                  <c:v>5.8125657986605894</c:v>
                </c:pt>
                <c:pt idx="1307">
                  <c:v>5.994041794938151</c:v>
                </c:pt>
                <c:pt idx="1308">
                  <c:v>6.0617572962446502</c:v>
                </c:pt>
                <c:pt idx="1309">
                  <c:v>5.6856204270143547</c:v>
                </c:pt>
                <c:pt idx="1310">
                  <c:v>5.6960144604836112</c:v>
                </c:pt>
                <c:pt idx="1311">
                  <c:v>6.0333468205860497</c:v>
                </c:pt>
                <c:pt idx="1312">
                  <c:v>6.2802522315664104</c:v>
                </c:pt>
                <c:pt idx="1313">
                  <c:v>6.2407902335276928</c:v>
                </c:pt>
                <c:pt idx="1314">
                  <c:v>6.226488411987499</c:v>
                </c:pt>
                <c:pt idx="1315">
                  <c:v>6.3004734433812146</c:v>
                </c:pt>
                <c:pt idx="1316">
                  <c:v>6.2238238696201247</c:v>
                </c:pt>
                <c:pt idx="1317">
                  <c:v>6.2737047973960323</c:v>
                </c:pt>
                <c:pt idx="1318">
                  <c:v>6.3899520761936852</c:v>
                </c:pt>
                <c:pt idx="1319">
                  <c:v>6.4828177873687691</c:v>
                </c:pt>
                <c:pt idx="1320">
                  <c:v>6.5186895648703826</c:v>
                </c:pt>
                <c:pt idx="1321">
                  <c:v>6.4717905682949084</c:v>
                </c:pt>
                <c:pt idx="1322">
                  <c:v>6.2374211714529366</c:v>
                </c:pt>
                <c:pt idx="1323">
                  <c:v>6.3596998128101907</c:v>
                </c:pt>
                <c:pt idx="1324">
                  <c:v>6.1209945095619416</c:v>
                </c:pt>
                <c:pt idx="1325">
                  <c:v>5.7373806534336964</c:v>
                </c:pt>
                <c:pt idx="1326">
                  <c:v>5.8371453600752483</c:v>
                </c:pt>
                <c:pt idx="1327">
                  <c:v>5.9801056520557676</c:v>
                </c:pt>
                <c:pt idx="1328">
                  <c:v>5.7210021095005814</c:v>
                </c:pt>
                <c:pt idx="1329">
                  <c:v>5.2017315110587816</c:v>
                </c:pt>
                <c:pt idx="1330">
                  <c:v>4.8450058923521979</c:v>
                </c:pt>
                <c:pt idx="1331">
                  <c:v>5.1523349111366841</c:v>
                </c:pt>
                <c:pt idx="1332">
                  <c:v>4.9750581963953593</c:v>
                </c:pt>
                <c:pt idx="1333">
                  <c:v>4.7451811097570893</c:v>
                </c:pt>
                <c:pt idx="1334">
                  <c:v>4.5495631804019911</c:v>
                </c:pt>
                <c:pt idx="1335">
                  <c:v>4.4694494513822214</c:v>
                </c:pt>
                <c:pt idx="1336">
                  <c:v>4.1906940052102941</c:v>
                </c:pt>
                <c:pt idx="1337">
                  <c:v>4.115844496603053</c:v>
                </c:pt>
                <c:pt idx="1338">
                  <c:v>4.3173222926270771</c:v>
                </c:pt>
                <c:pt idx="1339">
                  <c:v>4.5536523944411114</c:v>
                </c:pt>
                <c:pt idx="1340">
                  <c:v>4.858855665897889</c:v>
                </c:pt>
                <c:pt idx="1341">
                  <c:v>4.9344010150404767</c:v>
                </c:pt>
                <c:pt idx="1342">
                  <c:v>4.6805428359040127</c:v>
                </c:pt>
                <c:pt idx="1343">
                  <c:v>4.7997814845524509</c:v>
                </c:pt>
                <c:pt idx="1344">
                  <c:v>5.044163551150926</c:v>
                </c:pt>
                <c:pt idx="1345">
                  <c:v>5.0947005788452584</c:v>
                </c:pt>
                <c:pt idx="1346">
                  <c:v>5.154036808640897</c:v>
                </c:pt>
                <c:pt idx="1347">
                  <c:v>5.1456167364925696</c:v>
                </c:pt>
                <c:pt idx="1348">
                  <c:v>5.2669690579818376</c:v>
                </c:pt>
                <c:pt idx="1349">
                  <c:v>5.1833295219338513</c:v>
                </c:pt>
                <c:pt idx="1350">
                  <c:v>4.8209903349715066</c:v>
                </c:pt>
                <c:pt idx="1351">
                  <c:v>4.7400128557254817</c:v>
                </c:pt>
                <c:pt idx="1352">
                  <c:v>4.9421799493994296</c:v>
                </c:pt>
                <c:pt idx="1353">
                  <c:v>4.8149882306034559</c:v>
                </c:pt>
                <c:pt idx="1354">
                  <c:v>4.7649824429287522</c:v>
                </c:pt>
                <c:pt idx="1355">
                  <c:v>4.478710521545568</c:v>
                </c:pt>
                <c:pt idx="1356">
                  <c:v>4.7987053872625864</c:v>
                </c:pt>
                <c:pt idx="1357">
                  <c:v>4.7196815203411449</c:v>
                </c:pt>
                <c:pt idx="1358">
                  <c:v>4.6754684271715314</c:v>
                </c:pt>
                <c:pt idx="1359">
                  <c:v>4.8966692907568952</c:v>
                </c:pt>
                <c:pt idx="1360">
                  <c:v>5.2219520009817808</c:v>
                </c:pt>
                <c:pt idx="1361">
                  <c:v>5.2398442542637618</c:v>
                </c:pt>
                <c:pt idx="1362">
                  <c:v>5.0788016846185764</c:v>
                </c:pt>
                <c:pt idx="1363">
                  <c:v>5.2132721126642423</c:v>
                </c:pt>
                <c:pt idx="1364">
                  <c:v>5.2686300094425684</c:v>
                </c:pt>
                <c:pt idx="1365">
                  <c:v>5.2743359241568388</c:v>
                </c:pt>
                <c:pt idx="1366">
                  <c:v>4.7738652212958179</c:v>
                </c:pt>
                <c:pt idx="1367">
                  <c:v>4.9062464343698116</c:v>
                </c:pt>
                <c:pt idx="1368">
                  <c:v>4.7074505655853978</c:v>
                </c:pt>
                <c:pt idx="1369">
                  <c:v>4.4165004768055018</c:v>
                </c:pt>
                <c:pt idx="1370">
                  <c:v>4.0136387360401109</c:v>
                </c:pt>
                <c:pt idx="1371">
                  <c:v>3.6511076796791269</c:v>
                </c:pt>
                <c:pt idx="1372">
                  <c:v>3.548756491875142</c:v>
                </c:pt>
                <c:pt idx="1373">
                  <c:v>3.7284927279159819</c:v>
                </c:pt>
                <c:pt idx="1374">
                  <c:v>4.0252811598988254</c:v>
                </c:pt>
                <c:pt idx="1375">
                  <c:v>3.75915445904743</c:v>
                </c:pt>
                <c:pt idx="1376">
                  <c:v>3.4980149620198122</c:v>
                </c:pt>
                <c:pt idx="1377">
                  <c:v>3.5066979401388059</c:v>
                </c:pt>
                <c:pt idx="1378">
                  <c:v>3.5405645382887898</c:v>
                </c:pt>
                <c:pt idx="1379">
                  <c:v>3.7329085387840268</c:v>
                </c:pt>
                <c:pt idx="1380">
                  <c:v>3.8510444460529092</c:v>
                </c:pt>
                <c:pt idx="1381">
                  <c:v>3.7924480848481208</c:v>
                </c:pt>
                <c:pt idx="1382">
                  <c:v>3.8091293043558418</c:v>
                </c:pt>
                <c:pt idx="1383">
                  <c:v>3.5162535232512568</c:v>
                </c:pt>
                <c:pt idx="1384">
                  <c:v>3.307629341665534</c:v>
                </c:pt>
                <c:pt idx="1385">
                  <c:v>3.5975562546094562</c:v>
                </c:pt>
                <c:pt idx="1386">
                  <c:v>3.5643572954542302</c:v>
                </c:pt>
                <c:pt idx="1387">
                  <c:v>3.647333657267505</c:v>
                </c:pt>
                <c:pt idx="1388">
                  <c:v>3.8356265975260748</c:v>
                </c:pt>
                <c:pt idx="1389">
                  <c:v>3.8560229808808182</c:v>
                </c:pt>
                <c:pt idx="1390">
                  <c:v>3.8532740028286261</c:v>
                </c:pt>
                <c:pt idx="1391">
                  <c:v>3.893375216119944</c:v>
                </c:pt>
                <c:pt idx="1392">
                  <c:v>3.701911481851464</c:v>
                </c:pt>
                <c:pt idx="1393">
                  <c:v>3.8405781327545081</c:v>
                </c:pt>
                <c:pt idx="1394">
                  <c:v>3.7966280675259481</c:v>
                </c:pt>
                <c:pt idx="1395">
                  <c:v>3.8121777771672312</c:v>
                </c:pt>
                <c:pt idx="1396">
                  <c:v>3.989348752506686</c:v>
                </c:pt>
                <c:pt idx="1397">
                  <c:v>4.0740659292236527</c:v>
                </c:pt>
                <c:pt idx="1398">
                  <c:v>4.2855879012087561</c:v>
                </c:pt>
                <c:pt idx="1399">
                  <c:v>4.3297684066830806</c:v>
                </c:pt>
                <c:pt idx="1400">
                  <c:v>4.2244461749542683</c:v>
                </c:pt>
                <c:pt idx="1401">
                  <c:v>4.3710856705592684</c:v>
                </c:pt>
                <c:pt idx="1402">
                  <c:v>4.4091022614074493</c:v>
                </c:pt>
                <c:pt idx="1403">
                  <c:v>4.3812542298961343</c:v>
                </c:pt>
                <c:pt idx="1404">
                  <c:v>4.4615067518096829</c:v>
                </c:pt>
                <c:pt idx="1405">
                  <c:v>4.1761167195367834</c:v>
                </c:pt>
                <c:pt idx="1406">
                  <c:v>4.3898127495996722</c:v>
                </c:pt>
                <c:pt idx="1407">
                  <c:v>4.5110461046955272</c:v>
                </c:pt>
                <c:pt idx="1408">
                  <c:v>4.5570989759468246</c:v>
                </c:pt>
                <c:pt idx="1409">
                  <c:v>4.5803656157972394</c:v>
                </c:pt>
                <c:pt idx="1410">
                  <c:v>4.4384845389110499</c:v>
                </c:pt>
                <c:pt idx="1411">
                  <c:v>4.4562558166179613</c:v>
                </c:pt>
                <c:pt idx="1412">
                  <c:v>4.4547260421592956</c:v>
                </c:pt>
                <c:pt idx="1413">
                  <c:v>4.3637863206876446</c:v>
                </c:pt>
                <c:pt idx="1414">
                  <c:v>4.358484939113473</c:v>
                </c:pt>
                <c:pt idx="1415">
                  <c:v>4.6335068580886007</c:v>
                </c:pt>
                <c:pt idx="1416">
                  <c:v>4.5505421766626357</c:v>
                </c:pt>
                <c:pt idx="1417">
                  <c:v>4.6327490572637009</c:v>
                </c:pt>
                <c:pt idx="1418">
                  <c:v>4.7514386536865407</c:v>
                </c:pt>
                <c:pt idx="1419">
                  <c:v>4.8414497486242647</c:v>
                </c:pt>
                <c:pt idx="1420">
                  <c:v>4.8584067464149756</c:v>
                </c:pt>
                <c:pt idx="1421">
                  <c:v>4.849177606315588</c:v>
                </c:pt>
                <c:pt idx="1422">
                  <c:v>4.7316972366670491</c:v>
                </c:pt>
                <c:pt idx="1423">
                  <c:v>4.8572301409595946</c:v>
                </c:pt>
                <c:pt idx="1424">
                  <c:v>4.7795984193031549</c:v>
                </c:pt>
                <c:pt idx="1425">
                  <c:v>4.636848893246226</c:v>
                </c:pt>
                <c:pt idx="1426">
                  <c:v>4.8071689338979251</c:v>
                </c:pt>
                <c:pt idx="1427">
                  <c:v>4.9042114024021153</c:v>
                </c:pt>
                <c:pt idx="1428">
                  <c:v>4.8277573672563898</c:v>
                </c:pt>
                <c:pt idx="1429">
                  <c:v>4.8551355488307051</c:v>
                </c:pt>
                <c:pt idx="1430">
                  <c:v>5.0183211553072056</c:v>
                </c:pt>
                <c:pt idx="1431">
                  <c:v>4.9464910972891891</c:v>
                </c:pt>
                <c:pt idx="1432">
                  <c:v>4.5628429553243786</c:v>
                </c:pt>
                <c:pt idx="1433">
                  <c:v>4.5693873988082911</c:v>
                </c:pt>
                <c:pt idx="1434">
                  <c:v>4.5862949335758927</c:v>
                </c:pt>
                <c:pt idx="1435">
                  <c:v>4.5272581982035662</c:v>
                </c:pt>
                <c:pt idx="1436">
                  <c:v>4.6940689435746341</c:v>
                </c:pt>
                <c:pt idx="1437">
                  <c:v>4.6054707689956391</c:v>
                </c:pt>
                <c:pt idx="1438">
                  <c:v>4.6871545705409741</c:v>
                </c:pt>
                <c:pt idx="1439">
                  <c:v>4.5995274302105047</c:v>
                </c:pt>
                <c:pt idx="1440">
                  <c:v>4.5707856964711526</c:v>
                </c:pt>
                <c:pt idx="1441">
                  <c:v>4.5973834509220373</c:v>
                </c:pt>
                <c:pt idx="1442">
                  <c:v>4.5192459470952482</c:v>
                </c:pt>
                <c:pt idx="1443">
                  <c:v>4.5877259853188566</c:v>
                </c:pt>
                <c:pt idx="1444">
                  <c:v>4.6859706442547191</c:v>
                </c:pt>
                <c:pt idx="1445">
                  <c:v>4.7414891134837109</c:v>
                </c:pt>
                <c:pt idx="1446">
                  <c:v>4.9220691279127173</c:v>
                </c:pt>
                <c:pt idx="1447">
                  <c:v>4.8608560384894854</c:v>
                </c:pt>
                <c:pt idx="1448">
                  <c:v>4.8878400331495762</c:v>
                </c:pt>
                <c:pt idx="1449">
                  <c:v>4.9597038694053843</c:v>
                </c:pt>
                <c:pt idx="1450">
                  <c:v>4.8430695488357811</c:v>
                </c:pt>
                <c:pt idx="1451">
                  <c:v>4.8307304590901881</c:v>
                </c:pt>
                <c:pt idx="1452">
                  <c:v>4.8736850359612758</c:v>
                </c:pt>
                <c:pt idx="1453">
                  <c:v>4.7769606063506869</c:v>
                </c:pt>
                <c:pt idx="1454">
                  <c:v>4.863398282357041</c:v>
                </c:pt>
                <c:pt idx="1455">
                  <c:v>4.9245491826496099</c:v>
                </c:pt>
                <c:pt idx="1456">
                  <c:v>4.8446025042686109</c:v>
                </c:pt>
                <c:pt idx="1457">
                  <c:v>4.4224288501798643</c:v>
                </c:pt>
                <c:pt idx="1458">
                  <c:v>4.3616310377328542</c:v>
                </c:pt>
                <c:pt idx="1459">
                  <c:v>4.4910771157865161</c:v>
                </c:pt>
                <c:pt idx="1460">
                  <c:v>4.0881416569411311</c:v>
                </c:pt>
                <c:pt idx="1461">
                  <c:v>4.1607490696095173</c:v>
                </c:pt>
                <c:pt idx="1462">
                  <c:v>3.8251942726083201</c:v>
                </c:pt>
                <c:pt idx="1463">
                  <c:v>3.8388566878809049</c:v>
                </c:pt>
                <c:pt idx="1464">
                  <c:v>3.7400906188870251</c:v>
                </c:pt>
                <c:pt idx="1465">
                  <c:v>3.9028750779702071</c:v>
                </c:pt>
                <c:pt idx="1466">
                  <c:v>3.7650875200436031</c:v>
                </c:pt>
                <c:pt idx="1467">
                  <c:v>3.8602160085236048</c:v>
                </c:pt>
                <c:pt idx="1468">
                  <c:v>4.0136262195358494</c:v>
                </c:pt>
                <c:pt idx="1469">
                  <c:v>3.9784705655200372</c:v>
                </c:pt>
                <c:pt idx="1470">
                  <c:v>3.8374182963411809</c:v>
                </c:pt>
                <c:pt idx="1471">
                  <c:v>3.8936915128878939</c:v>
                </c:pt>
                <c:pt idx="1472">
                  <c:v>3.941244899159825</c:v>
                </c:pt>
                <c:pt idx="1473">
                  <c:v>3.6541498869494982</c:v>
                </c:pt>
                <c:pt idx="1474">
                  <c:v>3.605484777508253</c:v>
                </c:pt>
                <c:pt idx="1475">
                  <c:v>3.4689485126846509</c:v>
                </c:pt>
                <c:pt idx="1476">
                  <c:v>3.6053699763554579</c:v>
                </c:pt>
                <c:pt idx="1477">
                  <c:v>3.6831023535680258</c:v>
                </c:pt>
                <c:pt idx="1478">
                  <c:v>3.8356034969690769</c:v>
                </c:pt>
                <c:pt idx="1479">
                  <c:v>3.8413471050542181</c:v>
                </c:pt>
                <c:pt idx="1480">
                  <c:v>3.9162654087136781</c:v>
                </c:pt>
                <c:pt idx="1481">
                  <c:v>3.90548108926594</c:v>
                </c:pt>
                <c:pt idx="1482">
                  <c:v>3.9324015793861289</c:v>
                </c:pt>
                <c:pt idx="1483">
                  <c:v>4.1265250395603124</c:v>
                </c:pt>
                <c:pt idx="1484">
                  <c:v>4.0975382246409886</c:v>
                </c:pt>
                <c:pt idx="1485">
                  <c:v>4.0675549639747972</c:v>
                </c:pt>
                <c:pt idx="1486">
                  <c:v>4.0886163850309201</c:v>
                </c:pt>
                <c:pt idx="1487">
                  <c:v>4.2021844301730491</c:v>
                </c:pt>
                <c:pt idx="1488">
                  <c:v>4.1543109497804558</c:v>
                </c:pt>
                <c:pt idx="1489">
                  <c:v>4.1134082302809274</c:v>
                </c:pt>
                <c:pt idx="1490">
                  <c:v>3.803404988023622</c:v>
                </c:pt>
                <c:pt idx="1491">
                  <c:v>3.8002112839293289</c:v>
                </c:pt>
                <c:pt idx="1492">
                  <c:v>3.6989848232221738</c:v>
                </c:pt>
                <c:pt idx="1493">
                  <c:v>3.8010910714151191</c:v>
                </c:pt>
                <c:pt idx="1494">
                  <c:v>3.9771020164764588</c:v>
                </c:pt>
                <c:pt idx="1495">
                  <c:v>3.934996918699714</c:v>
                </c:pt>
                <c:pt idx="1496">
                  <c:v>3.7689576454995271</c:v>
                </c:pt>
                <c:pt idx="1497">
                  <c:v>3.7928589891234501</c:v>
                </c:pt>
                <c:pt idx="1498">
                  <c:v>3.839900849612262</c:v>
                </c:pt>
                <c:pt idx="1499">
                  <c:v>3.8084679258549081</c:v>
                </c:pt>
                <c:pt idx="1500">
                  <c:v>3.725962598688461</c:v>
                </c:pt>
                <c:pt idx="1501">
                  <c:v>3.718884174500237</c:v>
                </c:pt>
                <c:pt idx="1502">
                  <c:v>3.8802555208810579</c:v>
                </c:pt>
                <c:pt idx="1503">
                  <c:v>3.8534127620021978</c:v>
                </c:pt>
                <c:pt idx="1504">
                  <c:v>3.833175439461971</c:v>
                </c:pt>
                <c:pt idx="1505">
                  <c:v>3.9962588072232119</c:v>
                </c:pt>
                <c:pt idx="1506">
                  <c:v>4.0917060483760546</c:v>
                </c:pt>
                <c:pt idx="1507">
                  <c:v>4.1853597915629761</c:v>
                </c:pt>
                <c:pt idx="1508">
                  <c:v>4.1391198338209128</c:v>
                </c:pt>
                <c:pt idx="1509">
                  <c:v>4.1508150086913389</c:v>
                </c:pt>
                <c:pt idx="1510">
                  <c:v>4.1007169166590529</c:v>
                </c:pt>
                <c:pt idx="1511">
                  <c:v>4.0647038974731089</c:v>
                </c:pt>
                <c:pt idx="1512">
                  <c:v>4.0492790044982732</c:v>
                </c:pt>
                <c:pt idx="1513">
                  <c:v>4.0029444921656507</c:v>
                </c:pt>
                <c:pt idx="1514">
                  <c:v>4.1612059135033608</c:v>
                </c:pt>
                <c:pt idx="1515">
                  <c:v>4.1142102865253856</c:v>
                </c:pt>
                <c:pt idx="1516">
                  <c:v>4.0574039146874616</c:v>
                </c:pt>
                <c:pt idx="1517">
                  <c:v>4.1745549955204639</c:v>
                </c:pt>
                <c:pt idx="1518">
                  <c:v>4.1539697243667977</c:v>
                </c:pt>
                <c:pt idx="1519">
                  <c:v>4.1839774525682749</c:v>
                </c:pt>
                <c:pt idx="1520">
                  <c:v>4.1327979691553276</c:v>
                </c:pt>
                <c:pt idx="1521">
                  <c:v>4.2262324255109638</c:v>
                </c:pt>
                <c:pt idx="1522">
                  <c:v>4.242451362149696</c:v>
                </c:pt>
                <c:pt idx="1523">
                  <c:v>4.3015597084741346</c:v>
                </c:pt>
                <c:pt idx="1524">
                  <c:v>4.3213074347123381</c:v>
                </c:pt>
                <c:pt idx="1525">
                  <c:v>4.339666866244615</c:v>
                </c:pt>
                <c:pt idx="1526">
                  <c:v>4.2945064272111262</c:v>
                </c:pt>
                <c:pt idx="1527">
                  <c:v>4.3418331487537678</c:v>
                </c:pt>
                <c:pt idx="1528">
                  <c:v>4.1515985531117394</c:v>
                </c:pt>
                <c:pt idx="1529">
                  <c:v>4.059216569167833</c:v>
                </c:pt>
                <c:pt idx="1530">
                  <c:v>4.209341353091161</c:v>
                </c:pt>
                <c:pt idx="1531">
                  <c:v>4.1921728182072453</c:v>
                </c:pt>
                <c:pt idx="1532">
                  <c:v>4.2862514430608334</c:v>
                </c:pt>
                <c:pt idx="1533">
                  <c:v>4.2774445118379267</c:v>
                </c:pt>
                <c:pt idx="1534">
                  <c:v>4.3241565671428521</c:v>
                </c:pt>
                <c:pt idx="1535">
                  <c:v>4.341651895986347</c:v>
                </c:pt>
                <c:pt idx="1536">
                  <c:v>4.5112791775610406</c:v>
                </c:pt>
                <c:pt idx="1537">
                  <c:v>4.5225455712076617</c:v>
                </c:pt>
                <c:pt idx="1538">
                  <c:v>4.5456834114332052</c:v>
                </c:pt>
                <c:pt idx="1539">
                  <c:v>4.3270346987280579</c:v>
                </c:pt>
                <c:pt idx="1540">
                  <c:v>4.1746733072320819</c:v>
                </c:pt>
                <c:pt idx="1541">
                  <c:v>4.1853885178615897</c:v>
                </c:pt>
                <c:pt idx="1542">
                  <c:v>4.1828058050244632</c:v>
                </c:pt>
                <c:pt idx="1543">
                  <c:v>4.2275318951529863</c:v>
                </c:pt>
                <c:pt idx="1544">
                  <c:v>4.227584926420799</c:v>
                </c:pt>
                <c:pt idx="1545">
                  <c:v>4.2921399903242889</c:v>
                </c:pt>
                <c:pt idx="1546">
                  <c:v>4.281844242358825</c:v>
                </c:pt>
                <c:pt idx="1547">
                  <c:v>4.1797025940796591</c:v>
                </c:pt>
                <c:pt idx="1548">
                  <c:v>4.2067699381524699</c:v>
                </c:pt>
                <c:pt idx="1549">
                  <c:v>4.2350433769592906</c:v>
                </c:pt>
                <c:pt idx="1550">
                  <c:v>4.3304817503049096</c:v>
                </c:pt>
                <c:pt idx="1551">
                  <c:v>4.2612482321088754</c:v>
                </c:pt>
                <c:pt idx="1552">
                  <c:v>4.2400665009467184</c:v>
                </c:pt>
                <c:pt idx="1553">
                  <c:v>4.2867421203509268</c:v>
                </c:pt>
                <c:pt idx="1554">
                  <c:v>4.2486828743139204</c:v>
                </c:pt>
                <c:pt idx="1555">
                  <c:v>4.2186715424910481</c:v>
                </c:pt>
                <c:pt idx="1556">
                  <c:v>4.4374505714139456</c:v>
                </c:pt>
                <c:pt idx="1557">
                  <c:v>4.4576103077141571</c:v>
                </c:pt>
                <c:pt idx="1558">
                  <c:v>4.4917843640312638</c:v>
                </c:pt>
                <c:pt idx="1559">
                  <c:v>4.5194639925728977</c:v>
                </c:pt>
                <c:pt idx="1560">
                  <c:v>4.5323976603342073</c:v>
                </c:pt>
                <c:pt idx="1561">
                  <c:v>4.5259767651606957</c:v>
                </c:pt>
                <c:pt idx="1562">
                  <c:v>4.5247716863880791</c:v>
                </c:pt>
                <c:pt idx="1563">
                  <c:v>4.2764985937595226</c:v>
                </c:pt>
                <c:pt idx="1564">
                  <c:v>4.3054331071433891</c:v>
                </c:pt>
                <c:pt idx="1565">
                  <c:v>4.4782679465655946</c:v>
                </c:pt>
                <c:pt idx="1566">
                  <c:v>4.4658013335088702</c:v>
                </c:pt>
                <c:pt idx="1567">
                  <c:v>4.5051009102619251</c:v>
                </c:pt>
                <c:pt idx="1568">
                  <c:v>4.5373156802401571</c:v>
                </c:pt>
                <c:pt idx="1569">
                  <c:v>4.4744291076881204</c:v>
                </c:pt>
                <c:pt idx="1570">
                  <c:v>4.5680101358776657</c:v>
                </c:pt>
                <c:pt idx="1571">
                  <c:v>4.5491085335792363</c:v>
                </c:pt>
                <c:pt idx="1572">
                  <c:v>4.520256677280786</c:v>
                </c:pt>
                <c:pt idx="1573">
                  <c:v>4.6445114153678864</c:v>
                </c:pt>
                <c:pt idx="1574">
                  <c:v>4.6728238345047606</c:v>
                </c:pt>
                <c:pt idx="1575">
                  <c:v>4.6695915964630306</c:v>
                </c:pt>
                <c:pt idx="1576">
                  <c:v>4.665885402846877</c:v>
                </c:pt>
                <c:pt idx="1577">
                  <c:v>4.6522252795590591</c:v>
                </c:pt>
                <c:pt idx="1578">
                  <c:v>4.7464492819191317</c:v>
                </c:pt>
                <c:pt idx="1579">
                  <c:v>4.757967758590282</c:v>
                </c:pt>
                <c:pt idx="1580">
                  <c:v>4.7759968273660496</c:v>
                </c:pt>
                <c:pt idx="1581">
                  <c:v>4.7749380182804178</c:v>
                </c:pt>
                <c:pt idx="1582">
                  <c:v>4.7568544565942661</c:v>
                </c:pt>
                <c:pt idx="1583">
                  <c:v>4.7498657827701294</c:v>
                </c:pt>
                <c:pt idx="1584">
                  <c:v>4.7994660914502001</c:v>
                </c:pt>
                <c:pt idx="1585">
                  <c:v>4.8472752458174133</c:v>
                </c:pt>
                <c:pt idx="1586">
                  <c:v>4.8636519013100026</c:v>
                </c:pt>
                <c:pt idx="1587">
                  <c:v>4.8560824953274793</c:v>
                </c:pt>
                <c:pt idx="1588">
                  <c:v>4.8351010139897186</c:v>
                </c:pt>
                <c:pt idx="1589">
                  <c:v>4.8574314811976116</c:v>
                </c:pt>
                <c:pt idx="1590">
                  <c:v>4.8388185604952154</c:v>
                </c:pt>
                <c:pt idx="1591">
                  <c:v>4.8585239799464208</c:v>
                </c:pt>
                <c:pt idx="1592">
                  <c:v>4.8231754339207189</c:v>
                </c:pt>
                <c:pt idx="1593">
                  <c:v>4.8214958580470846</c:v>
                </c:pt>
                <c:pt idx="1594">
                  <c:v>4.8721638319290843</c:v>
                </c:pt>
                <c:pt idx="1595">
                  <c:v>4.6547590249739432</c:v>
                </c:pt>
                <c:pt idx="1596">
                  <c:v>4.6879717565764487</c:v>
                </c:pt>
                <c:pt idx="1597">
                  <c:v>4.6537776216308524</c:v>
                </c:pt>
                <c:pt idx="1598">
                  <c:v>4.6177462678458534</c:v>
                </c:pt>
                <c:pt idx="1599">
                  <c:v>4.6654237356542128</c:v>
                </c:pt>
                <c:pt idx="1600">
                  <c:v>4.7102422705688847</c:v>
                </c:pt>
                <c:pt idx="1601">
                  <c:v>4.7416550114835623</c:v>
                </c:pt>
                <c:pt idx="1602">
                  <c:v>4.7290215701016098</c:v>
                </c:pt>
                <c:pt idx="1603">
                  <c:v>4.7500956440852411</c:v>
                </c:pt>
                <c:pt idx="1604">
                  <c:v>4.7966586181150097</c:v>
                </c:pt>
                <c:pt idx="1605">
                  <c:v>4.8010382622898682</c:v>
                </c:pt>
                <c:pt idx="1606">
                  <c:v>4.7242001720978903</c:v>
                </c:pt>
                <c:pt idx="1607">
                  <c:v>4.7666018977967486</c:v>
                </c:pt>
                <c:pt idx="1608">
                  <c:v>4.8950850265266181</c:v>
                </c:pt>
                <c:pt idx="1609">
                  <c:v>4.9535535328437224</c:v>
                </c:pt>
                <c:pt idx="1610">
                  <c:v>5.015405294676202</c:v>
                </c:pt>
                <c:pt idx="1611">
                  <c:v>5.0077227755054494</c:v>
                </c:pt>
                <c:pt idx="1612">
                  <c:v>5.0575504684409616</c:v>
                </c:pt>
                <c:pt idx="1613">
                  <c:v>4.94610646880278</c:v>
                </c:pt>
                <c:pt idx="1614">
                  <c:v>4.9634364687351784</c:v>
                </c:pt>
                <c:pt idx="1615">
                  <c:v>4.9823550164224271</c:v>
                </c:pt>
                <c:pt idx="1616">
                  <c:v>4.9334054529235294</c:v>
                </c:pt>
                <c:pt idx="1617">
                  <c:v>4.9401103686827383</c:v>
                </c:pt>
                <c:pt idx="1618">
                  <c:v>4.9488491458224413</c:v>
                </c:pt>
                <c:pt idx="1619">
                  <c:v>4.9592731245931789</c:v>
                </c:pt>
                <c:pt idx="1620">
                  <c:v>4.9481835216165821</c:v>
                </c:pt>
                <c:pt idx="1621">
                  <c:v>4.9171820315842938</c:v>
                </c:pt>
                <c:pt idx="1622">
                  <c:v>4.8888004299850243</c:v>
                </c:pt>
                <c:pt idx="1623">
                  <c:v>4.9294970252985753</c:v>
                </c:pt>
                <c:pt idx="1624">
                  <c:v>5.0456733533869684</c:v>
                </c:pt>
                <c:pt idx="1625">
                  <c:v>5.0419774373600994</c:v>
                </c:pt>
                <c:pt idx="1626">
                  <c:v>5.069053084708802</c:v>
                </c:pt>
                <c:pt idx="1627">
                  <c:v>5.0178278206849054</c:v>
                </c:pt>
                <c:pt idx="1628">
                  <c:v>4.8630065299805318</c:v>
                </c:pt>
                <c:pt idx="1629">
                  <c:v>4.8833151505701116</c:v>
                </c:pt>
                <c:pt idx="1630">
                  <c:v>4.8538135705387466</c:v>
                </c:pt>
                <c:pt idx="1631">
                  <c:v>4.9168891224526092</c:v>
                </c:pt>
                <c:pt idx="1632">
                  <c:v>4.9224853195818747</c:v>
                </c:pt>
                <c:pt idx="1633">
                  <c:v>4.9225951521590474</c:v>
                </c:pt>
                <c:pt idx="1634">
                  <c:v>4.9297460781937144</c:v>
                </c:pt>
                <c:pt idx="1635">
                  <c:v>4.9097269332504814</c:v>
                </c:pt>
                <c:pt idx="1636">
                  <c:v>4.8003507202580353</c:v>
                </c:pt>
                <c:pt idx="1637">
                  <c:v>4.8181303368271404</c:v>
                </c:pt>
                <c:pt idx="1638">
                  <c:v>4.8102981616700102</c:v>
                </c:pt>
                <c:pt idx="1639">
                  <c:v>4.8319811724950608</c:v>
                </c:pt>
                <c:pt idx="1640">
                  <c:v>4.8556394112305012</c:v>
                </c:pt>
                <c:pt idx="1641">
                  <c:v>4.9583226316436226</c:v>
                </c:pt>
                <c:pt idx="1642">
                  <c:v>4.9791632198683438</c:v>
                </c:pt>
                <c:pt idx="1643">
                  <c:v>4.99565591938841</c:v>
                </c:pt>
                <c:pt idx="1644">
                  <c:v>5.0027096727796856</c:v>
                </c:pt>
                <c:pt idx="1645">
                  <c:v>4.9983522459974452</c:v>
                </c:pt>
                <c:pt idx="1646">
                  <c:v>4.9573267149977882</c:v>
                </c:pt>
                <c:pt idx="1647">
                  <c:v>5.0532857966120774</c:v>
                </c:pt>
                <c:pt idx="1648">
                  <c:v>5.0400073902841491</c:v>
                </c:pt>
                <c:pt idx="1649">
                  <c:v>5.0497660289561788</c:v>
                </c:pt>
                <c:pt idx="1650">
                  <c:v>5.0335579024883224</c:v>
                </c:pt>
                <c:pt idx="1651">
                  <c:v>5.0639445315344256</c:v>
                </c:pt>
                <c:pt idx="1652">
                  <c:v>5.0708721307723614</c:v>
                </c:pt>
                <c:pt idx="1653">
                  <c:v>5.0326215348321197</c:v>
                </c:pt>
                <c:pt idx="1654">
                  <c:v>5.0236978174018514</c:v>
                </c:pt>
                <c:pt idx="1655">
                  <c:v>4.9869353173792694</c:v>
                </c:pt>
                <c:pt idx="1656">
                  <c:v>4.9937223290505433</c:v>
                </c:pt>
                <c:pt idx="1657">
                  <c:v>5.0458726617931946</c:v>
                </c:pt>
                <c:pt idx="1658">
                  <c:v>4.9858925840935724</c:v>
                </c:pt>
                <c:pt idx="1659">
                  <c:v>4.998993123152875</c:v>
                </c:pt>
                <c:pt idx="1660">
                  <c:v>4.9711013736515701</c:v>
                </c:pt>
                <c:pt idx="1661">
                  <c:v>4.9656463719961854</c:v>
                </c:pt>
                <c:pt idx="1662">
                  <c:v>4.98222362553589</c:v>
                </c:pt>
                <c:pt idx="1663">
                  <c:v>4.9158505300179796</c:v>
                </c:pt>
                <c:pt idx="1664">
                  <c:v>4.9789988089623138</c:v>
                </c:pt>
                <c:pt idx="1665">
                  <c:v>5.0010152763559459</c:v>
                </c:pt>
                <c:pt idx="1666">
                  <c:v>4.9902249403635226</c:v>
                </c:pt>
                <c:pt idx="1667">
                  <c:v>5.0218801271903786</c:v>
                </c:pt>
                <c:pt idx="1668">
                  <c:v>5.017813720342609</c:v>
                </c:pt>
                <c:pt idx="1669">
                  <c:v>5.0036472876492191</c:v>
                </c:pt>
                <c:pt idx="1670">
                  <c:v>4.9704392781538766</c:v>
                </c:pt>
                <c:pt idx="1671">
                  <c:v>4.9869625207938606</c:v>
                </c:pt>
                <c:pt idx="1672">
                  <c:v>5.0237268286831513</c:v>
                </c:pt>
                <c:pt idx="1673">
                  <c:v>4.9842607232014542</c:v>
                </c:pt>
                <c:pt idx="1674">
                  <c:v>4.9469466575250696</c:v>
                </c:pt>
                <c:pt idx="1675">
                  <c:v>4.9819107095747333</c:v>
                </c:pt>
                <c:pt idx="1676">
                  <c:v>4.9847715881799317</c:v>
                </c:pt>
                <c:pt idx="1677">
                  <c:v>4.9506764233023448</c:v>
                </c:pt>
                <c:pt idx="1678">
                  <c:v>4.9450787981459774</c:v>
                </c:pt>
                <c:pt idx="1679">
                  <c:v>4.94081281761318</c:v>
                </c:pt>
                <c:pt idx="1680">
                  <c:v>4.8429336574402253</c:v>
                </c:pt>
                <c:pt idx="1681">
                  <c:v>4.8306101312142777</c:v>
                </c:pt>
                <c:pt idx="1682">
                  <c:v>4.8309515718756311</c:v>
                </c:pt>
                <c:pt idx="1683">
                  <c:v>4.8564013838033224</c:v>
                </c:pt>
                <c:pt idx="1684">
                  <c:v>4.8640990966045123</c:v>
                </c:pt>
                <c:pt idx="1685">
                  <c:v>4.8417647276282114</c:v>
                </c:pt>
                <c:pt idx="1686">
                  <c:v>4.6006861279710778</c:v>
                </c:pt>
                <c:pt idx="1687">
                  <c:v>4.6092521822544299</c:v>
                </c:pt>
                <c:pt idx="1688">
                  <c:v>4.5393807802982744</c:v>
                </c:pt>
                <c:pt idx="1689">
                  <c:v>4.5516302415200594</c:v>
                </c:pt>
                <c:pt idx="1690">
                  <c:v>4.6052240481130982</c:v>
                </c:pt>
                <c:pt idx="1691">
                  <c:v>4.5822904992061009</c:v>
                </c:pt>
                <c:pt idx="1692">
                  <c:v>4.5871063243402972</c:v>
                </c:pt>
                <c:pt idx="1693">
                  <c:v>4.6236161174915722</c:v>
                </c:pt>
                <c:pt idx="1694">
                  <c:v>4.645404573314285</c:v>
                </c:pt>
                <c:pt idx="1695">
                  <c:v>4.6232389217386247</c:v>
                </c:pt>
                <c:pt idx="1696">
                  <c:v>4.6605849598833169</c:v>
                </c:pt>
                <c:pt idx="1697">
                  <c:v>4.6432304330673411</c:v>
                </c:pt>
                <c:pt idx="1698">
                  <c:v>4.6209969051072566</c:v>
                </c:pt>
                <c:pt idx="1699">
                  <c:v>4.6112614621362802</c:v>
                </c:pt>
                <c:pt idx="1700">
                  <c:v>4.6463264544185092</c:v>
                </c:pt>
                <c:pt idx="1701">
                  <c:v>4.6548286009713751</c:v>
                </c:pt>
                <c:pt idx="1702">
                  <c:v>4.7374818094672451</c:v>
                </c:pt>
                <c:pt idx="1703">
                  <c:v>4.7211124017756259</c:v>
                </c:pt>
                <c:pt idx="1704">
                  <c:v>4.6626833484481711</c:v>
                </c:pt>
                <c:pt idx="1705">
                  <c:v>4.6559629662879756</c:v>
                </c:pt>
                <c:pt idx="1706">
                  <c:v>4.6380643246147288</c:v>
                </c:pt>
                <c:pt idx="1707">
                  <c:v>4.5848867306036896</c:v>
                </c:pt>
                <c:pt idx="1708">
                  <c:v>4.5442272260780276</c:v>
                </c:pt>
                <c:pt idx="1709">
                  <c:v>4.4594883163078682</c:v>
                </c:pt>
                <c:pt idx="1710">
                  <c:v>4.3120892968321316</c:v>
                </c:pt>
                <c:pt idx="1711">
                  <c:v>4.3793274968988296</c:v>
                </c:pt>
                <c:pt idx="1712">
                  <c:v>4.3891196668170682</c:v>
                </c:pt>
                <c:pt idx="1713">
                  <c:v>4.3712580080377288</c:v>
                </c:pt>
                <c:pt idx="1714">
                  <c:v>4.4577446633950659</c:v>
                </c:pt>
                <c:pt idx="1715">
                  <c:v>4.4903318017855192</c:v>
                </c:pt>
                <c:pt idx="1716">
                  <c:v>4.4880690985454876</c:v>
                </c:pt>
                <c:pt idx="1717">
                  <c:v>4.4663073195184806</c:v>
                </c:pt>
                <c:pt idx="1718">
                  <c:v>4.4970125928663052</c:v>
                </c:pt>
                <c:pt idx="1719">
                  <c:v>4.4973468895871527</c:v>
                </c:pt>
                <c:pt idx="1720">
                  <c:v>4.5688735690941131</c:v>
                </c:pt>
                <c:pt idx="1721">
                  <c:v>4.5657171912354331</c:v>
                </c:pt>
                <c:pt idx="1722">
                  <c:v>4.6113063743972349</c:v>
                </c:pt>
                <c:pt idx="1723">
                  <c:v>4.6150345822330383</c:v>
                </c:pt>
                <c:pt idx="1724">
                  <c:v>4.6125591750882888</c:v>
                </c:pt>
                <c:pt idx="1725">
                  <c:v>4.6707135915806761</c:v>
                </c:pt>
                <c:pt idx="1726">
                  <c:v>4.6501976242832619</c:v>
                </c:pt>
                <c:pt idx="1727">
                  <c:v>4.5846066430565147</c:v>
                </c:pt>
                <c:pt idx="1728">
                  <c:v>4.6166749097991531</c:v>
                </c:pt>
                <c:pt idx="1729">
                  <c:v>4.5533841933732653</c:v>
                </c:pt>
                <c:pt idx="1730">
                  <c:v>4.6564327737153626</c:v>
                </c:pt>
                <c:pt idx="1731">
                  <c:v>4.7165810662773788</c:v>
                </c:pt>
                <c:pt idx="1732">
                  <c:v>4.7556439897176253</c:v>
                </c:pt>
                <c:pt idx="1733">
                  <c:v>4.7383250797213838</c:v>
                </c:pt>
                <c:pt idx="1734">
                  <c:v>4.730691251225374</c:v>
                </c:pt>
                <c:pt idx="1735">
                  <c:v>4.6704397464034422</c:v>
                </c:pt>
                <c:pt idx="1736">
                  <c:v>4.6871454532221302</c:v>
                </c:pt>
                <c:pt idx="1737">
                  <c:v>4.6834803458238712</c:v>
                </c:pt>
                <c:pt idx="1738">
                  <c:v>4.6439422612677168</c:v>
                </c:pt>
                <c:pt idx="1739">
                  <c:v>4.6554279441840469</c:v>
                </c:pt>
                <c:pt idx="1740">
                  <c:v>4.7551283383659309</c:v>
                </c:pt>
                <c:pt idx="1741">
                  <c:v>4.7353602421214003</c:v>
                </c:pt>
                <c:pt idx="1742">
                  <c:v>4.7205378358179946</c:v>
                </c:pt>
                <c:pt idx="1743">
                  <c:v>4.6597453574797774</c:v>
                </c:pt>
                <c:pt idx="1744">
                  <c:v>4.6968159342712932</c:v>
                </c:pt>
                <c:pt idx="1745">
                  <c:v>4.749473233635582</c:v>
                </c:pt>
                <c:pt idx="1746">
                  <c:v>4.7248333484371274</c:v>
                </c:pt>
                <c:pt idx="1747">
                  <c:v>4.7600587340980551</c:v>
                </c:pt>
                <c:pt idx="1748">
                  <c:v>4.8426174576686174</c:v>
                </c:pt>
                <c:pt idx="1749">
                  <c:v>4.7805764200230803</c:v>
                </c:pt>
                <c:pt idx="1750">
                  <c:v>4.7529071777367768</c:v>
                </c:pt>
                <c:pt idx="1751">
                  <c:v>4.8017294305434204</c:v>
                </c:pt>
                <c:pt idx="1752">
                  <c:v>4.7457287540227799</c:v>
                </c:pt>
                <c:pt idx="1753">
                  <c:v>4.7493469696915902</c:v>
                </c:pt>
                <c:pt idx="1754">
                  <c:v>4.7659614315747252</c:v>
                </c:pt>
                <c:pt idx="1755">
                  <c:v>4.7765161859469396</c:v>
                </c:pt>
                <c:pt idx="1756">
                  <c:v>4.7458788264776919</c:v>
                </c:pt>
                <c:pt idx="1757">
                  <c:v>4.737562513614078</c:v>
                </c:pt>
                <c:pt idx="1758">
                  <c:v>4.6705125279176132</c:v>
                </c:pt>
                <c:pt idx="1759">
                  <c:v>4.7257540598189403</c:v>
                </c:pt>
                <c:pt idx="1760">
                  <c:v>4.8612612718793748</c:v>
                </c:pt>
                <c:pt idx="1761">
                  <c:v>4.8552862974397604</c:v>
                </c:pt>
                <c:pt idx="1762">
                  <c:v>4.8989347400827894</c:v>
                </c:pt>
                <c:pt idx="1763">
                  <c:v>4.8867158969352218</c:v>
                </c:pt>
                <c:pt idx="1764">
                  <c:v>4.8883904393812614</c:v>
                </c:pt>
                <c:pt idx="1765">
                  <c:v>4.8301122028648757</c:v>
                </c:pt>
                <c:pt idx="1766">
                  <c:v>4.8556223127882179</c:v>
                </c:pt>
                <c:pt idx="1767">
                  <c:v>4.7484529522230101</c:v>
                </c:pt>
                <c:pt idx="1768">
                  <c:v>4.753560051254377</c:v>
                </c:pt>
                <c:pt idx="1769">
                  <c:v>4.7917605547464932</c:v>
                </c:pt>
                <c:pt idx="1770">
                  <c:v>4.7625155989852974</c:v>
                </c:pt>
                <c:pt idx="1771">
                  <c:v>4.7739213105325042</c:v>
                </c:pt>
                <c:pt idx="1772">
                  <c:v>4.7739013965263526</c:v>
                </c:pt>
                <c:pt idx="1773">
                  <c:v>4.676914116184979</c:v>
                </c:pt>
                <c:pt idx="1774">
                  <c:v>4.6965486640272083</c:v>
                </c:pt>
                <c:pt idx="1775">
                  <c:v>4.6645112537454088</c:v>
                </c:pt>
                <c:pt idx="1776">
                  <c:v>4.6585861825753678</c:v>
                </c:pt>
                <c:pt idx="1777">
                  <c:v>4.6400582354033579</c:v>
                </c:pt>
                <c:pt idx="1778">
                  <c:v>4.6481517232305576</c:v>
                </c:pt>
                <c:pt idx="1779">
                  <c:v>4.6132952803560903</c:v>
                </c:pt>
                <c:pt idx="1780">
                  <c:v>4.5979624380257036</c:v>
                </c:pt>
                <c:pt idx="1781">
                  <c:v>4.5195469833045472</c:v>
                </c:pt>
                <c:pt idx="1782">
                  <c:v>4.4501054879237216</c:v>
                </c:pt>
                <c:pt idx="1783">
                  <c:v>4.4887240150429513</c:v>
                </c:pt>
                <c:pt idx="1784">
                  <c:v>4.4188555451897926</c:v>
                </c:pt>
                <c:pt idx="1785">
                  <c:v>4.4292004251104613</c:v>
                </c:pt>
                <c:pt idx="1786">
                  <c:v>4.4311015725983296</c:v>
                </c:pt>
                <c:pt idx="1787">
                  <c:v>4.4572858731013376</c:v>
                </c:pt>
                <c:pt idx="1788">
                  <c:v>4.5668095990765254</c:v>
                </c:pt>
                <c:pt idx="1789">
                  <c:v>4.5694713755092016</c:v>
                </c:pt>
                <c:pt idx="1790">
                  <c:v>4.5540691624530396</c:v>
                </c:pt>
                <c:pt idx="1791">
                  <c:v>4.5491817028212811</c:v>
                </c:pt>
                <c:pt idx="1792">
                  <c:v>4.4791663748169857</c:v>
                </c:pt>
                <c:pt idx="1793">
                  <c:v>4.3873057856020976</c:v>
                </c:pt>
                <c:pt idx="1794">
                  <c:v>4.4040970645714426</c:v>
                </c:pt>
                <c:pt idx="1795">
                  <c:v>4.4379259052208653</c:v>
                </c:pt>
                <c:pt idx="1796">
                  <c:v>4.4147853069381133</c:v>
                </c:pt>
                <c:pt idx="1797">
                  <c:v>4.4075862192813577</c:v>
                </c:pt>
                <c:pt idx="1798">
                  <c:v>4.3192126323479032</c:v>
                </c:pt>
                <c:pt idx="1799">
                  <c:v>4.359714430174682</c:v>
                </c:pt>
                <c:pt idx="1800">
                  <c:v>4.4082826120644221</c:v>
                </c:pt>
                <c:pt idx="1801">
                  <c:v>4.4484452520959969</c:v>
                </c:pt>
                <c:pt idx="1802">
                  <c:v>4.5500606191346922</c:v>
                </c:pt>
                <c:pt idx="1803">
                  <c:v>4.5439856683167008</c:v>
                </c:pt>
                <c:pt idx="1804">
                  <c:v>4.5507074659801976</c:v>
                </c:pt>
                <c:pt idx="1805">
                  <c:v>4.5163307300717541</c:v>
                </c:pt>
                <c:pt idx="1806">
                  <c:v>4.5604604360847416</c:v>
                </c:pt>
                <c:pt idx="1807">
                  <c:v>4.5338728618721849</c:v>
                </c:pt>
                <c:pt idx="1808">
                  <c:v>4.5858080872358764</c:v>
                </c:pt>
                <c:pt idx="1809">
                  <c:v>4.5798982160585568</c:v>
                </c:pt>
                <c:pt idx="1810">
                  <c:v>4.6241533160615598</c:v>
                </c:pt>
                <c:pt idx="1811">
                  <c:v>4.6323341195350478</c:v>
                </c:pt>
                <c:pt idx="1812">
                  <c:v>4.6632704249805617</c:v>
                </c:pt>
                <c:pt idx="1813">
                  <c:v>4.6015205947026967</c:v>
                </c:pt>
                <c:pt idx="1814">
                  <c:v>4.6201253006807033</c:v>
                </c:pt>
                <c:pt idx="1815">
                  <c:v>4.7026691974039876</c:v>
                </c:pt>
                <c:pt idx="1816">
                  <c:v>4.7141749096620336</c:v>
                </c:pt>
                <c:pt idx="1817">
                  <c:v>4.6855875209606426</c:v>
                </c:pt>
                <c:pt idx="1818">
                  <c:v>4.7142450339381909</c:v>
                </c:pt>
                <c:pt idx="1819">
                  <c:v>4.7351922715233146</c:v>
                </c:pt>
                <c:pt idx="1820">
                  <c:v>4.7469784688612524</c:v>
                </c:pt>
                <c:pt idx="1821">
                  <c:v>4.7148251795502274</c:v>
                </c:pt>
                <c:pt idx="1822">
                  <c:v>4.7574920598941093</c:v>
                </c:pt>
                <c:pt idx="1823">
                  <c:v>4.7617751841449483</c:v>
                </c:pt>
                <c:pt idx="1824">
                  <c:v>4.7470109076018598</c:v>
                </c:pt>
                <c:pt idx="1825">
                  <c:v>4.717094809166217</c:v>
                </c:pt>
                <c:pt idx="1826">
                  <c:v>4.681228079692481</c:v>
                </c:pt>
                <c:pt idx="1827">
                  <c:v>4.6733556346464917</c:v>
                </c:pt>
                <c:pt idx="1828">
                  <c:v>4.6577029101793208</c:v>
                </c:pt>
                <c:pt idx="1829">
                  <c:v>4.667769762075328</c:v>
                </c:pt>
                <c:pt idx="1830">
                  <c:v>4.4647923291486551</c:v>
                </c:pt>
                <c:pt idx="1831">
                  <c:v>4.487829105825174</c:v>
                </c:pt>
                <c:pt idx="1832">
                  <c:v>4.5591681412718286</c:v>
                </c:pt>
                <c:pt idx="1833">
                  <c:v>4.5775386133287084</c:v>
                </c:pt>
                <c:pt idx="1834">
                  <c:v>4.5757248776850492</c:v>
                </c:pt>
                <c:pt idx="1835">
                  <c:v>4.6140522056809354</c:v>
                </c:pt>
                <c:pt idx="1836">
                  <c:v>4.5924480805923036</c:v>
                </c:pt>
                <c:pt idx="1837">
                  <c:v>4.5752619492397448</c:v>
                </c:pt>
                <c:pt idx="1838">
                  <c:v>4.6391313924840558</c:v>
                </c:pt>
                <c:pt idx="1839">
                  <c:v>4.6607831595930591</c:v>
                </c:pt>
                <c:pt idx="1840">
                  <c:v>4.6934950861478439</c:v>
                </c:pt>
                <c:pt idx="1841">
                  <c:v>4.6650390992999551</c:v>
                </c:pt>
                <c:pt idx="1842">
                  <c:v>4.6076348412653214</c:v>
                </c:pt>
                <c:pt idx="1843">
                  <c:v>4.6096368963540471</c:v>
                </c:pt>
                <c:pt idx="1844">
                  <c:v>4.5670804735939106</c:v>
                </c:pt>
                <c:pt idx="1845">
                  <c:v>4.6263602238868442</c:v>
                </c:pt>
                <c:pt idx="1846">
                  <c:v>4.6051610275002108</c:v>
                </c:pt>
                <c:pt idx="1847">
                  <c:v>4.6466098312204478</c:v>
                </c:pt>
                <c:pt idx="1848">
                  <c:v>4.6023833904132374</c:v>
                </c:pt>
                <c:pt idx="1849">
                  <c:v>4.5089167660478866</c:v>
                </c:pt>
                <c:pt idx="1850">
                  <c:v>4.6175635735672831</c:v>
                </c:pt>
                <c:pt idx="1851">
                  <c:v>4.6811565105199877</c:v>
                </c:pt>
                <c:pt idx="1852">
                  <c:v>4.7073534829509054</c:v>
                </c:pt>
                <c:pt idx="1853">
                  <c:v>4.7251034976964679</c:v>
                </c:pt>
                <c:pt idx="1854">
                  <c:v>4.7254038810789343</c:v>
                </c:pt>
                <c:pt idx="1855">
                  <c:v>4.7531066040895853</c:v>
                </c:pt>
                <c:pt idx="1856">
                  <c:v>4.7210373235522347</c:v>
                </c:pt>
                <c:pt idx="1857">
                  <c:v>4.6977712312915481</c:v>
                </c:pt>
                <c:pt idx="1858">
                  <c:v>4.6585173472139054</c:v>
                </c:pt>
                <c:pt idx="1859">
                  <c:v>4.726158398629023</c:v>
                </c:pt>
                <c:pt idx="1860">
                  <c:v>4.7760980917907343</c:v>
                </c:pt>
                <c:pt idx="1861">
                  <c:v>4.7849489833233347</c:v>
                </c:pt>
                <c:pt idx="1862">
                  <c:v>4.8280187237866956</c:v>
                </c:pt>
                <c:pt idx="1863">
                  <c:v>4.813779353676825</c:v>
                </c:pt>
                <c:pt idx="1864">
                  <c:v>4.8574701313716862</c:v>
                </c:pt>
                <c:pt idx="1865">
                  <c:v>4.8975572709094841</c:v>
                </c:pt>
                <c:pt idx="1866">
                  <c:v>4.898610618109509</c:v>
                </c:pt>
                <c:pt idx="1867">
                  <c:v>4.9112497254241427</c:v>
                </c:pt>
                <c:pt idx="1868">
                  <c:v>4.8724779449744187</c:v>
                </c:pt>
                <c:pt idx="1869">
                  <c:v>4.8795844857852044</c:v>
                </c:pt>
                <c:pt idx="1870">
                  <c:v>4.9442695103210266</c:v>
                </c:pt>
                <c:pt idx="1871">
                  <c:v>4.9455818229554964</c:v>
                </c:pt>
                <c:pt idx="1872">
                  <c:v>4.9867349976240609</c:v>
                </c:pt>
                <c:pt idx="1873">
                  <c:v>4.9757251860197442</c:v>
                </c:pt>
                <c:pt idx="1874">
                  <c:v>4.9456247813269236</c:v>
                </c:pt>
                <c:pt idx="1875">
                  <c:v>5.0007502538565678</c:v>
                </c:pt>
                <c:pt idx="1876">
                  <c:v>4.9710853359093301</c:v>
                </c:pt>
                <c:pt idx="1877">
                  <c:v>5.0115308810092074</c:v>
                </c:pt>
                <c:pt idx="1878">
                  <c:v>4.9478568950995658</c:v>
                </c:pt>
                <c:pt idx="1879">
                  <c:v>4.9216329127455669</c:v>
                </c:pt>
                <c:pt idx="1880">
                  <c:v>4.8652077015866464</c:v>
                </c:pt>
                <c:pt idx="1881">
                  <c:v>4.8896406097293026</c:v>
                </c:pt>
                <c:pt idx="1882">
                  <c:v>4.9480907547182733</c:v>
                </c:pt>
                <c:pt idx="1883">
                  <c:v>4.9443882924754412</c:v>
                </c:pt>
                <c:pt idx="1884">
                  <c:v>4.9847860015025471</c:v>
                </c:pt>
                <c:pt idx="1885">
                  <c:v>5.0447730907751112</c:v>
                </c:pt>
                <c:pt idx="1886">
                  <c:v>5.0670654812876439</c:v>
                </c:pt>
                <c:pt idx="1887">
                  <c:v>5.0510182531577534</c:v>
                </c:pt>
                <c:pt idx="1888">
                  <c:v>5.0446720050561922</c:v>
                </c:pt>
                <c:pt idx="1889">
                  <c:v>5.0674093803296394</c:v>
                </c:pt>
                <c:pt idx="1890">
                  <c:v>4.9862001298233514</c:v>
                </c:pt>
                <c:pt idx="1891">
                  <c:v>4.9841732001864356</c:v>
                </c:pt>
                <c:pt idx="1892">
                  <c:v>4.9464531972958206</c:v>
                </c:pt>
                <c:pt idx="1893">
                  <c:v>4.9139885251919004</c:v>
                </c:pt>
                <c:pt idx="1894">
                  <c:v>4.9584146163641947</c:v>
                </c:pt>
                <c:pt idx="1895">
                  <c:v>5.026214445617657</c:v>
                </c:pt>
                <c:pt idx="1896">
                  <c:v>5.0247301897913879</c:v>
                </c:pt>
                <c:pt idx="1897">
                  <c:v>5.0643737369916657</c:v>
                </c:pt>
                <c:pt idx="1898">
                  <c:v>5.0818278570601798</c:v>
                </c:pt>
                <c:pt idx="1899">
                  <c:v>5.0368121927256588</c:v>
                </c:pt>
                <c:pt idx="1900">
                  <c:v>4.9632805875948209</c:v>
                </c:pt>
                <c:pt idx="1901">
                  <c:v>5.0031220169864943</c:v>
                </c:pt>
                <c:pt idx="1902">
                  <c:v>4.9951461902879259</c:v>
                </c:pt>
                <c:pt idx="1903">
                  <c:v>4.9277383712437572</c:v>
                </c:pt>
                <c:pt idx="1904">
                  <c:v>4.8548777452538916</c:v>
                </c:pt>
                <c:pt idx="1905">
                  <c:v>5.0075790135813367</c:v>
                </c:pt>
                <c:pt idx="1906">
                  <c:v>5.0147777565180576</c:v>
                </c:pt>
                <c:pt idx="1907">
                  <c:v>5.0095798887119836</c:v>
                </c:pt>
                <c:pt idx="1908">
                  <c:v>5.0666032245753234</c:v>
                </c:pt>
                <c:pt idx="1909">
                  <c:v>5.1157090933021783</c:v>
                </c:pt>
                <c:pt idx="1910">
                  <c:v>5.1821104360424828</c:v>
                </c:pt>
                <c:pt idx="1911">
                  <c:v>5.135730687489632</c:v>
                </c:pt>
                <c:pt idx="1912">
                  <c:v>5.0803124533002348</c:v>
                </c:pt>
                <c:pt idx="1913">
                  <c:v>5.1172625749444576</c:v>
                </c:pt>
                <c:pt idx="1914">
                  <c:v>4.9191793365964651</c:v>
                </c:pt>
                <c:pt idx="1915">
                  <c:v>4.9816655191189589</c:v>
                </c:pt>
                <c:pt idx="1916">
                  <c:v>5.0001178862125348</c:v>
                </c:pt>
                <c:pt idx="1917">
                  <c:v>4.9741541931828763</c:v>
                </c:pt>
                <c:pt idx="1918">
                  <c:v>4.7748557419539166</c:v>
                </c:pt>
                <c:pt idx="1919">
                  <c:v>4.7609958280643658</c:v>
                </c:pt>
                <c:pt idx="1920">
                  <c:v>4.7512081412365106</c:v>
                </c:pt>
                <c:pt idx="1921">
                  <c:v>4.8956700652379297</c:v>
                </c:pt>
                <c:pt idx="1922">
                  <c:v>4.9550289565411942</c:v>
                </c:pt>
                <c:pt idx="1923">
                  <c:v>4.8949092935253722</c:v>
                </c:pt>
                <c:pt idx="1924">
                  <c:v>4.9618768562240074</c:v>
                </c:pt>
                <c:pt idx="1925">
                  <c:v>4.9524344361359542</c:v>
                </c:pt>
                <c:pt idx="1926">
                  <c:v>4.80014769863085</c:v>
                </c:pt>
                <c:pt idx="1927">
                  <c:v>4.8460890198552713</c:v>
                </c:pt>
                <c:pt idx="1928">
                  <c:v>4.8095514608519387</c:v>
                </c:pt>
                <c:pt idx="1929">
                  <c:v>4.8836915141276513</c:v>
                </c:pt>
                <c:pt idx="1930">
                  <c:v>4.9621636540583118</c:v>
                </c:pt>
                <c:pt idx="1931">
                  <c:v>4.9178168878385504</c:v>
                </c:pt>
                <c:pt idx="1932">
                  <c:v>4.9573987165890427</c:v>
                </c:pt>
                <c:pt idx="1933">
                  <c:v>4.9674064520671806</c:v>
                </c:pt>
                <c:pt idx="1934">
                  <c:v>4.8808033271336528</c:v>
                </c:pt>
                <c:pt idx="1935">
                  <c:v>4.8608784422256228</c:v>
                </c:pt>
                <c:pt idx="1936">
                  <c:v>4.9036628302253424</c:v>
                </c:pt>
                <c:pt idx="1937">
                  <c:v>4.8361396141182844</c:v>
                </c:pt>
                <c:pt idx="1938">
                  <c:v>4.9029061240997178</c:v>
                </c:pt>
                <c:pt idx="1939">
                  <c:v>4.8965704486093973</c:v>
                </c:pt>
                <c:pt idx="1940">
                  <c:v>4.8242449691676956</c:v>
                </c:pt>
                <c:pt idx="1941">
                  <c:v>4.8323130419463398</c:v>
                </c:pt>
                <c:pt idx="1942">
                  <c:v>4.7689463864940169</c:v>
                </c:pt>
                <c:pt idx="1943">
                  <c:v>4.7843434003943859</c:v>
                </c:pt>
                <c:pt idx="1944">
                  <c:v>4.8408916192437816</c:v>
                </c:pt>
                <c:pt idx="1945">
                  <c:v>4.9419939094853547</c:v>
                </c:pt>
                <c:pt idx="1946">
                  <c:v>4.9951326913464627</c:v>
                </c:pt>
                <c:pt idx="1947">
                  <c:v>5.0288830569089811</c:v>
                </c:pt>
                <c:pt idx="1948">
                  <c:v>4.9962242964681893</c:v>
                </c:pt>
                <c:pt idx="1949">
                  <c:v>5.022250553811209</c:v>
                </c:pt>
                <c:pt idx="1950">
                  <c:v>5.0225079680881102</c:v>
                </c:pt>
                <c:pt idx="1951">
                  <c:v>4.9984542957524729</c:v>
                </c:pt>
                <c:pt idx="1952">
                  <c:v>5.0171157075727724</c:v>
                </c:pt>
                <c:pt idx="1953">
                  <c:v>4.9684491608022796</c:v>
                </c:pt>
                <c:pt idx="1954">
                  <c:v>4.8501720917955629</c:v>
                </c:pt>
                <c:pt idx="1955">
                  <c:v>4.8821671178334629</c:v>
                </c:pt>
                <c:pt idx="1956">
                  <c:v>4.8924828240069589</c:v>
                </c:pt>
                <c:pt idx="1957">
                  <c:v>4.9419019516742786</c:v>
                </c:pt>
                <c:pt idx="1958">
                  <c:v>4.9174743248631616</c:v>
                </c:pt>
                <c:pt idx="1959">
                  <c:v>5.0304721745638767</c:v>
                </c:pt>
                <c:pt idx="1960">
                  <c:v>5.018328127226531</c:v>
                </c:pt>
                <c:pt idx="1961">
                  <c:v>5.0543818018621893</c:v>
                </c:pt>
                <c:pt idx="1962">
                  <c:v>5.0421866911505591</c:v>
                </c:pt>
                <c:pt idx="1963">
                  <c:v>5.0375359082053848</c:v>
                </c:pt>
                <c:pt idx="1964">
                  <c:v>4.9895296465500909</c:v>
                </c:pt>
                <c:pt idx="1965">
                  <c:v>5.0039248759730839</c:v>
                </c:pt>
                <c:pt idx="1966">
                  <c:v>4.9319325274317007</c:v>
                </c:pt>
                <c:pt idx="1967">
                  <c:v>4.8456855460030601</c:v>
                </c:pt>
                <c:pt idx="1968">
                  <c:v>4.8327897060502387</c:v>
                </c:pt>
                <c:pt idx="1969">
                  <c:v>4.8358815961209567</c:v>
                </c:pt>
                <c:pt idx="1970">
                  <c:v>4.5584662752972056</c:v>
                </c:pt>
                <c:pt idx="1971">
                  <c:v>4.591768291228119</c:v>
                </c:pt>
                <c:pt idx="1972">
                  <c:v>4.6609009063008804</c:v>
                </c:pt>
                <c:pt idx="1973">
                  <c:v>4.5031318629984911</c:v>
                </c:pt>
                <c:pt idx="1974">
                  <c:v>4.6875211635400769</c:v>
                </c:pt>
                <c:pt idx="1975">
                  <c:v>4.6895194545440066</c:v>
                </c:pt>
                <c:pt idx="1976">
                  <c:v>4.7057256239824827</c:v>
                </c:pt>
                <c:pt idx="1977">
                  <c:v>4.7898707705064698</c:v>
                </c:pt>
                <c:pt idx="1978">
                  <c:v>4.7960973340198567</c:v>
                </c:pt>
                <c:pt idx="1979">
                  <c:v>4.9188065346460403</c:v>
                </c:pt>
                <c:pt idx="1980">
                  <c:v>4.9556978991041092</c:v>
                </c:pt>
                <c:pt idx="1981">
                  <c:v>4.9941544746825803</c:v>
                </c:pt>
                <c:pt idx="1982">
                  <c:v>5.0265089474660716</c:v>
                </c:pt>
                <c:pt idx="1983">
                  <c:v>4.9770825525070173</c:v>
                </c:pt>
                <c:pt idx="1984">
                  <c:v>5.038781511477497</c:v>
                </c:pt>
                <c:pt idx="1985">
                  <c:v>5.0985905398660334</c:v>
                </c:pt>
                <c:pt idx="1986">
                  <c:v>5.0913457908933966</c:v>
                </c:pt>
                <c:pt idx="1987">
                  <c:v>5.0789392009593701</c:v>
                </c:pt>
                <c:pt idx="1988">
                  <c:v>5.1981274340926387</c:v>
                </c:pt>
                <c:pt idx="1989">
                  <c:v>5.2701319621524227</c:v>
                </c:pt>
                <c:pt idx="1990">
                  <c:v>5.2500309003591914</c:v>
                </c:pt>
                <c:pt idx="1991">
                  <c:v>5.2212250731062806</c:v>
                </c:pt>
                <c:pt idx="1992">
                  <c:v>5.2150691745174997</c:v>
                </c:pt>
                <c:pt idx="1993">
                  <c:v>5.1836280769770857</c:v>
                </c:pt>
                <c:pt idx="1994">
                  <c:v>5.1929974997580084</c:v>
                </c:pt>
                <c:pt idx="1995">
                  <c:v>5.1928769510498256</c:v>
                </c:pt>
                <c:pt idx="1996">
                  <c:v>5.1433757078026314</c:v>
                </c:pt>
                <c:pt idx="1997">
                  <c:v>5.1140331210888146</c:v>
                </c:pt>
                <c:pt idx="1998">
                  <c:v>4.8585369518512911</c:v>
                </c:pt>
                <c:pt idx="1999">
                  <c:v>5.0151255404147639</c:v>
                </c:pt>
                <c:pt idx="2000">
                  <c:v>5.1469775611948423</c:v>
                </c:pt>
                <c:pt idx="2001">
                  <c:v>5.0832800624798988</c:v>
                </c:pt>
                <c:pt idx="2002">
                  <c:v>5.0913481426220848</c:v>
                </c:pt>
                <c:pt idx="2003">
                  <c:v>5.1984150912145237</c:v>
                </c:pt>
                <c:pt idx="2004">
                  <c:v>5.1828659133662729</c:v>
                </c:pt>
                <c:pt idx="2005">
                  <c:v>5.1108665862449403</c:v>
                </c:pt>
                <c:pt idx="2006">
                  <c:v>5.0341614047877039</c:v>
                </c:pt>
                <c:pt idx="2007">
                  <c:v>5.0643872239143564</c:v>
                </c:pt>
                <c:pt idx="2008">
                  <c:v>5.1606195549131586</c:v>
                </c:pt>
                <c:pt idx="2009">
                  <c:v>5.1876272594541684</c:v>
                </c:pt>
                <c:pt idx="2010">
                  <c:v>5.1689095342249898</c:v>
                </c:pt>
                <c:pt idx="2011">
                  <c:v>5.1583927391962527</c:v>
                </c:pt>
                <c:pt idx="2012">
                  <c:v>5.0963956986142103</c:v>
                </c:pt>
                <c:pt idx="2013">
                  <c:v>4.9621797834698809</c:v>
                </c:pt>
                <c:pt idx="2014">
                  <c:v>5.0383199847219204</c:v>
                </c:pt>
                <c:pt idx="2015">
                  <c:v>5.0548461023262288</c:v>
                </c:pt>
                <c:pt idx="2016">
                  <c:v>4.9229257231246839</c:v>
                </c:pt>
                <c:pt idx="2017">
                  <c:v>4.906805866651716</c:v>
                </c:pt>
                <c:pt idx="2018">
                  <c:v>5.0513128334832391</c:v>
                </c:pt>
                <c:pt idx="2019">
                  <c:v>5.0320604743940862</c:v>
                </c:pt>
                <c:pt idx="2020">
                  <c:v>4.9008581638904003</c:v>
                </c:pt>
                <c:pt idx="2021">
                  <c:v>4.9378805754360311</c:v>
                </c:pt>
                <c:pt idx="2022">
                  <c:v>4.9979753856978286</c:v>
                </c:pt>
                <c:pt idx="2023">
                  <c:v>5.0401842125910576</c:v>
                </c:pt>
                <c:pt idx="2024">
                  <c:v>5.0468136352103796</c:v>
                </c:pt>
                <c:pt idx="2025">
                  <c:v>5.1772482962376101</c:v>
                </c:pt>
                <c:pt idx="2026">
                  <c:v>5.1887199712342227</c:v>
                </c:pt>
                <c:pt idx="2027">
                  <c:v>5.186158959574632</c:v>
                </c:pt>
                <c:pt idx="2028">
                  <c:v>5.2037074936912813</c:v>
                </c:pt>
                <c:pt idx="2029">
                  <c:v>5.1322962774879857</c:v>
                </c:pt>
                <c:pt idx="2030">
                  <c:v>5.1122897908485969</c:v>
                </c:pt>
                <c:pt idx="2031">
                  <c:v>5.1887117942396701</c:v>
                </c:pt>
                <c:pt idx="2032">
                  <c:v>5.1542051416963917</c:v>
                </c:pt>
                <c:pt idx="2033">
                  <c:v>5.1167908573817797</c:v>
                </c:pt>
                <c:pt idx="2034">
                  <c:v>5.1489474067138641</c:v>
                </c:pt>
                <c:pt idx="2035">
                  <c:v>5.2348723616935917</c:v>
                </c:pt>
                <c:pt idx="2036">
                  <c:v>5.2806246680611979</c:v>
                </c:pt>
                <c:pt idx="2037">
                  <c:v>5.2041317163392078</c:v>
                </c:pt>
                <c:pt idx="2038">
                  <c:v>5.197724731858564</c:v>
                </c:pt>
                <c:pt idx="2039">
                  <c:v>5.1304281989347116</c:v>
                </c:pt>
                <c:pt idx="2040">
                  <c:v>5.1496174809188782</c:v>
                </c:pt>
                <c:pt idx="2041">
                  <c:v>5.0819361600443473</c:v>
                </c:pt>
                <c:pt idx="2042">
                  <c:v>4.970028905118399</c:v>
                </c:pt>
                <c:pt idx="2043">
                  <c:v>5.0929516508801624</c:v>
                </c:pt>
                <c:pt idx="2044">
                  <c:v>4.9982585775837078</c:v>
                </c:pt>
                <c:pt idx="2045">
                  <c:v>4.9969625218146154</c:v>
                </c:pt>
                <c:pt idx="2046">
                  <c:v>5.1232986232136266</c:v>
                </c:pt>
                <c:pt idx="2047">
                  <c:v>5.1385253003673439</c:v>
                </c:pt>
                <c:pt idx="2048">
                  <c:v>5.1165754701413757</c:v>
                </c:pt>
                <c:pt idx="2049">
                  <c:v>5.0658083286111202</c:v>
                </c:pt>
                <c:pt idx="2050">
                  <c:v>5.0221034870804822</c:v>
                </c:pt>
                <c:pt idx="2051">
                  <c:v>5.1075374854113678</c:v>
                </c:pt>
                <c:pt idx="2052">
                  <c:v>5.0315964104405539</c:v>
                </c:pt>
                <c:pt idx="2053">
                  <c:v>5.0177737066157331</c:v>
                </c:pt>
                <c:pt idx="2054">
                  <c:v>4.906043683887801</c:v>
                </c:pt>
                <c:pt idx="2055">
                  <c:v>4.5964813744749016</c:v>
                </c:pt>
                <c:pt idx="2056">
                  <c:v>4.73492162028474</c:v>
                </c:pt>
                <c:pt idx="2057">
                  <c:v>4.6530881527073742</c:v>
                </c:pt>
                <c:pt idx="2058">
                  <c:v>4.7550479551327358</c:v>
                </c:pt>
                <c:pt idx="2059">
                  <c:v>4.7289899934602024</c:v>
                </c:pt>
                <c:pt idx="2060">
                  <c:v>4.7513746887970107</c:v>
                </c:pt>
                <c:pt idx="2061">
                  <c:v>4.6632299805155748</c:v>
                </c:pt>
                <c:pt idx="2062">
                  <c:v>4.6235259756370626</c:v>
                </c:pt>
                <c:pt idx="2063">
                  <c:v>4.8066853814017776</c:v>
                </c:pt>
                <c:pt idx="2064">
                  <c:v>4.7536611121168901</c:v>
                </c:pt>
                <c:pt idx="2065">
                  <c:v>4.8003454977564397</c:v>
                </c:pt>
                <c:pt idx="2066">
                  <c:v>4.7147378587921764</c:v>
                </c:pt>
                <c:pt idx="2067">
                  <c:v>4.5616645421247561</c:v>
                </c:pt>
                <c:pt idx="2068">
                  <c:v>4.5617494514901873</c:v>
                </c:pt>
                <c:pt idx="2069">
                  <c:v>4.7321255104343969</c:v>
                </c:pt>
                <c:pt idx="2070">
                  <c:v>4.7808851848730711</c:v>
                </c:pt>
                <c:pt idx="2071">
                  <c:v>4.704904449132651</c:v>
                </c:pt>
                <c:pt idx="2072">
                  <c:v>4.8649528061348297</c:v>
                </c:pt>
                <c:pt idx="2073">
                  <c:v>4.9021758204376198</c:v>
                </c:pt>
                <c:pt idx="2074">
                  <c:v>4.9100043862980236</c:v>
                </c:pt>
                <c:pt idx="2075">
                  <c:v>4.8827120055654527</c:v>
                </c:pt>
                <c:pt idx="2076">
                  <c:v>4.8506550347090043</c:v>
                </c:pt>
                <c:pt idx="2077">
                  <c:v>4.8202934444515302</c:v>
                </c:pt>
                <c:pt idx="2078">
                  <c:v>4.8798203993384739</c:v>
                </c:pt>
                <c:pt idx="2079">
                  <c:v>4.8937736834106564</c:v>
                </c:pt>
                <c:pt idx="2080">
                  <c:v>4.9748011603748834</c:v>
                </c:pt>
                <c:pt idx="2081">
                  <c:v>4.9769360000456437</c:v>
                </c:pt>
                <c:pt idx="2082">
                  <c:v>4.8961223150187623</c:v>
                </c:pt>
                <c:pt idx="2083">
                  <c:v>4.8818776791282117</c:v>
                </c:pt>
                <c:pt idx="2084">
                  <c:v>4.8352777165852467</c:v>
                </c:pt>
                <c:pt idx="2085">
                  <c:v>4.8267912751576434</c:v>
                </c:pt>
                <c:pt idx="2086">
                  <c:v>4.7988012654354062</c:v>
                </c:pt>
                <c:pt idx="2087">
                  <c:v>4.7688505968711778</c:v>
                </c:pt>
                <c:pt idx="2088">
                  <c:v>4.6344232770337621</c:v>
                </c:pt>
                <c:pt idx="2089">
                  <c:v>4.5360780817364637</c:v>
                </c:pt>
                <c:pt idx="2090">
                  <c:v>4.6968087084649977</c:v>
                </c:pt>
                <c:pt idx="2091">
                  <c:v>4.5887696110380221</c:v>
                </c:pt>
                <c:pt idx="2092">
                  <c:v>4.7411101772523887</c:v>
                </c:pt>
                <c:pt idx="2093">
                  <c:v>4.7688983549349526</c:v>
                </c:pt>
                <c:pt idx="2094">
                  <c:v>4.8353691479091694</c:v>
                </c:pt>
                <c:pt idx="2095">
                  <c:v>4.8198307365389574</c:v>
                </c:pt>
                <c:pt idx="2096">
                  <c:v>4.7261244249403767</c:v>
                </c:pt>
                <c:pt idx="2097">
                  <c:v>4.673267535002803</c:v>
                </c:pt>
                <c:pt idx="2098">
                  <c:v>4.5879219828635067</c:v>
                </c:pt>
                <c:pt idx="2099">
                  <c:v>4.605541421986211</c:v>
                </c:pt>
                <c:pt idx="2100">
                  <c:v>4.6929509944303609</c:v>
                </c:pt>
                <c:pt idx="2101">
                  <c:v>4.6216503961558617</c:v>
                </c:pt>
                <c:pt idx="2102">
                  <c:v>4.673170226288061</c:v>
                </c:pt>
                <c:pt idx="2103">
                  <c:v>4.6808954693254901</c:v>
                </c:pt>
                <c:pt idx="2104">
                  <c:v>4.8531172549571648</c:v>
                </c:pt>
                <c:pt idx="2105">
                  <c:v>4.8595846771824291</c:v>
                </c:pt>
                <c:pt idx="2106">
                  <c:v>4.8439814671047436</c:v>
                </c:pt>
                <c:pt idx="2107">
                  <c:v>4.7515366832116008</c:v>
                </c:pt>
                <c:pt idx="2108">
                  <c:v>4.6955356623744366</c:v>
                </c:pt>
                <c:pt idx="2109">
                  <c:v>4.7324520864091779</c:v>
                </c:pt>
                <c:pt idx="2110">
                  <c:v>4.7958158609557939</c:v>
                </c:pt>
                <c:pt idx="2111">
                  <c:v>4.6920318019688976</c:v>
                </c:pt>
                <c:pt idx="2112">
                  <c:v>4.6448674396600866</c:v>
                </c:pt>
                <c:pt idx="2113">
                  <c:v>4.6511399937508271</c:v>
                </c:pt>
                <c:pt idx="2114">
                  <c:v>4.5493418912083126</c:v>
                </c:pt>
                <c:pt idx="2115">
                  <c:v>4.535619621507391</c:v>
                </c:pt>
                <c:pt idx="2116">
                  <c:v>4.4971681250149018</c:v>
                </c:pt>
                <c:pt idx="2117">
                  <c:v>4.5191753347102974</c:v>
                </c:pt>
                <c:pt idx="2118">
                  <c:v>4.4712362638347418</c:v>
                </c:pt>
                <c:pt idx="2119">
                  <c:v>4.3849779064221988</c:v>
                </c:pt>
                <c:pt idx="2120">
                  <c:v>4.4860022528109189</c:v>
                </c:pt>
                <c:pt idx="2121">
                  <c:v>4.549497531357825</c:v>
                </c:pt>
                <c:pt idx="2122">
                  <c:v>4.5415965098587812</c:v>
                </c:pt>
                <c:pt idx="2123">
                  <c:v>4.6176235920466207</c:v>
                </c:pt>
                <c:pt idx="2124">
                  <c:v>4.596765990731126</c:v>
                </c:pt>
                <c:pt idx="2125">
                  <c:v>4.6429503869508073</c:v>
                </c:pt>
                <c:pt idx="2126">
                  <c:v>4.6083539447845183</c:v>
                </c:pt>
                <c:pt idx="2127">
                  <c:v>4.6638275628587662</c:v>
                </c:pt>
                <c:pt idx="2128">
                  <c:v>4.4851445590000658</c:v>
                </c:pt>
                <c:pt idx="2129">
                  <c:v>4.4358470548509139</c:v>
                </c:pt>
                <c:pt idx="2130">
                  <c:v>4.4445822814853031</c:v>
                </c:pt>
                <c:pt idx="2131">
                  <c:v>4.175274887985907</c:v>
                </c:pt>
                <c:pt idx="2132">
                  <c:v>4.2630140929768174</c:v>
                </c:pt>
                <c:pt idx="2133">
                  <c:v>4.2113913770424887</c:v>
                </c:pt>
                <c:pt idx="2134">
                  <c:v>4.0897658498159526</c:v>
                </c:pt>
                <c:pt idx="2135">
                  <c:v>4.1121870500279343</c:v>
                </c:pt>
                <c:pt idx="2136">
                  <c:v>4.0036714452799824</c:v>
                </c:pt>
                <c:pt idx="2137">
                  <c:v>4.1540719325449427</c:v>
                </c:pt>
                <c:pt idx="2138">
                  <c:v>4.3908044137815487</c:v>
                </c:pt>
                <c:pt idx="2139">
                  <c:v>4.3212524447034752</c:v>
                </c:pt>
                <c:pt idx="2140">
                  <c:v>4.305322778370142</c:v>
                </c:pt>
                <c:pt idx="2141">
                  <c:v>4.2964520250439264</c:v>
                </c:pt>
                <c:pt idx="2142">
                  <c:v>4.2602607005575548</c:v>
                </c:pt>
                <c:pt idx="2143">
                  <c:v>4.1816902706010861</c:v>
                </c:pt>
                <c:pt idx="2144">
                  <c:v>4.2188226960446444</c:v>
                </c:pt>
                <c:pt idx="2145">
                  <c:v>4.2768852634478556</c:v>
                </c:pt>
                <c:pt idx="2146">
                  <c:v>4.3000381531014442</c:v>
                </c:pt>
                <c:pt idx="2147">
                  <c:v>4.4818358313441502</c:v>
                </c:pt>
                <c:pt idx="2148">
                  <c:v>4.4760363899015951</c:v>
                </c:pt>
                <c:pt idx="2149">
                  <c:v>4.4691603824808537</c:v>
                </c:pt>
                <c:pt idx="2150">
                  <c:v>4.4581358982010943</c:v>
                </c:pt>
                <c:pt idx="2151">
                  <c:v>4.397302424739566</c:v>
                </c:pt>
                <c:pt idx="2152">
                  <c:v>4.4064583192916444</c:v>
                </c:pt>
                <c:pt idx="2153">
                  <c:v>4.5451802103027674</c:v>
                </c:pt>
                <c:pt idx="2154">
                  <c:v>4.5830542408621016</c:v>
                </c:pt>
                <c:pt idx="2155">
                  <c:v>4.5230261549575728</c:v>
                </c:pt>
                <c:pt idx="2156">
                  <c:v>4.5794282369117623</c:v>
                </c:pt>
                <c:pt idx="2157">
                  <c:v>4.5814519762285979</c:v>
                </c:pt>
                <c:pt idx="2158">
                  <c:v>4.5947330320606348</c:v>
                </c:pt>
                <c:pt idx="2159">
                  <c:v>4.4677095416501107</c:v>
                </c:pt>
                <c:pt idx="2160">
                  <c:v>4.4857725070514389</c:v>
                </c:pt>
                <c:pt idx="2161">
                  <c:v>4.470335064102283</c:v>
                </c:pt>
                <c:pt idx="2162">
                  <c:v>4.3573686127823983</c:v>
                </c:pt>
                <c:pt idx="2163">
                  <c:v>4.3665717856028614</c:v>
                </c:pt>
                <c:pt idx="2164">
                  <c:v>4.4187157643357766</c:v>
                </c:pt>
                <c:pt idx="2165">
                  <c:v>4.4869961043263258</c:v>
                </c:pt>
                <c:pt idx="2166">
                  <c:v>4.4189750398499088</c:v>
                </c:pt>
                <c:pt idx="2167">
                  <c:v>4.4712227719291633</c:v>
                </c:pt>
                <c:pt idx="2168">
                  <c:v>4.6053132751412642</c:v>
                </c:pt>
                <c:pt idx="2169">
                  <c:v>4.6894647200076811</c:v>
                </c:pt>
                <c:pt idx="2170">
                  <c:v>4.6990368927515416</c:v>
                </c:pt>
                <c:pt idx="2171">
                  <c:v>4.5724453288356512</c:v>
                </c:pt>
                <c:pt idx="2172">
                  <c:v>4.5388873080618959</c:v>
                </c:pt>
                <c:pt idx="2173">
                  <c:v>4.4882607734938427</c:v>
                </c:pt>
                <c:pt idx="2174">
                  <c:v>4.535727547059806</c:v>
                </c:pt>
                <c:pt idx="2175">
                  <c:v>4.5567581993699751</c:v>
                </c:pt>
                <c:pt idx="2176">
                  <c:v>4.5954260185249884</c:v>
                </c:pt>
                <c:pt idx="2177">
                  <c:v>4.494139966374604</c:v>
                </c:pt>
                <c:pt idx="2178">
                  <c:v>4.4425551399369319</c:v>
                </c:pt>
                <c:pt idx="2179">
                  <c:v>4.4298430705152754</c:v>
                </c:pt>
                <c:pt idx="2180">
                  <c:v>4.3386457811968109</c:v>
                </c:pt>
                <c:pt idx="2181">
                  <c:v>4.3523612931363473</c:v>
                </c:pt>
                <c:pt idx="2182">
                  <c:v>4.3105267614462139</c:v>
                </c:pt>
                <c:pt idx="2183">
                  <c:v>4.395362437178961</c:v>
                </c:pt>
                <c:pt idx="2184">
                  <c:v>4.3748325011458746</c:v>
                </c:pt>
                <c:pt idx="2185">
                  <c:v>4.3477206595042492</c:v>
                </c:pt>
                <c:pt idx="2186">
                  <c:v>4.3248781474665803</c:v>
                </c:pt>
                <c:pt idx="2187">
                  <c:v>4.3248560966939564</c:v>
                </c:pt>
                <c:pt idx="2188">
                  <c:v>4.2329543101921256</c:v>
                </c:pt>
                <c:pt idx="2189">
                  <c:v>4.1596065281287862</c:v>
                </c:pt>
                <c:pt idx="2190">
                  <c:v>4.2898192426680053</c:v>
                </c:pt>
                <c:pt idx="2191">
                  <c:v>4.3570337528279994</c:v>
                </c:pt>
                <c:pt idx="2192">
                  <c:v>4.3846965304254022</c:v>
                </c:pt>
                <c:pt idx="2193">
                  <c:v>4.3555395261951837</c:v>
                </c:pt>
                <c:pt idx="2194">
                  <c:v>4.3436893684319866</c:v>
                </c:pt>
                <c:pt idx="2195">
                  <c:v>4.357598366341719</c:v>
                </c:pt>
                <c:pt idx="2196">
                  <c:v>4.3378733472399844</c:v>
                </c:pt>
                <c:pt idx="2197">
                  <c:v>4.3823056050548601</c:v>
                </c:pt>
                <c:pt idx="2198">
                  <c:v>4.4004216040840793</c:v>
                </c:pt>
                <c:pt idx="2199">
                  <c:v>4.3637241964769808</c:v>
                </c:pt>
                <c:pt idx="2200">
                  <c:v>4.444783375903226</c:v>
                </c:pt>
                <c:pt idx="2201">
                  <c:v>4.4827603264093083</c:v>
                </c:pt>
                <c:pt idx="2202">
                  <c:v>4.4235365005211627</c:v>
                </c:pt>
                <c:pt idx="2203">
                  <c:v>4.4533529297240957</c:v>
                </c:pt>
                <c:pt idx="2204">
                  <c:v>4.4710825941184877</c:v>
                </c:pt>
                <c:pt idx="2205">
                  <c:v>4.499925053734847</c:v>
                </c:pt>
                <c:pt idx="2206">
                  <c:v>4.4909480949766323</c:v>
                </c:pt>
                <c:pt idx="2207">
                  <c:v>4.4876208108526816</c:v>
                </c:pt>
                <c:pt idx="2208">
                  <c:v>4.4357345192723301</c:v>
                </c:pt>
                <c:pt idx="2209">
                  <c:v>4.4018220751991119</c:v>
                </c:pt>
                <c:pt idx="2210">
                  <c:v>4.5502975318489369</c:v>
                </c:pt>
                <c:pt idx="2211">
                  <c:v>4.6683862807154606</c:v>
                </c:pt>
                <c:pt idx="2212">
                  <c:v>4.7154979653963363</c:v>
                </c:pt>
                <c:pt idx="2213">
                  <c:v>4.7340157974084827</c:v>
                </c:pt>
                <c:pt idx="2214">
                  <c:v>4.8018660056658566</c:v>
                </c:pt>
                <c:pt idx="2215">
                  <c:v>4.7226513115428954</c:v>
                </c:pt>
                <c:pt idx="2216">
                  <c:v>4.8533640342810207</c:v>
                </c:pt>
                <c:pt idx="2217">
                  <c:v>4.8140740954551093</c:v>
                </c:pt>
                <c:pt idx="2218">
                  <c:v>4.7984045417537606</c:v>
                </c:pt>
                <c:pt idx="2219">
                  <c:v>4.7822461070723881</c:v>
                </c:pt>
                <c:pt idx="2220">
                  <c:v>4.826978046245741</c:v>
                </c:pt>
                <c:pt idx="2221">
                  <c:v>5.1359110038296301</c:v>
                </c:pt>
                <c:pt idx="2222">
                  <c:v>5.0742267012563644</c:v>
                </c:pt>
                <c:pt idx="2223">
                  <c:v>4.9647230755461074</c:v>
                </c:pt>
                <c:pt idx="2224">
                  <c:v>5.0297326433469944</c:v>
                </c:pt>
                <c:pt idx="2225">
                  <c:v>5.1588126726941166</c:v>
                </c:pt>
                <c:pt idx="2226">
                  <c:v>5.2198369130640643</c:v>
                </c:pt>
                <c:pt idx="2227">
                  <c:v>5.2850980636233036</c:v>
                </c:pt>
                <c:pt idx="2228">
                  <c:v>5.3086009074174276</c:v>
                </c:pt>
                <c:pt idx="2229">
                  <c:v>5.2824013763140636</c:v>
                </c:pt>
                <c:pt idx="2230">
                  <c:v>5.0887399654412224</c:v>
                </c:pt>
                <c:pt idx="2231">
                  <c:v>5.2962670554011124</c:v>
                </c:pt>
                <c:pt idx="2232">
                  <c:v>5.4338393875681659</c:v>
                </c:pt>
                <c:pt idx="2233">
                  <c:v>5.4971629136063456</c:v>
                </c:pt>
                <c:pt idx="2234">
                  <c:v>5.4405128315863349</c:v>
                </c:pt>
                <c:pt idx="2235">
                  <c:v>5.4773903745351582</c:v>
                </c:pt>
                <c:pt idx="2236">
                  <c:v>5.5764847126023316</c:v>
                </c:pt>
                <c:pt idx="2237">
                  <c:v>5.5236627115012578</c:v>
                </c:pt>
                <c:pt idx="2238">
                  <c:v>5.4581650789795884</c:v>
                </c:pt>
                <c:pt idx="2239">
                  <c:v>5.5221605612842888</c:v>
                </c:pt>
                <c:pt idx="2240">
                  <c:v>5.5365797807439483</c:v>
                </c:pt>
                <c:pt idx="2241">
                  <c:v>5.4643703400198733</c:v>
                </c:pt>
                <c:pt idx="2242">
                  <c:v>5.3413588482904721</c:v>
                </c:pt>
                <c:pt idx="2243">
                  <c:v>5.3389718730582594</c:v>
                </c:pt>
                <c:pt idx="2244">
                  <c:v>5.3020715331549697</c:v>
                </c:pt>
                <c:pt idx="2245">
                  <c:v>5.4736582623810506</c:v>
                </c:pt>
                <c:pt idx="2246">
                  <c:v>5.7254365148224338</c:v>
                </c:pt>
                <c:pt idx="2247">
                  <c:v>5.7342696350268252</c:v>
                </c:pt>
                <c:pt idx="2248">
                  <c:v>5.763741811789</c:v>
                </c:pt>
                <c:pt idx="2249">
                  <c:v>5.7509163384937896</c:v>
                </c:pt>
                <c:pt idx="2250">
                  <c:v>5.7492004741167406</c:v>
                </c:pt>
                <c:pt idx="2251">
                  <c:v>5.7134716411343316</c:v>
                </c:pt>
                <c:pt idx="2252">
                  <c:v>5.7277177261789429</c:v>
                </c:pt>
                <c:pt idx="2253">
                  <c:v>5.6289052890704347</c:v>
                </c:pt>
                <c:pt idx="2254">
                  <c:v>5.5285937335649873</c:v>
                </c:pt>
                <c:pt idx="2255">
                  <c:v>5.4752140524908777</c:v>
                </c:pt>
                <c:pt idx="2256">
                  <c:v>5.6537004753049507</c:v>
                </c:pt>
                <c:pt idx="2257">
                  <c:v>5.698446640710757</c:v>
                </c:pt>
                <c:pt idx="2258">
                  <c:v>5.6335835039869524</c:v>
                </c:pt>
                <c:pt idx="2259">
                  <c:v>5.6434243545263101</c:v>
                </c:pt>
                <c:pt idx="2260">
                  <c:v>5.53154652221051</c:v>
                </c:pt>
                <c:pt idx="2261">
                  <c:v>5.4674933478688734</c:v>
                </c:pt>
                <c:pt idx="2262">
                  <c:v>5.5063934937559731</c:v>
                </c:pt>
                <c:pt idx="2263">
                  <c:v>5.3782496262998123</c:v>
                </c:pt>
                <c:pt idx="2264">
                  <c:v>5.3438329591964617</c:v>
                </c:pt>
                <c:pt idx="2265">
                  <c:v>5.2318189573483016</c:v>
                </c:pt>
                <c:pt idx="2266">
                  <c:v>5.2058534605211042</c:v>
                </c:pt>
                <c:pt idx="2267">
                  <c:v>4.8362447996668294</c:v>
                </c:pt>
                <c:pt idx="2268">
                  <c:v>4.9178921055000746</c:v>
                </c:pt>
                <c:pt idx="2269">
                  <c:v>4.8720101980780068</c:v>
                </c:pt>
                <c:pt idx="2270">
                  <c:v>4.8019140887333336</c:v>
                </c:pt>
                <c:pt idx="2271">
                  <c:v>4.9849279682935226</c:v>
                </c:pt>
                <c:pt idx="2272">
                  <c:v>4.9435334816714027</c:v>
                </c:pt>
                <c:pt idx="2273">
                  <c:v>4.9147976646551497</c:v>
                </c:pt>
                <c:pt idx="2274">
                  <c:v>5.0365507232073146</c:v>
                </c:pt>
                <c:pt idx="2275">
                  <c:v>5.0621231894989283</c:v>
                </c:pt>
                <c:pt idx="2276">
                  <c:v>4.9092188480549446</c:v>
                </c:pt>
                <c:pt idx="2277">
                  <c:v>4.8606601956006328</c:v>
                </c:pt>
                <c:pt idx="2278">
                  <c:v>4.9574925646107308</c:v>
                </c:pt>
                <c:pt idx="2279">
                  <c:v>4.9202322942826164</c:v>
                </c:pt>
                <c:pt idx="2280">
                  <c:v>4.8066162199095794</c:v>
                </c:pt>
                <c:pt idx="2281">
                  <c:v>4.7813156861692327</c:v>
                </c:pt>
                <c:pt idx="2282">
                  <c:v>4.9009773654523174</c:v>
                </c:pt>
                <c:pt idx="2283">
                  <c:v>4.9132576761292857</c:v>
                </c:pt>
                <c:pt idx="2284">
                  <c:v>4.9205682589069104</c:v>
                </c:pt>
                <c:pt idx="2285">
                  <c:v>4.9068473072630097</c:v>
                </c:pt>
                <c:pt idx="2286">
                  <c:v>4.8923464361159379</c:v>
                </c:pt>
                <c:pt idx="2287">
                  <c:v>4.8364699069287944</c:v>
                </c:pt>
                <c:pt idx="2288">
                  <c:v>4.7689099260822756</c:v>
                </c:pt>
                <c:pt idx="2289">
                  <c:v>4.7635100410015117</c:v>
                </c:pt>
                <c:pt idx="2290">
                  <c:v>4.6948452100482534</c:v>
                </c:pt>
                <c:pt idx="2291">
                  <c:v>4.7525276861370784</c:v>
                </c:pt>
                <c:pt idx="2292">
                  <c:v>4.9319970551318324</c:v>
                </c:pt>
                <c:pt idx="2293">
                  <c:v>4.8924261979777901</c:v>
                </c:pt>
                <c:pt idx="2294">
                  <c:v>4.9016732575985582</c:v>
                </c:pt>
                <c:pt idx="2295">
                  <c:v>4.8191159863778283</c:v>
                </c:pt>
                <c:pt idx="2296">
                  <c:v>4.8156725072282596</c:v>
                </c:pt>
                <c:pt idx="2297">
                  <c:v>4.8273838232031876</c:v>
                </c:pt>
                <c:pt idx="2298">
                  <c:v>4.9079614537494169</c:v>
                </c:pt>
                <c:pt idx="2299">
                  <c:v>5.0264407841345227</c:v>
                </c:pt>
                <c:pt idx="2300">
                  <c:v>5.0910023039811856</c:v>
                </c:pt>
                <c:pt idx="2301">
                  <c:v>5.1166688428499469</c:v>
                </c:pt>
                <c:pt idx="2302">
                  <c:v>5.0882062243805892</c:v>
                </c:pt>
                <c:pt idx="2303">
                  <c:v>5.1141114654839814</c:v>
                </c:pt>
                <c:pt idx="2304">
                  <c:v>5.1964099398924031</c:v>
                </c:pt>
                <c:pt idx="2305">
                  <c:v>5.154099753667305</c:v>
                </c:pt>
                <c:pt idx="2306">
                  <c:v>5.3102546216329669</c:v>
                </c:pt>
                <c:pt idx="2307">
                  <c:v>5.3255612783115476</c:v>
                </c:pt>
                <c:pt idx="2308">
                  <c:v>5.2708491754960276</c:v>
                </c:pt>
                <c:pt idx="2309">
                  <c:v>5.2096896879224346</c:v>
                </c:pt>
                <c:pt idx="2310">
                  <c:v>5.2445733658878222</c:v>
                </c:pt>
                <c:pt idx="2311">
                  <c:v>5.0890409623219357</c:v>
                </c:pt>
                <c:pt idx="2312">
                  <c:v>5.1128821837284466</c:v>
                </c:pt>
                <c:pt idx="2313">
                  <c:v>5.0651430979541399</c:v>
                </c:pt>
                <c:pt idx="2314">
                  <c:v>5.0762765696693464</c:v>
                </c:pt>
                <c:pt idx="2315">
                  <c:v>5.1014906930021668</c:v>
                </c:pt>
                <c:pt idx="2316">
                  <c:v>5.1790757581164213</c:v>
                </c:pt>
                <c:pt idx="2317">
                  <c:v>5.1581886795882763</c:v>
                </c:pt>
                <c:pt idx="2318">
                  <c:v>5.1503068307635127</c:v>
                </c:pt>
                <c:pt idx="2319">
                  <c:v>5.0750420418927087</c:v>
                </c:pt>
                <c:pt idx="2320">
                  <c:v>5.1313572385652213</c:v>
                </c:pt>
                <c:pt idx="2321">
                  <c:v>5.0390583750783051</c:v>
                </c:pt>
                <c:pt idx="2322">
                  <c:v>5.0996615651413109</c:v>
                </c:pt>
                <c:pt idx="2323">
                  <c:v>5.158031340327617</c:v>
                </c:pt>
                <c:pt idx="2324">
                  <c:v>5.18988362899508</c:v>
                </c:pt>
                <c:pt idx="2325">
                  <c:v>5.2067729374247671</c:v>
                </c:pt>
                <c:pt idx="2326">
                  <c:v>5.2169524731592141</c:v>
                </c:pt>
                <c:pt idx="2327">
                  <c:v>5.2409638261743732</c:v>
                </c:pt>
                <c:pt idx="2328">
                  <c:v>5.1796131645202834</c:v>
                </c:pt>
                <c:pt idx="2329">
                  <c:v>5.1706692467196307</c:v>
                </c:pt>
                <c:pt idx="2330">
                  <c:v>5.1032968600955657</c:v>
                </c:pt>
                <c:pt idx="2331">
                  <c:v>5.0012701831891109</c:v>
                </c:pt>
                <c:pt idx="2332">
                  <c:v>4.9380708864951526</c:v>
                </c:pt>
                <c:pt idx="2333">
                  <c:v>4.9255069667728124</c:v>
                </c:pt>
                <c:pt idx="2334">
                  <c:v>4.9450526771188601</c:v>
                </c:pt>
                <c:pt idx="2335">
                  <c:v>4.9065036161023379</c:v>
                </c:pt>
                <c:pt idx="2336">
                  <c:v>5.0119542648774464</c:v>
                </c:pt>
                <c:pt idx="2337">
                  <c:v>4.9468161629099567</c:v>
                </c:pt>
                <c:pt idx="2338">
                  <c:v>5.0294358517022646</c:v>
                </c:pt>
                <c:pt idx="2339">
                  <c:v>5.0623820344584249</c:v>
                </c:pt>
                <c:pt idx="2340">
                  <c:v>5.1079758282240872</c:v>
                </c:pt>
                <c:pt idx="2341">
                  <c:v>5.2927415176824111</c:v>
                </c:pt>
                <c:pt idx="2342">
                  <c:v>5.3299975058620586</c:v>
                </c:pt>
                <c:pt idx="2343">
                  <c:v>5.3649483174878787</c:v>
                </c:pt>
                <c:pt idx="2344">
                  <c:v>5.3781678875660912</c:v>
                </c:pt>
                <c:pt idx="2345">
                  <c:v>5.3893825715004766</c:v>
                </c:pt>
                <c:pt idx="2346">
                  <c:v>5.3522676982024997</c:v>
                </c:pt>
                <c:pt idx="2347">
                  <c:v>5.4128776332955999</c:v>
                </c:pt>
                <c:pt idx="2348">
                  <c:v>5.40088641873706</c:v>
                </c:pt>
                <c:pt idx="2349">
                  <c:v>5.3770472527409607</c:v>
                </c:pt>
                <c:pt idx="2350">
                  <c:v>5.3072344996602103</c:v>
                </c:pt>
                <c:pt idx="2351">
                  <c:v>5.4762086678313544</c:v>
                </c:pt>
                <c:pt idx="2352">
                  <c:v>5.50267840677627</c:v>
                </c:pt>
                <c:pt idx="2353">
                  <c:v>5.5352590365756988</c:v>
                </c:pt>
                <c:pt idx="2354">
                  <c:v>5.5344872172565029</c:v>
                </c:pt>
                <c:pt idx="2355">
                  <c:v>5.5493650481339101</c:v>
                </c:pt>
                <c:pt idx="2356">
                  <c:v>5.6495084967554003</c:v>
                </c:pt>
                <c:pt idx="2357">
                  <c:v>5.6567555767921434</c:v>
                </c:pt>
                <c:pt idx="2358">
                  <c:v>5.5883652902779204</c:v>
                </c:pt>
                <c:pt idx="2359">
                  <c:v>5.603784839576071</c:v>
                </c:pt>
                <c:pt idx="2360">
                  <c:v>5.6287052369268382</c:v>
                </c:pt>
                <c:pt idx="2361">
                  <c:v>5.5258819693955923</c:v>
                </c:pt>
                <c:pt idx="2362">
                  <c:v>5.5840463438643324</c:v>
                </c:pt>
                <c:pt idx="2363">
                  <c:v>5.6395657008197313</c:v>
                </c:pt>
                <c:pt idx="2364">
                  <c:v>5.6637113115321336</c:v>
                </c:pt>
                <c:pt idx="2365">
                  <c:v>5.6212691128176511</c:v>
                </c:pt>
                <c:pt idx="2366">
                  <c:v>5.6870735945388429</c:v>
                </c:pt>
                <c:pt idx="2367">
                  <c:v>5.5869932348654032</c:v>
                </c:pt>
                <c:pt idx="2368">
                  <c:v>5.4524969896759048</c:v>
                </c:pt>
                <c:pt idx="2369">
                  <c:v>5.5023269175734626</c:v>
                </c:pt>
                <c:pt idx="2370">
                  <c:v>5.4559829258372083</c:v>
                </c:pt>
                <c:pt idx="2371">
                  <c:v>5.4901309283729303</c:v>
                </c:pt>
                <c:pt idx="2372">
                  <c:v>5.5397906408629076</c:v>
                </c:pt>
                <c:pt idx="2373">
                  <c:v>5.6437121818314759</c:v>
                </c:pt>
                <c:pt idx="2374">
                  <c:v>5.6473937516523822</c:v>
                </c:pt>
                <c:pt idx="2375">
                  <c:v>5.7117290985056099</c:v>
                </c:pt>
                <c:pt idx="2376">
                  <c:v>5.6466996172836232</c:v>
                </c:pt>
                <c:pt idx="2377">
                  <c:v>5.6383006292928473</c:v>
                </c:pt>
                <c:pt idx="2378">
                  <c:v>5.6333986180292843</c:v>
                </c:pt>
                <c:pt idx="2379">
                  <c:v>5.5710085449290014</c:v>
                </c:pt>
                <c:pt idx="2380">
                  <c:v>5.5682021204014616</c:v>
                </c:pt>
                <c:pt idx="2381">
                  <c:v>5.6534535698648387</c:v>
                </c:pt>
                <c:pt idx="2382">
                  <c:v>5.5642037068339656</c:v>
                </c:pt>
                <c:pt idx="2383">
                  <c:v>5.5369472005881661</c:v>
                </c:pt>
                <c:pt idx="2384">
                  <c:v>5.5775073036064358</c:v>
                </c:pt>
                <c:pt idx="2385">
                  <c:v>5.6383301777323593</c:v>
                </c:pt>
                <c:pt idx="2386">
                  <c:v>5.5947878610308042</c:v>
                </c:pt>
                <c:pt idx="2387">
                  <c:v>5.5631701173901336</c:v>
                </c:pt>
                <c:pt idx="2388">
                  <c:v>5.5336175207616671</c:v>
                </c:pt>
                <c:pt idx="2389">
                  <c:v>5.5927877934461181</c:v>
                </c:pt>
                <c:pt idx="2390">
                  <c:v>5.6779750100846886</c:v>
                </c:pt>
                <c:pt idx="2391">
                  <c:v>5.7094491943063428</c:v>
                </c:pt>
                <c:pt idx="2392">
                  <c:v>5.6608863558096774</c:v>
                </c:pt>
                <c:pt idx="2393">
                  <c:v>5.698181705710093</c:v>
                </c:pt>
                <c:pt idx="2394">
                  <c:v>5.6850208402247642</c:v>
                </c:pt>
                <c:pt idx="2395">
                  <c:v>5.5431215110040606</c:v>
                </c:pt>
                <c:pt idx="2396">
                  <c:v>5.5816026219990746</c:v>
                </c:pt>
                <c:pt idx="2397">
                  <c:v>5.624225061522627</c:v>
                </c:pt>
                <c:pt idx="2398">
                  <c:v>5.6901888614190357</c:v>
                </c:pt>
                <c:pt idx="2399">
                  <c:v>5.6369912779968194</c:v>
                </c:pt>
                <c:pt idx="2400">
                  <c:v>5.7038932278815917</c:v>
                </c:pt>
                <c:pt idx="2401">
                  <c:v>5.8880618154042894</c:v>
                </c:pt>
                <c:pt idx="2402">
                  <c:v>5.8847246601997547</c:v>
                </c:pt>
                <c:pt idx="2403">
                  <c:v>5.8516096411433862</c:v>
                </c:pt>
                <c:pt idx="2404">
                  <c:v>5.710229619920268</c:v>
                </c:pt>
                <c:pt idx="2405">
                  <c:v>5.6468327825687066</c:v>
                </c:pt>
                <c:pt idx="2406">
                  <c:v>5.6499260042637776</c:v>
                </c:pt>
                <c:pt idx="2407">
                  <c:v>5.6863628909363166</c:v>
                </c:pt>
                <c:pt idx="2408">
                  <c:v>5.6834849158467664</c:v>
                </c:pt>
                <c:pt idx="2409">
                  <c:v>5.6369398493621814</c:v>
                </c:pt>
                <c:pt idx="2410">
                  <c:v>5.6428572344954233</c:v>
                </c:pt>
                <c:pt idx="2411">
                  <c:v>5.6895124887056259</c:v>
                </c:pt>
                <c:pt idx="2412">
                  <c:v>5.6890039248977047</c:v>
                </c:pt>
                <c:pt idx="2413">
                  <c:v>5.8167012576894468</c:v>
                </c:pt>
                <c:pt idx="2414">
                  <c:v>5.8918873900918376</c:v>
                </c:pt>
                <c:pt idx="2415">
                  <c:v>5.916965293518464</c:v>
                </c:pt>
                <c:pt idx="2416">
                  <c:v>5.9559204434387247</c:v>
                </c:pt>
                <c:pt idx="2417">
                  <c:v>5.9256410823718664</c:v>
                </c:pt>
                <c:pt idx="2418">
                  <c:v>5.9283027801393162</c:v>
                </c:pt>
                <c:pt idx="2419">
                  <c:v>6.029991126108964</c:v>
                </c:pt>
                <c:pt idx="2420">
                  <c:v>6.106100780569971</c:v>
                </c:pt>
                <c:pt idx="2421">
                  <c:v>6.1131631434040443</c:v>
                </c:pt>
                <c:pt idx="2422">
                  <c:v>6.0732389302436536</c:v>
                </c:pt>
                <c:pt idx="2423">
                  <c:v>6.0901924122230673</c:v>
                </c:pt>
                <c:pt idx="2424">
                  <c:v>6.0142403337133121</c:v>
                </c:pt>
                <c:pt idx="2425">
                  <c:v>5.9238045185808579</c:v>
                </c:pt>
                <c:pt idx="2426">
                  <c:v>6.0411832487086459</c:v>
                </c:pt>
                <c:pt idx="2427">
                  <c:v>6.1057480446179779</c:v>
                </c:pt>
                <c:pt idx="2428">
                  <c:v>6.1218766317471971</c:v>
                </c:pt>
                <c:pt idx="2429">
                  <c:v>6.0254024336003562</c:v>
                </c:pt>
                <c:pt idx="2430">
                  <c:v>6.0873929694914288</c:v>
                </c:pt>
                <c:pt idx="2431">
                  <c:v>6.1259658472452854</c:v>
                </c:pt>
                <c:pt idx="2432">
                  <c:v>6.2737991107846938</c:v>
                </c:pt>
                <c:pt idx="2433">
                  <c:v>6.2503108939130501</c:v>
                </c:pt>
                <c:pt idx="2434">
                  <c:v>6.3524794136330494</c:v>
                </c:pt>
                <c:pt idx="2435">
                  <c:v>6.4858791405702281</c:v>
                </c:pt>
                <c:pt idx="2436">
                  <c:v>6.4198581317805798</c:v>
                </c:pt>
                <c:pt idx="2437">
                  <c:v>6.5457125185842298</c:v>
                </c:pt>
                <c:pt idx="2438">
                  <c:v>6.5546745415556744</c:v>
                </c:pt>
                <c:pt idx="2439">
                  <c:v>6.7050602469047034</c:v>
                </c:pt>
                <c:pt idx="2440">
                  <c:v>6.6671658692632851</c:v>
                </c:pt>
                <c:pt idx="2441">
                  <c:v>6.6770782953818353</c:v>
                </c:pt>
                <c:pt idx="2442">
                  <c:v>6.6817602966012961</c:v>
                </c:pt>
                <c:pt idx="2443">
                  <c:v>6.6823113011952504</c:v>
                </c:pt>
                <c:pt idx="2444">
                  <c:v>6.8163644199888989</c:v>
                </c:pt>
                <c:pt idx="2445">
                  <c:v>6.7307079469500284</c:v>
                </c:pt>
                <c:pt idx="2446">
                  <c:v>6.7759823542764854</c:v>
                </c:pt>
                <c:pt idx="2447">
                  <c:v>6.4937927024867683</c:v>
                </c:pt>
                <c:pt idx="2448">
                  <c:v>6.0882682346298136</c:v>
                </c:pt>
                <c:pt idx="2449">
                  <c:v>6.4334748773471748</c:v>
                </c:pt>
                <c:pt idx="2450">
                  <c:v>6.5902648985983561</c:v>
                </c:pt>
                <c:pt idx="2451">
                  <c:v>6.9043337981425106</c:v>
                </c:pt>
                <c:pt idx="2452">
                  <c:v>7.0070978365665564</c:v>
                </c:pt>
                <c:pt idx="2453">
                  <c:v>7.1028255670302407</c:v>
                </c:pt>
                <c:pt idx="2454">
                  <c:v>7.0002631274264644</c:v>
                </c:pt>
                <c:pt idx="2455">
                  <c:v>7.1571180259231566</c:v>
                </c:pt>
                <c:pt idx="2456">
                  <c:v>7.0147055942621659</c:v>
                </c:pt>
                <c:pt idx="2457">
                  <c:v>6.9709937834215054</c:v>
                </c:pt>
                <c:pt idx="2458">
                  <c:v>7.3079667027665032</c:v>
                </c:pt>
                <c:pt idx="2459">
                  <c:v>7.4204878442171669</c:v>
                </c:pt>
                <c:pt idx="2460">
                  <c:v>7.381053018893053</c:v>
                </c:pt>
                <c:pt idx="2461">
                  <c:v>7.5341570062426149</c:v>
                </c:pt>
                <c:pt idx="2462">
                  <c:v>7.7462706445527596</c:v>
                </c:pt>
                <c:pt idx="2463">
                  <c:v>7.9897284779959001</c:v>
                </c:pt>
                <c:pt idx="2464">
                  <c:v>7.9979326656970624</c:v>
                </c:pt>
                <c:pt idx="2465">
                  <c:v>7.7097969489097604</c:v>
                </c:pt>
                <c:pt idx="2466">
                  <c:v>7.8728975700065194</c:v>
                </c:pt>
                <c:pt idx="2467">
                  <c:v>7.5362194118962966</c:v>
                </c:pt>
                <c:pt idx="2468">
                  <c:v>7.7510717691376838</c:v>
                </c:pt>
                <c:pt idx="2469">
                  <c:v>7.8782470993574316</c:v>
                </c:pt>
                <c:pt idx="2470">
                  <c:v>7.7925064154573489</c:v>
                </c:pt>
                <c:pt idx="2471">
                  <c:v>7.7713961219786114</c:v>
                </c:pt>
                <c:pt idx="2472">
                  <c:v>7.8003144023755704</c:v>
                </c:pt>
                <c:pt idx="2473">
                  <c:v>7.4564961743955722</c:v>
                </c:pt>
                <c:pt idx="2474">
                  <c:v>7.5959217517585937</c:v>
                </c:pt>
                <c:pt idx="2475">
                  <c:v>7.52789327045598</c:v>
                </c:pt>
                <c:pt idx="2476">
                  <c:v>7.39406586396625</c:v>
                </c:pt>
                <c:pt idx="2477">
                  <c:v>7.3392979164956262</c:v>
                </c:pt>
                <c:pt idx="2478">
                  <c:v>7.013605062997434</c:v>
                </c:pt>
                <c:pt idx="2479">
                  <c:v>7.129267019386976</c:v>
                </c:pt>
                <c:pt idx="2480">
                  <c:v>7.1390013156352268</c:v>
                </c:pt>
                <c:pt idx="2481">
                  <c:v>7.1872454526337881</c:v>
                </c:pt>
                <c:pt idx="2482">
                  <c:v>7.2692586871900717</c:v>
                </c:pt>
                <c:pt idx="2483">
                  <c:v>6.8903919192502681</c:v>
                </c:pt>
                <c:pt idx="2484">
                  <c:v>7.0144880366518176</c:v>
                </c:pt>
                <c:pt idx="2485">
                  <c:v>7.2807186764855354</c:v>
                </c:pt>
                <c:pt idx="2486">
                  <c:v>7.228192462640008</c:v>
                </c:pt>
                <c:pt idx="2487">
                  <c:v>7.2107567996737094</c:v>
                </c:pt>
                <c:pt idx="2488">
                  <c:v>6.9938861616422718</c:v>
                </c:pt>
                <c:pt idx="2489">
                  <c:v>7.1168786215235649</c:v>
                </c:pt>
                <c:pt idx="2490">
                  <c:v>7.2168572258267369</c:v>
                </c:pt>
                <c:pt idx="2491">
                  <c:v>7.3938715299683349</c:v>
                </c:pt>
                <c:pt idx="2492">
                  <c:v>7.3566742401547627</c:v>
                </c:pt>
                <c:pt idx="2493">
                  <c:v>7.6933226839506137</c:v>
                </c:pt>
                <c:pt idx="2494">
                  <c:v>7.7215963900070061</c:v>
                </c:pt>
                <c:pt idx="2495">
                  <c:v>7.9049316552981947</c:v>
                </c:pt>
                <c:pt idx="2496">
                  <c:v>7.6247278740170286</c:v>
                </c:pt>
                <c:pt idx="2497">
                  <c:v>7.5363903734124653</c:v>
                </c:pt>
                <c:pt idx="2498">
                  <c:v>7.6791041761056116</c:v>
                </c:pt>
                <c:pt idx="2499">
                  <c:v>7.7590903763563874</c:v>
                </c:pt>
                <c:pt idx="2500">
                  <c:v>7.7542217544260863</c:v>
                </c:pt>
                <c:pt idx="2501">
                  <c:v>7.9554979748972414</c:v>
                </c:pt>
                <c:pt idx="2502">
                  <c:v>8.1376569642185146</c:v>
                </c:pt>
                <c:pt idx="2503">
                  <c:v>8.184554667625271</c:v>
                </c:pt>
                <c:pt idx="2504">
                  <c:v>8.214822507869556</c:v>
                </c:pt>
                <c:pt idx="2505">
                  <c:v>8.1315486777658972</c:v>
                </c:pt>
                <c:pt idx="2506">
                  <c:v>7.8847983017826264</c:v>
                </c:pt>
                <c:pt idx="2507">
                  <c:v>7.8624469741839116</c:v>
                </c:pt>
                <c:pt idx="2508">
                  <c:v>7.8657623830501349</c:v>
                </c:pt>
                <c:pt idx="2509">
                  <c:v>7.8279215609811734</c:v>
                </c:pt>
                <c:pt idx="2510">
                  <c:v>7.9732487485837771</c:v>
                </c:pt>
                <c:pt idx="2511">
                  <c:v>8.1005397607064484</c:v>
                </c:pt>
                <c:pt idx="2512">
                  <c:v>8.1450510005265553</c:v>
                </c:pt>
                <c:pt idx="2513">
                  <c:v>8.2482352670331043</c:v>
                </c:pt>
                <c:pt idx="2514">
                  <c:v>8.2375098117090584</c:v>
                </c:pt>
                <c:pt idx="2515">
                  <c:v>8.3101648724409074</c:v>
                </c:pt>
                <c:pt idx="2516">
                  <c:v>8.4683894354336431</c:v>
                </c:pt>
                <c:pt idx="2517">
                  <c:v>8.3516180121557557</c:v>
                </c:pt>
                <c:pt idx="2518">
                  <c:v>8.3742161462395934</c:v>
                </c:pt>
                <c:pt idx="2519">
                  <c:v>8.4073605629929187</c:v>
                </c:pt>
                <c:pt idx="2520">
                  <c:v>8.5218700719195475</c:v>
                </c:pt>
                <c:pt idx="2521">
                  <c:v>8.3594449131244755</c:v>
                </c:pt>
                <c:pt idx="2522">
                  <c:v>8.2864630520865123</c:v>
                </c:pt>
                <c:pt idx="2523">
                  <c:v>8.1257682332982419</c:v>
                </c:pt>
                <c:pt idx="2524">
                  <c:v>8.1261140001068508</c:v>
                </c:pt>
                <c:pt idx="2525">
                  <c:v>8.3198233277589075</c:v>
                </c:pt>
                <c:pt idx="2526">
                  <c:v>8.2185089004096383</c:v>
                </c:pt>
                <c:pt idx="2527">
                  <c:v>8.1960898155407129</c:v>
                </c:pt>
                <c:pt idx="2528">
                  <c:v>8.3184980920013292</c:v>
                </c:pt>
                <c:pt idx="2529">
                  <c:v>8.5803816333694733</c:v>
                </c:pt>
                <c:pt idx="2530">
                  <c:v>8.4865600422593062</c:v>
                </c:pt>
                <c:pt idx="2531">
                  <c:v>8.4703034474703145</c:v>
                </c:pt>
                <c:pt idx="2532">
                  <c:v>8.4952501567129453</c:v>
                </c:pt>
                <c:pt idx="2533">
                  <c:v>8.515955300532811</c:v>
                </c:pt>
                <c:pt idx="2534">
                  <c:v>8.5020497990715072</c:v>
                </c:pt>
                <c:pt idx="2535">
                  <c:v>8.6089153384213777</c:v>
                </c:pt>
                <c:pt idx="2536">
                  <c:v>8.7076763301657536</c:v>
                </c:pt>
                <c:pt idx="2537">
                  <c:v>8.6621719257673124</c:v>
                </c:pt>
                <c:pt idx="2538">
                  <c:v>8.7255976629586058</c:v>
                </c:pt>
                <c:pt idx="2539">
                  <c:v>8.7443189032109601</c:v>
                </c:pt>
                <c:pt idx="2540">
                  <c:v>8.9821958578964374</c:v>
                </c:pt>
                <c:pt idx="2541">
                  <c:v>9.0262889520681107</c:v>
                </c:pt>
                <c:pt idx="2542">
                  <c:v>8.9937734665126019</c:v>
                </c:pt>
                <c:pt idx="2543">
                  <c:v>9.1469491811038761</c:v>
                </c:pt>
                <c:pt idx="2544">
                  <c:v>9.1259880851660391</c:v>
                </c:pt>
                <c:pt idx="2545">
                  <c:v>9.2383719509449982</c:v>
                </c:pt>
                <c:pt idx="2546">
                  <c:v>9.2873838683609264</c:v>
                </c:pt>
                <c:pt idx="2547">
                  <c:v>9.3324272441759053</c:v>
                </c:pt>
                <c:pt idx="2548">
                  <c:v>9.5082442905571565</c:v>
                </c:pt>
                <c:pt idx="2549">
                  <c:v>9.4520849580797144</c:v>
                </c:pt>
                <c:pt idx="2550">
                  <c:v>9.5293616610941516</c:v>
                </c:pt>
                <c:pt idx="2551">
                  <c:v>9.6165777680740483</c:v>
                </c:pt>
                <c:pt idx="2552">
                  <c:v>9.8543071876877164</c:v>
                </c:pt>
                <c:pt idx="2553">
                  <c:v>10.03339843380062</c:v>
                </c:pt>
                <c:pt idx="2554">
                  <c:v>10.170182195852741</c:v>
                </c:pt>
                <c:pt idx="2555">
                  <c:v>10.462606089596139</c:v>
                </c:pt>
                <c:pt idx="2556">
                  <c:v>10.4863666980847</c:v>
                </c:pt>
                <c:pt idx="2557">
                  <c:v>10.87438837460372</c:v>
                </c:pt>
                <c:pt idx="2558">
                  <c:v>10.86070047256058</c:v>
                </c:pt>
                <c:pt idx="2559">
                  <c:v>10.7778481053988</c:v>
                </c:pt>
                <c:pt idx="2560">
                  <c:v>10.16977503633332</c:v>
                </c:pt>
                <c:pt idx="2561">
                  <c:v>10.383345921224951</c:v>
                </c:pt>
                <c:pt idx="2562">
                  <c:v>10.57031023473634</c:v>
                </c:pt>
                <c:pt idx="2563">
                  <c:v>10.685174120387289</c:v>
                </c:pt>
                <c:pt idx="2564">
                  <c:v>10.78508825449871</c:v>
                </c:pt>
                <c:pt idx="2565">
                  <c:v>10.847354881015789</c:v>
                </c:pt>
                <c:pt idx="2566">
                  <c:v>10.23180115920484</c:v>
                </c:pt>
                <c:pt idx="2567">
                  <c:v>10.25600502713899</c:v>
                </c:pt>
                <c:pt idx="2568">
                  <c:v>10.467716688683399</c:v>
                </c:pt>
                <c:pt idx="2569">
                  <c:v>10.74481241429076</c:v>
                </c:pt>
                <c:pt idx="2570">
                  <c:v>10.71649395095967</c:v>
                </c:pt>
                <c:pt idx="2571">
                  <c:v>10.820154926906699</c:v>
                </c:pt>
                <c:pt idx="2572">
                  <c:v>11.08266247188069</c:v>
                </c:pt>
                <c:pt idx="2573">
                  <c:v>10.92039982093775</c:v>
                </c:pt>
                <c:pt idx="2574">
                  <c:v>11.09593835437291</c:v>
                </c:pt>
                <c:pt idx="2575">
                  <c:v>10.988767299212499</c:v>
                </c:pt>
                <c:pt idx="2576">
                  <c:v>10.859781500867809</c:v>
                </c:pt>
                <c:pt idx="2577">
                  <c:v>10.953039465099771</c:v>
                </c:pt>
                <c:pt idx="2578">
                  <c:v>10.82613960092246</c:v>
                </c:pt>
                <c:pt idx="2579">
                  <c:v>10.526015797937429</c:v>
                </c:pt>
                <c:pt idx="2580">
                  <c:v>10.55443604231383</c:v>
                </c:pt>
                <c:pt idx="2581">
                  <c:v>10.730082037458651</c:v>
                </c:pt>
                <c:pt idx="2582">
                  <c:v>10.87707117898638</c:v>
                </c:pt>
                <c:pt idx="2583">
                  <c:v>11.051919490616759</c:v>
                </c:pt>
                <c:pt idx="2584">
                  <c:v>10.7624771880925</c:v>
                </c:pt>
                <c:pt idx="2585">
                  <c:v>10.66571134474218</c:v>
                </c:pt>
                <c:pt idx="2586">
                  <c:v>10.816075960953199</c:v>
                </c:pt>
                <c:pt idx="2587">
                  <c:v>10.97204740194279</c:v>
                </c:pt>
                <c:pt idx="2588">
                  <c:v>10.923765089580201</c:v>
                </c:pt>
                <c:pt idx="2589">
                  <c:v>10.704063856543151</c:v>
                </c:pt>
                <c:pt idx="2590">
                  <c:v>10.81633965731651</c:v>
                </c:pt>
                <c:pt idx="2591">
                  <c:v>11.03097859735599</c:v>
                </c:pt>
                <c:pt idx="2592">
                  <c:v>11.07272291673026</c:v>
                </c:pt>
              </c:numCache>
            </c:numRef>
          </c:val>
          <c:smooth val="0"/>
          <c:extLst>
            <c:ext xmlns:c16="http://schemas.microsoft.com/office/drawing/2014/chart" uri="{C3380CC4-5D6E-409C-BE32-E72D297353CC}">
              <c16:uniqueId val="{00000001-2B55-4DDA-AA86-BD72617F5F3A}"/>
            </c:ext>
          </c:extLst>
        </c:ser>
        <c:ser>
          <c:idx val="2"/>
          <c:order val="2"/>
          <c:tx>
            <c:strRef>
              <c:f>[报告图表.xlsx]市值全市场!$AF$1</c:f>
              <c:strCache>
                <c:ptCount val="1"/>
                <c:pt idx="0">
                  <c:v>第3组</c:v>
                </c:pt>
              </c:strCache>
            </c:strRef>
          </c:tx>
          <c:spPr>
            <a:ln w="19050" cap="rnd">
              <a:solidFill>
                <a:srgbClr val="FF9900"/>
              </a:solidFill>
              <a:round/>
            </a:ln>
            <a:effectLst/>
          </c:spPr>
          <c:marker>
            <c:symbol val="none"/>
          </c:marker>
          <c:cat>
            <c:numRef>
              <c:f>[报告图表.xlsx]市值全市场!$AB$2:$AB$2594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[报告图表.xlsx]市值全市场!$AF$2:$AF$2594</c:f>
              <c:numCache>
                <c:formatCode>General</c:formatCode>
                <c:ptCount val="2593"/>
                <c:pt idx="0">
                  <c:v>1</c:v>
                </c:pt>
                <c:pt idx="1">
                  <c:v>1.002654999521762</c:v>
                </c:pt>
                <c:pt idx="2">
                  <c:v>1.0002350014893771</c:v>
                </c:pt>
                <c:pt idx="3">
                  <c:v>1.0003371920847679</c:v>
                </c:pt>
                <c:pt idx="4">
                  <c:v>0.97683287109436789</c:v>
                </c:pt>
                <c:pt idx="5">
                  <c:v>0.97693995487867347</c:v>
                </c:pt>
                <c:pt idx="6">
                  <c:v>0.97342997431928668</c:v>
                </c:pt>
                <c:pt idx="7">
                  <c:v>0.99184335043797023</c:v>
                </c:pt>
                <c:pt idx="8">
                  <c:v>0.98205032762023681</c:v>
                </c:pt>
                <c:pt idx="9">
                  <c:v>0.99544056213296717</c:v>
                </c:pt>
                <c:pt idx="10">
                  <c:v>1.0074777410038209</c:v>
                </c:pt>
                <c:pt idx="11">
                  <c:v>1.0282832378080891</c:v>
                </c:pt>
                <c:pt idx="12">
                  <c:v>1.0277802601363459</c:v>
                </c:pt>
                <c:pt idx="13">
                  <c:v>0.9904720325984383</c:v>
                </c:pt>
                <c:pt idx="14">
                  <c:v>0.99234084879184559</c:v>
                </c:pt>
                <c:pt idx="15">
                  <c:v>0.97433511877542744</c:v>
                </c:pt>
                <c:pt idx="16">
                  <c:v>0.96247381151957279</c:v>
                </c:pt>
                <c:pt idx="17">
                  <c:v>0.9326215361355239</c:v>
                </c:pt>
                <c:pt idx="18">
                  <c:v>0.92627066756139842</c:v>
                </c:pt>
                <c:pt idx="19">
                  <c:v>0.93458365549708311</c:v>
                </c:pt>
                <c:pt idx="20">
                  <c:v>0.93703018293510298</c:v>
                </c:pt>
                <c:pt idx="21">
                  <c:v>0.91970029057738401</c:v>
                </c:pt>
                <c:pt idx="22">
                  <c:v>0.9186918385801589</c:v>
                </c:pt>
                <c:pt idx="23">
                  <c:v>0.92783371340973297</c:v>
                </c:pt>
                <c:pt idx="24">
                  <c:v>0.93090323385736784</c:v>
                </c:pt>
                <c:pt idx="25">
                  <c:v>0.91810939276419412</c:v>
                </c:pt>
                <c:pt idx="26">
                  <c:v>0.92859759234006356</c:v>
                </c:pt>
                <c:pt idx="27">
                  <c:v>0.92864309722845173</c:v>
                </c:pt>
                <c:pt idx="28">
                  <c:v>0.94081933408008178</c:v>
                </c:pt>
                <c:pt idx="29">
                  <c:v>0.95585958633261459</c:v>
                </c:pt>
                <c:pt idx="30">
                  <c:v>0.97033162090090019</c:v>
                </c:pt>
                <c:pt idx="31">
                  <c:v>0.96920801738034335</c:v>
                </c:pt>
                <c:pt idx="32">
                  <c:v>0.99787736768321111</c:v>
                </c:pt>
                <c:pt idx="33">
                  <c:v>1.014625651995233</c:v>
                </c:pt>
                <c:pt idx="34">
                  <c:v>1.023421471852787</c:v>
                </c:pt>
                <c:pt idx="35">
                  <c:v>1.01339866762361</c:v>
                </c:pt>
                <c:pt idx="36">
                  <c:v>1.026419530496564</c:v>
                </c:pt>
                <c:pt idx="37">
                  <c:v>1.028849636750012</c:v>
                </c:pt>
                <c:pt idx="38">
                  <c:v>1.0539602646201049</c:v>
                </c:pt>
                <c:pt idx="39">
                  <c:v>1.0182073293333509</c:v>
                </c:pt>
                <c:pt idx="40">
                  <c:v>1.0161102786499321</c:v>
                </c:pt>
                <c:pt idx="41">
                  <c:v>1.0289963023982569</c:v>
                </c:pt>
                <c:pt idx="42">
                  <c:v>1.0262283513214141</c:v>
                </c:pt>
                <c:pt idx="43">
                  <c:v>0.99424707174387617</c:v>
                </c:pt>
                <c:pt idx="44">
                  <c:v>0.99485967728948776</c:v>
                </c:pt>
                <c:pt idx="45">
                  <c:v>0.98414656432234526</c:v>
                </c:pt>
                <c:pt idx="46">
                  <c:v>0.98171457308579413</c:v>
                </c:pt>
                <c:pt idx="47">
                  <c:v>0.98292510923449017</c:v>
                </c:pt>
                <c:pt idx="48">
                  <c:v>1.0124034803222941</c:v>
                </c:pt>
                <c:pt idx="49">
                  <c:v>1.004643395847026</c:v>
                </c:pt>
                <c:pt idx="50">
                  <c:v>1.0030357007399631</c:v>
                </c:pt>
                <c:pt idx="51">
                  <c:v>0.99641382491358976</c:v>
                </c:pt>
                <c:pt idx="52">
                  <c:v>0.98825412402050217</c:v>
                </c:pt>
                <c:pt idx="53">
                  <c:v>1.016944991056419</c:v>
                </c:pt>
                <c:pt idx="54">
                  <c:v>1.023207477400673</c:v>
                </c:pt>
                <c:pt idx="55">
                  <c:v>1.015878341951246</c:v>
                </c:pt>
                <c:pt idx="56">
                  <c:v>1.0182830218770611</c:v>
                </c:pt>
                <c:pt idx="57">
                  <c:v>1.0234942880519109</c:v>
                </c:pt>
                <c:pt idx="58">
                  <c:v>1.0275949082196809</c:v>
                </c:pt>
                <c:pt idx="59">
                  <c:v>1.04783109545116</c:v>
                </c:pt>
                <c:pt idx="60">
                  <c:v>1.048287903652606</c:v>
                </c:pt>
                <c:pt idx="61">
                  <c:v>1.0678840064736841</c:v>
                </c:pt>
                <c:pt idx="62">
                  <c:v>1.0675579462853919</c:v>
                </c:pt>
                <c:pt idx="63">
                  <c:v>1.0583000542365419</c:v>
                </c:pt>
                <c:pt idx="64">
                  <c:v>1.093714753740443</c:v>
                </c:pt>
                <c:pt idx="65">
                  <c:v>1.104430296241363</c:v>
                </c:pt>
                <c:pt idx="66">
                  <c:v>1.0900371935951569</c:v>
                </c:pt>
                <c:pt idx="67">
                  <c:v>1.108872251941978</c:v>
                </c:pt>
                <c:pt idx="68">
                  <c:v>1.100725103640072</c:v>
                </c:pt>
                <c:pt idx="69">
                  <c:v>1.107583928823902</c:v>
                </c:pt>
                <c:pt idx="70">
                  <c:v>1.0688124514103181</c:v>
                </c:pt>
                <c:pt idx="71">
                  <c:v>1.0504542519000231</c:v>
                </c:pt>
                <c:pt idx="72">
                  <c:v>1.103413089544838</c:v>
                </c:pt>
                <c:pt idx="73">
                  <c:v>1.089751039197296</c:v>
                </c:pt>
                <c:pt idx="74">
                  <c:v>1.0819045107932119</c:v>
                </c:pt>
                <c:pt idx="75">
                  <c:v>1.085856217295851</c:v>
                </c:pt>
                <c:pt idx="76">
                  <c:v>1.0462677463169481</c:v>
                </c:pt>
                <c:pt idx="77">
                  <c:v>1.0417411758192689</c:v>
                </c:pt>
                <c:pt idx="78">
                  <c:v>1.0271157315520809</c:v>
                </c:pt>
                <c:pt idx="79">
                  <c:v>1.0078056857911299</c:v>
                </c:pt>
                <c:pt idx="80">
                  <c:v>0.9916561815374052</c:v>
                </c:pt>
                <c:pt idx="81">
                  <c:v>1.0026896298630159</c:v>
                </c:pt>
                <c:pt idx="82">
                  <c:v>0.95766984024404078</c:v>
                </c:pt>
                <c:pt idx="83">
                  <c:v>0.93790636261636007</c:v>
                </c:pt>
                <c:pt idx="84">
                  <c:v>0.94398978821719137</c:v>
                </c:pt>
                <c:pt idx="85">
                  <c:v>0.92146579566963982</c:v>
                </c:pt>
                <c:pt idx="86">
                  <c:v>0.93096835058221161</c:v>
                </c:pt>
                <c:pt idx="87">
                  <c:v>0.95665393008754118</c:v>
                </c:pt>
                <c:pt idx="88">
                  <c:v>0.94994880238088786</c:v>
                </c:pt>
                <c:pt idx="89">
                  <c:v>0.89359398550616398</c:v>
                </c:pt>
                <c:pt idx="90">
                  <c:v>0.91339290437478815</c:v>
                </c:pt>
                <c:pt idx="91">
                  <c:v>0.91022259927220417</c:v>
                </c:pt>
                <c:pt idx="92">
                  <c:v>0.89960147207442309</c:v>
                </c:pt>
                <c:pt idx="93">
                  <c:v>0.91887934329639154</c:v>
                </c:pt>
                <c:pt idx="94">
                  <c:v>0.95629793049786238</c:v>
                </c:pt>
                <c:pt idx="95">
                  <c:v>0.93642772601157831</c:v>
                </c:pt>
                <c:pt idx="96">
                  <c:v>0.93704625242202533</c:v>
                </c:pt>
                <c:pt idx="97">
                  <c:v>0.94862520084821245</c:v>
                </c:pt>
                <c:pt idx="98">
                  <c:v>0.94620381255058073</c:v>
                </c:pt>
                <c:pt idx="99">
                  <c:v>0.92439228505783277</c:v>
                </c:pt>
                <c:pt idx="100">
                  <c:v>0.91133985802893569</c:v>
                </c:pt>
                <c:pt idx="101">
                  <c:v>0.91894128737717296</c:v>
                </c:pt>
                <c:pt idx="102">
                  <c:v>0.91048186763462424</c:v>
                </c:pt>
                <c:pt idx="103">
                  <c:v>0.91846064674985273</c:v>
                </c:pt>
                <c:pt idx="104">
                  <c:v>0.90765981844417809</c:v>
                </c:pt>
                <c:pt idx="105">
                  <c:v>0.91110439603529148</c:v>
                </c:pt>
                <c:pt idx="106">
                  <c:v>0.93901569081141778</c:v>
                </c:pt>
                <c:pt idx="107">
                  <c:v>0.93004350639396682</c:v>
                </c:pt>
                <c:pt idx="108">
                  <c:v>0.92983326574896208</c:v>
                </c:pt>
                <c:pt idx="109">
                  <c:v>0.91973655011223132</c:v>
                </c:pt>
                <c:pt idx="110">
                  <c:v>0.90125676090595652</c:v>
                </c:pt>
                <c:pt idx="111">
                  <c:v>0.93159949834607192</c:v>
                </c:pt>
                <c:pt idx="112">
                  <c:v>0.93347863165260858</c:v>
                </c:pt>
                <c:pt idx="113">
                  <c:v>0.92922654774594993</c:v>
                </c:pt>
                <c:pt idx="114">
                  <c:v>0.93051058457277536</c:v>
                </c:pt>
                <c:pt idx="115">
                  <c:v>0.92082577758389417</c:v>
                </c:pt>
                <c:pt idx="116">
                  <c:v>0.9134182418585679</c:v>
                </c:pt>
                <c:pt idx="117">
                  <c:v>0.87140754708436086</c:v>
                </c:pt>
                <c:pt idx="118">
                  <c:v>0.86761841388694383</c:v>
                </c:pt>
                <c:pt idx="119">
                  <c:v>0.8548401966069028</c:v>
                </c:pt>
                <c:pt idx="120">
                  <c:v>0.85908595315077174</c:v>
                </c:pt>
                <c:pt idx="121">
                  <c:v>0.85699939180543261</c:v>
                </c:pt>
                <c:pt idx="122">
                  <c:v>0.87585112982725422</c:v>
                </c:pt>
                <c:pt idx="123">
                  <c:v>0.88367918955896296</c:v>
                </c:pt>
                <c:pt idx="124">
                  <c:v>0.88373655364359838</c:v>
                </c:pt>
                <c:pt idx="125">
                  <c:v>0.90774388960631092</c:v>
                </c:pt>
                <c:pt idx="126">
                  <c:v>0.91488562670365459</c:v>
                </c:pt>
                <c:pt idx="127">
                  <c:v>0.90095918930558472</c:v>
                </c:pt>
                <c:pt idx="128">
                  <c:v>0.9097840623051705</c:v>
                </c:pt>
                <c:pt idx="129">
                  <c:v>0.89755879646306769</c:v>
                </c:pt>
                <c:pt idx="130">
                  <c:v>0.90051451853432718</c:v>
                </c:pt>
                <c:pt idx="131">
                  <c:v>0.92539935826461384</c:v>
                </c:pt>
                <c:pt idx="132">
                  <c:v>0.94344904431780097</c:v>
                </c:pt>
                <c:pt idx="133">
                  <c:v>0.94387168945909361</c:v>
                </c:pt>
                <c:pt idx="134">
                  <c:v>0.95615427933923181</c:v>
                </c:pt>
                <c:pt idx="135">
                  <c:v>0.95856955652571318</c:v>
                </c:pt>
                <c:pt idx="136">
                  <c:v>0.96662362858836826</c:v>
                </c:pt>
                <c:pt idx="137">
                  <c:v>0.96378880853720272</c:v>
                </c:pt>
                <c:pt idx="138">
                  <c:v>0.99044894741482459</c:v>
                </c:pt>
                <c:pt idx="139">
                  <c:v>0.9969890751204209</c:v>
                </c:pt>
                <c:pt idx="140">
                  <c:v>0.98812695318330779</c:v>
                </c:pt>
                <c:pt idx="141">
                  <c:v>1.004930534501342</c:v>
                </c:pt>
                <c:pt idx="142">
                  <c:v>0.98194972264018476</c:v>
                </c:pt>
                <c:pt idx="143">
                  <c:v>0.98739124185696558</c:v>
                </c:pt>
                <c:pt idx="144">
                  <c:v>0.97739893890015628</c:v>
                </c:pt>
                <c:pt idx="145">
                  <c:v>1.010591849795935</c:v>
                </c:pt>
                <c:pt idx="146">
                  <c:v>1.01778303560996</c:v>
                </c:pt>
                <c:pt idx="147">
                  <c:v>0.99581670909230957</c:v>
                </c:pt>
                <c:pt idx="148">
                  <c:v>1.0149919088633439</c:v>
                </c:pt>
                <c:pt idx="149">
                  <c:v>1.010554899318141</c:v>
                </c:pt>
                <c:pt idx="150">
                  <c:v>1.0233189592851499</c:v>
                </c:pt>
                <c:pt idx="151">
                  <c:v>1.063815549180986</c:v>
                </c:pt>
                <c:pt idx="152">
                  <c:v>1.06284385247604</c:v>
                </c:pt>
                <c:pt idx="153">
                  <c:v>1.0538782412568759</c:v>
                </c:pt>
                <c:pt idx="154">
                  <c:v>1.05831865946341</c:v>
                </c:pt>
                <c:pt idx="155">
                  <c:v>1.035595035885029</c:v>
                </c:pt>
                <c:pt idx="156">
                  <c:v>1.0454995897394621</c:v>
                </c:pt>
                <c:pt idx="157">
                  <c:v>1.054427028368994</c:v>
                </c:pt>
                <c:pt idx="158">
                  <c:v>1.032708334103003</c:v>
                </c:pt>
                <c:pt idx="159">
                  <c:v>1.031898957408897</c:v>
                </c:pt>
                <c:pt idx="160">
                  <c:v>1.034383687465968</c:v>
                </c:pt>
                <c:pt idx="161">
                  <c:v>1.0588425110767661</c:v>
                </c:pt>
                <c:pt idx="162">
                  <c:v>1.060046374158002</c:v>
                </c:pt>
                <c:pt idx="163">
                  <c:v>1.050784742147195</c:v>
                </c:pt>
                <c:pt idx="164">
                  <c:v>1.0645917566912679</c:v>
                </c:pt>
                <c:pt idx="165">
                  <c:v>1.0629469462995229</c:v>
                </c:pt>
                <c:pt idx="166">
                  <c:v>1.0811919844630959</c:v>
                </c:pt>
                <c:pt idx="167">
                  <c:v>1.0852600493387661</c:v>
                </c:pt>
                <c:pt idx="168">
                  <c:v>1.089359763625585</c:v>
                </c:pt>
                <c:pt idx="169">
                  <c:v>1.076673032368384</c:v>
                </c:pt>
                <c:pt idx="170">
                  <c:v>1.081915425049117</c:v>
                </c:pt>
                <c:pt idx="171">
                  <c:v>1.095799974402339</c:v>
                </c:pt>
                <c:pt idx="172">
                  <c:v>1.0947079243952389</c:v>
                </c:pt>
                <c:pt idx="173">
                  <c:v>1.0718097811274081</c:v>
                </c:pt>
                <c:pt idx="174">
                  <c:v>1.055227736216783</c:v>
                </c:pt>
                <c:pt idx="175">
                  <c:v>1.0540550427631059</c:v>
                </c:pt>
                <c:pt idx="176">
                  <c:v>1.041586137970868</c:v>
                </c:pt>
                <c:pt idx="177">
                  <c:v>1.044943747210356</c:v>
                </c:pt>
                <c:pt idx="178">
                  <c:v>1.06552801538195</c:v>
                </c:pt>
                <c:pt idx="179">
                  <c:v>1.0570645014595521</c:v>
                </c:pt>
                <c:pt idx="180">
                  <c:v>1.0540806953402619</c:v>
                </c:pt>
                <c:pt idx="181">
                  <c:v>1.0758142902337851</c:v>
                </c:pt>
                <c:pt idx="182">
                  <c:v>1.1149046041700881</c:v>
                </c:pt>
                <c:pt idx="183">
                  <c:v>1.137918278108613</c:v>
                </c:pt>
                <c:pt idx="184">
                  <c:v>1.151613150031729</c:v>
                </c:pt>
                <c:pt idx="185">
                  <c:v>1.1632194739293269</c:v>
                </c:pt>
                <c:pt idx="186">
                  <c:v>1.164080702693052</c:v>
                </c:pt>
                <c:pt idx="187">
                  <c:v>1.2066967983798611</c:v>
                </c:pt>
                <c:pt idx="188">
                  <c:v>1.197719459265185</c:v>
                </c:pt>
                <c:pt idx="189">
                  <c:v>1.231625179554068</c:v>
                </c:pt>
                <c:pt idx="190">
                  <c:v>1.24735829826698</c:v>
                </c:pt>
                <c:pt idx="191">
                  <c:v>1.2500792532255389</c:v>
                </c:pt>
                <c:pt idx="192">
                  <c:v>1.2540892930107019</c:v>
                </c:pt>
                <c:pt idx="193">
                  <c:v>1.2958947897246831</c:v>
                </c:pt>
                <c:pt idx="194">
                  <c:v>1.2909582117081511</c:v>
                </c:pt>
                <c:pt idx="195">
                  <c:v>1.272548338536345</c:v>
                </c:pt>
                <c:pt idx="196">
                  <c:v>1.274537929674461</c:v>
                </c:pt>
                <c:pt idx="197">
                  <c:v>1.273102414683013</c:v>
                </c:pt>
                <c:pt idx="198">
                  <c:v>1.3147468737138439</c:v>
                </c:pt>
                <c:pt idx="199">
                  <c:v>1.3032315389318361</c:v>
                </c:pt>
                <c:pt idx="200">
                  <c:v>1.2746067708384881</c:v>
                </c:pt>
                <c:pt idx="201">
                  <c:v>1.307932072448911</c:v>
                </c:pt>
                <c:pt idx="202">
                  <c:v>1.313682144659758</c:v>
                </c:pt>
                <c:pt idx="203">
                  <c:v>1.333882933568407</c:v>
                </c:pt>
                <c:pt idx="204">
                  <c:v>1.334089307237412</c:v>
                </c:pt>
                <c:pt idx="205">
                  <c:v>1.3239419637391701</c:v>
                </c:pt>
                <c:pt idx="206">
                  <c:v>1.3215372407116419</c:v>
                </c:pt>
                <c:pt idx="207">
                  <c:v>1.2344413127545331</c:v>
                </c:pt>
                <c:pt idx="208">
                  <c:v>1.2604208644773649</c:v>
                </c:pt>
                <c:pt idx="209">
                  <c:v>1.208816047557504</c:v>
                </c:pt>
                <c:pt idx="210">
                  <c:v>1.1698008177672949</c:v>
                </c:pt>
                <c:pt idx="211">
                  <c:v>1.1988239051157299</c:v>
                </c:pt>
                <c:pt idx="212">
                  <c:v>1.2260021018188929</c:v>
                </c:pt>
                <c:pt idx="213">
                  <c:v>1.22150878013103</c:v>
                </c:pt>
                <c:pt idx="214">
                  <c:v>1.199034041882624</c:v>
                </c:pt>
                <c:pt idx="215">
                  <c:v>1.2347910773542761</c:v>
                </c:pt>
                <c:pt idx="216">
                  <c:v>1.2530692129761281</c:v>
                </c:pt>
                <c:pt idx="217">
                  <c:v>1.245775125490167</c:v>
                </c:pt>
                <c:pt idx="218">
                  <c:v>1.2405132177899589</c:v>
                </c:pt>
                <c:pt idx="219">
                  <c:v>1.213736368756132</c:v>
                </c:pt>
                <c:pt idx="220">
                  <c:v>1.2170621643171491</c:v>
                </c:pt>
                <c:pt idx="221">
                  <c:v>1.2172500777662629</c:v>
                </c:pt>
                <c:pt idx="222">
                  <c:v>1.212704941911136</c:v>
                </c:pt>
                <c:pt idx="223">
                  <c:v>1.2100080941819591</c:v>
                </c:pt>
                <c:pt idx="224">
                  <c:v>1.234161991553677</c:v>
                </c:pt>
                <c:pt idx="225">
                  <c:v>1.226295454442492</c:v>
                </c:pt>
                <c:pt idx="226">
                  <c:v>1.210456092537773</c:v>
                </c:pt>
                <c:pt idx="227">
                  <c:v>1.2163890319903901</c:v>
                </c:pt>
                <c:pt idx="228">
                  <c:v>1.261036305167746</c:v>
                </c:pt>
                <c:pt idx="229">
                  <c:v>1.271119065490121</c:v>
                </c:pt>
                <c:pt idx="230">
                  <c:v>1.261748437813321</c:v>
                </c:pt>
                <c:pt idx="231">
                  <c:v>1.253778493117621</c:v>
                </c:pt>
                <c:pt idx="232">
                  <c:v>1.252758828109289</c:v>
                </c:pt>
                <c:pt idx="233">
                  <c:v>1.2341720080855461</c:v>
                </c:pt>
                <c:pt idx="234">
                  <c:v>1.251657095834166</c:v>
                </c:pt>
                <c:pt idx="235">
                  <c:v>1.2455093562706161</c:v>
                </c:pt>
                <c:pt idx="236">
                  <c:v>1.226857456383476</c:v>
                </c:pt>
                <c:pt idx="237">
                  <c:v>1.2180500344250791</c:v>
                </c:pt>
                <c:pt idx="238">
                  <c:v>1.195348441045464</c:v>
                </c:pt>
                <c:pt idx="239">
                  <c:v>1.1628233582344969</c:v>
                </c:pt>
                <c:pt idx="240">
                  <c:v>1.1778618563358141</c:v>
                </c:pt>
                <c:pt idx="241">
                  <c:v>1.1883856613885719</c:v>
                </c:pt>
                <c:pt idx="242">
                  <c:v>1.2133892635042109</c:v>
                </c:pt>
                <c:pt idx="243">
                  <c:v>1.22708123481137</c:v>
                </c:pt>
                <c:pt idx="244">
                  <c:v>1.220352608833013</c:v>
                </c:pt>
                <c:pt idx="245">
                  <c:v>1.211779851037555</c:v>
                </c:pt>
                <c:pt idx="246">
                  <c:v>1.204844503019078</c:v>
                </c:pt>
                <c:pt idx="247">
                  <c:v>1.175679821782986</c:v>
                </c:pt>
                <c:pt idx="248">
                  <c:v>1.18070005650732</c:v>
                </c:pt>
                <c:pt idx="249">
                  <c:v>1.182127063927547</c:v>
                </c:pt>
                <c:pt idx="250">
                  <c:v>1.1813940497103681</c:v>
                </c:pt>
                <c:pt idx="251">
                  <c:v>1.1575494162093269</c:v>
                </c:pt>
                <c:pt idx="252">
                  <c:v>1.1082394681422369</c:v>
                </c:pt>
                <c:pt idx="253">
                  <c:v>1.108663187445768</c:v>
                </c:pt>
                <c:pt idx="254">
                  <c:v>1.1359376759947259</c:v>
                </c:pt>
                <c:pt idx="255">
                  <c:v>1.0958797818041379</c:v>
                </c:pt>
                <c:pt idx="256">
                  <c:v>1.1057757669196571</c:v>
                </c:pt>
                <c:pt idx="257">
                  <c:v>1.088271353197187</c:v>
                </c:pt>
                <c:pt idx="258">
                  <c:v>1.0896999955472011</c:v>
                </c:pt>
                <c:pt idx="259">
                  <c:v>1.1087900773129851</c:v>
                </c:pt>
                <c:pt idx="260">
                  <c:v>1.125021177363009</c:v>
                </c:pt>
                <c:pt idx="261">
                  <c:v>1.1403924802544261</c:v>
                </c:pt>
                <c:pt idx="262">
                  <c:v>1.1526883519647291</c:v>
                </c:pt>
                <c:pt idx="263">
                  <c:v>1.140436438043011</c:v>
                </c:pt>
                <c:pt idx="264">
                  <c:v>1.126743467526907</c:v>
                </c:pt>
                <c:pt idx="265">
                  <c:v>1.143655543512287</c:v>
                </c:pt>
                <c:pt idx="266">
                  <c:v>1.165294597737641</c:v>
                </c:pt>
                <c:pt idx="267">
                  <c:v>1.205594903303373</c:v>
                </c:pt>
                <c:pt idx="268">
                  <c:v>1.214117847648448</c:v>
                </c:pt>
                <c:pt idx="269">
                  <c:v>1.2309199775298241</c:v>
                </c:pt>
                <c:pt idx="270">
                  <c:v>1.240736656529895</c:v>
                </c:pt>
                <c:pt idx="271">
                  <c:v>1.2333610180729611</c:v>
                </c:pt>
                <c:pt idx="272">
                  <c:v>1.2461945676682971</c:v>
                </c:pt>
                <c:pt idx="273">
                  <c:v>1.206335059925882</c:v>
                </c:pt>
                <c:pt idx="274">
                  <c:v>1.2079502078711719</c:v>
                </c:pt>
                <c:pt idx="275">
                  <c:v>1.2375551845419299</c:v>
                </c:pt>
                <c:pt idx="276">
                  <c:v>1.2619349043437349</c:v>
                </c:pt>
                <c:pt idx="277">
                  <c:v>1.2855971489525471</c:v>
                </c:pt>
                <c:pt idx="278">
                  <c:v>1.297352424591002</c:v>
                </c:pt>
                <c:pt idx="279">
                  <c:v>1.276127561953204</c:v>
                </c:pt>
                <c:pt idx="280">
                  <c:v>1.257980923993393</c:v>
                </c:pt>
                <c:pt idx="281">
                  <c:v>1.2724232233269039</c:v>
                </c:pt>
                <c:pt idx="282">
                  <c:v>1.2959218112447379</c:v>
                </c:pt>
                <c:pt idx="283">
                  <c:v>1.2889702150378579</c:v>
                </c:pt>
                <c:pt idx="284">
                  <c:v>1.2975475656139019</c:v>
                </c:pt>
                <c:pt idx="285">
                  <c:v>1.2920581186143929</c:v>
                </c:pt>
                <c:pt idx="286">
                  <c:v>1.27496906564376</c:v>
                </c:pt>
                <c:pt idx="287">
                  <c:v>1.2715338553615601</c:v>
                </c:pt>
                <c:pt idx="288">
                  <c:v>1.2436575196656501</c:v>
                </c:pt>
                <c:pt idx="289">
                  <c:v>1.261867976520856</c:v>
                </c:pt>
                <c:pt idx="290">
                  <c:v>1.2490690373613209</c:v>
                </c:pt>
                <c:pt idx="291">
                  <c:v>1.2491549451006081</c:v>
                </c:pt>
                <c:pt idx="292">
                  <c:v>1.2428019634337431</c:v>
                </c:pt>
                <c:pt idx="293">
                  <c:v>1.2582284444326599</c:v>
                </c:pt>
                <c:pt idx="294">
                  <c:v>1.275056029731336</c:v>
                </c:pt>
                <c:pt idx="295">
                  <c:v>1.275663326938993</c:v>
                </c:pt>
                <c:pt idx="296">
                  <c:v>1.298471020135002</c:v>
                </c:pt>
                <c:pt idx="297">
                  <c:v>1.2787628417585071</c:v>
                </c:pt>
                <c:pt idx="298">
                  <c:v>1.2572950276024959</c:v>
                </c:pt>
                <c:pt idx="299">
                  <c:v>1.263534816826714</c:v>
                </c:pt>
                <c:pt idx="300">
                  <c:v>1.2616043789759259</c:v>
                </c:pt>
                <c:pt idx="301">
                  <c:v>1.2627254307444029</c:v>
                </c:pt>
                <c:pt idx="302">
                  <c:v>1.2704342397339681</c:v>
                </c:pt>
                <c:pt idx="303">
                  <c:v>1.284329170301763</c:v>
                </c:pt>
                <c:pt idx="304">
                  <c:v>1.3036013087163401</c:v>
                </c:pt>
                <c:pt idx="305">
                  <c:v>1.2944549041759701</c:v>
                </c:pt>
                <c:pt idx="306">
                  <c:v>1.28265101075164</c:v>
                </c:pt>
                <c:pt idx="307">
                  <c:v>1.2904858085980819</c:v>
                </c:pt>
                <c:pt idx="308">
                  <c:v>1.2813254911778109</c:v>
                </c:pt>
                <c:pt idx="309">
                  <c:v>1.2823300698122071</c:v>
                </c:pt>
                <c:pt idx="310">
                  <c:v>1.283525503958967</c:v>
                </c:pt>
                <c:pt idx="311">
                  <c:v>1.262203551748778</c:v>
                </c:pt>
                <c:pt idx="312">
                  <c:v>1.272006532573885</c:v>
                </c:pt>
                <c:pt idx="313">
                  <c:v>1.2870756414997031</c:v>
                </c:pt>
                <c:pt idx="314">
                  <c:v>1.29372893525568</c:v>
                </c:pt>
                <c:pt idx="315">
                  <c:v>1.2692511983561561</c:v>
                </c:pt>
                <c:pt idx="316">
                  <c:v>1.2673995658053481</c:v>
                </c:pt>
                <c:pt idx="317">
                  <c:v>1.2493896261846591</c:v>
                </c:pt>
                <c:pt idx="318">
                  <c:v>1.220734117685135</c:v>
                </c:pt>
                <c:pt idx="319">
                  <c:v>1.240708123102624</c:v>
                </c:pt>
                <c:pt idx="320">
                  <c:v>1.2494401618292079</c:v>
                </c:pt>
                <c:pt idx="321">
                  <c:v>1.2143926936410849</c:v>
                </c:pt>
                <c:pt idx="322">
                  <c:v>1.2110574298031751</c:v>
                </c:pt>
                <c:pt idx="323">
                  <c:v>1.209874781730865</c:v>
                </c:pt>
                <c:pt idx="324">
                  <c:v>1.2170112999231539</c:v>
                </c:pt>
                <c:pt idx="325">
                  <c:v>1.224630877841467</c:v>
                </c:pt>
                <c:pt idx="326">
                  <c:v>1.22292529486866</c:v>
                </c:pt>
                <c:pt idx="327">
                  <c:v>1.2067022245455681</c:v>
                </c:pt>
                <c:pt idx="328">
                  <c:v>1.2160197012795311</c:v>
                </c:pt>
                <c:pt idx="329">
                  <c:v>1.20366404767058</c:v>
                </c:pt>
                <c:pt idx="330">
                  <c:v>1.2108448535047041</c:v>
                </c:pt>
                <c:pt idx="331">
                  <c:v>1.219200195975948</c:v>
                </c:pt>
                <c:pt idx="332">
                  <c:v>1.2091461384784561</c:v>
                </c:pt>
                <c:pt idx="333">
                  <c:v>1.2036228440996619</c:v>
                </c:pt>
                <c:pt idx="334">
                  <c:v>1.1641092207918169</c:v>
                </c:pt>
                <c:pt idx="335">
                  <c:v>1.1673790220746889</c:v>
                </c:pt>
                <c:pt idx="336">
                  <c:v>1.1539131864736329</c:v>
                </c:pt>
                <c:pt idx="337">
                  <c:v>1.146943616216209</c:v>
                </c:pt>
                <c:pt idx="338">
                  <c:v>1.1438131856319349</c:v>
                </c:pt>
                <c:pt idx="339">
                  <c:v>1.1392574390737371</c:v>
                </c:pt>
                <c:pt idx="340">
                  <c:v>1.159172684599959</c:v>
                </c:pt>
                <c:pt idx="341">
                  <c:v>1.161365472717383</c:v>
                </c:pt>
                <c:pt idx="342">
                  <c:v>1.146541596890112</c:v>
                </c:pt>
                <c:pt idx="343">
                  <c:v>1.1618874489812729</c:v>
                </c:pt>
                <c:pt idx="344">
                  <c:v>1.167101683025904</c:v>
                </c:pt>
                <c:pt idx="345">
                  <c:v>1.16844001916137</c:v>
                </c:pt>
                <c:pt idx="346">
                  <c:v>1.1442949950219261</c:v>
                </c:pt>
                <c:pt idx="347">
                  <c:v>1.1493989529890289</c:v>
                </c:pt>
                <c:pt idx="348">
                  <c:v>1.143329190550477</c:v>
                </c:pt>
                <c:pt idx="349">
                  <c:v>1.1672178793692289</c:v>
                </c:pt>
                <c:pt idx="350">
                  <c:v>1.155781115925584</c:v>
                </c:pt>
                <c:pt idx="351">
                  <c:v>1.1416612997996369</c:v>
                </c:pt>
                <c:pt idx="352">
                  <c:v>1.1320416566982081</c:v>
                </c:pt>
                <c:pt idx="353">
                  <c:v>1.12838645610907</c:v>
                </c:pt>
                <c:pt idx="354">
                  <c:v>1.145591442846039</c:v>
                </c:pt>
                <c:pt idx="355">
                  <c:v>1.1476667527860429</c:v>
                </c:pt>
                <c:pt idx="356">
                  <c:v>1.1721316191825351</c:v>
                </c:pt>
                <c:pt idx="357">
                  <c:v>1.203262037930849</c:v>
                </c:pt>
                <c:pt idx="358">
                  <c:v>1.2079757116534251</c:v>
                </c:pt>
                <c:pt idx="359">
                  <c:v>1.213186980771974</c:v>
                </c:pt>
                <c:pt idx="360">
                  <c:v>1.1977297351068961</c:v>
                </c:pt>
                <c:pt idx="361">
                  <c:v>1.2169323890659789</c:v>
                </c:pt>
                <c:pt idx="362">
                  <c:v>1.2186504932023761</c:v>
                </c:pt>
                <c:pt idx="363">
                  <c:v>1.241467628975907</c:v>
                </c:pt>
                <c:pt idx="364">
                  <c:v>1.2433932217893451</c:v>
                </c:pt>
                <c:pt idx="365">
                  <c:v>1.2378353261069051</c:v>
                </c:pt>
                <c:pt idx="366">
                  <c:v>1.2326874064344131</c:v>
                </c:pt>
                <c:pt idx="367">
                  <c:v>1.2350216496003179</c:v>
                </c:pt>
                <c:pt idx="368">
                  <c:v>1.238456436351969</c:v>
                </c:pt>
                <c:pt idx="369">
                  <c:v>1.2183681377451661</c:v>
                </c:pt>
                <c:pt idx="370">
                  <c:v>1.2390767879046309</c:v>
                </c:pt>
                <c:pt idx="371">
                  <c:v>1.2452260240569959</c:v>
                </c:pt>
                <c:pt idx="372">
                  <c:v>1.2474223385876591</c:v>
                </c:pt>
                <c:pt idx="373">
                  <c:v>1.2411954857375389</c:v>
                </c:pt>
                <c:pt idx="374">
                  <c:v>1.226970375705468</c:v>
                </c:pt>
                <c:pt idx="375">
                  <c:v>1.2272957164282059</c:v>
                </c:pt>
                <c:pt idx="376">
                  <c:v>1.2162008069076231</c:v>
                </c:pt>
                <c:pt idx="377">
                  <c:v>1.22133400603025</c:v>
                </c:pt>
                <c:pt idx="378">
                  <c:v>1.180988439528015</c:v>
                </c:pt>
                <c:pt idx="379">
                  <c:v>1.1869596472758011</c:v>
                </c:pt>
                <c:pt idx="380">
                  <c:v>1.195416668223674</c:v>
                </c:pt>
                <c:pt idx="381">
                  <c:v>1.1865105808039169</c:v>
                </c:pt>
                <c:pt idx="382">
                  <c:v>1.177246040845277</c:v>
                </c:pt>
                <c:pt idx="383">
                  <c:v>1.1843736364873869</c:v>
                </c:pt>
                <c:pt idx="384">
                  <c:v>1.1790029135936371</c:v>
                </c:pt>
                <c:pt idx="385">
                  <c:v>1.183080491264165</c:v>
                </c:pt>
                <c:pt idx="386">
                  <c:v>1.1932612031237491</c:v>
                </c:pt>
                <c:pt idx="387">
                  <c:v>1.1841934848237381</c:v>
                </c:pt>
                <c:pt idx="388">
                  <c:v>1.1509002580256991</c:v>
                </c:pt>
                <c:pt idx="389">
                  <c:v>1.1569957923363261</c:v>
                </c:pt>
                <c:pt idx="390">
                  <c:v>1.173755802074804</c:v>
                </c:pt>
                <c:pt idx="391">
                  <c:v>1.190187710811768</c:v>
                </c:pt>
                <c:pt idx="392">
                  <c:v>1.20354844822235</c:v>
                </c:pt>
                <c:pt idx="393">
                  <c:v>1.197179798678353</c:v>
                </c:pt>
                <c:pt idx="394">
                  <c:v>1.19041755855545</c:v>
                </c:pt>
                <c:pt idx="395">
                  <c:v>1.1825804214226521</c:v>
                </c:pt>
                <c:pt idx="396">
                  <c:v>1.166953894688713</c:v>
                </c:pt>
                <c:pt idx="397">
                  <c:v>1.16076124062485</c:v>
                </c:pt>
                <c:pt idx="398">
                  <c:v>1.14920021164104</c:v>
                </c:pt>
                <c:pt idx="399">
                  <c:v>1.1576553840578581</c:v>
                </c:pt>
                <c:pt idx="400">
                  <c:v>1.151743180621386</c:v>
                </c:pt>
                <c:pt idx="401">
                  <c:v>1.165939095012922</c:v>
                </c:pt>
                <c:pt idx="402">
                  <c:v>1.168221800542951</c:v>
                </c:pt>
                <c:pt idx="403">
                  <c:v>1.158142494163501</c:v>
                </c:pt>
                <c:pt idx="404">
                  <c:v>1.1499932546369021</c:v>
                </c:pt>
                <c:pt idx="405">
                  <c:v>1.128560921823754</c:v>
                </c:pt>
                <c:pt idx="406">
                  <c:v>1.1210255041991279</c:v>
                </c:pt>
                <c:pt idx="407">
                  <c:v>1.108506947420917</c:v>
                </c:pt>
                <c:pt idx="408">
                  <c:v>1.084671809643458</c:v>
                </c:pt>
                <c:pt idx="409">
                  <c:v>1.077490836078407</c:v>
                </c:pt>
                <c:pt idx="410">
                  <c:v>1.098065420147093</c:v>
                </c:pt>
                <c:pt idx="411">
                  <c:v>1.0875606358230829</c:v>
                </c:pt>
                <c:pt idx="412">
                  <c:v>1.082443279909618</c:v>
                </c:pt>
                <c:pt idx="413">
                  <c:v>1.068211811389834</c:v>
                </c:pt>
                <c:pt idx="414">
                  <c:v>1.0743636961907921</c:v>
                </c:pt>
                <c:pt idx="415">
                  <c:v>1.0744931156053481</c:v>
                </c:pt>
                <c:pt idx="416">
                  <c:v>1.0752128636842819</c:v>
                </c:pt>
                <c:pt idx="417">
                  <c:v>1.055136188110964</c:v>
                </c:pt>
                <c:pt idx="418">
                  <c:v>1.0582798234777551</c:v>
                </c:pt>
                <c:pt idx="419">
                  <c:v>1.0897618624371099</c:v>
                </c:pt>
                <c:pt idx="420">
                  <c:v>1.060074270870589</c:v>
                </c:pt>
                <c:pt idx="421">
                  <c:v>1.0552307661777951</c:v>
                </c:pt>
                <c:pt idx="422">
                  <c:v>1.036562171784785</c:v>
                </c:pt>
                <c:pt idx="423">
                  <c:v>1.0426759276737501</c:v>
                </c:pt>
                <c:pt idx="424">
                  <c:v>1.032537315439821</c:v>
                </c:pt>
                <c:pt idx="425">
                  <c:v>1.0206439126576481</c:v>
                </c:pt>
                <c:pt idx="426">
                  <c:v>1.019638525534228</c:v>
                </c:pt>
                <c:pt idx="427">
                  <c:v>1.0129188295884941</c:v>
                </c:pt>
                <c:pt idx="428">
                  <c:v>1.006220396570608</c:v>
                </c:pt>
                <c:pt idx="429">
                  <c:v>1.039234946586721</c:v>
                </c:pt>
                <c:pt idx="430">
                  <c:v>1.049218213667868</c:v>
                </c:pt>
                <c:pt idx="431">
                  <c:v>1.0452219684213571</c:v>
                </c:pt>
                <c:pt idx="432">
                  <c:v>1.048813491977155</c:v>
                </c:pt>
                <c:pt idx="433">
                  <c:v>1.01960366283175</c:v>
                </c:pt>
                <c:pt idx="434">
                  <c:v>1.0164655455332079</c:v>
                </c:pt>
                <c:pt idx="435">
                  <c:v>0.99048511671474482</c:v>
                </c:pt>
                <c:pt idx="436">
                  <c:v>0.98157900260865105</c:v>
                </c:pt>
                <c:pt idx="437">
                  <c:v>1.004925871426376</c:v>
                </c:pt>
                <c:pt idx="438">
                  <c:v>1.0295909040324831</c:v>
                </c:pt>
                <c:pt idx="439">
                  <c:v>1.041133913751779</c:v>
                </c:pt>
                <c:pt idx="440">
                  <c:v>1.040818442116952</c:v>
                </c:pt>
                <c:pt idx="441">
                  <c:v>1.060400346208161</c:v>
                </c:pt>
                <c:pt idx="442">
                  <c:v>1.0586006911062511</c:v>
                </c:pt>
                <c:pt idx="443">
                  <c:v>1.050480282393861</c:v>
                </c:pt>
                <c:pt idx="444">
                  <c:v>1.0714422804735331</c:v>
                </c:pt>
                <c:pt idx="445">
                  <c:v>1.0733428022582061</c:v>
                </c:pt>
                <c:pt idx="446">
                  <c:v>1.0797192306230421</c:v>
                </c:pt>
                <c:pt idx="447">
                  <c:v>1.076561269947869</c:v>
                </c:pt>
                <c:pt idx="448">
                  <c:v>1.0657952664293739</c:v>
                </c:pt>
                <c:pt idx="449">
                  <c:v>1.0792732117943109</c:v>
                </c:pt>
                <c:pt idx="450">
                  <c:v>1.065423429249484</c:v>
                </c:pt>
                <c:pt idx="451">
                  <c:v>1.0598183785603139</c:v>
                </c:pt>
                <c:pt idx="452">
                  <c:v>1.0867489356366511</c:v>
                </c:pt>
                <c:pt idx="453">
                  <c:v>1.0899703899421731</c:v>
                </c:pt>
                <c:pt idx="454">
                  <c:v>1.0594239980393561</c:v>
                </c:pt>
                <c:pt idx="455">
                  <c:v>1.057319131436729</c:v>
                </c:pt>
                <c:pt idx="456">
                  <c:v>1.032833007267792</c:v>
                </c:pt>
                <c:pt idx="457">
                  <c:v>1.0310339673248139</c:v>
                </c:pt>
                <c:pt idx="458">
                  <c:v>1.033244988490897</c:v>
                </c:pt>
                <c:pt idx="459">
                  <c:v>1.024860702452175</c:v>
                </c:pt>
                <c:pt idx="460">
                  <c:v>1.0253903184816231</c:v>
                </c:pt>
                <c:pt idx="461">
                  <c:v>1.0211039568459901</c:v>
                </c:pt>
                <c:pt idx="462">
                  <c:v>1.033414959183129</c:v>
                </c:pt>
                <c:pt idx="463">
                  <c:v>1.050516037654146</c:v>
                </c:pt>
                <c:pt idx="464">
                  <c:v>1.0172697380037661</c:v>
                </c:pt>
                <c:pt idx="465">
                  <c:v>1.0405875064615819</c:v>
                </c:pt>
                <c:pt idx="466">
                  <c:v>1.0205673194649389</c:v>
                </c:pt>
                <c:pt idx="467">
                  <c:v>0.98790770754917545</c:v>
                </c:pt>
                <c:pt idx="468">
                  <c:v>0.99190538051217292</c:v>
                </c:pt>
                <c:pt idx="469">
                  <c:v>0.9944393382815776</c:v>
                </c:pt>
                <c:pt idx="470">
                  <c:v>0.99175079860353488</c:v>
                </c:pt>
                <c:pt idx="471">
                  <c:v>0.98886995872266992</c:v>
                </c:pt>
                <c:pt idx="472">
                  <c:v>0.97846513941974933</c:v>
                </c:pt>
                <c:pt idx="473">
                  <c:v>0.95091364317269322</c:v>
                </c:pt>
                <c:pt idx="474">
                  <c:v>0.94106494436226173</c:v>
                </c:pt>
                <c:pt idx="475">
                  <c:v>0.92504017985046971</c:v>
                </c:pt>
                <c:pt idx="476">
                  <c:v>0.95675817698659282</c:v>
                </c:pt>
                <c:pt idx="477">
                  <c:v>0.95968120456917816</c:v>
                </c:pt>
                <c:pt idx="478">
                  <c:v>0.95215164452218415</c:v>
                </c:pt>
                <c:pt idx="479">
                  <c:v>0.92893087447685729</c:v>
                </c:pt>
                <c:pt idx="480">
                  <c:v>0.93222419335013751</c:v>
                </c:pt>
                <c:pt idx="481">
                  <c:v>0.93748443012427574</c:v>
                </c:pt>
                <c:pt idx="482">
                  <c:v>0.92860320906509231</c:v>
                </c:pt>
                <c:pt idx="483">
                  <c:v>0.90689718958929055</c:v>
                </c:pt>
                <c:pt idx="484">
                  <c:v>0.91148302256232772</c:v>
                </c:pt>
                <c:pt idx="485">
                  <c:v>0.91749822464657649</c:v>
                </c:pt>
                <c:pt idx="486">
                  <c:v>0.93999676998287818</c:v>
                </c:pt>
                <c:pt idx="487">
                  <c:v>0.90620305729751416</c:v>
                </c:pt>
                <c:pt idx="488">
                  <c:v>0.87728685637909942</c:v>
                </c:pt>
                <c:pt idx="489">
                  <c:v>0.88991375293545039</c:v>
                </c:pt>
                <c:pt idx="490">
                  <c:v>0.93122182267135167</c:v>
                </c:pt>
                <c:pt idx="491">
                  <c:v>0.96166971233749732</c:v>
                </c:pt>
                <c:pt idx="492">
                  <c:v>0.95999772976357212</c:v>
                </c:pt>
                <c:pt idx="493">
                  <c:v>0.95599986400260251</c:v>
                </c:pt>
                <c:pt idx="494">
                  <c:v>0.93876694326740562</c:v>
                </c:pt>
                <c:pt idx="495">
                  <c:v>0.90664951780887182</c:v>
                </c:pt>
                <c:pt idx="496">
                  <c:v>0.96084287895421105</c:v>
                </c:pt>
                <c:pt idx="497">
                  <c:v>0.9391631325838844</c:v>
                </c:pt>
                <c:pt idx="498">
                  <c:v>0.95168910816536867</c:v>
                </c:pt>
                <c:pt idx="499">
                  <c:v>0.96627135474424952</c:v>
                </c:pt>
                <c:pt idx="500">
                  <c:v>0.95646696441323165</c:v>
                </c:pt>
                <c:pt idx="501">
                  <c:v>0.96093066340294486</c:v>
                </c:pt>
                <c:pt idx="502">
                  <c:v>0.96803466392768267</c:v>
                </c:pt>
                <c:pt idx="503">
                  <c:v>0.98043382425912529</c:v>
                </c:pt>
                <c:pt idx="504">
                  <c:v>0.98816203697019878</c:v>
                </c:pt>
                <c:pt idx="505">
                  <c:v>1.006404392306657</c:v>
                </c:pt>
                <c:pt idx="506">
                  <c:v>0.98936330415980689</c:v>
                </c:pt>
                <c:pt idx="507">
                  <c:v>1.0079855707455661</c:v>
                </c:pt>
                <c:pt idx="508">
                  <c:v>1.014913800984526</c:v>
                </c:pt>
                <c:pt idx="509">
                  <c:v>1.013795564802668</c:v>
                </c:pt>
                <c:pt idx="510">
                  <c:v>1.033054978389145</c:v>
                </c:pt>
                <c:pt idx="511">
                  <c:v>1.028719648631556</c:v>
                </c:pt>
                <c:pt idx="512">
                  <c:v>1.043297728562204</c:v>
                </c:pt>
                <c:pt idx="513">
                  <c:v>1.0381398018858059</c:v>
                </c:pt>
                <c:pt idx="514">
                  <c:v>1.039893590888308</c:v>
                </c:pt>
                <c:pt idx="515">
                  <c:v>1.050810402399516</c:v>
                </c:pt>
                <c:pt idx="516">
                  <c:v>1.0768313159902609</c:v>
                </c:pt>
                <c:pt idx="517">
                  <c:v>1.1082748665177971</c:v>
                </c:pt>
                <c:pt idx="518">
                  <c:v>1.103163657908993</c:v>
                </c:pt>
                <c:pt idx="519">
                  <c:v>1.1131007646230811</c:v>
                </c:pt>
                <c:pt idx="520">
                  <c:v>1.1315177256347231</c:v>
                </c:pt>
                <c:pt idx="521">
                  <c:v>1.131371805654904</c:v>
                </c:pt>
                <c:pt idx="522">
                  <c:v>1.138280924824939</c:v>
                </c:pt>
                <c:pt idx="523">
                  <c:v>1.149848314542649</c:v>
                </c:pt>
                <c:pt idx="524">
                  <c:v>1.180760879007289</c:v>
                </c:pt>
                <c:pt idx="525">
                  <c:v>1.1930423468468321</c:v>
                </c:pt>
                <c:pt idx="526">
                  <c:v>1.18257060750225</c:v>
                </c:pt>
                <c:pt idx="527">
                  <c:v>1.167622066850891</c:v>
                </c:pt>
                <c:pt idx="528">
                  <c:v>1.18302222821697</c:v>
                </c:pt>
                <c:pt idx="529">
                  <c:v>1.206197788115152</c:v>
                </c:pt>
                <c:pt idx="530">
                  <c:v>1.235225993546939</c:v>
                </c:pt>
                <c:pt idx="531">
                  <c:v>1.230059475480914</c:v>
                </c:pt>
                <c:pt idx="532">
                  <c:v>1.174262886468866</c:v>
                </c:pt>
                <c:pt idx="533">
                  <c:v>1.1692222036229101</c:v>
                </c:pt>
                <c:pt idx="534">
                  <c:v>1.200264039863469</c:v>
                </c:pt>
                <c:pt idx="535">
                  <c:v>1.198446579117844</c:v>
                </c:pt>
                <c:pt idx="536">
                  <c:v>1.172914935620361</c:v>
                </c:pt>
                <c:pt idx="537">
                  <c:v>1.171409609605869</c:v>
                </c:pt>
                <c:pt idx="538">
                  <c:v>1.191037021048031</c:v>
                </c:pt>
                <c:pt idx="539">
                  <c:v>1.183126890434602</c:v>
                </c:pt>
                <c:pt idx="540">
                  <c:v>1.205191660021935</c:v>
                </c:pt>
                <c:pt idx="541">
                  <c:v>1.183320234885161</c:v>
                </c:pt>
                <c:pt idx="542">
                  <c:v>1.1499733288077081</c:v>
                </c:pt>
                <c:pt idx="543">
                  <c:v>1.149408215836017</c:v>
                </c:pt>
                <c:pt idx="544">
                  <c:v>1.1447147683208141</c:v>
                </c:pt>
                <c:pt idx="545">
                  <c:v>1.1736367841768121</c:v>
                </c:pt>
                <c:pt idx="546">
                  <c:v>1.194221524619109</c:v>
                </c:pt>
                <c:pt idx="547">
                  <c:v>1.168246107209433</c:v>
                </c:pt>
                <c:pt idx="548">
                  <c:v>1.1780989992132009</c:v>
                </c:pt>
                <c:pt idx="549">
                  <c:v>1.207306783780167</c:v>
                </c:pt>
                <c:pt idx="550">
                  <c:v>1.2247652893650329</c:v>
                </c:pt>
                <c:pt idx="551">
                  <c:v>1.229467872391206</c:v>
                </c:pt>
                <c:pt idx="552">
                  <c:v>1.2308955704274249</c:v>
                </c:pt>
                <c:pt idx="553">
                  <c:v>1.220964859525614</c:v>
                </c:pt>
                <c:pt idx="554">
                  <c:v>1.239542613167117</c:v>
                </c:pt>
                <c:pt idx="555">
                  <c:v>1.2283773386678991</c:v>
                </c:pt>
                <c:pt idx="556">
                  <c:v>1.219823178396062</c:v>
                </c:pt>
                <c:pt idx="557">
                  <c:v>1.1638196896298221</c:v>
                </c:pt>
                <c:pt idx="558">
                  <c:v>1.1673948150492699</c:v>
                </c:pt>
                <c:pt idx="559">
                  <c:v>1.1633490914900151</c:v>
                </c:pt>
                <c:pt idx="560">
                  <c:v>1.1717936256302131</c:v>
                </c:pt>
                <c:pt idx="561">
                  <c:v>1.19834018555502</c:v>
                </c:pt>
                <c:pt idx="562">
                  <c:v>1.22888365623007</c:v>
                </c:pt>
                <c:pt idx="563">
                  <c:v>1.2315172026163981</c:v>
                </c:pt>
                <c:pt idx="564">
                  <c:v>1.2417355529473511</c:v>
                </c:pt>
                <c:pt idx="565">
                  <c:v>1.2414704648734221</c:v>
                </c:pt>
                <c:pt idx="566">
                  <c:v>1.237775765617777</c:v>
                </c:pt>
                <c:pt idx="567">
                  <c:v>1.214972073865725</c:v>
                </c:pt>
                <c:pt idx="568">
                  <c:v>1.215267586712643</c:v>
                </c:pt>
                <c:pt idx="569">
                  <c:v>1.208370445731128</c:v>
                </c:pt>
                <c:pt idx="570">
                  <c:v>1.1990747430841071</c:v>
                </c:pt>
                <c:pt idx="571">
                  <c:v>1.2053728704924249</c:v>
                </c:pt>
                <c:pt idx="572">
                  <c:v>1.1845704297148689</c:v>
                </c:pt>
                <c:pt idx="573">
                  <c:v>1.205050961037462</c:v>
                </c:pt>
                <c:pt idx="574">
                  <c:v>1.1874940560592291</c:v>
                </c:pt>
                <c:pt idx="575">
                  <c:v>1.194938475404975</c:v>
                </c:pt>
                <c:pt idx="576">
                  <c:v>1.217247269817644</c:v>
                </c:pt>
                <c:pt idx="577">
                  <c:v>1.21824824871796</c:v>
                </c:pt>
                <c:pt idx="578">
                  <c:v>1.20652821575661</c:v>
                </c:pt>
                <c:pt idx="579">
                  <c:v>1.194660228460483</c:v>
                </c:pt>
                <c:pt idx="580">
                  <c:v>1.2141993968311251</c:v>
                </c:pt>
                <c:pt idx="581">
                  <c:v>1.2325202275923699</c:v>
                </c:pt>
                <c:pt idx="582">
                  <c:v>1.2268859140893149</c:v>
                </c:pt>
                <c:pt idx="583">
                  <c:v>1.2192180231044549</c:v>
                </c:pt>
                <c:pt idx="584">
                  <c:v>1.220465342073471</c:v>
                </c:pt>
                <c:pt idx="585">
                  <c:v>1.184500482200481</c:v>
                </c:pt>
                <c:pt idx="586">
                  <c:v>1.184616867447956</c:v>
                </c:pt>
                <c:pt idx="587">
                  <c:v>1.181453686565799</c:v>
                </c:pt>
                <c:pt idx="588">
                  <c:v>1.1765089094871259</c:v>
                </c:pt>
                <c:pt idx="589">
                  <c:v>1.17074460396147</c:v>
                </c:pt>
                <c:pt idx="590">
                  <c:v>1.1922774044648949</c:v>
                </c:pt>
                <c:pt idx="591">
                  <c:v>1.183819244658959</c:v>
                </c:pt>
                <c:pt idx="592">
                  <c:v>1.1998600179925261</c:v>
                </c:pt>
                <c:pt idx="593">
                  <c:v>1.1914451531474699</c:v>
                </c:pt>
                <c:pt idx="594">
                  <c:v>1.196426670304648</c:v>
                </c:pt>
                <c:pt idx="595">
                  <c:v>1.204900660039913</c:v>
                </c:pt>
                <c:pt idx="596">
                  <c:v>1.1899302506362519</c:v>
                </c:pt>
                <c:pt idx="597">
                  <c:v>1.1864972764501851</c:v>
                </c:pt>
                <c:pt idx="598">
                  <c:v>1.170652226993729</c:v>
                </c:pt>
                <c:pt idx="599">
                  <c:v>1.141234548810117</c:v>
                </c:pt>
                <c:pt idx="600">
                  <c:v>1.1445792396678089</c:v>
                </c:pt>
                <c:pt idx="601">
                  <c:v>1.1445731059050059</c:v>
                </c:pt>
                <c:pt idx="602">
                  <c:v>1.1310446560434151</c:v>
                </c:pt>
                <c:pt idx="603">
                  <c:v>1.1478968449479821</c:v>
                </c:pt>
                <c:pt idx="604">
                  <c:v>1.150800638495002</c:v>
                </c:pt>
                <c:pt idx="605">
                  <c:v>1.1561877592738281</c:v>
                </c:pt>
                <c:pt idx="606">
                  <c:v>1.1548201191518019</c:v>
                </c:pt>
                <c:pt idx="607">
                  <c:v>1.1348431099355041</c:v>
                </c:pt>
                <c:pt idx="608">
                  <c:v>1.159085475604136</c:v>
                </c:pt>
                <c:pt idx="609">
                  <c:v>1.132285065972962</c:v>
                </c:pt>
                <c:pt idx="610">
                  <c:v>1.127368547059167</c:v>
                </c:pt>
                <c:pt idx="611">
                  <c:v>1.135111930051429</c:v>
                </c:pt>
                <c:pt idx="612">
                  <c:v>1.1544297308927589</c:v>
                </c:pt>
                <c:pt idx="613">
                  <c:v>1.15436799297793</c:v>
                </c:pt>
                <c:pt idx="614">
                  <c:v>1.133019587788729</c:v>
                </c:pt>
                <c:pt idx="615">
                  <c:v>1.138382917543856</c:v>
                </c:pt>
                <c:pt idx="616">
                  <c:v>1.1384173050073709</c:v>
                </c:pt>
                <c:pt idx="617">
                  <c:v>1.1392131704033861</c:v>
                </c:pt>
                <c:pt idx="618">
                  <c:v>1.123804207375714</c:v>
                </c:pt>
                <c:pt idx="619">
                  <c:v>1.106427089205299</c:v>
                </c:pt>
                <c:pt idx="620">
                  <c:v>1.113278569218449</c:v>
                </c:pt>
                <c:pt idx="621">
                  <c:v>1.104872699666005</c:v>
                </c:pt>
                <c:pt idx="622">
                  <c:v>1.0983169973735669</c:v>
                </c:pt>
                <c:pt idx="623">
                  <c:v>1.102722355994638</c:v>
                </c:pt>
                <c:pt idx="624">
                  <c:v>1.095351275440676</c:v>
                </c:pt>
                <c:pt idx="625">
                  <c:v>1.095827550406256</c:v>
                </c:pt>
                <c:pt idx="626">
                  <c:v>1.1205068341027049</c:v>
                </c:pt>
                <c:pt idx="627">
                  <c:v>1.1207052793583621</c:v>
                </c:pt>
                <c:pt idx="628">
                  <c:v>1.1385643819521809</c:v>
                </c:pt>
                <c:pt idx="629">
                  <c:v>1.1618950217071089</c:v>
                </c:pt>
                <c:pt idx="630">
                  <c:v>1.1634954790782479</c:v>
                </c:pt>
                <c:pt idx="631">
                  <c:v>1.1636482075110479</c:v>
                </c:pt>
                <c:pt idx="632">
                  <c:v>1.194001448594471</c:v>
                </c:pt>
                <c:pt idx="633">
                  <c:v>1.1862893578912861</c:v>
                </c:pt>
                <c:pt idx="634">
                  <c:v>1.164176794570537</c:v>
                </c:pt>
                <c:pt idx="635">
                  <c:v>1.175215412806957</c:v>
                </c:pt>
                <c:pt idx="636">
                  <c:v>1.169170243589454</c:v>
                </c:pt>
                <c:pt idx="637">
                  <c:v>1.152806140354341</c:v>
                </c:pt>
                <c:pt idx="638">
                  <c:v>1.143061962768501</c:v>
                </c:pt>
                <c:pt idx="639">
                  <c:v>1.145099816157233</c:v>
                </c:pt>
                <c:pt idx="640">
                  <c:v>1.165474762307358</c:v>
                </c:pt>
                <c:pt idx="641">
                  <c:v>1.152009714017034</c:v>
                </c:pt>
                <c:pt idx="642">
                  <c:v>1.1498435278753381</c:v>
                </c:pt>
                <c:pt idx="643">
                  <c:v>1.135914495122329</c:v>
                </c:pt>
                <c:pt idx="644">
                  <c:v>1.12375725401973</c:v>
                </c:pt>
                <c:pt idx="645">
                  <c:v>1.127965137887543</c:v>
                </c:pt>
                <c:pt idx="646">
                  <c:v>1.1248975106146151</c:v>
                </c:pt>
                <c:pt idx="647">
                  <c:v>1.096131854903734</c:v>
                </c:pt>
                <c:pt idx="648">
                  <c:v>1.10682367962415</c:v>
                </c:pt>
                <c:pt idx="649">
                  <c:v>1.128731864587045</c:v>
                </c:pt>
                <c:pt idx="650">
                  <c:v>1.11733241369258</c:v>
                </c:pt>
                <c:pt idx="651">
                  <c:v>1.116996344465822</c:v>
                </c:pt>
                <c:pt idx="652">
                  <c:v>1.1253818273927541</c:v>
                </c:pt>
                <c:pt idx="653">
                  <c:v>1.1754397886337451</c:v>
                </c:pt>
                <c:pt idx="654">
                  <c:v>1.1809643781599961</c:v>
                </c:pt>
                <c:pt idx="655">
                  <c:v>1.1754719243845619</c:v>
                </c:pt>
                <c:pt idx="656">
                  <c:v>1.1794744155313259</c:v>
                </c:pt>
                <c:pt idx="657">
                  <c:v>1.165818798924646</c:v>
                </c:pt>
                <c:pt idx="658">
                  <c:v>1.173773052613426</c:v>
                </c:pt>
                <c:pt idx="659">
                  <c:v>1.1436051830496929</c:v>
                </c:pt>
                <c:pt idx="660">
                  <c:v>1.1330741890892599</c:v>
                </c:pt>
                <c:pt idx="661">
                  <c:v>1.1418121707186839</c:v>
                </c:pt>
                <c:pt idx="662">
                  <c:v>1.1140137118738569</c:v>
                </c:pt>
                <c:pt idx="663">
                  <c:v>1.1136265269246191</c:v>
                </c:pt>
                <c:pt idx="664">
                  <c:v>1.123157653040177</c:v>
                </c:pt>
                <c:pt idx="665">
                  <c:v>1.1221393342430479</c:v>
                </c:pt>
                <c:pt idx="666">
                  <c:v>1.1087452237556621</c:v>
                </c:pt>
                <c:pt idx="667">
                  <c:v>1.1426099880021441</c:v>
                </c:pt>
                <c:pt idx="668">
                  <c:v>1.165822653920203</c:v>
                </c:pt>
                <c:pt idx="669">
                  <c:v>1.158457990496268</c:v>
                </c:pt>
                <c:pt idx="670">
                  <c:v>1.1846158792431489</c:v>
                </c:pt>
                <c:pt idx="671">
                  <c:v>1.1872081714406919</c:v>
                </c:pt>
                <c:pt idx="672">
                  <c:v>1.1753375298042501</c:v>
                </c:pt>
                <c:pt idx="673">
                  <c:v>1.175893181918032</c:v>
                </c:pt>
                <c:pt idx="674">
                  <c:v>1.171407469505543</c:v>
                </c:pt>
                <c:pt idx="675">
                  <c:v>1.176537452873802</c:v>
                </c:pt>
                <c:pt idx="676">
                  <c:v>1.1762994999433749</c:v>
                </c:pt>
                <c:pt idx="677">
                  <c:v>1.199174834456602</c:v>
                </c:pt>
                <c:pt idx="678">
                  <c:v>1.195468916569852</c:v>
                </c:pt>
                <c:pt idx="679">
                  <c:v>1.20123117024417</c:v>
                </c:pt>
                <c:pt idx="680">
                  <c:v>1.183378204103779</c:v>
                </c:pt>
                <c:pt idx="681">
                  <c:v>1.17826095827815</c:v>
                </c:pt>
                <c:pt idx="682">
                  <c:v>1.16514167026216</c:v>
                </c:pt>
                <c:pt idx="683">
                  <c:v>1.145898300456478</c:v>
                </c:pt>
                <c:pt idx="684">
                  <c:v>1.1441193625312669</c:v>
                </c:pt>
                <c:pt idx="685">
                  <c:v>1.147325144223452</c:v>
                </c:pt>
                <c:pt idx="686">
                  <c:v>1.156249515858045</c:v>
                </c:pt>
                <c:pt idx="687">
                  <c:v>1.18391496510121</c:v>
                </c:pt>
                <c:pt idx="688">
                  <c:v>1.18874739737329</c:v>
                </c:pt>
                <c:pt idx="689">
                  <c:v>1.17963944769757</c:v>
                </c:pt>
                <c:pt idx="690">
                  <c:v>1.1708533775250869</c:v>
                </c:pt>
                <c:pt idx="691">
                  <c:v>1.1674226065268289</c:v>
                </c:pt>
                <c:pt idx="692">
                  <c:v>1.1555990029030869</c:v>
                </c:pt>
                <c:pt idx="693">
                  <c:v>1.152735446161828</c:v>
                </c:pt>
                <c:pt idx="694">
                  <c:v>1.149766314944678</c:v>
                </c:pt>
                <c:pt idx="695">
                  <c:v>1.12733274578388</c:v>
                </c:pt>
                <c:pt idx="696">
                  <c:v>1.1358453448556129</c:v>
                </c:pt>
                <c:pt idx="697">
                  <c:v>1.1221565130298881</c:v>
                </c:pt>
                <c:pt idx="698">
                  <c:v>1.106917157392346</c:v>
                </c:pt>
                <c:pt idx="699">
                  <c:v>1.095993334899324</c:v>
                </c:pt>
                <c:pt idx="700">
                  <c:v>1.1009181706819999</c:v>
                </c:pt>
                <c:pt idx="701">
                  <c:v>1.111437065120066</c:v>
                </c:pt>
                <c:pt idx="702">
                  <c:v>1.0964484121703979</c:v>
                </c:pt>
                <c:pt idx="703">
                  <c:v>1.10358601862052</c:v>
                </c:pt>
                <c:pt idx="704">
                  <c:v>1.0896228018945151</c:v>
                </c:pt>
                <c:pt idx="705">
                  <c:v>1.066054416237795</c:v>
                </c:pt>
                <c:pt idx="706">
                  <c:v>1.048043075250465</c:v>
                </c:pt>
                <c:pt idx="707">
                  <c:v>1.0515785988155399</c:v>
                </c:pt>
                <c:pt idx="708">
                  <c:v>1.0720279212143129</c:v>
                </c:pt>
                <c:pt idx="709">
                  <c:v>1.048574915510845</c:v>
                </c:pt>
                <c:pt idx="710">
                  <c:v>1.0630246015848019</c:v>
                </c:pt>
                <c:pt idx="711">
                  <c:v>1.0942684285279951</c:v>
                </c:pt>
                <c:pt idx="712">
                  <c:v>1.095074006626698</c:v>
                </c:pt>
                <c:pt idx="713">
                  <c:v>1.1028680708337499</c:v>
                </c:pt>
                <c:pt idx="714">
                  <c:v>1.1097238441516679</c:v>
                </c:pt>
                <c:pt idx="715">
                  <c:v>1.1075780131285791</c:v>
                </c:pt>
                <c:pt idx="716">
                  <c:v>1.107066359414524</c:v>
                </c:pt>
                <c:pt idx="717">
                  <c:v>1.097320036534029</c:v>
                </c:pt>
                <c:pt idx="718">
                  <c:v>1.1365089675155631</c:v>
                </c:pt>
                <c:pt idx="719">
                  <c:v>1.138681334460206</c:v>
                </c:pt>
                <c:pt idx="720">
                  <c:v>1.130948760282994</c:v>
                </c:pt>
                <c:pt idx="721">
                  <c:v>1.138595113135259</c:v>
                </c:pt>
                <c:pt idx="722">
                  <c:v>1.1493145457300049</c:v>
                </c:pt>
                <c:pt idx="723">
                  <c:v>1.148568298235437</c:v>
                </c:pt>
                <c:pt idx="724">
                  <c:v>1.1534839781552231</c:v>
                </c:pt>
                <c:pt idx="725">
                  <c:v>1.182803828265182</c:v>
                </c:pt>
                <c:pt idx="726">
                  <c:v>1.199316190881234</c:v>
                </c:pt>
                <c:pt idx="727">
                  <c:v>1.2055137886012059</c:v>
                </c:pt>
                <c:pt idx="728">
                  <c:v>1.2208006975494969</c:v>
                </c:pt>
                <c:pt idx="729">
                  <c:v>1.242642831660719</c:v>
                </c:pt>
                <c:pt idx="730">
                  <c:v>1.228765119003606</c:v>
                </c:pt>
                <c:pt idx="731">
                  <c:v>1.228009850929318</c:v>
                </c:pt>
                <c:pt idx="732">
                  <c:v>1.242493545405623</c:v>
                </c:pt>
                <c:pt idx="733">
                  <c:v>1.2512926793378709</c:v>
                </c:pt>
                <c:pt idx="734">
                  <c:v>1.2505435934492311</c:v>
                </c:pt>
                <c:pt idx="735">
                  <c:v>1.232282527386374</c:v>
                </c:pt>
                <c:pt idx="736">
                  <c:v>1.2730919491040911</c:v>
                </c:pt>
                <c:pt idx="737">
                  <c:v>1.285202789529327</c:v>
                </c:pt>
                <c:pt idx="738">
                  <c:v>1.2826905172370819</c:v>
                </c:pt>
                <c:pt idx="739">
                  <c:v>1.2743046223409931</c:v>
                </c:pt>
                <c:pt idx="740">
                  <c:v>1.2969396485630269</c:v>
                </c:pt>
                <c:pt idx="741">
                  <c:v>1.2971766774406119</c:v>
                </c:pt>
                <c:pt idx="742">
                  <c:v>1.284634099920013</c:v>
                </c:pt>
                <c:pt idx="743">
                  <c:v>1.2922269725271449</c:v>
                </c:pt>
                <c:pt idx="744">
                  <c:v>1.2741711514543019</c:v>
                </c:pt>
                <c:pt idx="745">
                  <c:v>1.2691851880985829</c:v>
                </c:pt>
                <c:pt idx="746">
                  <c:v>1.2875453069675</c:v>
                </c:pt>
                <c:pt idx="747">
                  <c:v>1.29202407329626</c:v>
                </c:pt>
                <c:pt idx="748">
                  <c:v>1.3018254538747061</c:v>
                </c:pt>
                <c:pt idx="749">
                  <c:v>1.277157918903685</c:v>
                </c:pt>
                <c:pt idx="750">
                  <c:v>1.285420933665212</c:v>
                </c:pt>
                <c:pt idx="751">
                  <c:v>1.2756325060107729</c:v>
                </c:pt>
                <c:pt idx="752">
                  <c:v>1.296998815121567</c:v>
                </c:pt>
                <c:pt idx="753">
                  <c:v>1.3053305469234591</c:v>
                </c:pt>
                <c:pt idx="754">
                  <c:v>1.3098658130302789</c:v>
                </c:pt>
                <c:pt idx="755">
                  <c:v>1.334780533081398</c:v>
                </c:pt>
                <c:pt idx="756">
                  <c:v>1.3334098521079261</c:v>
                </c:pt>
                <c:pt idx="757">
                  <c:v>1.3088433784230289</c:v>
                </c:pt>
                <c:pt idx="758">
                  <c:v>1.3408620702062091</c:v>
                </c:pt>
                <c:pt idx="759">
                  <c:v>1.310610510166327</c:v>
                </c:pt>
                <c:pt idx="760">
                  <c:v>1.303219086300093</c:v>
                </c:pt>
                <c:pt idx="761">
                  <c:v>1.3090950110313471</c:v>
                </c:pt>
                <c:pt idx="762">
                  <c:v>1.2896867540204</c:v>
                </c:pt>
                <c:pt idx="763">
                  <c:v>1.2880534726485291</c:v>
                </c:pt>
                <c:pt idx="764">
                  <c:v>1.308400913294175</c:v>
                </c:pt>
                <c:pt idx="765">
                  <c:v>1.317717070132886</c:v>
                </c:pt>
                <c:pt idx="766">
                  <c:v>1.2909456490287601</c:v>
                </c:pt>
                <c:pt idx="767">
                  <c:v>1.3067449409524341</c:v>
                </c:pt>
                <c:pt idx="768">
                  <c:v>1.3284606558648131</c:v>
                </c:pt>
                <c:pt idx="769">
                  <c:v>1.316934123341307</c:v>
                </c:pt>
                <c:pt idx="770">
                  <c:v>1.306403627775458</c:v>
                </c:pt>
                <c:pt idx="771">
                  <c:v>1.3102506460235319</c:v>
                </c:pt>
                <c:pt idx="772">
                  <c:v>1.286397535441193</c:v>
                </c:pt>
                <c:pt idx="773">
                  <c:v>1.2841825337264119</c:v>
                </c:pt>
                <c:pt idx="774">
                  <c:v>1.2995084305333999</c:v>
                </c:pt>
                <c:pt idx="775">
                  <c:v>1.3148297423005399</c:v>
                </c:pt>
                <c:pt idx="776">
                  <c:v>1.2879589259647839</c:v>
                </c:pt>
                <c:pt idx="777">
                  <c:v>1.2798302827350241</c:v>
                </c:pt>
                <c:pt idx="778">
                  <c:v>1.3092273447676259</c:v>
                </c:pt>
                <c:pt idx="779">
                  <c:v>1.3236621276616329</c:v>
                </c:pt>
                <c:pt idx="780">
                  <c:v>1.3276274902970779</c:v>
                </c:pt>
                <c:pt idx="781">
                  <c:v>1.3227265687263789</c:v>
                </c:pt>
                <c:pt idx="782">
                  <c:v>1.311337944598072</c:v>
                </c:pt>
                <c:pt idx="783">
                  <c:v>1.3169841547339689</c:v>
                </c:pt>
                <c:pt idx="784">
                  <c:v>1.307576958796274</c:v>
                </c:pt>
                <c:pt idx="785">
                  <c:v>1.3160594171954421</c:v>
                </c:pt>
                <c:pt idx="786">
                  <c:v>1.3167076938128131</c:v>
                </c:pt>
                <c:pt idx="787">
                  <c:v>1.2870253287004729</c:v>
                </c:pt>
                <c:pt idx="788">
                  <c:v>1.26379533264582</c:v>
                </c:pt>
                <c:pt idx="789">
                  <c:v>1.2643296800993771</c:v>
                </c:pt>
                <c:pt idx="790">
                  <c:v>1.2595617832415871</c:v>
                </c:pt>
                <c:pt idx="791">
                  <c:v>1.256101354707013</c:v>
                </c:pt>
                <c:pt idx="792">
                  <c:v>1.2490275751402811</c:v>
                </c:pt>
                <c:pt idx="793">
                  <c:v>1.243429223919672</c:v>
                </c:pt>
                <c:pt idx="794">
                  <c:v>1.219456685639142</c:v>
                </c:pt>
                <c:pt idx="795">
                  <c:v>1.232870410023426</c:v>
                </c:pt>
                <c:pt idx="796">
                  <c:v>1.250775980245735</c:v>
                </c:pt>
                <c:pt idx="797">
                  <c:v>1.2500988641376261</c:v>
                </c:pt>
                <c:pt idx="798">
                  <c:v>1.2810767343082941</c:v>
                </c:pt>
                <c:pt idx="799">
                  <c:v>1.291860900277948</c:v>
                </c:pt>
                <c:pt idx="800">
                  <c:v>1.2760332548894719</c:v>
                </c:pt>
                <c:pt idx="801">
                  <c:v>1.3010238711110369</c:v>
                </c:pt>
                <c:pt idx="802">
                  <c:v>1.2864338819831229</c:v>
                </c:pt>
                <c:pt idx="803">
                  <c:v>1.2732216558917699</c:v>
                </c:pt>
                <c:pt idx="804">
                  <c:v>1.2739521222178469</c:v>
                </c:pt>
                <c:pt idx="805">
                  <c:v>1.297074977785819</c:v>
                </c:pt>
                <c:pt idx="806">
                  <c:v>1.3159498371524549</c:v>
                </c:pt>
                <c:pt idx="807">
                  <c:v>1.318108131427812</c:v>
                </c:pt>
                <c:pt idx="808">
                  <c:v>1.3238716038878531</c:v>
                </c:pt>
                <c:pt idx="809">
                  <c:v>1.3150225973588889</c:v>
                </c:pt>
                <c:pt idx="810">
                  <c:v>1.3198606453123589</c:v>
                </c:pt>
                <c:pt idx="811">
                  <c:v>1.3138093679025691</c:v>
                </c:pt>
                <c:pt idx="812">
                  <c:v>1.2918192832929409</c:v>
                </c:pt>
                <c:pt idx="813">
                  <c:v>1.3015152471821201</c:v>
                </c:pt>
                <c:pt idx="814">
                  <c:v>1.325132701672963</c:v>
                </c:pt>
                <c:pt idx="815">
                  <c:v>1.346158568364404</c:v>
                </c:pt>
                <c:pt idx="816">
                  <c:v>1.352412907480828</c:v>
                </c:pt>
                <c:pt idx="817">
                  <c:v>1.35072395747926</c:v>
                </c:pt>
                <c:pt idx="818">
                  <c:v>1.35257076763062</c:v>
                </c:pt>
                <c:pt idx="819">
                  <c:v>1.3395604691390841</c:v>
                </c:pt>
                <c:pt idx="820">
                  <c:v>1.349489650355304</c:v>
                </c:pt>
                <c:pt idx="821">
                  <c:v>1.3510152457765441</c:v>
                </c:pt>
                <c:pt idx="822">
                  <c:v>1.3635049985800169</c:v>
                </c:pt>
                <c:pt idx="823">
                  <c:v>1.3645949053911941</c:v>
                </c:pt>
                <c:pt idx="824">
                  <c:v>1.356868852699938</c:v>
                </c:pt>
                <c:pt idx="825">
                  <c:v>1.3430624172950401</c:v>
                </c:pt>
                <c:pt idx="826">
                  <c:v>1.3379903111541649</c:v>
                </c:pt>
                <c:pt idx="827">
                  <c:v>1.316012434197795</c:v>
                </c:pt>
                <c:pt idx="828">
                  <c:v>1.320312032512208</c:v>
                </c:pt>
                <c:pt idx="829">
                  <c:v>1.3069423026423621</c:v>
                </c:pt>
                <c:pt idx="830">
                  <c:v>1.284759172278338</c:v>
                </c:pt>
                <c:pt idx="831">
                  <c:v>1.241085202208736</c:v>
                </c:pt>
                <c:pt idx="832">
                  <c:v>1.2510206504149239</c:v>
                </c:pt>
                <c:pt idx="833">
                  <c:v>1.256182182207257</c:v>
                </c:pt>
                <c:pt idx="834">
                  <c:v>1.263500300751645</c:v>
                </c:pt>
                <c:pt idx="835">
                  <c:v>1.253813730517322</c:v>
                </c:pt>
                <c:pt idx="836">
                  <c:v>1.2107188324455751</c:v>
                </c:pt>
                <c:pt idx="837">
                  <c:v>1.2097544506051501</c:v>
                </c:pt>
                <c:pt idx="838">
                  <c:v>1.14680885194774</c:v>
                </c:pt>
                <c:pt idx="839">
                  <c:v>1.148284352429805</c:v>
                </c:pt>
                <c:pt idx="840">
                  <c:v>1.160066850599514</c:v>
                </c:pt>
                <c:pt idx="841">
                  <c:v>1.1577109328895141</c:v>
                </c:pt>
                <c:pt idx="842">
                  <c:v>1.173717307924748</c:v>
                </c:pt>
                <c:pt idx="843">
                  <c:v>1.1884944134092159</c:v>
                </c:pt>
                <c:pt idx="844">
                  <c:v>1.2017929615654599</c:v>
                </c:pt>
                <c:pt idx="845">
                  <c:v>1.1989630186911251</c:v>
                </c:pt>
                <c:pt idx="846">
                  <c:v>1.200471830296659</c:v>
                </c:pt>
                <c:pt idx="847">
                  <c:v>1.195350644623798</c:v>
                </c:pt>
                <c:pt idx="848">
                  <c:v>1.163712173036471</c:v>
                </c:pt>
                <c:pt idx="849">
                  <c:v>1.170386817875259</c:v>
                </c:pt>
                <c:pt idx="850">
                  <c:v>1.1969319978903821</c:v>
                </c:pt>
                <c:pt idx="851">
                  <c:v>1.2425289397217929</c:v>
                </c:pt>
                <c:pt idx="852">
                  <c:v>1.227731661177589</c:v>
                </c:pt>
                <c:pt idx="853">
                  <c:v>1.241482088300393</c:v>
                </c:pt>
                <c:pt idx="854">
                  <c:v>1.245134843396557</c:v>
                </c:pt>
                <c:pt idx="855">
                  <c:v>1.21996473113739</c:v>
                </c:pt>
                <c:pt idx="856">
                  <c:v>1.2055860948084041</c:v>
                </c:pt>
                <c:pt idx="857">
                  <c:v>1.1869237135702371</c:v>
                </c:pt>
                <c:pt idx="858">
                  <c:v>1.196455132925073</c:v>
                </c:pt>
                <c:pt idx="859">
                  <c:v>1.230779937846969</c:v>
                </c:pt>
                <c:pt idx="860">
                  <c:v>1.229440297025578</c:v>
                </c:pt>
                <c:pt idx="861">
                  <c:v>1.2194876187709269</c:v>
                </c:pt>
                <c:pt idx="862">
                  <c:v>1.211859919421848</c:v>
                </c:pt>
                <c:pt idx="863">
                  <c:v>1.185580701718399</c:v>
                </c:pt>
                <c:pt idx="864">
                  <c:v>1.1920270180590831</c:v>
                </c:pt>
                <c:pt idx="865">
                  <c:v>1.1922967966608231</c:v>
                </c:pt>
                <c:pt idx="866">
                  <c:v>1.230670687550387</c:v>
                </c:pt>
                <c:pt idx="867">
                  <c:v>1.2318949556570951</c:v>
                </c:pt>
                <c:pt idx="868">
                  <c:v>1.2605113448964189</c:v>
                </c:pt>
                <c:pt idx="869">
                  <c:v>1.2936054740337</c:v>
                </c:pt>
                <c:pt idx="870">
                  <c:v>1.270140229850194</c:v>
                </c:pt>
                <c:pt idx="871">
                  <c:v>1.2689454813836289</c:v>
                </c:pt>
                <c:pt idx="872">
                  <c:v>1.2624609000368361</c:v>
                </c:pt>
                <c:pt idx="873">
                  <c:v>1.2814797818419761</c:v>
                </c:pt>
                <c:pt idx="874">
                  <c:v>1.283705260845633</c:v>
                </c:pt>
                <c:pt idx="875">
                  <c:v>1.291950942704817</c:v>
                </c:pt>
                <c:pt idx="876">
                  <c:v>1.2756822470229181</c:v>
                </c:pt>
                <c:pt idx="877">
                  <c:v>1.2408549837043401</c:v>
                </c:pt>
                <c:pt idx="878">
                  <c:v>1.273622721662842</c:v>
                </c:pt>
                <c:pt idx="879">
                  <c:v>1.2812424470486139</c:v>
                </c:pt>
                <c:pt idx="880">
                  <c:v>1.2780067790893941</c:v>
                </c:pt>
                <c:pt idx="881">
                  <c:v>1.2871922196908381</c:v>
                </c:pt>
                <c:pt idx="882">
                  <c:v>1.2861590762793429</c:v>
                </c:pt>
                <c:pt idx="883">
                  <c:v>1.315368805886187</c:v>
                </c:pt>
                <c:pt idx="884">
                  <c:v>1.3247477231431659</c:v>
                </c:pt>
                <c:pt idx="885">
                  <c:v>1.313237987363336</c:v>
                </c:pt>
                <c:pt idx="886">
                  <c:v>1.3102935428538609</c:v>
                </c:pt>
                <c:pt idx="887">
                  <c:v>1.278839784231659</c:v>
                </c:pt>
                <c:pt idx="888">
                  <c:v>1.293422200572317</c:v>
                </c:pt>
                <c:pt idx="889">
                  <c:v>1.3164323307003181</c:v>
                </c:pt>
                <c:pt idx="890">
                  <c:v>1.317874807309132</c:v>
                </c:pt>
                <c:pt idx="891">
                  <c:v>1.3145669215069249</c:v>
                </c:pt>
                <c:pt idx="892">
                  <c:v>1.321984049688899</c:v>
                </c:pt>
                <c:pt idx="893">
                  <c:v>1.3478615438296699</c:v>
                </c:pt>
                <c:pt idx="894">
                  <c:v>1.356188019058987</c:v>
                </c:pt>
                <c:pt idx="895">
                  <c:v>1.350843250378144</c:v>
                </c:pt>
                <c:pt idx="896">
                  <c:v>1.356857750132429</c:v>
                </c:pt>
                <c:pt idx="897">
                  <c:v>1.361205778037059</c:v>
                </c:pt>
                <c:pt idx="898">
                  <c:v>1.3606204157718309</c:v>
                </c:pt>
                <c:pt idx="899">
                  <c:v>1.33400355987962</c:v>
                </c:pt>
                <c:pt idx="900">
                  <c:v>1.342425825600317</c:v>
                </c:pt>
                <c:pt idx="901">
                  <c:v>1.3750470112549531</c:v>
                </c:pt>
                <c:pt idx="902">
                  <c:v>1.366757700291749</c:v>
                </c:pt>
                <c:pt idx="903">
                  <c:v>1.3613620696161119</c:v>
                </c:pt>
                <c:pt idx="904">
                  <c:v>1.341069611384001</c:v>
                </c:pt>
                <c:pt idx="905">
                  <c:v>1.350718017058258</c:v>
                </c:pt>
                <c:pt idx="906">
                  <c:v>1.366982789425206</c:v>
                </c:pt>
                <c:pt idx="907">
                  <c:v>1.38714480296882</c:v>
                </c:pt>
                <c:pt idx="908">
                  <c:v>1.4003163559298</c:v>
                </c:pt>
                <c:pt idx="909">
                  <c:v>1.3856639197635261</c:v>
                </c:pt>
                <c:pt idx="910">
                  <c:v>1.407137552008852</c:v>
                </c:pt>
                <c:pt idx="911">
                  <c:v>1.4165887935687209</c:v>
                </c:pt>
                <c:pt idx="912">
                  <c:v>1.4145915943861329</c:v>
                </c:pt>
                <c:pt idx="913">
                  <c:v>1.3837907316296141</c:v>
                </c:pt>
                <c:pt idx="914">
                  <c:v>1.376025530294271</c:v>
                </c:pt>
                <c:pt idx="915">
                  <c:v>1.386476624474017</c:v>
                </c:pt>
                <c:pt idx="916">
                  <c:v>1.4199259175960459</c:v>
                </c:pt>
                <c:pt idx="917">
                  <c:v>1.4022965289011631</c:v>
                </c:pt>
                <c:pt idx="918">
                  <c:v>1.376052333337908</c:v>
                </c:pt>
                <c:pt idx="919">
                  <c:v>1.3653784702003631</c:v>
                </c:pt>
                <c:pt idx="920">
                  <c:v>1.3405018543709559</c:v>
                </c:pt>
                <c:pt idx="921">
                  <c:v>1.3444845609230041</c:v>
                </c:pt>
                <c:pt idx="922">
                  <c:v>1.3341908455285409</c:v>
                </c:pt>
                <c:pt idx="923">
                  <c:v>1.3594011868659961</c:v>
                </c:pt>
                <c:pt idx="924">
                  <c:v>1.333763448650001</c:v>
                </c:pt>
                <c:pt idx="925">
                  <c:v>1.3230013682961359</c:v>
                </c:pt>
                <c:pt idx="926">
                  <c:v>1.3341021981037711</c:v>
                </c:pt>
                <c:pt idx="927">
                  <c:v>1.356030443309693</c:v>
                </c:pt>
                <c:pt idx="928">
                  <c:v>1.3348491564377341</c:v>
                </c:pt>
                <c:pt idx="929">
                  <c:v>1.3047846248804751</c:v>
                </c:pt>
                <c:pt idx="930">
                  <c:v>1.2862905080303371</c:v>
                </c:pt>
                <c:pt idx="931">
                  <c:v>1.2951122463188101</c:v>
                </c:pt>
                <c:pt idx="932">
                  <c:v>1.3078577664630291</c:v>
                </c:pt>
                <c:pt idx="933">
                  <c:v>1.282312781674759</c:v>
                </c:pt>
                <c:pt idx="934">
                  <c:v>1.3150997615066771</c:v>
                </c:pt>
                <c:pt idx="935">
                  <c:v>1.338657490576759</c:v>
                </c:pt>
                <c:pt idx="936">
                  <c:v>1.366540964980888</c:v>
                </c:pt>
                <c:pt idx="937">
                  <c:v>1.359755520263229</c:v>
                </c:pt>
                <c:pt idx="938">
                  <c:v>1.363801504027963</c:v>
                </c:pt>
                <c:pt idx="939">
                  <c:v>1.363604465414241</c:v>
                </c:pt>
                <c:pt idx="940">
                  <c:v>1.357498586565032</c:v>
                </c:pt>
                <c:pt idx="941">
                  <c:v>1.3555388246068969</c:v>
                </c:pt>
                <c:pt idx="942">
                  <c:v>1.3589831478498819</c:v>
                </c:pt>
                <c:pt idx="943">
                  <c:v>1.381574703071675</c:v>
                </c:pt>
                <c:pt idx="944">
                  <c:v>1.4034611543279789</c:v>
                </c:pt>
                <c:pt idx="945">
                  <c:v>1.4151692699709819</c:v>
                </c:pt>
                <c:pt idx="946">
                  <c:v>1.3565268414621039</c:v>
                </c:pt>
                <c:pt idx="947">
                  <c:v>1.3880021215401159</c:v>
                </c:pt>
                <c:pt idx="948">
                  <c:v>1.3878569572853769</c:v>
                </c:pt>
                <c:pt idx="949">
                  <c:v>1.3573941954992139</c:v>
                </c:pt>
                <c:pt idx="950">
                  <c:v>1.3562497860216129</c:v>
                </c:pt>
                <c:pt idx="951">
                  <c:v>1.373473917568967</c:v>
                </c:pt>
                <c:pt idx="952">
                  <c:v>1.3909688337154</c:v>
                </c:pt>
                <c:pt idx="953">
                  <c:v>1.3901091083540209</c:v>
                </c:pt>
                <c:pt idx="954">
                  <c:v>1.399882911097611</c:v>
                </c:pt>
                <c:pt idx="955">
                  <c:v>1.402148506951995</c:v>
                </c:pt>
                <c:pt idx="956">
                  <c:v>1.381856130929477</c:v>
                </c:pt>
                <c:pt idx="957">
                  <c:v>1.373325118642964</c:v>
                </c:pt>
                <c:pt idx="958">
                  <c:v>1.366612682164615</c:v>
                </c:pt>
                <c:pt idx="959">
                  <c:v>1.3606096711900291</c:v>
                </c:pt>
                <c:pt idx="960">
                  <c:v>1.3393684360917759</c:v>
                </c:pt>
                <c:pt idx="961">
                  <c:v>1.342275762890121</c:v>
                </c:pt>
                <c:pt idx="962">
                  <c:v>1.36164766398012</c:v>
                </c:pt>
                <c:pt idx="963">
                  <c:v>1.38796471272757</c:v>
                </c:pt>
                <c:pt idx="964">
                  <c:v>1.3589783302409899</c:v>
                </c:pt>
                <c:pt idx="965">
                  <c:v>1.381809051919807</c:v>
                </c:pt>
                <c:pt idx="966">
                  <c:v>1.391769173699841</c:v>
                </c:pt>
                <c:pt idx="967">
                  <c:v>1.4009842196703111</c:v>
                </c:pt>
                <c:pt idx="968">
                  <c:v>1.4190885585716999</c:v>
                </c:pt>
                <c:pt idx="969">
                  <c:v>1.425174877610814</c:v>
                </c:pt>
                <c:pt idx="970">
                  <c:v>1.3918346645613171</c:v>
                </c:pt>
                <c:pt idx="971">
                  <c:v>1.4044412817523859</c:v>
                </c:pt>
                <c:pt idx="972">
                  <c:v>1.4228632616667349</c:v>
                </c:pt>
                <c:pt idx="973">
                  <c:v>1.3969884980350491</c:v>
                </c:pt>
                <c:pt idx="974">
                  <c:v>1.378931130025373</c:v>
                </c:pt>
                <c:pt idx="975">
                  <c:v>1.3722483146868469</c:v>
                </c:pt>
                <c:pt idx="976">
                  <c:v>1.3992847548695899</c:v>
                </c:pt>
                <c:pt idx="977">
                  <c:v>1.418403933418928</c:v>
                </c:pt>
                <c:pt idx="978">
                  <c:v>1.416623774464248</c:v>
                </c:pt>
                <c:pt idx="979">
                  <c:v>1.400455322532502</c:v>
                </c:pt>
                <c:pt idx="980">
                  <c:v>1.374584457507088</c:v>
                </c:pt>
                <c:pt idx="981">
                  <c:v>1.3981309454897539</c:v>
                </c:pt>
                <c:pt idx="982">
                  <c:v>1.4427922691410651</c:v>
                </c:pt>
                <c:pt idx="983">
                  <c:v>1.4583654967493429</c:v>
                </c:pt>
                <c:pt idx="984">
                  <c:v>1.4880330509740041</c:v>
                </c:pt>
                <c:pt idx="985">
                  <c:v>1.4981931591720119</c:v>
                </c:pt>
                <c:pt idx="986">
                  <c:v>1.496926035815104</c:v>
                </c:pt>
                <c:pt idx="987">
                  <c:v>1.504158522838563</c:v>
                </c:pt>
                <c:pt idx="988">
                  <c:v>1.493364728460723</c:v>
                </c:pt>
                <c:pt idx="989">
                  <c:v>1.519333164818808</c:v>
                </c:pt>
                <c:pt idx="990">
                  <c:v>1.555419630814098</c:v>
                </c:pt>
                <c:pt idx="991">
                  <c:v>1.5535985387062961</c:v>
                </c:pt>
                <c:pt idx="992">
                  <c:v>1.563719384920861</c:v>
                </c:pt>
                <c:pt idx="993">
                  <c:v>1.5228265790712781</c:v>
                </c:pt>
                <c:pt idx="994">
                  <c:v>1.5253542633348489</c:v>
                </c:pt>
                <c:pt idx="995">
                  <c:v>1.5421778579345731</c:v>
                </c:pt>
                <c:pt idx="996">
                  <c:v>1.5220221950952191</c:v>
                </c:pt>
                <c:pt idx="997">
                  <c:v>1.530703299789133</c:v>
                </c:pt>
                <c:pt idx="998">
                  <c:v>1.510743201516471</c:v>
                </c:pt>
                <c:pt idx="999">
                  <c:v>1.492330040011199</c:v>
                </c:pt>
                <c:pt idx="1000">
                  <c:v>1.4486177257800119</c:v>
                </c:pt>
                <c:pt idx="1001">
                  <c:v>1.401553722637104</c:v>
                </c:pt>
                <c:pt idx="1002">
                  <c:v>1.389448225730969</c:v>
                </c:pt>
                <c:pt idx="1003">
                  <c:v>1.353706857220998</c:v>
                </c:pt>
                <c:pt idx="1004">
                  <c:v>1.387409074585362</c:v>
                </c:pt>
                <c:pt idx="1005">
                  <c:v>1.4168978956725891</c:v>
                </c:pt>
                <c:pt idx="1006">
                  <c:v>1.406552454434832</c:v>
                </c:pt>
                <c:pt idx="1007">
                  <c:v>1.4013096913227321</c:v>
                </c:pt>
                <c:pt idx="1008">
                  <c:v>1.409926650533589</c:v>
                </c:pt>
                <c:pt idx="1009">
                  <c:v>1.404652504518886</c:v>
                </c:pt>
                <c:pt idx="1010">
                  <c:v>1.3687103134072851</c:v>
                </c:pt>
                <c:pt idx="1011">
                  <c:v>1.3850399833368949</c:v>
                </c:pt>
                <c:pt idx="1012">
                  <c:v>1.3844438734944451</c:v>
                </c:pt>
                <c:pt idx="1013">
                  <c:v>1.4123226868268779</c:v>
                </c:pt>
                <c:pt idx="1014">
                  <c:v>1.3986069087735631</c:v>
                </c:pt>
                <c:pt idx="1015">
                  <c:v>1.4454729440399761</c:v>
                </c:pt>
                <c:pt idx="1016">
                  <c:v>1.4496553961139189</c:v>
                </c:pt>
                <c:pt idx="1017">
                  <c:v>1.442932658294849</c:v>
                </c:pt>
                <c:pt idx="1018">
                  <c:v>1.426537113516398</c:v>
                </c:pt>
                <c:pt idx="1019">
                  <c:v>1.465743126498799</c:v>
                </c:pt>
                <c:pt idx="1020">
                  <c:v>1.4942387066936491</c:v>
                </c:pt>
                <c:pt idx="1021">
                  <c:v>1.506231540505347</c:v>
                </c:pt>
                <c:pt idx="1022">
                  <c:v>1.499395166823587</c:v>
                </c:pt>
                <c:pt idx="1023">
                  <c:v>1.4748715202083289</c:v>
                </c:pt>
                <c:pt idx="1024">
                  <c:v>1.446642815486898</c:v>
                </c:pt>
                <c:pt idx="1025">
                  <c:v>1.458987085672468</c:v>
                </c:pt>
                <c:pt idx="1026">
                  <c:v>1.477505395160573</c:v>
                </c:pt>
                <c:pt idx="1027">
                  <c:v>1.4989785994824809</c:v>
                </c:pt>
                <c:pt idx="1028">
                  <c:v>1.4862497679387281</c:v>
                </c:pt>
                <c:pt idx="1029">
                  <c:v>1.5051584118149119</c:v>
                </c:pt>
                <c:pt idx="1030">
                  <c:v>1.524836381862261</c:v>
                </c:pt>
                <c:pt idx="1031">
                  <c:v>1.534193687651481</c:v>
                </c:pt>
                <c:pt idx="1032">
                  <c:v>1.5474767300652039</c:v>
                </c:pt>
                <c:pt idx="1033">
                  <c:v>1.522005333778828</c:v>
                </c:pt>
                <c:pt idx="1034">
                  <c:v>1.5454923972717549</c:v>
                </c:pt>
                <c:pt idx="1035">
                  <c:v>1.5212338649743209</c:v>
                </c:pt>
                <c:pt idx="1036">
                  <c:v>1.521671737847563</c:v>
                </c:pt>
                <c:pt idx="1037">
                  <c:v>1.506993580451556</c:v>
                </c:pt>
                <c:pt idx="1038">
                  <c:v>1.5090508454321541</c:v>
                </c:pt>
                <c:pt idx="1039">
                  <c:v>1.4843374581437989</c:v>
                </c:pt>
                <c:pt idx="1040">
                  <c:v>1.469478817268008</c:v>
                </c:pt>
                <c:pt idx="1041">
                  <c:v>1.4666351359132059</c:v>
                </c:pt>
                <c:pt idx="1042">
                  <c:v>1.45716985920583</c:v>
                </c:pt>
                <c:pt idx="1043">
                  <c:v>1.435243662775997</c:v>
                </c:pt>
                <c:pt idx="1044">
                  <c:v>1.4017109105425081</c:v>
                </c:pt>
                <c:pt idx="1045">
                  <c:v>1.4308552572247359</c:v>
                </c:pt>
                <c:pt idx="1046">
                  <c:v>1.454392398015115</c:v>
                </c:pt>
                <c:pt idx="1047">
                  <c:v>1.4618682372974281</c:v>
                </c:pt>
                <c:pt idx="1048">
                  <c:v>1.4657565380812381</c:v>
                </c:pt>
                <c:pt idx="1049">
                  <c:v>1.4486680302944761</c:v>
                </c:pt>
                <c:pt idx="1050">
                  <c:v>1.4429239752446901</c:v>
                </c:pt>
                <c:pt idx="1051">
                  <c:v>1.43672840653463</c:v>
                </c:pt>
                <c:pt idx="1052">
                  <c:v>1.4685938576810289</c:v>
                </c:pt>
                <c:pt idx="1053">
                  <c:v>1.467692685134081</c:v>
                </c:pt>
                <c:pt idx="1054">
                  <c:v>1.467012698402679</c:v>
                </c:pt>
                <c:pt idx="1055">
                  <c:v>1.442968661382207</c:v>
                </c:pt>
                <c:pt idx="1056">
                  <c:v>1.438399476279381</c:v>
                </c:pt>
                <c:pt idx="1057">
                  <c:v>1.4229556307401869</c:v>
                </c:pt>
                <c:pt idx="1058">
                  <c:v>1.4241899672211169</c:v>
                </c:pt>
                <c:pt idx="1059">
                  <c:v>1.439798222998717</c:v>
                </c:pt>
                <c:pt idx="1060">
                  <c:v>1.440293707616036</c:v>
                </c:pt>
                <c:pt idx="1061">
                  <c:v>1.4582134664163779</c:v>
                </c:pt>
                <c:pt idx="1062">
                  <c:v>1.466195586651543</c:v>
                </c:pt>
                <c:pt idx="1063">
                  <c:v>1.459769467957363</c:v>
                </c:pt>
                <c:pt idx="1064">
                  <c:v>1.481439918510753</c:v>
                </c:pt>
                <c:pt idx="1065">
                  <c:v>1.472862612804628</c:v>
                </c:pt>
                <c:pt idx="1066">
                  <c:v>1.4751142826731061</c:v>
                </c:pt>
                <c:pt idx="1067">
                  <c:v>1.4708968092402801</c:v>
                </c:pt>
                <c:pt idx="1068">
                  <c:v>1.4561762802555229</c:v>
                </c:pt>
                <c:pt idx="1069">
                  <c:v>1.472481383685992</c:v>
                </c:pt>
                <c:pt idx="1070">
                  <c:v>1.465866901625577</c:v>
                </c:pt>
                <c:pt idx="1071">
                  <c:v>1.4574039868689821</c:v>
                </c:pt>
                <c:pt idx="1072">
                  <c:v>1.4811401748158191</c:v>
                </c:pt>
                <c:pt idx="1073">
                  <c:v>1.4868375101593669</c:v>
                </c:pt>
                <c:pt idx="1074">
                  <c:v>1.4863218018275459</c:v>
                </c:pt>
                <c:pt idx="1075">
                  <c:v>1.502811232189005</c:v>
                </c:pt>
                <c:pt idx="1076">
                  <c:v>1.5132959585322849</c:v>
                </c:pt>
                <c:pt idx="1077">
                  <c:v>1.4993001818809439</c:v>
                </c:pt>
                <c:pt idx="1078">
                  <c:v>1.490092856357967</c:v>
                </c:pt>
                <c:pt idx="1079">
                  <c:v>1.4597566145749641</c:v>
                </c:pt>
                <c:pt idx="1080">
                  <c:v>1.4682763338048781</c:v>
                </c:pt>
                <c:pt idx="1081">
                  <c:v>1.4710319675137129</c:v>
                </c:pt>
                <c:pt idx="1082">
                  <c:v>1.481882349740216</c:v>
                </c:pt>
                <c:pt idx="1083">
                  <c:v>1.477743210241379</c:v>
                </c:pt>
                <c:pt idx="1084">
                  <c:v>1.4899620541837819</c:v>
                </c:pt>
                <c:pt idx="1085">
                  <c:v>1.4961599652904951</c:v>
                </c:pt>
                <c:pt idx="1086">
                  <c:v>1.5146213450727439</c:v>
                </c:pt>
                <c:pt idx="1087">
                  <c:v>1.513034045355985</c:v>
                </c:pt>
                <c:pt idx="1088">
                  <c:v>1.519643434464544</c:v>
                </c:pt>
                <c:pt idx="1089">
                  <c:v>1.525826653669357</c:v>
                </c:pt>
                <c:pt idx="1090">
                  <c:v>1.5251732712903681</c:v>
                </c:pt>
                <c:pt idx="1091">
                  <c:v>1.521698175055205</c:v>
                </c:pt>
                <c:pt idx="1092">
                  <c:v>1.5277853307131279</c:v>
                </c:pt>
                <c:pt idx="1093">
                  <c:v>1.5055652729958759</c:v>
                </c:pt>
                <c:pt idx="1094">
                  <c:v>1.4994851950962249</c:v>
                </c:pt>
                <c:pt idx="1095">
                  <c:v>1.5058368338845241</c:v>
                </c:pt>
                <c:pt idx="1096">
                  <c:v>1.5247926273193919</c:v>
                </c:pt>
                <c:pt idx="1097">
                  <c:v>1.5151728250703209</c:v>
                </c:pt>
                <c:pt idx="1098">
                  <c:v>1.515309713502575</c:v>
                </c:pt>
                <c:pt idx="1099">
                  <c:v>1.504337624174779</c:v>
                </c:pt>
                <c:pt idx="1100">
                  <c:v>1.512537543954307</c:v>
                </c:pt>
                <c:pt idx="1101">
                  <c:v>1.513532677850995</c:v>
                </c:pt>
                <c:pt idx="1102">
                  <c:v>1.5306389098326241</c:v>
                </c:pt>
                <c:pt idx="1103">
                  <c:v>1.5276002741535759</c:v>
                </c:pt>
                <c:pt idx="1104">
                  <c:v>1.5443818304543191</c:v>
                </c:pt>
                <c:pt idx="1105">
                  <c:v>1.56086097377543</c:v>
                </c:pt>
                <c:pt idx="1106">
                  <c:v>1.594698544107682</c:v>
                </c:pt>
                <c:pt idx="1107">
                  <c:v>1.600983104024394</c:v>
                </c:pt>
                <c:pt idx="1108">
                  <c:v>1.591129495552835</c:v>
                </c:pt>
                <c:pt idx="1109">
                  <c:v>1.602186426744636</c:v>
                </c:pt>
                <c:pt idx="1110">
                  <c:v>1.578389564545001</c:v>
                </c:pt>
                <c:pt idx="1111">
                  <c:v>1.5885863753025331</c:v>
                </c:pt>
                <c:pt idx="1112">
                  <c:v>1.604444254648729</c:v>
                </c:pt>
                <c:pt idx="1113">
                  <c:v>1.6037685380157709</c:v>
                </c:pt>
                <c:pt idx="1114">
                  <c:v>1.592995856709124</c:v>
                </c:pt>
                <c:pt idx="1115">
                  <c:v>1.602336390049163</c:v>
                </c:pt>
                <c:pt idx="1116">
                  <c:v>1.631384469948383</c:v>
                </c:pt>
                <c:pt idx="1117">
                  <c:v>1.631588841505957</c:v>
                </c:pt>
                <c:pt idx="1118">
                  <c:v>1.6252881926340039</c:v>
                </c:pt>
                <c:pt idx="1119">
                  <c:v>1.604486229094356</c:v>
                </c:pt>
                <c:pt idx="1120">
                  <c:v>1.6213398507762791</c:v>
                </c:pt>
                <c:pt idx="1121">
                  <c:v>1.6413119133777649</c:v>
                </c:pt>
                <c:pt idx="1122">
                  <c:v>1.643825185037646</c:v>
                </c:pt>
                <c:pt idx="1123">
                  <c:v>1.642481410691506</c:v>
                </c:pt>
                <c:pt idx="1124">
                  <c:v>1.6439124572506989</c:v>
                </c:pt>
                <c:pt idx="1125">
                  <c:v>1.6592410243855431</c:v>
                </c:pt>
                <c:pt idx="1126">
                  <c:v>1.642500981364321</c:v>
                </c:pt>
                <c:pt idx="1127">
                  <c:v>1.6235239735147391</c:v>
                </c:pt>
                <c:pt idx="1128">
                  <c:v>1.62695521414044</c:v>
                </c:pt>
                <c:pt idx="1129">
                  <c:v>1.610139205840099</c:v>
                </c:pt>
                <c:pt idx="1130">
                  <c:v>1.6189347821361899</c:v>
                </c:pt>
                <c:pt idx="1131">
                  <c:v>1.635787601041526</c:v>
                </c:pt>
                <c:pt idx="1132">
                  <c:v>1.653369887315564</c:v>
                </c:pt>
                <c:pt idx="1133">
                  <c:v>1.675068804301074</c:v>
                </c:pt>
                <c:pt idx="1134">
                  <c:v>1.68379750328453</c:v>
                </c:pt>
                <c:pt idx="1135">
                  <c:v>1.692499712984989</c:v>
                </c:pt>
                <c:pt idx="1136">
                  <c:v>1.6925007116067221</c:v>
                </c:pt>
                <c:pt idx="1137">
                  <c:v>1.6820803249670331</c:v>
                </c:pt>
                <c:pt idx="1138">
                  <c:v>1.6769074599031499</c:v>
                </c:pt>
                <c:pt idx="1139">
                  <c:v>1.6858259396536119</c:v>
                </c:pt>
                <c:pt idx="1140">
                  <c:v>1.6913735863317529</c:v>
                </c:pt>
                <c:pt idx="1141">
                  <c:v>1.6474559057921589</c:v>
                </c:pt>
                <c:pt idx="1142">
                  <c:v>1.654605644682307</c:v>
                </c:pt>
                <c:pt idx="1143">
                  <c:v>1.664287625727761</c:v>
                </c:pt>
                <c:pt idx="1144">
                  <c:v>1.6775718889458771</c:v>
                </c:pt>
                <c:pt idx="1145">
                  <c:v>1.6534630194515889</c:v>
                </c:pt>
                <c:pt idx="1146">
                  <c:v>1.665508982744708</c:v>
                </c:pt>
                <c:pt idx="1147">
                  <c:v>1.6928228512690531</c:v>
                </c:pt>
                <c:pt idx="1148">
                  <c:v>1.6837750623467149</c:v>
                </c:pt>
                <c:pt idx="1149">
                  <c:v>1.6875480572215209</c:v>
                </c:pt>
                <c:pt idx="1150">
                  <c:v>1.695619068419969</c:v>
                </c:pt>
                <c:pt idx="1151">
                  <c:v>1.6986227363323261</c:v>
                </c:pt>
                <c:pt idx="1152">
                  <c:v>1.7126363547144561</c:v>
                </c:pt>
                <c:pt idx="1153">
                  <c:v>1.7192889101391291</c:v>
                </c:pt>
                <c:pt idx="1154">
                  <c:v>1.712085097565222</c:v>
                </c:pt>
                <c:pt idx="1155">
                  <c:v>1.7086158160987071</c:v>
                </c:pt>
                <c:pt idx="1156">
                  <c:v>1.7067645801068929</c:v>
                </c:pt>
                <c:pt idx="1157">
                  <c:v>1.7196574172671739</c:v>
                </c:pt>
                <c:pt idx="1158">
                  <c:v>1.708692772806756</c:v>
                </c:pt>
                <c:pt idx="1159">
                  <c:v>1.711466771185141</c:v>
                </c:pt>
                <c:pt idx="1160">
                  <c:v>1.7196470832153099</c:v>
                </c:pt>
                <c:pt idx="1161">
                  <c:v>1.700770742506273</c:v>
                </c:pt>
                <c:pt idx="1162">
                  <c:v>1.689347118032916</c:v>
                </c:pt>
                <c:pt idx="1163">
                  <c:v>1.6765131456966169</c:v>
                </c:pt>
                <c:pt idx="1164">
                  <c:v>1.6689930797183681</c:v>
                </c:pt>
                <c:pt idx="1165">
                  <c:v>1.6565608697358609</c:v>
                </c:pt>
                <c:pt idx="1166">
                  <c:v>1.6912051715816401</c:v>
                </c:pt>
                <c:pt idx="1167">
                  <c:v>1.714133434557958</c:v>
                </c:pt>
                <c:pt idx="1168">
                  <c:v>1.7231583853378829</c:v>
                </c:pt>
                <c:pt idx="1169">
                  <c:v>1.733889712367872</c:v>
                </c:pt>
                <c:pt idx="1170">
                  <c:v>1.737269601447996</c:v>
                </c:pt>
                <c:pt idx="1171">
                  <c:v>1.7420796960078031</c:v>
                </c:pt>
                <c:pt idx="1172">
                  <c:v>1.726012065400194</c:v>
                </c:pt>
                <c:pt idx="1173">
                  <c:v>1.7216594854476099</c:v>
                </c:pt>
                <c:pt idx="1174">
                  <c:v>1.713331047944175</c:v>
                </c:pt>
                <c:pt idx="1175">
                  <c:v>1.740575506364249</c:v>
                </c:pt>
                <c:pt idx="1176">
                  <c:v>1.7345078231219719</c:v>
                </c:pt>
                <c:pt idx="1177">
                  <c:v>1.7447770110934371</c:v>
                </c:pt>
                <c:pt idx="1178">
                  <c:v>1.7288279075861439</c:v>
                </c:pt>
                <c:pt idx="1179">
                  <c:v>1.734361333960768</c:v>
                </c:pt>
                <c:pt idx="1180">
                  <c:v>1.7327324680180141</c:v>
                </c:pt>
                <c:pt idx="1181">
                  <c:v>1.719838553928402</c:v>
                </c:pt>
                <c:pt idx="1182">
                  <c:v>1.7190721066697361</c:v>
                </c:pt>
                <c:pt idx="1183">
                  <c:v>1.7228536702054631</c:v>
                </c:pt>
                <c:pt idx="1184">
                  <c:v>1.7384199537860809</c:v>
                </c:pt>
                <c:pt idx="1185">
                  <c:v>1.7648903365820681</c:v>
                </c:pt>
                <c:pt idx="1186">
                  <c:v>1.7946168041567201</c:v>
                </c:pt>
                <c:pt idx="1187">
                  <c:v>1.81932403981712</c:v>
                </c:pt>
                <c:pt idx="1188">
                  <c:v>1.836000744698538</c:v>
                </c:pt>
                <c:pt idx="1189">
                  <c:v>1.850866943278183</c:v>
                </c:pt>
                <c:pt idx="1190">
                  <c:v>1.870340448498591</c:v>
                </c:pt>
                <c:pt idx="1191">
                  <c:v>1.922353989826233</c:v>
                </c:pt>
                <c:pt idx="1192">
                  <c:v>1.947517176957166</c:v>
                </c:pt>
                <c:pt idx="1193">
                  <c:v>2.0283146531903449</c:v>
                </c:pt>
                <c:pt idx="1194">
                  <c:v>2.0202392565127911</c:v>
                </c:pt>
                <c:pt idx="1195">
                  <c:v>2.089194667545951</c:v>
                </c:pt>
                <c:pt idx="1196">
                  <c:v>1.991538464977024</c:v>
                </c:pt>
                <c:pt idx="1197">
                  <c:v>2.066208115960785</c:v>
                </c:pt>
                <c:pt idx="1198">
                  <c:v>2.040270284792423</c:v>
                </c:pt>
                <c:pt idx="1199">
                  <c:v>2.057793660724657</c:v>
                </c:pt>
                <c:pt idx="1200">
                  <c:v>2.0791374848326121</c:v>
                </c:pt>
                <c:pt idx="1201">
                  <c:v>2.1178179933861259</c:v>
                </c:pt>
                <c:pt idx="1202">
                  <c:v>2.1055835033657981</c:v>
                </c:pt>
                <c:pt idx="1203">
                  <c:v>2.115140701952317</c:v>
                </c:pt>
                <c:pt idx="1204">
                  <c:v>2.1476724250144228</c:v>
                </c:pt>
                <c:pt idx="1205">
                  <c:v>2.1692768278842842</c:v>
                </c:pt>
                <c:pt idx="1206">
                  <c:v>2.1121625390017358</c:v>
                </c:pt>
                <c:pt idx="1207">
                  <c:v>2.080272967994405</c:v>
                </c:pt>
                <c:pt idx="1208">
                  <c:v>2.1445851719168521</c:v>
                </c:pt>
                <c:pt idx="1209">
                  <c:v>2.1809863365092248</c:v>
                </c:pt>
                <c:pt idx="1210">
                  <c:v>2.176745320593517</c:v>
                </c:pt>
                <c:pt idx="1211">
                  <c:v>2.1396625702707608</c:v>
                </c:pt>
                <c:pt idx="1212">
                  <c:v>2.1869102047167028</c:v>
                </c:pt>
                <c:pt idx="1213">
                  <c:v>2.2961466277122078</c:v>
                </c:pt>
                <c:pt idx="1214">
                  <c:v>2.3279738864069088</c:v>
                </c:pt>
                <c:pt idx="1215">
                  <c:v>2.3341540121430451</c:v>
                </c:pt>
                <c:pt idx="1216">
                  <c:v>2.3037338542175179</c:v>
                </c:pt>
                <c:pt idx="1217">
                  <c:v>2.289488253200346</c:v>
                </c:pt>
                <c:pt idx="1218">
                  <c:v>2.2928494686103318</c:v>
                </c:pt>
                <c:pt idx="1219">
                  <c:v>2.2969170926197231</c:v>
                </c:pt>
                <c:pt idx="1220">
                  <c:v>2.270163988778457</c:v>
                </c:pt>
                <c:pt idx="1221">
                  <c:v>2.3215095152442569</c:v>
                </c:pt>
                <c:pt idx="1222">
                  <c:v>2.3658159400660992</c:v>
                </c:pt>
                <c:pt idx="1223">
                  <c:v>2.2289844574255548</c:v>
                </c:pt>
                <c:pt idx="1224">
                  <c:v>2.281683602132432</c:v>
                </c:pt>
                <c:pt idx="1225">
                  <c:v>2.3440234182169659</c:v>
                </c:pt>
                <c:pt idx="1226">
                  <c:v>2.348357272825472</c:v>
                </c:pt>
                <c:pt idx="1227">
                  <c:v>2.3406558921270331</c:v>
                </c:pt>
                <c:pt idx="1228">
                  <c:v>2.376030205098381</c:v>
                </c:pt>
                <c:pt idx="1229">
                  <c:v>2.372215066420015</c:v>
                </c:pt>
                <c:pt idx="1230">
                  <c:v>2.334940973955967</c:v>
                </c:pt>
                <c:pt idx="1231">
                  <c:v>2.3070820930092739</c:v>
                </c:pt>
                <c:pt idx="1232">
                  <c:v>2.2674154454662019</c:v>
                </c:pt>
                <c:pt idx="1233">
                  <c:v>2.3023490061420229</c:v>
                </c:pt>
                <c:pt idx="1234">
                  <c:v>2.3625543888170402</c:v>
                </c:pt>
                <c:pt idx="1235">
                  <c:v>2.3602394302943979</c:v>
                </c:pt>
                <c:pt idx="1236">
                  <c:v>2.3456828294684109</c:v>
                </c:pt>
                <c:pt idx="1237">
                  <c:v>2.2941892537481481</c:v>
                </c:pt>
                <c:pt idx="1238">
                  <c:v>2.2849525300497469</c:v>
                </c:pt>
                <c:pt idx="1239">
                  <c:v>2.327730514657476</c:v>
                </c:pt>
                <c:pt idx="1240">
                  <c:v>2.329972384875544</c:v>
                </c:pt>
                <c:pt idx="1241">
                  <c:v>2.337185827527136</c:v>
                </c:pt>
                <c:pt idx="1242">
                  <c:v>2.39301085836254</c:v>
                </c:pt>
                <c:pt idx="1243">
                  <c:v>2.4304108249613452</c:v>
                </c:pt>
                <c:pt idx="1244">
                  <c:v>2.4092275421774358</c:v>
                </c:pt>
                <c:pt idx="1245">
                  <c:v>2.4134168481084961</c:v>
                </c:pt>
                <c:pt idx="1246">
                  <c:v>2.453497620198287</c:v>
                </c:pt>
                <c:pt idx="1247">
                  <c:v>2.5055910930456631</c:v>
                </c:pt>
                <c:pt idx="1248">
                  <c:v>2.554599017697655</c:v>
                </c:pt>
                <c:pt idx="1249">
                  <c:v>2.5264848877593109</c:v>
                </c:pt>
                <c:pt idx="1250">
                  <c:v>2.5594567410413651</c:v>
                </c:pt>
                <c:pt idx="1251">
                  <c:v>2.5473526528733652</c:v>
                </c:pt>
                <c:pt idx="1252">
                  <c:v>2.5887796120641151</c:v>
                </c:pt>
                <c:pt idx="1253">
                  <c:v>2.5921020755662991</c:v>
                </c:pt>
                <c:pt idx="1254">
                  <c:v>2.6067430360811081</c:v>
                </c:pt>
                <c:pt idx="1255">
                  <c:v>2.5913730305400549</c:v>
                </c:pt>
                <c:pt idx="1256">
                  <c:v>2.5636864834012871</c:v>
                </c:pt>
                <c:pt idx="1257">
                  <c:v>2.5817680272004502</c:v>
                </c:pt>
                <c:pt idx="1258">
                  <c:v>2.645451618500045</c:v>
                </c:pt>
                <c:pt idx="1259">
                  <c:v>2.7286538956350022</c:v>
                </c:pt>
                <c:pt idx="1260">
                  <c:v>2.8136299156407949</c:v>
                </c:pt>
                <c:pt idx="1261">
                  <c:v>2.856970793718475</c:v>
                </c:pt>
                <c:pt idx="1262">
                  <c:v>2.8911439008584678</c:v>
                </c:pt>
                <c:pt idx="1263">
                  <c:v>3.0107588578271178</c:v>
                </c:pt>
                <c:pt idx="1264">
                  <c:v>3.090790389157219</c:v>
                </c:pt>
                <c:pt idx="1265">
                  <c:v>3.177651892807186</c:v>
                </c:pt>
                <c:pt idx="1266">
                  <c:v>3.109449854938664</c:v>
                </c:pt>
                <c:pt idx="1267">
                  <c:v>3.1740665114283049</c:v>
                </c:pt>
                <c:pt idx="1268">
                  <c:v>3.2495197524371391</c:v>
                </c:pt>
                <c:pt idx="1269">
                  <c:v>3.308213607345857</c:v>
                </c:pt>
                <c:pt idx="1270">
                  <c:v>3.432804245262195</c:v>
                </c:pt>
                <c:pt idx="1271">
                  <c:v>3.6121252652866338</c:v>
                </c:pt>
                <c:pt idx="1272">
                  <c:v>3.714794763711128</c:v>
                </c:pt>
                <c:pt idx="1273">
                  <c:v>3.7372353058881389</c:v>
                </c:pt>
                <c:pt idx="1274">
                  <c:v>3.6124724347333581</c:v>
                </c:pt>
                <c:pt idx="1275">
                  <c:v>3.692984283804686</c:v>
                </c:pt>
                <c:pt idx="1276">
                  <c:v>3.7084924111047521</c:v>
                </c:pt>
                <c:pt idx="1277">
                  <c:v>3.703400718691372</c:v>
                </c:pt>
                <c:pt idx="1278">
                  <c:v>3.658131920342969</c:v>
                </c:pt>
                <c:pt idx="1279">
                  <c:v>3.4797810502548332</c:v>
                </c:pt>
                <c:pt idx="1280">
                  <c:v>3.57116408185935</c:v>
                </c:pt>
                <c:pt idx="1281">
                  <c:v>3.635455246720412</c:v>
                </c:pt>
                <c:pt idx="1282">
                  <c:v>3.5539982772135361</c:v>
                </c:pt>
                <c:pt idx="1283">
                  <c:v>3.8166780222674852</c:v>
                </c:pt>
                <c:pt idx="1284">
                  <c:v>3.9457930532864069</c:v>
                </c:pt>
                <c:pt idx="1285">
                  <c:v>4.0673559865620179</c:v>
                </c:pt>
                <c:pt idx="1286">
                  <c:v>4.1792293676013124</c:v>
                </c:pt>
                <c:pt idx="1287">
                  <c:v>4.2710262779482973</c:v>
                </c:pt>
                <c:pt idx="1288">
                  <c:v>4.2953809011904287</c:v>
                </c:pt>
                <c:pt idx="1289">
                  <c:v>4.4049574065753374</c:v>
                </c:pt>
                <c:pt idx="1290">
                  <c:v>4.4543646318172909</c:v>
                </c:pt>
                <c:pt idx="1291">
                  <c:v>4.5084272292364007</c:v>
                </c:pt>
                <c:pt idx="1292">
                  <c:v>4.3200347050147876</c:v>
                </c:pt>
                <c:pt idx="1293">
                  <c:v>4.2686971490281884</c:v>
                </c:pt>
                <c:pt idx="1294">
                  <c:v>4.1785542732103904</c:v>
                </c:pt>
                <c:pt idx="1295">
                  <c:v>4.3088440445108267</c:v>
                </c:pt>
                <c:pt idx="1296">
                  <c:v>4.4532992802706124</c:v>
                </c:pt>
                <c:pt idx="1297">
                  <c:v>4.5377818039477216</c:v>
                </c:pt>
                <c:pt idx="1298">
                  <c:v>4.4773271046235603</c:v>
                </c:pt>
                <c:pt idx="1299">
                  <c:v>4.4783195245695557</c:v>
                </c:pt>
                <c:pt idx="1300">
                  <c:v>4.38647840962164</c:v>
                </c:pt>
                <c:pt idx="1301">
                  <c:v>4.3568321380076771</c:v>
                </c:pt>
                <c:pt idx="1302">
                  <c:v>4.5103413205344651</c:v>
                </c:pt>
                <c:pt idx="1303">
                  <c:v>4.5741715604290736</c:v>
                </c:pt>
                <c:pt idx="1304">
                  <c:v>4.6849731436742514</c:v>
                </c:pt>
                <c:pt idx="1305">
                  <c:v>4.7657198274159827</c:v>
                </c:pt>
                <c:pt idx="1306">
                  <c:v>4.9065216907455831</c:v>
                </c:pt>
                <c:pt idx="1307">
                  <c:v>5.0200646142237026</c:v>
                </c:pt>
                <c:pt idx="1308">
                  <c:v>5.0167566214872794</c:v>
                </c:pt>
                <c:pt idx="1309">
                  <c:v>4.664278704261303</c:v>
                </c:pt>
                <c:pt idx="1310">
                  <c:v>4.646076388310111</c:v>
                </c:pt>
                <c:pt idx="1311">
                  <c:v>4.8808833384089354</c:v>
                </c:pt>
                <c:pt idx="1312">
                  <c:v>4.9320045554760839</c:v>
                </c:pt>
                <c:pt idx="1313">
                  <c:v>4.9057716361745749</c:v>
                </c:pt>
                <c:pt idx="1314">
                  <c:v>4.9148823337421916</c:v>
                </c:pt>
                <c:pt idx="1315">
                  <c:v>4.989574787499401</c:v>
                </c:pt>
                <c:pt idx="1316">
                  <c:v>5.1090886179542068</c:v>
                </c:pt>
                <c:pt idx="1317">
                  <c:v>5.1012551784640037</c:v>
                </c:pt>
                <c:pt idx="1318">
                  <c:v>5.1252235896331007</c:v>
                </c:pt>
                <c:pt idx="1319">
                  <c:v>5.1007461617638761</c:v>
                </c:pt>
                <c:pt idx="1320">
                  <c:v>5.1773538130725711</c:v>
                </c:pt>
                <c:pt idx="1321">
                  <c:v>5.1011590745416147</c:v>
                </c:pt>
                <c:pt idx="1322">
                  <c:v>4.9234725906993297</c:v>
                </c:pt>
                <c:pt idx="1323">
                  <c:v>5.0005808733072046</c:v>
                </c:pt>
                <c:pt idx="1324">
                  <c:v>4.8478875895551754</c:v>
                </c:pt>
                <c:pt idx="1325">
                  <c:v>4.5623223398872339</c:v>
                </c:pt>
                <c:pt idx="1326">
                  <c:v>4.7491516911466816</c:v>
                </c:pt>
                <c:pt idx="1327">
                  <c:v>4.8914176292567904</c:v>
                </c:pt>
                <c:pt idx="1328">
                  <c:v>4.7213148666319658</c:v>
                </c:pt>
                <c:pt idx="1329">
                  <c:v>4.3307220718363322</c:v>
                </c:pt>
                <c:pt idx="1330">
                  <c:v>4.3050099618964444</c:v>
                </c:pt>
                <c:pt idx="1331">
                  <c:v>4.5612741131435461</c:v>
                </c:pt>
                <c:pt idx="1332">
                  <c:v>4.318654889870019</c:v>
                </c:pt>
                <c:pt idx="1333">
                  <c:v>4.1354094973259574</c:v>
                </c:pt>
                <c:pt idx="1334">
                  <c:v>3.9027285966810918</c:v>
                </c:pt>
                <c:pt idx="1335">
                  <c:v>3.9652042218839121</c:v>
                </c:pt>
                <c:pt idx="1336">
                  <c:v>3.8713894770786919</c:v>
                </c:pt>
                <c:pt idx="1337">
                  <c:v>3.6061593262117371</c:v>
                </c:pt>
                <c:pt idx="1338">
                  <c:v>3.836438786675461</c:v>
                </c:pt>
                <c:pt idx="1339">
                  <c:v>4.0523958274441458</c:v>
                </c:pt>
                <c:pt idx="1340">
                  <c:v>4.1816127467996944</c:v>
                </c:pt>
                <c:pt idx="1341">
                  <c:v>4.0615870676359966</c:v>
                </c:pt>
                <c:pt idx="1342">
                  <c:v>3.8748831876398122</c:v>
                </c:pt>
                <c:pt idx="1343">
                  <c:v>3.9592031510638859</c:v>
                </c:pt>
                <c:pt idx="1344">
                  <c:v>4.1371031049417439</c:v>
                </c:pt>
                <c:pt idx="1345">
                  <c:v>4.1713406970133278</c:v>
                </c:pt>
                <c:pt idx="1346">
                  <c:v>4.1937685175401409</c:v>
                </c:pt>
                <c:pt idx="1347">
                  <c:v>4.2115554795810404</c:v>
                </c:pt>
                <c:pt idx="1348">
                  <c:v>4.3150892285862508</c:v>
                </c:pt>
                <c:pt idx="1349">
                  <c:v>4.2307258189027337</c:v>
                </c:pt>
                <c:pt idx="1350">
                  <c:v>3.8537515421239501</c:v>
                </c:pt>
                <c:pt idx="1351">
                  <c:v>3.8458268736014438</c:v>
                </c:pt>
                <c:pt idx="1352">
                  <c:v>3.9824140588889252</c:v>
                </c:pt>
                <c:pt idx="1353">
                  <c:v>3.8439540086809529</c:v>
                </c:pt>
                <c:pt idx="1354">
                  <c:v>3.8281204579874841</c:v>
                </c:pt>
                <c:pt idx="1355">
                  <c:v>3.7254255263056359</c:v>
                </c:pt>
                <c:pt idx="1356">
                  <c:v>3.9482606634112232</c:v>
                </c:pt>
                <c:pt idx="1357">
                  <c:v>3.8028134988290101</c:v>
                </c:pt>
                <c:pt idx="1358">
                  <c:v>3.7819856735527062</c:v>
                </c:pt>
                <c:pt idx="1359">
                  <c:v>3.9319456587613022</c:v>
                </c:pt>
                <c:pt idx="1360">
                  <c:v>4.1508907858901134</c:v>
                </c:pt>
                <c:pt idx="1361">
                  <c:v>4.133456651176326</c:v>
                </c:pt>
                <c:pt idx="1362">
                  <c:v>4.0384487067831349</c:v>
                </c:pt>
                <c:pt idx="1363">
                  <c:v>4.1581155968562413</c:v>
                </c:pt>
                <c:pt idx="1364">
                  <c:v>4.139480770330902</c:v>
                </c:pt>
                <c:pt idx="1365">
                  <c:v>4.1805624809046922</c:v>
                </c:pt>
                <c:pt idx="1366">
                  <c:v>3.8191914586936351</c:v>
                </c:pt>
                <c:pt idx="1367">
                  <c:v>3.9236421667160428</c:v>
                </c:pt>
                <c:pt idx="1368">
                  <c:v>3.7544456400337709</c:v>
                </c:pt>
                <c:pt idx="1369">
                  <c:v>3.5246285725581008</c:v>
                </c:pt>
                <c:pt idx="1370">
                  <c:v>3.1757057772575759</c:v>
                </c:pt>
                <c:pt idx="1371">
                  <c:v>2.8862790202316901</c:v>
                </c:pt>
                <c:pt idx="1372">
                  <c:v>2.8144871543751671</c:v>
                </c:pt>
                <c:pt idx="1373">
                  <c:v>3.0000496306850581</c:v>
                </c:pt>
                <c:pt idx="1374">
                  <c:v>3.1838645449097509</c:v>
                </c:pt>
                <c:pt idx="1375">
                  <c:v>3.1271155709900031</c:v>
                </c:pt>
                <c:pt idx="1376">
                  <c:v>3.1295370287915909</c:v>
                </c:pt>
                <c:pt idx="1377">
                  <c:v>3.150230336857438</c:v>
                </c:pt>
                <c:pt idx="1378">
                  <c:v>3.0471167128157628</c:v>
                </c:pt>
                <c:pt idx="1379">
                  <c:v>3.1569124618322268</c:v>
                </c:pt>
                <c:pt idx="1380">
                  <c:v>3.251533849969706</c:v>
                </c:pt>
                <c:pt idx="1381">
                  <c:v>3.181248007355808</c:v>
                </c:pt>
                <c:pt idx="1382">
                  <c:v>3.1696801614567298</c:v>
                </c:pt>
                <c:pt idx="1383">
                  <c:v>3.0585488018289091</c:v>
                </c:pt>
                <c:pt idx="1384">
                  <c:v>2.9174526349233578</c:v>
                </c:pt>
                <c:pt idx="1385">
                  <c:v>3.1194724518600672</c:v>
                </c:pt>
                <c:pt idx="1386">
                  <c:v>3.053281051837117</c:v>
                </c:pt>
                <c:pt idx="1387">
                  <c:v>3.068612833926335</c:v>
                </c:pt>
                <c:pt idx="1388">
                  <c:v>3.1458354541052969</c:v>
                </c:pt>
                <c:pt idx="1389">
                  <c:v>3.1633705811348021</c:v>
                </c:pt>
                <c:pt idx="1390">
                  <c:v>3.0826850025921209</c:v>
                </c:pt>
                <c:pt idx="1391">
                  <c:v>3.1049472608099169</c:v>
                </c:pt>
                <c:pt idx="1392">
                  <c:v>3.0288130040944581</c:v>
                </c:pt>
                <c:pt idx="1393">
                  <c:v>3.067009172107189</c:v>
                </c:pt>
                <c:pt idx="1394">
                  <c:v>3.0046276750670389</c:v>
                </c:pt>
                <c:pt idx="1395">
                  <c:v>3.024346583191357</c:v>
                </c:pt>
                <c:pt idx="1396">
                  <c:v>3.1444265059566789</c:v>
                </c:pt>
                <c:pt idx="1397">
                  <c:v>3.1911110386839581</c:v>
                </c:pt>
                <c:pt idx="1398">
                  <c:v>3.3222177655815441</c:v>
                </c:pt>
                <c:pt idx="1399">
                  <c:v>3.333379695739203</c:v>
                </c:pt>
                <c:pt idx="1400">
                  <c:v>3.2924644471294919</c:v>
                </c:pt>
                <c:pt idx="1401">
                  <c:v>3.4185125256273472</c:v>
                </c:pt>
                <c:pt idx="1402">
                  <c:v>3.4893286208591259</c:v>
                </c:pt>
                <c:pt idx="1403">
                  <c:v>3.467488616236845</c:v>
                </c:pt>
                <c:pt idx="1404">
                  <c:v>3.546929614475903</c:v>
                </c:pt>
                <c:pt idx="1405">
                  <c:v>3.384949160815101</c:v>
                </c:pt>
                <c:pt idx="1406">
                  <c:v>3.4784394446877922</c:v>
                </c:pt>
                <c:pt idx="1407">
                  <c:v>3.5196971573730091</c:v>
                </c:pt>
                <c:pt idx="1408">
                  <c:v>3.534920775555856</c:v>
                </c:pt>
                <c:pt idx="1409">
                  <c:v>3.5622130353699739</c:v>
                </c:pt>
                <c:pt idx="1410">
                  <c:v>3.4988464496035392</c:v>
                </c:pt>
                <c:pt idx="1411">
                  <c:v>3.4948793118011201</c:v>
                </c:pt>
                <c:pt idx="1412">
                  <c:v>3.4678165367512261</c:v>
                </c:pt>
                <c:pt idx="1413">
                  <c:v>3.407203499950755</c:v>
                </c:pt>
                <c:pt idx="1414">
                  <c:v>3.396364313375571</c:v>
                </c:pt>
                <c:pt idx="1415">
                  <c:v>3.5827699745307529</c:v>
                </c:pt>
                <c:pt idx="1416">
                  <c:v>3.5806287075511278</c:v>
                </c:pt>
                <c:pt idx="1417">
                  <c:v>3.6567265229853572</c:v>
                </c:pt>
                <c:pt idx="1418">
                  <c:v>3.7058442173858621</c:v>
                </c:pt>
                <c:pt idx="1419">
                  <c:v>3.6945665279512738</c:v>
                </c:pt>
                <c:pt idx="1420">
                  <c:v>3.704553292086552</c:v>
                </c:pt>
                <c:pt idx="1421">
                  <c:v>3.670890914968743</c:v>
                </c:pt>
                <c:pt idx="1422">
                  <c:v>3.5762513267820859</c:v>
                </c:pt>
                <c:pt idx="1423">
                  <c:v>3.647942355215672</c:v>
                </c:pt>
                <c:pt idx="1424">
                  <c:v>3.5798970794065368</c:v>
                </c:pt>
                <c:pt idx="1425">
                  <c:v>3.5095600467137009</c:v>
                </c:pt>
                <c:pt idx="1426">
                  <c:v>3.5688471297984021</c:v>
                </c:pt>
                <c:pt idx="1427">
                  <c:v>3.5449187940944369</c:v>
                </c:pt>
                <c:pt idx="1428">
                  <c:v>3.5346308434530331</c:v>
                </c:pt>
                <c:pt idx="1429">
                  <c:v>3.5461046617040961</c:v>
                </c:pt>
                <c:pt idx="1430">
                  <c:v>3.6394205285130892</c:v>
                </c:pt>
                <c:pt idx="1431">
                  <c:v>3.556581754770495</c:v>
                </c:pt>
                <c:pt idx="1432">
                  <c:v>3.3635256138995828</c:v>
                </c:pt>
                <c:pt idx="1433">
                  <c:v>3.380652773285767</c:v>
                </c:pt>
                <c:pt idx="1434">
                  <c:v>3.3888078213255128</c:v>
                </c:pt>
                <c:pt idx="1435">
                  <c:v>3.4365666005735149</c:v>
                </c:pt>
                <c:pt idx="1436">
                  <c:v>3.5082004701276852</c:v>
                </c:pt>
                <c:pt idx="1437">
                  <c:v>3.4383633984915041</c:v>
                </c:pt>
                <c:pt idx="1438">
                  <c:v>3.4490109347062901</c:v>
                </c:pt>
                <c:pt idx="1439">
                  <c:v>3.3649538417723051</c:v>
                </c:pt>
                <c:pt idx="1440">
                  <c:v>3.385380272861036</c:v>
                </c:pt>
                <c:pt idx="1441">
                  <c:v>3.4032947034860932</c:v>
                </c:pt>
                <c:pt idx="1442">
                  <c:v>3.3856281588499049</c:v>
                </c:pt>
                <c:pt idx="1443">
                  <c:v>3.4566808488239662</c:v>
                </c:pt>
                <c:pt idx="1444">
                  <c:v>3.46683848328344</c:v>
                </c:pt>
                <c:pt idx="1445">
                  <c:v>3.4644886718291059</c:v>
                </c:pt>
                <c:pt idx="1446">
                  <c:v>3.553591427637989</c:v>
                </c:pt>
                <c:pt idx="1447">
                  <c:v>3.534543148393098</c:v>
                </c:pt>
                <c:pt idx="1448">
                  <c:v>3.617837787624814</c:v>
                </c:pt>
                <c:pt idx="1449">
                  <c:v>3.636669971029054</c:v>
                </c:pt>
                <c:pt idx="1450">
                  <c:v>3.601901869995582</c:v>
                </c:pt>
                <c:pt idx="1451">
                  <c:v>3.5855521981442249</c:v>
                </c:pt>
                <c:pt idx="1452">
                  <c:v>3.5787481556145542</c:v>
                </c:pt>
                <c:pt idx="1453">
                  <c:v>3.5062989865763972</c:v>
                </c:pt>
                <c:pt idx="1454">
                  <c:v>3.4988872657865029</c:v>
                </c:pt>
                <c:pt idx="1455">
                  <c:v>3.5118129994979732</c:v>
                </c:pt>
                <c:pt idx="1456">
                  <c:v>3.4660625804330709</c:v>
                </c:pt>
                <c:pt idx="1457">
                  <c:v>3.199719068904626</c:v>
                </c:pt>
                <c:pt idx="1458">
                  <c:v>3.2217794199087622</c:v>
                </c:pt>
                <c:pt idx="1459">
                  <c:v>3.2922019153234259</c:v>
                </c:pt>
                <c:pt idx="1460">
                  <c:v>3.0255032277783518</c:v>
                </c:pt>
                <c:pt idx="1461">
                  <c:v>3.1236247673359339</c:v>
                </c:pt>
                <c:pt idx="1462">
                  <c:v>2.9685576606693429</c:v>
                </c:pt>
                <c:pt idx="1463">
                  <c:v>3.0403220117638199</c:v>
                </c:pt>
                <c:pt idx="1464">
                  <c:v>2.962253730774842</c:v>
                </c:pt>
                <c:pt idx="1465">
                  <c:v>3.079281823667285</c:v>
                </c:pt>
                <c:pt idx="1466">
                  <c:v>2.9752697501608392</c:v>
                </c:pt>
                <c:pt idx="1467">
                  <c:v>3.0115361358999539</c:v>
                </c:pt>
                <c:pt idx="1468">
                  <c:v>3.1071293458540108</c:v>
                </c:pt>
                <c:pt idx="1469">
                  <c:v>3.0385766954209288</c:v>
                </c:pt>
                <c:pt idx="1470">
                  <c:v>2.9406754132231829</c:v>
                </c:pt>
                <c:pt idx="1471">
                  <c:v>2.973234491681541</c:v>
                </c:pt>
                <c:pt idx="1472">
                  <c:v>2.9889632703822779</c:v>
                </c:pt>
                <c:pt idx="1473">
                  <c:v>2.7928468144452632</c:v>
                </c:pt>
                <c:pt idx="1474">
                  <c:v>2.8200915088841949</c:v>
                </c:pt>
                <c:pt idx="1475">
                  <c:v>2.7403447852364642</c:v>
                </c:pt>
                <c:pt idx="1476">
                  <c:v>2.8207254380721221</c:v>
                </c:pt>
                <c:pt idx="1477">
                  <c:v>2.8296626841583108</c:v>
                </c:pt>
                <c:pt idx="1478">
                  <c:v>2.9317786005079398</c:v>
                </c:pt>
                <c:pt idx="1479">
                  <c:v>2.9759437772018811</c:v>
                </c:pt>
                <c:pt idx="1480">
                  <c:v>3.0788902475399702</c:v>
                </c:pt>
                <c:pt idx="1481">
                  <c:v>2.994717779999529</c:v>
                </c:pt>
                <c:pt idx="1482">
                  <c:v>3.0224687552077438</c:v>
                </c:pt>
                <c:pt idx="1483">
                  <c:v>3.1397477580269348</c:v>
                </c:pt>
                <c:pt idx="1484">
                  <c:v>3.1474729188896511</c:v>
                </c:pt>
                <c:pt idx="1485">
                  <c:v>3.1198900239825131</c:v>
                </c:pt>
                <c:pt idx="1486">
                  <c:v>3.1115637322573559</c:v>
                </c:pt>
                <c:pt idx="1487">
                  <c:v>3.142285150900185</c:v>
                </c:pt>
                <c:pt idx="1488">
                  <c:v>3.0626223897630842</c:v>
                </c:pt>
                <c:pt idx="1489">
                  <c:v>3.0775703920520021</c:v>
                </c:pt>
                <c:pt idx="1490">
                  <c:v>2.8247196389736011</c:v>
                </c:pt>
                <c:pt idx="1491">
                  <c:v>2.8472143699222192</c:v>
                </c:pt>
                <c:pt idx="1492">
                  <c:v>2.6764803551803129</c:v>
                </c:pt>
                <c:pt idx="1493">
                  <c:v>2.7479919662835188</c:v>
                </c:pt>
                <c:pt idx="1494">
                  <c:v>2.8713204668781209</c:v>
                </c:pt>
                <c:pt idx="1495">
                  <c:v>2.847289571325859</c:v>
                </c:pt>
                <c:pt idx="1496">
                  <c:v>2.759017006049493</c:v>
                </c:pt>
                <c:pt idx="1497">
                  <c:v>2.8091834036675789</c:v>
                </c:pt>
                <c:pt idx="1498">
                  <c:v>2.833828375964289</c:v>
                </c:pt>
                <c:pt idx="1499">
                  <c:v>2.762348084768572</c:v>
                </c:pt>
                <c:pt idx="1500">
                  <c:v>2.734278290195324</c:v>
                </c:pt>
                <c:pt idx="1501">
                  <c:v>2.7284385925670849</c:v>
                </c:pt>
                <c:pt idx="1502">
                  <c:v>2.8541128197299082</c:v>
                </c:pt>
                <c:pt idx="1503">
                  <c:v>2.8657412240633819</c:v>
                </c:pt>
                <c:pt idx="1504">
                  <c:v>2.8375325074464901</c:v>
                </c:pt>
                <c:pt idx="1505">
                  <c:v>2.992547579415914</c:v>
                </c:pt>
                <c:pt idx="1506">
                  <c:v>3.1132292355893938</c:v>
                </c:pt>
                <c:pt idx="1507">
                  <c:v>3.195681702198033</c:v>
                </c:pt>
                <c:pt idx="1508">
                  <c:v>3.168867586124402</c:v>
                </c:pt>
                <c:pt idx="1509">
                  <c:v>3.209098175421762</c:v>
                </c:pt>
                <c:pt idx="1510">
                  <c:v>3.2059718770180581</c:v>
                </c:pt>
                <c:pt idx="1511">
                  <c:v>3.2020041683389411</c:v>
                </c:pt>
                <c:pt idx="1512">
                  <c:v>3.231910092488703</c:v>
                </c:pt>
                <c:pt idx="1513">
                  <c:v>3.1653217834996901</c:v>
                </c:pt>
                <c:pt idx="1514">
                  <c:v>3.3289472120300592</c:v>
                </c:pt>
                <c:pt idx="1515">
                  <c:v>3.3378158617544482</c:v>
                </c:pt>
                <c:pt idx="1516">
                  <c:v>3.312077214620706</c:v>
                </c:pt>
                <c:pt idx="1517">
                  <c:v>3.3688636895558419</c:v>
                </c:pt>
                <c:pt idx="1518">
                  <c:v>3.3968353452165152</c:v>
                </c:pt>
                <c:pt idx="1519">
                  <c:v>3.3155152229625902</c:v>
                </c:pt>
                <c:pt idx="1520">
                  <c:v>3.2885417692614451</c:v>
                </c:pt>
                <c:pt idx="1521">
                  <c:v>3.332493254838111</c:v>
                </c:pt>
                <c:pt idx="1522">
                  <c:v>3.2939826424542189</c:v>
                </c:pt>
                <c:pt idx="1523">
                  <c:v>3.3343977165747529</c:v>
                </c:pt>
                <c:pt idx="1524">
                  <c:v>3.3818101960389062</c:v>
                </c:pt>
                <c:pt idx="1525">
                  <c:v>3.3488233681366308</c:v>
                </c:pt>
                <c:pt idx="1526">
                  <c:v>3.3752873449377399</c:v>
                </c:pt>
                <c:pt idx="1527">
                  <c:v>3.4073452877923081</c:v>
                </c:pt>
                <c:pt idx="1528">
                  <c:v>3.3217388536592392</c:v>
                </c:pt>
                <c:pt idx="1529">
                  <c:v>3.243938089844332</c:v>
                </c:pt>
                <c:pt idx="1530">
                  <c:v>3.3260833859799108</c:v>
                </c:pt>
                <c:pt idx="1531">
                  <c:v>3.312869171146489</c:v>
                </c:pt>
                <c:pt idx="1532">
                  <c:v>3.3264261276055711</c:v>
                </c:pt>
                <c:pt idx="1533">
                  <c:v>3.3518632245564</c:v>
                </c:pt>
                <c:pt idx="1534">
                  <c:v>3.3731955882328499</c:v>
                </c:pt>
                <c:pt idx="1535">
                  <c:v>3.3566752770034922</c:v>
                </c:pt>
                <c:pt idx="1536">
                  <c:v>3.4486189437007901</c:v>
                </c:pt>
                <c:pt idx="1537">
                  <c:v>3.440272709822044</c:v>
                </c:pt>
                <c:pt idx="1538">
                  <c:v>3.4530855016818478</c:v>
                </c:pt>
                <c:pt idx="1539">
                  <c:v>3.3405360160057831</c:v>
                </c:pt>
                <c:pt idx="1540">
                  <c:v>3.258213273288002</c:v>
                </c:pt>
                <c:pt idx="1541">
                  <c:v>3.255087674176298</c:v>
                </c:pt>
                <c:pt idx="1542">
                  <c:v>3.2663055695137828</c:v>
                </c:pt>
                <c:pt idx="1543">
                  <c:v>3.2912197810111259</c:v>
                </c:pt>
                <c:pt idx="1544">
                  <c:v>3.283673840882428</c:v>
                </c:pt>
                <c:pt idx="1545">
                  <c:v>3.322591118169973</c:v>
                </c:pt>
                <c:pt idx="1546">
                  <c:v>3.3161910504887979</c:v>
                </c:pt>
                <c:pt idx="1547">
                  <c:v>3.2568056603234501</c:v>
                </c:pt>
                <c:pt idx="1548">
                  <c:v>3.2599035677893791</c:v>
                </c:pt>
                <c:pt idx="1549">
                  <c:v>3.2795390046607662</c:v>
                </c:pt>
                <c:pt idx="1550">
                  <c:v>3.321610121055214</c:v>
                </c:pt>
                <c:pt idx="1551">
                  <c:v>3.2894081197395191</c:v>
                </c:pt>
                <c:pt idx="1552">
                  <c:v>3.2707214236986859</c:v>
                </c:pt>
                <c:pt idx="1553">
                  <c:v>3.282560132092518</c:v>
                </c:pt>
                <c:pt idx="1554">
                  <c:v>3.2699754350666681</c:v>
                </c:pt>
                <c:pt idx="1555">
                  <c:v>3.2668757454651201</c:v>
                </c:pt>
                <c:pt idx="1556">
                  <c:v>3.384379857157862</c:v>
                </c:pt>
                <c:pt idx="1557">
                  <c:v>3.3904866505252169</c:v>
                </c:pt>
                <c:pt idx="1558">
                  <c:v>3.3961802218478998</c:v>
                </c:pt>
                <c:pt idx="1559">
                  <c:v>3.422739885461171</c:v>
                </c:pt>
                <c:pt idx="1560">
                  <c:v>3.424309661651892</c:v>
                </c:pt>
                <c:pt idx="1561">
                  <c:v>3.4251531119834242</c:v>
                </c:pt>
                <c:pt idx="1562">
                  <c:v>3.4158710494209679</c:v>
                </c:pt>
                <c:pt idx="1563">
                  <c:v>3.29753624763593</c:v>
                </c:pt>
                <c:pt idx="1564">
                  <c:v>3.309250465890865</c:v>
                </c:pt>
                <c:pt idx="1565">
                  <c:v>3.392076686004017</c:v>
                </c:pt>
                <c:pt idx="1566">
                  <c:v>3.3788502089665839</c:v>
                </c:pt>
                <c:pt idx="1567">
                  <c:v>3.388820624190799</c:v>
                </c:pt>
                <c:pt idx="1568">
                  <c:v>3.4004471102433862</c:v>
                </c:pt>
                <c:pt idx="1569">
                  <c:v>3.3708224512446558</c:v>
                </c:pt>
                <c:pt idx="1570">
                  <c:v>3.4041591949966481</c:v>
                </c:pt>
                <c:pt idx="1571">
                  <c:v>3.391276707184379</c:v>
                </c:pt>
                <c:pt idx="1572">
                  <c:v>3.3592880730746</c:v>
                </c:pt>
                <c:pt idx="1573">
                  <c:v>3.4199610099116109</c:v>
                </c:pt>
                <c:pt idx="1574">
                  <c:v>3.4392905011514689</c:v>
                </c:pt>
                <c:pt idx="1575">
                  <c:v>3.46061050820088</c:v>
                </c:pt>
                <c:pt idx="1576">
                  <c:v>3.456404801521574</c:v>
                </c:pt>
                <c:pt idx="1577">
                  <c:v>3.4592966518721839</c:v>
                </c:pt>
                <c:pt idx="1578">
                  <c:v>3.5224308995475968</c:v>
                </c:pt>
                <c:pt idx="1579">
                  <c:v>3.530356138158119</c:v>
                </c:pt>
                <c:pt idx="1580">
                  <c:v>3.542132638533138</c:v>
                </c:pt>
                <c:pt idx="1581">
                  <c:v>3.557684194923346</c:v>
                </c:pt>
                <c:pt idx="1582">
                  <c:v>3.5366838755865699</c:v>
                </c:pt>
                <c:pt idx="1583">
                  <c:v>3.536581119351089</c:v>
                </c:pt>
                <c:pt idx="1584">
                  <c:v>3.5954783303289082</c:v>
                </c:pt>
                <c:pt idx="1585">
                  <c:v>3.6228539638165631</c:v>
                </c:pt>
                <c:pt idx="1586">
                  <c:v>3.625083960120691</c:v>
                </c:pt>
                <c:pt idx="1587">
                  <c:v>3.6413749842308798</c:v>
                </c:pt>
                <c:pt idx="1588">
                  <c:v>3.6431075312782069</c:v>
                </c:pt>
                <c:pt idx="1589">
                  <c:v>3.627161819100909</c:v>
                </c:pt>
                <c:pt idx="1590">
                  <c:v>3.6109507058036892</c:v>
                </c:pt>
                <c:pt idx="1591">
                  <c:v>3.6401887302945521</c:v>
                </c:pt>
                <c:pt idx="1592">
                  <c:v>3.59812198587522</c:v>
                </c:pt>
                <c:pt idx="1593">
                  <c:v>3.605641494079785</c:v>
                </c:pt>
                <c:pt idx="1594">
                  <c:v>3.6561465135692468</c:v>
                </c:pt>
                <c:pt idx="1595">
                  <c:v>3.5682280650802372</c:v>
                </c:pt>
                <c:pt idx="1596">
                  <c:v>3.6054510167571459</c:v>
                </c:pt>
                <c:pt idx="1597">
                  <c:v>3.5899953709929919</c:v>
                </c:pt>
                <c:pt idx="1598">
                  <c:v>3.5594753241831412</c:v>
                </c:pt>
                <c:pt idx="1599">
                  <c:v>3.5959641627623018</c:v>
                </c:pt>
                <c:pt idx="1600">
                  <c:v>3.6300156857638668</c:v>
                </c:pt>
                <c:pt idx="1601">
                  <c:v>3.6519835104007892</c:v>
                </c:pt>
                <c:pt idx="1602">
                  <c:v>3.6216776804944231</c:v>
                </c:pt>
                <c:pt idx="1603">
                  <c:v>3.686181869004459</c:v>
                </c:pt>
                <c:pt idx="1604">
                  <c:v>3.7213574760896</c:v>
                </c:pt>
                <c:pt idx="1605">
                  <c:v>3.682391341384641</c:v>
                </c:pt>
                <c:pt idx="1606">
                  <c:v>3.624231277525594</c:v>
                </c:pt>
                <c:pt idx="1607">
                  <c:v>3.6955322718514152</c:v>
                </c:pt>
                <c:pt idx="1608">
                  <c:v>3.8023662092663031</c:v>
                </c:pt>
                <c:pt idx="1609">
                  <c:v>3.8093459570609638</c:v>
                </c:pt>
                <c:pt idx="1610">
                  <c:v>3.8082450729574711</c:v>
                </c:pt>
                <c:pt idx="1611">
                  <c:v>3.8016722933571399</c:v>
                </c:pt>
                <c:pt idx="1612">
                  <c:v>3.797723724319594</c:v>
                </c:pt>
                <c:pt idx="1613">
                  <c:v>3.752434829217151</c:v>
                </c:pt>
                <c:pt idx="1614">
                  <c:v>3.7512621152724082</c:v>
                </c:pt>
                <c:pt idx="1615">
                  <c:v>3.7454825384862982</c:v>
                </c:pt>
                <c:pt idx="1616">
                  <c:v>3.7129731834812518</c:v>
                </c:pt>
                <c:pt idx="1617">
                  <c:v>3.711787382945801</c:v>
                </c:pt>
                <c:pt idx="1618">
                  <c:v>3.7158223212295911</c:v>
                </c:pt>
                <c:pt idx="1619">
                  <c:v>3.7119889412193752</c:v>
                </c:pt>
                <c:pt idx="1620">
                  <c:v>3.7090267732641129</c:v>
                </c:pt>
                <c:pt idx="1621">
                  <c:v>3.6739297300892408</c:v>
                </c:pt>
                <c:pt idx="1622">
                  <c:v>3.6638679167670478</c:v>
                </c:pt>
                <c:pt idx="1623">
                  <c:v>3.675131490831776</c:v>
                </c:pt>
                <c:pt idx="1624">
                  <c:v>3.7147479539400652</c:v>
                </c:pt>
                <c:pt idx="1625">
                  <c:v>3.709605427232979</c:v>
                </c:pt>
                <c:pt idx="1626">
                  <c:v>3.728773429111726</c:v>
                </c:pt>
                <c:pt idx="1627">
                  <c:v>3.6954095864887782</c:v>
                </c:pt>
                <c:pt idx="1628">
                  <c:v>3.6249564917444221</c:v>
                </c:pt>
                <c:pt idx="1629">
                  <c:v>3.611843644293085</c:v>
                </c:pt>
                <c:pt idx="1630">
                  <c:v>3.5881725153077531</c:v>
                </c:pt>
                <c:pt idx="1631">
                  <c:v>3.6245908625237262</c:v>
                </c:pt>
                <c:pt idx="1632">
                  <c:v>3.6294187282771611</c:v>
                </c:pt>
                <c:pt idx="1633">
                  <c:v>3.635699229268019</c:v>
                </c:pt>
                <c:pt idx="1634">
                  <c:v>3.662021137776355</c:v>
                </c:pt>
                <c:pt idx="1635">
                  <c:v>3.646592247888679</c:v>
                </c:pt>
                <c:pt idx="1636">
                  <c:v>3.5765772950382551</c:v>
                </c:pt>
                <c:pt idx="1637">
                  <c:v>3.6067986826703882</c:v>
                </c:pt>
                <c:pt idx="1638">
                  <c:v>3.5938820957913289</c:v>
                </c:pt>
                <c:pt idx="1639">
                  <c:v>3.6008024552180569</c:v>
                </c:pt>
                <c:pt idx="1640">
                  <c:v>3.6211791379109508</c:v>
                </c:pt>
                <c:pt idx="1641">
                  <c:v>3.6747802315005931</c:v>
                </c:pt>
                <c:pt idx="1642">
                  <c:v>3.6839328583677289</c:v>
                </c:pt>
                <c:pt idx="1643">
                  <c:v>3.6897315279950571</c:v>
                </c:pt>
                <c:pt idx="1644">
                  <c:v>3.6930132395203881</c:v>
                </c:pt>
                <c:pt idx="1645">
                  <c:v>3.684041827596654</c:v>
                </c:pt>
                <c:pt idx="1646">
                  <c:v>3.6596028251074779</c:v>
                </c:pt>
                <c:pt idx="1647">
                  <c:v>3.716165354792373</c:v>
                </c:pt>
                <c:pt idx="1648">
                  <c:v>3.6997722807738089</c:v>
                </c:pt>
                <c:pt idx="1649">
                  <c:v>3.7014793861069242</c:v>
                </c:pt>
                <c:pt idx="1650">
                  <c:v>3.6920640134225322</c:v>
                </c:pt>
                <c:pt idx="1651">
                  <c:v>3.7310968587975069</c:v>
                </c:pt>
                <c:pt idx="1652">
                  <c:v>3.7411088134000048</c:v>
                </c:pt>
                <c:pt idx="1653">
                  <c:v>3.7229810121591091</c:v>
                </c:pt>
                <c:pt idx="1654">
                  <c:v>3.7183067186037051</c:v>
                </c:pt>
                <c:pt idx="1655">
                  <c:v>3.7020043104540719</c:v>
                </c:pt>
                <c:pt idx="1656">
                  <c:v>3.691162693421207</c:v>
                </c:pt>
                <c:pt idx="1657">
                  <c:v>3.7173136386468362</c:v>
                </c:pt>
                <c:pt idx="1658">
                  <c:v>3.67576100916216</c:v>
                </c:pt>
                <c:pt idx="1659">
                  <c:v>3.6862758948392069</c:v>
                </c:pt>
                <c:pt idx="1660">
                  <c:v>3.6501895347701119</c:v>
                </c:pt>
                <c:pt idx="1661">
                  <c:v>3.64697124037118</c:v>
                </c:pt>
                <c:pt idx="1662">
                  <c:v>3.6707955843487552</c:v>
                </c:pt>
                <c:pt idx="1663">
                  <c:v>3.6415628428687228</c:v>
                </c:pt>
                <c:pt idx="1664">
                  <c:v>3.684861447713057</c:v>
                </c:pt>
                <c:pt idx="1665">
                  <c:v>3.6797440231861209</c:v>
                </c:pt>
                <c:pt idx="1666">
                  <c:v>3.6752626396774479</c:v>
                </c:pt>
                <c:pt idx="1667">
                  <c:v>3.6922211728206791</c:v>
                </c:pt>
                <c:pt idx="1668">
                  <c:v>3.7080495123277251</c:v>
                </c:pt>
                <c:pt idx="1669">
                  <c:v>3.7112833174627569</c:v>
                </c:pt>
                <c:pt idx="1670">
                  <c:v>3.704576271663008</c:v>
                </c:pt>
                <c:pt idx="1671">
                  <c:v>3.6998334149121308</c:v>
                </c:pt>
                <c:pt idx="1672">
                  <c:v>3.7169984370214819</c:v>
                </c:pt>
                <c:pt idx="1673">
                  <c:v>3.6966539615231628</c:v>
                </c:pt>
                <c:pt idx="1674">
                  <c:v>3.7192250343569331</c:v>
                </c:pt>
                <c:pt idx="1675">
                  <c:v>3.7405546891094139</c:v>
                </c:pt>
                <c:pt idx="1676">
                  <c:v>3.754538598584388</c:v>
                </c:pt>
                <c:pt idx="1677">
                  <c:v>3.742870005655258</c:v>
                </c:pt>
                <c:pt idx="1678">
                  <c:v>3.7128763305632049</c:v>
                </c:pt>
                <c:pt idx="1679">
                  <c:v>3.7468746815405698</c:v>
                </c:pt>
                <c:pt idx="1680">
                  <c:v>3.7078770608102691</c:v>
                </c:pt>
                <c:pt idx="1681">
                  <c:v>3.6807661275259891</c:v>
                </c:pt>
                <c:pt idx="1682">
                  <c:v>3.6911360538236222</c:v>
                </c:pt>
                <c:pt idx="1683">
                  <c:v>3.7080029342839111</c:v>
                </c:pt>
                <c:pt idx="1684">
                  <c:v>3.690971137663777</c:v>
                </c:pt>
                <c:pt idx="1685">
                  <c:v>3.6874146505483911</c:v>
                </c:pt>
                <c:pt idx="1686">
                  <c:v>3.560892549456792</c:v>
                </c:pt>
                <c:pt idx="1687">
                  <c:v>3.5602198950342832</c:v>
                </c:pt>
                <c:pt idx="1688">
                  <c:v>3.541586009883003</c:v>
                </c:pt>
                <c:pt idx="1689">
                  <c:v>3.5206413550683302</c:v>
                </c:pt>
                <c:pt idx="1690">
                  <c:v>3.5478073918010158</c:v>
                </c:pt>
                <c:pt idx="1691">
                  <c:v>3.5473769505400079</c:v>
                </c:pt>
                <c:pt idx="1692">
                  <c:v>3.5399907875110408</c:v>
                </c:pt>
                <c:pt idx="1693">
                  <c:v>3.5616203806645221</c:v>
                </c:pt>
                <c:pt idx="1694">
                  <c:v>3.5681842638367942</c:v>
                </c:pt>
                <c:pt idx="1695">
                  <c:v>3.532385567419503</c:v>
                </c:pt>
                <c:pt idx="1696">
                  <c:v>3.558975030122749</c:v>
                </c:pt>
                <c:pt idx="1697">
                  <c:v>3.562963131888162</c:v>
                </c:pt>
                <c:pt idx="1698">
                  <c:v>3.5503305265427292</c:v>
                </c:pt>
                <c:pt idx="1699">
                  <c:v>3.5443234989641068</c:v>
                </c:pt>
                <c:pt idx="1700">
                  <c:v>3.5689380104410691</c:v>
                </c:pt>
                <c:pt idx="1701">
                  <c:v>3.6077223860512859</c:v>
                </c:pt>
                <c:pt idx="1702">
                  <c:v>3.6422795635491712</c:v>
                </c:pt>
                <c:pt idx="1703">
                  <c:v>3.6270466823010961</c:v>
                </c:pt>
                <c:pt idx="1704">
                  <c:v>3.608382884896923</c:v>
                </c:pt>
                <c:pt idx="1705">
                  <c:v>3.6343725166336802</c:v>
                </c:pt>
                <c:pt idx="1706">
                  <c:v>3.6332780563599778</c:v>
                </c:pt>
                <c:pt idx="1707">
                  <c:v>3.600294833558078</c:v>
                </c:pt>
                <c:pt idx="1708">
                  <c:v>3.569357497015528</c:v>
                </c:pt>
                <c:pt idx="1709">
                  <c:v>3.556511188194925</c:v>
                </c:pt>
                <c:pt idx="1710">
                  <c:v>3.5333050460556761</c:v>
                </c:pt>
                <c:pt idx="1711">
                  <c:v>3.5468870147888718</c:v>
                </c:pt>
                <c:pt idx="1712">
                  <c:v>3.5598091905432638</c:v>
                </c:pt>
                <c:pt idx="1713">
                  <c:v>3.5449047848838271</c:v>
                </c:pt>
                <c:pt idx="1714">
                  <c:v>3.592769101405505</c:v>
                </c:pt>
                <c:pt idx="1715">
                  <c:v>3.6083690150720278</c:v>
                </c:pt>
                <c:pt idx="1716">
                  <c:v>3.6221835623428249</c:v>
                </c:pt>
                <c:pt idx="1717">
                  <c:v>3.6462456184349601</c:v>
                </c:pt>
                <c:pt idx="1718">
                  <c:v>3.6526424719606441</c:v>
                </c:pt>
                <c:pt idx="1719">
                  <c:v>3.6436414519366092</c:v>
                </c:pt>
                <c:pt idx="1720">
                  <c:v>3.6682287780069438</c:v>
                </c:pt>
                <c:pt idx="1721">
                  <c:v>3.6690272009545462</c:v>
                </c:pt>
                <c:pt idx="1722">
                  <c:v>3.6778005172699899</c:v>
                </c:pt>
                <c:pt idx="1723">
                  <c:v>3.719929891160882</c:v>
                </c:pt>
                <c:pt idx="1724">
                  <c:v>3.73363009844571</c:v>
                </c:pt>
                <c:pt idx="1725">
                  <c:v>3.7573249361162708</c:v>
                </c:pt>
                <c:pt idx="1726">
                  <c:v>3.7829465979585031</c:v>
                </c:pt>
                <c:pt idx="1727">
                  <c:v>3.7205113936688838</c:v>
                </c:pt>
                <c:pt idx="1728">
                  <c:v>3.7626059204399191</c:v>
                </c:pt>
                <c:pt idx="1729">
                  <c:v>3.7312476747558661</c:v>
                </c:pt>
                <c:pt idx="1730">
                  <c:v>3.824629785279805</c:v>
                </c:pt>
                <c:pt idx="1731">
                  <c:v>3.8619176122684711</c:v>
                </c:pt>
                <c:pt idx="1732">
                  <c:v>3.8954134681388002</c:v>
                </c:pt>
                <c:pt idx="1733">
                  <c:v>3.8942182541898882</c:v>
                </c:pt>
                <c:pt idx="1734">
                  <c:v>3.8535766384444958</c:v>
                </c:pt>
                <c:pt idx="1735">
                  <c:v>3.824745199555498</c:v>
                </c:pt>
                <c:pt idx="1736">
                  <c:v>3.8515791595281521</c:v>
                </c:pt>
                <c:pt idx="1737">
                  <c:v>3.8858126703991061</c:v>
                </c:pt>
                <c:pt idx="1738">
                  <c:v>3.8479974493483771</c:v>
                </c:pt>
                <c:pt idx="1739">
                  <c:v>3.8789343407176742</c:v>
                </c:pt>
                <c:pt idx="1740">
                  <c:v>3.9052258971374618</c:v>
                </c:pt>
                <c:pt idx="1741">
                  <c:v>3.8913047480989462</c:v>
                </c:pt>
                <c:pt idx="1742">
                  <c:v>3.867371910106649</c:v>
                </c:pt>
                <c:pt idx="1743">
                  <c:v>3.829603907479632</c:v>
                </c:pt>
                <c:pt idx="1744">
                  <c:v>3.876568885948747</c:v>
                </c:pt>
                <c:pt idx="1745">
                  <c:v>3.9352341210869208</c:v>
                </c:pt>
                <c:pt idx="1746">
                  <c:v>3.9491553213523689</c:v>
                </c:pt>
                <c:pt idx="1747">
                  <c:v>3.9611816246309339</c:v>
                </c:pt>
                <c:pt idx="1748">
                  <c:v>4.0131529854597154</c:v>
                </c:pt>
                <c:pt idx="1749">
                  <c:v>3.9487119138437889</c:v>
                </c:pt>
                <c:pt idx="1750">
                  <c:v>3.9204683680224441</c:v>
                </c:pt>
                <c:pt idx="1751">
                  <c:v>3.9659786041031309</c:v>
                </c:pt>
                <c:pt idx="1752">
                  <c:v>3.9327368978445558</c:v>
                </c:pt>
                <c:pt idx="1753">
                  <c:v>3.9230821325329841</c:v>
                </c:pt>
                <c:pt idx="1754">
                  <c:v>3.9719503579787472</c:v>
                </c:pt>
                <c:pt idx="1755">
                  <c:v>3.9451007225651868</c:v>
                </c:pt>
                <c:pt idx="1756">
                  <c:v>3.9172720636585479</c:v>
                </c:pt>
                <c:pt idx="1757">
                  <c:v>3.906823383369308</c:v>
                </c:pt>
                <c:pt idx="1758">
                  <c:v>3.9028853898839651</c:v>
                </c:pt>
                <c:pt idx="1759">
                  <c:v>3.9297332195482042</c:v>
                </c:pt>
                <c:pt idx="1760">
                  <c:v>4.0678236085469859</c:v>
                </c:pt>
                <c:pt idx="1761">
                  <c:v>4.1293306064591437</c:v>
                </c:pt>
                <c:pt idx="1762">
                  <c:v>4.202444038916112</c:v>
                </c:pt>
                <c:pt idx="1763">
                  <c:v>4.2431732783270943</c:v>
                </c:pt>
                <c:pt idx="1764">
                  <c:v>4.3552424354213244</c:v>
                </c:pt>
                <c:pt idx="1765">
                  <c:v>4.331476289862719</c:v>
                </c:pt>
                <c:pt idx="1766">
                  <c:v>4.3619609114643616</c:v>
                </c:pt>
                <c:pt idx="1767">
                  <c:v>4.2994068606946687</c:v>
                </c:pt>
                <c:pt idx="1768">
                  <c:v>4.2583269985540024</c:v>
                </c:pt>
                <c:pt idx="1769">
                  <c:v>4.2875123643097366</c:v>
                </c:pt>
                <c:pt idx="1770">
                  <c:v>4.258494177643537</c:v>
                </c:pt>
                <c:pt idx="1771">
                  <c:v>4.2546207300913386</c:v>
                </c:pt>
                <c:pt idx="1772">
                  <c:v>4.2444788735057193</c:v>
                </c:pt>
                <c:pt idx="1773">
                  <c:v>4.153207299734988</c:v>
                </c:pt>
                <c:pt idx="1774">
                  <c:v>4.1850152666468734</c:v>
                </c:pt>
                <c:pt idx="1775">
                  <c:v>4.1784088751290076</c:v>
                </c:pt>
                <c:pt idx="1776">
                  <c:v>4.1294911004341719</c:v>
                </c:pt>
                <c:pt idx="1777">
                  <c:v>4.1533577102042489</c:v>
                </c:pt>
                <c:pt idx="1778">
                  <c:v>4.1632622823862642</c:v>
                </c:pt>
                <c:pt idx="1779">
                  <c:v>4.1464786548666108</c:v>
                </c:pt>
                <c:pt idx="1780">
                  <c:v>4.1285148004126544</c:v>
                </c:pt>
                <c:pt idx="1781">
                  <c:v>4.0891093230825666</c:v>
                </c:pt>
                <c:pt idx="1782">
                  <c:v>4.0172479889556003</c:v>
                </c:pt>
                <c:pt idx="1783">
                  <c:v>4.0383617319493004</c:v>
                </c:pt>
                <c:pt idx="1784">
                  <c:v>4.0181982152580513</c:v>
                </c:pt>
                <c:pt idx="1785">
                  <c:v>4.0631625996948451</c:v>
                </c:pt>
                <c:pt idx="1786">
                  <c:v>4.0849184830979874</c:v>
                </c:pt>
                <c:pt idx="1787">
                  <c:v>4.1057885809896923</c:v>
                </c:pt>
                <c:pt idx="1788">
                  <c:v>4.1908973788956949</c:v>
                </c:pt>
                <c:pt idx="1789">
                  <c:v>4.1646782038188714</c:v>
                </c:pt>
                <c:pt idx="1790">
                  <c:v>4.1518946484368522</c:v>
                </c:pt>
                <c:pt idx="1791">
                  <c:v>4.1553622346328192</c:v>
                </c:pt>
                <c:pt idx="1792">
                  <c:v>4.1530586440845596</c:v>
                </c:pt>
                <c:pt idx="1793">
                  <c:v>4.1478828154332898</c:v>
                </c:pt>
                <c:pt idx="1794">
                  <c:v>4.1606075628978489</c:v>
                </c:pt>
                <c:pt idx="1795">
                  <c:v>4.1822688821938288</c:v>
                </c:pt>
                <c:pt idx="1796">
                  <c:v>4.1596247161582331</c:v>
                </c:pt>
                <c:pt idx="1797">
                  <c:v>4.1606909401898893</c:v>
                </c:pt>
                <c:pt idx="1798">
                  <c:v>4.1519894242252491</c:v>
                </c:pt>
                <c:pt idx="1799">
                  <c:v>4.1555996046419192</c:v>
                </c:pt>
                <c:pt idx="1800">
                  <c:v>4.1582525553362819</c:v>
                </c:pt>
                <c:pt idx="1801">
                  <c:v>4.1889983111883673</c:v>
                </c:pt>
                <c:pt idx="1802">
                  <c:v>4.273734898138291</c:v>
                </c:pt>
                <c:pt idx="1803">
                  <c:v>4.3171086631303393</c:v>
                </c:pt>
                <c:pt idx="1804">
                  <c:v>4.3475162384758068</c:v>
                </c:pt>
                <c:pt idx="1805">
                  <c:v>4.3640113444715514</c:v>
                </c:pt>
                <c:pt idx="1806">
                  <c:v>4.3904289832639627</c:v>
                </c:pt>
                <c:pt idx="1807">
                  <c:v>4.3319456054281424</c:v>
                </c:pt>
                <c:pt idx="1808">
                  <c:v>4.3314559974940137</c:v>
                </c:pt>
                <c:pt idx="1809">
                  <c:v>4.3342557473312464</c:v>
                </c:pt>
                <c:pt idx="1810">
                  <c:v>4.3746942900831947</c:v>
                </c:pt>
                <c:pt idx="1811">
                  <c:v>4.3617136307684383</c:v>
                </c:pt>
                <c:pt idx="1812">
                  <c:v>4.4262942533830572</c:v>
                </c:pt>
                <c:pt idx="1813">
                  <c:v>4.3907304711604977</c:v>
                </c:pt>
                <c:pt idx="1814">
                  <c:v>4.4399183877753847</c:v>
                </c:pt>
                <c:pt idx="1815">
                  <c:v>4.5265161048498639</c:v>
                </c:pt>
                <c:pt idx="1816">
                  <c:v>4.5295901325753327</c:v>
                </c:pt>
                <c:pt idx="1817">
                  <c:v>4.4874593992638001</c:v>
                </c:pt>
                <c:pt idx="1818">
                  <c:v>4.5259379567542419</c:v>
                </c:pt>
                <c:pt idx="1819">
                  <c:v>4.5517428752411213</c:v>
                </c:pt>
                <c:pt idx="1820">
                  <c:v>4.5223751283535947</c:v>
                </c:pt>
                <c:pt idx="1821">
                  <c:v>4.4844911511631551</c:v>
                </c:pt>
                <c:pt idx="1822">
                  <c:v>4.5361385346475744</c:v>
                </c:pt>
                <c:pt idx="1823">
                  <c:v>4.556558551591098</c:v>
                </c:pt>
                <c:pt idx="1824">
                  <c:v>4.5639531798984727</c:v>
                </c:pt>
                <c:pt idx="1825">
                  <c:v>4.5347370039511583</c:v>
                </c:pt>
                <c:pt idx="1826">
                  <c:v>4.5402276205386203</c:v>
                </c:pt>
                <c:pt idx="1827">
                  <c:v>4.5403616901048238</c:v>
                </c:pt>
                <c:pt idx="1828">
                  <c:v>4.5380873366817784</c:v>
                </c:pt>
                <c:pt idx="1829">
                  <c:v>4.5423472349785561</c:v>
                </c:pt>
                <c:pt idx="1830">
                  <c:v>4.4530396285451976</c:v>
                </c:pt>
                <c:pt idx="1831">
                  <c:v>4.4740229830734997</c:v>
                </c:pt>
                <c:pt idx="1832">
                  <c:v>4.5542935480205884</c:v>
                </c:pt>
                <c:pt idx="1833">
                  <c:v>4.5927482285852337</c:v>
                </c:pt>
                <c:pt idx="1834">
                  <c:v>4.6084292874814503</c:v>
                </c:pt>
                <c:pt idx="1835">
                  <c:v>4.6141364575605888</c:v>
                </c:pt>
                <c:pt idx="1836">
                  <c:v>4.5940015106604886</c:v>
                </c:pt>
                <c:pt idx="1837">
                  <c:v>4.5594851917716186</c:v>
                </c:pt>
                <c:pt idx="1838">
                  <c:v>4.5591088332984544</c:v>
                </c:pt>
                <c:pt idx="1839">
                  <c:v>4.5841351487353812</c:v>
                </c:pt>
                <c:pt idx="1840">
                  <c:v>4.6234266304001652</c:v>
                </c:pt>
                <c:pt idx="1841">
                  <c:v>4.5733758203218926</c:v>
                </c:pt>
                <c:pt idx="1842">
                  <c:v>4.5710221826156072</c:v>
                </c:pt>
                <c:pt idx="1843">
                  <c:v>4.5842179861221117</c:v>
                </c:pt>
                <c:pt idx="1844">
                  <c:v>4.5508875162924687</c:v>
                </c:pt>
                <c:pt idx="1845">
                  <c:v>4.6294299069186806</c:v>
                </c:pt>
                <c:pt idx="1846">
                  <c:v>4.6029009805574486</c:v>
                </c:pt>
                <c:pt idx="1847">
                  <c:v>4.6663917253664096</c:v>
                </c:pt>
                <c:pt idx="1848">
                  <c:v>4.6644128631281951</c:v>
                </c:pt>
                <c:pt idx="1849">
                  <c:v>4.4763736429923418</c:v>
                </c:pt>
                <c:pt idx="1850">
                  <c:v>4.5497553002007161</c:v>
                </c:pt>
                <c:pt idx="1851">
                  <c:v>4.5526289632371624</c:v>
                </c:pt>
                <c:pt idx="1852">
                  <c:v>4.5509491640450541</c:v>
                </c:pt>
                <c:pt idx="1853">
                  <c:v>4.6026645450957586</c:v>
                </c:pt>
                <c:pt idx="1854">
                  <c:v>4.5868103251511947</c:v>
                </c:pt>
                <c:pt idx="1855">
                  <c:v>4.6398627683854343</c:v>
                </c:pt>
                <c:pt idx="1856">
                  <c:v>4.6225715740305056</c:v>
                </c:pt>
                <c:pt idx="1857">
                  <c:v>4.5593335645939774</c:v>
                </c:pt>
                <c:pt idx="1858">
                  <c:v>4.5242511554538041</c:v>
                </c:pt>
                <c:pt idx="1859">
                  <c:v>4.6013803632112529</c:v>
                </c:pt>
                <c:pt idx="1860">
                  <c:v>4.6612403003509497</c:v>
                </c:pt>
                <c:pt idx="1861">
                  <c:v>4.6944543437048099</c:v>
                </c:pt>
                <c:pt idx="1862">
                  <c:v>4.7846465163098406</c:v>
                </c:pt>
                <c:pt idx="1863">
                  <c:v>4.802405593794151</c:v>
                </c:pt>
                <c:pt idx="1864">
                  <c:v>4.8544386177968173</c:v>
                </c:pt>
                <c:pt idx="1865">
                  <c:v>4.8659894644441213</c:v>
                </c:pt>
                <c:pt idx="1866">
                  <c:v>4.8616864215438191</c:v>
                </c:pt>
                <c:pt idx="1867">
                  <c:v>4.8572722437584543</c:v>
                </c:pt>
                <c:pt idx="1868">
                  <c:v>4.8291837255681846</c:v>
                </c:pt>
                <c:pt idx="1869">
                  <c:v>4.8345342087616521</c:v>
                </c:pt>
                <c:pt idx="1870">
                  <c:v>4.8643514951046871</c:v>
                </c:pt>
                <c:pt idx="1871">
                  <c:v>4.8918334671191177</c:v>
                </c:pt>
                <c:pt idx="1872">
                  <c:v>4.9175840610937041</c:v>
                </c:pt>
                <c:pt idx="1873">
                  <c:v>4.8996575844468104</c:v>
                </c:pt>
                <c:pt idx="1874">
                  <c:v>4.8760326256311108</c:v>
                </c:pt>
                <c:pt idx="1875">
                  <c:v>4.911723673317189</c:v>
                </c:pt>
                <c:pt idx="1876">
                  <c:v>4.8878169603534758</c:v>
                </c:pt>
                <c:pt idx="1877">
                  <c:v>4.9158420793352331</c:v>
                </c:pt>
                <c:pt idx="1878">
                  <c:v>4.8724791970229502</c:v>
                </c:pt>
                <c:pt idx="1879">
                  <c:v>4.8593851620320816</c:v>
                </c:pt>
                <c:pt idx="1880">
                  <c:v>4.8035554932025866</c:v>
                </c:pt>
                <c:pt idx="1881">
                  <c:v>4.8270898342132531</c:v>
                </c:pt>
                <c:pt idx="1882">
                  <c:v>4.8810451957999428</c:v>
                </c:pt>
                <c:pt idx="1883">
                  <c:v>4.8915796724387963</c:v>
                </c:pt>
                <c:pt idx="1884">
                  <c:v>4.9209967662744347</c:v>
                </c:pt>
                <c:pt idx="1885">
                  <c:v>4.9905473607613553</c:v>
                </c:pt>
                <c:pt idx="1886">
                  <c:v>5.0008817516702466</c:v>
                </c:pt>
                <c:pt idx="1887">
                  <c:v>4.9894426502848193</c:v>
                </c:pt>
                <c:pt idx="1888">
                  <c:v>5.0032251229728306</c:v>
                </c:pt>
                <c:pt idx="1889">
                  <c:v>5.0528065958535446</c:v>
                </c:pt>
                <c:pt idx="1890">
                  <c:v>5.026929674925408</c:v>
                </c:pt>
                <c:pt idx="1891">
                  <c:v>5.0453055151941433</c:v>
                </c:pt>
                <c:pt idx="1892">
                  <c:v>5.0780028119273792</c:v>
                </c:pt>
                <c:pt idx="1893">
                  <c:v>5.0479165388355316</c:v>
                </c:pt>
                <c:pt idx="1894">
                  <c:v>5.0623095104154583</c:v>
                </c:pt>
                <c:pt idx="1895">
                  <c:v>5.1201520083491499</c:v>
                </c:pt>
                <c:pt idx="1896">
                  <c:v>5.1467361539518937</c:v>
                </c:pt>
                <c:pt idx="1897">
                  <c:v>5.2029692860666206</c:v>
                </c:pt>
                <c:pt idx="1898">
                  <c:v>5.2148198992922712</c:v>
                </c:pt>
                <c:pt idx="1899">
                  <c:v>5.202326365642012</c:v>
                </c:pt>
                <c:pt idx="1900">
                  <c:v>5.179796612262491</c:v>
                </c:pt>
                <c:pt idx="1901">
                  <c:v>5.1947655166158286</c:v>
                </c:pt>
                <c:pt idx="1902">
                  <c:v>5.1650454021329297</c:v>
                </c:pt>
                <c:pt idx="1903">
                  <c:v>5.1034219465330759</c:v>
                </c:pt>
                <c:pt idx="1904">
                  <c:v>5.0471321731218417</c:v>
                </c:pt>
                <c:pt idx="1905">
                  <c:v>5.1691683813178244</c:v>
                </c:pt>
                <c:pt idx="1906">
                  <c:v>5.199908207371216</c:v>
                </c:pt>
                <c:pt idx="1907">
                  <c:v>5.1901465376845506</c:v>
                </c:pt>
                <c:pt idx="1908">
                  <c:v>5.2595722384574266</c:v>
                </c:pt>
                <c:pt idx="1909">
                  <c:v>5.3368417060750817</c:v>
                </c:pt>
                <c:pt idx="1910">
                  <c:v>5.4096633903790234</c:v>
                </c:pt>
                <c:pt idx="1911">
                  <c:v>5.3345033743743624</c:v>
                </c:pt>
                <c:pt idx="1912">
                  <c:v>5.2796331302121171</c:v>
                </c:pt>
                <c:pt idx="1913">
                  <c:v>5.3827221419035007</c:v>
                </c:pt>
                <c:pt idx="1914">
                  <c:v>5.2629183092853768</c:v>
                </c:pt>
                <c:pt idx="1915">
                  <c:v>5.371721169523215</c:v>
                </c:pt>
                <c:pt idx="1916">
                  <c:v>5.4292733132234918</c:v>
                </c:pt>
                <c:pt idx="1917">
                  <c:v>5.3880546784531536</c:v>
                </c:pt>
                <c:pt idx="1918">
                  <c:v>5.1536804365142848</c:v>
                </c:pt>
                <c:pt idx="1919">
                  <c:v>5.1274142067751214</c:v>
                </c:pt>
                <c:pt idx="1920">
                  <c:v>5.0223473887412569</c:v>
                </c:pt>
                <c:pt idx="1921">
                  <c:v>5.0846757632224078</c:v>
                </c:pt>
                <c:pt idx="1922">
                  <c:v>5.1364553417988921</c:v>
                </c:pt>
                <c:pt idx="1923">
                  <c:v>5.0514810392836456</c:v>
                </c:pt>
                <c:pt idx="1924">
                  <c:v>5.0853918495033659</c:v>
                </c:pt>
                <c:pt idx="1925">
                  <c:v>5.1203224641832268</c:v>
                </c:pt>
                <c:pt idx="1926">
                  <c:v>5.0626667278855244</c:v>
                </c:pt>
                <c:pt idx="1927">
                  <c:v>5.0425017481219623</c:v>
                </c:pt>
                <c:pt idx="1928">
                  <c:v>4.9906801834254866</c:v>
                </c:pt>
                <c:pt idx="1929">
                  <c:v>5.0549455237680956</c:v>
                </c:pt>
                <c:pt idx="1930">
                  <c:v>5.1837426119580172</c:v>
                </c:pt>
                <c:pt idx="1931">
                  <c:v>5.1193233225087864</c:v>
                </c:pt>
                <c:pt idx="1932">
                  <c:v>5.1572688873918482</c:v>
                </c:pt>
                <c:pt idx="1933">
                  <c:v>5.149890157078123</c:v>
                </c:pt>
                <c:pt idx="1934">
                  <c:v>5.0708737448514967</c:v>
                </c:pt>
                <c:pt idx="1935">
                  <c:v>5.04882165000316</c:v>
                </c:pt>
                <c:pt idx="1936">
                  <c:v>5.1244014756023502</c:v>
                </c:pt>
                <c:pt idx="1937">
                  <c:v>5.1097639458289494</c:v>
                </c:pt>
                <c:pt idx="1938">
                  <c:v>5.2104611833099526</c:v>
                </c:pt>
                <c:pt idx="1939">
                  <c:v>5.2150119399567849</c:v>
                </c:pt>
                <c:pt idx="1940">
                  <c:v>5.1726380056960188</c:v>
                </c:pt>
                <c:pt idx="1941">
                  <c:v>5.1868051319810418</c:v>
                </c:pt>
                <c:pt idx="1942">
                  <c:v>5.1220360407671448</c:v>
                </c:pt>
                <c:pt idx="1943">
                  <c:v>5.1341812897332</c:v>
                </c:pt>
                <c:pt idx="1944">
                  <c:v>5.1805738055378354</c:v>
                </c:pt>
                <c:pt idx="1945">
                  <c:v>5.2477402546619452</c:v>
                </c:pt>
                <c:pt idx="1946">
                  <c:v>5.3180010023890816</c:v>
                </c:pt>
                <c:pt idx="1947">
                  <c:v>5.3192158441425903</c:v>
                </c:pt>
                <c:pt idx="1948">
                  <c:v>5.3027506486578488</c:v>
                </c:pt>
                <c:pt idx="1949">
                  <c:v>5.3086903532179974</c:v>
                </c:pt>
                <c:pt idx="1950">
                  <c:v>5.3476131274979757</c:v>
                </c:pt>
                <c:pt idx="1951">
                  <c:v>5.2960203190363666</c:v>
                </c:pt>
                <c:pt idx="1952">
                  <c:v>5.2885608160149156</c:v>
                </c:pt>
                <c:pt idx="1953">
                  <c:v>5.2834446297718527</c:v>
                </c:pt>
                <c:pt idx="1954">
                  <c:v>5.2542446869854418</c:v>
                </c:pt>
                <c:pt idx="1955">
                  <c:v>5.3063875879306188</c:v>
                </c:pt>
                <c:pt idx="1956">
                  <c:v>5.2632617016644696</c:v>
                </c:pt>
                <c:pt idx="1957">
                  <c:v>5.2716316161062977</c:v>
                </c:pt>
                <c:pt idx="1958">
                  <c:v>5.2787034183875194</c:v>
                </c:pt>
                <c:pt idx="1959">
                  <c:v>5.3433230914453018</c:v>
                </c:pt>
                <c:pt idx="1960">
                  <c:v>5.365433737733829</c:v>
                </c:pt>
                <c:pt idx="1961">
                  <c:v>5.3932244310587398</c:v>
                </c:pt>
                <c:pt idx="1962">
                  <c:v>5.3576575326249012</c:v>
                </c:pt>
                <c:pt idx="1963">
                  <c:v>5.3474164388331227</c:v>
                </c:pt>
                <c:pt idx="1964">
                  <c:v>5.2325554294154246</c:v>
                </c:pt>
                <c:pt idx="1965">
                  <c:v>5.2103194440312377</c:v>
                </c:pt>
                <c:pt idx="1966">
                  <c:v>5.1740077885731921</c:v>
                </c:pt>
                <c:pt idx="1967">
                  <c:v>5.08267915124864</c:v>
                </c:pt>
                <c:pt idx="1968">
                  <c:v>5.191908350047032</c:v>
                </c:pt>
                <c:pt idx="1969">
                  <c:v>5.1534970167534571</c:v>
                </c:pt>
                <c:pt idx="1970">
                  <c:v>4.8439538561104776</c:v>
                </c:pt>
                <c:pt idx="1971">
                  <c:v>4.7470290849976102</c:v>
                </c:pt>
                <c:pt idx="1972">
                  <c:v>4.7427014234742053</c:v>
                </c:pt>
                <c:pt idx="1973">
                  <c:v>4.4977093457893034</c:v>
                </c:pt>
                <c:pt idx="1974">
                  <c:v>4.671115280198074</c:v>
                </c:pt>
                <c:pt idx="1975">
                  <c:v>4.7490752851345812</c:v>
                </c:pt>
                <c:pt idx="1976">
                  <c:v>4.8380024073452086</c:v>
                </c:pt>
                <c:pt idx="1977">
                  <c:v>4.9610564647243116</c:v>
                </c:pt>
                <c:pt idx="1978">
                  <c:v>5.0087462990373002</c:v>
                </c:pt>
                <c:pt idx="1979">
                  <c:v>5.1181796772852506</c:v>
                </c:pt>
                <c:pt idx="1980">
                  <c:v>5.0414931229884079</c:v>
                </c:pt>
                <c:pt idx="1981">
                  <c:v>5.0831348487643417</c:v>
                </c:pt>
                <c:pt idx="1982">
                  <c:v>5.0805294846239608</c:v>
                </c:pt>
                <c:pt idx="1983">
                  <c:v>5.0533790587996501</c:v>
                </c:pt>
                <c:pt idx="1984">
                  <c:v>5.0509893728328192</c:v>
                </c:pt>
                <c:pt idx="1985">
                  <c:v>5.1510111115789812</c:v>
                </c:pt>
                <c:pt idx="1986">
                  <c:v>5.0810865118913036</c:v>
                </c:pt>
                <c:pt idx="1987">
                  <c:v>5.1265564977124969</c:v>
                </c:pt>
                <c:pt idx="1988">
                  <c:v>5.1491846207774206</c:v>
                </c:pt>
                <c:pt idx="1989">
                  <c:v>5.2081266834461601</c:v>
                </c:pt>
                <c:pt idx="1990">
                  <c:v>5.1947567073374952</c:v>
                </c:pt>
                <c:pt idx="1991">
                  <c:v>5.1638828096480491</c:v>
                </c:pt>
                <c:pt idx="1992">
                  <c:v>5.177941541701192</c:v>
                </c:pt>
                <c:pt idx="1993">
                  <c:v>5.1131317815097361</c:v>
                </c:pt>
                <c:pt idx="1994">
                  <c:v>5.0501616189029344</c:v>
                </c:pt>
                <c:pt idx="1995">
                  <c:v>5.0760724734697611</c:v>
                </c:pt>
                <c:pt idx="1996">
                  <c:v>5.011689003137823</c:v>
                </c:pt>
                <c:pt idx="1997">
                  <c:v>5.0104739933310114</c:v>
                </c:pt>
                <c:pt idx="1998">
                  <c:v>4.7846433496534839</c:v>
                </c:pt>
                <c:pt idx="1999">
                  <c:v>4.8546869457147181</c:v>
                </c:pt>
                <c:pt idx="2000">
                  <c:v>4.9115353815170781</c:v>
                </c:pt>
                <c:pt idx="2001">
                  <c:v>4.8216638439929369</c:v>
                </c:pt>
                <c:pt idx="2002">
                  <c:v>4.8773452033666507</c:v>
                </c:pt>
                <c:pt idx="2003">
                  <c:v>4.9064353229476731</c:v>
                </c:pt>
                <c:pt idx="2004">
                  <c:v>4.8776479810702007</c:v>
                </c:pt>
                <c:pt idx="2005">
                  <c:v>4.8247916290876551</c:v>
                </c:pt>
                <c:pt idx="2006">
                  <c:v>4.7675407159174137</c:v>
                </c:pt>
                <c:pt idx="2007">
                  <c:v>4.7631524107404699</c:v>
                </c:pt>
                <c:pt idx="2008">
                  <c:v>4.867286088780074</c:v>
                </c:pt>
                <c:pt idx="2009">
                  <c:v>4.925631363268054</c:v>
                </c:pt>
                <c:pt idx="2010">
                  <c:v>4.9369997023022636</c:v>
                </c:pt>
                <c:pt idx="2011">
                  <c:v>4.88900658363697</c:v>
                </c:pt>
                <c:pt idx="2012">
                  <c:v>4.7709035199513217</c:v>
                </c:pt>
                <c:pt idx="2013">
                  <c:v>4.6586937065083678</c:v>
                </c:pt>
                <c:pt idx="2014">
                  <c:v>4.6833275638942267</c:v>
                </c:pt>
                <c:pt idx="2015">
                  <c:v>4.7328751029779221</c:v>
                </c:pt>
                <c:pt idx="2016">
                  <c:v>4.6531806631164008</c:v>
                </c:pt>
                <c:pt idx="2017">
                  <c:v>4.6701022910765468</c:v>
                </c:pt>
                <c:pt idx="2018">
                  <c:v>4.8483063213948299</c:v>
                </c:pt>
                <c:pt idx="2019">
                  <c:v>4.8721278445956173</c:v>
                </c:pt>
                <c:pt idx="2020">
                  <c:v>4.7556212972317153</c:v>
                </c:pt>
                <c:pt idx="2021">
                  <c:v>4.8173783694508918</c:v>
                </c:pt>
                <c:pt idx="2022">
                  <c:v>4.827310627056332</c:v>
                </c:pt>
                <c:pt idx="2023">
                  <c:v>4.8549048257259093</c:v>
                </c:pt>
                <c:pt idx="2024">
                  <c:v>4.8660055815334227</c:v>
                </c:pt>
                <c:pt idx="2025">
                  <c:v>4.9521198245777827</c:v>
                </c:pt>
                <c:pt idx="2026">
                  <c:v>4.9880971748219727</c:v>
                </c:pt>
                <c:pt idx="2027">
                  <c:v>4.9813633779371216</c:v>
                </c:pt>
                <c:pt idx="2028">
                  <c:v>5.0164452359161729</c:v>
                </c:pt>
                <c:pt idx="2029">
                  <c:v>4.9590296204884634</c:v>
                </c:pt>
                <c:pt idx="2030">
                  <c:v>4.9882450925713204</c:v>
                </c:pt>
                <c:pt idx="2031">
                  <c:v>5.035542056135295</c:v>
                </c:pt>
                <c:pt idx="2032">
                  <c:v>5.020791666543504</c:v>
                </c:pt>
                <c:pt idx="2033">
                  <c:v>4.9806261071025064</c:v>
                </c:pt>
                <c:pt idx="2034">
                  <c:v>5.0181343862856913</c:v>
                </c:pt>
                <c:pt idx="2035">
                  <c:v>5.0317146672050486</c:v>
                </c:pt>
                <c:pt idx="2036">
                  <c:v>5.0391090482376413</c:v>
                </c:pt>
                <c:pt idx="2037">
                  <c:v>4.9757395280450796</c:v>
                </c:pt>
                <c:pt idx="2038">
                  <c:v>4.9453346299682961</c:v>
                </c:pt>
                <c:pt idx="2039">
                  <c:v>4.9239268014261821</c:v>
                </c:pt>
                <c:pt idx="2040">
                  <c:v>4.9282207773276596</c:v>
                </c:pt>
                <c:pt idx="2041">
                  <c:v>4.8652185775430183</c:v>
                </c:pt>
                <c:pt idx="2042">
                  <c:v>4.7746703725183988</c:v>
                </c:pt>
                <c:pt idx="2043">
                  <c:v>4.8700861097713863</c:v>
                </c:pt>
                <c:pt idx="2044">
                  <c:v>4.8158709483854656</c:v>
                </c:pt>
                <c:pt idx="2045">
                  <c:v>4.8547733747239006</c:v>
                </c:pt>
                <c:pt idx="2046">
                  <c:v>4.9205260498147911</c:v>
                </c:pt>
                <c:pt idx="2047">
                  <c:v>4.9189271731753772</c:v>
                </c:pt>
                <c:pt idx="2048">
                  <c:v>4.9027646965375666</c:v>
                </c:pt>
                <c:pt idx="2049">
                  <c:v>4.8562701009344726</c:v>
                </c:pt>
                <c:pt idx="2050">
                  <c:v>4.8248735234816049</c:v>
                </c:pt>
                <c:pt idx="2051">
                  <c:v>4.9104185921765691</c:v>
                </c:pt>
                <c:pt idx="2052">
                  <c:v>4.8602988735654984</c:v>
                </c:pt>
                <c:pt idx="2053">
                  <c:v>4.8372732089447794</c:v>
                </c:pt>
                <c:pt idx="2054">
                  <c:v>4.8060227515069034</c:v>
                </c:pt>
                <c:pt idx="2055">
                  <c:v>4.633850731754964</c:v>
                </c:pt>
                <c:pt idx="2056">
                  <c:v>4.683636695988957</c:v>
                </c:pt>
                <c:pt idx="2057">
                  <c:v>4.6282169776782691</c:v>
                </c:pt>
                <c:pt idx="2058">
                  <c:v>4.6677656811951902</c:v>
                </c:pt>
                <c:pt idx="2059">
                  <c:v>4.6095596702180464</c:v>
                </c:pt>
                <c:pt idx="2060">
                  <c:v>4.5766493380152822</c:v>
                </c:pt>
                <c:pt idx="2061">
                  <c:v>4.4924399693018566</c:v>
                </c:pt>
                <c:pt idx="2062">
                  <c:v>4.4383709903522588</c:v>
                </c:pt>
                <c:pt idx="2063">
                  <c:v>4.5846618899813452</c:v>
                </c:pt>
                <c:pt idx="2064">
                  <c:v>4.4820194686844612</c:v>
                </c:pt>
                <c:pt idx="2065">
                  <c:v>4.4897824809729396</c:v>
                </c:pt>
                <c:pt idx="2066">
                  <c:v>4.4087550646185436</c:v>
                </c:pt>
                <c:pt idx="2067">
                  <c:v>4.3562026036031316</c:v>
                </c:pt>
                <c:pt idx="2068">
                  <c:v>4.3584643115582349</c:v>
                </c:pt>
                <c:pt idx="2069">
                  <c:v>4.4891866610376914</c:v>
                </c:pt>
                <c:pt idx="2070">
                  <c:v>4.5254291438081573</c:v>
                </c:pt>
                <c:pt idx="2071">
                  <c:v>4.4666865965153244</c:v>
                </c:pt>
                <c:pt idx="2072">
                  <c:v>4.5825876457700208</c:v>
                </c:pt>
                <c:pt idx="2073">
                  <c:v>4.611678520713105</c:v>
                </c:pt>
                <c:pt idx="2074">
                  <c:v>4.5983314250823879</c:v>
                </c:pt>
                <c:pt idx="2075">
                  <c:v>4.5762294921373341</c:v>
                </c:pt>
                <c:pt idx="2076">
                  <c:v>4.5501648241689194</c:v>
                </c:pt>
                <c:pt idx="2077">
                  <c:v>4.5338769056226447</c:v>
                </c:pt>
                <c:pt idx="2078">
                  <c:v>4.6172856458496359</c:v>
                </c:pt>
                <c:pt idx="2079">
                  <c:v>4.6510136434010052</c:v>
                </c:pt>
                <c:pt idx="2080">
                  <c:v>4.7274839321645787</c:v>
                </c:pt>
                <c:pt idx="2081">
                  <c:v>4.7207786451826914</c:v>
                </c:pt>
                <c:pt idx="2082">
                  <c:v>4.656410953795536</c:v>
                </c:pt>
                <c:pt idx="2083">
                  <c:v>4.6304272462945164</c:v>
                </c:pt>
                <c:pt idx="2084">
                  <c:v>4.6048056782308722</c:v>
                </c:pt>
                <c:pt idx="2085">
                  <c:v>4.610782908149357</c:v>
                </c:pt>
                <c:pt idx="2086">
                  <c:v>4.5231532216076911</c:v>
                </c:pt>
                <c:pt idx="2087">
                  <c:v>4.5116475741962789</c:v>
                </c:pt>
                <c:pt idx="2088">
                  <c:v>4.3779743268178226</c:v>
                </c:pt>
                <c:pt idx="2089">
                  <c:v>4.25456850697016</c:v>
                </c:pt>
                <c:pt idx="2090">
                  <c:v>4.4180166811188188</c:v>
                </c:pt>
                <c:pt idx="2091">
                  <c:v>4.3470237132147576</c:v>
                </c:pt>
                <c:pt idx="2092">
                  <c:v>4.4814189234444823</c:v>
                </c:pt>
                <c:pt idx="2093">
                  <c:v>4.5304670196475056</c:v>
                </c:pt>
                <c:pt idx="2094">
                  <c:v>4.5986965257519774</c:v>
                </c:pt>
                <c:pt idx="2095">
                  <c:v>4.5753587293550693</c:v>
                </c:pt>
                <c:pt idx="2096">
                  <c:v>4.4701729107950916</c:v>
                </c:pt>
                <c:pt idx="2097">
                  <c:v>4.4245096219201372</c:v>
                </c:pt>
                <c:pt idx="2098">
                  <c:v>4.2748140991201504</c:v>
                </c:pt>
                <c:pt idx="2099">
                  <c:v>4.2880772465063872</c:v>
                </c:pt>
                <c:pt idx="2100">
                  <c:v>4.4075900987367556</c:v>
                </c:pt>
                <c:pt idx="2101">
                  <c:v>4.3881859756310657</c:v>
                </c:pt>
                <c:pt idx="2102">
                  <c:v>4.429994803970029</c:v>
                </c:pt>
                <c:pt idx="2103">
                  <c:v>4.4256896953680798</c:v>
                </c:pt>
                <c:pt idx="2104">
                  <c:v>4.581453460638425</c:v>
                </c:pt>
                <c:pt idx="2105">
                  <c:v>4.5966227455447211</c:v>
                </c:pt>
                <c:pt idx="2106">
                  <c:v>4.5575275829965598</c:v>
                </c:pt>
                <c:pt idx="2107">
                  <c:v>4.4789209734141098</c:v>
                </c:pt>
                <c:pt idx="2108">
                  <c:v>4.4186992075002873</c:v>
                </c:pt>
                <c:pt idx="2109">
                  <c:v>4.4248362089990234</c:v>
                </c:pt>
                <c:pt idx="2110">
                  <c:v>4.472953372321272</c:v>
                </c:pt>
                <c:pt idx="2111">
                  <c:v>4.3710158615291093</c:v>
                </c:pt>
                <c:pt idx="2112">
                  <c:v>4.339412469295338</c:v>
                </c:pt>
                <c:pt idx="2113">
                  <c:v>4.3569760182619373</c:v>
                </c:pt>
                <c:pt idx="2114">
                  <c:v>4.2612818156381058</c:v>
                </c:pt>
                <c:pt idx="2115">
                  <c:v>4.2410109847300186</c:v>
                </c:pt>
                <c:pt idx="2116">
                  <c:v>4.2016640499959967</c:v>
                </c:pt>
                <c:pt idx="2117">
                  <c:v>4.2339455243975674</c:v>
                </c:pt>
                <c:pt idx="2118">
                  <c:v>4.187252526511152</c:v>
                </c:pt>
                <c:pt idx="2119">
                  <c:v>4.1223766882120101</c:v>
                </c:pt>
                <c:pt idx="2120">
                  <c:v>4.2361329273346708</c:v>
                </c:pt>
                <c:pt idx="2121">
                  <c:v>4.3069387350193864</c:v>
                </c:pt>
                <c:pt idx="2122">
                  <c:v>4.2981066520385669</c:v>
                </c:pt>
                <c:pt idx="2123">
                  <c:v>4.4187006715554151</c:v>
                </c:pt>
                <c:pt idx="2124">
                  <c:v>4.394664856338852</c:v>
                </c:pt>
                <c:pt idx="2125">
                  <c:v>4.4507968461542076</c:v>
                </c:pt>
                <c:pt idx="2126">
                  <c:v>4.4320605309323824</c:v>
                </c:pt>
                <c:pt idx="2127">
                  <c:v>4.4600239800104902</c:v>
                </c:pt>
                <c:pt idx="2128">
                  <c:v>4.2686754450895217</c:v>
                </c:pt>
                <c:pt idx="2129">
                  <c:v>4.2474203004826254</c:v>
                </c:pt>
                <c:pt idx="2130">
                  <c:v>4.2247965238325653</c:v>
                </c:pt>
                <c:pt idx="2131">
                  <c:v>3.9933260693768222</c:v>
                </c:pt>
                <c:pt idx="2132">
                  <c:v>4.0553691933923304</c:v>
                </c:pt>
                <c:pt idx="2133">
                  <c:v>3.985330968896331</c:v>
                </c:pt>
                <c:pt idx="2134">
                  <c:v>3.8927462373264889</c:v>
                </c:pt>
                <c:pt idx="2135">
                  <c:v>3.914128239599044</c:v>
                </c:pt>
                <c:pt idx="2136">
                  <c:v>3.8098413076420679</c:v>
                </c:pt>
                <c:pt idx="2137">
                  <c:v>3.968068279385442</c:v>
                </c:pt>
                <c:pt idx="2138">
                  <c:v>4.1710514977385262</c:v>
                </c:pt>
                <c:pt idx="2139">
                  <c:v>4.0662787589807774</c:v>
                </c:pt>
                <c:pt idx="2140">
                  <c:v>4.0214029091373016</c:v>
                </c:pt>
                <c:pt idx="2141">
                  <c:v>3.9970773659317969</c:v>
                </c:pt>
                <c:pt idx="2142">
                  <c:v>3.9491306798224408</c:v>
                </c:pt>
                <c:pt idx="2143">
                  <c:v>3.8245603408012898</c:v>
                </c:pt>
                <c:pt idx="2144">
                  <c:v>3.837367682040103</c:v>
                </c:pt>
                <c:pt idx="2145">
                  <c:v>3.8964269422824178</c:v>
                </c:pt>
                <c:pt idx="2146">
                  <c:v>3.9314381388861102</c:v>
                </c:pt>
                <c:pt idx="2147">
                  <c:v>4.0776443264380307</c:v>
                </c:pt>
                <c:pt idx="2148">
                  <c:v>4.053545141117703</c:v>
                </c:pt>
                <c:pt idx="2149">
                  <c:v>4.0546804893681223</c:v>
                </c:pt>
                <c:pt idx="2150">
                  <c:v>4.0418411560290126</c:v>
                </c:pt>
                <c:pt idx="2151">
                  <c:v>3.985316654063467</c:v>
                </c:pt>
                <c:pt idx="2152">
                  <c:v>3.949660539492994</c:v>
                </c:pt>
                <c:pt idx="2153">
                  <c:v>4.0607780498882553</c:v>
                </c:pt>
                <c:pt idx="2154">
                  <c:v>4.0974725503616156</c:v>
                </c:pt>
                <c:pt idx="2155">
                  <c:v>4.0758692142765218</c:v>
                </c:pt>
                <c:pt idx="2156">
                  <c:v>4.1426157897307752</c:v>
                </c:pt>
                <c:pt idx="2157">
                  <c:v>4.1165301045055616</c:v>
                </c:pt>
                <c:pt idx="2158">
                  <c:v>4.110064757002724</c:v>
                </c:pt>
                <c:pt idx="2159">
                  <c:v>4.014762086863775</c:v>
                </c:pt>
                <c:pt idx="2160">
                  <c:v>4.0113882705924722</c:v>
                </c:pt>
                <c:pt idx="2161">
                  <c:v>3.9737858702570099</c:v>
                </c:pt>
                <c:pt idx="2162">
                  <c:v>3.872562413882374</c:v>
                </c:pt>
                <c:pt idx="2163">
                  <c:v>3.833940957585992</c:v>
                </c:pt>
                <c:pt idx="2164">
                  <c:v>3.8451083849324892</c:v>
                </c:pt>
                <c:pt idx="2165">
                  <c:v>3.9159334173568019</c:v>
                </c:pt>
                <c:pt idx="2166">
                  <c:v>3.8398900777292222</c:v>
                </c:pt>
                <c:pt idx="2167">
                  <c:v>3.8861432970330929</c:v>
                </c:pt>
                <c:pt idx="2168">
                  <c:v>4.0085736113023556</c:v>
                </c:pt>
                <c:pt idx="2169">
                  <c:v>4.0086552901329249</c:v>
                </c:pt>
                <c:pt idx="2170">
                  <c:v>3.9827605550784329</c:v>
                </c:pt>
                <c:pt idx="2171">
                  <c:v>3.8705173792687488</c:v>
                </c:pt>
                <c:pt idx="2172">
                  <c:v>3.877487502659104</c:v>
                </c:pt>
                <c:pt idx="2173">
                  <c:v>3.8381468010174209</c:v>
                </c:pt>
                <c:pt idx="2174">
                  <c:v>3.8577287557635351</c:v>
                </c:pt>
                <c:pt idx="2175">
                  <c:v>3.869394473998534</c:v>
                </c:pt>
                <c:pt idx="2176">
                  <c:v>3.9412923717970818</c:v>
                </c:pt>
                <c:pt idx="2177">
                  <c:v>3.856967286464593</c:v>
                </c:pt>
                <c:pt idx="2178">
                  <c:v>3.8201547786606711</c:v>
                </c:pt>
                <c:pt idx="2179">
                  <c:v>3.789494257133077</c:v>
                </c:pt>
                <c:pt idx="2180">
                  <c:v>3.728653622090321</c:v>
                </c:pt>
                <c:pt idx="2181">
                  <c:v>3.7400439511798198</c:v>
                </c:pt>
                <c:pt idx="2182">
                  <c:v>3.7285435825546922</c:v>
                </c:pt>
                <c:pt idx="2183">
                  <c:v>3.774557937728177</c:v>
                </c:pt>
                <c:pt idx="2184">
                  <c:v>3.758873199414916</c:v>
                </c:pt>
                <c:pt idx="2185">
                  <c:v>3.7365989785694631</c:v>
                </c:pt>
                <c:pt idx="2186">
                  <c:v>3.706902363713644</c:v>
                </c:pt>
                <c:pt idx="2187">
                  <c:v>3.7074657814999692</c:v>
                </c:pt>
                <c:pt idx="2188">
                  <c:v>3.6545699044584841</c:v>
                </c:pt>
                <c:pt idx="2189">
                  <c:v>3.6214488349575111</c:v>
                </c:pt>
                <c:pt idx="2190">
                  <c:v>3.6911391176092758</c:v>
                </c:pt>
                <c:pt idx="2191">
                  <c:v>3.766998760260627</c:v>
                </c:pt>
                <c:pt idx="2192">
                  <c:v>3.7640692646794132</c:v>
                </c:pt>
                <c:pt idx="2193">
                  <c:v>3.7732900310956889</c:v>
                </c:pt>
                <c:pt idx="2194">
                  <c:v>3.7666840234282648</c:v>
                </c:pt>
                <c:pt idx="2195">
                  <c:v>3.7691205250967572</c:v>
                </c:pt>
                <c:pt idx="2196">
                  <c:v>3.7573827304746339</c:v>
                </c:pt>
                <c:pt idx="2197">
                  <c:v>3.8272237670222342</c:v>
                </c:pt>
                <c:pt idx="2198">
                  <c:v>3.8432837241628008</c:v>
                </c:pt>
                <c:pt idx="2199">
                  <c:v>3.8069700164001978</c:v>
                </c:pt>
                <c:pt idx="2200">
                  <c:v>3.893961043738229</c:v>
                </c:pt>
                <c:pt idx="2201">
                  <c:v>3.9154475694485029</c:v>
                </c:pt>
                <c:pt idx="2202">
                  <c:v>3.866868593679706</c:v>
                </c:pt>
                <c:pt idx="2203">
                  <c:v>3.8915483829269988</c:v>
                </c:pt>
                <c:pt idx="2204">
                  <c:v>3.9156640487200298</c:v>
                </c:pt>
                <c:pt idx="2205">
                  <c:v>3.9476649730949971</c:v>
                </c:pt>
                <c:pt idx="2206">
                  <c:v>3.9763792624526348</c:v>
                </c:pt>
                <c:pt idx="2207">
                  <c:v>3.9615968501180241</c:v>
                </c:pt>
                <c:pt idx="2208">
                  <c:v>3.9282515925932522</c:v>
                </c:pt>
                <c:pt idx="2209">
                  <c:v>3.927856772315983</c:v>
                </c:pt>
                <c:pt idx="2210">
                  <c:v>3.990662391676528</c:v>
                </c:pt>
                <c:pt idx="2211">
                  <c:v>4.0797896687064759</c:v>
                </c:pt>
                <c:pt idx="2212">
                  <c:v>4.0607458709919806</c:v>
                </c:pt>
                <c:pt idx="2213">
                  <c:v>4.0880377937965591</c:v>
                </c:pt>
                <c:pt idx="2214">
                  <c:v>4.0811166263946266</c:v>
                </c:pt>
                <c:pt idx="2215">
                  <c:v>4.0434589505851726</c:v>
                </c:pt>
                <c:pt idx="2216">
                  <c:v>4.2203778065326336</c:v>
                </c:pt>
                <c:pt idx="2217">
                  <c:v>4.21654377779881</c:v>
                </c:pt>
                <c:pt idx="2218">
                  <c:v>4.28778619575343</c:v>
                </c:pt>
                <c:pt idx="2219">
                  <c:v>4.3104871846889754</c:v>
                </c:pt>
                <c:pt idx="2220">
                  <c:v>4.409069597781742</c:v>
                </c:pt>
                <c:pt idx="2221">
                  <c:v>4.5943542884022968</c:v>
                </c:pt>
                <c:pt idx="2222">
                  <c:v>4.63827346369865</c:v>
                </c:pt>
                <c:pt idx="2223">
                  <c:v>4.5045186988340591</c:v>
                </c:pt>
                <c:pt idx="2224">
                  <c:v>4.5478220904289772</c:v>
                </c:pt>
                <c:pt idx="2225">
                  <c:v>4.6286756454120068</c:v>
                </c:pt>
                <c:pt idx="2226">
                  <c:v>4.7305965363974201</c:v>
                </c:pt>
                <c:pt idx="2227">
                  <c:v>4.7593590876143388</c:v>
                </c:pt>
                <c:pt idx="2228">
                  <c:v>4.7476422887281924</c:v>
                </c:pt>
                <c:pt idx="2229">
                  <c:v>4.6665436376808271</c:v>
                </c:pt>
                <c:pt idx="2230">
                  <c:v>4.5693855235490561</c:v>
                </c:pt>
                <c:pt idx="2231">
                  <c:v>4.7898918088675417</c:v>
                </c:pt>
                <c:pt idx="2232">
                  <c:v>4.8853639055599416</c:v>
                </c:pt>
                <c:pt idx="2233">
                  <c:v>4.7051859118807569</c:v>
                </c:pt>
                <c:pt idx="2234">
                  <c:v>4.6498625639454616</c:v>
                </c:pt>
                <c:pt idx="2235">
                  <c:v>4.6976198000166036</c:v>
                </c:pt>
                <c:pt idx="2236">
                  <c:v>4.7851724740036516</c:v>
                </c:pt>
                <c:pt idx="2237">
                  <c:v>4.775872922695747</c:v>
                </c:pt>
                <c:pt idx="2238">
                  <c:v>4.7511971441482368</c:v>
                </c:pt>
                <c:pt idx="2239">
                  <c:v>4.7659100356161863</c:v>
                </c:pt>
                <c:pt idx="2240">
                  <c:v>4.7489347789693834</c:v>
                </c:pt>
                <c:pt idx="2241">
                  <c:v>4.6433078700474919</c:v>
                </c:pt>
                <c:pt idx="2242">
                  <c:v>4.5565514591181042</c:v>
                </c:pt>
                <c:pt idx="2243">
                  <c:v>4.5615635721823846</c:v>
                </c:pt>
                <c:pt idx="2244">
                  <c:v>4.6103527766220473</c:v>
                </c:pt>
                <c:pt idx="2245">
                  <c:v>4.7909083774408936</c:v>
                </c:pt>
                <c:pt idx="2246">
                  <c:v>5.0022268119927871</c:v>
                </c:pt>
                <c:pt idx="2247">
                  <c:v>4.9512671729082731</c:v>
                </c:pt>
                <c:pt idx="2248">
                  <c:v>5.0894181630830397</c:v>
                </c:pt>
                <c:pt idx="2249">
                  <c:v>5.0773107504734751</c:v>
                </c:pt>
                <c:pt idx="2250">
                  <c:v>5.0892850276916937</c:v>
                </c:pt>
                <c:pt idx="2251">
                  <c:v>5.0719905894794719</c:v>
                </c:pt>
                <c:pt idx="2252">
                  <c:v>5.0753662141753306</c:v>
                </c:pt>
                <c:pt idx="2253">
                  <c:v>4.9859465231293374</c:v>
                </c:pt>
                <c:pt idx="2254">
                  <c:v>5.0533094933596496</c:v>
                </c:pt>
                <c:pt idx="2255">
                  <c:v>4.9652885823573181</c:v>
                </c:pt>
                <c:pt idx="2256">
                  <c:v>5.111060910350874</c:v>
                </c:pt>
                <c:pt idx="2257">
                  <c:v>5.1655249913367864</c:v>
                </c:pt>
                <c:pt idx="2258">
                  <c:v>5.186467151977082</c:v>
                </c:pt>
                <c:pt idx="2259">
                  <c:v>5.2566275262157136</c:v>
                </c:pt>
                <c:pt idx="2260">
                  <c:v>5.1204321539484532</c:v>
                </c:pt>
                <c:pt idx="2261">
                  <c:v>5.1166929171970574</c:v>
                </c:pt>
                <c:pt idx="2262">
                  <c:v>5.1632041485573579</c:v>
                </c:pt>
                <c:pt idx="2263">
                  <c:v>5.0891250987378056</c:v>
                </c:pt>
                <c:pt idx="2264">
                  <c:v>5.0189970848795644</c:v>
                </c:pt>
                <c:pt idx="2265">
                  <c:v>5.0099852392043838</c:v>
                </c:pt>
                <c:pt idx="2266">
                  <c:v>5.0298470270689002</c:v>
                </c:pt>
                <c:pt idx="2267">
                  <c:v>4.7097710986132597</c:v>
                </c:pt>
                <c:pt idx="2268">
                  <c:v>4.7949852938759232</c:v>
                </c:pt>
                <c:pt idx="2269">
                  <c:v>4.7357919947861093</c:v>
                </c:pt>
                <c:pt idx="2270">
                  <c:v>4.658353022853456</c:v>
                </c:pt>
                <c:pt idx="2271">
                  <c:v>4.8389827883777512</c:v>
                </c:pt>
                <c:pt idx="2272">
                  <c:v>4.7985958243084363</c:v>
                </c:pt>
                <c:pt idx="2273">
                  <c:v>4.762558730990146</c:v>
                </c:pt>
                <c:pt idx="2274">
                  <c:v>4.8843018591453244</c:v>
                </c:pt>
                <c:pt idx="2275">
                  <c:v>4.9052673019814632</c:v>
                </c:pt>
                <c:pt idx="2276">
                  <c:v>4.7709183728277349</c:v>
                </c:pt>
                <c:pt idx="2277">
                  <c:v>4.7050723419933069</c:v>
                </c:pt>
                <c:pt idx="2278">
                  <c:v>4.7769159847005982</c:v>
                </c:pt>
                <c:pt idx="2279">
                  <c:v>4.7744182402554571</c:v>
                </c:pt>
                <c:pt idx="2280">
                  <c:v>4.6637247355800744</c:v>
                </c:pt>
                <c:pt idx="2281">
                  <c:v>4.6651305602741164</c:v>
                </c:pt>
                <c:pt idx="2282">
                  <c:v>4.7474116142868006</c:v>
                </c:pt>
                <c:pt idx="2283">
                  <c:v>4.8075627495715159</c:v>
                </c:pt>
                <c:pt idx="2284">
                  <c:v>4.7895857954772048</c:v>
                </c:pt>
                <c:pt idx="2285">
                  <c:v>4.7703917282115116</c:v>
                </c:pt>
                <c:pt idx="2286">
                  <c:v>4.772697203480682</c:v>
                </c:pt>
                <c:pt idx="2287">
                  <c:v>4.767185463118679</c:v>
                </c:pt>
                <c:pt idx="2288">
                  <c:v>4.7005987528490456</c:v>
                </c:pt>
                <c:pt idx="2289">
                  <c:v>4.6965725126258029</c:v>
                </c:pt>
                <c:pt idx="2290">
                  <c:v>4.6356102163966888</c:v>
                </c:pt>
                <c:pt idx="2291">
                  <c:v>4.7131814370957983</c:v>
                </c:pt>
                <c:pt idx="2292">
                  <c:v>4.8590606606705666</c:v>
                </c:pt>
                <c:pt idx="2293">
                  <c:v>4.8160011994259939</c:v>
                </c:pt>
                <c:pt idx="2294">
                  <c:v>4.8317639220651563</c:v>
                </c:pt>
                <c:pt idx="2295">
                  <c:v>4.7844294606836248</c:v>
                </c:pt>
                <c:pt idx="2296">
                  <c:v>4.7793664243487894</c:v>
                </c:pt>
                <c:pt idx="2297">
                  <c:v>4.7956183722865982</c:v>
                </c:pt>
                <c:pt idx="2298">
                  <c:v>4.8601456449963898</c:v>
                </c:pt>
                <c:pt idx="2299">
                  <c:v>4.9907644825821667</c:v>
                </c:pt>
                <c:pt idx="2300">
                  <c:v>5.0160559878736883</c:v>
                </c:pt>
                <c:pt idx="2301">
                  <c:v>5.0305747710365578</c:v>
                </c:pt>
                <c:pt idx="2302">
                  <c:v>4.988581978199301</c:v>
                </c:pt>
                <c:pt idx="2303">
                  <c:v>5.0133759276871217</c:v>
                </c:pt>
                <c:pt idx="2304">
                  <c:v>5.0746262139530929</c:v>
                </c:pt>
                <c:pt idx="2305">
                  <c:v>5.0581061788501538</c:v>
                </c:pt>
                <c:pt idx="2306">
                  <c:v>5.2134647776672498</c:v>
                </c:pt>
                <c:pt idx="2307">
                  <c:v>5.2094881487195623</c:v>
                </c:pt>
                <c:pt idx="2308">
                  <c:v>5.1516353414184914</c:v>
                </c:pt>
                <c:pt idx="2309">
                  <c:v>5.1061035629565428</c:v>
                </c:pt>
                <c:pt idx="2310">
                  <c:v>5.1259362209968629</c:v>
                </c:pt>
                <c:pt idx="2311">
                  <c:v>5.0031212838252026</c:v>
                </c:pt>
                <c:pt idx="2312">
                  <c:v>4.9982885875541303</c:v>
                </c:pt>
                <c:pt idx="2313">
                  <c:v>4.9908166841491211</c:v>
                </c:pt>
                <c:pt idx="2314">
                  <c:v>4.9870461872332283</c:v>
                </c:pt>
                <c:pt idx="2315">
                  <c:v>5.0127571918158598</c:v>
                </c:pt>
                <c:pt idx="2316">
                  <c:v>5.0650112241644303</c:v>
                </c:pt>
                <c:pt idx="2317">
                  <c:v>5.0519116928388303</c:v>
                </c:pt>
                <c:pt idx="2318">
                  <c:v>5.0570005321535811</c:v>
                </c:pt>
                <c:pt idx="2319">
                  <c:v>4.9916320463223176</c:v>
                </c:pt>
                <c:pt idx="2320">
                  <c:v>5.0286007971034481</c:v>
                </c:pt>
                <c:pt idx="2321">
                  <c:v>4.9955479513245544</c:v>
                </c:pt>
                <c:pt idx="2322">
                  <c:v>5.0385836282576664</c:v>
                </c:pt>
                <c:pt idx="2323">
                  <c:v>5.0885907986747094</c:v>
                </c:pt>
                <c:pt idx="2324">
                  <c:v>5.1294927470515859</c:v>
                </c:pt>
                <c:pt idx="2325">
                  <c:v>5.1586329536740347</c:v>
                </c:pt>
                <c:pt idx="2326">
                  <c:v>5.1551203226653888</c:v>
                </c:pt>
                <c:pt idx="2327">
                  <c:v>5.1631226521922766</c:v>
                </c:pt>
                <c:pt idx="2328">
                  <c:v>5.1116456762039917</c:v>
                </c:pt>
                <c:pt idx="2329">
                  <c:v>5.0681040286252808</c:v>
                </c:pt>
                <c:pt idx="2330">
                  <c:v>5.0009254880975433</c:v>
                </c:pt>
                <c:pt idx="2331">
                  <c:v>4.929173784199981</c:v>
                </c:pt>
                <c:pt idx="2332">
                  <c:v>4.8934079971153892</c:v>
                </c:pt>
                <c:pt idx="2333">
                  <c:v>4.8843468913022976</c:v>
                </c:pt>
                <c:pt idx="2334">
                  <c:v>4.9803230847237323</c:v>
                </c:pt>
                <c:pt idx="2335">
                  <c:v>4.9502262221107634</c:v>
                </c:pt>
                <c:pt idx="2336">
                  <c:v>5.0769105253361557</c:v>
                </c:pt>
                <c:pt idx="2337">
                  <c:v>5.0499713690886923</c:v>
                </c:pt>
                <c:pt idx="2338">
                  <c:v>5.0848683165763777</c:v>
                </c:pt>
                <c:pt idx="2339">
                  <c:v>5.1646515056630236</c:v>
                </c:pt>
                <c:pt idx="2340">
                  <c:v>5.1979710471876244</c:v>
                </c:pt>
                <c:pt idx="2341">
                  <c:v>5.338678299635947</c:v>
                </c:pt>
                <c:pt idx="2342">
                  <c:v>5.3105590500037776</c:v>
                </c:pt>
                <c:pt idx="2343">
                  <c:v>5.3632084825773143</c:v>
                </c:pt>
                <c:pt idx="2344">
                  <c:v>5.3455780844348233</c:v>
                </c:pt>
                <c:pt idx="2345">
                  <c:v>5.412573615149161</c:v>
                </c:pt>
                <c:pt idx="2346">
                  <c:v>5.3706998882373043</c:v>
                </c:pt>
                <c:pt idx="2347">
                  <c:v>5.4340908644714156</c:v>
                </c:pt>
                <c:pt idx="2348">
                  <c:v>5.3870299975932259</c:v>
                </c:pt>
                <c:pt idx="2349">
                  <c:v>5.429632666200793</c:v>
                </c:pt>
                <c:pt idx="2350">
                  <c:v>5.4082238637067963</c:v>
                </c:pt>
                <c:pt idx="2351">
                  <c:v>5.5237502236285092</c:v>
                </c:pt>
                <c:pt idx="2352">
                  <c:v>5.5590818631835814</c:v>
                </c:pt>
                <c:pt idx="2353">
                  <c:v>5.5880084898263176</c:v>
                </c:pt>
                <c:pt idx="2354">
                  <c:v>5.6108083642512803</c:v>
                </c:pt>
                <c:pt idx="2355">
                  <c:v>5.6147681808331207</c:v>
                </c:pt>
                <c:pt idx="2356">
                  <c:v>5.6855045074617774</c:v>
                </c:pt>
                <c:pt idx="2357">
                  <c:v>5.6428158990429784</c:v>
                </c:pt>
                <c:pt idx="2358">
                  <c:v>5.5938424027192966</c:v>
                </c:pt>
                <c:pt idx="2359">
                  <c:v>5.6303630837108338</c:v>
                </c:pt>
                <c:pt idx="2360">
                  <c:v>5.6194376057721458</c:v>
                </c:pt>
                <c:pt idx="2361">
                  <c:v>5.5460999130389688</c:v>
                </c:pt>
                <c:pt idx="2362">
                  <c:v>5.5764908089491341</c:v>
                </c:pt>
                <c:pt idx="2363">
                  <c:v>5.6112995201655913</c:v>
                </c:pt>
                <c:pt idx="2364">
                  <c:v>5.6342627379042201</c:v>
                </c:pt>
                <c:pt idx="2365">
                  <c:v>5.5856126138509516</c:v>
                </c:pt>
                <c:pt idx="2366">
                  <c:v>5.6162366634200316</c:v>
                </c:pt>
                <c:pt idx="2367">
                  <c:v>5.5459144724990832</c:v>
                </c:pt>
                <c:pt idx="2368">
                  <c:v>5.4540122176264312</c:v>
                </c:pt>
                <c:pt idx="2369">
                  <c:v>5.4629668699742284</c:v>
                </c:pt>
                <c:pt idx="2370">
                  <c:v>5.4111357351125271</c:v>
                </c:pt>
                <c:pt idx="2371">
                  <c:v>5.4399833620149378</c:v>
                </c:pt>
                <c:pt idx="2372">
                  <c:v>5.4862020011868982</c:v>
                </c:pt>
                <c:pt idx="2373">
                  <c:v>5.5750428390534177</c:v>
                </c:pt>
                <c:pt idx="2374">
                  <c:v>5.6233176553173294</c:v>
                </c:pt>
                <c:pt idx="2375">
                  <c:v>5.6493196797915832</c:v>
                </c:pt>
                <c:pt idx="2376">
                  <c:v>5.5880419739116594</c:v>
                </c:pt>
                <c:pt idx="2377">
                  <c:v>5.5903222968760407</c:v>
                </c:pt>
                <c:pt idx="2378">
                  <c:v>5.6138951610590473</c:v>
                </c:pt>
                <c:pt idx="2379">
                  <c:v>5.522486009852928</c:v>
                </c:pt>
                <c:pt idx="2380">
                  <c:v>5.542686938107944</c:v>
                </c:pt>
                <c:pt idx="2381">
                  <c:v>5.5877105472999054</c:v>
                </c:pt>
                <c:pt idx="2382">
                  <c:v>5.535503469018753</c:v>
                </c:pt>
                <c:pt idx="2383">
                  <c:v>5.5201600849694721</c:v>
                </c:pt>
                <c:pt idx="2384">
                  <c:v>5.5816540231271521</c:v>
                </c:pt>
                <c:pt idx="2385">
                  <c:v>5.6360076787203521</c:v>
                </c:pt>
                <c:pt idx="2386">
                  <c:v>5.5902547838795638</c:v>
                </c:pt>
                <c:pt idx="2387">
                  <c:v>5.5511676918984936</c:v>
                </c:pt>
                <c:pt idx="2388">
                  <c:v>5.518150253301954</c:v>
                </c:pt>
                <c:pt idx="2389">
                  <c:v>5.5709697470741473</c:v>
                </c:pt>
                <c:pt idx="2390">
                  <c:v>5.6244295433049167</c:v>
                </c:pt>
                <c:pt idx="2391">
                  <c:v>5.6646583741103971</c:v>
                </c:pt>
                <c:pt idx="2392">
                  <c:v>5.6182413754633016</c:v>
                </c:pt>
                <c:pt idx="2393">
                  <c:v>5.6443134066635032</c:v>
                </c:pt>
                <c:pt idx="2394">
                  <c:v>5.622118992987013</c:v>
                </c:pt>
                <c:pt idx="2395">
                  <c:v>5.5213544931195004</c:v>
                </c:pt>
                <c:pt idx="2396">
                  <c:v>5.4993110238666363</c:v>
                </c:pt>
                <c:pt idx="2397">
                  <c:v>5.5464211186187722</c:v>
                </c:pt>
                <c:pt idx="2398">
                  <c:v>5.6142096207076868</c:v>
                </c:pt>
                <c:pt idx="2399">
                  <c:v>5.548621236276408</c:v>
                </c:pt>
                <c:pt idx="2400">
                  <c:v>5.5766326819093814</c:v>
                </c:pt>
                <c:pt idx="2401">
                  <c:v>5.6893181090850771</c:v>
                </c:pt>
                <c:pt idx="2402">
                  <c:v>5.6668311282779724</c:v>
                </c:pt>
                <c:pt idx="2403">
                  <c:v>5.6375547770389129</c:v>
                </c:pt>
                <c:pt idx="2404">
                  <c:v>5.4786683471029267</c:v>
                </c:pt>
                <c:pt idx="2405">
                  <c:v>5.4255315539691429</c:v>
                </c:pt>
                <c:pt idx="2406">
                  <c:v>5.4967514746135198</c:v>
                </c:pt>
                <c:pt idx="2407">
                  <c:v>5.4877719339668154</c:v>
                </c:pt>
                <c:pt idx="2408">
                  <c:v>5.4891803394586276</c:v>
                </c:pt>
                <c:pt idx="2409">
                  <c:v>5.4516133641474678</c:v>
                </c:pt>
                <c:pt idx="2410">
                  <c:v>5.4534448408028231</c:v>
                </c:pt>
                <c:pt idx="2411">
                  <c:v>5.4901770973019524</c:v>
                </c:pt>
                <c:pt idx="2412">
                  <c:v>5.4929541425804382</c:v>
                </c:pt>
                <c:pt idx="2413">
                  <c:v>5.5856123188216626</c:v>
                </c:pt>
                <c:pt idx="2414">
                  <c:v>5.6230616656207264</c:v>
                </c:pt>
                <c:pt idx="2415">
                  <c:v>5.6118017699585456</c:v>
                </c:pt>
                <c:pt idx="2416">
                  <c:v>5.6386749794395703</c:v>
                </c:pt>
                <c:pt idx="2417">
                  <c:v>5.6177378583665076</c:v>
                </c:pt>
                <c:pt idx="2418">
                  <c:v>5.5931947010047178</c:v>
                </c:pt>
                <c:pt idx="2419">
                  <c:v>5.7158131793602971</c:v>
                </c:pt>
                <c:pt idx="2420">
                  <c:v>5.7860625103538386</c:v>
                </c:pt>
                <c:pt idx="2421">
                  <c:v>5.8490714987790211</c:v>
                </c:pt>
                <c:pt idx="2422">
                  <c:v>5.796092934164137</c:v>
                </c:pt>
                <c:pt idx="2423">
                  <c:v>5.7691508707296713</c:v>
                </c:pt>
                <c:pt idx="2424">
                  <c:v>5.7513162126936184</c:v>
                </c:pt>
                <c:pt idx="2425">
                  <c:v>5.6748933382039279</c:v>
                </c:pt>
                <c:pt idx="2426">
                  <c:v>5.7368836763893114</c:v>
                </c:pt>
                <c:pt idx="2427">
                  <c:v>5.7763709012614317</c:v>
                </c:pt>
                <c:pt idx="2428">
                  <c:v>5.8055382878902586</c:v>
                </c:pt>
                <c:pt idx="2429">
                  <c:v>5.7680803574106454</c:v>
                </c:pt>
                <c:pt idx="2430">
                  <c:v>5.8234578120539453</c:v>
                </c:pt>
                <c:pt idx="2431">
                  <c:v>5.8822033023928526</c:v>
                </c:pt>
                <c:pt idx="2432">
                  <c:v>5.9882636443646708</c:v>
                </c:pt>
                <c:pt idx="2433">
                  <c:v>5.9663860647661524</c:v>
                </c:pt>
                <c:pt idx="2434">
                  <c:v>6.0239768575395631</c:v>
                </c:pt>
                <c:pt idx="2435">
                  <c:v>6.090400129247632</c:v>
                </c:pt>
                <c:pt idx="2436">
                  <c:v>6.0032012299928619</c:v>
                </c:pt>
                <c:pt idx="2437">
                  <c:v>6.1367312108678851</c:v>
                </c:pt>
                <c:pt idx="2438">
                  <c:v>6.1657808326083821</c:v>
                </c:pt>
                <c:pt idx="2439">
                  <c:v>6.2515681255409268</c:v>
                </c:pt>
                <c:pt idx="2440">
                  <c:v>6.2066822629732856</c:v>
                </c:pt>
                <c:pt idx="2441">
                  <c:v>6.2215236552243676</c:v>
                </c:pt>
                <c:pt idx="2442">
                  <c:v>6.2486477568636047</c:v>
                </c:pt>
                <c:pt idx="2443">
                  <c:v>6.2641615882314827</c:v>
                </c:pt>
                <c:pt idx="2444">
                  <c:v>6.4238707519152518</c:v>
                </c:pt>
                <c:pt idx="2445">
                  <c:v>6.3567459688863472</c:v>
                </c:pt>
                <c:pt idx="2446">
                  <c:v>6.4901802537564057</c:v>
                </c:pt>
                <c:pt idx="2447">
                  <c:v>6.2578645012428611</c:v>
                </c:pt>
                <c:pt idx="2448">
                  <c:v>5.8067533698153291</c:v>
                </c:pt>
                <c:pt idx="2449">
                  <c:v>6.1296764079147588</c:v>
                </c:pt>
                <c:pt idx="2450">
                  <c:v>6.2338013234668539</c:v>
                </c:pt>
                <c:pt idx="2451">
                  <c:v>6.4731857679228666</c:v>
                </c:pt>
                <c:pt idx="2452">
                  <c:v>6.6222331027738539</c:v>
                </c:pt>
                <c:pt idx="2453">
                  <c:v>6.6851152509239489</c:v>
                </c:pt>
                <c:pt idx="2454">
                  <c:v>6.6472063090826312</c:v>
                </c:pt>
                <c:pt idx="2455">
                  <c:v>6.766431495038538</c:v>
                </c:pt>
                <c:pt idx="2456">
                  <c:v>6.6960682736620836</c:v>
                </c:pt>
                <c:pt idx="2457">
                  <c:v>6.724102500685893</c:v>
                </c:pt>
                <c:pt idx="2458">
                  <c:v>6.8860276416433166</c:v>
                </c:pt>
                <c:pt idx="2459">
                  <c:v>6.8818210873289267</c:v>
                </c:pt>
                <c:pt idx="2460">
                  <c:v>6.8261178841947654</c:v>
                </c:pt>
                <c:pt idx="2461">
                  <c:v>6.9260615232058198</c:v>
                </c:pt>
                <c:pt idx="2462">
                  <c:v>6.977776461809535</c:v>
                </c:pt>
                <c:pt idx="2463">
                  <c:v>6.971015762085468</c:v>
                </c:pt>
                <c:pt idx="2464">
                  <c:v>6.961171489626107</c:v>
                </c:pt>
                <c:pt idx="2465">
                  <c:v>6.8662375265569811</c:v>
                </c:pt>
                <c:pt idx="2466">
                  <c:v>6.9198472652450551</c:v>
                </c:pt>
                <c:pt idx="2467">
                  <c:v>6.6575054093094828</c:v>
                </c:pt>
                <c:pt idx="2468">
                  <c:v>6.8628477800198384</c:v>
                </c:pt>
                <c:pt idx="2469">
                  <c:v>6.9171318700212661</c:v>
                </c:pt>
                <c:pt idx="2470">
                  <c:v>6.96670152617813</c:v>
                </c:pt>
                <c:pt idx="2471">
                  <c:v>7.14263878821549</c:v>
                </c:pt>
                <c:pt idx="2472">
                  <c:v>7.0386965841965363</c:v>
                </c:pt>
                <c:pt idx="2473">
                  <c:v>6.7840417249598994</c:v>
                </c:pt>
                <c:pt idx="2474">
                  <c:v>6.8965958167379098</c:v>
                </c:pt>
                <c:pt idx="2475">
                  <c:v>6.8124985871726542</c:v>
                </c:pt>
                <c:pt idx="2476">
                  <c:v>6.6020500775532751</c:v>
                </c:pt>
                <c:pt idx="2477">
                  <c:v>6.5173370286356551</c:v>
                </c:pt>
                <c:pt idx="2478">
                  <c:v>6.1881750860291413</c:v>
                </c:pt>
                <c:pt idx="2479">
                  <c:v>6.2016866153818908</c:v>
                </c:pt>
                <c:pt idx="2480">
                  <c:v>6.190898773280737</c:v>
                </c:pt>
                <c:pt idx="2481">
                  <c:v>6.134518607848686</c:v>
                </c:pt>
                <c:pt idx="2482">
                  <c:v>6.245064049139776</c:v>
                </c:pt>
                <c:pt idx="2483">
                  <c:v>6.0631183665378137</c:v>
                </c:pt>
                <c:pt idx="2484">
                  <c:v>6.2086585179318767</c:v>
                </c:pt>
                <c:pt idx="2485">
                  <c:v>6.3942927756855683</c:v>
                </c:pt>
                <c:pt idx="2486">
                  <c:v>6.3679837208277856</c:v>
                </c:pt>
                <c:pt idx="2487">
                  <c:v>6.3164479933164106</c:v>
                </c:pt>
                <c:pt idx="2488">
                  <c:v>6.249164184315279</c:v>
                </c:pt>
                <c:pt idx="2489">
                  <c:v>6.3629851200510226</c:v>
                </c:pt>
                <c:pt idx="2490">
                  <c:v>6.2841675020595771</c:v>
                </c:pt>
                <c:pt idx="2491">
                  <c:v>6.4132368743984323</c:v>
                </c:pt>
                <c:pt idx="2492">
                  <c:v>6.4037710225437534</c:v>
                </c:pt>
                <c:pt idx="2493">
                  <c:v>6.6213391992224899</c:v>
                </c:pt>
                <c:pt idx="2494">
                  <c:v>6.5601320693816501</c:v>
                </c:pt>
                <c:pt idx="2495">
                  <c:v>6.6098075995267838</c:v>
                </c:pt>
                <c:pt idx="2496">
                  <c:v>6.5090885554932427</c:v>
                </c:pt>
                <c:pt idx="2497">
                  <c:v>6.4476366530253229</c:v>
                </c:pt>
                <c:pt idx="2498">
                  <c:v>6.5882193481681446</c:v>
                </c:pt>
                <c:pt idx="2499">
                  <c:v>6.5925047484770491</c:v>
                </c:pt>
                <c:pt idx="2500">
                  <c:v>6.6422568579378174</c:v>
                </c:pt>
                <c:pt idx="2501">
                  <c:v>6.6826928311186418</c:v>
                </c:pt>
                <c:pt idx="2502">
                  <c:v>6.7169039589398754</c:v>
                </c:pt>
                <c:pt idx="2503">
                  <c:v>6.6413813460467486</c:v>
                </c:pt>
                <c:pt idx="2504">
                  <c:v>6.8030295217985461</c:v>
                </c:pt>
                <c:pt idx="2505">
                  <c:v>6.7465876108860732</c:v>
                </c:pt>
                <c:pt idx="2506">
                  <c:v>6.6954743751029522</c:v>
                </c:pt>
                <c:pt idx="2507">
                  <c:v>6.7547816837353292</c:v>
                </c:pt>
                <c:pt idx="2508">
                  <c:v>6.8247807444995603</c:v>
                </c:pt>
                <c:pt idx="2509">
                  <c:v>6.8115707408223436</c:v>
                </c:pt>
                <c:pt idx="2510">
                  <c:v>6.8662854100160704</c:v>
                </c:pt>
                <c:pt idx="2511">
                  <c:v>6.9745590526538201</c:v>
                </c:pt>
                <c:pt idx="2512">
                  <c:v>6.966058712991642</c:v>
                </c:pt>
                <c:pt idx="2513">
                  <c:v>7.0228010827741434</c:v>
                </c:pt>
                <c:pt idx="2514">
                  <c:v>6.9517263295137264</c:v>
                </c:pt>
                <c:pt idx="2515">
                  <c:v>7.0035696039037347</c:v>
                </c:pt>
                <c:pt idx="2516">
                  <c:v>7.0461546960934411</c:v>
                </c:pt>
                <c:pt idx="2517">
                  <c:v>6.946647248976662</c:v>
                </c:pt>
                <c:pt idx="2518">
                  <c:v>6.9391852986407203</c:v>
                </c:pt>
                <c:pt idx="2519">
                  <c:v>6.9063719280507572</c:v>
                </c:pt>
                <c:pt idx="2520">
                  <c:v>6.993278044514085</c:v>
                </c:pt>
                <c:pt idx="2521">
                  <c:v>6.9052675358445246</c:v>
                </c:pt>
                <c:pt idx="2522">
                  <c:v>6.8318860728164328</c:v>
                </c:pt>
                <c:pt idx="2523">
                  <c:v>6.6778265916264052</c:v>
                </c:pt>
                <c:pt idx="2524">
                  <c:v>6.6868915806649971</c:v>
                </c:pt>
                <c:pt idx="2525">
                  <c:v>6.8478849785208098</c:v>
                </c:pt>
                <c:pt idx="2526">
                  <c:v>6.7382864202840924</c:v>
                </c:pt>
                <c:pt idx="2527">
                  <c:v>6.7375289498027904</c:v>
                </c:pt>
                <c:pt idx="2528">
                  <c:v>6.8245515732019761</c:v>
                </c:pt>
                <c:pt idx="2529">
                  <c:v>7.029453687277786</c:v>
                </c:pt>
                <c:pt idx="2530">
                  <c:v>7.0032981140416579</c:v>
                </c:pt>
                <c:pt idx="2531">
                  <c:v>7.0309321773021516</c:v>
                </c:pt>
                <c:pt idx="2532">
                  <c:v>7.0557382738740451</c:v>
                </c:pt>
                <c:pt idx="2533">
                  <c:v>7.0980919679816568</c:v>
                </c:pt>
                <c:pt idx="2534">
                  <c:v>7.0778434133257386</c:v>
                </c:pt>
                <c:pt idx="2535">
                  <c:v>7.1625319382601482</c:v>
                </c:pt>
                <c:pt idx="2536">
                  <c:v>7.1882478200606474</c:v>
                </c:pt>
                <c:pt idx="2537">
                  <c:v>7.1498933062528698</c:v>
                </c:pt>
                <c:pt idx="2538">
                  <c:v>7.1758443173338673</c:v>
                </c:pt>
                <c:pt idx="2539">
                  <c:v>7.1120957402453184</c:v>
                </c:pt>
                <c:pt idx="2540">
                  <c:v>7.2508335920221123</c:v>
                </c:pt>
                <c:pt idx="2541">
                  <c:v>7.2749863142960463</c:v>
                </c:pt>
                <c:pt idx="2542">
                  <c:v>7.3563389246249171</c:v>
                </c:pt>
                <c:pt idx="2543">
                  <c:v>7.4947499510601974</c:v>
                </c:pt>
                <c:pt idx="2544">
                  <c:v>7.5301409419342944</c:v>
                </c:pt>
                <c:pt idx="2545">
                  <c:v>7.6501315042720641</c:v>
                </c:pt>
                <c:pt idx="2546">
                  <c:v>7.7047662253161704</c:v>
                </c:pt>
                <c:pt idx="2547">
                  <c:v>7.7000316321894067</c:v>
                </c:pt>
                <c:pt idx="2548">
                  <c:v>7.8938672031482016</c:v>
                </c:pt>
                <c:pt idx="2549">
                  <c:v>7.9667845465528391</c:v>
                </c:pt>
                <c:pt idx="2550">
                  <c:v>8.0071695923502748</c:v>
                </c:pt>
                <c:pt idx="2551">
                  <c:v>8.153215607433717</c:v>
                </c:pt>
                <c:pt idx="2552">
                  <c:v>8.4607317420924542</c:v>
                </c:pt>
                <c:pt idx="2553">
                  <c:v>8.6072077645039897</c:v>
                </c:pt>
                <c:pt idx="2554">
                  <c:v>8.7841172694762744</c:v>
                </c:pt>
                <c:pt idx="2555">
                  <c:v>8.9910268427037572</c:v>
                </c:pt>
                <c:pt idx="2556">
                  <c:v>8.9308888431959943</c:v>
                </c:pt>
                <c:pt idx="2557">
                  <c:v>9.1564011936782368</c:v>
                </c:pt>
                <c:pt idx="2558">
                  <c:v>9.0611143431903969</c:v>
                </c:pt>
                <c:pt idx="2559">
                  <c:v>8.9930876601186185</c:v>
                </c:pt>
                <c:pt idx="2560">
                  <c:v>8.4944627589401325</c:v>
                </c:pt>
                <c:pt idx="2561">
                  <c:v>8.6350224347754541</c:v>
                </c:pt>
                <c:pt idx="2562">
                  <c:v>8.7979494119285384</c:v>
                </c:pt>
                <c:pt idx="2563">
                  <c:v>8.874297964320693</c:v>
                </c:pt>
                <c:pt idx="2564">
                  <c:v>8.9720913988153939</c:v>
                </c:pt>
                <c:pt idx="2565">
                  <c:v>9.0046370320020728</c:v>
                </c:pt>
                <c:pt idx="2566">
                  <c:v>8.489146167958916</c:v>
                </c:pt>
                <c:pt idx="2567">
                  <c:v>8.5371090225862609</c:v>
                </c:pt>
                <c:pt idx="2568">
                  <c:v>8.6753184898964655</c:v>
                </c:pt>
                <c:pt idx="2569">
                  <c:v>8.913208102469433</c:v>
                </c:pt>
                <c:pt idx="2570">
                  <c:v>8.8690622159715193</c:v>
                </c:pt>
                <c:pt idx="2571">
                  <c:v>8.9679981714618489</c:v>
                </c:pt>
                <c:pt idx="2572">
                  <c:v>9.195746966084009</c:v>
                </c:pt>
                <c:pt idx="2573">
                  <c:v>9.1305083855691347</c:v>
                </c:pt>
                <c:pt idx="2574">
                  <c:v>9.2617569331126717</c:v>
                </c:pt>
                <c:pt idx="2575">
                  <c:v>9.1783628267409725</c:v>
                </c:pt>
                <c:pt idx="2576">
                  <c:v>9.025802140944263</c:v>
                </c:pt>
                <c:pt idx="2577">
                  <c:v>8.9001007235696594</c:v>
                </c:pt>
                <c:pt idx="2578">
                  <c:v>8.7700556667413316</c:v>
                </c:pt>
                <c:pt idx="2579">
                  <c:v>8.6366667768621941</c:v>
                </c:pt>
                <c:pt idx="2580">
                  <c:v>8.579369479122386</c:v>
                </c:pt>
                <c:pt idx="2581">
                  <c:v>8.7143969439471398</c:v>
                </c:pt>
                <c:pt idx="2582">
                  <c:v>8.8236355186496436</c:v>
                </c:pt>
                <c:pt idx="2583">
                  <c:v>8.8573272585275298</c:v>
                </c:pt>
                <c:pt idx="2584">
                  <c:v>8.6523391768710987</c:v>
                </c:pt>
                <c:pt idx="2585">
                  <c:v>8.6233518069499002</c:v>
                </c:pt>
                <c:pt idx="2586">
                  <c:v>8.7039849498843207</c:v>
                </c:pt>
                <c:pt idx="2587">
                  <c:v>8.8444823313918217</c:v>
                </c:pt>
                <c:pt idx="2588">
                  <c:v>8.8653201372302828</c:v>
                </c:pt>
                <c:pt idx="2589">
                  <c:v>8.7181528361614244</c:v>
                </c:pt>
                <c:pt idx="2590">
                  <c:v>8.8186814677002374</c:v>
                </c:pt>
                <c:pt idx="2591">
                  <c:v>9.0039795892080701</c:v>
                </c:pt>
                <c:pt idx="2592">
                  <c:v>8.9330837510857535</c:v>
                </c:pt>
              </c:numCache>
            </c:numRef>
          </c:val>
          <c:smooth val="0"/>
          <c:extLst>
            <c:ext xmlns:c16="http://schemas.microsoft.com/office/drawing/2014/chart" uri="{C3380CC4-5D6E-409C-BE32-E72D297353CC}">
              <c16:uniqueId val="{00000002-2B55-4DDA-AA86-BD72617F5F3A}"/>
            </c:ext>
          </c:extLst>
        </c:ser>
        <c:dLbls>
          <c:showLegendKey val="0"/>
          <c:showVal val="0"/>
          <c:showCatName val="0"/>
          <c:showSerName val="0"/>
          <c:showPercent val="0"/>
          <c:showBubbleSize val="0"/>
        </c:dLbls>
        <c:smooth val="0"/>
        <c:axId val="1191995032"/>
        <c:axId val="1192001264"/>
      </c:lineChart>
      <c:dateAx>
        <c:axId val="1191995032"/>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2001264"/>
        <c:crosses val="autoZero"/>
        <c:auto val="1"/>
        <c:lblOffset val="100"/>
        <c:baseTimeUnit val="days"/>
      </c:date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191995032"/>
        <c:crosses val="autoZero"/>
        <c:crossBetween val="between"/>
      </c:valAx>
      <c:spPr>
        <a:noFill/>
        <a:ln>
          <a:noFill/>
        </a:ln>
        <a:effectLst/>
      </c:spPr>
    </c:plotArea>
    <c:legend>
      <c:legendPos val="b"/>
      <c:layout>
        <c:manualLayout>
          <c:xMode val="edge"/>
          <c:yMode val="edge"/>
          <c:x val="0.26497484689413825"/>
          <c:y val="0.9169003353747448"/>
          <c:w val="0.47005030621172356"/>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016469816272966"/>
          <c:h val="0.83326881014873144"/>
        </c:manualLayout>
      </c:layout>
      <c:barChart>
        <c:barDir val="col"/>
        <c:grouping val="clustered"/>
        <c:varyColors val="0"/>
        <c:ser>
          <c:idx val="0"/>
          <c:order val="0"/>
          <c:tx>
            <c:strRef>
              <c:f>[报告图表.xlsx]公告后5天换手比公告前20天换手!$C$1</c:f>
              <c:strCache>
                <c:ptCount val="1"/>
                <c:pt idx="0">
                  <c:v>EXTRA_PROFIT</c:v>
                </c:pt>
              </c:strCache>
            </c:strRef>
          </c:tx>
          <c:spPr>
            <a:solidFill>
              <a:srgbClr val="054477"/>
            </a:solidFill>
            <a:ln>
              <a:noFill/>
            </a:ln>
            <a:effectLst/>
          </c:spPr>
          <c:invertIfNegative val="0"/>
          <c:cat>
            <c:numRef>
              <c:f>[报告图表.xlsx]公告后5天换手比公告前20天换手!$B$2:$B$15</c:f>
              <c:numCache>
                <c:formatCode>General</c:formatCode>
                <c:ptCount val="14"/>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numCache>
            </c:numRef>
          </c:cat>
          <c:val>
            <c:numRef>
              <c:f>[报告图表.xlsx]公告后5天换手比公告前20天换手!$C$2:$C$15</c:f>
              <c:numCache>
                <c:formatCode>0%</c:formatCode>
                <c:ptCount val="14"/>
                <c:pt idx="0">
                  <c:v>5.8729298412799801E-2</c:v>
                </c:pt>
                <c:pt idx="1">
                  <c:v>5.4905280470848E-2</c:v>
                </c:pt>
                <c:pt idx="2">
                  <c:v>5.3045812994241701E-2</c:v>
                </c:pt>
                <c:pt idx="3">
                  <c:v>5.2329186350107103E-2</c:v>
                </c:pt>
                <c:pt idx="4">
                  <c:v>5.3327139467000899E-2</c:v>
                </c:pt>
                <c:pt idx="5">
                  <c:v>5.18926344811916E-2</c:v>
                </c:pt>
                <c:pt idx="6">
                  <c:v>5.1388032734393997E-2</c:v>
                </c:pt>
                <c:pt idx="7">
                  <c:v>5.10851480066776E-2</c:v>
                </c:pt>
                <c:pt idx="8">
                  <c:v>5.0175983458757401E-2</c:v>
                </c:pt>
                <c:pt idx="9">
                  <c:v>4.9548991024494102E-2</c:v>
                </c:pt>
                <c:pt idx="10">
                  <c:v>4.9574024975299801E-2</c:v>
                </c:pt>
                <c:pt idx="11">
                  <c:v>4.92718070745468E-2</c:v>
                </c:pt>
                <c:pt idx="12">
                  <c:v>4.8752620816230698E-2</c:v>
                </c:pt>
                <c:pt idx="13">
                  <c:v>4.8521019518375397E-2</c:v>
                </c:pt>
              </c:numCache>
            </c:numRef>
          </c:val>
          <c:extLst>
            <c:ext xmlns:c16="http://schemas.microsoft.com/office/drawing/2014/chart" uri="{C3380CC4-5D6E-409C-BE32-E72D297353CC}">
              <c16:uniqueId val="{00000000-3419-479F-B937-CD4A22633044}"/>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in val="4.6000000000000013E-2"/>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49168853893264E-2"/>
          <c:y val="5.0925925925925923E-2"/>
          <c:w val="0.88349803149606299"/>
          <c:h val="0.80942876932050178"/>
        </c:manualLayout>
      </c:layout>
      <c:lineChart>
        <c:grouping val="standard"/>
        <c:varyColors val="0"/>
        <c:ser>
          <c:idx val="0"/>
          <c:order val="0"/>
          <c:tx>
            <c:strRef>
              <c:f>[报告图表.xlsx]基本面优选!$B$1</c:f>
              <c:strCache>
                <c:ptCount val="1"/>
                <c:pt idx="0">
                  <c:v>组合</c:v>
                </c:pt>
              </c:strCache>
            </c:strRef>
          </c:tx>
          <c:spPr>
            <a:ln w="19050" cap="rnd">
              <a:solidFill>
                <a:srgbClr val="D81518"/>
              </a:solidFill>
              <a:round/>
            </a:ln>
            <a:effectLst/>
          </c:spPr>
          <c:marker>
            <c:symbol val="none"/>
          </c:marker>
          <c:cat>
            <c:numRef>
              <c:f>[报告图表.xlsx]基本面优选!$A$2:$A$2594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[报告图表.xlsx]基本面优选!$B$2:$B$2594</c:f>
              <c:numCache>
                <c:formatCode>General</c:formatCode>
                <c:ptCount val="2593"/>
                <c:pt idx="0">
                  <c:v>1</c:v>
                </c:pt>
                <c:pt idx="1">
                  <c:v>1.006426569703081</c:v>
                </c:pt>
                <c:pt idx="2">
                  <c:v>1.015531981620476</c:v>
                </c:pt>
                <c:pt idx="3">
                  <c:v>1.003907569647247</c:v>
                </c:pt>
                <c:pt idx="4">
                  <c:v>0.98417399311606335</c:v>
                </c:pt>
                <c:pt idx="5">
                  <c:v>0.99663703937991055</c:v>
                </c:pt>
                <c:pt idx="6">
                  <c:v>1.0043335673178579</c:v>
                </c:pt>
                <c:pt idx="7">
                  <c:v>1.02736600771944</c:v>
                </c:pt>
                <c:pt idx="8">
                  <c:v>1.0162034807794109</c:v>
                </c:pt>
                <c:pt idx="9">
                  <c:v>1.0410200892021599</c:v>
                </c:pt>
                <c:pt idx="10">
                  <c:v>1.050545607274322</c:v>
                </c:pt>
                <c:pt idx="11">
                  <c:v>1.071001965513906</c:v>
                </c:pt>
                <c:pt idx="12">
                  <c:v>1.0699114943629839</c:v>
                </c:pt>
                <c:pt idx="13">
                  <c:v>1.0310928482212349</c:v>
                </c:pt>
                <c:pt idx="14">
                  <c:v>1.0363197679728069</c:v>
                </c:pt>
                <c:pt idx="15">
                  <c:v>1.0117420497889691</c:v>
                </c:pt>
                <c:pt idx="16">
                  <c:v>0.997543089532268</c:v>
                </c:pt>
                <c:pt idx="17">
                  <c:v>0.97019124352104791</c:v>
                </c:pt>
                <c:pt idx="18">
                  <c:v>0.971027445185769</c:v>
                </c:pt>
                <c:pt idx="19">
                  <c:v>0.98802480803170012</c:v>
                </c:pt>
                <c:pt idx="20">
                  <c:v>0.99256297054029852</c:v>
                </c:pt>
                <c:pt idx="21">
                  <c:v>0.99849727927883147</c:v>
                </c:pt>
                <c:pt idx="22">
                  <c:v>0.99955209256973343</c:v>
                </c:pt>
                <c:pt idx="23">
                  <c:v>1.0090337496549191</c:v>
                </c:pt>
                <c:pt idx="24">
                  <c:v>1.011801307814822</c:v>
                </c:pt>
                <c:pt idx="25">
                  <c:v>0.9960233753944665</c:v>
                </c:pt>
                <c:pt idx="26">
                  <c:v>0.99526368110779362</c:v>
                </c:pt>
                <c:pt idx="27">
                  <c:v>0.99270940806207264</c:v>
                </c:pt>
                <c:pt idx="28">
                  <c:v>1.0097629541437341</c:v>
                </c:pt>
                <c:pt idx="29">
                  <c:v>1.016798010528678</c:v>
                </c:pt>
                <c:pt idx="30">
                  <c:v>1.0339316097035609</c:v>
                </c:pt>
                <c:pt idx="31">
                  <c:v>1.029768434683249</c:v>
                </c:pt>
                <c:pt idx="32">
                  <c:v>1.059750189155495</c:v>
                </c:pt>
                <c:pt idx="33">
                  <c:v>1.07895083725312</c:v>
                </c:pt>
                <c:pt idx="34">
                  <c:v>1.1012327329037499</c:v>
                </c:pt>
                <c:pt idx="35">
                  <c:v>1.0910652688463369</c:v>
                </c:pt>
                <c:pt idx="36">
                  <c:v>1.0968023761547361</c:v>
                </c:pt>
                <c:pt idx="37">
                  <c:v>1.11116617450815</c:v>
                </c:pt>
                <c:pt idx="38">
                  <c:v>1.123236516482252</c:v>
                </c:pt>
                <c:pt idx="39">
                  <c:v>1.083806962656884</c:v>
                </c:pt>
                <c:pt idx="40">
                  <c:v>1.0907421176774179</c:v>
                </c:pt>
                <c:pt idx="41">
                  <c:v>1.108911823612827</c:v>
                </c:pt>
                <c:pt idx="42">
                  <c:v>1.121863421522528</c:v>
                </c:pt>
                <c:pt idx="43">
                  <c:v>1.099045985915819</c:v>
                </c:pt>
                <c:pt idx="44">
                  <c:v>1.082394813873826</c:v>
                </c:pt>
                <c:pt idx="45">
                  <c:v>1.06771352267064</c:v>
                </c:pt>
                <c:pt idx="46">
                  <c:v>1.0597506765226199</c:v>
                </c:pt>
                <c:pt idx="47">
                  <c:v>1.062528342267826</c:v>
                </c:pt>
                <c:pt idx="48">
                  <c:v>1.092712836027486</c:v>
                </c:pt>
                <c:pt idx="49">
                  <c:v>1.099022748113635</c:v>
                </c:pt>
                <c:pt idx="50">
                  <c:v>1.103016308737943</c:v>
                </c:pt>
                <c:pt idx="51">
                  <c:v>1.1116819358458281</c:v>
                </c:pt>
                <c:pt idx="52">
                  <c:v>1.099252115442968</c:v>
                </c:pt>
                <c:pt idx="53">
                  <c:v>1.1166529907975931</c:v>
                </c:pt>
                <c:pt idx="54">
                  <c:v>1.121832459927266</c:v>
                </c:pt>
                <c:pt idx="55">
                  <c:v>1.12814435908025</c:v>
                </c:pt>
                <c:pt idx="56">
                  <c:v>1.1332051874796221</c:v>
                </c:pt>
                <c:pt idx="57">
                  <c:v>1.1361954694030021</c:v>
                </c:pt>
                <c:pt idx="58">
                  <c:v>1.1406083898287249</c:v>
                </c:pt>
                <c:pt idx="59">
                  <c:v>1.160591762424916</c:v>
                </c:pt>
                <c:pt idx="60">
                  <c:v>1.165777275257363</c:v>
                </c:pt>
                <c:pt idx="61">
                  <c:v>1.1675777949450119</c:v>
                </c:pt>
                <c:pt idx="62">
                  <c:v>1.177425135317177</c:v>
                </c:pt>
                <c:pt idx="63">
                  <c:v>1.179444131459086</c:v>
                </c:pt>
                <c:pt idx="64">
                  <c:v>1.2102837311621351</c:v>
                </c:pt>
                <c:pt idx="65">
                  <c:v>1.227182957116572</c:v>
                </c:pt>
                <c:pt idx="66">
                  <c:v>1.211997374874584</c:v>
                </c:pt>
                <c:pt idx="67">
                  <c:v>1.229047411942872</c:v>
                </c:pt>
                <c:pt idx="68">
                  <c:v>1.221687458442499</c:v>
                </c:pt>
                <c:pt idx="69">
                  <c:v>1.2246064018919089</c:v>
                </c:pt>
                <c:pt idx="70">
                  <c:v>1.1875841546571699</c:v>
                </c:pt>
                <c:pt idx="71">
                  <c:v>1.197108035525039</c:v>
                </c:pt>
                <c:pt idx="72">
                  <c:v>1.249629089671731</c:v>
                </c:pt>
                <c:pt idx="73">
                  <c:v>1.258395960158158</c:v>
                </c:pt>
                <c:pt idx="74">
                  <c:v>1.2455058749721979</c:v>
                </c:pt>
                <c:pt idx="75">
                  <c:v>1.2597724546401701</c:v>
                </c:pt>
                <c:pt idx="76">
                  <c:v>1.2311364086915431</c:v>
                </c:pt>
                <c:pt idx="77">
                  <c:v>1.2159884994323971</c:v>
                </c:pt>
                <c:pt idx="78">
                  <c:v>1.1828294122799501</c:v>
                </c:pt>
                <c:pt idx="79">
                  <c:v>1.1564141388727469</c:v>
                </c:pt>
                <c:pt idx="80">
                  <c:v>1.154374617132683</c:v>
                </c:pt>
                <c:pt idx="81">
                  <c:v>1.180714792925317</c:v>
                </c:pt>
                <c:pt idx="82">
                  <c:v>1.140270846995177</c:v>
                </c:pt>
                <c:pt idx="83">
                  <c:v>1.1118819507435269</c:v>
                </c:pt>
                <c:pt idx="84">
                  <c:v>1.0876320463042131</c:v>
                </c:pt>
                <c:pt idx="85">
                  <c:v>1.066011634739958</c:v>
                </c:pt>
                <c:pt idx="86">
                  <c:v>1.050990521287795</c:v>
                </c:pt>
                <c:pt idx="87">
                  <c:v>1.085435463726264</c:v>
                </c:pt>
                <c:pt idx="88">
                  <c:v>1.088108076539436</c:v>
                </c:pt>
                <c:pt idx="89">
                  <c:v>1.0171983824820501</c:v>
                </c:pt>
                <c:pt idx="90">
                  <c:v>1.038868368208691</c:v>
                </c:pt>
                <c:pt idx="91">
                  <c:v>1.0405536076618489</c:v>
                </c:pt>
                <c:pt idx="92">
                  <c:v>1.0261778382602309</c:v>
                </c:pt>
                <c:pt idx="93">
                  <c:v>1.0493650627985329</c:v>
                </c:pt>
                <c:pt idx="94">
                  <c:v>1.094362124312025</c:v>
                </c:pt>
                <c:pt idx="95">
                  <c:v>1.080155472428413</c:v>
                </c:pt>
                <c:pt idx="96">
                  <c:v>1.079860489939197</c:v>
                </c:pt>
                <c:pt idx="97">
                  <c:v>1.0968837043649671</c:v>
                </c:pt>
                <c:pt idx="98">
                  <c:v>1.1022309361934219</c:v>
                </c:pt>
                <c:pt idx="99">
                  <c:v>1.0677676076216289</c:v>
                </c:pt>
                <c:pt idx="100">
                  <c:v>1.048243343593938</c:v>
                </c:pt>
                <c:pt idx="101">
                  <c:v>1.062086783905041</c:v>
                </c:pt>
                <c:pt idx="102">
                  <c:v>1.053044402369995</c:v>
                </c:pt>
                <c:pt idx="103">
                  <c:v>1.060216543979257</c:v>
                </c:pt>
                <c:pt idx="104">
                  <c:v>1.0510019581535639</c:v>
                </c:pt>
                <c:pt idx="105">
                  <c:v>1.066824235706457</c:v>
                </c:pt>
                <c:pt idx="106">
                  <c:v>1.1008861512009911</c:v>
                </c:pt>
                <c:pt idx="107">
                  <c:v>1.1007363168124289</c:v>
                </c:pt>
                <c:pt idx="108">
                  <c:v>1.101520451915339</c:v>
                </c:pt>
                <c:pt idx="109">
                  <c:v>1.0856256864815079</c:v>
                </c:pt>
                <c:pt idx="110">
                  <c:v>1.046798617636554</c:v>
                </c:pt>
                <c:pt idx="111">
                  <c:v>1.0816765996097539</c:v>
                </c:pt>
                <c:pt idx="112">
                  <c:v>1.0867035065903261</c:v>
                </c:pt>
                <c:pt idx="113">
                  <c:v>1.0859310623522771</c:v>
                </c:pt>
                <c:pt idx="114">
                  <c:v>1.085320486233647</c:v>
                </c:pt>
                <c:pt idx="115">
                  <c:v>1.0768002869982021</c:v>
                </c:pt>
                <c:pt idx="116">
                  <c:v>1.0610064166113471</c:v>
                </c:pt>
                <c:pt idx="117">
                  <c:v>1.001435621198645</c:v>
                </c:pt>
                <c:pt idx="118">
                  <c:v>0.99434459891498017</c:v>
                </c:pt>
                <c:pt idx="119">
                  <c:v>0.9865145877943623</c:v>
                </c:pt>
                <c:pt idx="120">
                  <c:v>0.98381752645617981</c:v>
                </c:pt>
                <c:pt idx="121">
                  <c:v>0.99028908668178406</c:v>
                </c:pt>
                <c:pt idx="122">
                  <c:v>1.019422967344036</c:v>
                </c:pt>
                <c:pt idx="123">
                  <c:v>1.0316914631626699</c:v>
                </c:pt>
                <c:pt idx="124">
                  <c:v>1.029599461868834</c:v>
                </c:pt>
                <c:pt idx="125">
                  <c:v>1.063519233905915</c:v>
                </c:pt>
                <c:pt idx="126">
                  <c:v>1.071839409526206</c:v>
                </c:pt>
                <c:pt idx="127">
                  <c:v>1.05705435305502</c:v>
                </c:pt>
                <c:pt idx="128">
                  <c:v>1.068741072221264</c:v>
                </c:pt>
                <c:pt idx="129">
                  <c:v>1.04459517453101</c:v>
                </c:pt>
                <c:pt idx="130">
                  <c:v>1.0497592883373501</c:v>
                </c:pt>
                <c:pt idx="131">
                  <c:v>1.079480374132457</c:v>
                </c:pt>
                <c:pt idx="132">
                  <c:v>1.104127550481701</c:v>
                </c:pt>
                <c:pt idx="133">
                  <c:v>1.1043139068073691</c:v>
                </c:pt>
                <c:pt idx="134">
                  <c:v>1.122274928043534</c:v>
                </c:pt>
                <c:pt idx="135">
                  <c:v>1.122281363283782</c:v>
                </c:pt>
                <c:pt idx="136">
                  <c:v>1.13626395143243</c:v>
                </c:pt>
                <c:pt idx="137">
                  <c:v>1.1378926267626319</c:v>
                </c:pt>
                <c:pt idx="138">
                  <c:v>1.163952907359058</c:v>
                </c:pt>
                <c:pt idx="139">
                  <c:v>1.173196939805432</c:v>
                </c:pt>
                <c:pt idx="140">
                  <c:v>1.170513722261894</c:v>
                </c:pt>
                <c:pt idx="141">
                  <c:v>1.1984928861126649</c:v>
                </c:pt>
                <c:pt idx="142">
                  <c:v>1.1814246655429099</c:v>
                </c:pt>
                <c:pt idx="143">
                  <c:v>1.1976583012004129</c:v>
                </c:pt>
                <c:pt idx="144">
                  <c:v>1.200998455257007</c:v>
                </c:pt>
                <c:pt idx="145">
                  <c:v>1.2251414047076981</c:v>
                </c:pt>
                <c:pt idx="146">
                  <c:v>1.2383970047261721</c:v>
                </c:pt>
                <c:pt idx="147">
                  <c:v>1.20306300217961</c:v>
                </c:pt>
                <c:pt idx="148">
                  <c:v>1.222177540443427</c:v>
                </c:pt>
                <c:pt idx="149">
                  <c:v>1.206742296524512</c:v>
                </c:pt>
                <c:pt idx="150">
                  <c:v>1.2318921177303299</c:v>
                </c:pt>
                <c:pt idx="151">
                  <c:v>1.269024709108773</c:v>
                </c:pt>
                <c:pt idx="152">
                  <c:v>1.274380493135491</c:v>
                </c:pt>
                <c:pt idx="153">
                  <c:v>1.2649028859943181</c:v>
                </c:pt>
                <c:pt idx="154">
                  <c:v>1.2616592754517291</c:v>
                </c:pt>
                <c:pt idx="155">
                  <c:v>1.230960969653448</c:v>
                </c:pt>
                <c:pt idx="156">
                  <c:v>1.2408968948402781</c:v>
                </c:pt>
                <c:pt idx="157">
                  <c:v>1.2528732883855289</c:v>
                </c:pt>
                <c:pt idx="158">
                  <c:v>1.2302471410986451</c:v>
                </c:pt>
                <c:pt idx="159">
                  <c:v>1.238724479094238</c:v>
                </c:pt>
                <c:pt idx="160">
                  <c:v>1.2456347715564491</c:v>
                </c:pt>
                <c:pt idx="161">
                  <c:v>1.287538750514599</c:v>
                </c:pt>
                <c:pt idx="162">
                  <c:v>1.2916804149274561</c:v>
                </c:pt>
                <c:pt idx="163">
                  <c:v>1.2753395853968481</c:v>
                </c:pt>
                <c:pt idx="164">
                  <c:v>1.3058959673238399</c:v>
                </c:pt>
                <c:pt idx="165">
                  <c:v>1.310348809811837</c:v>
                </c:pt>
                <c:pt idx="166">
                  <c:v>1.31342540539209</c:v>
                </c:pt>
                <c:pt idx="167">
                  <c:v>1.3251419109999241</c:v>
                </c:pt>
                <c:pt idx="168">
                  <c:v>1.3367880847688229</c:v>
                </c:pt>
                <c:pt idx="169">
                  <c:v>1.3123589132091531</c:v>
                </c:pt>
                <c:pt idx="170">
                  <c:v>1.316428196713832</c:v>
                </c:pt>
                <c:pt idx="171">
                  <c:v>1.3404912968997129</c:v>
                </c:pt>
                <c:pt idx="172">
                  <c:v>1.343971075334728</c:v>
                </c:pt>
                <c:pt idx="173">
                  <c:v>1.312299933143795</c:v>
                </c:pt>
                <c:pt idx="174">
                  <c:v>1.2826547224069751</c:v>
                </c:pt>
                <c:pt idx="175">
                  <c:v>1.279438241494659</c:v>
                </c:pt>
                <c:pt idx="176">
                  <c:v>1.271058595422963</c:v>
                </c:pt>
                <c:pt idx="177">
                  <c:v>1.270771288165359</c:v>
                </c:pt>
                <c:pt idx="178">
                  <c:v>1.30763805147352</c:v>
                </c:pt>
                <c:pt idx="179">
                  <c:v>1.2985957354131239</c:v>
                </c:pt>
                <c:pt idx="180">
                  <c:v>1.287309885522435</c:v>
                </c:pt>
                <c:pt idx="181">
                  <c:v>1.3202141970386749</c:v>
                </c:pt>
                <c:pt idx="182">
                  <c:v>1.368232087362667</c:v>
                </c:pt>
                <c:pt idx="183">
                  <c:v>1.3903121873193329</c:v>
                </c:pt>
                <c:pt idx="184">
                  <c:v>1.4150009552770191</c:v>
                </c:pt>
                <c:pt idx="185">
                  <c:v>1.4296437451440409</c:v>
                </c:pt>
                <c:pt idx="186">
                  <c:v>1.411207458387532</c:v>
                </c:pt>
                <c:pt idx="187">
                  <c:v>1.449052220642886</c:v>
                </c:pt>
                <c:pt idx="188">
                  <c:v>1.4242780394795549</c:v>
                </c:pt>
                <c:pt idx="189">
                  <c:v>1.4755194715445841</c:v>
                </c:pt>
                <c:pt idx="190">
                  <c:v>1.4920857228522391</c:v>
                </c:pt>
                <c:pt idx="191">
                  <c:v>1.5065735091049191</c:v>
                </c:pt>
                <c:pt idx="192">
                  <c:v>1.526820325401784</c:v>
                </c:pt>
                <c:pt idx="193">
                  <c:v>1.565628759739998</c:v>
                </c:pt>
                <c:pt idx="194">
                  <c:v>1.561627196105811</c:v>
                </c:pt>
                <c:pt idx="195">
                  <c:v>1.546242947162213</c:v>
                </c:pt>
                <c:pt idx="196">
                  <c:v>1.553307522144155</c:v>
                </c:pt>
                <c:pt idx="197">
                  <c:v>1.566812782400038</c:v>
                </c:pt>
                <c:pt idx="198">
                  <c:v>1.61190657202541</c:v>
                </c:pt>
                <c:pt idx="199">
                  <c:v>1.5876789609007551</c:v>
                </c:pt>
                <c:pt idx="200">
                  <c:v>1.5524310516299249</c:v>
                </c:pt>
                <c:pt idx="201">
                  <c:v>1.592921282864757</c:v>
                </c:pt>
                <c:pt idx="202">
                  <c:v>1.6146975358790401</c:v>
                </c:pt>
                <c:pt idx="203">
                  <c:v>1.6498913925850871</c:v>
                </c:pt>
                <c:pt idx="204">
                  <c:v>1.6547665192271239</c:v>
                </c:pt>
                <c:pt idx="205">
                  <c:v>1.6571437410164931</c:v>
                </c:pt>
                <c:pt idx="206">
                  <c:v>1.6510402482422211</c:v>
                </c:pt>
                <c:pt idx="207">
                  <c:v>1.5557327543527699</c:v>
                </c:pt>
                <c:pt idx="208">
                  <c:v>1.6044396122434039</c:v>
                </c:pt>
                <c:pt idx="209">
                  <c:v>1.5445779891736251</c:v>
                </c:pt>
                <c:pt idx="210">
                  <c:v>1.483844603550097</c:v>
                </c:pt>
                <c:pt idx="211">
                  <c:v>1.515022723912236</c:v>
                </c:pt>
                <c:pt idx="212">
                  <c:v>1.5646318940627779</c:v>
                </c:pt>
                <c:pt idx="213">
                  <c:v>1.5809499429851539</c:v>
                </c:pt>
                <c:pt idx="214">
                  <c:v>1.5615090659551489</c:v>
                </c:pt>
                <c:pt idx="215">
                  <c:v>1.6026226845017819</c:v>
                </c:pt>
                <c:pt idx="216">
                  <c:v>1.610870904869272</c:v>
                </c:pt>
                <c:pt idx="217">
                  <c:v>1.5984906673785839</c:v>
                </c:pt>
                <c:pt idx="218">
                  <c:v>1.602701203266105</c:v>
                </c:pt>
                <c:pt idx="219">
                  <c:v>1.569770894700202</c:v>
                </c:pt>
                <c:pt idx="220">
                  <c:v>1.5719087924615689</c:v>
                </c:pt>
                <c:pt idx="221">
                  <c:v>1.5729443671911061</c:v>
                </c:pt>
                <c:pt idx="222">
                  <c:v>1.563205983082008</c:v>
                </c:pt>
                <c:pt idx="223">
                  <c:v>1.5434873350338281</c:v>
                </c:pt>
                <c:pt idx="224">
                  <c:v>1.568577048819396</c:v>
                </c:pt>
                <c:pt idx="225">
                  <c:v>1.568600461170119</c:v>
                </c:pt>
                <c:pt idx="226">
                  <c:v>1.553403446388004</c:v>
                </c:pt>
                <c:pt idx="227">
                  <c:v>1.5714569064612991</c:v>
                </c:pt>
                <c:pt idx="228">
                  <c:v>1.6279051728808751</c:v>
                </c:pt>
                <c:pt idx="229">
                  <c:v>1.646025572523069</c:v>
                </c:pt>
                <c:pt idx="230">
                  <c:v>1.639509387611287</c:v>
                </c:pt>
                <c:pt idx="231">
                  <c:v>1.6345705213133219</c:v>
                </c:pt>
                <c:pt idx="232">
                  <c:v>1.641677720525835</c:v>
                </c:pt>
                <c:pt idx="233">
                  <c:v>1.6186453000316241</c:v>
                </c:pt>
                <c:pt idx="234">
                  <c:v>1.628492313401751</c:v>
                </c:pt>
                <c:pt idx="235">
                  <c:v>1.613316229692076</c:v>
                </c:pt>
                <c:pt idx="236">
                  <c:v>1.5795941162511611</c:v>
                </c:pt>
                <c:pt idx="237">
                  <c:v>1.5590270752497111</c:v>
                </c:pt>
                <c:pt idx="238">
                  <c:v>1.516439624310445</c:v>
                </c:pt>
                <c:pt idx="239">
                  <c:v>1.4842116576271489</c:v>
                </c:pt>
                <c:pt idx="240">
                  <c:v>1.51155175406426</c:v>
                </c:pt>
                <c:pt idx="241">
                  <c:v>1.523361736559542</c:v>
                </c:pt>
                <c:pt idx="242">
                  <c:v>1.559776597974299</c:v>
                </c:pt>
                <c:pt idx="243">
                  <c:v>1.58327482105041</c:v>
                </c:pt>
                <c:pt idx="244">
                  <c:v>1.5744191377994989</c:v>
                </c:pt>
                <c:pt idx="245">
                  <c:v>1.571008554779842</c:v>
                </c:pt>
                <c:pt idx="246">
                  <c:v>1.560760032585583</c:v>
                </c:pt>
                <c:pt idx="247">
                  <c:v>1.5195247447551119</c:v>
                </c:pt>
                <c:pt idx="248">
                  <c:v>1.5080965271170941</c:v>
                </c:pt>
                <c:pt idx="249">
                  <c:v>1.5141751025914281</c:v>
                </c:pt>
                <c:pt idx="250">
                  <c:v>1.516241460140072</c:v>
                </c:pt>
                <c:pt idx="251">
                  <c:v>1.4871906381707769</c:v>
                </c:pt>
                <c:pt idx="252">
                  <c:v>1.4203236467655891</c:v>
                </c:pt>
                <c:pt idx="253">
                  <c:v>1.423528853103547</c:v>
                </c:pt>
                <c:pt idx="254">
                  <c:v>1.46161011586489</c:v>
                </c:pt>
                <c:pt idx="255">
                  <c:v>1.4168487680324851</c:v>
                </c:pt>
                <c:pt idx="256">
                  <c:v>1.4347517786848949</c:v>
                </c:pt>
                <c:pt idx="257">
                  <c:v>1.4029191958302689</c:v>
                </c:pt>
                <c:pt idx="258">
                  <c:v>1.389017298473153</c:v>
                </c:pt>
                <c:pt idx="259">
                  <c:v>1.4158293015472001</c:v>
                </c:pt>
                <c:pt idx="260">
                  <c:v>1.452943260548027</c:v>
                </c:pt>
                <c:pt idx="261">
                  <c:v>1.471002860722137</c:v>
                </c:pt>
                <c:pt idx="262">
                  <c:v>1.4886627907540939</c:v>
                </c:pt>
                <c:pt idx="263">
                  <c:v>1.497323186082584</c:v>
                </c:pt>
                <c:pt idx="264">
                  <c:v>1.4866661763105851</c:v>
                </c:pt>
                <c:pt idx="265">
                  <c:v>1.5336019932833771</c:v>
                </c:pt>
                <c:pt idx="266">
                  <c:v>1.55633421764322</c:v>
                </c:pt>
                <c:pt idx="267">
                  <c:v>1.596089941256027</c:v>
                </c:pt>
                <c:pt idx="268">
                  <c:v>1.5975342903741929</c:v>
                </c:pt>
                <c:pt idx="269">
                  <c:v>1.629278184196103</c:v>
                </c:pt>
                <c:pt idx="270">
                  <c:v>1.64965755865832</c:v>
                </c:pt>
                <c:pt idx="271">
                  <c:v>1.6279032097394841</c:v>
                </c:pt>
                <c:pt idx="272">
                  <c:v>1.6622667921427901</c:v>
                </c:pt>
                <c:pt idx="273">
                  <c:v>1.611313334673603</c:v>
                </c:pt>
                <c:pt idx="274">
                  <c:v>1.62104786777521</c:v>
                </c:pt>
                <c:pt idx="275">
                  <c:v>1.639546677194927</c:v>
                </c:pt>
                <c:pt idx="276">
                  <c:v>1.653105107310906</c:v>
                </c:pt>
                <c:pt idx="277">
                  <c:v>1.6864110026703081</c:v>
                </c:pt>
                <c:pt idx="278">
                  <c:v>1.68073256345513</c:v>
                </c:pt>
                <c:pt idx="279">
                  <c:v>1.661320678033138</c:v>
                </c:pt>
                <c:pt idx="280">
                  <c:v>1.6267685721715519</c:v>
                </c:pt>
                <c:pt idx="281">
                  <c:v>1.644574859924034</c:v>
                </c:pt>
                <c:pt idx="282">
                  <c:v>1.6778344662531559</c:v>
                </c:pt>
                <c:pt idx="283">
                  <c:v>1.672420402220874</c:v>
                </c:pt>
                <c:pt idx="284">
                  <c:v>1.699663208342582</c:v>
                </c:pt>
                <c:pt idx="285">
                  <c:v>1.7086221863454281</c:v>
                </c:pt>
                <c:pt idx="286">
                  <c:v>1.6907121463811119</c:v>
                </c:pt>
                <c:pt idx="287">
                  <c:v>1.687703299368114</c:v>
                </c:pt>
                <c:pt idx="288">
                  <c:v>1.673257460618006</c:v>
                </c:pt>
                <c:pt idx="289">
                  <c:v>1.70344030704627</c:v>
                </c:pt>
                <c:pt idx="290">
                  <c:v>1.6667133321212759</c:v>
                </c:pt>
                <c:pt idx="291">
                  <c:v>1.6683142865794149</c:v>
                </c:pt>
                <c:pt idx="292">
                  <c:v>1.659036824254585</c:v>
                </c:pt>
                <c:pt idx="293">
                  <c:v>1.6745242516836301</c:v>
                </c:pt>
                <c:pt idx="294">
                  <c:v>1.697666627387753</c:v>
                </c:pt>
                <c:pt idx="295">
                  <c:v>1.70237396954054</c:v>
                </c:pt>
                <c:pt idx="296">
                  <c:v>1.710072217939286</c:v>
                </c:pt>
                <c:pt idx="297">
                  <c:v>1.692005330157988</c:v>
                </c:pt>
                <c:pt idx="298">
                  <c:v>1.663783389789075</c:v>
                </c:pt>
                <c:pt idx="299">
                  <c:v>1.6499821392601861</c:v>
                </c:pt>
                <c:pt idx="300">
                  <c:v>1.6354779034079581</c:v>
                </c:pt>
                <c:pt idx="301">
                  <c:v>1.657432985124428</c:v>
                </c:pt>
                <c:pt idx="302">
                  <c:v>1.6483300202857241</c:v>
                </c:pt>
                <c:pt idx="303">
                  <c:v>1.660792821223203</c:v>
                </c:pt>
                <c:pt idx="304">
                  <c:v>1.6964036802562561</c:v>
                </c:pt>
                <c:pt idx="305">
                  <c:v>1.6841002673883521</c:v>
                </c:pt>
                <c:pt idx="306">
                  <c:v>1.6761909667901811</c:v>
                </c:pt>
                <c:pt idx="307">
                  <c:v>1.6913406579742181</c:v>
                </c:pt>
                <c:pt idx="308">
                  <c:v>1.6883266047944741</c:v>
                </c:pt>
                <c:pt idx="309">
                  <c:v>1.706623369063637</c:v>
                </c:pt>
                <c:pt idx="310">
                  <c:v>1.7092970622546031</c:v>
                </c:pt>
                <c:pt idx="311">
                  <c:v>1.6834708529190949</c:v>
                </c:pt>
                <c:pt idx="312">
                  <c:v>1.6935479887351761</c:v>
                </c:pt>
                <c:pt idx="313">
                  <c:v>1.7040255233046939</c:v>
                </c:pt>
                <c:pt idx="314">
                  <c:v>1.6935052890347571</c:v>
                </c:pt>
                <c:pt idx="315">
                  <c:v>1.649398292360573</c:v>
                </c:pt>
                <c:pt idx="316">
                  <c:v>1.6379466729773471</c:v>
                </c:pt>
                <c:pt idx="317">
                  <c:v>1.6117522923930261</c:v>
                </c:pt>
                <c:pt idx="318">
                  <c:v>1.564976232266075</c:v>
                </c:pt>
                <c:pt idx="319">
                  <c:v>1.5967639209204321</c:v>
                </c:pt>
                <c:pt idx="320">
                  <c:v>1.622465895977411</c:v>
                </c:pt>
                <c:pt idx="321">
                  <c:v>1.579460809291763</c:v>
                </c:pt>
                <c:pt idx="322">
                  <c:v>1.577555635362603</c:v>
                </c:pt>
                <c:pt idx="323">
                  <c:v>1.5799495908642089</c:v>
                </c:pt>
                <c:pt idx="324">
                  <c:v>1.593733666472106</c:v>
                </c:pt>
                <c:pt idx="325">
                  <c:v>1.602160588942908</c:v>
                </c:pt>
                <c:pt idx="326">
                  <c:v>1.6063675862403719</c:v>
                </c:pt>
                <c:pt idx="327">
                  <c:v>1.586781958986357</c:v>
                </c:pt>
                <c:pt idx="328">
                  <c:v>1.598851542868599</c:v>
                </c:pt>
                <c:pt idx="329">
                  <c:v>1.5931376549108329</c:v>
                </c:pt>
                <c:pt idx="330">
                  <c:v>1.5870550306221061</c:v>
                </c:pt>
                <c:pt idx="331">
                  <c:v>1.596886991126248</c:v>
                </c:pt>
                <c:pt idx="332">
                  <c:v>1.5921778037490071</c:v>
                </c:pt>
                <c:pt idx="333">
                  <c:v>1.5894002472385531</c:v>
                </c:pt>
                <c:pt idx="334">
                  <c:v>1.534103688319669</c:v>
                </c:pt>
                <c:pt idx="335">
                  <c:v>1.5396867953471269</c:v>
                </c:pt>
                <c:pt idx="336">
                  <c:v>1.521322163933793</c:v>
                </c:pt>
                <c:pt idx="337">
                  <c:v>1.5084274912885529</c:v>
                </c:pt>
                <c:pt idx="338">
                  <c:v>1.476622319964666</c:v>
                </c:pt>
                <c:pt idx="339">
                  <c:v>1.464725910928137</c:v>
                </c:pt>
                <c:pt idx="340">
                  <c:v>1.496758284515187</c:v>
                </c:pt>
                <c:pt idx="341">
                  <c:v>1.5107923551038409</c:v>
                </c:pt>
                <c:pt idx="342">
                  <c:v>1.4916560786077411</c:v>
                </c:pt>
                <c:pt idx="343">
                  <c:v>1.517162327210261</c:v>
                </c:pt>
                <c:pt idx="344">
                  <c:v>1.5296046320644689</c:v>
                </c:pt>
                <c:pt idx="345">
                  <c:v>1.5319874695928239</c:v>
                </c:pt>
                <c:pt idx="346">
                  <c:v>1.500299237647728</c:v>
                </c:pt>
                <c:pt idx="347">
                  <c:v>1.4984648878571949</c:v>
                </c:pt>
                <c:pt idx="348">
                  <c:v>1.4978907093368421</c:v>
                </c:pt>
                <c:pt idx="349">
                  <c:v>1.5263020848254309</c:v>
                </c:pt>
                <c:pt idx="350">
                  <c:v>1.513287002102943</c:v>
                </c:pt>
                <c:pt idx="351">
                  <c:v>1.4866225871364791</c:v>
                </c:pt>
                <c:pt idx="352">
                  <c:v>1.4753723085773029</c:v>
                </c:pt>
                <c:pt idx="353">
                  <c:v>1.4656348960536949</c:v>
                </c:pt>
                <c:pt idx="354">
                  <c:v>1.491954520605048</c:v>
                </c:pt>
                <c:pt idx="355">
                  <c:v>1.4907619692637699</c:v>
                </c:pt>
                <c:pt idx="356">
                  <c:v>1.5241995569570701</c:v>
                </c:pt>
                <c:pt idx="357">
                  <c:v>1.556975372236334</c:v>
                </c:pt>
                <c:pt idx="358">
                  <c:v>1.5689445866282949</c:v>
                </c:pt>
                <c:pt idx="359">
                  <c:v>1.5816676786014709</c:v>
                </c:pt>
                <c:pt idx="360">
                  <c:v>1.5626920630844889</c:v>
                </c:pt>
                <c:pt idx="361">
                  <c:v>1.5854950024263641</c:v>
                </c:pt>
                <c:pt idx="362">
                  <c:v>1.591926325631569</c:v>
                </c:pt>
                <c:pt idx="363">
                  <c:v>1.6262736170182519</c:v>
                </c:pt>
                <c:pt idx="364">
                  <c:v>1.6316895451964131</c:v>
                </c:pt>
                <c:pt idx="365">
                  <c:v>1.633294261014127</c:v>
                </c:pt>
                <c:pt idx="366">
                  <c:v>1.6298992501171179</c:v>
                </c:pt>
                <c:pt idx="367">
                  <c:v>1.633230354478773</c:v>
                </c:pt>
                <c:pt idx="368">
                  <c:v>1.651347625660039</c:v>
                </c:pt>
                <c:pt idx="369">
                  <c:v>1.639781906929588</c:v>
                </c:pt>
                <c:pt idx="370">
                  <c:v>1.674219211229673</c:v>
                </c:pt>
                <c:pt idx="371">
                  <c:v>1.691692696399909</c:v>
                </c:pt>
                <c:pt idx="372">
                  <c:v>1.6995114043463611</c:v>
                </c:pt>
                <c:pt idx="373">
                  <c:v>1.6979962287418029</c:v>
                </c:pt>
                <c:pt idx="374">
                  <c:v>1.673076759769565</c:v>
                </c:pt>
                <c:pt idx="375">
                  <c:v>1.673956453342258</c:v>
                </c:pt>
                <c:pt idx="376">
                  <c:v>1.657853126320386</c:v>
                </c:pt>
                <c:pt idx="377">
                  <c:v>1.6643906214907129</c:v>
                </c:pt>
                <c:pt idx="378">
                  <c:v>1.6065645245840541</c:v>
                </c:pt>
                <c:pt idx="379">
                  <c:v>1.609427949156419</c:v>
                </c:pt>
                <c:pt idx="380">
                  <c:v>1.636520827240372</c:v>
                </c:pt>
                <c:pt idx="381">
                  <c:v>1.628610128336198</c:v>
                </c:pt>
                <c:pt idx="382">
                  <c:v>1.607787400953284</c:v>
                </c:pt>
                <c:pt idx="383">
                  <c:v>1.6149685097708779</c:v>
                </c:pt>
                <c:pt idx="384">
                  <c:v>1.6077473872406931</c:v>
                </c:pt>
                <c:pt idx="385">
                  <c:v>1.6264857677775779</c:v>
                </c:pt>
                <c:pt idx="386">
                  <c:v>1.6272745726359621</c:v>
                </c:pt>
                <c:pt idx="387">
                  <c:v>1.606751379205354</c:v>
                </c:pt>
                <c:pt idx="388">
                  <c:v>1.5562855211997071</c:v>
                </c:pt>
                <c:pt idx="389">
                  <c:v>1.574007667163251</c:v>
                </c:pt>
                <c:pt idx="390">
                  <c:v>1.5991777507578151</c:v>
                </c:pt>
                <c:pt idx="391">
                  <c:v>1.634649045625606</c:v>
                </c:pt>
                <c:pt idx="392">
                  <c:v>1.651498901969368</c:v>
                </c:pt>
                <c:pt idx="393">
                  <c:v>1.659246102047008</c:v>
                </c:pt>
                <c:pt idx="394">
                  <c:v>1.6457810407052429</c:v>
                </c:pt>
                <c:pt idx="395">
                  <c:v>1.650671497703931</c:v>
                </c:pt>
                <c:pt idx="396">
                  <c:v>1.6258734931297669</c:v>
                </c:pt>
                <c:pt idx="397">
                  <c:v>1.622199579871521</c:v>
                </c:pt>
                <c:pt idx="398">
                  <c:v>1.608543360628695</c:v>
                </c:pt>
                <c:pt idx="399">
                  <c:v>1.6299848402562001</c:v>
                </c:pt>
                <c:pt idx="400">
                  <c:v>1.627989775709346</c:v>
                </c:pt>
                <c:pt idx="401">
                  <c:v>1.6463116419614541</c:v>
                </c:pt>
                <c:pt idx="402">
                  <c:v>1.6503889546370241</c:v>
                </c:pt>
                <c:pt idx="403">
                  <c:v>1.647867624166683</c:v>
                </c:pt>
                <c:pt idx="404">
                  <c:v>1.627167360953359</c:v>
                </c:pt>
                <c:pt idx="405">
                  <c:v>1.603386676742077</c:v>
                </c:pt>
                <c:pt idx="406">
                  <c:v>1.592691795872109</c:v>
                </c:pt>
                <c:pt idx="407">
                  <c:v>1.5725966380787799</c:v>
                </c:pt>
                <c:pt idx="408">
                  <c:v>1.5365212017693011</c:v>
                </c:pt>
                <c:pt idx="409">
                  <c:v>1.5253839879822011</c:v>
                </c:pt>
                <c:pt idx="410">
                  <c:v>1.5617673023628831</c:v>
                </c:pt>
                <c:pt idx="411">
                  <c:v>1.545489304791408</c:v>
                </c:pt>
                <c:pt idx="412">
                  <c:v>1.5331781608115329</c:v>
                </c:pt>
                <c:pt idx="413">
                  <c:v>1.5071153043306891</c:v>
                </c:pt>
                <c:pt idx="414">
                  <c:v>1.516659935485942</c:v>
                </c:pt>
                <c:pt idx="415">
                  <c:v>1.518161268556542</c:v>
                </c:pt>
                <c:pt idx="416">
                  <c:v>1.522007921462309</c:v>
                </c:pt>
                <c:pt idx="417">
                  <c:v>1.4922517068149801</c:v>
                </c:pt>
                <c:pt idx="418">
                  <c:v>1.498947805985277</c:v>
                </c:pt>
                <c:pt idx="419">
                  <c:v>1.542611155882456</c:v>
                </c:pt>
                <c:pt idx="420">
                  <c:v>1.4992107951594149</c:v>
                </c:pt>
                <c:pt idx="421">
                  <c:v>1.48906092207684</c:v>
                </c:pt>
                <c:pt idx="422">
                  <c:v>1.4669555677322459</c:v>
                </c:pt>
                <c:pt idx="423">
                  <c:v>1.47151986161119</c:v>
                </c:pt>
                <c:pt idx="424">
                  <c:v>1.450403459906535</c:v>
                </c:pt>
                <c:pt idx="425">
                  <c:v>1.4122243411630799</c:v>
                </c:pt>
                <c:pt idx="426">
                  <c:v>1.41108934749322</c:v>
                </c:pt>
                <c:pt idx="427">
                  <c:v>1.3994074795251099</c:v>
                </c:pt>
                <c:pt idx="428">
                  <c:v>1.397543534256211</c:v>
                </c:pt>
                <c:pt idx="429">
                  <c:v>1.4504635268001991</c:v>
                </c:pt>
                <c:pt idx="430">
                  <c:v>1.474828217286775</c:v>
                </c:pt>
                <c:pt idx="431">
                  <c:v>1.470467399990206</c:v>
                </c:pt>
                <c:pt idx="432">
                  <c:v>1.4751533137589881</c:v>
                </c:pt>
                <c:pt idx="433">
                  <c:v>1.4319012383514389</c:v>
                </c:pt>
                <c:pt idx="434">
                  <c:v>1.4289548561527099</c:v>
                </c:pt>
                <c:pt idx="435">
                  <c:v>1.392182222734714</c:v>
                </c:pt>
                <c:pt idx="436">
                  <c:v>1.370946800624999</c:v>
                </c:pt>
                <c:pt idx="437">
                  <c:v>1.402047609923444</c:v>
                </c:pt>
                <c:pt idx="438">
                  <c:v>1.438845489563088</c:v>
                </c:pt>
                <c:pt idx="439">
                  <c:v>1.458694690223167</c:v>
                </c:pt>
                <c:pt idx="440">
                  <c:v>1.454319762120442</c:v>
                </c:pt>
                <c:pt idx="441">
                  <c:v>1.4841291690436029</c:v>
                </c:pt>
                <c:pt idx="442">
                  <c:v>1.486515441945722</c:v>
                </c:pt>
                <c:pt idx="443">
                  <c:v>1.483353496004107</c:v>
                </c:pt>
                <c:pt idx="444">
                  <c:v>1.5204552978854551</c:v>
                </c:pt>
                <c:pt idx="445">
                  <c:v>1.516999891104265</c:v>
                </c:pt>
                <c:pt idx="446">
                  <c:v>1.522848668301692</c:v>
                </c:pt>
                <c:pt idx="447">
                  <c:v>1.520296134459781</c:v>
                </c:pt>
                <c:pt idx="448">
                  <c:v>1.5039122006337891</c:v>
                </c:pt>
                <c:pt idx="449">
                  <c:v>1.5353967194077061</c:v>
                </c:pt>
                <c:pt idx="450">
                  <c:v>1.5211751729458871</c:v>
                </c:pt>
                <c:pt idx="451">
                  <c:v>1.516373864276368</c:v>
                </c:pt>
                <c:pt idx="452">
                  <c:v>1.551259816484545</c:v>
                </c:pt>
                <c:pt idx="453">
                  <c:v>1.557850201816201</c:v>
                </c:pt>
                <c:pt idx="454">
                  <c:v>1.514662445795526</c:v>
                </c:pt>
                <c:pt idx="455">
                  <c:v>1.522774163065338</c:v>
                </c:pt>
                <c:pt idx="456">
                  <c:v>1.4845417025589669</c:v>
                </c:pt>
                <c:pt idx="457">
                  <c:v>1.484972874429177</c:v>
                </c:pt>
                <c:pt idx="458">
                  <c:v>1.490892108643199</c:v>
                </c:pt>
                <c:pt idx="459">
                  <c:v>1.4899024744909199</c:v>
                </c:pt>
                <c:pt idx="460">
                  <c:v>1.493379311819542</c:v>
                </c:pt>
                <c:pt idx="461">
                  <c:v>1.4910094232944591</c:v>
                </c:pt>
                <c:pt idx="462">
                  <c:v>1.500566914279041</c:v>
                </c:pt>
                <c:pt idx="463">
                  <c:v>1.5213576867682941</c:v>
                </c:pt>
                <c:pt idx="464">
                  <c:v>1.467596637528241</c:v>
                </c:pt>
                <c:pt idx="465">
                  <c:v>1.4910512442615329</c:v>
                </c:pt>
                <c:pt idx="466">
                  <c:v>1.458651628583604</c:v>
                </c:pt>
                <c:pt idx="467">
                  <c:v>1.414666394609793</c:v>
                </c:pt>
                <c:pt idx="468">
                  <c:v>1.4176609990534981</c:v>
                </c:pt>
                <c:pt idx="469">
                  <c:v>1.4209985098638129</c:v>
                </c:pt>
                <c:pt idx="470">
                  <c:v>1.4202503891137379</c:v>
                </c:pt>
                <c:pt idx="471">
                  <c:v>1.4091274302753349</c:v>
                </c:pt>
                <c:pt idx="472">
                  <c:v>1.395846996585522</c:v>
                </c:pt>
                <c:pt idx="473">
                  <c:v>1.359841846605867</c:v>
                </c:pt>
                <c:pt idx="474">
                  <c:v>1.3336763355121439</c:v>
                </c:pt>
                <c:pt idx="475">
                  <c:v>1.3173322963390399</c:v>
                </c:pt>
                <c:pt idx="476">
                  <c:v>1.362007431279296</c:v>
                </c:pt>
                <c:pt idx="477">
                  <c:v>1.3692291862833541</c:v>
                </c:pt>
                <c:pt idx="478">
                  <c:v>1.3616843997984991</c:v>
                </c:pt>
                <c:pt idx="479">
                  <c:v>1.330190794063705</c:v>
                </c:pt>
                <c:pt idx="480">
                  <c:v>1.327699611410756</c:v>
                </c:pt>
                <c:pt idx="481">
                  <c:v>1.3373224632790131</c:v>
                </c:pt>
                <c:pt idx="482">
                  <c:v>1.3278779314160709</c:v>
                </c:pt>
                <c:pt idx="483">
                  <c:v>1.2896516134215841</c:v>
                </c:pt>
                <c:pt idx="484">
                  <c:v>1.2928352935396339</c:v>
                </c:pt>
                <c:pt idx="485">
                  <c:v>1.3011132637981011</c:v>
                </c:pt>
                <c:pt idx="486">
                  <c:v>1.332639702583855</c:v>
                </c:pt>
                <c:pt idx="487">
                  <c:v>1.29324088138815</c:v>
                </c:pt>
                <c:pt idx="488">
                  <c:v>1.239080889539856</c:v>
                </c:pt>
                <c:pt idx="489">
                  <c:v>1.244079409470332</c:v>
                </c:pt>
                <c:pt idx="490">
                  <c:v>1.289826688280453</c:v>
                </c:pt>
                <c:pt idx="491">
                  <c:v>1.338472053010954</c:v>
                </c:pt>
                <c:pt idx="492">
                  <c:v>1.3388213072683159</c:v>
                </c:pt>
                <c:pt idx="493">
                  <c:v>1.332155799187704</c:v>
                </c:pt>
                <c:pt idx="494">
                  <c:v>1.2860396717671909</c:v>
                </c:pt>
                <c:pt idx="495">
                  <c:v>1.2381141980459429</c:v>
                </c:pt>
                <c:pt idx="496">
                  <c:v>1.3008813549445011</c:v>
                </c:pt>
                <c:pt idx="497">
                  <c:v>1.255233759409375</c:v>
                </c:pt>
                <c:pt idx="498">
                  <c:v>1.266103802092166</c:v>
                </c:pt>
                <c:pt idx="499">
                  <c:v>1.288174471011557</c:v>
                </c:pt>
                <c:pt idx="500">
                  <c:v>1.284582871854717</c:v>
                </c:pt>
                <c:pt idx="501">
                  <c:v>1.2889909015816481</c:v>
                </c:pt>
                <c:pt idx="502">
                  <c:v>1.291345875579091</c:v>
                </c:pt>
                <c:pt idx="503">
                  <c:v>1.314908887909213</c:v>
                </c:pt>
                <c:pt idx="504">
                  <c:v>1.3336397879893389</c:v>
                </c:pt>
                <c:pt idx="505">
                  <c:v>1.3505907278380229</c:v>
                </c:pt>
                <c:pt idx="506">
                  <c:v>1.3328652375126431</c:v>
                </c:pt>
                <c:pt idx="507">
                  <c:v>1.367275769197559</c:v>
                </c:pt>
                <c:pt idx="508">
                  <c:v>1.3761489632191419</c:v>
                </c:pt>
                <c:pt idx="509">
                  <c:v>1.381122274318298</c:v>
                </c:pt>
                <c:pt idx="510">
                  <c:v>1.4097081241862841</c:v>
                </c:pt>
                <c:pt idx="511">
                  <c:v>1.4088580595758731</c:v>
                </c:pt>
                <c:pt idx="512">
                  <c:v>1.4304282978063001</c:v>
                </c:pt>
                <c:pt idx="513">
                  <c:v>1.4245642406939081</c:v>
                </c:pt>
                <c:pt idx="514">
                  <c:v>1.4318221160396061</c:v>
                </c:pt>
                <c:pt idx="515">
                  <c:v>1.446748435817923</c:v>
                </c:pt>
                <c:pt idx="516">
                  <c:v>1.4797061727599119</c:v>
                </c:pt>
                <c:pt idx="517">
                  <c:v>1.5204816249192501</c:v>
                </c:pt>
                <c:pt idx="518">
                  <c:v>1.5197418111361369</c:v>
                </c:pt>
                <c:pt idx="519">
                  <c:v>1.534237499634308</c:v>
                </c:pt>
                <c:pt idx="520">
                  <c:v>1.5431085904388899</c:v>
                </c:pt>
                <c:pt idx="521">
                  <c:v>1.540117009149238</c:v>
                </c:pt>
                <c:pt idx="522">
                  <c:v>1.5261785387042639</c:v>
                </c:pt>
                <c:pt idx="523">
                  <c:v>1.547654583544958</c:v>
                </c:pt>
                <c:pt idx="524">
                  <c:v>1.5813173015391691</c:v>
                </c:pt>
                <c:pt idx="525">
                  <c:v>1.6241785495328021</c:v>
                </c:pt>
                <c:pt idx="526">
                  <c:v>1.6160102501298661</c:v>
                </c:pt>
                <c:pt idx="527">
                  <c:v>1.5970220613050761</c:v>
                </c:pt>
                <c:pt idx="528">
                  <c:v>1.6153742814857419</c:v>
                </c:pt>
                <c:pt idx="529">
                  <c:v>1.65642524546856</c:v>
                </c:pt>
                <c:pt idx="530">
                  <c:v>1.69259220344308</c:v>
                </c:pt>
                <c:pt idx="531">
                  <c:v>1.684361076434552</c:v>
                </c:pt>
                <c:pt idx="532">
                  <c:v>1.6040418889803689</c:v>
                </c:pt>
                <c:pt idx="533">
                  <c:v>1.610961885876065</c:v>
                </c:pt>
                <c:pt idx="534">
                  <c:v>1.649297846406806</c:v>
                </c:pt>
                <c:pt idx="535">
                  <c:v>1.661965339936591</c:v>
                </c:pt>
                <c:pt idx="536">
                  <c:v>1.624684608513089</c:v>
                </c:pt>
                <c:pt idx="537">
                  <c:v>1.61207986575905</c:v>
                </c:pt>
                <c:pt idx="538">
                  <c:v>1.6332826076343021</c:v>
                </c:pt>
                <c:pt idx="539">
                  <c:v>1.6081938602273409</c:v>
                </c:pt>
                <c:pt idx="540">
                  <c:v>1.631882806276832</c:v>
                </c:pt>
                <c:pt idx="541">
                  <c:v>1.6198003432040651</c:v>
                </c:pt>
                <c:pt idx="542">
                  <c:v>1.5683012213997629</c:v>
                </c:pt>
                <c:pt idx="543">
                  <c:v>1.5348972087004791</c:v>
                </c:pt>
                <c:pt idx="544">
                  <c:v>1.5323781741731799</c:v>
                </c:pt>
                <c:pt idx="545">
                  <c:v>1.5964509178425079</c:v>
                </c:pt>
                <c:pt idx="546">
                  <c:v>1.61620415905443</c:v>
                </c:pt>
                <c:pt idx="547">
                  <c:v>1.5907228111405021</c:v>
                </c:pt>
                <c:pt idx="548">
                  <c:v>1.616287625077083</c:v>
                </c:pt>
                <c:pt idx="549">
                  <c:v>1.626049634762053</c:v>
                </c:pt>
                <c:pt idx="550">
                  <c:v>1.6608364598193739</c:v>
                </c:pt>
                <c:pt idx="551">
                  <c:v>1.670572865958561</c:v>
                </c:pt>
                <c:pt idx="552">
                  <c:v>1.6698139407515531</c:v>
                </c:pt>
                <c:pt idx="553">
                  <c:v>1.6618759580158879</c:v>
                </c:pt>
                <c:pt idx="554">
                  <c:v>1.692004474337764</c:v>
                </c:pt>
                <c:pt idx="555">
                  <c:v>1.6674419825565421</c:v>
                </c:pt>
                <c:pt idx="556">
                  <c:v>1.681071750685079</c:v>
                </c:pt>
                <c:pt idx="557">
                  <c:v>1.6221473893218969</c:v>
                </c:pt>
                <c:pt idx="558">
                  <c:v>1.608404431624497</c:v>
                </c:pt>
                <c:pt idx="559">
                  <c:v>1.6016418350714849</c:v>
                </c:pt>
                <c:pt idx="560">
                  <c:v>1.5985819760591251</c:v>
                </c:pt>
                <c:pt idx="561">
                  <c:v>1.620734241876095</c:v>
                </c:pt>
                <c:pt idx="562">
                  <c:v>1.655415790184716</c:v>
                </c:pt>
                <c:pt idx="563">
                  <c:v>1.6724052205928801</c:v>
                </c:pt>
                <c:pt idx="564">
                  <c:v>1.694071356284798</c:v>
                </c:pt>
                <c:pt idx="565">
                  <c:v>1.7234160285348119</c:v>
                </c:pt>
                <c:pt idx="566">
                  <c:v>1.7191848238076799</c:v>
                </c:pt>
                <c:pt idx="567">
                  <c:v>1.6853089936189261</c:v>
                </c:pt>
                <c:pt idx="568">
                  <c:v>1.6967547026166401</c:v>
                </c:pt>
                <c:pt idx="569">
                  <c:v>1.689039695096926</c:v>
                </c:pt>
                <c:pt idx="570">
                  <c:v>1.672694344575818</c:v>
                </c:pt>
                <c:pt idx="571">
                  <c:v>1.6811231602364161</c:v>
                </c:pt>
                <c:pt idx="572">
                  <c:v>1.659301311313397</c:v>
                </c:pt>
                <c:pt idx="573">
                  <c:v>1.678511432362753</c:v>
                </c:pt>
                <c:pt idx="574">
                  <c:v>1.652354522126908</c:v>
                </c:pt>
                <c:pt idx="575">
                  <c:v>1.6655262275944449</c:v>
                </c:pt>
                <c:pt idx="576">
                  <c:v>1.694494557582263</c:v>
                </c:pt>
                <c:pt idx="577">
                  <c:v>1.7002763610179781</c:v>
                </c:pt>
                <c:pt idx="578">
                  <c:v>1.686647813767719</c:v>
                </c:pt>
                <c:pt idx="579">
                  <c:v>1.667079993280844</c:v>
                </c:pt>
                <c:pt idx="580">
                  <c:v>1.6793529516614361</c:v>
                </c:pt>
                <c:pt idx="581">
                  <c:v>1.7149229088950499</c:v>
                </c:pt>
                <c:pt idx="582">
                  <c:v>1.7157425813599789</c:v>
                </c:pt>
                <c:pt idx="583">
                  <c:v>1.7203808385348061</c:v>
                </c:pt>
                <c:pt idx="584">
                  <c:v>1.727694394987519</c:v>
                </c:pt>
                <c:pt idx="585">
                  <c:v>1.6996654869013801</c:v>
                </c:pt>
                <c:pt idx="586">
                  <c:v>1.6950215993648741</c:v>
                </c:pt>
                <c:pt idx="587">
                  <c:v>1.692766448720525</c:v>
                </c:pt>
                <c:pt idx="588">
                  <c:v>1.687362133906033</c:v>
                </c:pt>
                <c:pt idx="589">
                  <c:v>1.6806376610880831</c:v>
                </c:pt>
                <c:pt idx="590">
                  <c:v>1.712868480564093</c:v>
                </c:pt>
                <c:pt idx="591">
                  <c:v>1.7159001509842799</c:v>
                </c:pt>
                <c:pt idx="592">
                  <c:v>1.7370453679320399</c:v>
                </c:pt>
                <c:pt idx="593">
                  <c:v>1.732853087890059</c:v>
                </c:pt>
                <c:pt idx="594">
                  <c:v>1.731203543262962</c:v>
                </c:pt>
                <c:pt idx="595">
                  <c:v>1.7519339376385019</c:v>
                </c:pt>
                <c:pt idx="596">
                  <c:v>1.7411494475613261</c:v>
                </c:pt>
                <c:pt idx="597">
                  <c:v>1.7355943317929661</c:v>
                </c:pt>
                <c:pt idx="598">
                  <c:v>1.711470743679538</c:v>
                </c:pt>
                <c:pt idx="599">
                  <c:v>1.6792552229443589</c:v>
                </c:pt>
                <c:pt idx="600">
                  <c:v>1.673284564909278</c:v>
                </c:pt>
                <c:pt idx="601">
                  <c:v>1.6848970047431771</c:v>
                </c:pt>
                <c:pt idx="602">
                  <c:v>1.6694934058730611</c:v>
                </c:pt>
                <c:pt idx="603">
                  <c:v>1.7054657319049189</c:v>
                </c:pt>
                <c:pt idx="604">
                  <c:v>1.7397232706685599</c:v>
                </c:pt>
                <c:pt idx="605">
                  <c:v>1.7554186629924919</c:v>
                </c:pt>
                <c:pt idx="606">
                  <c:v>1.7539716906317651</c:v>
                </c:pt>
                <c:pt idx="607">
                  <c:v>1.727935650430819</c:v>
                </c:pt>
                <c:pt idx="608">
                  <c:v>1.7767893713368801</c:v>
                </c:pt>
                <c:pt idx="609">
                  <c:v>1.747973020863052</c:v>
                </c:pt>
                <c:pt idx="610">
                  <c:v>1.7277862775955699</c:v>
                </c:pt>
                <c:pt idx="611">
                  <c:v>1.748397994830867</c:v>
                </c:pt>
                <c:pt idx="612">
                  <c:v>1.781706668721351</c:v>
                </c:pt>
                <c:pt idx="613">
                  <c:v>1.778686885335846</c:v>
                </c:pt>
                <c:pt idx="614">
                  <c:v>1.728285249682576</c:v>
                </c:pt>
                <c:pt idx="615">
                  <c:v>1.7344507726516381</c:v>
                </c:pt>
                <c:pt idx="616">
                  <c:v>1.741991512668589</c:v>
                </c:pt>
                <c:pt idx="617">
                  <c:v>1.75070875515839</c:v>
                </c:pt>
                <c:pt idx="618">
                  <c:v>1.7362069125676649</c:v>
                </c:pt>
                <c:pt idx="619">
                  <c:v>1.718417879027812</c:v>
                </c:pt>
                <c:pt idx="620">
                  <c:v>1.7280057425570361</c:v>
                </c:pt>
                <c:pt idx="621">
                  <c:v>1.71843934588863</c:v>
                </c:pt>
                <c:pt idx="622">
                  <c:v>1.7138321515013051</c:v>
                </c:pt>
                <c:pt idx="623">
                  <c:v>1.7053003760555441</c:v>
                </c:pt>
                <c:pt idx="624">
                  <c:v>1.6850581100478459</c:v>
                </c:pt>
                <c:pt idx="625">
                  <c:v>1.6547622447290951</c:v>
                </c:pt>
                <c:pt idx="626">
                  <c:v>1.691779324122433</c:v>
                </c:pt>
                <c:pt idx="627">
                  <c:v>1.712183112137603</c:v>
                </c:pt>
                <c:pt idx="628">
                  <c:v>1.757509626299347</c:v>
                </c:pt>
                <c:pt idx="629">
                  <c:v>1.7947638361246621</c:v>
                </c:pt>
                <c:pt idx="630">
                  <c:v>1.806373340086137</c:v>
                </c:pt>
                <c:pt idx="631">
                  <c:v>1.7958228242132399</c:v>
                </c:pt>
                <c:pt idx="632">
                  <c:v>1.838552097333259</c:v>
                </c:pt>
                <c:pt idx="633">
                  <c:v>1.8492276125067071</c:v>
                </c:pt>
                <c:pt idx="634">
                  <c:v>1.830694211580852</c:v>
                </c:pt>
                <c:pt idx="635">
                  <c:v>1.8571601645383169</c:v>
                </c:pt>
                <c:pt idx="636">
                  <c:v>1.8300232954318001</c:v>
                </c:pt>
                <c:pt idx="637">
                  <c:v>1.8019906526089899</c:v>
                </c:pt>
                <c:pt idx="638">
                  <c:v>1.797322252846324</c:v>
                </c:pt>
                <c:pt idx="639">
                  <c:v>1.820392632986785</c:v>
                </c:pt>
                <c:pt idx="640">
                  <c:v>1.8531502854384161</c:v>
                </c:pt>
                <c:pt idx="641">
                  <c:v>1.8472330808897039</c:v>
                </c:pt>
                <c:pt idx="642">
                  <c:v>1.8518873201303609</c:v>
                </c:pt>
                <c:pt idx="643">
                  <c:v>1.8280267022166421</c:v>
                </c:pt>
                <c:pt idx="644">
                  <c:v>1.814104321967188</c:v>
                </c:pt>
                <c:pt idx="645">
                  <c:v>1.819575574444884</c:v>
                </c:pt>
                <c:pt idx="646">
                  <c:v>1.8195324663853749</c:v>
                </c:pt>
                <c:pt idx="647">
                  <c:v>1.7570744787075829</c:v>
                </c:pt>
                <c:pt idx="648">
                  <c:v>1.780247677957028</c:v>
                </c:pt>
                <c:pt idx="649">
                  <c:v>1.819792568338207</c:v>
                </c:pt>
                <c:pt idx="650">
                  <c:v>1.803714409215099</c:v>
                </c:pt>
                <c:pt idx="651">
                  <c:v>1.811903817884265</c:v>
                </c:pt>
                <c:pt idx="652">
                  <c:v>1.827701607319373</c:v>
                </c:pt>
                <c:pt idx="653">
                  <c:v>1.885861283873207</c:v>
                </c:pt>
                <c:pt idx="654">
                  <c:v>1.891667333776573</c:v>
                </c:pt>
                <c:pt idx="655">
                  <c:v>1.890019884494073</c:v>
                </c:pt>
                <c:pt idx="656">
                  <c:v>1.8987057744160809</c:v>
                </c:pt>
                <c:pt idx="657">
                  <c:v>1.8717751453869389</c:v>
                </c:pt>
                <c:pt idx="658">
                  <c:v>1.8658025085233421</c:v>
                </c:pt>
                <c:pt idx="659">
                  <c:v>1.822822306339672</c:v>
                </c:pt>
                <c:pt idx="660">
                  <c:v>1.819204536367991</c:v>
                </c:pt>
                <c:pt idx="661">
                  <c:v>1.8306130015665429</c:v>
                </c:pt>
                <c:pt idx="662">
                  <c:v>1.779003571575855</c:v>
                </c:pt>
                <c:pt idx="663">
                  <c:v>1.767233132636679</c:v>
                </c:pt>
                <c:pt idx="664">
                  <c:v>1.7766089967223171</c:v>
                </c:pt>
                <c:pt idx="665">
                  <c:v>1.759626406226571</c:v>
                </c:pt>
                <c:pt idx="666">
                  <c:v>1.721682181245147</c:v>
                </c:pt>
                <c:pt idx="667">
                  <c:v>1.7659625369386851</c:v>
                </c:pt>
                <c:pt idx="668">
                  <c:v>1.7990268805188721</c:v>
                </c:pt>
                <c:pt idx="669">
                  <c:v>1.794068277612993</c:v>
                </c:pt>
                <c:pt idx="670">
                  <c:v>1.8416855905536049</c:v>
                </c:pt>
                <c:pt idx="671">
                  <c:v>1.86145687807588</c:v>
                </c:pt>
                <c:pt idx="672">
                  <c:v>1.8458532074243521</c:v>
                </c:pt>
                <c:pt idx="673">
                  <c:v>1.8408134640960789</c:v>
                </c:pt>
                <c:pt idx="674">
                  <c:v>1.841420321925695</c:v>
                </c:pt>
                <c:pt idx="675">
                  <c:v>1.8624654400574081</c:v>
                </c:pt>
                <c:pt idx="676">
                  <c:v>1.8635240244885689</c:v>
                </c:pt>
                <c:pt idx="677">
                  <c:v>1.8868940136772421</c:v>
                </c:pt>
                <c:pt idx="678">
                  <c:v>1.8806523556546311</c:v>
                </c:pt>
                <c:pt idx="679">
                  <c:v>1.8954008892828</c:v>
                </c:pt>
                <c:pt idx="680">
                  <c:v>1.8549726247934839</c:v>
                </c:pt>
                <c:pt idx="681">
                  <c:v>1.839705337684894</c:v>
                </c:pt>
                <c:pt idx="682">
                  <c:v>1.8170916937078661</c:v>
                </c:pt>
                <c:pt idx="683">
                  <c:v>1.801805188946354</c:v>
                </c:pt>
                <c:pt idx="684">
                  <c:v>1.805538917262157</c:v>
                </c:pt>
                <c:pt idx="685">
                  <c:v>1.815697877889058</c:v>
                </c:pt>
                <c:pt idx="686">
                  <c:v>1.8279423091233009</c:v>
                </c:pt>
                <c:pt idx="687">
                  <c:v>1.8613213040013721</c:v>
                </c:pt>
                <c:pt idx="688">
                  <c:v>1.8626227212519979</c:v>
                </c:pt>
                <c:pt idx="689">
                  <c:v>1.8441440757065211</c:v>
                </c:pt>
                <c:pt idx="690">
                  <c:v>1.832692443693801</c:v>
                </c:pt>
                <c:pt idx="691">
                  <c:v>1.8281907591899651</c:v>
                </c:pt>
                <c:pt idx="692">
                  <c:v>1.7928349172388061</c:v>
                </c:pt>
                <c:pt idx="693">
                  <c:v>1.78515862921771</c:v>
                </c:pt>
                <c:pt idx="694">
                  <c:v>1.787208126845647</c:v>
                </c:pt>
                <c:pt idx="695">
                  <c:v>1.7548811796155961</c:v>
                </c:pt>
                <c:pt idx="696">
                  <c:v>1.7567463518318991</c:v>
                </c:pt>
                <c:pt idx="697">
                  <c:v>1.7360666042397299</c:v>
                </c:pt>
                <c:pt idx="698">
                  <c:v>1.7284125289704331</c:v>
                </c:pt>
                <c:pt idx="699">
                  <c:v>1.7241845654070449</c:v>
                </c:pt>
                <c:pt idx="700">
                  <c:v>1.721995603693784</c:v>
                </c:pt>
                <c:pt idx="701">
                  <c:v>1.735365709209802</c:v>
                </c:pt>
                <c:pt idx="702">
                  <c:v>1.7115538603982789</c:v>
                </c:pt>
                <c:pt idx="703">
                  <c:v>1.714780092259637</c:v>
                </c:pt>
                <c:pt idx="704">
                  <c:v>1.683569187282381</c:v>
                </c:pt>
                <c:pt idx="705">
                  <c:v>1.6325141031800019</c:v>
                </c:pt>
                <c:pt idx="706">
                  <c:v>1.606196906132263</c:v>
                </c:pt>
                <c:pt idx="707">
                  <c:v>1.6003591942481259</c:v>
                </c:pt>
                <c:pt idx="708">
                  <c:v>1.6275543617662991</c:v>
                </c:pt>
                <c:pt idx="709">
                  <c:v>1.5872963285021739</c:v>
                </c:pt>
                <c:pt idx="710">
                  <c:v>1.605009786524954</c:v>
                </c:pt>
                <c:pt idx="711">
                  <c:v>1.662072322876416</c:v>
                </c:pt>
                <c:pt idx="712">
                  <c:v>1.6600671529834341</c:v>
                </c:pt>
                <c:pt idx="713">
                  <c:v>1.6891143442794789</c:v>
                </c:pt>
                <c:pt idx="714">
                  <c:v>1.7088452836767529</c:v>
                </c:pt>
                <c:pt idx="715">
                  <c:v>1.701740985633325</c:v>
                </c:pt>
                <c:pt idx="716">
                  <c:v>1.701766016733979</c:v>
                </c:pt>
                <c:pt idx="717">
                  <c:v>1.6808829029650201</c:v>
                </c:pt>
                <c:pt idx="718">
                  <c:v>1.7438607712539489</c:v>
                </c:pt>
                <c:pt idx="719">
                  <c:v>1.738552516914206</c:v>
                </c:pt>
                <c:pt idx="720">
                  <c:v>1.7240569952652269</c:v>
                </c:pt>
                <c:pt idx="721">
                  <c:v>1.743121043375649</c:v>
                </c:pt>
                <c:pt idx="722">
                  <c:v>1.7609487608517329</c:v>
                </c:pt>
                <c:pt idx="723">
                  <c:v>1.774506448268427</c:v>
                </c:pt>
                <c:pt idx="724">
                  <c:v>1.8028518684574519</c:v>
                </c:pt>
                <c:pt idx="725">
                  <c:v>1.8505301801943059</c:v>
                </c:pt>
                <c:pt idx="726">
                  <c:v>1.8861996990556971</c:v>
                </c:pt>
                <c:pt idx="727">
                  <c:v>1.870756935561166</c:v>
                </c:pt>
                <c:pt idx="728">
                  <c:v>1.8986014211183571</c:v>
                </c:pt>
                <c:pt idx="729">
                  <c:v>1.9173950670547431</c:v>
                </c:pt>
                <c:pt idx="730">
                  <c:v>1.9045032309525169</c:v>
                </c:pt>
                <c:pt idx="731">
                  <c:v>1.9204390298078671</c:v>
                </c:pt>
                <c:pt idx="732">
                  <c:v>1.953838527583291</c:v>
                </c:pt>
                <c:pt idx="733">
                  <c:v>1.9686444256338429</c:v>
                </c:pt>
                <c:pt idx="734">
                  <c:v>1.9705970315049901</c:v>
                </c:pt>
                <c:pt idx="735">
                  <c:v>1.943683708840056</c:v>
                </c:pt>
                <c:pt idx="736">
                  <c:v>2.016256729753922</c:v>
                </c:pt>
                <c:pt idx="737">
                  <c:v>2.0494520411768939</c:v>
                </c:pt>
                <c:pt idx="738">
                  <c:v>2.0496637219135811</c:v>
                </c:pt>
                <c:pt idx="739">
                  <c:v>2.0333538332022409</c:v>
                </c:pt>
                <c:pt idx="740">
                  <c:v>2.063083603508967</c:v>
                </c:pt>
                <c:pt idx="741">
                  <c:v>2.079281872629795</c:v>
                </c:pt>
                <c:pt idx="742">
                  <c:v>2.0425022125570642</c:v>
                </c:pt>
                <c:pt idx="743">
                  <c:v>2.0465055065966768</c:v>
                </c:pt>
                <c:pt idx="744">
                  <c:v>1.9956934981971981</c:v>
                </c:pt>
                <c:pt idx="745">
                  <c:v>2.000117816753447</c:v>
                </c:pt>
                <c:pt idx="746">
                  <c:v>2.0462342145843682</c:v>
                </c:pt>
                <c:pt idx="747">
                  <c:v>2.0747567004105578</c:v>
                </c:pt>
                <c:pt idx="748">
                  <c:v>2.0647242930478771</c:v>
                </c:pt>
                <c:pt idx="749">
                  <c:v>2.0394971450057189</c:v>
                </c:pt>
                <c:pt idx="750">
                  <c:v>2.0515811008478582</c:v>
                </c:pt>
                <c:pt idx="751">
                  <c:v>2.0159281902070321</c:v>
                </c:pt>
                <c:pt idx="752">
                  <c:v>2.0483563047654609</c:v>
                </c:pt>
                <c:pt idx="753">
                  <c:v>2.0720989028976748</c:v>
                </c:pt>
                <c:pt idx="754">
                  <c:v>2.0979357666660881</c:v>
                </c:pt>
                <c:pt idx="755">
                  <c:v>2.148267190004459</c:v>
                </c:pt>
                <c:pt idx="756">
                  <c:v>2.1602141437788869</c:v>
                </c:pt>
                <c:pt idx="757">
                  <c:v>2.1145052266645541</c:v>
                </c:pt>
                <c:pt idx="758">
                  <c:v>2.180941342339124</c:v>
                </c:pt>
                <c:pt idx="759">
                  <c:v>2.14366347209514</c:v>
                </c:pt>
                <c:pt idx="760">
                  <c:v>2.148610468452683</c:v>
                </c:pt>
                <c:pt idx="761">
                  <c:v>2.1657451008132398</c:v>
                </c:pt>
                <c:pt idx="762">
                  <c:v>2.14509329863888</c:v>
                </c:pt>
                <c:pt idx="763">
                  <c:v>2.12475188860846</c:v>
                </c:pt>
                <c:pt idx="764">
                  <c:v>2.1678344397508091</c:v>
                </c:pt>
                <c:pt idx="765">
                  <c:v>2.2075188959071572</c:v>
                </c:pt>
                <c:pt idx="766">
                  <c:v>2.1609836981569059</c:v>
                </c:pt>
                <c:pt idx="767">
                  <c:v>2.218806205593963</c:v>
                </c:pt>
                <c:pt idx="768">
                  <c:v>2.269283528773101</c:v>
                </c:pt>
                <c:pt idx="769">
                  <c:v>2.2258085233688609</c:v>
                </c:pt>
                <c:pt idx="770">
                  <c:v>2.1973234459655901</c:v>
                </c:pt>
                <c:pt idx="771">
                  <c:v>2.2013049647229268</c:v>
                </c:pt>
                <c:pt idx="772">
                  <c:v>2.1500923174221152</c:v>
                </c:pt>
                <c:pt idx="773">
                  <c:v>2.1478826306167269</c:v>
                </c:pt>
                <c:pt idx="774">
                  <c:v>2.1678571484884932</c:v>
                </c:pt>
                <c:pt idx="775">
                  <c:v>2.1966504400229452</c:v>
                </c:pt>
                <c:pt idx="776">
                  <c:v>2.1754499103270191</c:v>
                </c:pt>
                <c:pt idx="777">
                  <c:v>2.1559030157138692</c:v>
                </c:pt>
                <c:pt idx="778">
                  <c:v>2.2171435072766958</c:v>
                </c:pt>
                <c:pt idx="779">
                  <c:v>2.256537065347493</c:v>
                </c:pt>
                <c:pt idx="780">
                  <c:v>2.264355621262268</c:v>
                </c:pt>
                <c:pt idx="781">
                  <c:v>2.2574933041214829</c:v>
                </c:pt>
                <c:pt idx="782">
                  <c:v>2.251919181913328</c:v>
                </c:pt>
                <c:pt idx="783">
                  <c:v>2.268690714221167</c:v>
                </c:pt>
                <c:pt idx="784">
                  <c:v>2.2367967902154229</c:v>
                </c:pt>
                <c:pt idx="785">
                  <c:v>2.2348607496084738</c:v>
                </c:pt>
                <c:pt idx="786">
                  <c:v>2.2580874862628222</c:v>
                </c:pt>
                <c:pt idx="787">
                  <c:v>2.179493517643436</c:v>
                </c:pt>
                <c:pt idx="788">
                  <c:v>2.1462116558509741</c:v>
                </c:pt>
                <c:pt idx="789">
                  <c:v>2.181460182122811</c:v>
                </c:pt>
                <c:pt idx="790">
                  <c:v>2.1936705741382041</c:v>
                </c:pt>
                <c:pt idx="791">
                  <c:v>2.1727828340886348</c:v>
                </c:pt>
                <c:pt idx="792">
                  <c:v>2.1734402934099708</c:v>
                </c:pt>
                <c:pt idx="793">
                  <c:v>2.1783167626752791</c:v>
                </c:pt>
                <c:pt idx="794">
                  <c:v>2.1378203163481251</c:v>
                </c:pt>
                <c:pt idx="795">
                  <c:v>2.1515151067897449</c:v>
                </c:pt>
                <c:pt idx="796">
                  <c:v>2.2024099668335269</c:v>
                </c:pt>
                <c:pt idx="797">
                  <c:v>2.2070814800330329</c:v>
                </c:pt>
                <c:pt idx="798">
                  <c:v>2.2719686842057678</c:v>
                </c:pt>
                <c:pt idx="799">
                  <c:v>2.3202465926955069</c:v>
                </c:pt>
                <c:pt idx="800">
                  <c:v>2.269123871995927</c:v>
                </c:pt>
                <c:pt idx="801">
                  <c:v>2.3463226562931219</c:v>
                </c:pt>
                <c:pt idx="802">
                  <c:v>2.3053567148341481</c:v>
                </c:pt>
                <c:pt idx="803">
                  <c:v>2.2509690106047349</c:v>
                </c:pt>
                <c:pt idx="804">
                  <c:v>2.2913891533848592</c:v>
                </c:pt>
                <c:pt idx="805">
                  <c:v>2.3355943825728041</c:v>
                </c:pt>
                <c:pt idx="806">
                  <c:v>2.3781148570971351</c:v>
                </c:pt>
                <c:pt idx="807">
                  <c:v>2.3781572967375491</c:v>
                </c:pt>
                <c:pt idx="808">
                  <c:v>2.4087428248777329</c:v>
                </c:pt>
                <c:pt idx="809">
                  <c:v>2.394742528873552</c:v>
                </c:pt>
                <c:pt idx="810">
                  <c:v>2.3987353792241639</c:v>
                </c:pt>
                <c:pt idx="811">
                  <c:v>2.409621306874389</c:v>
                </c:pt>
                <c:pt idx="812">
                  <c:v>2.3655477995610572</c:v>
                </c:pt>
                <c:pt idx="813">
                  <c:v>2.4051826759433639</c:v>
                </c:pt>
                <c:pt idx="814">
                  <c:v>2.439429940712952</c:v>
                </c:pt>
                <c:pt idx="815">
                  <c:v>2.476065978749312</c:v>
                </c:pt>
                <c:pt idx="816">
                  <c:v>2.503073623154128</c:v>
                </c:pt>
                <c:pt idx="817">
                  <c:v>2.5282053164901259</c:v>
                </c:pt>
                <c:pt idx="818">
                  <c:v>2.4895686873555931</c:v>
                </c:pt>
                <c:pt idx="819">
                  <c:v>2.4693316939964709</c:v>
                </c:pt>
                <c:pt idx="820">
                  <c:v>2.5107673984316472</c:v>
                </c:pt>
                <c:pt idx="821">
                  <c:v>2.541989963933144</c:v>
                </c:pt>
                <c:pt idx="822">
                  <c:v>2.5369022629886611</c:v>
                </c:pt>
                <c:pt idx="823">
                  <c:v>2.5655602680368998</c:v>
                </c:pt>
                <c:pt idx="824">
                  <c:v>2.573814094957819</c:v>
                </c:pt>
                <c:pt idx="825">
                  <c:v>2.5483016501358251</c:v>
                </c:pt>
                <c:pt idx="826">
                  <c:v>2.514683191507971</c:v>
                </c:pt>
                <c:pt idx="827">
                  <c:v>2.4607988285082492</c:v>
                </c:pt>
                <c:pt idx="828">
                  <c:v>2.4791984150886521</c:v>
                </c:pt>
                <c:pt idx="829">
                  <c:v>2.4355795859440779</c:v>
                </c:pt>
                <c:pt idx="830">
                  <c:v>2.4012243627256988</c:v>
                </c:pt>
                <c:pt idx="831">
                  <c:v>2.3547104363299551</c:v>
                </c:pt>
                <c:pt idx="832">
                  <c:v>2.4040683083474632</c:v>
                </c:pt>
                <c:pt idx="833">
                  <c:v>2.4231831165764151</c:v>
                </c:pt>
                <c:pt idx="834">
                  <c:v>2.4243613773092338</c:v>
                </c:pt>
                <c:pt idx="835">
                  <c:v>2.4139128514348158</c:v>
                </c:pt>
                <c:pt idx="836">
                  <c:v>2.3278219757806888</c:v>
                </c:pt>
                <c:pt idx="837">
                  <c:v>2.3202734890197791</c:v>
                </c:pt>
                <c:pt idx="838">
                  <c:v>2.1974090171376179</c:v>
                </c:pt>
                <c:pt idx="839">
                  <c:v>2.2065579942189339</c:v>
                </c:pt>
                <c:pt idx="840">
                  <c:v>2.2759628461067272</c:v>
                </c:pt>
                <c:pt idx="841">
                  <c:v>2.254090979587692</c:v>
                </c:pt>
                <c:pt idx="842">
                  <c:v>2.251035958304529</c:v>
                </c:pt>
                <c:pt idx="843">
                  <c:v>2.3107915153900649</c:v>
                </c:pt>
                <c:pt idx="844">
                  <c:v>2.3644938814513949</c:v>
                </c:pt>
                <c:pt idx="845">
                  <c:v>2.3872023940836069</c:v>
                </c:pt>
                <c:pt idx="846">
                  <c:v>2.3775271131355442</c:v>
                </c:pt>
                <c:pt idx="847">
                  <c:v>2.3434431713258919</c:v>
                </c:pt>
                <c:pt idx="848">
                  <c:v>2.2748262692000818</c:v>
                </c:pt>
                <c:pt idx="849">
                  <c:v>2.3069974687820678</c:v>
                </c:pt>
                <c:pt idx="850">
                  <c:v>2.360457902730233</c:v>
                </c:pt>
                <c:pt idx="851">
                  <c:v>2.4308732134088888</c:v>
                </c:pt>
                <c:pt idx="852">
                  <c:v>2.424261417521794</c:v>
                </c:pt>
                <c:pt idx="853">
                  <c:v>2.4787663666243569</c:v>
                </c:pt>
                <c:pt idx="854">
                  <c:v>2.4933036418123899</c:v>
                </c:pt>
                <c:pt idx="855">
                  <c:v>2.4534496195509572</c:v>
                </c:pt>
                <c:pt idx="856">
                  <c:v>2.445032644088772</c:v>
                </c:pt>
                <c:pt idx="857">
                  <c:v>2.3932521190957652</c:v>
                </c:pt>
                <c:pt idx="858">
                  <c:v>2.4398942767565699</c:v>
                </c:pt>
                <c:pt idx="859">
                  <c:v>2.5104903455538281</c:v>
                </c:pt>
                <c:pt idx="860">
                  <c:v>2.5264690009840711</c:v>
                </c:pt>
                <c:pt idx="861">
                  <c:v>2.4646642883812389</c:v>
                </c:pt>
                <c:pt idx="862">
                  <c:v>2.4547422810427011</c:v>
                </c:pt>
                <c:pt idx="863">
                  <c:v>2.4131153399518568</c:v>
                </c:pt>
                <c:pt idx="864">
                  <c:v>2.410120450623507</c:v>
                </c:pt>
                <c:pt idx="865">
                  <c:v>2.414101828747198</c:v>
                </c:pt>
                <c:pt idx="866">
                  <c:v>2.505521895547659</c:v>
                </c:pt>
                <c:pt idx="867">
                  <c:v>2.5058017228473601</c:v>
                </c:pt>
                <c:pt idx="868">
                  <c:v>2.5501139410966789</c:v>
                </c:pt>
                <c:pt idx="869">
                  <c:v>2.5861678635382832</c:v>
                </c:pt>
                <c:pt idx="870">
                  <c:v>2.5421798064028951</c:v>
                </c:pt>
                <c:pt idx="871">
                  <c:v>2.5423653931869779</c:v>
                </c:pt>
                <c:pt idx="872">
                  <c:v>2.5330987195308401</c:v>
                </c:pt>
                <c:pt idx="873">
                  <c:v>2.5553503616977582</c:v>
                </c:pt>
                <c:pt idx="874">
                  <c:v>2.5726837176006918</c:v>
                </c:pt>
                <c:pt idx="875">
                  <c:v>2.568364698267215</c:v>
                </c:pt>
                <c:pt idx="876">
                  <c:v>2.553777921569615</c:v>
                </c:pt>
                <c:pt idx="877">
                  <c:v>2.483777608262026</c:v>
                </c:pt>
                <c:pt idx="878">
                  <c:v>2.5467381031507719</c:v>
                </c:pt>
                <c:pt idx="879">
                  <c:v>2.5671269390610791</c:v>
                </c:pt>
                <c:pt idx="880">
                  <c:v>2.5628921990242541</c:v>
                </c:pt>
                <c:pt idx="881">
                  <c:v>2.5896787068737441</c:v>
                </c:pt>
                <c:pt idx="882">
                  <c:v>2.5933745771005712</c:v>
                </c:pt>
                <c:pt idx="883">
                  <c:v>2.6529416616743089</c:v>
                </c:pt>
                <c:pt idx="884">
                  <c:v>2.6812214854011258</c:v>
                </c:pt>
                <c:pt idx="885">
                  <c:v>2.6495724920984229</c:v>
                </c:pt>
                <c:pt idx="886">
                  <c:v>2.639804321881341</c:v>
                </c:pt>
                <c:pt idx="887">
                  <c:v>2.5619412957145071</c:v>
                </c:pt>
                <c:pt idx="888">
                  <c:v>2.595252885143041</c:v>
                </c:pt>
                <c:pt idx="889">
                  <c:v>2.6382027315954062</c:v>
                </c:pt>
                <c:pt idx="890">
                  <c:v>2.6300477083747378</c:v>
                </c:pt>
                <c:pt idx="891">
                  <c:v>2.637897882977291</c:v>
                </c:pt>
                <c:pt idx="892">
                  <c:v>2.645874097091677</c:v>
                </c:pt>
                <c:pt idx="893">
                  <c:v>2.6553578784136178</c:v>
                </c:pt>
                <c:pt idx="894">
                  <c:v>2.6548344321919091</c:v>
                </c:pt>
                <c:pt idx="895">
                  <c:v>2.616590003387778</c:v>
                </c:pt>
                <c:pt idx="896">
                  <c:v>2.6155905777181272</c:v>
                </c:pt>
                <c:pt idx="897">
                  <c:v>2.6343809179100832</c:v>
                </c:pt>
                <c:pt idx="898">
                  <c:v>2.6621032170468562</c:v>
                </c:pt>
                <c:pt idx="899">
                  <c:v>2.6253138552611071</c:v>
                </c:pt>
                <c:pt idx="900">
                  <c:v>2.63924324306933</c:v>
                </c:pt>
                <c:pt idx="901">
                  <c:v>2.7155109867391092</c:v>
                </c:pt>
                <c:pt idx="902">
                  <c:v>2.724101490017659</c:v>
                </c:pt>
                <c:pt idx="903">
                  <c:v>2.7091125349760952</c:v>
                </c:pt>
                <c:pt idx="904">
                  <c:v>2.6683614483966092</c:v>
                </c:pt>
                <c:pt idx="905">
                  <c:v>2.6920587096984541</c:v>
                </c:pt>
                <c:pt idx="906">
                  <c:v>2.752557885905532</c:v>
                </c:pt>
                <c:pt idx="907">
                  <c:v>2.798413040510916</c:v>
                </c:pt>
                <c:pt idx="908">
                  <c:v>2.8366919128140631</c:v>
                </c:pt>
                <c:pt idx="909">
                  <c:v>2.803873892854877</c:v>
                </c:pt>
                <c:pt idx="910">
                  <c:v>2.8442448871278132</c:v>
                </c:pt>
                <c:pt idx="911">
                  <c:v>2.880269909192668</c:v>
                </c:pt>
                <c:pt idx="912">
                  <c:v>2.8962668277216381</c:v>
                </c:pt>
                <c:pt idx="913">
                  <c:v>2.8263454431960859</c:v>
                </c:pt>
                <c:pt idx="914">
                  <c:v>2.7920545161069228</c:v>
                </c:pt>
                <c:pt idx="915">
                  <c:v>2.8089196771733582</c:v>
                </c:pt>
                <c:pt idx="916">
                  <c:v>2.8995935996152702</c:v>
                </c:pt>
                <c:pt idx="917">
                  <c:v>2.8448882773894342</c:v>
                </c:pt>
                <c:pt idx="918">
                  <c:v>2.7745341751334531</c:v>
                </c:pt>
                <c:pt idx="919">
                  <c:v>2.7685077796800108</c:v>
                </c:pt>
                <c:pt idx="920">
                  <c:v>2.7244775065451039</c:v>
                </c:pt>
                <c:pt idx="921">
                  <c:v>2.729162525559961</c:v>
                </c:pt>
                <c:pt idx="922">
                  <c:v>2.7059584742979621</c:v>
                </c:pt>
                <c:pt idx="923">
                  <c:v>2.765666650702193</c:v>
                </c:pt>
                <c:pt idx="924">
                  <c:v>2.7015499827281242</c:v>
                </c:pt>
                <c:pt idx="925">
                  <c:v>2.6808937943060842</c:v>
                </c:pt>
                <c:pt idx="926">
                  <c:v>2.7002259090654932</c:v>
                </c:pt>
                <c:pt idx="927">
                  <c:v>2.74374362042155</c:v>
                </c:pt>
                <c:pt idx="928">
                  <c:v>2.7111271825816452</c:v>
                </c:pt>
                <c:pt idx="929">
                  <c:v>2.6592753046003388</c:v>
                </c:pt>
                <c:pt idx="930">
                  <c:v>2.6190999794029461</c:v>
                </c:pt>
                <c:pt idx="931">
                  <c:v>2.644344025101951</c:v>
                </c:pt>
                <c:pt idx="932">
                  <c:v>2.6589022045683288</c:v>
                </c:pt>
                <c:pt idx="933">
                  <c:v>2.5946910942858392</c:v>
                </c:pt>
                <c:pt idx="934">
                  <c:v>2.6436730185396908</c:v>
                </c:pt>
                <c:pt idx="935">
                  <c:v>2.6945769655584151</c:v>
                </c:pt>
                <c:pt idx="936">
                  <c:v>2.7572684232404701</c:v>
                </c:pt>
                <c:pt idx="937">
                  <c:v>2.751351923922658</c:v>
                </c:pt>
                <c:pt idx="938">
                  <c:v>2.7661007369309552</c:v>
                </c:pt>
                <c:pt idx="939">
                  <c:v>2.749885287764037</c:v>
                </c:pt>
                <c:pt idx="940">
                  <c:v>2.7386700579601881</c:v>
                </c:pt>
                <c:pt idx="941">
                  <c:v>2.744273293945926</c:v>
                </c:pt>
                <c:pt idx="942">
                  <c:v>2.761818997264414</c:v>
                </c:pt>
                <c:pt idx="943">
                  <c:v>2.795042346501087</c:v>
                </c:pt>
                <c:pt idx="944">
                  <c:v>2.8323909268646861</c:v>
                </c:pt>
                <c:pt idx="945">
                  <c:v>2.8661099250446651</c:v>
                </c:pt>
                <c:pt idx="946">
                  <c:v>2.727392281065645</c:v>
                </c:pt>
                <c:pt idx="947">
                  <c:v>2.8030558086248152</c:v>
                </c:pt>
                <c:pt idx="948">
                  <c:v>2.81459469050353</c:v>
                </c:pt>
                <c:pt idx="949">
                  <c:v>2.790650903837387</c:v>
                </c:pt>
                <c:pt idx="950">
                  <c:v>2.7822538287576348</c:v>
                </c:pt>
                <c:pt idx="951">
                  <c:v>2.825496808004158</c:v>
                </c:pt>
                <c:pt idx="952">
                  <c:v>2.848739687680367</c:v>
                </c:pt>
                <c:pt idx="953">
                  <c:v>2.82381993406451</c:v>
                </c:pt>
                <c:pt idx="954">
                  <c:v>2.8386183646534171</c:v>
                </c:pt>
                <c:pt idx="955">
                  <c:v>2.8544901712560189</c:v>
                </c:pt>
                <c:pt idx="956">
                  <c:v>2.8124880599087509</c:v>
                </c:pt>
                <c:pt idx="957">
                  <c:v>2.7891134383640308</c:v>
                </c:pt>
                <c:pt idx="958">
                  <c:v>2.7834879636385299</c:v>
                </c:pt>
                <c:pt idx="959">
                  <c:v>2.783537140999139</c:v>
                </c:pt>
                <c:pt idx="960">
                  <c:v>2.7413989513171919</c:v>
                </c:pt>
                <c:pt idx="961">
                  <c:v>2.7465055464580672</c:v>
                </c:pt>
                <c:pt idx="962">
                  <c:v>2.7773342853146659</c:v>
                </c:pt>
                <c:pt idx="963">
                  <c:v>2.8215468599265709</c:v>
                </c:pt>
                <c:pt idx="964">
                  <c:v>2.7761807404129568</c:v>
                </c:pt>
                <c:pt idx="965">
                  <c:v>2.826659624302303</c:v>
                </c:pt>
                <c:pt idx="966">
                  <c:v>2.8427560311137769</c:v>
                </c:pt>
                <c:pt idx="967">
                  <c:v>2.8532469084804819</c:v>
                </c:pt>
                <c:pt idx="968">
                  <c:v>2.8820160553759488</c:v>
                </c:pt>
                <c:pt idx="969">
                  <c:v>2.8704282583440159</c:v>
                </c:pt>
                <c:pt idx="970">
                  <c:v>2.7940122673282159</c:v>
                </c:pt>
                <c:pt idx="971">
                  <c:v>2.8366438960606808</c:v>
                </c:pt>
                <c:pt idx="972">
                  <c:v>2.8622801306018322</c:v>
                </c:pt>
                <c:pt idx="973">
                  <c:v>2.8019270546651942</c:v>
                </c:pt>
                <c:pt idx="974">
                  <c:v>2.7543835643399328</c:v>
                </c:pt>
                <c:pt idx="975">
                  <c:v>2.7471200862079952</c:v>
                </c:pt>
                <c:pt idx="976">
                  <c:v>2.8132471914965471</c:v>
                </c:pt>
                <c:pt idx="977">
                  <c:v>2.845095503975311</c:v>
                </c:pt>
                <c:pt idx="978">
                  <c:v>2.8391866591465522</c:v>
                </c:pt>
                <c:pt idx="979">
                  <c:v>2.8081074390615779</c:v>
                </c:pt>
                <c:pt idx="980">
                  <c:v>2.7804342936261679</c:v>
                </c:pt>
                <c:pt idx="981">
                  <c:v>2.8303037133723228</c:v>
                </c:pt>
                <c:pt idx="982">
                  <c:v>2.9116816761420909</c:v>
                </c:pt>
                <c:pt idx="983">
                  <c:v>2.939827644924256</c:v>
                </c:pt>
                <c:pt idx="984">
                  <c:v>2.9827384083754511</c:v>
                </c:pt>
                <c:pt idx="985">
                  <c:v>2.9880528257150121</c:v>
                </c:pt>
                <c:pt idx="986">
                  <c:v>2.9872259223456421</c:v>
                </c:pt>
                <c:pt idx="987">
                  <c:v>3.0051354624868409</c:v>
                </c:pt>
                <c:pt idx="988">
                  <c:v>2.9872559695844219</c:v>
                </c:pt>
                <c:pt idx="989">
                  <c:v>3.071462843771243</c:v>
                </c:pt>
                <c:pt idx="990">
                  <c:v>3.1529416785804032</c:v>
                </c:pt>
                <c:pt idx="991">
                  <c:v>3.1525185809491529</c:v>
                </c:pt>
                <c:pt idx="992">
                  <c:v>3.176624280068447</c:v>
                </c:pt>
                <c:pt idx="993">
                  <c:v>3.085336956719182</c:v>
                </c:pt>
                <c:pt idx="994">
                  <c:v>3.1311485551099412</c:v>
                </c:pt>
                <c:pt idx="995">
                  <c:v>3.2112993260160869</c:v>
                </c:pt>
                <c:pt idx="996">
                  <c:v>3.2243517576322418</c:v>
                </c:pt>
                <c:pt idx="997">
                  <c:v>3.2248036810692171</c:v>
                </c:pt>
                <c:pt idx="998">
                  <c:v>3.163810830846602</c:v>
                </c:pt>
                <c:pt idx="999">
                  <c:v>3.1498086045225389</c:v>
                </c:pt>
                <c:pt idx="1000">
                  <c:v>3.1323818025099239</c:v>
                </c:pt>
                <c:pt idx="1001">
                  <c:v>2.9644867296897792</c:v>
                </c:pt>
                <c:pt idx="1002">
                  <c:v>2.9619086140905351</c:v>
                </c:pt>
                <c:pt idx="1003">
                  <c:v>2.89798958091782</c:v>
                </c:pt>
                <c:pt idx="1004">
                  <c:v>2.9419595580944571</c:v>
                </c:pt>
                <c:pt idx="1005">
                  <c:v>3.0223642663040979</c:v>
                </c:pt>
                <c:pt idx="1006">
                  <c:v>3.0114384266460559</c:v>
                </c:pt>
                <c:pt idx="1007">
                  <c:v>3.0001569126667058</c:v>
                </c:pt>
                <c:pt idx="1008">
                  <c:v>3.002110096243614</c:v>
                </c:pt>
                <c:pt idx="1009">
                  <c:v>2.9892530987618331</c:v>
                </c:pt>
                <c:pt idx="1010">
                  <c:v>2.8792053315485919</c:v>
                </c:pt>
                <c:pt idx="1011">
                  <c:v>2.88427194316235</c:v>
                </c:pt>
                <c:pt idx="1012">
                  <c:v>2.8948497479784319</c:v>
                </c:pt>
                <c:pt idx="1013">
                  <c:v>2.945030921850496</c:v>
                </c:pt>
                <c:pt idx="1014">
                  <c:v>2.9284030131845431</c:v>
                </c:pt>
                <c:pt idx="1015">
                  <c:v>3.0133999743689608</c:v>
                </c:pt>
                <c:pt idx="1016">
                  <c:v>3.0246721381034871</c:v>
                </c:pt>
                <c:pt idx="1017">
                  <c:v>3.0094548219455231</c:v>
                </c:pt>
                <c:pt idx="1018">
                  <c:v>2.934369847653453</c:v>
                </c:pt>
                <c:pt idx="1019">
                  <c:v>2.9938265175437002</c:v>
                </c:pt>
                <c:pt idx="1020">
                  <c:v>3.0148130906209269</c:v>
                </c:pt>
                <c:pt idx="1021">
                  <c:v>3.016851581685815</c:v>
                </c:pt>
                <c:pt idx="1022">
                  <c:v>3.0428866281663849</c:v>
                </c:pt>
                <c:pt idx="1023">
                  <c:v>2.9714257333710812</c:v>
                </c:pt>
                <c:pt idx="1024">
                  <c:v>2.883346806528968</c:v>
                </c:pt>
                <c:pt idx="1025">
                  <c:v>2.8841967109383382</c:v>
                </c:pt>
                <c:pt idx="1026">
                  <c:v>2.9496288217627482</c:v>
                </c:pt>
                <c:pt idx="1027">
                  <c:v>2.9583286936617248</c:v>
                </c:pt>
                <c:pt idx="1028">
                  <c:v>2.9587347033527438</c:v>
                </c:pt>
                <c:pt idx="1029">
                  <c:v>3.0072772172044919</c:v>
                </c:pt>
                <c:pt idx="1030">
                  <c:v>3.0299480352247592</c:v>
                </c:pt>
                <c:pt idx="1031">
                  <c:v>3.058138239156087</c:v>
                </c:pt>
                <c:pt idx="1032">
                  <c:v>3.0904576201659659</c:v>
                </c:pt>
                <c:pt idx="1033">
                  <c:v>3.0605637078456649</c:v>
                </c:pt>
                <c:pt idx="1034">
                  <c:v>3.106384163474905</c:v>
                </c:pt>
                <c:pt idx="1035">
                  <c:v>3.066520882097326</c:v>
                </c:pt>
                <c:pt idx="1036">
                  <c:v>3.0568382230019222</c:v>
                </c:pt>
                <c:pt idx="1037">
                  <c:v>3.0506471081704749</c:v>
                </c:pt>
                <c:pt idx="1038">
                  <c:v>3.0548497482047781</c:v>
                </c:pt>
                <c:pt idx="1039">
                  <c:v>2.9990665604607258</c:v>
                </c:pt>
                <c:pt idx="1040">
                  <c:v>2.968371386566039</c:v>
                </c:pt>
                <c:pt idx="1041">
                  <c:v>2.957984926455675</c:v>
                </c:pt>
                <c:pt idx="1042">
                  <c:v>2.9290934191717288</c:v>
                </c:pt>
                <c:pt idx="1043">
                  <c:v>2.8594873963401981</c:v>
                </c:pt>
                <c:pt idx="1044">
                  <c:v>2.7745617610194611</c:v>
                </c:pt>
                <c:pt idx="1045">
                  <c:v>2.8397213174195608</c:v>
                </c:pt>
                <c:pt idx="1046">
                  <c:v>2.8734968096126492</c:v>
                </c:pt>
                <c:pt idx="1047">
                  <c:v>2.906261449484989</c:v>
                </c:pt>
                <c:pt idx="1048">
                  <c:v>2.9169603850347392</c:v>
                </c:pt>
                <c:pt idx="1049">
                  <c:v>2.870219780668942</c:v>
                </c:pt>
                <c:pt idx="1050">
                  <c:v>2.8631559219271652</c:v>
                </c:pt>
                <c:pt idx="1051">
                  <c:v>2.8311497253982232</c:v>
                </c:pt>
                <c:pt idx="1052">
                  <c:v>2.894680903112794</c:v>
                </c:pt>
                <c:pt idx="1053">
                  <c:v>2.8906627708084862</c:v>
                </c:pt>
                <c:pt idx="1054">
                  <c:v>2.898901015396012</c:v>
                </c:pt>
                <c:pt idx="1055">
                  <c:v>2.8362745104130012</c:v>
                </c:pt>
                <c:pt idx="1056">
                  <c:v>2.827061348743201</c:v>
                </c:pt>
                <c:pt idx="1057">
                  <c:v>2.8118260083677571</c:v>
                </c:pt>
                <c:pt idx="1058">
                  <c:v>2.8177079288570601</c:v>
                </c:pt>
                <c:pt idx="1059">
                  <c:v>2.8438578932637939</c:v>
                </c:pt>
                <c:pt idx="1060">
                  <c:v>2.8428766860826591</c:v>
                </c:pt>
                <c:pt idx="1061">
                  <c:v>2.8739400511976498</c:v>
                </c:pt>
                <c:pt idx="1062">
                  <c:v>2.9059303415754472</c:v>
                </c:pt>
                <c:pt idx="1063">
                  <c:v>2.892684537761022</c:v>
                </c:pt>
                <c:pt idx="1064">
                  <c:v>2.933410210301155</c:v>
                </c:pt>
                <c:pt idx="1065">
                  <c:v>2.9032009050003929</c:v>
                </c:pt>
                <c:pt idx="1066">
                  <c:v>2.9112463300512328</c:v>
                </c:pt>
                <c:pt idx="1067">
                  <c:v>2.9002436821567268</c:v>
                </c:pt>
                <c:pt idx="1068">
                  <c:v>2.868753785625628</c:v>
                </c:pt>
                <c:pt idx="1069">
                  <c:v>2.8957420216180489</c:v>
                </c:pt>
                <c:pt idx="1070">
                  <c:v>2.880730200857025</c:v>
                </c:pt>
                <c:pt idx="1071">
                  <c:v>2.8642725042568391</c:v>
                </c:pt>
                <c:pt idx="1072">
                  <c:v>2.9068385615175969</c:v>
                </c:pt>
                <c:pt idx="1073">
                  <c:v>2.9222452191281438</c:v>
                </c:pt>
                <c:pt idx="1074">
                  <c:v>2.916643929600812</c:v>
                </c:pt>
                <c:pt idx="1075">
                  <c:v>2.9621662114854028</c:v>
                </c:pt>
                <c:pt idx="1076">
                  <c:v>2.986674009450045</c:v>
                </c:pt>
                <c:pt idx="1077">
                  <c:v>2.949864990520791</c:v>
                </c:pt>
                <c:pt idx="1078">
                  <c:v>2.9304084194463891</c:v>
                </c:pt>
                <c:pt idx="1079">
                  <c:v>2.852523018249765</c:v>
                </c:pt>
                <c:pt idx="1080">
                  <c:v>2.8838059164587349</c:v>
                </c:pt>
                <c:pt idx="1081">
                  <c:v>2.9061529015571739</c:v>
                </c:pt>
                <c:pt idx="1082">
                  <c:v>2.93924648390152</c:v>
                </c:pt>
                <c:pt idx="1083">
                  <c:v>2.9249435360420359</c:v>
                </c:pt>
                <c:pt idx="1084">
                  <c:v>2.967604231603989</c:v>
                </c:pt>
                <c:pt idx="1085">
                  <c:v>3.0009420801049722</c:v>
                </c:pt>
                <c:pt idx="1086">
                  <c:v>3.0419378835265358</c:v>
                </c:pt>
                <c:pt idx="1087">
                  <c:v>3.0439326570928409</c:v>
                </c:pt>
                <c:pt idx="1088">
                  <c:v>3.0668474033954252</c:v>
                </c:pt>
                <c:pt idx="1089">
                  <c:v>3.0889154158082599</c:v>
                </c:pt>
                <c:pt idx="1090">
                  <c:v>3.092595991963357</c:v>
                </c:pt>
                <c:pt idx="1091">
                  <c:v>3.0857769908056789</c:v>
                </c:pt>
                <c:pt idx="1092">
                  <c:v>3.1184019087280039</c:v>
                </c:pt>
                <c:pt idx="1093">
                  <c:v>3.0656911807677121</c:v>
                </c:pt>
                <c:pt idx="1094">
                  <c:v>3.0517846531463642</c:v>
                </c:pt>
                <c:pt idx="1095">
                  <c:v>3.063247688576169</c:v>
                </c:pt>
                <c:pt idx="1096">
                  <c:v>3.1262378512963132</c:v>
                </c:pt>
                <c:pt idx="1097">
                  <c:v>3.110110794748369</c:v>
                </c:pt>
                <c:pt idx="1098">
                  <c:v>3.0843343121403271</c:v>
                </c:pt>
                <c:pt idx="1099">
                  <c:v>3.0636123710116898</c:v>
                </c:pt>
                <c:pt idx="1100">
                  <c:v>3.074537089163766</c:v>
                </c:pt>
                <c:pt idx="1101">
                  <c:v>3.0661375050647779</c:v>
                </c:pt>
                <c:pt idx="1102">
                  <c:v>3.1160213397791909</c:v>
                </c:pt>
                <c:pt idx="1103">
                  <c:v>3.0984978644577108</c:v>
                </c:pt>
                <c:pt idx="1104">
                  <c:v>3.0938905577508748</c:v>
                </c:pt>
                <c:pt idx="1105">
                  <c:v>3.1135906671416071</c:v>
                </c:pt>
                <c:pt idx="1106">
                  <c:v>3.179381905927968</c:v>
                </c:pt>
                <c:pt idx="1107">
                  <c:v>3.2032137452721652</c:v>
                </c:pt>
                <c:pt idx="1108">
                  <c:v>3.1989475468957691</c:v>
                </c:pt>
                <c:pt idx="1109">
                  <c:v>3.2069284629527881</c:v>
                </c:pt>
                <c:pt idx="1110">
                  <c:v>3.18513126372615</c:v>
                </c:pt>
                <c:pt idx="1111">
                  <c:v>3.219945696643093</c:v>
                </c:pt>
                <c:pt idx="1112">
                  <c:v>3.2434804129230428</c:v>
                </c:pt>
                <c:pt idx="1113">
                  <c:v>3.25586654211939</c:v>
                </c:pt>
                <c:pt idx="1114">
                  <c:v>3.2322291083072949</c:v>
                </c:pt>
                <c:pt idx="1115">
                  <c:v>3.2529540586172958</c:v>
                </c:pt>
                <c:pt idx="1116">
                  <c:v>3.3085431999620751</c:v>
                </c:pt>
                <c:pt idx="1117">
                  <c:v>3.3205928387020509</c:v>
                </c:pt>
                <c:pt idx="1118">
                  <c:v>3.3167631858192359</c:v>
                </c:pt>
                <c:pt idx="1119">
                  <c:v>3.287423954575913</c:v>
                </c:pt>
                <c:pt idx="1120">
                  <c:v>3.3238486437410302</c:v>
                </c:pt>
                <c:pt idx="1121">
                  <c:v>3.3627049627250121</c:v>
                </c:pt>
                <c:pt idx="1122">
                  <c:v>3.3618105814663188</c:v>
                </c:pt>
                <c:pt idx="1123">
                  <c:v>3.3574902940161899</c:v>
                </c:pt>
                <c:pt idx="1124">
                  <c:v>3.3595638918694108</c:v>
                </c:pt>
                <c:pt idx="1125">
                  <c:v>3.3855524247842741</c:v>
                </c:pt>
                <c:pt idx="1126">
                  <c:v>3.3655708542143792</c:v>
                </c:pt>
                <c:pt idx="1127">
                  <c:v>3.3180152754309362</c:v>
                </c:pt>
                <c:pt idx="1128">
                  <c:v>3.3273286956184869</c:v>
                </c:pt>
                <c:pt idx="1129">
                  <c:v>3.2989310263392788</c:v>
                </c:pt>
                <c:pt idx="1130">
                  <c:v>3.328590436319411</c:v>
                </c:pt>
                <c:pt idx="1131">
                  <c:v>3.3823278320353678</c:v>
                </c:pt>
                <c:pt idx="1132">
                  <c:v>3.4201182703022042</c:v>
                </c:pt>
                <c:pt idx="1133">
                  <c:v>3.4661882646932329</c:v>
                </c:pt>
                <c:pt idx="1134">
                  <c:v>3.4916387324256282</c:v>
                </c:pt>
                <c:pt idx="1135">
                  <c:v>3.5045316440640399</c:v>
                </c:pt>
                <c:pt idx="1136">
                  <c:v>3.5140973499593779</c:v>
                </c:pt>
                <c:pt idx="1137">
                  <c:v>3.5173096197966842</c:v>
                </c:pt>
                <c:pt idx="1138">
                  <c:v>3.5197652660001331</c:v>
                </c:pt>
                <c:pt idx="1139">
                  <c:v>3.5532736472635951</c:v>
                </c:pt>
                <c:pt idx="1140">
                  <c:v>3.5748249446394418</c:v>
                </c:pt>
                <c:pt idx="1141">
                  <c:v>3.4566230881226532</c:v>
                </c:pt>
                <c:pt idx="1142">
                  <c:v>3.477757861523568</c:v>
                </c:pt>
                <c:pt idx="1143">
                  <c:v>3.5062664033771869</c:v>
                </c:pt>
                <c:pt idx="1144">
                  <c:v>3.5395047944557718</c:v>
                </c:pt>
                <c:pt idx="1145">
                  <c:v>3.5125071949692188</c:v>
                </c:pt>
                <c:pt idx="1146">
                  <c:v>3.5505813462107532</c:v>
                </c:pt>
                <c:pt idx="1147">
                  <c:v>3.5992563523730339</c:v>
                </c:pt>
                <c:pt idx="1148">
                  <c:v>3.5990602910488461</c:v>
                </c:pt>
                <c:pt idx="1149">
                  <c:v>3.603740428075946</c:v>
                </c:pt>
                <c:pt idx="1150">
                  <c:v>3.639781493079469</c:v>
                </c:pt>
                <c:pt idx="1151">
                  <c:v>3.6712264862220572</c:v>
                </c:pt>
                <c:pt idx="1152">
                  <c:v>3.719655001877737</c:v>
                </c:pt>
                <c:pt idx="1153">
                  <c:v>3.7203035595905818</c:v>
                </c:pt>
                <c:pt idx="1154">
                  <c:v>3.702112922561561</c:v>
                </c:pt>
                <c:pt idx="1155">
                  <c:v>3.7088712242786541</c:v>
                </c:pt>
                <c:pt idx="1156">
                  <c:v>3.7060507593735612</c:v>
                </c:pt>
                <c:pt idx="1157">
                  <c:v>3.7242493056997938</c:v>
                </c:pt>
                <c:pt idx="1158">
                  <c:v>3.685107857328668</c:v>
                </c:pt>
                <c:pt idx="1159">
                  <c:v>3.671098264428045</c:v>
                </c:pt>
                <c:pt idx="1160">
                  <c:v>3.720977522599568</c:v>
                </c:pt>
                <c:pt idx="1161">
                  <c:v>3.6752449663484899</c:v>
                </c:pt>
                <c:pt idx="1162">
                  <c:v>3.6361287170980412</c:v>
                </c:pt>
                <c:pt idx="1163">
                  <c:v>3.5996988252158229</c:v>
                </c:pt>
                <c:pt idx="1164">
                  <c:v>3.6233694720561789</c:v>
                </c:pt>
                <c:pt idx="1165">
                  <c:v>3.66064193581275</c:v>
                </c:pt>
                <c:pt idx="1166">
                  <c:v>3.7455810710435409</c:v>
                </c:pt>
                <c:pt idx="1167">
                  <c:v>3.7967893777795361</c:v>
                </c:pt>
                <c:pt idx="1168">
                  <c:v>3.8007726677311382</c:v>
                </c:pt>
                <c:pt idx="1169">
                  <c:v>3.7882770146957201</c:v>
                </c:pt>
                <c:pt idx="1170">
                  <c:v>3.8206424672126098</c:v>
                </c:pt>
                <c:pt idx="1171">
                  <c:v>3.7977504212510591</c:v>
                </c:pt>
                <c:pt idx="1172">
                  <c:v>3.7928246640202801</c:v>
                </c:pt>
                <c:pt idx="1173">
                  <c:v>3.8083801471282088</c:v>
                </c:pt>
                <c:pt idx="1174">
                  <c:v>3.7645884386530861</c:v>
                </c:pt>
                <c:pt idx="1175">
                  <c:v>3.7917290403648272</c:v>
                </c:pt>
                <c:pt idx="1176">
                  <c:v>3.7008629675249458</c:v>
                </c:pt>
                <c:pt idx="1177">
                  <c:v>3.7452211118430849</c:v>
                </c:pt>
                <c:pt idx="1178">
                  <c:v>3.6826675334701071</c:v>
                </c:pt>
                <c:pt idx="1179">
                  <c:v>3.6837263287166282</c:v>
                </c:pt>
                <c:pt idx="1180">
                  <c:v>3.7279704493497259</c:v>
                </c:pt>
                <c:pt idx="1181">
                  <c:v>3.7211335499897138</c:v>
                </c:pt>
                <c:pt idx="1182">
                  <c:v>3.7589929381172</c:v>
                </c:pt>
                <c:pt idx="1183">
                  <c:v>3.7505599090635862</c:v>
                </c:pt>
                <c:pt idx="1184">
                  <c:v>3.7751607592766749</c:v>
                </c:pt>
                <c:pt idx="1185">
                  <c:v>3.8266885986581398</c:v>
                </c:pt>
                <c:pt idx="1186">
                  <c:v>3.8691109518890792</c:v>
                </c:pt>
                <c:pt idx="1187">
                  <c:v>3.9049634295501519</c:v>
                </c:pt>
                <c:pt idx="1188">
                  <c:v>3.9015609303686549</c:v>
                </c:pt>
                <c:pt idx="1189">
                  <c:v>3.924982824728843</c:v>
                </c:pt>
                <c:pt idx="1190">
                  <c:v>3.89169353566336</c:v>
                </c:pt>
                <c:pt idx="1191">
                  <c:v>3.949631410444352</c:v>
                </c:pt>
                <c:pt idx="1192">
                  <c:v>3.9760686082994048</c:v>
                </c:pt>
                <c:pt idx="1193">
                  <c:v>4.05172961585001</c:v>
                </c:pt>
                <c:pt idx="1194">
                  <c:v>3.963892621509526</c:v>
                </c:pt>
                <c:pt idx="1195">
                  <c:v>3.9900084111836218</c:v>
                </c:pt>
                <c:pt idx="1196">
                  <c:v>3.8428918196627291</c:v>
                </c:pt>
                <c:pt idx="1197">
                  <c:v>4.0020907580628498</c:v>
                </c:pt>
                <c:pt idx="1198">
                  <c:v>4.0382142584914611</c:v>
                </c:pt>
                <c:pt idx="1199">
                  <c:v>4.0798976005370351</c:v>
                </c:pt>
                <c:pt idx="1200">
                  <c:v>4.1370469721944128</c:v>
                </c:pt>
                <c:pt idx="1201">
                  <c:v>4.1288030229638037</c:v>
                </c:pt>
                <c:pt idx="1202">
                  <c:v>4.0983892017183736</c:v>
                </c:pt>
                <c:pt idx="1203">
                  <c:v>4.0970840532988833</c:v>
                </c:pt>
                <c:pt idx="1204">
                  <c:v>4.081873842088565</c:v>
                </c:pt>
                <c:pt idx="1205">
                  <c:v>3.984558249079488</c:v>
                </c:pt>
                <c:pt idx="1206">
                  <c:v>3.9316025070185652</c:v>
                </c:pt>
                <c:pt idx="1207">
                  <c:v>3.9802059052021401</c:v>
                </c:pt>
                <c:pt idx="1208">
                  <c:v>4.0634901870152271</c:v>
                </c:pt>
                <c:pt idx="1209">
                  <c:v>4.0755395468782689</c:v>
                </c:pt>
                <c:pt idx="1210">
                  <c:v>4.0356851674441563</c:v>
                </c:pt>
                <c:pt idx="1211">
                  <c:v>3.9928210814666181</c:v>
                </c:pt>
                <c:pt idx="1212">
                  <c:v>4.0356662309771467</c:v>
                </c:pt>
                <c:pt idx="1213">
                  <c:v>4.1250853557748908</c:v>
                </c:pt>
                <c:pt idx="1214">
                  <c:v>4.2006257251365184</c:v>
                </c:pt>
                <c:pt idx="1215">
                  <c:v>4.2033711030630716</c:v>
                </c:pt>
                <c:pt idx="1216">
                  <c:v>4.1732352880078123</c:v>
                </c:pt>
                <c:pt idx="1217">
                  <c:v>4.1719969428306252</c:v>
                </c:pt>
                <c:pt idx="1218">
                  <c:v>4.1689687000241564</c:v>
                </c:pt>
                <c:pt idx="1219">
                  <c:v>4.2278878921066543</c:v>
                </c:pt>
                <c:pt idx="1220">
                  <c:v>4.2309000624715907</c:v>
                </c:pt>
                <c:pt idx="1221">
                  <c:v>4.277112042652834</c:v>
                </c:pt>
                <c:pt idx="1222">
                  <c:v>4.3491205995754774</c:v>
                </c:pt>
                <c:pt idx="1223">
                  <c:v>4.1894961904523758</c:v>
                </c:pt>
                <c:pt idx="1224">
                  <c:v>4.3411518009303967</c:v>
                </c:pt>
                <c:pt idx="1225">
                  <c:v>4.4333098720223676</c:v>
                </c:pt>
                <c:pt idx="1226">
                  <c:v>4.4673641636699992</c:v>
                </c:pt>
                <c:pt idx="1227">
                  <c:v>4.436968377697851</c:v>
                </c:pt>
                <c:pt idx="1228">
                  <c:v>4.5056419182287151</c:v>
                </c:pt>
                <c:pt idx="1229">
                  <c:v>4.5427297961539619</c:v>
                </c:pt>
                <c:pt idx="1230">
                  <c:v>4.4956775187268212</c:v>
                </c:pt>
                <c:pt idx="1231">
                  <c:v>4.463850366987498</c:v>
                </c:pt>
                <c:pt idx="1232">
                  <c:v>4.3700624903543801</c:v>
                </c:pt>
                <c:pt idx="1233">
                  <c:v>4.386272826387013</c:v>
                </c:pt>
                <c:pt idx="1234">
                  <c:v>4.4862513203300214</c:v>
                </c:pt>
                <c:pt idx="1235">
                  <c:v>4.4820315933920503</c:v>
                </c:pt>
                <c:pt idx="1236">
                  <c:v>4.452806179162855</c:v>
                </c:pt>
                <c:pt idx="1237">
                  <c:v>4.373551303054751</c:v>
                </c:pt>
                <c:pt idx="1238">
                  <c:v>4.3662907350620719</c:v>
                </c:pt>
                <c:pt idx="1239">
                  <c:v>4.432188570388754</c:v>
                </c:pt>
                <c:pt idx="1240">
                  <c:v>4.4800590032195151</c:v>
                </c:pt>
                <c:pt idx="1241">
                  <c:v>4.4909134665645229</c:v>
                </c:pt>
                <c:pt idx="1242">
                  <c:v>4.5629038235278996</c:v>
                </c:pt>
                <c:pt idx="1243">
                  <c:v>4.6493534581580906</c:v>
                </c:pt>
                <c:pt idx="1244">
                  <c:v>4.6371192057460169</c:v>
                </c:pt>
                <c:pt idx="1245">
                  <c:v>4.6613139670662029</c:v>
                </c:pt>
                <c:pt idx="1246">
                  <c:v>4.7024704054220807</c:v>
                </c:pt>
                <c:pt idx="1247">
                  <c:v>4.7985930699166133</c:v>
                </c:pt>
                <c:pt idx="1248">
                  <c:v>4.8626784568628594</c:v>
                </c:pt>
                <c:pt idx="1249">
                  <c:v>4.7885534332564079</c:v>
                </c:pt>
                <c:pt idx="1250">
                  <c:v>4.8714311022331076</c:v>
                </c:pt>
                <c:pt idx="1251">
                  <c:v>4.8900548866440534</c:v>
                </c:pt>
                <c:pt idx="1252">
                  <c:v>4.8397042213314352</c:v>
                </c:pt>
                <c:pt idx="1253">
                  <c:v>4.9148303280413721</c:v>
                </c:pt>
                <c:pt idx="1254">
                  <c:v>4.9852120792822738</c:v>
                </c:pt>
                <c:pt idx="1255">
                  <c:v>4.989186631651064</c:v>
                </c:pt>
                <c:pt idx="1256">
                  <c:v>4.8897614375066958</c:v>
                </c:pt>
                <c:pt idx="1257">
                  <c:v>4.9356199565873249</c:v>
                </c:pt>
                <c:pt idx="1258">
                  <c:v>5.0912760153477858</c:v>
                </c:pt>
                <c:pt idx="1259">
                  <c:v>5.172474414065543</c:v>
                </c:pt>
                <c:pt idx="1260">
                  <c:v>5.3134792093214429</c:v>
                </c:pt>
                <c:pt idx="1261">
                  <c:v>5.3535935374667796</c:v>
                </c:pt>
                <c:pt idx="1262">
                  <c:v>5.4098992944682793</c:v>
                </c:pt>
                <c:pt idx="1263">
                  <c:v>5.5741018109911344</c:v>
                </c:pt>
                <c:pt idx="1264">
                  <c:v>5.60775213016609</c:v>
                </c:pt>
                <c:pt idx="1265">
                  <c:v>5.7366734406019777</c:v>
                </c:pt>
                <c:pt idx="1266">
                  <c:v>5.6807845767839567</c:v>
                </c:pt>
                <c:pt idx="1267">
                  <c:v>5.7352401770237664</c:v>
                </c:pt>
                <c:pt idx="1268">
                  <c:v>5.8035159174120956</c:v>
                </c:pt>
                <c:pt idx="1269">
                  <c:v>5.9229092179859117</c:v>
                </c:pt>
                <c:pt idx="1270">
                  <c:v>6.0690693603456518</c:v>
                </c:pt>
                <c:pt idx="1271">
                  <c:v>6.2691616129194996</c:v>
                </c:pt>
                <c:pt idx="1272">
                  <c:v>6.4253587004036801</c:v>
                </c:pt>
                <c:pt idx="1273">
                  <c:v>6.5508787067366354</c:v>
                </c:pt>
                <c:pt idx="1274">
                  <c:v>6.4244033699426044</c:v>
                </c:pt>
                <c:pt idx="1275">
                  <c:v>6.4084093570672493</c:v>
                </c:pt>
                <c:pt idx="1276">
                  <c:v>6.5793335513188058</c:v>
                </c:pt>
                <c:pt idx="1277">
                  <c:v>6.7599999397101103</c:v>
                </c:pt>
                <c:pt idx="1278">
                  <c:v>6.7823259326589032</c:v>
                </c:pt>
                <c:pt idx="1279">
                  <c:v>6.4430717436030136</c:v>
                </c:pt>
                <c:pt idx="1280">
                  <c:v>6.5672619785423247</c:v>
                </c:pt>
                <c:pt idx="1281">
                  <c:v>6.6143450027711497</c:v>
                </c:pt>
                <c:pt idx="1282">
                  <c:v>6.4133969265037694</c:v>
                </c:pt>
                <c:pt idx="1283">
                  <c:v>6.7874907745958382</c:v>
                </c:pt>
                <c:pt idx="1284">
                  <c:v>7.0456311737763002</c:v>
                </c:pt>
                <c:pt idx="1285">
                  <c:v>7.1191182360602534</c:v>
                </c:pt>
                <c:pt idx="1286">
                  <c:v>7.1751704890759296</c:v>
                </c:pt>
                <c:pt idx="1287">
                  <c:v>7.2046888446348882</c:v>
                </c:pt>
                <c:pt idx="1288">
                  <c:v>7.0682059157885746</c:v>
                </c:pt>
                <c:pt idx="1289">
                  <c:v>7.2184218555023394</c:v>
                </c:pt>
                <c:pt idx="1290">
                  <c:v>7.3271607189190249</c:v>
                </c:pt>
                <c:pt idx="1291">
                  <c:v>7.3524834971266646</c:v>
                </c:pt>
                <c:pt idx="1292">
                  <c:v>7.1107269645774229</c:v>
                </c:pt>
                <c:pt idx="1293">
                  <c:v>7.0988446515604471</c:v>
                </c:pt>
                <c:pt idx="1294">
                  <c:v>6.9372077662814791</c:v>
                </c:pt>
                <c:pt idx="1295">
                  <c:v>7.2468493656334747</c:v>
                </c:pt>
                <c:pt idx="1296">
                  <c:v>7.6009400343607663</c:v>
                </c:pt>
                <c:pt idx="1297">
                  <c:v>7.8036718200020756</c:v>
                </c:pt>
                <c:pt idx="1298">
                  <c:v>7.6898271074644278</c:v>
                </c:pt>
                <c:pt idx="1299">
                  <c:v>7.5917791393921448</c:v>
                </c:pt>
                <c:pt idx="1300">
                  <c:v>7.5282125052913456</c:v>
                </c:pt>
                <c:pt idx="1301">
                  <c:v>7.6071312287380568</c:v>
                </c:pt>
                <c:pt idx="1302">
                  <c:v>7.8615359992591358</c:v>
                </c:pt>
                <c:pt idx="1303">
                  <c:v>8.0541484784899211</c:v>
                </c:pt>
                <c:pt idx="1304">
                  <c:v>8.3135068632496569</c:v>
                </c:pt>
                <c:pt idx="1305">
                  <c:v>8.4320018021222296</c:v>
                </c:pt>
                <c:pt idx="1306">
                  <c:v>8.5756061695147601</c:v>
                </c:pt>
                <c:pt idx="1307">
                  <c:v>8.874249619274547</c:v>
                </c:pt>
                <c:pt idx="1308">
                  <c:v>8.8914283906967757</c:v>
                </c:pt>
                <c:pt idx="1309">
                  <c:v>8.3698575431335325</c:v>
                </c:pt>
                <c:pt idx="1310">
                  <c:v>8.5054577759843575</c:v>
                </c:pt>
                <c:pt idx="1311">
                  <c:v>9.0327742803825757</c:v>
                </c:pt>
                <c:pt idx="1312">
                  <c:v>9.3935913280173882</c:v>
                </c:pt>
                <c:pt idx="1313">
                  <c:v>9.4931708495933691</c:v>
                </c:pt>
                <c:pt idx="1314">
                  <c:v>9.4983227848199512</c:v>
                </c:pt>
                <c:pt idx="1315">
                  <c:v>9.462574921515003</c:v>
                </c:pt>
                <c:pt idx="1316">
                  <c:v>9.3713513850512147</c:v>
                </c:pt>
                <c:pt idx="1317">
                  <c:v>9.3286073470543549</c:v>
                </c:pt>
                <c:pt idx="1318">
                  <c:v>9.51982602836277</c:v>
                </c:pt>
                <c:pt idx="1319">
                  <c:v>9.627794430419673</c:v>
                </c:pt>
                <c:pt idx="1320">
                  <c:v>9.7408794184539058</c:v>
                </c:pt>
                <c:pt idx="1321">
                  <c:v>9.4958026483742142</c:v>
                </c:pt>
                <c:pt idx="1322">
                  <c:v>9.1231227354336166</c:v>
                </c:pt>
                <c:pt idx="1323">
                  <c:v>9.3985641352597931</c:v>
                </c:pt>
                <c:pt idx="1324">
                  <c:v>9.0438860639467471</c:v>
                </c:pt>
                <c:pt idx="1325">
                  <c:v>8.5249276647275174</c:v>
                </c:pt>
                <c:pt idx="1326">
                  <c:v>8.7150800741441969</c:v>
                </c:pt>
                <c:pt idx="1327">
                  <c:v>8.8975323444069225</c:v>
                </c:pt>
                <c:pt idx="1328">
                  <c:v>8.506978975711549</c:v>
                </c:pt>
                <c:pt idx="1329">
                  <c:v>7.7395308646027834</c:v>
                </c:pt>
                <c:pt idx="1330">
                  <c:v>7.3149820339790628</c:v>
                </c:pt>
                <c:pt idx="1331">
                  <c:v>7.7273596326198577</c:v>
                </c:pt>
                <c:pt idx="1332">
                  <c:v>7.3543889317380389</c:v>
                </c:pt>
                <c:pt idx="1333">
                  <c:v>6.9512376599802677</c:v>
                </c:pt>
                <c:pt idx="1334">
                  <c:v>6.5541208741235044</c:v>
                </c:pt>
                <c:pt idx="1335">
                  <c:v>6.395919963105678</c:v>
                </c:pt>
                <c:pt idx="1336">
                  <c:v>6.0535240539518513</c:v>
                </c:pt>
                <c:pt idx="1337">
                  <c:v>5.8270833456216717</c:v>
                </c:pt>
                <c:pt idx="1338">
                  <c:v>6.1483150834175087</c:v>
                </c:pt>
                <c:pt idx="1339">
                  <c:v>6.4930457583907506</c:v>
                </c:pt>
                <c:pt idx="1340">
                  <c:v>6.8700291640920366</c:v>
                </c:pt>
                <c:pt idx="1341">
                  <c:v>6.9209579192942918</c:v>
                </c:pt>
                <c:pt idx="1342">
                  <c:v>6.6632458224413602</c:v>
                </c:pt>
                <c:pt idx="1343">
                  <c:v>6.8709102131435946</c:v>
                </c:pt>
                <c:pt idx="1344">
                  <c:v>7.2523500643199172</c:v>
                </c:pt>
                <c:pt idx="1345">
                  <c:v>7.374591643893762</c:v>
                </c:pt>
                <c:pt idx="1346">
                  <c:v>7.4591330848104533</c:v>
                </c:pt>
                <c:pt idx="1347">
                  <c:v>7.4922007581517924</c:v>
                </c:pt>
                <c:pt idx="1348">
                  <c:v>7.6665535525446327</c:v>
                </c:pt>
                <c:pt idx="1349">
                  <c:v>7.5056056121779919</c:v>
                </c:pt>
                <c:pt idx="1350">
                  <c:v>6.9144789139277449</c:v>
                </c:pt>
                <c:pt idx="1351">
                  <c:v>6.7433358542876869</c:v>
                </c:pt>
                <c:pt idx="1352">
                  <c:v>7.0787631139315792</c:v>
                </c:pt>
                <c:pt idx="1353">
                  <c:v>6.8701945892196301</c:v>
                </c:pt>
                <c:pt idx="1354">
                  <c:v>6.7821065379549532</c:v>
                </c:pt>
                <c:pt idx="1355">
                  <c:v>6.4457228727575444</c:v>
                </c:pt>
                <c:pt idx="1356">
                  <c:v>6.8383281703178644</c:v>
                </c:pt>
                <c:pt idx="1357">
                  <c:v>6.7545013466732131</c:v>
                </c:pt>
                <c:pt idx="1358">
                  <c:v>6.7473013295296278</c:v>
                </c:pt>
                <c:pt idx="1359">
                  <c:v>6.9695746472351354</c:v>
                </c:pt>
                <c:pt idx="1360">
                  <c:v>7.3496362587108486</c:v>
                </c:pt>
                <c:pt idx="1361">
                  <c:v>7.3779024055688804</c:v>
                </c:pt>
                <c:pt idx="1362">
                  <c:v>7.16834653095282</c:v>
                </c:pt>
                <c:pt idx="1363">
                  <c:v>7.3690324972233396</c:v>
                </c:pt>
                <c:pt idx="1364">
                  <c:v>7.3818750906372292</c:v>
                </c:pt>
                <c:pt idx="1365">
                  <c:v>7.4796615333957632</c:v>
                </c:pt>
                <c:pt idx="1366">
                  <c:v>6.8423530912694321</c:v>
                </c:pt>
                <c:pt idx="1367">
                  <c:v>7.0279475955977819</c:v>
                </c:pt>
                <c:pt idx="1368">
                  <c:v>6.7683503504181264</c:v>
                </c:pt>
                <c:pt idx="1369">
                  <c:v>6.3887570280458146</c:v>
                </c:pt>
                <c:pt idx="1370">
                  <c:v>5.8177886347847441</c:v>
                </c:pt>
                <c:pt idx="1371">
                  <c:v>5.3147425933054802</c:v>
                </c:pt>
                <c:pt idx="1372">
                  <c:v>5.1247802021793083</c:v>
                </c:pt>
                <c:pt idx="1373">
                  <c:v>5.3791184089268196</c:v>
                </c:pt>
                <c:pt idx="1374">
                  <c:v>5.7447982163839626</c:v>
                </c:pt>
                <c:pt idx="1375">
                  <c:v>5.5085404792679808</c:v>
                </c:pt>
                <c:pt idx="1376">
                  <c:v>5.2055102620893594</c:v>
                </c:pt>
                <c:pt idx="1377">
                  <c:v>5.1134592200538016</c:v>
                </c:pt>
                <c:pt idx="1378">
                  <c:v>5.0848104142332007</c:v>
                </c:pt>
                <c:pt idx="1379">
                  <c:v>5.3214815362309746</c:v>
                </c:pt>
                <c:pt idx="1380">
                  <c:v>5.5097531333439624</c:v>
                </c:pt>
                <c:pt idx="1381">
                  <c:v>5.4156637022820364</c:v>
                </c:pt>
                <c:pt idx="1382">
                  <c:v>5.4276244546852981</c:v>
                </c:pt>
                <c:pt idx="1383">
                  <c:v>5.0627309674429801</c:v>
                </c:pt>
                <c:pt idx="1384">
                  <c:v>4.7713615636014701</c:v>
                </c:pt>
                <c:pt idx="1385">
                  <c:v>5.1585544292725052</c:v>
                </c:pt>
                <c:pt idx="1386">
                  <c:v>5.0953153696791</c:v>
                </c:pt>
                <c:pt idx="1387">
                  <c:v>5.1804204557105766</c:v>
                </c:pt>
                <c:pt idx="1388">
                  <c:v>5.3953774172836786</c:v>
                </c:pt>
                <c:pt idx="1389">
                  <c:v>5.4374773851591671</c:v>
                </c:pt>
                <c:pt idx="1390">
                  <c:v>5.3522920216750087</c:v>
                </c:pt>
                <c:pt idx="1391">
                  <c:v>5.4106433984971964</c:v>
                </c:pt>
                <c:pt idx="1392">
                  <c:v>5.186316624702461</c:v>
                </c:pt>
                <c:pt idx="1393">
                  <c:v>5.3067338690560391</c:v>
                </c:pt>
                <c:pt idx="1394">
                  <c:v>5.2336723985473768</c:v>
                </c:pt>
                <c:pt idx="1395">
                  <c:v>5.2619679788848046</c:v>
                </c:pt>
                <c:pt idx="1396">
                  <c:v>5.5028009340418436</c:v>
                </c:pt>
                <c:pt idx="1397">
                  <c:v>5.6166578831718033</c:v>
                </c:pt>
                <c:pt idx="1398">
                  <c:v>5.8882598557984833</c:v>
                </c:pt>
                <c:pt idx="1399">
                  <c:v>5.9650988526052124</c:v>
                </c:pt>
                <c:pt idx="1400">
                  <c:v>5.8696859268228714</c:v>
                </c:pt>
                <c:pt idx="1401">
                  <c:v>6.0820707252962833</c:v>
                </c:pt>
                <c:pt idx="1402">
                  <c:v>6.1674445996372249</c:v>
                </c:pt>
                <c:pt idx="1403">
                  <c:v>6.1301135226185988</c:v>
                </c:pt>
                <c:pt idx="1404">
                  <c:v>6.2500196272128523</c:v>
                </c:pt>
                <c:pt idx="1405">
                  <c:v>5.8379735069677858</c:v>
                </c:pt>
                <c:pt idx="1406">
                  <c:v>6.0721143501125452</c:v>
                </c:pt>
                <c:pt idx="1407">
                  <c:v>6.2211573607032467</c:v>
                </c:pt>
                <c:pt idx="1408">
                  <c:v>6.2902256172027498</c:v>
                </c:pt>
                <c:pt idx="1409">
                  <c:v>6.3303210089947051</c:v>
                </c:pt>
                <c:pt idx="1410">
                  <c:v>6.1765999424018876</c:v>
                </c:pt>
                <c:pt idx="1411">
                  <c:v>6.205274095644155</c:v>
                </c:pt>
                <c:pt idx="1412">
                  <c:v>6.1867194347994756</c:v>
                </c:pt>
                <c:pt idx="1413">
                  <c:v>6.0644137937331024</c:v>
                </c:pt>
                <c:pt idx="1414">
                  <c:v>6.0304487590535567</c:v>
                </c:pt>
                <c:pt idx="1415">
                  <c:v>6.3924837986387821</c:v>
                </c:pt>
                <c:pt idx="1416">
                  <c:v>6.3694069827082496</c:v>
                </c:pt>
                <c:pt idx="1417">
                  <c:v>6.5215182420224052</c:v>
                </c:pt>
                <c:pt idx="1418">
                  <c:v>6.6662680992503596</c:v>
                </c:pt>
                <c:pt idx="1419">
                  <c:v>6.7172289059829247</c:v>
                </c:pt>
                <c:pt idx="1420">
                  <c:v>6.77690282341936</c:v>
                </c:pt>
                <c:pt idx="1421">
                  <c:v>6.7477770358040932</c:v>
                </c:pt>
                <c:pt idx="1422">
                  <c:v>6.5417434561828207</c:v>
                </c:pt>
                <c:pt idx="1423">
                  <c:v>6.6974864595462904</c:v>
                </c:pt>
                <c:pt idx="1424">
                  <c:v>6.6238376742235303</c:v>
                </c:pt>
                <c:pt idx="1425">
                  <c:v>6.4584132893471073</c:v>
                </c:pt>
                <c:pt idx="1426">
                  <c:v>6.6918656778188383</c:v>
                </c:pt>
                <c:pt idx="1427">
                  <c:v>6.8149074014407187</c:v>
                </c:pt>
                <c:pt idx="1428">
                  <c:v>6.7004001392387647</c:v>
                </c:pt>
                <c:pt idx="1429">
                  <c:v>6.8281618578213994</c:v>
                </c:pt>
                <c:pt idx="1430">
                  <c:v>7.0779476695462611</c:v>
                </c:pt>
                <c:pt idx="1431">
                  <c:v>6.9439924713488823</c:v>
                </c:pt>
                <c:pt idx="1432">
                  <c:v>6.4991845851717134</c:v>
                </c:pt>
                <c:pt idx="1433">
                  <c:v>6.5869653298291064</c:v>
                </c:pt>
                <c:pt idx="1434">
                  <c:v>6.5685626136094024</c:v>
                </c:pt>
                <c:pt idx="1435">
                  <c:v>6.5332457581079719</c:v>
                </c:pt>
                <c:pt idx="1436">
                  <c:v>6.7179879450448663</c:v>
                </c:pt>
                <c:pt idx="1437">
                  <c:v>6.6131838053548693</c:v>
                </c:pt>
                <c:pt idx="1438">
                  <c:v>6.7047022207746796</c:v>
                </c:pt>
                <c:pt idx="1439">
                  <c:v>6.6184608774090856</c:v>
                </c:pt>
                <c:pt idx="1440">
                  <c:v>6.6025530541247566</c:v>
                </c:pt>
                <c:pt idx="1441">
                  <c:v>6.6056635766437068</c:v>
                </c:pt>
                <c:pt idx="1442">
                  <c:v>6.5840021209585844</c:v>
                </c:pt>
                <c:pt idx="1443">
                  <c:v>6.7511631715716867</c:v>
                </c:pt>
                <c:pt idx="1444">
                  <c:v>6.8473902757645213</c:v>
                </c:pt>
                <c:pt idx="1445">
                  <c:v>6.9586139455338669</c:v>
                </c:pt>
                <c:pt idx="1446">
                  <c:v>7.247058562550464</c:v>
                </c:pt>
                <c:pt idx="1447">
                  <c:v>7.2252862774991149</c:v>
                </c:pt>
                <c:pt idx="1448">
                  <c:v>7.330840068771761</c:v>
                </c:pt>
                <c:pt idx="1449">
                  <c:v>7.4012514548819146</c:v>
                </c:pt>
                <c:pt idx="1450">
                  <c:v>7.2392471775891796</c:v>
                </c:pt>
                <c:pt idx="1451">
                  <c:v>7.2600085756506187</c:v>
                </c:pt>
                <c:pt idx="1452">
                  <c:v>7.3198906077182304</c:v>
                </c:pt>
                <c:pt idx="1453">
                  <c:v>7.1900648789986894</c:v>
                </c:pt>
                <c:pt idx="1454">
                  <c:v>7.2398882648024747</c:v>
                </c:pt>
                <c:pt idx="1455">
                  <c:v>7.3454920702840152</c:v>
                </c:pt>
                <c:pt idx="1456">
                  <c:v>7.2125652639092621</c:v>
                </c:pt>
                <c:pt idx="1457">
                  <c:v>6.6309096392584603</c:v>
                </c:pt>
                <c:pt idx="1458">
                  <c:v>6.5592375667227856</c:v>
                </c:pt>
                <c:pt idx="1459">
                  <c:v>6.7729786272517254</c:v>
                </c:pt>
                <c:pt idx="1460">
                  <c:v>6.2270768607068696</c:v>
                </c:pt>
                <c:pt idx="1461">
                  <c:v>6.3520845275148643</c:v>
                </c:pt>
                <c:pt idx="1462">
                  <c:v>5.9053779401784707</c:v>
                </c:pt>
                <c:pt idx="1463">
                  <c:v>5.9182702608574838</c:v>
                </c:pt>
                <c:pt idx="1464">
                  <c:v>5.7672537874969008</c:v>
                </c:pt>
                <c:pt idx="1465">
                  <c:v>6.0317776380615724</c:v>
                </c:pt>
                <c:pt idx="1466">
                  <c:v>5.823176465058828</c:v>
                </c:pt>
                <c:pt idx="1467">
                  <c:v>6.0136367808067703</c:v>
                </c:pt>
                <c:pt idx="1468">
                  <c:v>6.2574767414919332</c:v>
                </c:pt>
                <c:pt idx="1469">
                  <c:v>6.2358069686419126</c:v>
                </c:pt>
                <c:pt idx="1470">
                  <c:v>6.0115699065169732</c:v>
                </c:pt>
                <c:pt idx="1471">
                  <c:v>6.1069983077165624</c:v>
                </c:pt>
                <c:pt idx="1472">
                  <c:v>6.1951319280956696</c:v>
                </c:pt>
                <c:pt idx="1473">
                  <c:v>5.6955729691973707</c:v>
                </c:pt>
                <c:pt idx="1474">
                  <c:v>5.6076103883452806</c:v>
                </c:pt>
                <c:pt idx="1475">
                  <c:v>5.3528605922273096</c:v>
                </c:pt>
                <c:pt idx="1476">
                  <c:v>5.5917640442198513</c:v>
                </c:pt>
                <c:pt idx="1477">
                  <c:v>5.6319355636478274</c:v>
                </c:pt>
                <c:pt idx="1478">
                  <c:v>5.871238867855002</c:v>
                </c:pt>
                <c:pt idx="1479">
                  <c:v>5.9238409158855267</c:v>
                </c:pt>
                <c:pt idx="1480">
                  <c:v>6.0511543220699391</c:v>
                </c:pt>
                <c:pt idx="1481">
                  <c:v>5.9749596164860721</c:v>
                </c:pt>
                <c:pt idx="1482">
                  <c:v>6.0068001253949204</c:v>
                </c:pt>
                <c:pt idx="1483">
                  <c:v>6.3081596481461606</c:v>
                </c:pt>
                <c:pt idx="1484">
                  <c:v>6.3506700626681116</c:v>
                </c:pt>
                <c:pt idx="1485">
                  <c:v>6.2703299418720908</c:v>
                </c:pt>
                <c:pt idx="1486">
                  <c:v>6.2869978845470076</c:v>
                </c:pt>
                <c:pt idx="1487">
                  <c:v>6.3766234018889376</c:v>
                </c:pt>
                <c:pt idx="1488">
                  <c:v>6.2804126133760354</c:v>
                </c:pt>
                <c:pt idx="1489">
                  <c:v>6.2274352471547738</c:v>
                </c:pt>
                <c:pt idx="1490">
                  <c:v>5.7286829057580126</c:v>
                </c:pt>
                <c:pt idx="1491">
                  <c:v>5.707428103367767</c:v>
                </c:pt>
                <c:pt idx="1492">
                  <c:v>5.4265292218542509</c:v>
                </c:pt>
                <c:pt idx="1493">
                  <c:v>5.5839186410806461</c:v>
                </c:pt>
                <c:pt idx="1494">
                  <c:v>5.8183572565666761</c:v>
                </c:pt>
                <c:pt idx="1495">
                  <c:v>5.7483360056942434</c:v>
                </c:pt>
                <c:pt idx="1496">
                  <c:v>5.499611569277814</c:v>
                </c:pt>
                <c:pt idx="1497">
                  <c:v>5.5774589872337712</c:v>
                </c:pt>
                <c:pt idx="1498">
                  <c:v>5.6328414382058263</c:v>
                </c:pt>
                <c:pt idx="1499">
                  <c:v>5.5490573116409223</c:v>
                </c:pt>
                <c:pt idx="1500">
                  <c:v>5.4528527001704594</c:v>
                </c:pt>
                <c:pt idx="1501">
                  <c:v>5.4485763895529047</c:v>
                </c:pt>
                <c:pt idx="1502">
                  <c:v>5.6902147886172871</c:v>
                </c:pt>
                <c:pt idx="1503">
                  <c:v>5.6848045497334763</c:v>
                </c:pt>
                <c:pt idx="1504">
                  <c:v>5.6368878952839783</c:v>
                </c:pt>
                <c:pt idx="1505">
                  <c:v>5.8897187384799441</c:v>
                </c:pt>
                <c:pt idx="1506">
                  <c:v>6.1115769145781318</c:v>
                </c:pt>
                <c:pt idx="1507">
                  <c:v>6.2385823150950506</c:v>
                </c:pt>
                <c:pt idx="1508">
                  <c:v>6.1872565585167401</c:v>
                </c:pt>
                <c:pt idx="1509">
                  <c:v>6.2332255080382426</c:v>
                </c:pt>
                <c:pt idx="1510">
                  <c:v>6.1785517741685476</c:v>
                </c:pt>
                <c:pt idx="1511">
                  <c:v>6.1893622038583116</c:v>
                </c:pt>
                <c:pt idx="1512">
                  <c:v>6.2021187000647284</c:v>
                </c:pt>
                <c:pt idx="1513">
                  <c:v>6.1031950775154833</c:v>
                </c:pt>
                <c:pt idx="1514">
                  <c:v>6.3884129089595323</c:v>
                </c:pt>
                <c:pt idx="1515">
                  <c:v>6.4126780658478264</c:v>
                </c:pt>
                <c:pt idx="1516">
                  <c:v>6.3396784507204158</c:v>
                </c:pt>
                <c:pt idx="1517">
                  <c:v>6.5471183354541624</c:v>
                </c:pt>
                <c:pt idx="1518">
                  <c:v>6.5676254341679607</c:v>
                </c:pt>
                <c:pt idx="1519">
                  <c:v>6.5788627597970901</c:v>
                </c:pt>
                <c:pt idx="1520">
                  <c:v>6.4917227066118182</c:v>
                </c:pt>
                <c:pt idx="1521">
                  <c:v>6.6048771517520386</c:v>
                </c:pt>
                <c:pt idx="1522">
                  <c:v>6.5370465306970056</c:v>
                </c:pt>
                <c:pt idx="1523">
                  <c:v>6.6339048841685591</c:v>
                </c:pt>
                <c:pt idx="1524">
                  <c:v>6.6923875606290339</c:v>
                </c:pt>
                <c:pt idx="1525">
                  <c:v>6.6709972342964141</c:v>
                </c:pt>
                <c:pt idx="1526">
                  <c:v>6.6407855680076722</c:v>
                </c:pt>
                <c:pt idx="1527">
                  <c:v>6.6899341827256844</c:v>
                </c:pt>
                <c:pt idx="1528">
                  <c:v>6.4492185642892768</c:v>
                </c:pt>
                <c:pt idx="1529">
                  <c:v>6.3316267791115726</c:v>
                </c:pt>
                <c:pt idx="1530">
                  <c:v>6.448903435239445</c:v>
                </c:pt>
                <c:pt idx="1531">
                  <c:v>6.4156610106183134</c:v>
                </c:pt>
                <c:pt idx="1532">
                  <c:v>6.5278774335485634</c:v>
                </c:pt>
                <c:pt idx="1533">
                  <c:v>6.5414242129648397</c:v>
                </c:pt>
                <c:pt idx="1534">
                  <c:v>6.5739286525908689</c:v>
                </c:pt>
                <c:pt idx="1535">
                  <c:v>6.562658866104683</c:v>
                </c:pt>
                <c:pt idx="1536">
                  <c:v>6.7828809175080051</c:v>
                </c:pt>
                <c:pt idx="1537">
                  <c:v>6.7630480636309693</c:v>
                </c:pt>
                <c:pt idx="1538">
                  <c:v>6.8098944524653158</c:v>
                </c:pt>
                <c:pt idx="1539">
                  <c:v>6.5270772407327824</c:v>
                </c:pt>
                <c:pt idx="1540">
                  <c:v>6.3449581492363913</c:v>
                </c:pt>
                <c:pt idx="1541">
                  <c:v>6.3236527858645726</c:v>
                </c:pt>
                <c:pt idx="1542">
                  <c:v>6.3335696181290233</c:v>
                </c:pt>
                <c:pt idx="1543">
                  <c:v>6.4070671256808014</c:v>
                </c:pt>
                <c:pt idx="1544">
                  <c:v>6.3987538115666984</c:v>
                </c:pt>
                <c:pt idx="1545">
                  <c:v>6.5220734524766133</c:v>
                </c:pt>
                <c:pt idx="1546">
                  <c:v>6.4991911187466176</c:v>
                </c:pt>
                <c:pt idx="1547">
                  <c:v>6.3460918411652436</c:v>
                </c:pt>
                <c:pt idx="1548">
                  <c:v>6.3637154227145132</c:v>
                </c:pt>
                <c:pt idx="1549">
                  <c:v>6.4006619468080261</c:v>
                </c:pt>
                <c:pt idx="1550">
                  <c:v>6.5347507460101903</c:v>
                </c:pt>
                <c:pt idx="1551">
                  <c:v>6.4574785551147951</c:v>
                </c:pt>
                <c:pt idx="1552">
                  <c:v>6.4252602481540464</c:v>
                </c:pt>
                <c:pt idx="1553">
                  <c:v>6.4711394561408051</c:v>
                </c:pt>
                <c:pt idx="1554">
                  <c:v>6.4493718382400118</c:v>
                </c:pt>
                <c:pt idx="1555">
                  <c:v>6.3920871859607562</c:v>
                </c:pt>
                <c:pt idx="1556">
                  <c:v>6.6471580232779139</c:v>
                </c:pt>
                <c:pt idx="1557">
                  <c:v>6.6838107980174541</c:v>
                </c:pt>
                <c:pt idx="1558">
                  <c:v>6.7397317071820169</c:v>
                </c:pt>
                <c:pt idx="1559">
                  <c:v>6.7873851533712788</c:v>
                </c:pt>
                <c:pt idx="1560">
                  <c:v>6.8382323195870196</c:v>
                </c:pt>
                <c:pt idx="1561">
                  <c:v>6.8474937802339904</c:v>
                </c:pt>
                <c:pt idx="1562">
                  <c:v>6.8532124687875662</c:v>
                </c:pt>
                <c:pt idx="1563">
                  <c:v>6.5317141402705676</c:v>
                </c:pt>
                <c:pt idx="1564">
                  <c:v>6.6040447513372396</c:v>
                </c:pt>
                <c:pt idx="1565">
                  <c:v>6.8880860188347102</c:v>
                </c:pt>
                <c:pt idx="1566">
                  <c:v>6.9170072132973761</c:v>
                </c:pt>
                <c:pt idx="1567">
                  <c:v>6.9638396268237814</c:v>
                </c:pt>
                <c:pt idx="1568">
                  <c:v>7.0463614373098249</c:v>
                </c:pt>
                <c:pt idx="1569">
                  <c:v>6.9364864780205746</c:v>
                </c:pt>
                <c:pt idx="1570">
                  <c:v>7.055854470619586</c:v>
                </c:pt>
                <c:pt idx="1571">
                  <c:v>7.0315735478167669</c:v>
                </c:pt>
                <c:pt idx="1572">
                  <c:v>6.9765573810431283</c:v>
                </c:pt>
                <c:pt idx="1573">
                  <c:v>7.1609449170106068</c:v>
                </c:pt>
                <c:pt idx="1574">
                  <c:v>7.1995286539125027</c:v>
                </c:pt>
                <c:pt idx="1575">
                  <c:v>7.2153488397348742</c:v>
                </c:pt>
                <c:pt idx="1576">
                  <c:v>7.2270525637927623</c:v>
                </c:pt>
                <c:pt idx="1577">
                  <c:v>7.1979425965078807</c:v>
                </c:pt>
                <c:pt idx="1578">
                  <c:v>7.354907127999331</c:v>
                </c:pt>
                <c:pt idx="1579">
                  <c:v>7.3738193072933207</c:v>
                </c:pt>
                <c:pt idx="1580">
                  <c:v>7.4427498325622956</c:v>
                </c:pt>
                <c:pt idx="1581">
                  <c:v>7.4575020735747808</c:v>
                </c:pt>
                <c:pt idx="1582">
                  <c:v>7.4259588885318841</c:v>
                </c:pt>
                <c:pt idx="1583">
                  <c:v>7.3945440154885631</c:v>
                </c:pt>
                <c:pt idx="1584">
                  <c:v>7.4778884922531947</c:v>
                </c:pt>
                <c:pt idx="1585">
                  <c:v>7.5342815490069661</c:v>
                </c:pt>
                <c:pt idx="1586">
                  <c:v>7.558154697043455</c:v>
                </c:pt>
                <c:pt idx="1587">
                  <c:v>7.5923932585993654</c:v>
                </c:pt>
                <c:pt idx="1588">
                  <c:v>7.5955860799353401</c:v>
                </c:pt>
                <c:pt idx="1589">
                  <c:v>7.6102962621363632</c:v>
                </c:pt>
                <c:pt idx="1590">
                  <c:v>7.5772863684463143</c:v>
                </c:pt>
                <c:pt idx="1591">
                  <c:v>7.597196211502502</c:v>
                </c:pt>
                <c:pt idx="1592">
                  <c:v>7.5321076233372022</c:v>
                </c:pt>
                <c:pt idx="1593">
                  <c:v>7.5301960431650476</c:v>
                </c:pt>
                <c:pt idx="1594">
                  <c:v>7.628549367349942</c:v>
                </c:pt>
                <c:pt idx="1595">
                  <c:v>7.3470542391843203</c:v>
                </c:pt>
                <c:pt idx="1596">
                  <c:v>7.4106313368934726</c:v>
                </c:pt>
                <c:pt idx="1597">
                  <c:v>7.3646580346844788</c:v>
                </c:pt>
                <c:pt idx="1598">
                  <c:v>7.2942665973653531</c:v>
                </c:pt>
                <c:pt idx="1599">
                  <c:v>7.3677714696141319</c:v>
                </c:pt>
                <c:pt idx="1600">
                  <c:v>7.4219454879845852</c:v>
                </c:pt>
                <c:pt idx="1601">
                  <c:v>7.4660537869906802</c:v>
                </c:pt>
                <c:pt idx="1602">
                  <c:v>7.4177187585672124</c:v>
                </c:pt>
                <c:pt idx="1603">
                  <c:v>7.5026991545816593</c:v>
                </c:pt>
                <c:pt idx="1604">
                  <c:v>7.5975756983013198</c:v>
                </c:pt>
                <c:pt idx="1605">
                  <c:v>7.5785779168867284</c:v>
                </c:pt>
                <c:pt idx="1606">
                  <c:v>7.4524742068905194</c:v>
                </c:pt>
                <c:pt idx="1607">
                  <c:v>7.524474527022246</c:v>
                </c:pt>
                <c:pt idx="1608">
                  <c:v>7.7036920636580559</c:v>
                </c:pt>
                <c:pt idx="1609">
                  <c:v>7.7913445656971012</c:v>
                </c:pt>
                <c:pt idx="1610">
                  <c:v>7.8218405301980409</c:v>
                </c:pt>
                <c:pt idx="1611">
                  <c:v>7.8249993825282571</c:v>
                </c:pt>
                <c:pt idx="1612">
                  <c:v>7.8790536135828537</c:v>
                </c:pt>
                <c:pt idx="1613">
                  <c:v>7.7671723557944441</c:v>
                </c:pt>
                <c:pt idx="1614">
                  <c:v>7.7889844195688971</c:v>
                </c:pt>
                <c:pt idx="1615">
                  <c:v>7.7964044772620893</c:v>
                </c:pt>
                <c:pt idx="1616">
                  <c:v>7.7637458342983239</c:v>
                </c:pt>
                <c:pt idx="1617">
                  <c:v>7.7782182278800631</c:v>
                </c:pt>
                <c:pt idx="1618">
                  <c:v>7.7963381841246404</c:v>
                </c:pt>
                <c:pt idx="1619">
                  <c:v>7.7772753759291309</c:v>
                </c:pt>
                <c:pt idx="1620">
                  <c:v>7.764762263214485</c:v>
                </c:pt>
                <c:pt idx="1621">
                  <c:v>7.7061822084261289</c:v>
                </c:pt>
                <c:pt idx="1622">
                  <c:v>7.6580731982557824</c:v>
                </c:pt>
                <c:pt idx="1623">
                  <c:v>7.7086188297290317</c:v>
                </c:pt>
                <c:pt idx="1624">
                  <c:v>7.8623332899647007</c:v>
                </c:pt>
                <c:pt idx="1625">
                  <c:v>7.8358738411735382</c:v>
                </c:pt>
                <c:pt idx="1626">
                  <c:v>7.9010772289612436</c:v>
                </c:pt>
                <c:pt idx="1627">
                  <c:v>7.8417626539287051</c:v>
                </c:pt>
                <c:pt idx="1628">
                  <c:v>7.6380558331135351</c:v>
                </c:pt>
                <c:pt idx="1629">
                  <c:v>7.606956015462</c:v>
                </c:pt>
                <c:pt idx="1630">
                  <c:v>7.5175767187445697</c:v>
                </c:pt>
                <c:pt idx="1631">
                  <c:v>7.62737699239291</c:v>
                </c:pt>
                <c:pt idx="1632">
                  <c:v>7.643103655224941</c:v>
                </c:pt>
                <c:pt idx="1633">
                  <c:v>7.6662660817367128</c:v>
                </c:pt>
                <c:pt idx="1634">
                  <c:v>7.7065324877990271</c:v>
                </c:pt>
                <c:pt idx="1635">
                  <c:v>7.6871503042466971</c:v>
                </c:pt>
                <c:pt idx="1636">
                  <c:v>7.557753490002133</c:v>
                </c:pt>
                <c:pt idx="1637">
                  <c:v>7.5947004029747394</c:v>
                </c:pt>
                <c:pt idx="1638">
                  <c:v>7.5859259581049576</c:v>
                </c:pt>
                <c:pt idx="1639">
                  <c:v>7.6077903340708319</c:v>
                </c:pt>
                <c:pt idx="1640">
                  <c:v>7.6216892898523882</c:v>
                </c:pt>
                <c:pt idx="1641">
                  <c:v>7.806072372574647</c:v>
                </c:pt>
                <c:pt idx="1642">
                  <c:v>7.8358271239228836</c:v>
                </c:pt>
                <c:pt idx="1643">
                  <c:v>7.8551155585859256</c:v>
                </c:pt>
                <c:pt idx="1644">
                  <c:v>7.8330953706360464</c:v>
                </c:pt>
                <c:pt idx="1645">
                  <c:v>7.8295681305395934</c:v>
                </c:pt>
                <c:pt idx="1646">
                  <c:v>7.7595878614200942</c:v>
                </c:pt>
                <c:pt idx="1647">
                  <c:v>7.9101808914371796</c:v>
                </c:pt>
                <c:pt idx="1648">
                  <c:v>7.8801280267323284</c:v>
                </c:pt>
                <c:pt idx="1649">
                  <c:v>7.8743253569758229</c:v>
                </c:pt>
                <c:pt idx="1650">
                  <c:v>7.8653738159141309</c:v>
                </c:pt>
                <c:pt idx="1651">
                  <c:v>7.9291455532400192</c:v>
                </c:pt>
                <c:pt idx="1652">
                  <c:v>7.9857881837050693</c:v>
                </c:pt>
                <c:pt idx="1653">
                  <c:v>7.9341279979413519</c:v>
                </c:pt>
                <c:pt idx="1654">
                  <c:v>7.9128783313940252</c:v>
                </c:pt>
                <c:pt idx="1655">
                  <c:v>7.8613241818485911</c:v>
                </c:pt>
                <c:pt idx="1656">
                  <c:v>7.8380717233264159</c:v>
                </c:pt>
                <c:pt idx="1657">
                  <c:v>7.9318467610310162</c:v>
                </c:pt>
                <c:pt idx="1658">
                  <c:v>7.8468886520452452</c:v>
                </c:pt>
                <c:pt idx="1659">
                  <c:v>7.8505792292923013</c:v>
                </c:pt>
                <c:pt idx="1660">
                  <c:v>7.8001327559517941</c:v>
                </c:pt>
                <c:pt idx="1661">
                  <c:v>7.8283306036996514</c:v>
                </c:pt>
                <c:pt idx="1662">
                  <c:v>7.8535234161525347</c:v>
                </c:pt>
                <c:pt idx="1663">
                  <c:v>7.7687016930793806</c:v>
                </c:pt>
                <c:pt idx="1664">
                  <c:v>7.8840509419212816</c:v>
                </c:pt>
                <c:pt idx="1665">
                  <c:v>7.9086409922573901</c:v>
                </c:pt>
                <c:pt idx="1666">
                  <c:v>7.9091868463516164</c:v>
                </c:pt>
                <c:pt idx="1667">
                  <c:v>7.9553103273052264</c:v>
                </c:pt>
                <c:pt idx="1668">
                  <c:v>7.9793712446415057</c:v>
                </c:pt>
                <c:pt idx="1669">
                  <c:v>7.9348693571556526</c:v>
                </c:pt>
                <c:pt idx="1670">
                  <c:v>7.9431464568934649</c:v>
                </c:pt>
                <c:pt idx="1671">
                  <c:v>7.9813630584411079</c:v>
                </c:pt>
                <c:pt idx="1672">
                  <c:v>8.0087872457805194</c:v>
                </c:pt>
                <c:pt idx="1673">
                  <c:v>7.9424311990964824</c:v>
                </c:pt>
                <c:pt idx="1674">
                  <c:v>7.9039585806474673</c:v>
                </c:pt>
                <c:pt idx="1675">
                  <c:v>7.9427319162503967</c:v>
                </c:pt>
                <c:pt idx="1676">
                  <c:v>7.9232758714952451</c:v>
                </c:pt>
                <c:pt idx="1677">
                  <c:v>7.8691912088410882</c:v>
                </c:pt>
                <c:pt idx="1678">
                  <c:v>7.854022820574551</c:v>
                </c:pt>
                <c:pt idx="1679">
                  <c:v>7.8787642989013689</c:v>
                </c:pt>
                <c:pt idx="1680">
                  <c:v>7.7341210521400114</c:v>
                </c:pt>
                <c:pt idx="1681">
                  <c:v>7.7090761075219287</c:v>
                </c:pt>
                <c:pt idx="1682">
                  <c:v>7.7201785297440884</c:v>
                </c:pt>
                <c:pt idx="1683">
                  <c:v>7.7683209203081143</c:v>
                </c:pt>
                <c:pt idx="1684">
                  <c:v>7.7274900835714853</c:v>
                </c:pt>
                <c:pt idx="1685">
                  <c:v>7.7127207710130667</c:v>
                </c:pt>
                <c:pt idx="1686">
                  <c:v>7.331516722604281</c:v>
                </c:pt>
                <c:pt idx="1687">
                  <c:v>7.370430516531937</c:v>
                </c:pt>
                <c:pt idx="1688">
                  <c:v>7.2837809317303117</c:v>
                </c:pt>
                <c:pt idx="1689">
                  <c:v>7.3019209497436579</c:v>
                </c:pt>
                <c:pt idx="1690">
                  <c:v>7.376400947121188</c:v>
                </c:pt>
                <c:pt idx="1691">
                  <c:v>7.3719841136256026</c:v>
                </c:pt>
                <c:pt idx="1692">
                  <c:v>7.3689458697824968</c:v>
                </c:pt>
                <c:pt idx="1693">
                  <c:v>7.4207831698689999</c:v>
                </c:pt>
                <c:pt idx="1694">
                  <c:v>7.4267742788840412</c:v>
                </c:pt>
                <c:pt idx="1695">
                  <c:v>7.3574180992520128</c:v>
                </c:pt>
                <c:pt idx="1696">
                  <c:v>7.4188974201554112</c:v>
                </c:pt>
                <c:pt idx="1697">
                  <c:v>7.4008839113389371</c:v>
                </c:pt>
                <c:pt idx="1698">
                  <c:v>7.3737766459465606</c:v>
                </c:pt>
                <c:pt idx="1699">
                  <c:v>7.3499277285916644</c:v>
                </c:pt>
                <c:pt idx="1700">
                  <c:v>7.3952619852380899</c:v>
                </c:pt>
                <c:pt idx="1701">
                  <c:v>7.4437125785273341</c:v>
                </c:pt>
                <c:pt idx="1702">
                  <c:v>7.5555993726026784</c:v>
                </c:pt>
                <c:pt idx="1703">
                  <c:v>7.53576847001169</c:v>
                </c:pt>
                <c:pt idx="1704">
                  <c:v>7.4756205127886561</c:v>
                </c:pt>
                <c:pt idx="1705">
                  <c:v>7.5054150801828401</c:v>
                </c:pt>
                <c:pt idx="1706">
                  <c:v>7.4786169580891304</c:v>
                </c:pt>
                <c:pt idx="1707">
                  <c:v>7.4105786564768961</c:v>
                </c:pt>
                <c:pt idx="1708">
                  <c:v>7.3299363769216219</c:v>
                </c:pt>
                <c:pt idx="1709">
                  <c:v>7.2374274677794448</c:v>
                </c:pt>
                <c:pt idx="1710">
                  <c:v>7.0494471125075666</c:v>
                </c:pt>
                <c:pt idx="1711">
                  <c:v>7.1327054126877742</c:v>
                </c:pt>
                <c:pt idx="1712">
                  <c:v>7.1361945898421189</c:v>
                </c:pt>
                <c:pt idx="1713">
                  <c:v>7.0901028076534667</c:v>
                </c:pt>
                <c:pt idx="1714">
                  <c:v>7.2334461062853297</c:v>
                </c:pt>
                <c:pt idx="1715">
                  <c:v>7.2723125456097248</c:v>
                </c:pt>
                <c:pt idx="1716">
                  <c:v>7.2643717207597387</c:v>
                </c:pt>
                <c:pt idx="1717">
                  <c:v>7.2803853429227976</c:v>
                </c:pt>
                <c:pt idx="1718">
                  <c:v>7.3006380014197108</c:v>
                </c:pt>
                <c:pt idx="1719">
                  <c:v>7.2909668916758266</c:v>
                </c:pt>
                <c:pt idx="1720">
                  <c:v>7.3793650371365436</c:v>
                </c:pt>
                <c:pt idx="1721">
                  <c:v>7.3761228198315401</c:v>
                </c:pt>
                <c:pt idx="1722">
                  <c:v>7.4454980337951717</c:v>
                </c:pt>
                <c:pt idx="1723">
                  <c:v>7.4820071928148062</c:v>
                </c:pt>
                <c:pt idx="1724">
                  <c:v>7.4617593514806719</c:v>
                </c:pt>
                <c:pt idx="1725">
                  <c:v>7.5300612170694139</c:v>
                </c:pt>
                <c:pt idx="1726">
                  <c:v>7.5350101508464524</c:v>
                </c:pt>
                <c:pt idx="1727">
                  <c:v>7.4333049932278916</c:v>
                </c:pt>
                <c:pt idx="1728">
                  <c:v>7.4907551750024997</c:v>
                </c:pt>
                <c:pt idx="1729">
                  <c:v>7.403557842171991</c:v>
                </c:pt>
                <c:pt idx="1730">
                  <c:v>7.5601538588205841</c:v>
                </c:pt>
                <c:pt idx="1731">
                  <c:v>7.635421243769378</c:v>
                </c:pt>
                <c:pt idx="1732">
                  <c:v>7.7172034426527789</c:v>
                </c:pt>
                <c:pt idx="1733">
                  <c:v>7.715253450955589</c:v>
                </c:pt>
                <c:pt idx="1734">
                  <c:v>7.6775270478294662</c:v>
                </c:pt>
                <c:pt idx="1735">
                  <c:v>7.601292500343078</c:v>
                </c:pt>
                <c:pt idx="1736">
                  <c:v>7.6377810684541521</c:v>
                </c:pt>
                <c:pt idx="1737">
                  <c:v>7.6638575978679722</c:v>
                </c:pt>
                <c:pt idx="1738">
                  <c:v>7.6002133339193172</c:v>
                </c:pt>
                <c:pt idx="1739">
                  <c:v>7.6520471305378779</c:v>
                </c:pt>
                <c:pt idx="1740">
                  <c:v>7.7679941756885018</c:v>
                </c:pt>
                <c:pt idx="1741">
                  <c:v>7.7750301561751263</c:v>
                </c:pt>
                <c:pt idx="1742">
                  <c:v>7.7363126050248523</c:v>
                </c:pt>
                <c:pt idx="1743">
                  <c:v>7.6727875036546926</c:v>
                </c:pt>
                <c:pt idx="1744">
                  <c:v>7.7460087658949659</c:v>
                </c:pt>
                <c:pt idx="1745">
                  <c:v>7.8368163484424223</c:v>
                </c:pt>
                <c:pt idx="1746">
                  <c:v>7.8270878660334562</c:v>
                </c:pt>
                <c:pt idx="1747">
                  <c:v>7.8461356509977991</c:v>
                </c:pt>
                <c:pt idx="1748">
                  <c:v>7.955240988649642</c:v>
                </c:pt>
                <c:pt idx="1749">
                  <c:v>7.8388685813913348</c:v>
                </c:pt>
                <c:pt idx="1750">
                  <c:v>7.8181018422864303</c:v>
                </c:pt>
                <c:pt idx="1751">
                  <c:v>7.905357235291488</c:v>
                </c:pt>
                <c:pt idx="1752">
                  <c:v>7.8552702455408019</c:v>
                </c:pt>
                <c:pt idx="1753">
                  <c:v>7.8609605895278412</c:v>
                </c:pt>
                <c:pt idx="1754">
                  <c:v>7.9155292644335598</c:v>
                </c:pt>
                <c:pt idx="1755">
                  <c:v>7.8670765190631418</c:v>
                </c:pt>
                <c:pt idx="1756">
                  <c:v>7.8255362774789443</c:v>
                </c:pt>
                <c:pt idx="1757">
                  <c:v>7.7757942627914289</c:v>
                </c:pt>
                <c:pt idx="1758">
                  <c:v>7.6887928271898804</c:v>
                </c:pt>
                <c:pt idx="1759">
                  <c:v>7.7737057293426188</c:v>
                </c:pt>
                <c:pt idx="1760">
                  <c:v>7.9984617182196844</c:v>
                </c:pt>
                <c:pt idx="1761">
                  <c:v>8.019936093631987</c:v>
                </c:pt>
                <c:pt idx="1762">
                  <c:v>8.1180301765222413</c:v>
                </c:pt>
                <c:pt idx="1763">
                  <c:v>8.0963583913601447</c:v>
                </c:pt>
                <c:pt idx="1764">
                  <c:v>8.1889012306164162</c:v>
                </c:pt>
                <c:pt idx="1765">
                  <c:v>8.107397301190078</c:v>
                </c:pt>
                <c:pt idx="1766">
                  <c:v>8.147412182705958</c:v>
                </c:pt>
                <c:pt idx="1767">
                  <c:v>7.9998935168433141</c:v>
                </c:pt>
                <c:pt idx="1768">
                  <c:v>7.9644693251085714</c:v>
                </c:pt>
                <c:pt idx="1769">
                  <c:v>7.9746386471821147</c:v>
                </c:pt>
                <c:pt idx="1770">
                  <c:v>7.9451785828922032</c:v>
                </c:pt>
                <c:pt idx="1771">
                  <c:v>7.9334800163218491</c:v>
                </c:pt>
                <c:pt idx="1772">
                  <c:v>7.9084584787801306</c:v>
                </c:pt>
                <c:pt idx="1773">
                  <c:v>7.7171282978679523</c:v>
                </c:pt>
                <c:pt idx="1774">
                  <c:v>7.7724690287181977</c:v>
                </c:pt>
                <c:pt idx="1775">
                  <c:v>7.7850290876209582</c:v>
                </c:pt>
                <c:pt idx="1776">
                  <c:v>7.8010251297783331</c:v>
                </c:pt>
                <c:pt idx="1777">
                  <c:v>7.8105601398795441</c:v>
                </c:pt>
                <c:pt idx="1778">
                  <c:v>7.8662399757366233</c:v>
                </c:pt>
                <c:pt idx="1779">
                  <c:v>7.8425274274197729</c:v>
                </c:pt>
                <c:pt idx="1780">
                  <c:v>7.7843270587795912</c:v>
                </c:pt>
                <c:pt idx="1781">
                  <c:v>7.6738430385344794</c:v>
                </c:pt>
                <c:pt idx="1782">
                  <c:v>7.5073104691538921</c:v>
                </c:pt>
                <c:pt idx="1783">
                  <c:v>7.5612800317423376</c:v>
                </c:pt>
                <c:pt idx="1784">
                  <c:v>7.4695375302122624</c:v>
                </c:pt>
                <c:pt idx="1785">
                  <c:v>7.4995722417708048</c:v>
                </c:pt>
                <c:pt idx="1786">
                  <c:v>7.494607688673244</c:v>
                </c:pt>
                <c:pt idx="1787">
                  <c:v>7.5324674728608434</c:v>
                </c:pt>
                <c:pt idx="1788">
                  <c:v>7.7489956852526642</c:v>
                </c:pt>
                <c:pt idx="1789">
                  <c:v>7.7301965202050171</c:v>
                </c:pt>
                <c:pt idx="1790">
                  <c:v>7.6929237699434294</c:v>
                </c:pt>
                <c:pt idx="1791">
                  <c:v>7.6463677356088784</c:v>
                </c:pt>
                <c:pt idx="1792">
                  <c:v>7.575244895662725</c:v>
                </c:pt>
                <c:pt idx="1793">
                  <c:v>7.42777422645388</c:v>
                </c:pt>
                <c:pt idx="1794">
                  <c:v>7.4699906767826274</c:v>
                </c:pt>
                <c:pt idx="1795">
                  <c:v>7.5033978838930571</c:v>
                </c:pt>
                <c:pt idx="1796">
                  <c:v>7.4500096161248726</c:v>
                </c:pt>
                <c:pt idx="1797">
                  <c:v>7.3933014887487536</c:v>
                </c:pt>
                <c:pt idx="1798">
                  <c:v>7.2609607925125044</c:v>
                </c:pt>
                <c:pt idx="1799">
                  <c:v>7.3210260060042689</c:v>
                </c:pt>
                <c:pt idx="1800">
                  <c:v>7.406753206646445</c:v>
                </c:pt>
                <c:pt idx="1801">
                  <c:v>7.4590404271921216</c:v>
                </c:pt>
                <c:pt idx="1802">
                  <c:v>7.6379443349429588</c:v>
                </c:pt>
                <c:pt idx="1803">
                  <c:v>7.6365435988446517</c:v>
                </c:pt>
                <c:pt idx="1804">
                  <c:v>7.659877564830663</c:v>
                </c:pt>
                <c:pt idx="1805">
                  <c:v>7.6163345738628099</c:v>
                </c:pt>
                <c:pt idx="1806">
                  <c:v>7.7231236980589761</c:v>
                </c:pt>
                <c:pt idx="1807">
                  <c:v>7.657509218269853</c:v>
                </c:pt>
                <c:pt idx="1808">
                  <c:v>7.734231750702131</c:v>
                </c:pt>
                <c:pt idx="1809">
                  <c:v>7.7334441633550872</c:v>
                </c:pt>
                <c:pt idx="1810">
                  <c:v>7.8247916161653563</c:v>
                </c:pt>
                <c:pt idx="1811">
                  <c:v>7.8532371947744117</c:v>
                </c:pt>
                <c:pt idx="1812">
                  <c:v>7.9155033953999459</c:v>
                </c:pt>
                <c:pt idx="1813">
                  <c:v>7.8047457647249052</c:v>
                </c:pt>
                <c:pt idx="1814">
                  <c:v>7.8950336655778068</c:v>
                </c:pt>
                <c:pt idx="1815">
                  <c:v>8.0737264664385151</c:v>
                </c:pt>
                <c:pt idx="1816">
                  <c:v>8.0893156623916411</c:v>
                </c:pt>
                <c:pt idx="1817">
                  <c:v>8.0360781193862021</c:v>
                </c:pt>
                <c:pt idx="1818">
                  <c:v>8.1139452395172995</c:v>
                </c:pt>
                <c:pt idx="1819">
                  <c:v>8.1568232418207067</c:v>
                </c:pt>
                <c:pt idx="1820">
                  <c:v>8.1901285195799876</c:v>
                </c:pt>
                <c:pt idx="1821">
                  <c:v>8.1370343899232793</c:v>
                </c:pt>
                <c:pt idx="1822">
                  <c:v>8.2461648408984178</c:v>
                </c:pt>
                <c:pt idx="1823">
                  <c:v>8.2827638777507282</c:v>
                </c:pt>
                <c:pt idx="1824">
                  <c:v>8.3371941796732276</c:v>
                </c:pt>
                <c:pt idx="1825">
                  <c:v>8.2853991840788801</c:v>
                </c:pt>
                <c:pt idx="1826">
                  <c:v>8.1750997820258853</c:v>
                </c:pt>
                <c:pt idx="1827">
                  <c:v>8.2152082495191614</c:v>
                </c:pt>
                <c:pt idx="1828">
                  <c:v>8.2032778502070869</c:v>
                </c:pt>
                <c:pt idx="1829">
                  <c:v>8.1974478154930797</c:v>
                </c:pt>
                <c:pt idx="1830">
                  <c:v>7.8520703952754971</c:v>
                </c:pt>
                <c:pt idx="1831">
                  <c:v>7.967787512743377</c:v>
                </c:pt>
                <c:pt idx="1832">
                  <c:v>8.1752811405345529</c:v>
                </c:pt>
                <c:pt idx="1833">
                  <c:v>8.204689527808954</c:v>
                </c:pt>
                <c:pt idx="1834">
                  <c:v>8.2331213779050714</c:v>
                </c:pt>
                <c:pt idx="1835">
                  <c:v>8.277898714227387</c:v>
                </c:pt>
                <c:pt idx="1836">
                  <c:v>8.2593050728750814</c:v>
                </c:pt>
                <c:pt idx="1837">
                  <c:v>8.2813491705651199</c:v>
                </c:pt>
                <c:pt idx="1838">
                  <c:v>8.3267780223433778</c:v>
                </c:pt>
                <c:pt idx="1839">
                  <c:v>8.4170687814898031</c:v>
                </c:pt>
                <c:pt idx="1840">
                  <c:v>8.5820498535415339</c:v>
                </c:pt>
                <c:pt idx="1841">
                  <c:v>8.5224437138621454</c:v>
                </c:pt>
                <c:pt idx="1842">
                  <c:v>8.481621140341165</c:v>
                </c:pt>
                <c:pt idx="1843">
                  <c:v>8.5198019547460682</c:v>
                </c:pt>
                <c:pt idx="1844">
                  <c:v>8.4668075828236162</c:v>
                </c:pt>
                <c:pt idx="1845">
                  <c:v>8.5778086351667646</c:v>
                </c:pt>
                <c:pt idx="1846">
                  <c:v>8.5454290938639144</c:v>
                </c:pt>
                <c:pt idx="1847">
                  <c:v>8.635115849439515</c:v>
                </c:pt>
                <c:pt idx="1848">
                  <c:v>8.5932870947807114</c:v>
                </c:pt>
                <c:pt idx="1849">
                  <c:v>8.3323507331488926</c:v>
                </c:pt>
                <c:pt idx="1850">
                  <c:v>8.4896283276846436</c:v>
                </c:pt>
                <c:pt idx="1851">
                  <c:v>8.5481927557594108</c:v>
                </c:pt>
                <c:pt idx="1852">
                  <c:v>8.5700463710623715</c:v>
                </c:pt>
                <c:pt idx="1853">
                  <c:v>8.6421863871215852</c:v>
                </c:pt>
                <c:pt idx="1854">
                  <c:v>8.6394999628136837</c:v>
                </c:pt>
                <c:pt idx="1855">
                  <c:v>8.7157809505734871</c:v>
                </c:pt>
                <c:pt idx="1856">
                  <c:v>8.6643939120931215</c:v>
                </c:pt>
                <c:pt idx="1857">
                  <c:v>8.6087207043233906</c:v>
                </c:pt>
                <c:pt idx="1858">
                  <c:v>8.5733312921334974</c:v>
                </c:pt>
                <c:pt idx="1859">
                  <c:v>8.7019858602728686</c:v>
                </c:pt>
                <c:pt idx="1860">
                  <c:v>8.7998504973361289</c:v>
                </c:pt>
                <c:pt idx="1861">
                  <c:v>8.7985653751423829</c:v>
                </c:pt>
                <c:pt idx="1862">
                  <c:v>8.9215161856803427</c:v>
                </c:pt>
                <c:pt idx="1863">
                  <c:v>8.9411116139238942</c:v>
                </c:pt>
                <c:pt idx="1864">
                  <c:v>9.0837870257999107</c:v>
                </c:pt>
                <c:pt idx="1865">
                  <c:v>9.1211059478338683</c:v>
                </c:pt>
                <c:pt idx="1866">
                  <c:v>9.1286391274987402</c:v>
                </c:pt>
                <c:pt idx="1867">
                  <c:v>9.1293393963848501</c:v>
                </c:pt>
                <c:pt idx="1868">
                  <c:v>9.0471499668857511</c:v>
                </c:pt>
                <c:pt idx="1869">
                  <c:v>9.0941101464404568</c:v>
                </c:pt>
                <c:pt idx="1870">
                  <c:v>9.2381970642083608</c:v>
                </c:pt>
                <c:pt idx="1871">
                  <c:v>9.255262652442827</c:v>
                </c:pt>
                <c:pt idx="1872">
                  <c:v>9.3403466931202868</c:v>
                </c:pt>
                <c:pt idx="1873">
                  <c:v>9.34234537011484</c:v>
                </c:pt>
                <c:pt idx="1874">
                  <c:v>9.2262253791151174</c:v>
                </c:pt>
                <c:pt idx="1875">
                  <c:v>9.3454695058420985</c:v>
                </c:pt>
                <c:pt idx="1876">
                  <c:v>9.2683580529334648</c:v>
                </c:pt>
                <c:pt idx="1877">
                  <c:v>9.372180547866737</c:v>
                </c:pt>
                <c:pt idx="1878">
                  <c:v>9.2805363889650252</c:v>
                </c:pt>
                <c:pt idx="1879">
                  <c:v>9.2239636687396249</c:v>
                </c:pt>
                <c:pt idx="1880">
                  <c:v>9.1192465274129546</c:v>
                </c:pt>
                <c:pt idx="1881">
                  <c:v>9.2165548528341485</c:v>
                </c:pt>
                <c:pt idx="1882">
                  <c:v>9.3561153888091759</c:v>
                </c:pt>
                <c:pt idx="1883">
                  <c:v>9.3235682120629573</c:v>
                </c:pt>
                <c:pt idx="1884">
                  <c:v>9.3935511230696616</c:v>
                </c:pt>
                <c:pt idx="1885">
                  <c:v>9.49768583271279</c:v>
                </c:pt>
                <c:pt idx="1886">
                  <c:v>9.4900378732525112</c:v>
                </c:pt>
                <c:pt idx="1887">
                  <c:v>9.3827027941941719</c:v>
                </c:pt>
                <c:pt idx="1888">
                  <c:v>9.4115586818049017</c:v>
                </c:pt>
                <c:pt idx="1889">
                  <c:v>9.4889907332017582</c:v>
                </c:pt>
                <c:pt idx="1890">
                  <c:v>9.3604101084962856</c:v>
                </c:pt>
                <c:pt idx="1891">
                  <c:v>9.388452103808719</c:v>
                </c:pt>
                <c:pt idx="1892">
                  <c:v>9.3096386387652217</c:v>
                </c:pt>
                <c:pt idx="1893">
                  <c:v>9.2409045340350566</c:v>
                </c:pt>
                <c:pt idx="1894">
                  <c:v>9.3671172625994927</c:v>
                </c:pt>
                <c:pt idx="1895">
                  <c:v>9.4832299561202387</c:v>
                </c:pt>
                <c:pt idx="1896">
                  <c:v>9.499389973644039</c:v>
                </c:pt>
                <c:pt idx="1897">
                  <c:v>9.6037025385311203</c:v>
                </c:pt>
                <c:pt idx="1898">
                  <c:v>9.6441755220884833</c:v>
                </c:pt>
                <c:pt idx="1899">
                  <c:v>9.5643400332874275</c:v>
                </c:pt>
                <c:pt idx="1900">
                  <c:v>9.4414992656397025</c:v>
                </c:pt>
                <c:pt idx="1901">
                  <c:v>9.5403380115027083</c:v>
                </c:pt>
                <c:pt idx="1902">
                  <c:v>9.5428180523340878</c:v>
                </c:pt>
                <c:pt idx="1903">
                  <c:v>9.3990696517962515</c:v>
                </c:pt>
                <c:pt idx="1904">
                  <c:v>9.2592843327699761</c:v>
                </c:pt>
                <c:pt idx="1905">
                  <c:v>9.503441970799539</c:v>
                </c:pt>
                <c:pt idx="1906">
                  <c:v>9.5572072575596536</c:v>
                </c:pt>
                <c:pt idx="1907">
                  <c:v>9.5800350144025597</c:v>
                </c:pt>
                <c:pt idx="1908">
                  <c:v>9.6426005819671019</c:v>
                </c:pt>
                <c:pt idx="1909">
                  <c:v>9.6921368892480633</c:v>
                </c:pt>
                <c:pt idx="1910">
                  <c:v>9.8153055381671788</c:v>
                </c:pt>
                <c:pt idx="1911">
                  <c:v>9.7093504890953799</c:v>
                </c:pt>
                <c:pt idx="1912">
                  <c:v>9.5745042608726543</c:v>
                </c:pt>
                <c:pt idx="1913">
                  <c:v>9.6229646629686751</c:v>
                </c:pt>
                <c:pt idx="1914">
                  <c:v>9.2474218986588301</c:v>
                </c:pt>
                <c:pt idx="1915">
                  <c:v>9.3883092626560067</c:v>
                </c:pt>
                <c:pt idx="1916">
                  <c:v>9.4421555447853152</c:v>
                </c:pt>
                <c:pt idx="1917">
                  <c:v>9.3941923821050199</c:v>
                </c:pt>
                <c:pt idx="1918">
                  <c:v>9.0457981194950712</c:v>
                </c:pt>
                <c:pt idx="1919">
                  <c:v>8.9902141584950979</c:v>
                </c:pt>
                <c:pt idx="1920">
                  <c:v>8.9253220711822649</c:v>
                </c:pt>
                <c:pt idx="1921">
                  <c:v>9.1746404967883279</c:v>
                </c:pt>
                <c:pt idx="1922">
                  <c:v>9.2813718499203706</c:v>
                </c:pt>
                <c:pt idx="1923">
                  <c:v>9.1893875341312867</c:v>
                </c:pt>
                <c:pt idx="1924">
                  <c:v>9.3137499130544956</c:v>
                </c:pt>
                <c:pt idx="1925">
                  <c:v>9.2429784970798767</c:v>
                </c:pt>
                <c:pt idx="1926">
                  <c:v>8.998023148530816</c:v>
                </c:pt>
                <c:pt idx="1927">
                  <c:v>9.0672386943986396</c:v>
                </c:pt>
                <c:pt idx="1928">
                  <c:v>9.0157454516972937</c:v>
                </c:pt>
                <c:pt idx="1929">
                  <c:v>9.1365340983873899</c:v>
                </c:pt>
                <c:pt idx="1930">
                  <c:v>9.2827595943787511</c:v>
                </c:pt>
                <c:pt idx="1931">
                  <c:v>9.1739735980239718</c:v>
                </c:pt>
                <c:pt idx="1932">
                  <c:v>9.2507087293810333</c:v>
                </c:pt>
                <c:pt idx="1933">
                  <c:v>9.2403860878591111</c:v>
                </c:pt>
                <c:pt idx="1934">
                  <c:v>9.1258636384689478</c:v>
                </c:pt>
                <c:pt idx="1935">
                  <c:v>9.0745309515555448</c:v>
                </c:pt>
                <c:pt idx="1936">
                  <c:v>9.166194812479862</c:v>
                </c:pt>
                <c:pt idx="1937">
                  <c:v>9.0652918837810343</c:v>
                </c:pt>
                <c:pt idx="1938">
                  <c:v>9.2171182288979399</c:v>
                </c:pt>
                <c:pt idx="1939">
                  <c:v>9.2442242717035317</c:v>
                </c:pt>
                <c:pt idx="1940">
                  <c:v>9.1491965622806148</c:v>
                </c:pt>
                <c:pt idx="1941">
                  <c:v>9.1866717262484485</c:v>
                </c:pt>
                <c:pt idx="1942">
                  <c:v>9.0829307190381794</c:v>
                </c:pt>
                <c:pt idx="1943">
                  <c:v>9.1016676021206493</c:v>
                </c:pt>
                <c:pt idx="1944">
                  <c:v>9.2062532624233189</c:v>
                </c:pt>
                <c:pt idx="1945">
                  <c:v>9.3948836654612506</c:v>
                </c:pt>
                <c:pt idx="1946">
                  <c:v>9.4910866595284151</c:v>
                </c:pt>
                <c:pt idx="1947">
                  <c:v>9.5212388806953427</c:v>
                </c:pt>
                <c:pt idx="1948">
                  <c:v>9.5483184593807771</c:v>
                </c:pt>
                <c:pt idx="1949">
                  <c:v>9.6119077737990519</c:v>
                </c:pt>
                <c:pt idx="1950">
                  <c:v>9.573817143563744</c:v>
                </c:pt>
                <c:pt idx="1951">
                  <c:v>9.5131809011803625</c:v>
                </c:pt>
                <c:pt idx="1952">
                  <c:v>9.5145981667056354</c:v>
                </c:pt>
                <c:pt idx="1953">
                  <c:v>9.4398796695556797</c:v>
                </c:pt>
                <c:pt idx="1954">
                  <c:v>9.2477446153478819</c:v>
                </c:pt>
                <c:pt idx="1955">
                  <c:v>9.3483806449529396</c:v>
                </c:pt>
                <c:pt idx="1956">
                  <c:v>9.291177907716067</c:v>
                </c:pt>
                <c:pt idx="1957">
                  <c:v>9.379375884547148</c:v>
                </c:pt>
                <c:pt idx="1958">
                  <c:v>9.3603923532065831</c:v>
                </c:pt>
                <c:pt idx="1959">
                  <c:v>9.5137027313632441</c:v>
                </c:pt>
                <c:pt idx="1960">
                  <c:v>9.5120065630583071</c:v>
                </c:pt>
                <c:pt idx="1961">
                  <c:v>9.5883035181156711</c:v>
                </c:pt>
                <c:pt idx="1962">
                  <c:v>9.5813259827938388</c:v>
                </c:pt>
                <c:pt idx="1963">
                  <c:v>9.5566842295962395</c:v>
                </c:pt>
                <c:pt idx="1964">
                  <c:v>9.4299866972906887</c:v>
                </c:pt>
                <c:pt idx="1965">
                  <c:v>9.4243630174311175</c:v>
                </c:pt>
                <c:pt idx="1966">
                  <c:v>9.2824159841761382</c:v>
                </c:pt>
                <c:pt idx="1967">
                  <c:v>9.0947658594077403</c:v>
                </c:pt>
                <c:pt idx="1968">
                  <c:v>9.1499161964056732</c:v>
                </c:pt>
                <c:pt idx="1969">
                  <c:v>9.1188771453999173</c:v>
                </c:pt>
                <c:pt idx="1970">
                  <c:v>8.6148760996256613</c:v>
                </c:pt>
                <c:pt idx="1971">
                  <c:v>8.576597583759721</c:v>
                </c:pt>
                <c:pt idx="1972">
                  <c:v>8.6445099237766545</c:v>
                </c:pt>
                <c:pt idx="1973">
                  <c:v>8.3183869520083178</c:v>
                </c:pt>
                <c:pt idx="1974">
                  <c:v>8.6118424699527676</c:v>
                </c:pt>
                <c:pt idx="1975">
                  <c:v>8.6553397680402533</c:v>
                </c:pt>
                <c:pt idx="1976">
                  <c:v>8.7242100674637388</c:v>
                </c:pt>
                <c:pt idx="1977">
                  <c:v>8.9212604849398893</c:v>
                </c:pt>
                <c:pt idx="1978">
                  <c:v>8.96371594776965</c:v>
                </c:pt>
                <c:pt idx="1979">
                  <c:v>9.1825344796843922</c:v>
                </c:pt>
                <c:pt idx="1980">
                  <c:v>9.1713539766146024</c:v>
                </c:pt>
                <c:pt idx="1981">
                  <c:v>9.2278074668663752</c:v>
                </c:pt>
                <c:pt idx="1982">
                  <c:v>9.2580080128893947</c:v>
                </c:pt>
                <c:pt idx="1983">
                  <c:v>9.2000839838900159</c:v>
                </c:pt>
                <c:pt idx="1984">
                  <c:v>9.2604147920574054</c:v>
                </c:pt>
                <c:pt idx="1985">
                  <c:v>9.3662850464080432</c:v>
                </c:pt>
                <c:pt idx="1986">
                  <c:v>9.3172348852738125</c:v>
                </c:pt>
                <c:pt idx="1987">
                  <c:v>9.350713885494514</c:v>
                </c:pt>
                <c:pt idx="1988">
                  <c:v>9.4979320188910208</c:v>
                </c:pt>
                <c:pt idx="1989">
                  <c:v>9.6124450353190518</c:v>
                </c:pt>
                <c:pt idx="1990">
                  <c:v>9.5791532381106013</c:v>
                </c:pt>
                <c:pt idx="1991">
                  <c:v>9.5052530919261375</c:v>
                </c:pt>
                <c:pt idx="1992">
                  <c:v>9.5091386636198862</c:v>
                </c:pt>
                <c:pt idx="1993">
                  <c:v>9.4698375947867781</c:v>
                </c:pt>
                <c:pt idx="1994">
                  <c:v>9.4688054358866918</c:v>
                </c:pt>
                <c:pt idx="1995">
                  <c:v>9.4744313998012117</c:v>
                </c:pt>
                <c:pt idx="1996">
                  <c:v>9.3508615520644103</c:v>
                </c:pt>
                <c:pt idx="1997">
                  <c:v>9.341392919200505</c:v>
                </c:pt>
                <c:pt idx="1998">
                  <c:v>8.8909719080067369</c:v>
                </c:pt>
                <c:pt idx="1999">
                  <c:v>9.1158413325604499</c:v>
                </c:pt>
                <c:pt idx="2000">
                  <c:v>9.3276386035925771</c:v>
                </c:pt>
                <c:pt idx="2001">
                  <c:v>9.2229637244918869</c:v>
                </c:pt>
                <c:pt idx="2002">
                  <c:v>9.3090764542784559</c:v>
                </c:pt>
                <c:pt idx="2003">
                  <c:v>9.455187432359871</c:v>
                </c:pt>
                <c:pt idx="2004">
                  <c:v>9.4417939127474639</c:v>
                </c:pt>
                <c:pt idx="2005">
                  <c:v>9.3615419435293425</c:v>
                </c:pt>
                <c:pt idx="2006">
                  <c:v>9.2496595763393099</c:v>
                </c:pt>
                <c:pt idx="2007">
                  <c:v>9.2893841059118518</c:v>
                </c:pt>
                <c:pt idx="2008">
                  <c:v>9.3993899462370916</c:v>
                </c:pt>
                <c:pt idx="2009">
                  <c:v>9.4821672784719482</c:v>
                </c:pt>
                <c:pt idx="2010">
                  <c:v>9.4639862231159277</c:v>
                </c:pt>
                <c:pt idx="2011">
                  <c:v>9.4063659541888089</c:v>
                </c:pt>
                <c:pt idx="2012">
                  <c:v>9.2984555254434706</c:v>
                </c:pt>
                <c:pt idx="2013">
                  <c:v>9.0983747755137063</c:v>
                </c:pt>
                <c:pt idx="2014">
                  <c:v>9.2437946058891249</c:v>
                </c:pt>
                <c:pt idx="2015">
                  <c:v>9.2803735573534585</c:v>
                </c:pt>
                <c:pt idx="2016">
                  <c:v>9.0934295398725524</c:v>
                </c:pt>
                <c:pt idx="2017">
                  <c:v>9.0573924223720397</c:v>
                </c:pt>
                <c:pt idx="2018">
                  <c:v>9.3539590028007851</c:v>
                </c:pt>
                <c:pt idx="2019">
                  <c:v>9.364941685275376</c:v>
                </c:pt>
                <c:pt idx="2020">
                  <c:v>9.1846005751289415</c:v>
                </c:pt>
                <c:pt idx="2021">
                  <c:v>9.2259075691578634</c:v>
                </c:pt>
                <c:pt idx="2022">
                  <c:v>9.373922165753223</c:v>
                </c:pt>
                <c:pt idx="2023">
                  <c:v>9.4278935302635798</c:v>
                </c:pt>
                <c:pt idx="2024">
                  <c:v>9.4775432336394587</c:v>
                </c:pt>
                <c:pt idx="2025">
                  <c:v>9.7355803085310715</c:v>
                </c:pt>
                <c:pt idx="2026">
                  <c:v>9.7889874984589706</c:v>
                </c:pt>
                <c:pt idx="2027">
                  <c:v>9.8034569474156097</c:v>
                </c:pt>
                <c:pt idx="2028">
                  <c:v>9.8438190927005866</c:v>
                </c:pt>
                <c:pt idx="2029">
                  <c:v>9.6722301898348437</c:v>
                </c:pt>
                <c:pt idx="2030">
                  <c:v>9.6709847918235301</c:v>
                </c:pt>
                <c:pt idx="2031">
                  <c:v>9.8434497995185612</c:v>
                </c:pt>
                <c:pt idx="2032">
                  <c:v>9.7955418309795537</c:v>
                </c:pt>
                <c:pt idx="2033">
                  <c:v>9.7409382055457012</c:v>
                </c:pt>
                <c:pt idx="2034">
                  <c:v>9.7871358980004004</c:v>
                </c:pt>
                <c:pt idx="2035">
                  <c:v>9.8868130497952293</c:v>
                </c:pt>
                <c:pt idx="2036">
                  <c:v>9.9712727114998625</c:v>
                </c:pt>
                <c:pt idx="2037">
                  <c:v>9.8292870348260362</c:v>
                </c:pt>
                <c:pt idx="2038">
                  <c:v>9.81618994180557</c:v>
                </c:pt>
                <c:pt idx="2039">
                  <c:v>9.729055274652529</c:v>
                </c:pt>
                <c:pt idx="2040">
                  <c:v>9.7503437125290624</c:v>
                </c:pt>
                <c:pt idx="2041">
                  <c:v>9.5589483276167755</c:v>
                </c:pt>
                <c:pt idx="2042">
                  <c:v>9.3574713211251144</c:v>
                </c:pt>
                <c:pt idx="2043">
                  <c:v>9.5773885911840448</c:v>
                </c:pt>
                <c:pt idx="2044">
                  <c:v>9.3905737549389254</c:v>
                </c:pt>
                <c:pt idx="2045">
                  <c:v>9.4287142906269583</c:v>
                </c:pt>
                <c:pt idx="2046">
                  <c:v>9.6877953550001976</c:v>
                </c:pt>
                <c:pt idx="2047">
                  <c:v>9.7184668212959373</c:v>
                </c:pt>
                <c:pt idx="2048">
                  <c:v>9.7105544465478868</c:v>
                </c:pt>
                <c:pt idx="2049">
                  <c:v>9.5946921884202396</c:v>
                </c:pt>
                <c:pt idx="2050">
                  <c:v>9.4976435582798882</c:v>
                </c:pt>
                <c:pt idx="2051">
                  <c:v>9.714609091247592</c:v>
                </c:pt>
                <c:pt idx="2052">
                  <c:v>9.60077291952393</c:v>
                </c:pt>
                <c:pt idx="2053">
                  <c:v>9.5745254934945798</c:v>
                </c:pt>
                <c:pt idx="2054">
                  <c:v>9.4176569521204954</c:v>
                </c:pt>
                <c:pt idx="2055">
                  <c:v>8.9016681539381874</c:v>
                </c:pt>
                <c:pt idx="2056">
                  <c:v>9.1304086397403292</c:v>
                </c:pt>
                <c:pt idx="2057">
                  <c:v>9.0064873490936641</c:v>
                </c:pt>
                <c:pt idx="2058">
                  <c:v>9.1866788736267555</c:v>
                </c:pt>
                <c:pt idx="2059">
                  <c:v>9.1198928863775599</c:v>
                </c:pt>
                <c:pt idx="2060">
                  <c:v>9.1170803758922858</c:v>
                </c:pt>
                <c:pt idx="2061">
                  <c:v>8.9283557706979071</c:v>
                </c:pt>
                <c:pt idx="2062">
                  <c:v>8.8216134864996611</c:v>
                </c:pt>
                <c:pt idx="2063">
                  <c:v>9.1742658848153731</c:v>
                </c:pt>
                <c:pt idx="2064">
                  <c:v>9.0619036624775209</c:v>
                </c:pt>
                <c:pt idx="2065">
                  <c:v>9.137401233512362</c:v>
                </c:pt>
                <c:pt idx="2066">
                  <c:v>8.9455394960773855</c:v>
                </c:pt>
                <c:pt idx="2067">
                  <c:v>8.7303008543101726</c:v>
                </c:pt>
                <c:pt idx="2068">
                  <c:v>8.7543186625799958</c:v>
                </c:pt>
                <c:pt idx="2069">
                  <c:v>9.0661985581501892</c:v>
                </c:pt>
                <c:pt idx="2070">
                  <c:v>9.1625887811313902</c:v>
                </c:pt>
                <c:pt idx="2071">
                  <c:v>9.0017779524660728</c:v>
                </c:pt>
                <c:pt idx="2072">
                  <c:v>9.3150305495633727</c:v>
                </c:pt>
                <c:pt idx="2073">
                  <c:v>9.4638113701944988</c:v>
                </c:pt>
                <c:pt idx="2074">
                  <c:v>9.5033959984787675</c:v>
                </c:pt>
                <c:pt idx="2075">
                  <c:v>9.4889315384712916</c:v>
                </c:pt>
                <c:pt idx="2076">
                  <c:v>9.4293444305893956</c:v>
                </c:pt>
                <c:pt idx="2077">
                  <c:v>9.3421383885031144</c:v>
                </c:pt>
                <c:pt idx="2078">
                  <c:v>9.4267392493980111</c:v>
                </c:pt>
                <c:pt idx="2079">
                  <c:v>9.4387073546975326</c:v>
                </c:pt>
                <c:pt idx="2080">
                  <c:v>9.5617236973580297</c:v>
                </c:pt>
                <c:pt idx="2081">
                  <c:v>9.5623652352038953</c:v>
                </c:pt>
                <c:pt idx="2082">
                  <c:v>9.4123008547399483</c:v>
                </c:pt>
                <c:pt idx="2083">
                  <c:v>9.3889209622441427</c:v>
                </c:pt>
                <c:pt idx="2084">
                  <c:v>9.246133598564656</c:v>
                </c:pt>
                <c:pt idx="2085">
                  <c:v>9.2787411649189675</c:v>
                </c:pt>
                <c:pt idx="2086">
                  <c:v>9.1671742035997408</c:v>
                </c:pt>
                <c:pt idx="2087">
                  <c:v>9.0730250787989846</c:v>
                </c:pt>
                <c:pt idx="2088">
                  <c:v>8.843962739477341</c:v>
                </c:pt>
                <c:pt idx="2089">
                  <c:v>8.6676918623225596</c:v>
                </c:pt>
                <c:pt idx="2090">
                  <c:v>8.9761422986569261</c:v>
                </c:pt>
                <c:pt idx="2091">
                  <c:v>8.8061512134758591</c:v>
                </c:pt>
                <c:pt idx="2092">
                  <c:v>9.0726572790157789</c:v>
                </c:pt>
                <c:pt idx="2093">
                  <c:v>9.1408958843760804</c:v>
                </c:pt>
                <c:pt idx="2094">
                  <c:v>9.2591063642482752</c:v>
                </c:pt>
                <c:pt idx="2095">
                  <c:v>9.2265915835136774</c:v>
                </c:pt>
                <c:pt idx="2096">
                  <c:v>9.052446339446524</c:v>
                </c:pt>
                <c:pt idx="2097">
                  <c:v>8.9251549430796775</c:v>
                </c:pt>
                <c:pt idx="2098">
                  <c:v>8.7267870983010365</c:v>
                </c:pt>
                <c:pt idx="2099">
                  <c:v>8.7782069078857834</c:v>
                </c:pt>
                <c:pt idx="2100">
                  <c:v>8.9104080766805591</c:v>
                </c:pt>
                <c:pt idx="2101">
                  <c:v>8.8486945421555596</c:v>
                </c:pt>
                <c:pt idx="2102">
                  <c:v>8.9529256379615223</c:v>
                </c:pt>
                <c:pt idx="2103">
                  <c:v>8.9427785816815533</c:v>
                </c:pt>
                <c:pt idx="2104">
                  <c:v>9.2334658007434758</c:v>
                </c:pt>
                <c:pt idx="2105">
                  <c:v>9.2702096527690685</c:v>
                </c:pt>
                <c:pt idx="2106">
                  <c:v>9.2297621738545086</c:v>
                </c:pt>
                <c:pt idx="2107">
                  <c:v>9.0683723552151871</c:v>
                </c:pt>
                <c:pt idx="2108">
                  <c:v>8.9860969345333253</c:v>
                </c:pt>
                <c:pt idx="2109">
                  <c:v>9.0465749555165189</c:v>
                </c:pt>
                <c:pt idx="2110">
                  <c:v>9.1134880155366922</c:v>
                </c:pt>
                <c:pt idx="2111">
                  <c:v>8.918566561043793</c:v>
                </c:pt>
                <c:pt idx="2112">
                  <c:v>8.8402853936337369</c:v>
                </c:pt>
                <c:pt idx="2113">
                  <c:v>8.8758548236235413</c:v>
                </c:pt>
                <c:pt idx="2114">
                  <c:v>8.6874877587967045</c:v>
                </c:pt>
                <c:pt idx="2115">
                  <c:v>8.6893894884265706</c:v>
                </c:pt>
                <c:pt idx="2116">
                  <c:v>8.6175224758758464</c:v>
                </c:pt>
                <c:pt idx="2117">
                  <c:v>8.6611144557998347</c:v>
                </c:pt>
                <c:pt idx="2118">
                  <c:v>8.5568022998686608</c:v>
                </c:pt>
                <c:pt idx="2119">
                  <c:v>8.4261790937719141</c:v>
                </c:pt>
                <c:pt idx="2120">
                  <c:v>8.6216769111806979</c:v>
                </c:pt>
                <c:pt idx="2121">
                  <c:v>8.7563503770386202</c:v>
                </c:pt>
                <c:pt idx="2122">
                  <c:v>8.7225234265796416</c:v>
                </c:pt>
                <c:pt idx="2123">
                  <c:v>8.8917248371330047</c:v>
                </c:pt>
                <c:pt idx="2124">
                  <c:v>8.8811228754752509</c:v>
                </c:pt>
                <c:pt idx="2125">
                  <c:v>8.9595100393832698</c:v>
                </c:pt>
                <c:pt idx="2126">
                  <c:v>8.8760269689936173</c:v>
                </c:pt>
                <c:pt idx="2127">
                  <c:v>8.9425674778469428</c:v>
                </c:pt>
                <c:pt idx="2128">
                  <c:v>8.5873261485717247</c:v>
                </c:pt>
                <c:pt idx="2129">
                  <c:v>8.5883113625801908</c:v>
                </c:pt>
                <c:pt idx="2130">
                  <c:v>8.5888127439090329</c:v>
                </c:pt>
                <c:pt idx="2131">
                  <c:v>8.0419361249379584</c:v>
                </c:pt>
                <c:pt idx="2132">
                  <c:v>8.1518718396876046</c:v>
                </c:pt>
                <c:pt idx="2133">
                  <c:v>8.0398222169674547</c:v>
                </c:pt>
                <c:pt idx="2134">
                  <c:v>7.8718793328954471</c:v>
                </c:pt>
                <c:pt idx="2135">
                  <c:v>7.8557050548180438</c:v>
                </c:pt>
                <c:pt idx="2136">
                  <c:v>7.5716780127868688</c:v>
                </c:pt>
                <c:pt idx="2137">
                  <c:v>7.8266623329389198</c:v>
                </c:pt>
                <c:pt idx="2138">
                  <c:v>8.2303390652338102</c:v>
                </c:pt>
                <c:pt idx="2139">
                  <c:v>8.081723236424013</c:v>
                </c:pt>
                <c:pt idx="2140">
                  <c:v>8.0046469181355313</c:v>
                </c:pt>
                <c:pt idx="2141">
                  <c:v>7.9739449748939029</c:v>
                </c:pt>
                <c:pt idx="2142">
                  <c:v>7.9163359947231919</c:v>
                </c:pt>
                <c:pt idx="2143">
                  <c:v>7.7423791722801747</c:v>
                </c:pt>
                <c:pt idx="2144">
                  <c:v>7.7983502279089603</c:v>
                </c:pt>
                <c:pt idx="2145">
                  <c:v>7.9322499334136394</c:v>
                </c:pt>
                <c:pt idx="2146">
                  <c:v>7.9785601013604683</c:v>
                </c:pt>
                <c:pt idx="2147">
                  <c:v>8.2502459330434021</c:v>
                </c:pt>
                <c:pt idx="2148">
                  <c:v>8.2358312452340954</c:v>
                </c:pt>
                <c:pt idx="2149">
                  <c:v>8.2464872963696507</c:v>
                </c:pt>
                <c:pt idx="2150">
                  <c:v>8.2259682453590024</c:v>
                </c:pt>
                <c:pt idx="2151">
                  <c:v>8.1507488086663482</c:v>
                </c:pt>
                <c:pt idx="2152">
                  <c:v>8.1068635713104538</c:v>
                </c:pt>
                <c:pt idx="2153">
                  <c:v>8.3277987888246248</c:v>
                </c:pt>
                <c:pt idx="2154">
                  <c:v>8.3837132219403294</c:v>
                </c:pt>
                <c:pt idx="2155">
                  <c:v>8.333401215862029</c:v>
                </c:pt>
                <c:pt idx="2156">
                  <c:v>8.4503802396102188</c:v>
                </c:pt>
                <c:pt idx="2157">
                  <c:v>8.4586385771633985</c:v>
                </c:pt>
                <c:pt idx="2158">
                  <c:v>8.4960300067010799</c:v>
                </c:pt>
                <c:pt idx="2159">
                  <c:v>8.3065244517700361</c:v>
                </c:pt>
                <c:pt idx="2160">
                  <c:v>8.3231418899600182</c:v>
                </c:pt>
                <c:pt idx="2161">
                  <c:v>8.2874157140001081</c:v>
                </c:pt>
                <c:pt idx="2162">
                  <c:v>8.0673039280330414</c:v>
                </c:pt>
                <c:pt idx="2163">
                  <c:v>7.986028346768185</c:v>
                </c:pt>
                <c:pt idx="2164">
                  <c:v>8.061545284324005</c:v>
                </c:pt>
                <c:pt idx="2165">
                  <c:v>8.1881195026745246</c:v>
                </c:pt>
                <c:pt idx="2166">
                  <c:v>8.0504495981442723</c:v>
                </c:pt>
                <c:pt idx="2167">
                  <c:v>8.1439079857273846</c:v>
                </c:pt>
                <c:pt idx="2168">
                  <c:v>8.3892944303691337</c:v>
                </c:pt>
                <c:pt idx="2169">
                  <c:v>8.4524306104071556</c:v>
                </c:pt>
                <c:pt idx="2170">
                  <c:v>8.4277644511485956</c:v>
                </c:pt>
                <c:pt idx="2171">
                  <c:v>8.2410984047506943</c:v>
                </c:pt>
                <c:pt idx="2172">
                  <c:v>8.2286565835777061</c:v>
                </c:pt>
                <c:pt idx="2173">
                  <c:v>8.129278807936867</c:v>
                </c:pt>
                <c:pt idx="2174">
                  <c:v>8.191080725430437</c:v>
                </c:pt>
                <c:pt idx="2175">
                  <c:v>8.2119500994323609</c:v>
                </c:pt>
                <c:pt idx="2176">
                  <c:v>8.3158901348311556</c:v>
                </c:pt>
                <c:pt idx="2177">
                  <c:v>8.1403911995759977</c:v>
                </c:pt>
                <c:pt idx="2178">
                  <c:v>8.0502077536588814</c:v>
                </c:pt>
                <c:pt idx="2179">
                  <c:v>8.0245658462130454</c:v>
                </c:pt>
                <c:pt idx="2180">
                  <c:v>7.8584056745050441</c:v>
                </c:pt>
                <c:pt idx="2181">
                  <c:v>7.8913417101462571</c:v>
                </c:pt>
                <c:pt idx="2182">
                  <c:v>7.801631424086608</c:v>
                </c:pt>
                <c:pt idx="2183">
                  <c:v>7.9252235439205529</c:v>
                </c:pt>
                <c:pt idx="2184">
                  <c:v>7.8764832788467469</c:v>
                </c:pt>
                <c:pt idx="2185">
                  <c:v>7.8439296046335318</c:v>
                </c:pt>
                <c:pt idx="2186">
                  <c:v>7.7945421235833097</c:v>
                </c:pt>
                <c:pt idx="2187">
                  <c:v>7.8122759985098256</c:v>
                </c:pt>
                <c:pt idx="2188">
                  <c:v>7.7122153085086396</c:v>
                </c:pt>
                <c:pt idx="2189">
                  <c:v>7.6184445100577003</c:v>
                </c:pt>
                <c:pt idx="2190">
                  <c:v>7.8009499888930973</c:v>
                </c:pt>
                <c:pt idx="2191">
                  <c:v>7.9414365352497356</c:v>
                </c:pt>
                <c:pt idx="2192">
                  <c:v>7.9708371692141888</c:v>
                </c:pt>
                <c:pt idx="2193">
                  <c:v>7.9602821166544606</c:v>
                </c:pt>
                <c:pt idx="2194">
                  <c:v>7.9232459012709988</c:v>
                </c:pt>
                <c:pt idx="2195">
                  <c:v>7.9352159131400324</c:v>
                </c:pt>
                <c:pt idx="2196">
                  <c:v>7.904239247852777</c:v>
                </c:pt>
                <c:pt idx="2197">
                  <c:v>7.9962124531502718</c:v>
                </c:pt>
                <c:pt idx="2198">
                  <c:v>8.0227769477315309</c:v>
                </c:pt>
                <c:pt idx="2199">
                  <c:v>7.9332852926314352</c:v>
                </c:pt>
                <c:pt idx="2200">
                  <c:v>8.0630797404073373</c:v>
                </c:pt>
                <c:pt idx="2201">
                  <c:v>8.1198573384853994</c:v>
                </c:pt>
                <c:pt idx="2202">
                  <c:v>8.0306134077060261</c:v>
                </c:pt>
                <c:pt idx="2203">
                  <c:v>8.0978963858151971</c:v>
                </c:pt>
                <c:pt idx="2204">
                  <c:v>8.1275430202324372</c:v>
                </c:pt>
                <c:pt idx="2205">
                  <c:v>8.1713638284797376</c:v>
                </c:pt>
                <c:pt idx="2206">
                  <c:v>8.1775701638400342</c:v>
                </c:pt>
                <c:pt idx="2207">
                  <c:v>8.1461589808507089</c:v>
                </c:pt>
                <c:pt idx="2208">
                  <c:v>8.055371458344128</c:v>
                </c:pt>
                <c:pt idx="2209">
                  <c:v>8.0106342213409718</c:v>
                </c:pt>
                <c:pt idx="2210">
                  <c:v>8.2114525481971086</c:v>
                </c:pt>
                <c:pt idx="2211">
                  <c:v>8.4499741240205868</c:v>
                </c:pt>
                <c:pt idx="2212">
                  <c:v>8.4827109479268525</c:v>
                </c:pt>
                <c:pt idx="2213">
                  <c:v>8.5261753620669314</c:v>
                </c:pt>
                <c:pt idx="2214">
                  <c:v>8.5493763426137157</c:v>
                </c:pt>
                <c:pt idx="2215">
                  <c:v>8.4772250966887821</c:v>
                </c:pt>
                <c:pt idx="2216">
                  <c:v>8.8031091690245997</c:v>
                </c:pt>
                <c:pt idx="2217">
                  <c:v>8.7715105114418215</c:v>
                </c:pt>
                <c:pt idx="2218">
                  <c:v>8.7460456747730841</c:v>
                </c:pt>
                <c:pt idx="2219">
                  <c:v>8.7911268265031133</c:v>
                </c:pt>
                <c:pt idx="2220">
                  <c:v>8.9653639894757085</c:v>
                </c:pt>
                <c:pt idx="2221">
                  <c:v>9.4692746422932608</c:v>
                </c:pt>
                <c:pt idx="2222">
                  <c:v>9.4318432196462716</c:v>
                </c:pt>
                <c:pt idx="2223">
                  <c:v>9.2735792887097279</c:v>
                </c:pt>
                <c:pt idx="2224">
                  <c:v>9.4520680403668109</c:v>
                </c:pt>
                <c:pt idx="2225">
                  <c:v>9.5901955449979699</c:v>
                </c:pt>
                <c:pt idx="2226">
                  <c:v>9.8195997289007444</c:v>
                </c:pt>
                <c:pt idx="2227">
                  <c:v>9.9731204836114848</c:v>
                </c:pt>
                <c:pt idx="2228">
                  <c:v>10.051257368361361</c:v>
                </c:pt>
                <c:pt idx="2229">
                  <c:v>9.9286234242405076</c:v>
                </c:pt>
                <c:pt idx="2230">
                  <c:v>9.7865789965816834</c:v>
                </c:pt>
                <c:pt idx="2231">
                  <c:v>10.32204662168713</c:v>
                </c:pt>
                <c:pt idx="2232">
                  <c:v>10.611817548067201</c:v>
                </c:pt>
                <c:pt idx="2233">
                  <c:v>10.34984789007091</c:v>
                </c:pt>
                <c:pt idx="2234">
                  <c:v>10.28520236382133</c:v>
                </c:pt>
                <c:pt idx="2235">
                  <c:v>10.36888769003043</c:v>
                </c:pt>
                <c:pt idx="2236">
                  <c:v>10.66147955664019</c:v>
                </c:pt>
                <c:pt idx="2237">
                  <c:v>10.64029694983884</c:v>
                </c:pt>
                <c:pt idx="2238">
                  <c:v>10.55794881232478</c:v>
                </c:pt>
                <c:pt idx="2239">
                  <c:v>10.6264856234849</c:v>
                </c:pt>
                <c:pt idx="2240">
                  <c:v>10.67892655483895</c:v>
                </c:pt>
                <c:pt idx="2241">
                  <c:v>10.54443613370603</c:v>
                </c:pt>
                <c:pt idx="2242">
                  <c:v>10.29666843562639</c:v>
                </c:pt>
                <c:pt idx="2243">
                  <c:v>10.35169921124265</c:v>
                </c:pt>
                <c:pt idx="2244">
                  <c:v>10.29097822679724</c:v>
                </c:pt>
                <c:pt idx="2245">
                  <c:v>10.676737973059261</c:v>
                </c:pt>
                <c:pt idx="2246">
                  <c:v>11.19278112265026</c:v>
                </c:pt>
                <c:pt idx="2247">
                  <c:v>11.19632717526299</c:v>
                </c:pt>
                <c:pt idx="2248">
                  <c:v>11.30116058504367</c:v>
                </c:pt>
                <c:pt idx="2249">
                  <c:v>11.241488791237529</c:v>
                </c:pt>
                <c:pt idx="2250">
                  <c:v>11.13261994182136</c:v>
                </c:pt>
                <c:pt idx="2251">
                  <c:v>11.168062012656311</c:v>
                </c:pt>
                <c:pt idx="2252">
                  <c:v>11.177231012965009</c:v>
                </c:pt>
                <c:pt idx="2253">
                  <c:v>10.9461603514491</c:v>
                </c:pt>
                <c:pt idx="2254">
                  <c:v>10.931219619326679</c:v>
                </c:pt>
                <c:pt idx="2255">
                  <c:v>10.88418100254405</c:v>
                </c:pt>
                <c:pt idx="2256">
                  <c:v>11.359109497379</c:v>
                </c:pt>
                <c:pt idx="2257">
                  <c:v>11.405356820145061</c:v>
                </c:pt>
                <c:pt idx="2258">
                  <c:v>11.25656140915599</c:v>
                </c:pt>
                <c:pt idx="2259">
                  <c:v>11.287320693467739</c:v>
                </c:pt>
                <c:pt idx="2260">
                  <c:v>11.008637578057</c:v>
                </c:pt>
                <c:pt idx="2261">
                  <c:v>10.87433675443315</c:v>
                </c:pt>
                <c:pt idx="2262">
                  <c:v>11.00256591141232</c:v>
                </c:pt>
                <c:pt idx="2263">
                  <c:v>10.686564450944861</c:v>
                </c:pt>
                <c:pt idx="2264">
                  <c:v>10.65155339111214</c:v>
                </c:pt>
                <c:pt idx="2265">
                  <c:v>10.528222401599621</c:v>
                </c:pt>
                <c:pt idx="2266">
                  <c:v>10.43257257921152</c:v>
                </c:pt>
                <c:pt idx="2267">
                  <c:v>9.7256829907489273</c:v>
                </c:pt>
                <c:pt idx="2268">
                  <c:v>9.9557060147867613</c:v>
                </c:pt>
                <c:pt idx="2269">
                  <c:v>9.8443217602561592</c:v>
                </c:pt>
                <c:pt idx="2270">
                  <c:v>9.732083505429685</c:v>
                </c:pt>
                <c:pt idx="2271">
                  <c:v>10.193285908169219</c:v>
                </c:pt>
                <c:pt idx="2272">
                  <c:v>10.11795697155952</c:v>
                </c:pt>
                <c:pt idx="2273">
                  <c:v>10.08407092756315</c:v>
                </c:pt>
                <c:pt idx="2274">
                  <c:v>10.35155261497543</c:v>
                </c:pt>
                <c:pt idx="2275">
                  <c:v>10.413013141037821</c:v>
                </c:pt>
                <c:pt idx="2276">
                  <c:v>10.06825379575139</c:v>
                </c:pt>
                <c:pt idx="2277">
                  <c:v>10.00024395114125</c:v>
                </c:pt>
                <c:pt idx="2278">
                  <c:v>10.21274845489895</c:v>
                </c:pt>
                <c:pt idx="2279">
                  <c:v>10.14795715978862</c:v>
                </c:pt>
                <c:pt idx="2280">
                  <c:v>9.8788597409605181</c:v>
                </c:pt>
                <c:pt idx="2281">
                  <c:v>9.7983978793182143</c:v>
                </c:pt>
                <c:pt idx="2282">
                  <c:v>10.04001051502644</c:v>
                </c:pt>
                <c:pt idx="2283">
                  <c:v>10.09812985639204</c:v>
                </c:pt>
                <c:pt idx="2284">
                  <c:v>10.09793114032116</c:v>
                </c:pt>
                <c:pt idx="2285">
                  <c:v>10.019260200272109</c:v>
                </c:pt>
                <c:pt idx="2286">
                  <c:v>9.9677922404492598</c:v>
                </c:pt>
                <c:pt idx="2287">
                  <c:v>9.9171753168669827</c:v>
                </c:pt>
                <c:pt idx="2288">
                  <c:v>9.7526359124918471</c:v>
                </c:pt>
                <c:pt idx="2289">
                  <c:v>9.707671784368145</c:v>
                </c:pt>
                <c:pt idx="2290">
                  <c:v>9.5135130521419704</c:v>
                </c:pt>
                <c:pt idx="2291">
                  <c:v>9.7006704266598742</c:v>
                </c:pt>
                <c:pt idx="2292">
                  <c:v>10.101546987232959</c:v>
                </c:pt>
                <c:pt idx="2293">
                  <c:v>10.03035135318871</c:v>
                </c:pt>
                <c:pt idx="2294">
                  <c:v>10.078326225662691</c:v>
                </c:pt>
                <c:pt idx="2295">
                  <c:v>9.8751525368898125</c:v>
                </c:pt>
                <c:pt idx="2296">
                  <c:v>9.8984042863109174</c:v>
                </c:pt>
                <c:pt idx="2297">
                  <c:v>9.9174254478970667</c:v>
                </c:pt>
                <c:pt idx="2298">
                  <c:v>10.09965946438296</c:v>
                </c:pt>
                <c:pt idx="2299">
                  <c:v>10.337216204969851</c:v>
                </c:pt>
                <c:pt idx="2300">
                  <c:v>10.43850249311275</c:v>
                </c:pt>
                <c:pt idx="2301">
                  <c:v>10.46086005130636</c:v>
                </c:pt>
                <c:pt idx="2302">
                  <c:v>10.392461428352259</c:v>
                </c:pt>
                <c:pt idx="2303">
                  <c:v>10.48501700870594</c:v>
                </c:pt>
                <c:pt idx="2304">
                  <c:v>10.68232796192178</c:v>
                </c:pt>
                <c:pt idx="2305">
                  <c:v>10.63399893665891</c:v>
                </c:pt>
                <c:pt idx="2306">
                  <c:v>11.00465673583428</c:v>
                </c:pt>
                <c:pt idx="2307">
                  <c:v>11.037943771201</c:v>
                </c:pt>
                <c:pt idx="2308">
                  <c:v>10.88360075850434</c:v>
                </c:pt>
                <c:pt idx="2309">
                  <c:v>10.80571754206016</c:v>
                </c:pt>
                <c:pt idx="2310">
                  <c:v>10.91710832580349</c:v>
                </c:pt>
                <c:pt idx="2311">
                  <c:v>10.628125464174291</c:v>
                </c:pt>
                <c:pt idx="2312">
                  <c:v>10.72913573244049</c:v>
                </c:pt>
                <c:pt idx="2313">
                  <c:v>10.62784778608483</c:v>
                </c:pt>
                <c:pt idx="2314">
                  <c:v>10.63312185611427</c:v>
                </c:pt>
                <c:pt idx="2315">
                  <c:v>10.681049438433281</c:v>
                </c:pt>
                <c:pt idx="2316">
                  <c:v>10.834553955123321</c:v>
                </c:pt>
                <c:pt idx="2317">
                  <c:v>10.788250530013689</c:v>
                </c:pt>
                <c:pt idx="2318">
                  <c:v>10.776323865873421</c:v>
                </c:pt>
                <c:pt idx="2319">
                  <c:v>10.63059677118809</c:v>
                </c:pt>
                <c:pt idx="2320">
                  <c:v>10.7218048049474</c:v>
                </c:pt>
                <c:pt idx="2321">
                  <c:v>10.53439088418882</c:v>
                </c:pt>
                <c:pt idx="2322">
                  <c:v>10.64090988031678</c:v>
                </c:pt>
                <c:pt idx="2323">
                  <c:v>10.764542419715079</c:v>
                </c:pt>
                <c:pt idx="2324">
                  <c:v>10.79411031187926</c:v>
                </c:pt>
                <c:pt idx="2325">
                  <c:v>10.873313268762701</c:v>
                </c:pt>
                <c:pt idx="2326">
                  <c:v>10.880655845200391</c:v>
                </c:pt>
                <c:pt idx="2327">
                  <c:v>10.920501049825431</c:v>
                </c:pt>
                <c:pt idx="2328">
                  <c:v>10.796977624030079</c:v>
                </c:pt>
                <c:pt idx="2329">
                  <c:v>10.757832964954559</c:v>
                </c:pt>
                <c:pt idx="2330">
                  <c:v>10.60885491176062</c:v>
                </c:pt>
                <c:pt idx="2331">
                  <c:v>10.450672913497209</c:v>
                </c:pt>
                <c:pt idx="2332">
                  <c:v>10.33120877193875</c:v>
                </c:pt>
                <c:pt idx="2333">
                  <c:v>10.26745062008238</c:v>
                </c:pt>
                <c:pt idx="2334">
                  <c:v>10.369469182566551</c:v>
                </c:pt>
                <c:pt idx="2335">
                  <c:v>10.29883302555994</c:v>
                </c:pt>
                <c:pt idx="2336">
                  <c:v>10.527185765458441</c:v>
                </c:pt>
                <c:pt idx="2337">
                  <c:v>10.45745604864927</c:v>
                </c:pt>
                <c:pt idx="2338">
                  <c:v>10.560727956966961</c:v>
                </c:pt>
                <c:pt idx="2339">
                  <c:v>10.6573366342264</c:v>
                </c:pt>
                <c:pt idx="2340">
                  <c:v>10.69661771517946</c:v>
                </c:pt>
                <c:pt idx="2341">
                  <c:v>11.044148999865181</c:v>
                </c:pt>
                <c:pt idx="2342">
                  <c:v>11.031041312576599</c:v>
                </c:pt>
                <c:pt idx="2343">
                  <c:v>11.124101594484049</c:v>
                </c:pt>
                <c:pt idx="2344">
                  <c:v>11.12159138474358</c:v>
                </c:pt>
                <c:pt idx="2345">
                  <c:v>11.131649309958361</c:v>
                </c:pt>
                <c:pt idx="2346">
                  <c:v>11.037464360043071</c:v>
                </c:pt>
                <c:pt idx="2347">
                  <c:v>11.190675653064289</c:v>
                </c:pt>
                <c:pt idx="2348">
                  <c:v>11.18260883942129</c:v>
                </c:pt>
                <c:pt idx="2349">
                  <c:v>11.2313999700089</c:v>
                </c:pt>
                <c:pt idx="2350">
                  <c:v>11.0759002136099</c:v>
                </c:pt>
                <c:pt idx="2351">
                  <c:v>11.39340089446344</c:v>
                </c:pt>
                <c:pt idx="2352">
                  <c:v>11.492464356860379</c:v>
                </c:pt>
                <c:pt idx="2353">
                  <c:v>11.56040304209302</c:v>
                </c:pt>
                <c:pt idx="2354">
                  <c:v>11.63886553949694</c:v>
                </c:pt>
                <c:pt idx="2355">
                  <c:v>11.67977823902171</c:v>
                </c:pt>
                <c:pt idx="2356">
                  <c:v>11.90607293712041</c:v>
                </c:pt>
                <c:pt idx="2357">
                  <c:v>11.864016268115559</c:v>
                </c:pt>
                <c:pt idx="2358">
                  <c:v>11.736937561725471</c:v>
                </c:pt>
                <c:pt idx="2359">
                  <c:v>11.811279010232649</c:v>
                </c:pt>
                <c:pt idx="2360">
                  <c:v>11.84994150214537</c:v>
                </c:pt>
                <c:pt idx="2361">
                  <c:v>11.62302099112987</c:v>
                </c:pt>
                <c:pt idx="2362">
                  <c:v>11.726542924141761</c:v>
                </c:pt>
                <c:pt idx="2363">
                  <c:v>11.85008107763479</c:v>
                </c:pt>
                <c:pt idx="2364">
                  <c:v>11.91437122666456</c:v>
                </c:pt>
                <c:pt idx="2365">
                  <c:v>11.826951700779359</c:v>
                </c:pt>
                <c:pt idx="2366">
                  <c:v>11.889648617842139</c:v>
                </c:pt>
                <c:pt idx="2367">
                  <c:v>11.74092085801685</c:v>
                </c:pt>
                <c:pt idx="2368">
                  <c:v>11.3790260536319</c:v>
                </c:pt>
                <c:pt idx="2369">
                  <c:v>11.490257111614831</c:v>
                </c:pt>
                <c:pt idx="2370">
                  <c:v>11.44125192996348</c:v>
                </c:pt>
                <c:pt idx="2371">
                  <c:v>11.53902308601168</c:v>
                </c:pt>
                <c:pt idx="2372">
                  <c:v>11.74029638283762</c:v>
                </c:pt>
                <c:pt idx="2373">
                  <c:v>12.05402414676831</c:v>
                </c:pt>
                <c:pt idx="2374">
                  <c:v>12.1740706411064</c:v>
                </c:pt>
                <c:pt idx="2375">
                  <c:v>12.318104020869271</c:v>
                </c:pt>
                <c:pt idx="2376">
                  <c:v>12.16134293922582</c:v>
                </c:pt>
                <c:pt idx="2377">
                  <c:v>12.183722495785791</c:v>
                </c:pt>
                <c:pt idx="2378">
                  <c:v>12.19301092498554</c:v>
                </c:pt>
                <c:pt idx="2379">
                  <c:v>12.03531094485424</c:v>
                </c:pt>
                <c:pt idx="2380">
                  <c:v>12.01183325283534</c:v>
                </c:pt>
                <c:pt idx="2381">
                  <c:v>12.18578427779088</c:v>
                </c:pt>
                <c:pt idx="2382">
                  <c:v>12.059880934764569</c:v>
                </c:pt>
                <c:pt idx="2383">
                  <c:v>12.004999978003291</c:v>
                </c:pt>
                <c:pt idx="2384">
                  <c:v>12.15826522983938</c:v>
                </c:pt>
                <c:pt idx="2385">
                  <c:v>12.226654610196769</c:v>
                </c:pt>
                <c:pt idx="2386">
                  <c:v>12.167764956956921</c:v>
                </c:pt>
                <c:pt idx="2387">
                  <c:v>12.130925098964539</c:v>
                </c:pt>
                <c:pt idx="2388">
                  <c:v>12.00402796498166</c:v>
                </c:pt>
                <c:pt idx="2389">
                  <c:v>12.119655870137199</c:v>
                </c:pt>
                <c:pt idx="2390">
                  <c:v>12.306851209186179</c:v>
                </c:pt>
                <c:pt idx="2391">
                  <c:v>12.351549246851</c:v>
                </c:pt>
                <c:pt idx="2392">
                  <c:v>12.282289442009951</c:v>
                </c:pt>
                <c:pt idx="2393">
                  <c:v>12.376306260912321</c:v>
                </c:pt>
                <c:pt idx="2394">
                  <c:v>12.339279399785941</c:v>
                </c:pt>
                <c:pt idx="2395">
                  <c:v>12.136670503900801</c:v>
                </c:pt>
                <c:pt idx="2396">
                  <c:v>12.14615584394762</c:v>
                </c:pt>
                <c:pt idx="2397">
                  <c:v>12.24181195917931</c:v>
                </c:pt>
                <c:pt idx="2398">
                  <c:v>12.35945560686636</c:v>
                </c:pt>
                <c:pt idx="2399">
                  <c:v>12.22310083712029</c:v>
                </c:pt>
                <c:pt idx="2400">
                  <c:v>12.345435191946629</c:v>
                </c:pt>
                <c:pt idx="2401">
                  <c:v>12.61292974473537</c:v>
                </c:pt>
                <c:pt idx="2402">
                  <c:v>12.537261005311549</c:v>
                </c:pt>
                <c:pt idx="2403">
                  <c:v>12.471862934149581</c:v>
                </c:pt>
                <c:pt idx="2404">
                  <c:v>12.13699876145934</c:v>
                </c:pt>
                <c:pt idx="2405">
                  <c:v>11.987547711198189</c:v>
                </c:pt>
                <c:pt idx="2406">
                  <c:v>12.110995425224401</c:v>
                </c:pt>
                <c:pt idx="2407">
                  <c:v>12.12797948346652</c:v>
                </c:pt>
                <c:pt idx="2408">
                  <c:v>12.089916882512091</c:v>
                </c:pt>
                <c:pt idx="2409">
                  <c:v>11.998956590214821</c:v>
                </c:pt>
                <c:pt idx="2410">
                  <c:v>12.034830537147251</c:v>
                </c:pt>
                <c:pt idx="2411">
                  <c:v>12.119333169596221</c:v>
                </c:pt>
                <c:pt idx="2412">
                  <c:v>12.104188746513779</c:v>
                </c:pt>
                <c:pt idx="2413">
                  <c:v>12.360546153674431</c:v>
                </c:pt>
                <c:pt idx="2414">
                  <c:v>12.41293533021113</c:v>
                </c:pt>
                <c:pt idx="2415">
                  <c:v>12.463535540617331</c:v>
                </c:pt>
                <c:pt idx="2416">
                  <c:v>12.540334250669041</c:v>
                </c:pt>
                <c:pt idx="2417">
                  <c:v>12.47620364458224</c:v>
                </c:pt>
                <c:pt idx="2418">
                  <c:v>12.44679915125425</c:v>
                </c:pt>
                <c:pt idx="2419">
                  <c:v>12.66808661413847</c:v>
                </c:pt>
                <c:pt idx="2420">
                  <c:v>12.88613212967512</c:v>
                </c:pt>
                <c:pt idx="2421">
                  <c:v>12.9610964396116</c:v>
                </c:pt>
                <c:pt idx="2422">
                  <c:v>12.869403408042279</c:v>
                </c:pt>
                <c:pt idx="2423">
                  <c:v>12.88977669844706</c:v>
                </c:pt>
                <c:pt idx="2424">
                  <c:v>12.80350230754213</c:v>
                </c:pt>
                <c:pt idx="2425">
                  <c:v>12.57170837282276</c:v>
                </c:pt>
                <c:pt idx="2426">
                  <c:v>12.73888141986774</c:v>
                </c:pt>
                <c:pt idx="2427">
                  <c:v>12.77245131522689</c:v>
                </c:pt>
                <c:pt idx="2428">
                  <c:v>12.866074873775229</c:v>
                </c:pt>
                <c:pt idx="2429">
                  <c:v>12.724418745055051</c:v>
                </c:pt>
                <c:pt idx="2430">
                  <c:v>12.875262030937931</c:v>
                </c:pt>
                <c:pt idx="2431">
                  <c:v>12.963021862720421</c:v>
                </c:pt>
                <c:pt idx="2432">
                  <c:v>13.21125027141553</c:v>
                </c:pt>
                <c:pt idx="2433">
                  <c:v>13.18842160207096</c:v>
                </c:pt>
                <c:pt idx="2434">
                  <c:v>13.305213261182169</c:v>
                </c:pt>
                <c:pt idx="2435">
                  <c:v>13.563060926892261</c:v>
                </c:pt>
                <c:pt idx="2436">
                  <c:v>13.40678593062129</c:v>
                </c:pt>
                <c:pt idx="2437">
                  <c:v>13.66656347936415</c:v>
                </c:pt>
                <c:pt idx="2438">
                  <c:v>13.77238246148705</c:v>
                </c:pt>
                <c:pt idx="2439">
                  <c:v>14.0523882577065</c:v>
                </c:pt>
                <c:pt idx="2440">
                  <c:v>14.005819627762749</c:v>
                </c:pt>
                <c:pt idx="2441">
                  <c:v>14.0658017175198</c:v>
                </c:pt>
                <c:pt idx="2442">
                  <c:v>14.08892341817857</c:v>
                </c:pt>
                <c:pt idx="2443">
                  <c:v>14.07846267845142</c:v>
                </c:pt>
                <c:pt idx="2444">
                  <c:v>14.32497285970304</c:v>
                </c:pt>
                <c:pt idx="2445">
                  <c:v>14.153349321316339</c:v>
                </c:pt>
                <c:pt idx="2446">
                  <c:v>14.282383638651339</c:v>
                </c:pt>
                <c:pt idx="2447">
                  <c:v>13.64880247315647</c:v>
                </c:pt>
                <c:pt idx="2448">
                  <c:v>12.537403815532191</c:v>
                </c:pt>
                <c:pt idx="2449">
                  <c:v>13.06148035532031</c:v>
                </c:pt>
                <c:pt idx="2450">
                  <c:v>13.4064469920947</c:v>
                </c:pt>
                <c:pt idx="2451">
                  <c:v>13.88207313232294</c:v>
                </c:pt>
                <c:pt idx="2452">
                  <c:v>14.099747870180551</c:v>
                </c:pt>
                <c:pt idx="2453">
                  <c:v>14.338384200856179</c:v>
                </c:pt>
                <c:pt idx="2454">
                  <c:v>14.23057019669254</c:v>
                </c:pt>
                <c:pt idx="2455">
                  <c:v>14.569347812578039</c:v>
                </c:pt>
                <c:pt idx="2456">
                  <c:v>14.365433318670719</c:v>
                </c:pt>
                <c:pt idx="2457">
                  <c:v>14.343668403495791</c:v>
                </c:pt>
                <c:pt idx="2458">
                  <c:v>14.889425397078821</c:v>
                </c:pt>
                <c:pt idx="2459">
                  <c:v>15.127815856808709</c:v>
                </c:pt>
                <c:pt idx="2460">
                  <c:v>15.0597635962119</c:v>
                </c:pt>
                <c:pt idx="2461">
                  <c:v>15.313352353012201</c:v>
                </c:pt>
                <c:pt idx="2462">
                  <c:v>15.66144905741646</c:v>
                </c:pt>
                <c:pt idx="2463">
                  <c:v>15.925343826547641</c:v>
                </c:pt>
                <c:pt idx="2464">
                  <c:v>15.90390342553982</c:v>
                </c:pt>
                <c:pt idx="2465">
                  <c:v>15.49079238131562</c:v>
                </c:pt>
                <c:pt idx="2466">
                  <c:v>15.73431185649733</c:v>
                </c:pt>
                <c:pt idx="2467">
                  <c:v>14.93144868910727</c:v>
                </c:pt>
                <c:pt idx="2468">
                  <c:v>15.469974216328531</c:v>
                </c:pt>
                <c:pt idx="2469">
                  <c:v>15.673653910492311</c:v>
                </c:pt>
                <c:pt idx="2470">
                  <c:v>15.682492627103359</c:v>
                </c:pt>
                <c:pt idx="2471">
                  <c:v>15.852184578056031</c:v>
                </c:pt>
                <c:pt idx="2472">
                  <c:v>15.72416208652213</c:v>
                </c:pt>
                <c:pt idx="2473">
                  <c:v>15.02971579767638</c:v>
                </c:pt>
                <c:pt idx="2474">
                  <c:v>15.374955179551399</c:v>
                </c:pt>
                <c:pt idx="2475">
                  <c:v>15.140222910679389</c:v>
                </c:pt>
                <c:pt idx="2476">
                  <c:v>14.752794503553281</c:v>
                </c:pt>
                <c:pt idx="2477">
                  <c:v>14.62855378505142</c:v>
                </c:pt>
                <c:pt idx="2478">
                  <c:v>13.921064564385921</c:v>
                </c:pt>
                <c:pt idx="2479">
                  <c:v>14.08456381260952</c:v>
                </c:pt>
                <c:pt idx="2480">
                  <c:v>14.02451175642657</c:v>
                </c:pt>
                <c:pt idx="2481">
                  <c:v>14.078797239334749</c:v>
                </c:pt>
                <c:pt idx="2482">
                  <c:v>14.220786579277</c:v>
                </c:pt>
                <c:pt idx="2483">
                  <c:v>13.60243285078638</c:v>
                </c:pt>
                <c:pt idx="2484">
                  <c:v>13.874714276784619</c:v>
                </c:pt>
                <c:pt idx="2485">
                  <c:v>14.28494056035149</c:v>
                </c:pt>
                <c:pt idx="2486">
                  <c:v>14.18684801071557</c:v>
                </c:pt>
                <c:pt idx="2487">
                  <c:v>14.129679163666751</c:v>
                </c:pt>
                <c:pt idx="2488">
                  <c:v>13.860630617379419</c:v>
                </c:pt>
                <c:pt idx="2489">
                  <c:v>14.09589680373389</c:v>
                </c:pt>
                <c:pt idx="2490">
                  <c:v>14.117887938403429</c:v>
                </c:pt>
                <c:pt idx="2491">
                  <c:v>14.42861019482439</c:v>
                </c:pt>
                <c:pt idx="2492">
                  <c:v>14.376658508025249</c:v>
                </c:pt>
                <c:pt idx="2493">
                  <c:v>14.92850567951708</c:v>
                </c:pt>
                <c:pt idx="2494">
                  <c:v>14.90839577327089</c:v>
                </c:pt>
                <c:pt idx="2495">
                  <c:v>15.08971463710588</c:v>
                </c:pt>
                <c:pt idx="2496">
                  <c:v>14.72514254844441</c:v>
                </c:pt>
                <c:pt idx="2497">
                  <c:v>14.64049069342312</c:v>
                </c:pt>
                <c:pt idx="2498">
                  <c:v>14.924657817225009</c:v>
                </c:pt>
                <c:pt idx="2499">
                  <c:v>14.976289329355669</c:v>
                </c:pt>
                <c:pt idx="2500">
                  <c:v>15.05038743651903</c:v>
                </c:pt>
                <c:pt idx="2501">
                  <c:v>15.271327159888139</c:v>
                </c:pt>
                <c:pt idx="2502">
                  <c:v>15.59645922658207</c:v>
                </c:pt>
                <c:pt idx="2503">
                  <c:v>15.495057385574549</c:v>
                </c:pt>
                <c:pt idx="2504">
                  <c:v>15.59923821489105</c:v>
                </c:pt>
                <c:pt idx="2505">
                  <c:v>15.55081857745318</c:v>
                </c:pt>
                <c:pt idx="2506">
                  <c:v>15.181863851554169</c:v>
                </c:pt>
                <c:pt idx="2507">
                  <c:v>15.246592304392591</c:v>
                </c:pt>
                <c:pt idx="2508">
                  <c:v>15.185077477867321</c:v>
                </c:pt>
                <c:pt idx="2509">
                  <c:v>15.12189104770211</c:v>
                </c:pt>
                <c:pt idx="2510">
                  <c:v>15.364104086263691</c:v>
                </c:pt>
                <c:pt idx="2511">
                  <c:v>15.73132383049253</c:v>
                </c:pt>
                <c:pt idx="2512">
                  <c:v>15.82029499368844</c:v>
                </c:pt>
                <c:pt idx="2513">
                  <c:v>15.967875922953221</c:v>
                </c:pt>
                <c:pt idx="2514">
                  <c:v>15.83306132725469</c:v>
                </c:pt>
                <c:pt idx="2515">
                  <c:v>16.025325216689058</c:v>
                </c:pt>
                <c:pt idx="2516">
                  <c:v>16.242575063436959</c:v>
                </c:pt>
                <c:pt idx="2517">
                  <c:v>15.972609585759781</c:v>
                </c:pt>
                <c:pt idx="2518">
                  <c:v>16.077262074407852</c:v>
                </c:pt>
                <c:pt idx="2519">
                  <c:v>16.12144792312327</c:v>
                </c:pt>
                <c:pt idx="2520">
                  <c:v>16.388045614104751</c:v>
                </c:pt>
                <c:pt idx="2521">
                  <c:v>16.03956489455696</c:v>
                </c:pt>
                <c:pt idx="2522">
                  <c:v>15.8343101873787</c:v>
                </c:pt>
                <c:pt idx="2523">
                  <c:v>15.55584739712978</c:v>
                </c:pt>
                <c:pt idx="2524">
                  <c:v>15.666143700065991</c:v>
                </c:pt>
                <c:pt idx="2525">
                  <c:v>16.05805455663026</c:v>
                </c:pt>
                <c:pt idx="2526">
                  <c:v>15.84683686920622</c:v>
                </c:pt>
                <c:pt idx="2527">
                  <c:v>15.791681953740779</c:v>
                </c:pt>
                <c:pt idx="2528">
                  <c:v>16.101346526963749</c:v>
                </c:pt>
                <c:pt idx="2529">
                  <c:v>16.675375485514401</c:v>
                </c:pt>
                <c:pt idx="2530">
                  <c:v>16.4273897814513</c:v>
                </c:pt>
                <c:pt idx="2531">
                  <c:v>16.555851185650361</c:v>
                </c:pt>
                <c:pt idx="2532">
                  <c:v>16.533547691288629</c:v>
                </c:pt>
                <c:pt idx="2533">
                  <c:v>16.524340077960819</c:v>
                </c:pt>
                <c:pt idx="2534">
                  <c:v>16.491044835994199</c:v>
                </c:pt>
                <c:pt idx="2535">
                  <c:v>16.706266199182771</c:v>
                </c:pt>
                <c:pt idx="2536">
                  <c:v>16.835561855943439</c:v>
                </c:pt>
                <c:pt idx="2537">
                  <c:v>16.84321390627996</c:v>
                </c:pt>
                <c:pt idx="2538">
                  <c:v>16.991249836476278</c:v>
                </c:pt>
                <c:pt idx="2539">
                  <c:v>17.080602939956719</c:v>
                </c:pt>
                <c:pt idx="2540">
                  <c:v>17.618597074056861</c:v>
                </c:pt>
                <c:pt idx="2541">
                  <c:v>17.62912080640189</c:v>
                </c:pt>
                <c:pt idx="2542">
                  <c:v>17.5860228240509</c:v>
                </c:pt>
                <c:pt idx="2543">
                  <c:v>17.94260106711662</c:v>
                </c:pt>
                <c:pt idx="2544">
                  <c:v>18.007723850791191</c:v>
                </c:pt>
                <c:pt idx="2545">
                  <c:v>18.248835580746551</c:v>
                </c:pt>
                <c:pt idx="2546">
                  <c:v>18.27109195976076</c:v>
                </c:pt>
                <c:pt idx="2547">
                  <c:v>18.37874958447772</c:v>
                </c:pt>
                <c:pt idx="2548">
                  <c:v>18.928653064248881</c:v>
                </c:pt>
                <c:pt idx="2549">
                  <c:v>18.92488458499497</c:v>
                </c:pt>
                <c:pt idx="2550">
                  <c:v>18.99759777025989</c:v>
                </c:pt>
                <c:pt idx="2551">
                  <c:v>19.171943020621629</c:v>
                </c:pt>
                <c:pt idx="2552">
                  <c:v>19.69979468345689</c:v>
                </c:pt>
                <c:pt idx="2553">
                  <c:v>20.214595273741171</c:v>
                </c:pt>
                <c:pt idx="2554">
                  <c:v>20.66129371715207</c:v>
                </c:pt>
                <c:pt idx="2555">
                  <c:v>21.364465030862728</c:v>
                </c:pt>
                <c:pt idx="2556">
                  <c:v>21.584272628938699</c:v>
                </c:pt>
                <c:pt idx="2557">
                  <c:v>22.488419423560821</c:v>
                </c:pt>
                <c:pt idx="2558">
                  <c:v>22.486471810539719</c:v>
                </c:pt>
                <c:pt idx="2559">
                  <c:v>22.004404927683002</c:v>
                </c:pt>
                <c:pt idx="2560">
                  <c:v>20.642640804151959</c:v>
                </c:pt>
                <c:pt idx="2561">
                  <c:v>21.21044561427783</c:v>
                </c:pt>
                <c:pt idx="2562">
                  <c:v>21.4416823154639</c:v>
                </c:pt>
                <c:pt idx="2563">
                  <c:v>21.671187428530271</c:v>
                </c:pt>
                <c:pt idx="2564">
                  <c:v>21.999822760010009</c:v>
                </c:pt>
                <c:pt idx="2565">
                  <c:v>22.161806823468329</c:v>
                </c:pt>
                <c:pt idx="2566">
                  <c:v>20.854197682496778</c:v>
                </c:pt>
                <c:pt idx="2567">
                  <c:v>20.983104706610959</c:v>
                </c:pt>
                <c:pt idx="2568">
                  <c:v>21.495473843252071</c:v>
                </c:pt>
                <c:pt idx="2569">
                  <c:v>22.29536863480579</c:v>
                </c:pt>
                <c:pt idx="2570">
                  <c:v>22.136548765975061</c:v>
                </c:pt>
                <c:pt idx="2571">
                  <c:v>22.457223197732532</c:v>
                </c:pt>
                <c:pt idx="2572">
                  <c:v>22.935538451944801</c:v>
                </c:pt>
                <c:pt idx="2573">
                  <c:v>22.784720658432981</c:v>
                </c:pt>
                <c:pt idx="2574">
                  <c:v>23.160506192763929</c:v>
                </c:pt>
                <c:pt idx="2575">
                  <c:v>22.919070398355579</c:v>
                </c:pt>
                <c:pt idx="2576">
                  <c:v>22.69632998312407</c:v>
                </c:pt>
                <c:pt idx="2577">
                  <c:v>22.590747451119881</c:v>
                </c:pt>
                <c:pt idx="2578">
                  <c:v>22.2420455810596</c:v>
                </c:pt>
                <c:pt idx="2579">
                  <c:v>21.724048160029081</c:v>
                </c:pt>
                <c:pt idx="2580">
                  <c:v>21.587223675424209</c:v>
                </c:pt>
                <c:pt idx="2581">
                  <c:v>21.927709065407569</c:v>
                </c:pt>
                <c:pt idx="2582">
                  <c:v>22.29767227257997</c:v>
                </c:pt>
                <c:pt idx="2583">
                  <c:v>22.675160591251601</c:v>
                </c:pt>
                <c:pt idx="2584">
                  <c:v>22.156933847984568</c:v>
                </c:pt>
                <c:pt idx="2585">
                  <c:v>22.084984834970118</c:v>
                </c:pt>
                <c:pt idx="2586">
                  <c:v>22.447305253668041</c:v>
                </c:pt>
                <c:pt idx="2587">
                  <c:v>22.807644668355049</c:v>
                </c:pt>
                <c:pt idx="2588">
                  <c:v>22.774623812583702</c:v>
                </c:pt>
                <c:pt idx="2589">
                  <c:v>22.286013089986369</c:v>
                </c:pt>
                <c:pt idx="2590">
                  <c:v>22.548754865069849</c:v>
                </c:pt>
                <c:pt idx="2591">
                  <c:v>22.99069950382232</c:v>
                </c:pt>
                <c:pt idx="2592">
                  <c:v>22.914446699735041</c:v>
                </c:pt>
              </c:numCache>
            </c:numRef>
          </c:val>
          <c:smooth val="0"/>
          <c:extLst>
            <c:ext xmlns:c16="http://schemas.microsoft.com/office/drawing/2014/chart" uri="{C3380CC4-5D6E-409C-BE32-E72D297353CC}">
              <c16:uniqueId val="{00000000-B076-45E4-8170-6FFFFC3ABD1F}"/>
            </c:ext>
          </c:extLst>
        </c:ser>
        <c:ser>
          <c:idx val="1"/>
          <c:order val="1"/>
          <c:tx>
            <c:strRef>
              <c:f>[报告图表.xlsx]基本面优选!$C$1</c:f>
              <c:strCache>
                <c:ptCount val="1"/>
                <c:pt idx="0">
                  <c:v>中证500</c:v>
                </c:pt>
              </c:strCache>
            </c:strRef>
          </c:tx>
          <c:spPr>
            <a:ln w="19050" cap="rnd">
              <a:solidFill>
                <a:srgbClr val="054477"/>
              </a:solidFill>
              <a:round/>
            </a:ln>
            <a:effectLst/>
          </c:spPr>
          <c:marker>
            <c:symbol val="none"/>
          </c:marker>
          <c:cat>
            <c:numRef>
              <c:f>[报告图表.xlsx]基本面优选!$A$2:$A$2594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[报告图表.xlsx]基本面优选!$C$2:$C$2594</c:f>
              <c:numCache>
                <c:formatCode>General</c:formatCode>
                <c:ptCount val="2593"/>
                <c:pt idx="0">
                  <c:v>1</c:v>
                </c:pt>
                <c:pt idx="1">
                  <c:v>1.0056344270706179</c:v>
                </c:pt>
                <c:pt idx="2">
                  <c:v>1.016101717948914</c:v>
                </c:pt>
                <c:pt idx="3">
                  <c:v>1.0144972801208501</c:v>
                </c:pt>
                <c:pt idx="4">
                  <c:v>0.99418091773986816</c:v>
                </c:pt>
                <c:pt idx="5">
                  <c:v>1.0065096616745</c:v>
                </c:pt>
                <c:pt idx="6">
                  <c:v>1.0128631591796879</c:v>
                </c:pt>
                <c:pt idx="7">
                  <c:v>1.0344188213348391</c:v>
                </c:pt>
                <c:pt idx="8">
                  <c:v>1.0235815048217769</c:v>
                </c:pt>
                <c:pt idx="9">
                  <c:v>1.0510216951370239</c:v>
                </c:pt>
                <c:pt idx="10">
                  <c:v>1.058501243591309</c:v>
                </c:pt>
                <c:pt idx="11">
                  <c:v>1.0766527652740481</c:v>
                </c:pt>
                <c:pt idx="12">
                  <c:v>1.076865434646606</c:v>
                </c:pt>
                <c:pt idx="13">
                  <c:v>1.036969900131226</c:v>
                </c:pt>
                <c:pt idx="14">
                  <c:v>1.04056715965271</c:v>
                </c:pt>
                <c:pt idx="15">
                  <c:v>1.011732935905457</c:v>
                </c:pt>
                <c:pt idx="16">
                  <c:v>0.99908709526062012</c:v>
                </c:pt>
                <c:pt idx="17">
                  <c:v>0.95744454860687256</c:v>
                </c:pt>
                <c:pt idx="18">
                  <c:v>0.95136463642120361</c:v>
                </c:pt>
                <c:pt idx="19">
                  <c:v>0.96680814027786255</c:v>
                </c:pt>
                <c:pt idx="20">
                  <c:v>0.97534006834030151</c:v>
                </c:pt>
                <c:pt idx="21">
                  <c:v>0.96569007635116577</c:v>
                </c:pt>
                <c:pt idx="22">
                  <c:v>0.95909112691879272</c:v>
                </c:pt>
                <c:pt idx="23">
                  <c:v>0.97276055812835693</c:v>
                </c:pt>
                <c:pt idx="24">
                  <c:v>0.98287409543991089</c:v>
                </c:pt>
                <c:pt idx="25">
                  <c:v>0.96121472120285034</c:v>
                </c:pt>
                <c:pt idx="26">
                  <c:v>0.96112579107284546</c:v>
                </c:pt>
                <c:pt idx="27">
                  <c:v>0.96134805679321289</c:v>
                </c:pt>
                <c:pt idx="28">
                  <c:v>0.97346752882003784</c:v>
                </c:pt>
                <c:pt idx="29">
                  <c:v>0.97129756212234497</c:v>
                </c:pt>
                <c:pt idx="30">
                  <c:v>0.98460829257965088</c:v>
                </c:pt>
                <c:pt idx="31">
                  <c:v>0.98535019159317017</c:v>
                </c:pt>
                <c:pt idx="32">
                  <c:v>0.99418091773986816</c:v>
                </c:pt>
                <c:pt idx="33">
                  <c:v>1.0158354043960569</c:v>
                </c:pt>
                <c:pt idx="34">
                  <c:v>1.032263517379761</c:v>
                </c:pt>
                <c:pt idx="35">
                  <c:v>1.0333126783370969</c:v>
                </c:pt>
                <c:pt idx="36">
                  <c:v>1.0448160171508789</c:v>
                </c:pt>
                <c:pt idx="37">
                  <c:v>1.0457137823104861</c:v>
                </c:pt>
                <c:pt idx="38">
                  <c:v>1.0609060525894169</c:v>
                </c:pt>
                <c:pt idx="39">
                  <c:v>1.0225780010223391</c:v>
                </c:pt>
                <c:pt idx="40">
                  <c:v>1.0266052484512329</c:v>
                </c:pt>
                <c:pt idx="41">
                  <c:v>1.037752151489258</c:v>
                </c:pt>
                <c:pt idx="42">
                  <c:v>1.038987994194031</c:v>
                </c:pt>
                <c:pt idx="43">
                  <c:v>1.0253584384918211</c:v>
                </c:pt>
                <c:pt idx="44">
                  <c:v>1.0173050165176389</c:v>
                </c:pt>
                <c:pt idx="45">
                  <c:v>1.0016957521438601</c:v>
                </c:pt>
                <c:pt idx="46">
                  <c:v>0.99320101737976074</c:v>
                </c:pt>
                <c:pt idx="47">
                  <c:v>1.001384496688843</c:v>
                </c:pt>
                <c:pt idx="48">
                  <c:v>1.029161810874939</c:v>
                </c:pt>
                <c:pt idx="49">
                  <c:v>1.032483816146851</c:v>
                </c:pt>
                <c:pt idx="50">
                  <c:v>1.039830088615417</c:v>
                </c:pt>
                <c:pt idx="51">
                  <c:v>1.0456926822662349</c:v>
                </c:pt>
                <c:pt idx="52">
                  <c:v>1.038653612136841</c:v>
                </c:pt>
                <c:pt idx="53">
                  <c:v>1.0441023111343379</c:v>
                </c:pt>
                <c:pt idx="54">
                  <c:v>1.030208826065063</c:v>
                </c:pt>
                <c:pt idx="55">
                  <c:v>1.0449643135070801</c:v>
                </c:pt>
                <c:pt idx="56">
                  <c:v>1.0531420707702639</c:v>
                </c:pt>
                <c:pt idx="57">
                  <c:v>1.0577821731567381</c:v>
                </c:pt>
                <c:pt idx="58">
                  <c:v>1.0603984594345091</c:v>
                </c:pt>
                <c:pt idx="59">
                  <c:v>1.076240658760071</c:v>
                </c:pt>
                <c:pt idx="60">
                  <c:v>1.0797992944717409</c:v>
                </c:pt>
                <c:pt idx="61">
                  <c:v>1.081968307495117</c:v>
                </c:pt>
                <c:pt idx="62">
                  <c:v>1.084361791610718</c:v>
                </c:pt>
                <c:pt idx="63">
                  <c:v>1.0846477746963501</c:v>
                </c:pt>
                <c:pt idx="64">
                  <c:v>1.1012029647827151</c:v>
                </c:pt>
                <c:pt idx="65">
                  <c:v>1.109497666358948</c:v>
                </c:pt>
                <c:pt idx="66">
                  <c:v>1.096899271011353</c:v>
                </c:pt>
                <c:pt idx="67">
                  <c:v>1.1097491979598999</c:v>
                </c:pt>
                <c:pt idx="68">
                  <c:v>1.095756530761719</c:v>
                </c:pt>
                <c:pt idx="69">
                  <c:v>1.0921720266342161</c:v>
                </c:pt>
                <c:pt idx="70">
                  <c:v>1.04538893699646</c:v>
                </c:pt>
                <c:pt idx="71">
                  <c:v>1.059010982513428</c:v>
                </c:pt>
                <c:pt idx="72">
                  <c:v>1.091125965118408</c:v>
                </c:pt>
                <c:pt idx="73">
                  <c:v>1.093004703521729</c:v>
                </c:pt>
                <c:pt idx="74">
                  <c:v>1.0844788551330571</c:v>
                </c:pt>
                <c:pt idx="75">
                  <c:v>1.08501148223877</c:v>
                </c:pt>
                <c:pt idx="76">
                  <c:v>1.0566331148147581</c:v>
                </c:pt>
                <c:pt idx="77">
                  <c:v>1.051095724105835</c:v>
                </c:pt>
                <c:pt idx="78">
                  <c:v>1.0169767141342161</c:v>
                </c:pt>
                <c:pt idx="79">
                  <c:v>0.9896162748336792</c:v>
                </c:pt>
                <c:pt idx="80">
                  <c:v>0.98860174417495728</c:v>
                </c:pt>
                <c:pt idx="81">
                  <c:v>1.017736434936523</c:v>
                </c:pt>
                <c:pt idx="82">
                  <c:v>0.98540234565734863</c:v>
                </c:pt>
                <c:pt idx="83">
                  <c:v>0.97001349925994873</c:v>
                </c:pt>
                <c:pt idx="84">
                  <c:v>0.95180940628051758</c:v>
                </c:pt>
                <c:pt idx="85">
                  <c:v>0.92399477958679199</c:v>
                </c:pt>
                <c:pt idx="86">
                  <c:v>0.9012901782989502</c:v>
                </c:pt>
                <c:pt idx="87">
                  <c:v>0.92700237035751343</c:v>
                </c:pt>
                <c:pt idx="88">
                  <c:v>0.93302184343338013</c:v>
                </c:pt>
                <c:pt idx="89">
                  <c:v>0.8730277419090271</c:v>
                </c:pt>
                <c:pt idx="90">
                  <c:v>0.88560277223587036</c:v>
                </c:pt>
                <c:pt idx="91">
                  <c:v>0.88676720857620239</c:v>
                </c:pt>
                <c:pt idx="92">
                  <c:v>0.86979609727859497</c:v>
                </c:pt>
                <c:pt idx="93">
                  <c:v>0.88788378238677979</c:v>
                </c:pt>
                <c:pt idx="94">
                  <c:v>0.92825871706008911</c:v>
                </c:pt>
                <c:pt idx="95">
                  <c:v>0.92154097557067871</c:v>
                </c:pt>
                <c:pt idx="96">
                  <c:v>0.92406392097473145</c:v>
                </c:pt>
                <c:pt idx="97">
                  <c:v>0.94055682420730591</c:v>
                </c:pt>
                <c:pt idx="98">
                  <c:v>0.94427675008773804</c:v>
                </c:pt>
                <c:pt idx="99">
                  <c:v>0.91507929563522339</c:v>
                </c:pt>
                <c:pt idx="100">
                  <c:v>0.89756083488464355</c:v>
                </c:pt>
                <c:pt idx="101">
                  <c:v>0.91045349836349487</c:v>
                </c:pt>
                <c:pt idx="102">
                  <c:v>0.90384721755981445</c:v>
                </c:pt>
                <c:pt idx="103">
                  <c:v>0.91166168451309204</c:v>
                </c:pt>
                <c:pt idx="104">
                  <c:v>0.90799033641815186</c:v>
                </c:pt>
                <c:pt idx="105">
                  <c:v>0.91618359088897705</c:v>
                </c:pt>
                <c:pt idx="106">
                  <c:v>0.93905049562454224</c:v>
                </c:pt>
                <c:pt idx="107">
                  <c:v>0.94165569543838501</c:v>
                </c:pt>
                <c:pt idx="108">
                  <c:v>0.93595463037490845</c:v>
                </c:pt>
                <c:pt idx="109">
                  <c:v>0.92419344186782837</c:v>
                </c:pt>
                <c:pt idx="110">
                  <c:v>0.88563215732574463</c:v>
                </c:pt>
                <c:pt idx="111">
                  <c:v>0.91121178865432739</c:v>
                </c:pt>
                <c:pt idx="112">
                  <c:v>0.91850346326828003</c:v>
                </c:pt>
                <c:pt idx="113">
                  <c:v>0.9128953218460083</c:v>
                </c:pt>
                <c:pt idx="114">
                  <c:v>0.91305732727050781</c:v>
                </c:pt>
                <c:pt idx="115">
                  <c:v>0.89815032482147217</c:v>
                </c:pt>
                <c:pt idx="116">
                  <c:v>0.88320112228393555</c:v>
                </c:pt>
                <c:pt idx="117">
                  <c:v>0.83317047357559204</c:v>
                </c:pt>
                <c:pt idx="118">
                  <c:v>0.81700241565704346</c:v>
                </c:pt>
                <c:pt idx="119">
                  <c:v>0.8040999174118042</c:v>
                </c:pt>
                <c:pt idx="120">
                  <c:v>0.79941409826278687</c:v>
                </c:pt>
                <c:pt idx="121">
                  <c:v>0.79457736015319824</c:v>
                </c:pt>
                <c:pt idx="122">
                  <c:v>0.81719636917114258</c:v>
                </c:pt>
                <c:pt idx="123">
                  <c:v>0.82908600568771362</c:v>
                </c:pt>
                <c:pt idx="124">
                  <c:v>0.82455557584762573</c:v>
                </c:pt>
                <c:pt idx="125">
                  <c:v>0.84891587495803833</c:v>
                </c:pt>
                <c:pt idx="126">
                  <c:v>0.85826116800308228</c:v>
                </c:pt>
                <c:pt idx="127">
                  <c:v>0.84471249580383301</c:v>
                </c:pt>
                <c:pt idx="128">
                  <c:v>0.85258162021636963</c:v>
                </c:pt>
                <c:pt idx="129">
                  <c:v>0.83281666040420532</c:v>
                </c:pt>
                <c:pt idx="130">
                  <c:v>0.83772987127304077</c:v>
                </c:pt>
                <c:pt idx="131">
                  <c:v>0.85665434598922729</c:v>
                </c:pt>
                <c:pt idx="132">
                  <c:v>0.8809661865234375</c:v>
                </c:pt>
                <c:pt idx="133">
                  <c:v>0.88276523351669312</c:v>
                </c:pt>
                <c:pt idx="134">
                  <c:v>0.89579391479492188</c:v>
                </c:pt>
                <c:pt idx="135">
                  <c:v>0.89525949954986572</c:v>
                </c:pt>
                <c:pt idx="136">
                  <c:v>0.90766167640686035</c:v>
                </c:pt>
                <c:pt idx="137">
                  <c:v>0.90716451406478882</c:v>
                </c:pt>
                <c:pt idx="138">
                  <c:v>0.92800092697143555</c:v>
                </c:pt>
                <c:pt idx="139">
                  <c:v>0.93507283926010132</c:v>
                </c:pt>
                <c:pt idx="140">
                  <c:v>0.93442404270172119</c:v>
                </c:pt>
                <c:pt idx="141">
                  <c:v>0.95153903961181641</c:v>
                </c:pt>
                <c:pt idx="142">
                  <c:v>0.93498390913009644</c:v>
                </c:pt>
                <c:pt idx="143">
                  <c:v>0.94710654020309448</c:v>
                </c:pt>
                <c:pt idx="144">
                  <c:v>0.95155239105224609</c:v>
                </c:pt>
                <c:pt idx="145">
                  <c:v>0.97118496894836426</c:v>
                </c:pt>
                <c:pt idx="146">
                  <c:v>0.98401719331741333</c:v>
                </c:pt>
                <c:pt idx="147">
                  <c:v>0.94675999879837036</c:v>
                </c:pt>
                <c:pt idx="148">
                  <c:v>0.95822954177856445</c:v>
                </c:pt>
                <c:pt idx="149">
                  <c:v>0.94567465782165527</c:v>
                </c:pt>
                <c:pt idx="150">
                  <c:v>0.96383637189865112</c:v>
                </c:pt>
                <c:pt idx="151">
                  <c:v>0.9861903190612793</c:v>
                </c:pt>
                <c:pt idx="152">
                  <c:v>0.99386966228485107</c:v>
                </c:pt>
                <c:pt idx="153">
                  <c:v>0.99372881650924683</c:v>
                </c:pt>
                <c:pt idx="154">
                  <c:v>0.994701087474823</c:v>
                </c:pt>
                <c:pt idx="155">
                  <c:v>0.97354644536972046</c:v>
                </c:pt>
                <c:pt idx="156">
                  <c:v>0.9820440411567688</c:v>
                </c:pt>
                <c:pt idx="157">
                  <c:v>0.99358838796615601</c:v>
                </c:pt>
                <c:pt idx="158">
                  <c:v>0.97392553091049194</c:v>
                </c:pt>
                <c:pt idx="159">
                  <c:v>0.98083257675170898</c:v>
                </c:pt>
                <c:pt idx="160">
                  <c:v>0.98800265789031982</c:v>
                </c:pt>
                <c:pt idx="161">
                  <c:v>1.015109062194824</c:v>
                </c:pt>
                <c:pt idx="162">
                  <c:v>1.0231946706771851</c:v>
                </c:pt>
                <c:pt idx="163">
                  <c:v>1.0100270509719851</c:v>
                </c:pt>
                <c:pt idx="164">
                  <c:v>1.03124463558197</c:v>
                </c:pt>
                <c:pt idx="165">
                  <c:v>1.0396198034286499</c:v>
                </c:pt>
                <c:pt idx="166">
                  <c:v>1.037168025970459</c:v>
                </c:pt>
                <c:pt idx="167">
                  <c:v>1.043406009674072</c:v>
                </c:pt>
                <c:pt idx="168">
                  <c:v>1.0524207353591919</c:v>
                </c:pt>
                <c:pt idx="169">
                  <c:v>1.0385159254074099</c:v>
                </c:pt>
                <c:pt idx="170">
                  <c:v>1.0490618944168091</c:v>
                </c:pt>
                <c:pt idx="171">
                  <c:v>1.0678752660751341</c:v>
                </c:pt>
                <c:pt idx="172">
                  <c:v>1.0713808536529541</c:v>
                </c:pt>
                <c:pt idx="173">
                  <c:v>1.054598450660706</c:v>
                </c:pt>
                <c:pt idx="174">
                  <c:v>1.0280164480209351</c:v>
                </c:pt>
                <c:pt idx="175">
                  <c:v>1.0263606309890749</c:v>
                </c:pt>
                <c:pt idx="176">
                  <c:v>1.015130758285522</c:v>
                </c:pt>
                <c:pt idx="177">
                  <c:v>1.013704776763916</c:v>
                </c:pt>
                <c:pt idx="178">
                  <c:v>1.0419925451278691</c:v>
                </c:pt>
                <c:pt idx="179">
                  <c:v>1.0376991033554079</c:v>
                </c:pt>
                <c:pt idx="180">
                  <c:v>1.023423910140991</c:v>
                </c:pt>
                <c:pt idx="181">
                  <c:v>1.039094805717468</c:v>
                </c:pt>
                <c:pt idx="182">
                  <c:v>1.0630314350128169</c:v>
                </c:pt>
                <c:pt idx="183">
                  <c:v>1.067755341529846</c:v>
                </c:pt>
                <c:pt idx="184">
                  <c:v>1.0715174674987791</c:v>
                </c:pt>
                <c:pt idx="185">
                  <c:v>1.07836389541626</c:v>
                </c:pt>
                <c:pt idx="186">
                  <c:v>1.0433181524276729</c:v>
                </c:pt>
                <c:pt idx="187">
                  <c:v>1.0459718704223631</c:v>
                </c:pt>
                <c:pt idx="188">
                  <c:v>1.033751487731934</c:v>
                </c:pt>
                <c:pt idx="189">
                  <c:v>1.0654036998748779</c:v>
                </c:pt>
                <c:pt idx="190">
                  <c:v>1.068878769874573</c:v>
                </c:pt>
                <c:pt idx="191">
                  <c:v>1.0777090787887571</c:v>
                </c:pt>
                <c:pt idx="192">
                  <c:v>1.087547302246094</c:v>
                </c:pt>
                <c:pt idx="193">
                  <c:v>1.1144294738769529</c:v>
                </c:pt>
                <c:pt idx="194">
                  <c:v>1.125052690505981</c:v>
                </c:pt>
                <c:pt idx="195">
                  <c:v>1.113598704338074</c:v>
                </c:pt>
                <c:pt idx="196">
                  <c:v>1.1146724224090581</c:v>
                </c:pt>
                <c:pt idx="197">
                  <c:v>1.1271359920501709</c:v>
                </c:pt>
                <c:pt idx="198">
                  <c:v>1.159248471260071</c:v>
                </c:pt>
                <c:pt idx="199">
                  <c:v>1.1533493995666499</c:v>
                </c:pt>
                <c:pt idx="200">
                  <c:v>1.136733412742615</c:v>
                </c:pt>
                <c:pt idx="201">
                  <c:v>1.165663003921509</c:v>
                </c:pt>
                <c:pt idx="202">
                  <c:v>1.184273838996887</c:v>
                </c:pt>
                <c:pt idx="203">
                  <c:v>1.2108767032623291</c:v>
                </c:pt>
                <c:pt idx="204">
                  <c:v>1.219069838523865</c:v>
                </c:pt>
                <c:pt idx="205">
                  <c:v>1.2228385210037229</c:v>
                </c:pt>
                <c:pt idx="206">
                  <c:v>1.2128851413726811</c:v>
                </c:pt>
                <c:pt idx="207">
                  <c:v>1.1395537853240969</c:v>
                </c:pt>
                <c:pt idx="208">
                  <c:v>1.171676397323608</c:v>
                </c:pt>
                <c:pt idx="209">
                  <c:v>1.130028247833252</c:v>
                </c:pt>
                <c:pt idx="210">
                  <c:v>1.082625269889832</c:v>
                </c:pt>
                <c:pt idx="211">
                  <c:v>1.0996924638748169</c:v>
                </c:pt>
                <c:pt idx="212">
                  <c:v>1.1328296661376951</c:v>
                </c:pt>
                <c:pt idx="213">
                  <c:v>1.1483550071716311</c:v>
                </c:pt>
                <c:pt idx="214">
                  <c:v>1.128862619400024</c:v>
                </c:pt>
                <c:pt idx="215">
                  <c:v>1.160725355148315</c:v>
                </c:pt>
                <c:pt idx="216">
                  <c:v>1.1726891994476321</c:v>
                </c:pt>
                <c:pt idx="217">
                  <c:v>1.165518641471863</c:v>
                </c:pt>
                <c:pt idx="218">
                  <c:v>1.1702226400375371</c:v>
                </c:pt>
                <c:pt idx="219">
                  <c:v>1.139483690261841</c:v>
                </c:pt>
                <c:pt idx="220">
                  <c:v>1.140812993049622</c:v>
                </c:pt>
                <c:pt idx="221">
                  <c:v>1.145639896392822</c:v>
                </c:pt>
                <c:pt idx="222">
                  <c:v>1.13714075088501</c:v>
                </c:pt>
                <c:pt idx="223">
                  <c:v>1.118448734283447</c:v>
                </c:pt>
                <c:pt idx="224">
                  <c:v>1.13362181186676</c:v>
                </c:pt>
                <c:pt idx="225">
                  <c:v>1.130363941192627</c:v>
                </c:pt>
                <c:pt idx="226">
                  <c:v>1.106938362121582</c:v>
                </c:pt>
                <c:pt idx="227">
                  <c:v>1.123495817184448</c:v>
                </c:pt>
                <c:pt idx="228">
                  <c:v>1.154677033424377</c:v>
                </c:pt>
                <c:pt idx="229">
                  <c:v>1.1691727638244629</c:v>
                </c:pt>
                <c:pt idx="230">
                  <c:v>1.1661946773529051</c:v>
                </c:pt>
                <c:pt idx="231">
                  <c:v>1.1631114482879641</c:v>
                </c:pt>
                <c:pt idx="232">
                  <c:v>1.165672183036804</c:v>
                </c:pt>
                <c:pt idx="233">
                  <c:v>1.1512230634689331</c:v>
                </c:pt>
                <c:pt idx="234">
                  <c:v>1.164435982704163</c:v>
                </c:pt>
                <c:pt idx="235">
                  <c:v>1.153677821159363</c:v>
                </c:pt>
                <c:pt idx="236">
                  <c:v>1.1302641630172729</c:v>
                </c:pt>
                <c:pt idx="237">
                  <c:v>1.112878561019897</c:v>
                </c:pt>
                <c:pt idx="238">
                  <c:v>1.081238389015198</c:v>
                </c:pt>
                <c:pt idx="239">
                  <c:v>1.054677367210388</c:v>
                </c:pt>
                <c:pt idx="240">
                  <c:v>1.072967410087585</c:v>
                </c:pt>
                <c:pt idx="241">
                  <c:v>1.076524972915649</c:v>
                </c:pt>
                <c:pt idx="242">
                  <c:v>1.1006544828414919</c:v>
                </c:pt>
                <c:pt idx="243">
                  <c:v>1.1173273324966431</c:v>
                </c:pt>
                <c:pt idx="244">
                  <c:v>1.1211773157119751</c:v>
                </c:pt>
                <c:pt idx="245">
                  <c:v>1.1150499582290649</c:v>
                </c:pt>
                <c:pt idx="246">
                  <c:v>1.1092221736907959</c:v>
                </c:pt>
                <c:pt idx="247">
                  <c:v>1.076987147331238</c:v>
                </c:pt>
                <c:pt idx="248">
                  <c:v>1.0712482929229741</c:v>
                </c:pt>
                <c:pt idx="249">
                  <c:v>1.077660083770752</c:v>
                </c:pt>
                <c:pt idx="250">
                  <c:v>1.076138854026794</c:v>
                </c:pt>
                <c:pt idx="251">
                  <c:v>1.0531008243560791</c:v>
                </c:pt>
                <c:pt idx="252">
                  <c:v>1.0077271461486821</c:v>
                </c:pt>
                <c:pt idx="253">
                  <c:v>1.0115286111831669</c:v>
                </c:pt>
                <c:pt idx="254">
                  <c:v>1.0358579158782959</c:v>
                </c:pt>
                <c:pt idx="255">
                  <c:v>0.99823957681655884</c:v>
                </c:pt>
                <c:pt idx="256">
                  <c:v>1.0046969652175901</c:v>
                </c:pt>
                <c:pt idx="257">
                  <c:v>0.98065668344497681</c:v>
                </c:pt>
                <c:pt idx="258">
                  <c:v>0.96804070472717285</c:v>
                </c:pt>
                <c:pt idx="259">
                  <c:v>0.98654192686080933</c:v>
                </c:pt>
                <c:pt idx="260">
                  <c:v>1.003913521766663</c:v>
                </c:pt>
                <c:pt idx="261">
                  <c:v>1.014035105705261</c:v>
                </c:pt>
                <c:pt idx="262">
                  <c:v>1.028003931045532</c:v>
                </c:pt>
                <c:pt idx="263">
                  <c:v>1.0324006080627439</c:v>
                </c:pt>
                <c:pt idx="264">
                  <c:v>1.027749180793762</c:v>
                </c:pt>
                <c:pt idx="265">
                  <c:v>1.0554524660110469</c:v>
                </c:pt>
                <c:pt idx="266">
                  <c:v>1.0672316551208501</c:v>
                </c:pt>
                <c:pt idx="267">
                  <c:v>1.0863362550735469</c:v>
                </c:pt>
                <c:pt idx="268">
                  <c:v>1.0857101678848271</c:v>
                </c:pt>
                <c:pt idx="269">
                  <c:v>1.1042108535766599</c:v>
                </c:pt>
                <c:pt idx="270">
                  <c:v>1.111972451210022</c:v>
                </c:pt>
                <c:pt idx="271">
                  <c:v>1.1017060279846189</c:v>
                </c:pt>
                <c:pt idx="272">
                  <c:v>1.1243433952331541</c:v>
                </c:pt>
                <c:pt idx="273">
                  <c:v>1.094641327857971</c:v>
                </c:pt>
                <c:pt idx="274">
                  <c:v>1.110094547271729</c:v>
                </c:pt>
                <c:pt idx="275">
                  <c:v>1.120946526527405</c:v>
                </c:pt>
                <c:pt idx="276">
                  <c:v>1.122076034545898</c:v>
                </c:pt>
                <c:pt idx="277">
                  <c:v>1.1359907388687129</c:v>
                </c:pt>
                <c:pt idx="278">
                  <c:v>1.1420624256134031</c:v>
                </c:pt>
                <c:pt idx="279">
                  <c:v>1.1390078067779541</c:v>
                </c:pt>
                <c:pt idx="280">
                  <c:v>1.1167808771133421</c:v>
                </c:pt>
                <c:pt idx="281">
                  <c:v>1.129840135574341</c:v>
                </c:pt>
                <c:pt idx="282">
                  <c:v>1.1455866098403931</c:v>
                </c:pt>
                <c:pt idx="283">
                  <c:v>1.1517149209976201</c:v>
                </c:pt>
                <c:pt idx="284">
                  <c:v>1.1552003622055049</c:v>
                </c:pt>
                <c:pt idx="285">
                  <c:v>1.1467381715774541</c:v>
                </c:pt>
                <c:pt idx="286">
                  <c:v>1.1459206342697139</c:v>
                </c:pt>
                <c:pt idx="287">
                  <c:v>1.157133102416992</c:v>
                </c:pt>
                <c:pt idx="288">
                  <c:v>1.1440446376800539</c:v>
                </c:pt>
                <c:pt idx="289">
                  <c:v>1.159211277961731</c:v>
                </c:pt>
                <c:pt idx="290">
                  <c:v>1.1379808187484739</c:v>
                </c:pt>
                <c:pt idx="291">
                  <c:v>1.143064141273499</c:v>
                </c:pt>
                <c:pt idx="292">
                  <c:v>1.1339617967605591</c:v>
                </c:pt>
                <c:pt idx="293">
                  <c:v>1.1338958740234379</c:v>
                </c:pt>
                <c:pt idx="294">
                  <c:v>1.149396657943726</c:v>
                </c:pt>
                <c:pt idx="295">
                  <c:v>1.1525018215179439</c:v>
                </c:pt>
                <c:pt idx="296">
                  <c:v>1.1621067523956301</c:v>
                </c:pt>
                <c:pt idx="297">
                  <c:v>1.1592544317245479</c:v>
                </c:pt>
                <c:pt idx="298">
                  <c:v>1.139545679092407</c:v>
                </c:pt>
                <c:pt idx="299">
                  <c:v>1.129154324531555</c:v>
                </c:pt>
                <c:pt idx="300">
                  <c:v>1.114853501319885</c:v>
                </c:pt>
                <c:pt idx="301">
                  <c:v>1.1292728185653691</c:v>
                </c:pt>
                <c:pt idx="302">
                  <c:v>1.1276594400405879</c:v>
                </c:pt>
                <c:pt idx="303">
                  <c:v>1.1347740888595581</c:v>
                </c:pt>
                <c:pt idx="304">
                  <c:v>1.1479389667510991</c:v>
                </c:pt>
                <c:pt idx="305">
                  <c:v>1.1386504173278811</c:v>
                </c:pt>
                <c:pt idx="306">
                  <c:v>1.1402827501296999</c:v>
                </c:pt>
                <c:pt idx="307">
                  <c:v>1.151597261428833</c:v>
                </c:pt>
                <c:pt idx="308">
                  <c:v>1.148400545120239</c:v>
                </c:pt>
                <c:pt idx="309">
                  <c:v>1.1509747505187991</c:v>
                </c:pt>
                <c:pt idx="310">
                  <c:v>1.1546487808227539</c:v>
                </c:pt>
                <c:pt idx="311">
                  <c:v>1.140658497810364</c:v>
                </c:pt>
                <c:pt idx="312">
                  <c:v>1.148740768432617</c:v>
                </c:pt>
                <c:pt idx="313">
                  <c:v>1.1567037105560301</c:v>
                </c:pt>
                <c:pt idx="314">
                  <c:v>1.151578545570374</c:v>
                </c:pt>
                <c:pt idx="315">
                  <c:v>1.1269745826721189</c:v>
                </c:pt>
                <c:pt idx="316">
                  <c:v>1.1082026958465581</c:v>
                </c:pt>
                <c:pt idx="317">
                  <c:v>1.095477819442749</c:v>
                </c:pt>
                <c:pt idx="318">
                  <c:v>1.0602331161499019</c:v>
                </c:pt>
                <c:pt idx="319">
                  <c:v>1.0783927440643311</c:v>
                </c:pt>
                <c:pt idx="320">
                  <c:v>1.097054719924927</c:v>
                </c:pt>
                <c:pt idx="321">
                  <c:v>1.073468685150146</c:v>
                </c:pt>
                <c:pt idx="322">
                  <c:v>1.0762403011322019</c:v>
                </c:pt>
                <c:pt idx="323">
                  <c:v>1.0813140869140621</c:v>
                </c:pt>
                <c:pt idx="324">
                  <c:v>1.090221166610718</c:v>
                </c:pt>
                <c:pt idx="325">
                  <c:v>1.0966320037841799</c:v>
                </c:pt>
                <c:pt idx="326">
                  <c:v>1.099043011665344</c:v>
                </c:pt>
                <c:pt idx="327">
                  <c:v>1.084396600723267</c:v>
                </c:pt>
                <c:pt idx="328">
                  <c:v>1.0930402278900151</c:v>
                </c:pt>
                <c:pt idx="329">
                  <c:v>1.0926259756088259</c:v>
                </c:pt>
                <c:pt idx="330">
                  <c:v>1.086661577224731</c:v>
                </c:pt>
                <c:pt idx="331">
                  <c:v>1.0938484668731689</c:v>
                </c:pt>
                <c:pt idx="332">
                  <c:v>1.087985515594482</c:v>
                </c:pt>
                <c:pt idx="333">
                  <c:v>1.0842605829238889</c:v>
                </c:pt>
                <c:pt idx="334">
                  <c:v>1.0433135032653811</c:v>
                </c:pt>
                <c:pt idx="335">
                  <c:v>1.0416523218154909</c:v>
                </c:pt>
                <c:pt idx="336">
                  <c:v>1.0297626256942749</c:v>
                </c:pt>
                <c:pt idx="337">
                  <c:v>1.019550085067749</c:v>
                </c:pt>
                <c:pt idx="338">
                  <c:v>0.98743420839309692</c:v>
                </c:pt>
                <c:pt idx="339">
                  <c:v>0.96874046325683594</c:v>
                </c:pt>
                <c:pt idx="340">
                  <c:v>0.9908636212348938</c:v>
                </c:pt>
                <c:pt idx="341">
                  <c:v>1.0012568235397341</c:v>
                </c:pt>
                <c:pt idx="342">
                  <c:v>0.98768055438995361</c:v>
                </c:pt>
                <c:pt idx="343">
                  <c:v>1.0046688318252559</c:v>
                </c:pt>
                <c:pt idx="344">
                  <c:v>1.0138338804245</c:v>
                </c:pt>
                <c:pt idx="345">
                  <c:v>1.0173273086547849</c:v>
                </c:pt>
                <c:pt idx="346">
                  <c:v>0.99364030361175537</c:v>
                </c:pt>
                <c:pt idx="347">
                  <c:v>0.9963868260383606</c:v>
                </c:pt>
                <c:pt idx="348">
                  <c:v>0.99632847309112549</c:v>
                </c:pt>
                <c:pt idx="349">
                  <c:v>1.012414932250977</c:v>
                </c:pt>
                <c:pt idx="350">
                  <c:v>1.0032192468643191</c:v>
                </c:pt>
                <c:pt idx="351">
                  <c:v>0.98146998882293701</c:v>
                </c:pt>
                <c:pt idx="352">
                  <c:v>0.96702802181243896</c:v>
                </c:pt>
                <c:pt idx="353">
                  <c:v>0.95395982265472412</c:v>
                </c:pt>
                <c:pt idx="354">
                  <c:v>0.96726316213607788</c:v>
                </c:pt>
                <c:pt idx="355">
                  <c:v>0.96342778205871582</c:v>
                </c:pt>
                <c:pt idx="356">
                  <c:v>0.98164719343185425</c:v>
                </c:pt>
                <c:pt idx="357">
                  <c:v>1.005334258079529</c:v>
                </c:pt>
                <c:pt idx="358">
                  <c:v>1.0184904336929319</c:v>
                </c:pt>
                <c:pt idx="359">
                  <c:v>1.0198923349380491</c:v>
                </c:pt>
                <c:pt idx="360">
                  <c:v>1.0058614015579219</c:v>
                </c:pt>
                <c:pt idx="361">
                  <c:v>1.02097475528717</c:v>
                </c:pt>
                <c:pt idx="362">
                  <c:v>1.026640892028809</c:v>
                </c:pt>
                <c:pt idx="363">
                  <c:v>1.0522012710571289</c:v>
                </c:pt>
                <c:pt idx="364">
                  <c:v>1.0588972568511961</c:v>
                </c:pt>
                <c:pt idx="365">
                  <c:v>1.0614596605300901</c:v>
                </c:pt>
                <c:pt idx="366">
                  <c:v>1.0615789890289311</c:v>
                </c:pt>
                <c:pt idx="367">
                  <c:v>1.0605002641677861</c:v>
                </c:pt>
                <c:pt idx="368">
                  <c:v>1.0700439214706421</c:v>
                </c:pt>
                <c:pt idx="369">
                  <c:v>1.054815888404846</c:v>
                </c:pt>
                <c:pt idx="370">
                  <c:v>1.0758404731750491</c:v>
                </c:pt>
                <c:pt idx="371">
                  <c:v>1.0849249362945561</c:v>
                </c:pt>
                <c:pt idx="372">
                  <c:v>1.0915863513946531</c:v>
                </c:pt>
                <c:pt idx="373">
                  <c:v>1.091411709785461</c:v>
                </c:pt>
                <c:pt idx="374">
                  <c:v>1.079917430877686</c:v>
                </c:pt>
                <c:pt idx="375">
                  <c:v>1.0811107158660891</c:v>
                </c:pt>
                <c:pt idx="376">
                  <c:v>1.066692590713501</c:v>
                </c:pt>
                <c:pt idx="377">
                  <c:v>1.0703824758529661</c:v>
                </c:pt>
                <c:pt idx="378">
                  <c:v>1.028643846511841</c:v>
                </c:pt>
                <c:pt idx="379">
                  <c:v>1.0330231189727781</c:v>
                </c:pt>
                <c:pt idx="380">
                  <c:v>1.05019199848175</c:v>
                </c:pt>
                <c:pt idx="381">
                  <c:v>1.0436191558837891</c:v>
                </c:pt>
                <c:pt idx="382">
                  <c:v>1.031896710395813</c:v>
                </c:pt>
                <c:pt idx="383">
                  <c:v>1.0354956388473511</c:v>
                </c:pt>
                <c:pt idx="384">
                  <c:v>1.027986884117126</c:v>
                </c:pt>
                <c:pt idx="385">
                  <c:v>1.0311950445175171</c:v>
                </c:pt>
                <c:pt idx="386">
                  <c:v>1.036602139472961</c:v>
                </c:pt>
                <c:pt idx="387">
                  <c:v>1.0164457559585569</c:v>
                </c:pt>
                <c:pt idx="388">
                  <c:v>0.96555739641189575</c:v>
                </c:pt>
                <c:pt idx="389">
                  <c:v>0.96251094341278076</c:v>
                </c:pt>
                <c:pt idx="390">
                  <c:v>0.97624289989471436</c:v>
                </c:pt>
                <c:pt idx="391">
                  <c:v>0.99311947822570801</c:v>
                </c:pt>
                <c:pt idx="392">
                  <c:v>1.004599809646606</c:v>
                </c:pt>
                <c:pt idx="393">
                  <c:v>1.0192774534225459</c:v>
                </c:pt>
                <c:pt idx="394">
                  <c:v>1.010716438293457</c:v>
                </c:pt>
                <c:pt idx="395">
                  <c:v>1.006293892860413</c:v>
                </c:pt>
                <c:pt idx="396">
                  <c:v>0.9890410304069519</c:v>
                </c:pt>
                <c:pt idx="397">
                  <c:v>0.9798816442489624</c:v>
                </c:pt>
                <c:pt idx="398">
                  <c:v>0.97295671701431274</c:v>
                </c:pt>
                <c:pt idx="399">
                  <c:v>0.98877811431884766</c:v>
                </c:pt>
                <c:pt idx="400">
                  <c:v>0.98722994327545166</c:v>
                </c:pt>
                <c:pt idx="401">
                  <c:v>1.0077846050262449</c:v>
                </c:pt>
                <c:pt idx="402">
                  <c:v>1.010070323944092</c:v>
                </c:pt>
                <c:pt idx="403">
                  <c:v>1.00109326839447</c:v>
                </c:pt>
                <c:pt idx="404">
                  <c:v>0.99252468347549438</c:v>
                </c:pt>
                <c:pt idx="405">
                  <c:v>0.9878007173538208</c:v>
                </c:pt>
                <c:pt idx="406">
                  <c:v>0.9798927903175354</c:v>
                </c:pt>
                <c:pt idx="407">
                  <c:v>0.96872466802597046</c:v>
                </c:pt>
                <c:pt idx="408">
                  <c:v>0.94488918781280518</c:v>
                </c:pt>
                <c:pt idx="409">
                  <c:v>0.93749594688415527</c:v>
                </c:pt>
                <c:pt idx="410">
                  <c:v>0.96011507511138916</c:v>
                </c:pt>
                <c:pt idx="411">
                  <c:v>0.94981330633163452</c:v>
                </c:pt>
                <c:pt idx="412">
                  <c:v>0.94392585754394531</c:v>
                </c:pt>
                <c:pt idx="413">
                  <c:v>0.92843955755233765</c:v>
                </c:pt>
                <c:pt idx="414">
                  <c:v>0.9391058087348938</c:v>
                </c:pt>
                <c:pt idx="415">
                  <c:v>0.93985742330551147</c:v>
                </c:pt>
                <c:pt idx="416">
                  <c:v>0.93970489501953125</c:v>
                </c:pt>
                <c:pt idx="417">
                  <c:v>0.92121517658233643</c:v>
                </c:pt>
                <c:pt idx="418">
                  <c:v>0.9256666898727417</c:v>
                </c:pt>
                <c:pt idx="419">
                  <c:v>0.95314407348632813</c:v>
                </c:pt>
                <c:pt idx="420">
                  <c:v>0.92565524578094482</c:v>
                </c:pt>
                <c:pt idx="421">
                  <c:v>0.91806042194366455</c:v>
                </c:pt>
                <c:pt idx="422">
                  <c:v>0.90327644348144531</c:v>
                </c:pt>
                <c:pt idx="423">
                  <c:v>0.90702337026596069</c:v>
                </c:pt>
                <c:pt idx="424">
                  <c:v>0.89176249504089355</c:v>
                </c:pt>
                <c:pt idx="425">
                  <c:v>0.86306357383728027</c:v>
                </c:pt>
                <c:pt idx="426">
                  <c:v>0.85989046096801758</c:v>
                </c:pt>
                <c:pt idx="427">
                  <c:v>0.85448366403579712</c:v>
                </c:pt>
                <c:pt idx="428">
                  <c:v>0.85121738910675049</c:v>
                </c:pt>
                <c:pt idx="429">
                  <c:v>0.880809485912323</c:v>
                </c:pt>
                <c:pt idx="430">
                  <c:v>0.89222419261932373</c:v>
                </c:pt>
                <c:pt idx="431">
                  <c:v>0.88850986957550049</c:v>
                </c:pt>
                <c:pt idx="432">
                  <c:v>0.89116919040679932</c:v>
                </c:pt>
                <c:pt idx="433">
                  <c:v>0.86439323425292969</c:v>
                </c:pt>
                <c:pt idx="434">
                  <c:v>0.85929763317108154</c:v>
                </c:pt>
                <c:pt idx="435">
                  <c:v>0.83394789695739746</c:v>
                </c:pt>
                <c:pt idx="436">
                  <c:v>0.81861460208892822</c:v>
                </c:pt>
                <c:pt idx="437">
                  <c:v>0.83312207460403442</c:v>
                </c:pt>
                <c:pt idx="438">
                  <c:v>0.85680258274078369</c:v>
                </c:pt>
                <c:pt idx="439">
                  <c:v>0.86603546142578125</c:v>
                </c:pt>
                <c:pt idx="440">
                  <c:v>0.8670615553855896</c:v>
                </c:pt>
                <c:pt idx="441">
                  <c:v>0.8870844841003418</c:v>
                </c:pt>
                <c:pt idx="442">
                  <c:v>0.89166885614395142</c:v>
                </c:pt>
                <c:pt idx="443">
                  <c:v>0.89177340269088745</c:v>
                </c:pt>
                <c:pt idx="444">
                  <c:v>0.90803778171539307</c:v>
                </c:pt>
                <c:pt idx="445">
                  <c:v>0.91357529163360596</c:v>
                </c:pt>
                <c:pt idx="446">
                  <c:v>0.92104685306549072</c:v>
                </c:pt>
                <c:pt idx="447">
                  <c:v>0.91739869117736816</c:v>
                </c:pt>
                <c:pt idx="448">
                  <c:v>0.90464311838150024</c:v>
                </c:pt>
                <c:pt idx="449">
                  <c:v>0.91990375518798828</c:v>
                </c:pt>
                <c:pt idx="450">
                  <c:v>0.9061627984046936</c:v>
                </c:pt>
                <c:pt idx="451">
                  <c:v>0.9056662917137146</c:v>
                </c:pt>
                <c:pt idx="452">
                  <c:v>0.92738693952560425</c:v>
                </c:pt>
                <c:pt idx="453">
                  <c:v>0.93476629257202148</c:v>
                </c:pt>
                <c:pt idx="454">
                  <c:v>0.91150295734405518</c:v>
                </c:pt>
                <c:pt idx="455">
                  <c:v>0.90954381227493286</c:v>
                </c:pt>
                <c:pt idx="456">
                  <c:v>0.88361936807632446</c:v>
                </c:pt>
                <c:pt idx="457">
                  <c:v>0.88437247276306152</c:v>
                </c:pt>
                <c:pt idx="458">
                  <c:v>0.88243144750595093</c:v>
                </c:pt>
                <c:pt idx="459">
                  <c:v>0.87903475761413574</c:v>
                </c:pt>
                <c:pt idx="460">
                  <c:v>0.87738001346588135</c:v>
                </c:pt>
                <c:pt idx="461">
                  <c:v>0.87204766273498535</c:v>
                </c:pt>
                <c:pt idx="462">
                  <c:v>0.87292653322219849</c:v>
                </c:pt>
                <c:pt idx="463">
                  <c:v>0.88748979568481445</c:v>
                </c:pt>
                <c:pt idx="464">
                  <c:v>0.85166662931442261</c:v>
                </c:pt>
                <c:pt idx="465">
                  <c:v>0.8688511848449707</c:v>
                </c:pt>
                <c:pt idx="466">
                  <c:v>0.85101985931396484</c:v>
                </c:pt>
                <c:pt idx="467">
                  <c:v>0.82319223880767822</c:v>
                </c:pt>
                <c:pt idx="468">
                  <c:v>0.82309794425964355</c:v>
                </c:pt>
                <c:pt idx="469">
                  <c:v>0.8253941535949707</c:v>
                </c:pt>
                <c:pt idx="470">
                  <c:v>0.82494509220123291</c:v>
                </c:pt>
                <c:pt idx="471">
                  <c:v>0.81686395406723022</c:v>
                </c:pt>
                <c:pt idx="472">
                  <c:v>0.80621659755706787</c:v>
                </c:pt>
                <c:pt idx="473">
                  <c:v>0.77819430828094482</c:v>
                </c:pt>
                <c:pt idx="474">
                  <c:v>0.76327306032180786</c:v>
                </c:pt>
                <c:pt idx="475">
                  <c:v>0.74233794212341309</c:v>
                </c:pt>
                <c:pt idx="476">
                  <c:v>0.7641068696975708</c:v>
                </c:pt>
                <c:pt idx="477">
                  <c:v>0.76580822467803955</c:v>
                </c:pt>
                <c:pt idx="478">
                  <c:v>0.76349014043807983</c:v>
                </c:pt>
                <c:pt idx="479">
                  <c:v>0.74519753456115723</c:v>
                </c:pt>
                <c:pt idx="480">
                  <c:v>0.73545968532562256</c:v>
                </c:pt>
                <c:pt idx="481">
                  <c:v>0.74185174703598022</c:v>
                </c:pt>
                <c:pt idx="482">
                  <c:v>0.73754382133483887</c:v>
                </c:pt>
                <c:pt idx="483">
                  <c:v>0.71883273124694824</c:v>
                </c:pt>
                <c:pt idx="484">
                  <c:v>0.71509850025177002</c:v>
                </c:pt>
                <c:pt idx="485">
                  <c:v>0.7150498628616333</c:v>
                </c:pt>
                <c:pt idx="486">
                  <c:v>0.72833651304244995</c:v>
                </c:pt>
                <c:pt idx="487">
                  <c:v>0.71171736717224121</c:v>
                </c:pt>
                <c:pt idx="488">
                  <c:v>0.68543887138366699</c:v>
                </c:pt>
                <c:pt idx="489">
                  <c:v>0.68837690353393555</c:v>
                </c:pt>
                <c:pt idx="490">
                  <c:v>0.71632587909698486</c:v>
                </c:pt>
                <c:pt idx="491">
                  <c:v>0.74586421251296997</c:v>
                </c:pt>
                <c:pt idx="492">
                  <c:v>0.74616539478302002</c:v>
                </c:pt>
                <c:pt idx="493">
                  <c:v>0.74595803022384644</c:v>
                </c:pt>
                <c:pt idx="494">
                  <c:v>0.72096258401870728</c:v>
                </c:pt>
                <c:pt idx="495">
                  <c:v>0.69796657562255859</c:v>
                </c:pt>
                <c:pt idx="496">
                  <c:v>0.7368321418762207</c:v>
                </c:pt>
                <c:pt idx="497">
                  <c:v>0.72188806533813477</c:v>
                </c:pt>
                <c:pt idx="498">
                  <c:v>0.72922611236572266</c:v>
                </c:pt>
                <c:pt idx="499">
                  <c:v>0.73922288417816162</c:v>
                </c:pt>
                <c:pt idx="500">
                  <c:v>0.73405170440673828</c:v>
                </c:pt>
                <c:pt idx="501">
                  <c:v>0.73451656103134155</c:v>
                </c:pt>
                <c:pt idx="502">
                  <c:v>0.72821587324142456</c:v>
                </c:pt>
                <c:pt idx="503">
                  <c:v>0.74202096462249756</c:v>
                </c:pt>
                <c:pt idx="504">
                  <c:v>0.7542603611946106</c:v>
                </c:pt>
                <c:pt idx="505">
                  <c:v>0.76080513000488281</c:v>
                </c:pt>
                <c:pt idx="506">
                  <c:v>0.74841630458831787</c:v>
                </c:pt>
                <c:pt idx="507">
                  <c:v>0.7681882381439209</c:v>
                </c:pt>
                <c:pt idx="508">
                  <c:v>0.77361178398132324</c:v>
                </c:pt>
                <c:pt idx="509">
                  <c:v>0.77771031856536865</c:v>
                </c:pt>
                <c:pt idx="510">
                  <c:v>0.78476589918136597</c:v>
                </c:pt>
                <c:pt idx="511">
                  <c:v>0.78582489490509033</c:v>
                </c:pt>
                <c:pt idx="512">
                  <c:v>0.79775822162628174</c:v>
                </c:pt>
                <c:pt idx="513">
                  <c:v>0.7975471019744873</c:v>
                </c:pt>
                <c:pt idx="514">
                  <c:v>0.79489481449127197</c:v>
                </c:pt>
                <c:pt idx="515">
                  <c:v>0.7969353199005127</c:v>
                </c:pt>
                <c:pt idx="516">
                  <c:v>0.80671048164367676</c:v>
                </c:pt>
                <c:pt idx="517">
                  <c:v>0.82247364521026611</c:v>
                </c:pt>
                <c:pt idx="518">
                  <c:v>0.82512319087982178</c:v>
                </c:pt>
                <c:pt idx="519">
                  <c:v>0.83759450912475586</c:v>
                </c:pt>
                <c:pt idx="520">
                  <c:v>0.83926689624786377</c:v>
                </c:pt>
                <c:pt idx="521">
                  <c:v>0.83508747816085815</c:v>
                </c:pt>
                <c:pt idx="522">
                  <c:v>0.82406556606292725</c:v>
                </c:pt>
                <c:pt idx="523">
                  <c:v>0.82841962575912476</c:v>
                </c:pt>
                <c:pt idx="524">
                  <c:v>0.84597557783126831</c:v>
                </c:pt>
                <c:pt idx="525">
                  <c:v>0.8468586802482605</c:v>
                </c:pt>
                <c:pt idx="526">
                  <c:v>0.83843284845352173</c:v>
                </c:pt>
                <c:pt idx="527">
                  <c:v>0.83221739530563354</c:v>
                </c:pt>
                <c:pt idx="528">
                  <c:v>0.84539830684661865</c:v>
                </c:pt>
                <c:pt idx="529">
                  <c:v>0.85794633626937866</c:v>
                </c:pt>
                <c:pt idx="530">
                  <c:v>0.86307692527770996</c:v>
                </c:pt>
                <c:pt idx="531">
                  <c:v>0.87175959348678589</c:v>
                </c:pt>
                <c:pt idx="532">
                  <c:v>0.83257627487182617</c:v>
                </c:pt>
                <c:pt idx="533">
                  <c:v>0.8224758505821228</c:v>
                </c:pt>
                <c:pt idx="534">
                  <c:v>0.84423673152923584</c:v>
                </c:pt>
                <c:pt idx="535">
                  <c:v>0.85384136438369751</c:v>
                </c:pt>
                <c:pt idx="536">
                  <c:v>0.83524435758590698</c:v>
                </c:pt>
                <c:pt idx="537">
                  <c:v>0.83831292390823364</c:v>
                </c:pt>
                <c:pt idx="538">
                  <c:v>0.83437573909759521</c:v>
                </c:pt>
                <c:pt idx="539">
                  <c:v>0.81826537847518921</c:v>
                </c:pt>
                <c:pt idx="540">
                  <c:v>0.81740707159042358</c:v>
                </c:pt>
                <c:pt idx="541">
                  <c:v>0.81441879272460938</c:v>
                </c:pt>
                <c:pt idx="542">
                  <c:v>0.77810674905776978</c:v>
                </c:pt>
                <c:pt idx="543">
                  <c:v>0.76376974582672119</c:v>
                </c:pt>
                <c:pt idx="544">
                  <c:v>0.76179748773574829</c:v>
                </c:pt>
                <c:pt idx="545">
                  <c:v>0.78736865520477295</c:v>
                </c:pt>
                <c:pt idx="546">
                  <c:v>0.79238021373748779</c:v>
                </c:pt>
                <c:pt idx="547">
                  <c:v>0.78321391344070435</c:v>
                </c:pt>
                <c:pt idx="548">
                  <c:v>0.79238265752792358</c:v>
                </c:pt>
                <c:pt idx="549">
                  <c:v>0.79515570402145386</c:v>
                </c:pt>
                <c:pt idx="550">
                  <c:v>0.81163883209228516</c:v>
                </c:pt>
                <c:pt idx="551">
                  <c:v>0.81935769319534302</c:v>
                </c:pt>
                <c:pt idx="552">
                  <c:v>0.82168817520141602</c:v>
                </c:pt>
                <c:pt idx="553">
                  <c:v>0.80966544151306152</c:v>
                </c:pt>
                <c:pt idx="554">
                  <c:v>0.82805103063583374</c:v>
                </c:pt>
                <c:pt idx="555">
                  <c:v>0.82597428560256958</c:v>
                </c:pt>
                <c:pt idx="556">
                  <c:v>0.83303290605545044</c:v>
                </c:pt>
                <c:pt idx="557">
                  <c:v>0.82304662466049194</c:v>
                </c:pt>
                <c:pt idx="558">
                  <c:v>0.8174329400062561</c:v>
                </c:pt>
                <c:pt idx="559">
                  <c:v>0.82914149761199951</c:v>
                </c:pt>
                <c:pt idx="560">
                  <c:v>0.82493150234222412</c:v>
                </c:pt>
                <c:pt idx="561">
                  <c:v>0.81704115867614746</c:v>
                </c:pt>
                <c:pt idx="562">
                  <c:v>0.82899612188339233</c:v>
                </c:pt>
                <c:pt idx="563">
                  <c:v>0.83246457576751709</c:v>
                </c:pt>
                <c:pt idx="564">
                  <c:v>0.83785736560821533</c:v>
                </c:pt>
                <c:pt idx="565">
                  <c:v>0.84377723932266235</c:v>
                </c:pt>
                <c:pt idx="566">
                  <c:v>0.84353554248809814</c:v>
                </c:pt>
                <c:pt idx="567">
                  <c:v>0.82882022857666016</c:v>
                </c:pt>
                <c:pt idx="568">
                  <c:v>0.83186602592468262</c:v>
                </c:pt>
                <c:pt idx="569">
                  <c:v>0.82835537195205688</c:v>
                </c:pt>
                <c:pt idx="570">
                  <c:v>0.82717639207839966</c:v>
                </c:pt>
                <c:pt idx="571">
                  <c:v>0.82623690366744995</c:v>
                </c:pt>
                <c:pt idx="572">
                  <c:v>0.81607669591903687</c:v>
                </c:pt>
                <c:pt idx="573">
                  <c:v>0.82808804512023926</c:v>
                </c:pt>
                <c:pt idx="574">
                  <c:v>0.81508362293243408</c:v>
                </c:pt>
                <c:pt idx="575">
                  <c:v>0.8145681619644165</c:v>
                </c:pt>
                <c:pt idx="576">
                  <c:v>0.82738995552062988</c:v>
                </c:pt>
                <c:pt idx="577">
                  <c:v>0.82691377401351929</c:v>
                </c:pt>
                <c:pt idx="578">
                  <c:v>0.8200410008430481</c:v>
                </c:pt>
                <c:pt idx="579">
                  <c:v>0.81054836511611938</c:v>
                </c:pt>
                <c:pt idx="580">
                  <c:v>0.8221282958984375</c:v>
                </c:pt>
                <c:pt idx="581">
                  <c:v>0.83510929346084595</c:v>
                </c:pt>
                <c:pt idx="582">
                  <c:v>0.83656764030456543</c:v>
                </c:pt>
                <c:pt idx="583">
                  <c:v>0.83687394857406616</c:v>
                </c:pt>
                <c:pt idx="584">
                  <c:v>0.83483260869979858</c:v>
                </c:pt>
                <c:pt idx="585">
                  <c:v>0.80749213695526123</c:v>
                </c:pt>
                <c:pt idx="586">
                  <c:v>0.8065570592880249</c:v>
                </c:pt>
                <c:pt idx="587">
                  <c:v>0.8026663064956665</c:v>
                </c:pt>
                <c:pt idx="588">
                  <c:v>0.79842442274093628</c:v>
                </c:pt>
                <c:pt idx="589">
                  <c:v>0.79463887214660645</c:v>
                </c:pt>
                <c:pt idx="590">
                  <c:v>0.80938857793807983</c:v>
                </c:pt>
                <c:pt idx="591">
                  <c:v>0.80450081825256348</c:v>
                </c:pt>
                <c:pt idx="592">
                  <c:v>0.81932353973388672</c:v>
                </c:pt>
                <c:pt idx="593">
                  <c:v>0.8143807053565979</c:v>
                </c:pt>
                <c:pt idx="594">
                  <c:v>0.81355327367782593</c:v>
                </c:pt>
                <c:pt idx="595">
                  <c:v>0.82152009010314941</c:v>
                </c:pt>
                <c:pt idx="596">
                  <c:v>0.81555187702178955</c:v>
                </c:pt>
                <c:pt idx="597">
                  <c:v>0.81067633628845215</c:v>
                </c:pt>
                <c:pt idx="598">
                  <c:v>0.80058705806732178</c:v>
                </c:pt>
                <c:pt idx="599">
                  <c:v>0.77879989147186279</c:v>
                </c:pt>
                <c:pt idx="600">
                  <c:v>0.77809888124465942</c:v>
                </c:pt>
                <c:pt idx="601">
                  <c:v>0.77507370710372925</c:v>
                </c:pt>
                <c:pt idx="602">
                  <c:v>0.76424175500869751</c:v>
                </c:pt>
                <c:pt idx="603">
                  <c:v>0.77386128902435303</c:v>
                </c:pt>
                <c:pt idx="604">
                  <c:v>0.78245341777801514</c:v>
                </c:pt>
                <c:pt idx="605">
                  <c:v>0.78385245800018311</c:v>
                </c:pt>
                <c:pt idx="606">
                  <c:v>0.77983260154724121</c:v>
                </c:pt>
                <c:pt idx="607">
                  <c:v>0.76209759712219238</c:v>
                </c:pt>
                <c:pt idx="608">
                  <c:v>0.77733504772186279</c:v>
                </c:pt>
                <c:pt idx="609">
                  <c:v>0.75777298212051392</c:v>
                </c:pt>
                <c:pt idx="610">
                  <c:v>0.75038433074951172</c:v>
                </c:pt>
                <c:pt idx="611">
                  <c:v>0.75895440578460693</c:v>
                </c:pt>
                <c:pt idx="612">
                  <c:v>0.76925438642501831</c:v>
                </c:pt>
                <c:pt idx="613">
                  <c:v>0.76586151123046875</c:v>
                </c:pt>
                <c:pt idx="614">
                  <c:v>0.73821645975112915</c:v>
                </c:pt>
                <c:pt idx="615">
                  <c:v>0.74338829517364502</c:v>
                </c:pt>
                <c:pt idx="616">
                  <c:v>0.74752670526504517</c:v>
                </c:pt>
                <c:pt idx="617">
                  <c:v>0.75640207529067993</c:v>
                </c:pt>
                <c:pt idx="618">
                  <c:v>0.75133144855499268</c:v>
                </c:pt>
                <c:pt idx="619">
                  <c:v>0.74418425559997559</c:v>
                </c:pt>
                <c:pt idx="620">
                  <c:v>0.74936431646347046</c:v>
                </c:pt>
                <c:pt idx="621">
                  <c:v>0.74289757013320923</c:v>
                </c:pt>
                <c:pt idx="622">
                  <c:v>0.73626494407653809</c:v>
                </c:pt>
                <c:pt idx="623">
                  <c:v>0.7320859432220459</c:v>
                </c:pt>
                <c:pt idx="624">
                  <c:v>0.71733981370925903</c:v>
                </c:pt>
                <c:pt idx="625">
                  <c:v>0.70435059070587158</c:v>
                </c:pt>
                <c:pt idx="626">
                  <c:v>0.71705716848373413</c:v>
                </c:pt>
                <c:pt idx="627">
                  <c:v>0.71252650022506714</c:v>
                </c:pt>
                <c:pt idx="628">
                  <c:v>0.72679394483566284</c:v>
                </c:pt>
                <c:pt idx="629">
                  <c:v>0.7440529465675354</c:v>
                </c:pt>
                <c:pt idx="630">
                  <c:v>0.75096112489700317</c:v>
                </c:pt>
                <c:pt idx="631">
                  <c:v>0.74833762645721436</c:v>
                </c:pt>
                <c:pt idx="632">
                  <c:v>0.7591671347618103</c:v>
                </c:pt>
                <c:pt idx="633">
                  <c:v>0.7571139931678772</c:v>
                </c:pt>
                <c:pt idx="634">
                  <c:v>0.73977959156036377</c:v>
                </c:pt>
                <c:pt idx="635">
                  <c:v>0.74679923057556152</c:v>
                </c:pt>
                <c:pt idx="636">
                  <c:v>0.73816072940826416</c:v>
                </c:pt>
                <c:pt idx="637">
                  <c:v>0.73280739784240723</c:v>
                </c:pt>
                <c:pt idx="638">
                  <c:v>0.73279625177383423</c:v>
                </c:pt>
                <c:pt idx="639">
                  <c:v>0.73338955640792847</c:v>
                </c:pt>
                <c:pt idx="640">
                  <c:v>0.74371534585952759</c:v>
                </c:pt>
                <c:pt idx="641">
                  <c:v>0.73710662126541138</c:v>
                </c:pt>
                <c:pt idx="642">
                  <c:v>0.74198460578918457</c:v>
                </c:pt>
                <c:pt idx="643">
                  <c:v>0.72810781002044678</c:v>
                </c:pt>
                <c:pt idx="644">
                  <c:v>0.70995545387268066</c:v>
                </c:pt>
                <c:pt idx="645">
                  <c:v>0.71367025375366211</c:v>
                </c:pt>
                <c:pt idx="646">
                  <c:v>0.70888727903366089</c:v>
                </c:pt>
                <c:pt idx="647">
                  <c:v>0.69772958755493164</c:v>
                </c:pt>
                <c:pt idx="648">
                  <c:v>0.69996023178100586</c:v>
                </c:pt>
                <c:pt idx="649">
                  <c:v>0.71351706981658936</c:v>
                </c:pt>
                <c:pt idx="650">
                  <c:v>0.70560669898986816</c:v>
                </c:pt>
                <c:pt idx="651">
                  <c:v>0.70939111709594727</c:v>
                </c:pt>
                <c:pt idx="652">
                  <c:v>0.71744775772094727</c:v>
                </c:pt>
                <c:pt idx="653">
                  <c:v>0.74347168207168579</c:v>
                </c:pt>
                <c:pt idx="654">
                  <c:v>0.74992507696151733</c:v>
                </c:pt>
                <c:pt idx="655">
                  <c:v>0.74691134691238403</c:v>
                </c:pt>
                <c:pt idx="656">
                  <c:v>0.75271576642990112</c:v>
                </c:pt>
                <c:pt idx="657">
                  <c:v>0.74227643013000488</c:v>
                </c:pt>
                <c:pt idx="658">
                  <c:v>0.74422484636306763</c:v>
                </c:pt>
                <c:pt idx="659">
                  <c:v>0.72185510396957397</c:v>
                </c:pt>
                <c:pt idx="660">
                  <c:v>0.71885746717453003</c:v>
                </c:pt>
                <c:pt idx="661">
                  <c:v>0.72590434551239014</c:v>
                </c:pt>
                <c:pt idx="662">
                  <c:v>0.70492380857467651</c:v>
                </c:pt>
                <c:pt idx="663">
                  <c:v>0.70089882612228394</c:v>
                </c:pt>
                <c:pt idx="664">
                  <c:v>0.70612728595733643</c:v>
                </c:pt>
                <c:pt idx="665">
                  <c:v>0.70105445384979248</c:v>
                </c:pt>
                <c:pt idx="666">
                  <c:v>0.68490844964981079</c:v>
                </c:pt>
                <c:pt idx="667">
                  <c:v>0.70031291246414185</c:v>
                </c:pt>
                <c:pt idx="668">
                  <c:v>0.71339356899261475</c:v>
                </c:pt>
                <c:pt idx="669">
                  <c:v>0.7097400426864624</c:v>
                </c:pt>
                <c:pt idx="670">
                  <c:v>0.72807836532592773</c:v>
                </c:pt>
                <c:pt idx="671">
                  <c:v>0.73505812883377075</c:v>
                </c:pt>
                <c:pt idx="672">
                  <c:v>0.72416061162948608</c:v>
                </c:pt>
                <c:pt idx="673">
                  <c:v>0.72245591878890991</c:v>
                </c:pt>
                <c:pt idx="674">
                  <c:v>0.71861892938613892</c:v>
                </c:pt>
                <c:pt idx="675">
                  <c:v>0.72085738182067871</c:v>
                </c:pt>
                <c:pt idx="676">
                  <c:v>0.72254043817520142</c:v>
                </c:pt>
                <c:pt idx="677">
                  <c:v>0.73459255695343018</c:v>
                </c:pt>
                <c:pt idx="678">
                  <c:v>0.73249906301498413</c:v>
                </c:pt>
                <c:pt idx="679">
                  <c:v>0.73540705442428589</c:v>
                </c:pt>
                <c:pt idx="680">
                  <c:v>0.72661799192428589</c:v>
                </c:pt>
                <c:pt idx="681">
                  <c:v>0.72636246681213379</c:v>
                </c:pt>
                <c:pt idx="682">
                  <c:v>0.71928399801254272</c:v>
                </c:pt>
                <c:pt idx="683">
                  <c:v>0.7052653431892395</c:v>
                </c:pt>
                <c:pt idx="684">
                  <c:v>0.70429509878158569</c:v>
                </c:pt>
                <c:pt idx="685">
                  <c:v>0.70468389987945557</c:v>
                </c:pt>
                <c:pt idx="686">
                  <c:v>0.70633596181869507</c:v>
                </c:pt>
                <c:pt idx="687">
                  <c:v>0.71973389387130737</c:v>
                </c:pt>
                <c:pt idx="688">
                  <c:v>0.72449660301208496</c:v>
                </c:pt>
                <c:pt idx="689">
                  <c:v>0.72133070230484009</c:v>
                </c:pt>
                <c:pt idx="690">
                  <c:v>0.71640521287918091</c:v>
                </c:pt>
                <c:pt idx="691">
                  <c:v>0.71548688411712646</c:v>
                </c:pt>
                <c:pt idx="692">
                  <c:v>0.69774585962295532</c:v>
                </c:pt>
                <c:pt idx="693">
                  <c:v>0.69493889808654785</c:v>
                </c:pt>
                <c:pt idx="694">
                  <c:v>0.6992485523223877</c:v>
                </c:pt>
                <c:pt idx="695">
                  <c:v>0.68493789434432983</c:v>
                </c:pt>
                <c:pt idx="696">
                  <c:v>0.68697410821914673</c:v>
                </c:pt>
                <c:pt idx="697">
                  <c:v>0.67484325170516968</c:v>
                </c:pt>
                <c:pt idx="698">
                  <c:v>0.67089903354644775</c:v>
                </c:pt>
                <c:pt idx="699">
                  <c:v>0.67246097326278687</c:v>
                </c:pt>
                <c:pt idx="700">
                  <c:v>0.66979092359542847</c:v>
                </c:pt>
                <c:pt idx="701">
                  <c:v>0.67672455310821533</c:v>
                </c:pt>
                <c:pt idx="702">
                  <c:v>0.66776430606842041</c:v>
                </c:pt>
                <c:pt idx="703">
                  <c:v>0.67007541656494141</c:v>
                </c:pt>
                <c:pt idx="704">
                  <c:v>0.66224175691604614</c:v>
                </c:pt>
                <c:pt idx="705">
                  <c:v>0.63857442140579224</c:v>
                </c:pt>
                <c:pt idx="706">
                  <c:v>0.62438750267028809</c:v>
                </c:pt>
                <c:pt idx="707">
                  <c:v>0.61851024627685547</c:v>
                </c:pt>
                <c:pt idx="708">
                  <c:v>0.62797415256500244</c:v>
                </c:pt>
                <c:pt idx="709">
                  <c:v>0.61292701959609985</c:v>
                </c:pt>
                <c:pt idx="710">
                  <c:v>0.62056946754455566</c:v>
                </c:pt>
                <c:pt idx="711">
                  <c:v>0.64348316192626953</c:v>
                </c:pt>
                <c:pt idx="712">
                  <c:v>0.64307337999343872</c:v>
                </c:pt>
                <c:pt idx="713">
                  <c:v>0.65775370597839355</c:v>
                </c:pt>
                <c:pt idx="714">
                  <c:v>0.66935569047927856</c:v>
                </c:pt>
                <c:pt idx="715">
                  <c:v>0.66485118865966797</c:v>
                </c:pt>
                <c:pt idx="716">
                  <c:v>0.6650424599647522</c:v>
                </c:pt>
                <c:pt idx="717">
                  <c:v>0.6562114953994751</c:v>
                </c:pt>
                <c:pt idx="718">
                  <c:v>0.68362468481063843</c:v>
                </c:pt>
                <c:pt idx="719">
                  <c:v>0.68934208154678345</c:v>
                </c:pt>
                <c:pt idx="720">
                  <c:v>0.68816244602203369</c:v>
                </c:pt>
                <c:pt idx="721">
                  <c:v>0.69095116853713989</c:v>
                </c:pt>
                <c:pt idx="722">
                  <c:v>0.69312894344329834</c:v>
                </c:pt>
                <c:pt idx="723">
                  <c:v>0.69139301776885986</c:v>
                </c:pt>
                <c:pt idx="724">
                  <c:v>0.69509941339492798</c:v>
                </c:pt>
                <c:pt idx="725">
                  <c:v>0.71101599931716919</c:v>
                </c:pt>
                <c:pt idx="726">
                  <c:v>0.71984201669692993</c:v>
                </c:pt>
                <c:pt idx="727">
                  <c:v>0.7133331298828125</c:v>
                </c:pt>
                <c:pt idx="728">
                  <c:v>0.72129571437835693</c:v>
                </c:pt>
                <c:pt idx="729">
                  <c:v>0.73036205768585205</c:v>
                </c:pt>
                <c:pt idx="730">
                  <c:v>0.7264360785484314</c:v>
                </c:pt>
                <c:pt idx="731">
                  <c:v>0.73315095901489258</c:v>
                </c:pt>
                <c:pt idx="732">
                  <c:v>0.74177277088165283</c:v>
                </c:pt>
                <c:pt idx="733">
                  <c:v>0.74354457855224609</c:v>
                </c:pt>
                <c:pt idx="734">
                  <c:v>0.74830752611160278</c:v>
                </c:pt>
                <c:pt idx="735">
                  <c:v>0.72931838035583496</c:v>
                </c:pt>
                <c:pt idx="736">
                  <c:v>0.75463831424713135</c:v>
                </c:pt>
                <c:pt idx="737">
                  <c:v>0.76933908462524414</c:v>
                </c:pt>
                <c:pt idx="738">
                  <c:v>0.76931190490722656</c:v>
                </c:pt>
                <c:pt idx="739">
                  <c:v>0.75982791185379028</c:v>
                </c:pt>
                <c:pt idx="740">
                  <c:v>0.77245217561721802</c:v>
                </c:pt>
                <c:pt idx="741">
                  <c:v>0.77835536003112793</c:v>
                </c:pt>
                <c:pt idx="742">
                  <c:v>0.76593953371047974</c:v>
                </c:pt>
                <c:pt idx="743">
                  <c:v>0.76734662055969238</c:v>
                </c:pt>
                <c:pt idx="744">
                  <c:v>0.75129109621047974</c:v>
                </c:pt>
                <c:pt idx="745">
                  <c:v>0.75002670288085938</c:v>
                </c:pt>
                <c:pt idx="746">
                  <c:v>0.76914113759994507</c:v>
                </c:pt>
                <c:pt idx="747">
                  <c:v>0.77643728256225586</c:v>
                </c:pt>
                <c:pt idx="748">
                  <c:v>0.78046351671218872</c:v>
                </c:pt>
                <c:pt idx="749">
                  <c:v>0.77579492330551147</c:v>
                </c:pt>
                <c:pt idx="750">
                  <c:v>0.78205341100692749</c:v>
                </c:pt>
                <c:pt idx="751">
                  <c:v>0.7768481969833374</c:v>
                </c:pt>
                <c:pt idx="752">
                  <c:v>0.78493779897689819</c:v>
                </c:pt>
                <c:pt idx="753">
                  <c:v>0.79023045301437378</c:v>
                </c:pt>
                <c:pt idx="754">
                  <c:v>0.79319173097610474</c:v>
                </c:pt>
                <c:pt idx="755">
                  <c:v>0.80454492568969727</c:v>
                </c:pt>
                <c:pt idx="756">
                  <c:v>0.80882269144058228</c:v>
                </c:pt>
                <c:pt idx="757">
                  <c:v>0.79401439428329468</c:v>
                </c:pt>
                <c:pt idx="758">
                  <c:v>0.81051695346832275</c:v>
                </c:pt>
                <c:pt idx="759">
                  <c:v>0.79378253221511841</c:v>
                </c:pt>
                <c:pt idx="760">
                  <c:v>0.79111623764038086</c:v>
                </c:pt>
                <c:pt idx="761">
                  <c:v>0.79986244440078735</c:v>
                </c:pt>
                <c:pt idx="762">
                  <c:v>0.78773766756057739</c:v>
                </c:pt>
                <c:pt idx="763">
                  <c:v>0.7883378267288208</c:v>
                </c:pt>
                <c:pt idx="764">
                  <c:v>0.80445796251296997</c:v>
                </c:pt>
                <c:pt idx="765">
                  <c:v>0.81342583894729614</c:v>
                </c:pt>
                <c:pt idx="766">
                  <c:v>0.78450769186019897</c:v>
                </c:pt>
                <c:pt idx="767">
                  <c:v>0.80216670036315918</c:v>
                </c:pt>
                <c:pt idx="768">
                  <c:v>0.81465470790863037</c:v>
                </c:pt>
                <c:pt idx="769">
                  <c:v>0.80477923154830933</c:v>
                </c:pt>
                <c:pt idx="770">
                  <c:v>0.79602611064910889</c:v>
                </c:pt>
                <c:pt idx="771">
                  <c:v>0.79618775844573975</c:v>
                </c:pt>
                <c:pt idx="772">
                  <c:v>0.7761375904083252</c:v>
                </c:pt>
                <c:pt idx="773">
                  <c:v>0.76904213428497314</c:v>
                </c:pt>
                <c:pt idx="774">
                  <c:v>0.77249878644943237</c:v>
                </c:pt>
                <c:pt idx="775">
                  <c:v>0.77391678094863892</c:v>
                </c:pt>
                <c:pt idx="776">
                  <c:v>0.76408594846725464</c:v>
                </c:pt>
                <c:pt idx="777">
                  <c:v>0.76652765274047852</c:v>
                </c:pt>
                <c:pt idx="778">
                  <c:v>0.78652656078338623</c:v>
                </c:pt>
                <c:pt idx="779">
                  <c:v>0.79483109712600708</c:v>
                </c:pt>
                <c:pt idx="780">
                  <c:v>0.79815304279327393</c:v>
                </c:pt>
                <c:pt idx="781">
                  <c:v>0.79561209678649902</c:v>
                </c:pt>
                <c:pt idx="782">
                  <c:v>0.79010272026062012</c:v>
                </c:pt>
                <c:pt idx="783">
                  <c:v>0.79198557138442993</c:v>
                </c:pt>
                <c:pt idx="784">
                  <c:v>0.76895898580551147</c:v>
                </c:pt>
                <c:pt idx="785">
                  <c:v>0.76858174800872803</c:v>
                </c:pt>
                <c:pt idx="786">
                  <c:v>0.77386015653610229</c:v>
                </c:pt>
                <c:pt idx="787">
                  <c:v>0.76439356803894043</c:v>
                </c:pt>
                <c:pt idx="788">
                  <c:v>0.75742226839065552</c:v>
                </c:pt>
                <c:pt idx="789">
                  <c:v>0.76052087545394897</c:v>
                </c:pt>
                <c:pt idx="790">
                  <c:v>0.76793205738067627</c:v>
                </c:pt>
                <c:pt idx="791">
                  <c:v>0.76634824275970459</c:v>
                </c:pt>
                <c:pt idx="792">
                  <c:v>0.76321572065353394</c:v>
                </c:pt>
                <c:pt idx="793">
                  <c:v>0.75681698322296143</c:v>
                </c:pt>
                <c:pt idx="794">
                  <c:v>0.74618971347808838</c:v>
                </c:pt>
                <c:pt idx="795">
                  <c:v>0.75426727533340454</c:v>
                </c:pt>
                <c:pt idx="796">
                  <c:v>0.7608075737953186</c:v>
                </c:pt>
                <c:pt idx="797">
                  <c:v>0.76317000389099121</c:v>
                </c:pt>
                <c:pt idx="798">
                  <c:v>0.7792738676071167</c:v>
                </c:pt>
                <c:pt idx="799">
                  <c:v>0.78292632102966309</c:v>
                </c:pt>
                <c:pt idx="800">
                  <c:v>0.76170676946640015</c:v>
                </c:pt>
                <c:pt idx="801">
                  <c:v>0.77689409255981445</c:v>
                </c:pt>
                <c:pt idx="802">
                  <c:v>0.76504033803939819</c:v>
                </c:pt>
                <c:pt idx="803">
                  <c:v>0.75085276365280151</c:v>
                </c:pt>
                <c:pt idx="804">
                  <c:v>0.75433796644210815</c:v>
                </c:pt>
                <c:pt idx="805">
                  <c:v>0.76888382434844971</c:v>
                </c:pt>
                <c:pt idx="806">
                  <c:v>0.7835579514503479</c:v>
                </c:pt>
                <c:pt idx="807">
                  <c:v>0.78512305021286011</c:v>
                </c:pt>
                <c:pt idx="808">
                  <c:v>0.79234021902084351</c:v>
                </c:pt>
                <c:pt idx="809">
                  <c:v>0.79276853799819946</c:v>
                </c:pt>
                <c:pt idx="810">
                  <c:v>0.79757493734359741</c:v>
                </c:pt>
                <c:pt idx="811">
                  <c:v>0.80056947469711304</c:v>
                </c:pt>
                <c:pt idx="812">
                  <c:v>0.79132694005966187</c:v>
                </c:pt>
                <c:pt idx="813">
                  <c:v>0.80198472738265991</c:v>
                </c:pt>
                <c:pt idx="814">
                  <c:v>0.81060165166854858</c:v>
                </c:pt>
                <c:pt idx="815">
                  <c:v>0.82300764322280884</c:v>
                </c:pt>
                <c:pt idx="816">
                  <c:v>0.83334130048751831</c:v>
                </c:pt>
                <c:pt idx="817">
                  <c:v>0.84433531761169434</c:v>
                </c:pt>
                <c:pt idx="818">
                  <c:v>0.83738249540328979</c:v>
                </c:pt>
                <c:pt idx="819">
                  <c:v>0.83032715320587158</c:v>
                </c:pt>
                <c:pt idx="820">
                  <c:v>0.8432232141494751</c:v>
                </c:pt>
                <c:pt idx="821">
                  <c:v>0.85177481174468994</c:v>
                </c:pt>
                <c:pt idx="822">
                  <c:v>0.85341459512710571</c:v>
                </c:pt>
                <c:pt idx="823">
                  <c:v>0.85977703332901001</c:v>
                </c:pt>
                <c:pt idx="824">
                  <c:v>0.86174231767654419</c:v>
                </c:pt>
                <c:pt idx="825">
                  <c:v>0.85641020536422729</c:v>
                </c:pt>
                <c:pt idx="826">
                  <c:v>0.85045558214187622</c:v>
                </c:pt>
                <c:pt idx="827">
                  <c:v>0.83378183841705322</c:v>
                </c:pt>
                <c:pt idx="828">
                  <c:v>0.83722060918807983</c:v>
                </c:pt>
                <c:pt idx="829">
                  <c:v>0.82241392135620117</c:v>
                </c:pt>
                <c:pt idx="830">
                  <c:v>0.80624401569366455</c:v>
                </c:pt>
                <c:pt idx="831">
                  <c:v>0.78369015455245972</c:v>
                </c:pt>
                <c:pt idx="832">
                  <c:v>0.79928076267242432</c:v>
                </c:pt>
                <c:pt idx="833">
                  <c:v>0.80115205049514771</c:v>
                </c:pt>
                <c:pt idx="834">
                  <c:v>0.80391377210617065</c:v>
                </c:pt>
                <c:pt idx="835">
                  <c:v>0.79890620708465576</c:v>
                </c:pt>
                <c:pt idx="836">
                  <c:v>0.77253222465515137</c:v>
                </c:pt>
                <c:pt idx="837">
                  <c:v>0.76840293407440186</c:v>
                </c:pt>
                <c:pt idx="838">
                  <c:v>0.7207978367805481</c:v>
                </c:pt>
                <c:pt idx="839">
                  <c:v>0.71771484613418579</c:v>
                </c:pt>
                <c:pt idx="840">
                  <c:v>0.73258227109909058</c:v>
                </c:pt>
                <c:pt idx="841">
                  <c:v>0.72085577249526978</c:v>
                </c:pt>
                <c:pt idx="842">
                  <c:v>0.72147023677825928</c:v>
                </c:pt>
                <c:pt idx="843">
                  <c:v>0.73676770925521851</c:v>
                </c:pt>
                <c:pt idx="844">
                  <c:v>0.74891018867492676</c:v>
                </c:pt>
                <c:pt idx="845">
                  <c:v>0.75005418062210083</c:v>
                </c:pt>
                <c:pt idx="846">
                  <c:v>0.75591868162155151</c:v>
                </c:pt>
                <c:pt idx="847">
                  <c:v>0.75169175863265991</c:v>
                </c:pt>
                <c:pt idx="848">
                  <c:v>0.72247332334518433</c:v>
                </c:pt>
                <c:pt idx="849">
                  <c:v>0.7268061637878418</c:v>
                </c:pt>
                <c:pt idx="850">
                  <c:v>0.74943232536315918</c:v>
                </c:pt>
                <c:pt idx="851">
                  <c:v>0.77049893140792847</c:v>
                </c:pt>
                <c:pt idx="852">
                  <c:v>0.76364332437515259</c:v>
                </c:pt>
                <c:pt idx="853">
                  <c:v>0.77887231111526489</c:v>
                </c:pt>
                <c:pt idx="854">
                  <c:v>0.78843075037002563</c:v>
                </c:pt>
                <c:pt idx="855">
                  <c:v>0.77700692415237427</c:v>
                </c:pt>
                <c:pt idx="856">
                  <c:v>0.77614337205886841</c:v>
                </c:pt>
                <c:pt idx="857">
                  <c:v>0.75676989555358887</c:v>
                </c:pt>
                <c:pt idx="858">
                  <c:v>0.77170217037200928</c:v>
                </c:pt>
                <c:pt idx="859">
                  <c:v>0.7903599739074707</c:v>
                </c:pt>
                <c:pt idx="860">
                  <c:v>0.79511243104934692</c:v>
                </c:pt>
                <c:pt idx="861">
                  <c:v>0.77994275093078613</c:v>
                </c:pt>
                <c:pt idx="862">
                  <c:v>0.77903240919113159</c:v>
                </c:pt>
                <c:pt idx="863">
                  <c:v>0.76396840810775757</c:v>
                </c:pt>
                <c:pt idx="864">
                  <c:v>0.76054072380065918</c:v>
                </c:pt>
                <c:pt idx="865">
                  <c:v>0.76489365100860596</c:v>
                </c:pt>
                <c:pt idx="866">
                  <c:v>0.78505063056945801</c:v>
                </c:pt>
                <c:pt idx="867">
                  <c:v>0.78782790899276733</c:v>
                </c:pt>
                <c:pt idx="868">
                  <c:v>0.80096632242202759</c:v>
                </c:pt>
                <c:pt idx="869">
                  <c:v>0.80956918001174927</c:v>
                </c:pt>
                <c:pt idx="870">
                  <c:v>0.80180907249450684</c:v>
                </c:pt>
                <c:pt idx="871">
                  <c:v>0.80393427610397339</c:v>
                </c:pt>
                <c:pt idx="872">
                  <c:v>0.8068089485168457</c:v>
                </c:pt>
                <c:pt idx="873">
                  <c:v>0.8196178674697876</c:v>
                </c:pt>
                <c:pt idx="874">
                  <c:v>0.82393354177474976</c:v>
                </c:pt>
                <c:pt idx="875">
                  <c:v>0.82070744037628174</c:v>
                </c:pt>
                <c:pt idx="876">
                  <c:v>0.80961310863494873</c:v>
                </c:pt>
                <c:pt idx="877">
                  <c:v>0.79245173931121826</c:v>
                </c:pt>
                <c:pt idx="878">
                  <c:v>0.80464279651641846</c:v>
                </c:pt>
                <c:pt idx="879">
                  <c:v>0.80254900455474854</c:v>
                </c:pt>
                <c:pt idx="880">
                  <c:v>0.80876141786575317</c:v>
                </c:pt>
                <c:pt idx="881">
                  <c:v>0.81076085567474365</c:v>
                </c:pt>
                <c:pt idx="882">
                  <c:v>0.80886596441268921</c:v>
                </c:pt>
                <c:pt idx="883">
                  <c:v>0.82572633028030396</c:v>
                </c:pt>
                <c:pt idx="884">
                  <c:v>0.83208155632019043</c:v>
                </c:pt>
                <c:pt idx="885">
                  <c:v>0.82579922676086426</c:v>
                </c:pt>
                <c:pt idx="886">
                  <c:v>0.82516670227050781</c:v>
                </c:pt>
                <c:pt idx="887">
                  <c:v>0.81693196296691895</c:v>
                </c:pt>
                <c:pt idx="888">
                  <c:v>0.82268655300140381</c:v>
                </c:pt>
                <c:pt idx="889">
                  <c:v>0.83492940664291382</c:v>
                </c:pt>
                <c:pt idx="890">
                  <c:v>0.83724093437194824</c:v>
                </c:pt>
                <c:pt idx="891">
                  <c:v>0.8388751745223999</c:v>
                </c:pt>
                <c:pt idx="892">
                  <c:v>0.84562242031097412</c:v>
                </c:pt>
                <c:pt idx="893">
                  <c:v>0.85433876514434814</c:v>
                </c:pt>
                <c:pt idx="894">
                  <c:v>0.8630329966545105</c:v>
                </c:pt>
                <c:pt idx="895">
                  <c:v>0.85485845804214478</c:v>
                </c:pt>
                <c:pt idx="896">
                  <c:v>0.8572685718536377</c:v>
                </c:pt>
                <c:pt idx="897">
                  <c:v>0.85832804441452026</c:v>
                </c:pt>
                <c:pt idx="898">
                  <c:v>0.85930615663528442</c:v>
                </c:pt>
                <c:pt idx="899">
                  <c:v>0.84416431188583374</c:v>
                </c:pt>
                <c:pt idx="900">
                  <c:v>0.85215294361114502</c:v>
                </c:pt>
                <c:pt idx="901">
                  <c:v>0.86943221092224121</c:v>
                </c:pt>
                <c:pt idx="902">
                  <c:v>0.87030017375946045</c:v>
                </c:pt>
                <c:pt idx="903">
                  <c:v>0.86711257696151733</c:v>
                </c:pt>
                <c:pt idx="904">
                  <c:v>0.8490523099899292</c:v>
                </c:pt>
                <c:pt idx="905">
                  <c:v>0.85229450464248657</c:v>
                </c:pt>
                <c:pt idx="906">
                  <c:v>0.86347222328186035</c:v>
                </c:pt>
                <c:pt idx="907">
                  <c:v>0.87800318002700806</c:v>
                </c:pt>
                <c:pt idx="908">
                  <c:v>0.88758790493011475</c:v>
                </c:pt>
                <c:pt idx="909">
                  <c:v>0.88281047344207764</c:v>
                </c:pt>
                <c:pt idx="910">
                  <c:v>0.89781206846237183</c:v>
                </c:pt>
                <c:pt idx="911">
                  <c:v>0.9070432186126709</c:v>
                </c:pt>
                <c:pt idx="912">
                  <c:v>0.90832811594009399</c:v>
                </c:pt>
                <c:pt idx="913">
                  <c:v>0.88360905647277832</c:v>
                </c:pt>
                <c:pt idx="914">
                  <c:v>0.88221633434295654</c:v>
                </c:pt>
                <c:pt idx="915">
                  <c:v>0.88526540994644165</c:v>
                </c:pt>
                <c:pt idx="916">
                  <c:v>0.90720218420028687</c:v>
                </c:pt>
                <c:pt idx="917">
                  <c:v>0.89772289991378784</c:v>
                </c:pt>
                <c:pt idx="918">
                  <c:v>0.8749154806137085</c:v>
                </c:pt>
                <c:pt idx="919">
                  <c:v>0.86910468339920044</c:v>
                </c:pt>
                <c:pt idx="920">
                  <c:v>0.85207623243331909</c:v>
                </c:pt>
                <c:pt idx="921">
                  <c:v>0.84916085004806519</c:v>
                </c:pt>
                <c:pt idx="922">
                  <c:v>0.82578587532043457</c:v>
                </c:pt>
                <c:pt idx="923">
                  <c:v>0.83929520845413208</c:v>
                </c:pt>
                <c:pt idx="924">
                  <c:v>0.82800847291946411</c:v>
                </c:pt>
                <c:pt idx="925">
                  <c:v>0.82547038793563843</c:v>
                </c:pt>
                <c:pt idx="926">
                  <c:v>0.83120983839035034</c:v>
                </c:pt>
                <c:pt idx="927">
                  <c:v>0.8421826958656311</c:v>
                </c:pt>
                <c:pt idx="928">
                  <c:v>0.83319813013076782</c:v>
                </c:pt>
                <c:pt idx="929">
                  <c:v>0.8215898871421814</c:v>
                </c:pt>
                <c:pt idx="930">
                  <c:v>0.80930519104003906</c:v>
                </c:pt>
                <c:pt idx="931">
                  <c:v>0.81285011768341064</c:v>
                </c:pt>
                <c:pt idx="932">
                  <c:v>0.82058566808700562</c:v>
                </c:pt>
                <c:pt idx="933">
                  <c:v>0.80525189638137817</c:v>
                </c:pt>
                <c:pt idx="934">
                  <c:v>0.81596922874450684</c:v>
                </c:pt>
                <c:pt idx="935">
                  <c:v>0.83305227756500244</c:v>
                </c:pt>
                <c:pt idx="936">
                  <c:v>0.85343688726425171</c:v>
                </c:pt>
                <c:pt idx="937">
                  <c:v>0.85622000694274902</c:v>
                </c:pt>
                <c:pt idx="938">
                  <c:v>0.86474102735519409</c:v>
                </c:pt>
                <c:pt idx="939">
                  <c:v>0.86180382966995239</c:v>
                </c:pt>
                <c:pt idx="940">
                  <c:v>0.85675311088562012</c:v>
                </c:pt>
                <c:pt idx="941">
                  <c:v>0.85604989528656006</c:v>
                </c:pt>
                <c:pt idx="942">
                  <c:v>0.85740411281585693</c:v>
                </c:pt>
                <c:pt idx="943">
                  <c:v>0.86723160743713379</c:v>
                </c:pt>
                <c:pt idx="944">
                  <c:v>0.87456923723220825</c:v>
                </c:pt>
                <c:pt idx="945">
                  <c:v>0.87985706329345703</c:v>
                </c:pt>
                <c:pt idx="946">
                  <c:v>0.84072476625442505</c:v>
                </c:pt>
                <c:pt idx="947">
                  <c:v>0.86058765649795532</c:v>
                </c:pt>
                <c:pt idx="948">
                  <c:v>0.87687283754348755</c:v>
                </c:pt>
                <c:pt idx="949">
                  <c:v>0.87591993808746338</c:v>
                </c:pt>
                <c:pt idx="950">
                  <c:v>0.87370353937149048</c:v>
                </c:pt>
                <c:pt idx="951">
                  <c:v>0.88015156984329224</c:v>
                </c:pt>
                <c:pt idx="952">
                  <c:v>0.88077181577682495</c:v>
                </c:pt>
                <c:pt idx="953">
                  <c:v>0.87102741003036499</c:v>
                </c:pt>
                <c:pt idx="954">
                  <c:v>0.87329751253128052</c:v>
                </c:pt>
                <c:pt idx="955">
                  <c:v>0.87518638372421265</c:v>
                </c:pt>
                <c:pt idx="956">
                  <c:v>0.8600882887840271</c:v>
                </c:pt>
                <c:pt idx="957">
                  <c:v>0.85480695962905884</c:v>
                </c:pt>
                <c:pt idx="958">
                  <c:v>0.85481095314025879</c:v>
                </c:pt>
                <c:pt idx="959">
                  <c:v>0.84611088037490845</c:v>
                </c:pt>
                <c:pt idx="960">
                  <c:v>0.83540445566177368</c:v>
                </c:pt>
                <c:pt idx="961">
                  <c:v>0.83445382118225098</c:v>
                </c:pt>
                <c:pt idx="962">
                  <c:v>0.84024274349212646</c:v>
                </c:pt>
                <c:pt idx="963">
                  <c:v>0.8491051197052002</c:v>
                </c:pt>
                <c:pt idx="964">
                  <c:v>0.8345416784286499</c:v>
                </c:pt>
                <c:pt idx="965">
                  <c:v>0.84739309549331665</c:v>
                </c:pt>
                <c:pt idx="966">
                  <c:v>0.85011959075927734</c:v>
                </c:pt>
                <c:pt idx="967">
                  <c:v>0.85370755195617676</c:v>
                </c:pt>
                <c:pt idx="968">
                  <c:v>0.85789525508880615</c:v>
                </c:pt>
                <c:pt idx="969">
                  <c:v>0.85085821151733398</c:v>
                </c:pt>
                <c:pt idx="970">
                  <c:v>0.82735496759414673</c:v>
                </c:pt>
                <c:pt idx="971">
                  <c:v>0.83243030309677124</c:v>
                </c:pt>
                <c:pt idx="972">
                  <c:v>0.83344316482543945</c:v>
                </c:pt>
                <c:pt idx="973">
                  <c:v>0.82403856515884399</c:v>
                </c:pt>
                <c:pt idx="974">
                  <c:v>0.80901402235031128</c:v>
                </c:pt>
                <c:pt idx="975">
                  <c:v>0.80530989170074463</c:v>
                </c:pt>
                <c:pt idx="976">
                  <c:v>0.82125407457351685</c:v>
                </c:pt>
                <c:pt idx="977">
                  <c:v>0.826740562915802</c:v>
                </c:pt>
                <c:pt idx="978">
                  <c:v>0.82811659574508667</c:v>
                </c:pt>
                <c:pt idx="979">
                  <c:v>0.81866365671157837</c:v>
                </c:pt>
                <c:pt idx="980">
                  <c:v>0.81246775388717651</c:v>
                </c:pt>
                <c:pt idx="981">
                  <c:v>0.82494932413101196</c:v>
                </c:pt>
                <c:pt idx="982">
                  <c:v>0.84700691699981689</c:v>
                </c:pt>
                <c:pt idx="983">
                  <c:v>0.85290271043777466</c:v>
                </c:pt>
                <c:pt idx="984">
                  <c:v>0.86565160751342773</c:v>
                </c:pt>
                <c:pt idx="985">
                  <c:v>0.86549085378646851</c:v>
                </c:pt>
                <c:pt idx="986">
                  <c:v>0.86367666721343994</c:v>
                </c:pt>
                <c:pt idx="987">
                  <c:v>0.87139976024627686</c:v>
                </c:pt>
                <c:pt idx="988">
                  <c:v>0.86626428365707397</c:v>
                </c:pt>
                <c:pt idx="989">
                  <c:v>0.88237369060516357</c:v>
                </c:pt>
                <c:pt idx="990">
                  <c:v>0.90845000743865967</c:v>
                </c:pt>
                <c:pt idx="991">
                  <c:v>0.90973156690597534</c:v>
                </c:pt>
                <c:pt idx="992">
                  <c:v>0.91977202892303467</c:v>
                </c:pt>
                <c:pt idx="993">
                  <c:v>0.90617436170578003</c:v>
                </c:pt>
                <c:pt idx="994">
                  <c:v>0.92172247171401978</c:v>
                </c:pt>
                <c:pt idx="995">
                  <c:v>0.93924319744110107</c:v>
                </c:pt>
                <c:pt idx="996">
                  <c:v>0.93811821937561035</c:v>
                </c:pt>
                <c:pt idx="997">
                  <c:v>0.93818396329879761</c:v>
                </c:pt>
                <c:pt idx="998">
                  <c:v>0.92504680156707764</c:v>
                </c:pt>
                <c:pt idx="999">
                  <c:v>0.91899281740188599</c:v>
                </c:pt>
                <c:pt idx="1000">
                  <c:v>0.91539770364761353</c:v>
                </c:pt>
                <c:pt idx="1001">
                  <c:v>0.88321381807327271</c:v>
                </c:pt>
                <c:pt idx="1002">
                  <c:v>0.88901972770690918</c:v>
                </c:pt>
                <c:pt idx="1003">
                  <c:v>0.87725830078125</c:v>
                </c:pt>
                <c:pt idx="1004">
                  <c:v>0.88644438982009888</c:v>
                </c:pt>
                <c:pt idx="1005">
                  <c:v>0.90492051839828491</c:v>
                </c:pt>
                <c:pt idx="1006">
                  <c:v>0.90509170293807983</c:v>
                </c:pt>
                <c:pt idx="1007">
                  <c:v>0.90023511648178101</c:v>
                </c:pt>
                <c:pt idx="1008">
                  <c:v>0.89911413192749023</c:v>
                </c:pt>
                <c:pt idx="1009">
                  <c:v>0.89458620548248291</c:v>
                </c:pt>
                <c:pt idx="1010">
                  <c:v>0.86065208911895752</c:v>
                </c:pt>
                <c:pt idx="1011">
                  <c:v>0.86154747009277344</c:v>
                </c:pt>
                <c:pt idx="1012">
                  <c:v>0.86186009645462036</c:v>
                </c:pt>
                <c:pt idx="1013">
                  <c:v>0.8711090087890625</c:v>
                </c:pt>
                <c:pt idx="1014">
                  <c:v>0.86705774068832397</c:v>
                </c:pt>
                <c:pt idx="1015">
                  <c:v>0.88448703289031982</c:v>
                </c:pt>
                <c:pt idx="1016">
                  <c:v>0.88940340280532837</c:v>
                </c:pt>
                <c:pt idx="1017">
                  <c:v>0.88750207424163818</c:v>
                </c:pt>
                <c:pt idx="1018">
                  <c:v>0.86429375410079956</c:v>
                </c:pt>
                <c:pt idx="1019">
                  <c:v>0.88119673728942871</c:v>
                </c:pt>
                <c:pt idx="1020">
                  <c:v>0.88865876197814941</c:v>
                </c:pt>
                <c:pt idx="1021">
                  <c:v>0.88983660936355591</c:v>
                </c:pt>
                <c:pt idx="1022">
                  <c:v>0.89214593172073364</c:v>
                </c:pt>
                <c:pt idx="1023">
                  <c:v>0.87933552265167236</c:v>
                </c:pt>
                <c:pt idx="1024">
                  <c:v>0.86177819967269897</c:v>
                </c:pt>
                <c:pt idx="1025">
                  <c:v>0.8562580943107605</c:v>
                </c:pt>
                <c:pt idx="1026">
                  <c:v>0.86940163373947144</c:v>
                </c:pt>
                <c:pt idx="1027">
                  <c:v>0.86997127532958984</c:v>
                </c:pt>
                <c:pt idx="1028">
                  <c:v>0.86868643760681152</c:v>
                </c:pt>
                <c:pt idx="1029">
                  <c:v>0.87826204299926758</c:v>
                </c:pt>
                <c:pt idx="1030">
                  <c:v>0.88771432638168335</c:v>
                </c:pt>
                <c:pt idx="1031">
                  <c:v>0.895946204662323</c:v>
                </c:pt>
                <c:pt idx="1032">
                  <c:v>0.90047061443328857</c:v>
                </c:pt>
                <c:pt idx="1033">
                  <c:v>0.89653635025024414</c:v>
                </c:pt>
                <c:pt idx="1034">
                  <c:v>0.90325528383255005</c:v>
                </c:pt>
                <c:pt idx="1035">
                  <c:v>0.89669507741928101</c:v>
                </c:pt>
                <c:pt idx="1036">
                  <c:v>0.89624404907226563</c:v>
                </c:pt>
                <c:pt idx="1037">
                  <c:v>0.89514195919036865</c:v>
                </c:pt>
                <c:pt idx="1038">
                  <c:v>0.89833509922027588</c:v>
                </c:pt>
                <c:pt idx="1039">
                  <c:v>0.8840828537940979</c:v>
                </c:pt>
                <c:pt idx="1040">
                  <c:v>0.8800322413444519</c:v>
                </c:pt>
                <c:pt idx="1041">
                  <c:v>0.87601888179779053</c:v>
                </c:pt>
                <c:pt idx="1042">
                  <c:v>0.86612939834594727</c:v>
                </c:pt>
                <c:pt idx="1043">
                  <c:v>0.84737235307693481</c:v>
                </c:pt>
                <c:pt idx="1044">
                  <c:v>0.82149022817611694</c:v>
                </c:pt>
                <c:pt idx="1045">
                  <c:v>0.83360391855239868</c:v>
                </c:pt>
                <c:pt idx="1046">
                  <c:v>0.83967798948287964</c:v>
                </c:pt>
                <c:pt idx="1047">
                  <c:v>0.84683883190155029</c:v>
                </c:pt>
                <c:pt idx="1048">
                  <c:v>0.85122919082641602</c:v>
                </c:pt>
                <c:pt idx="1049">
                  <c:v>0.83606511354446411</c:v>
                </c:pt>
                <c:pt idx="1050">
                  <c:v>0.83696717023849487</c:v>
                </c:pt>
                <c:pt idx="1051">
                  <c:v>0.82849740982055664</c:v>
                </c:pt>
                <c:pt idx="1052">
                  <c:v>0.85006499290466309</c:v>
                </c:pt>
                <c:pt idx="1053">
                  <c:v>0.84875667095184326</c:v>
                </c:pt>
                <c:pt idx="1054">
                  <c:v>0.84806841611862183</c:v>
                </c:pt>
                <c:pt idx="1055">
                  <c:v>0.83213484287261963</c:v>
                </c:pt>
                <c:pt idx="1056">
                  <c:v>0.83086830377578735</c:v>
                </c:pt>
                <c:pt idx="1057">
                  <c:v>0.82612115144729614</c:v>
                </c:pt>
                <c:pt idx="1058">
                  <c:v>0.82842785120010376</c:v>
                </c:pt>
                <c:pt idx="1059">
                  <c:v>0.83547848463058472</c:v>
                </c:pt>
                <c:pt idx="1060">
                  <c:v>0.83521229028701782</c:v>
                </c:pt>
                <c:pt idx="1061">
                  <c:v>0.84422469139099121</c:v>
                </c:pt>
                <c:pt idx="1062">
                  <c:v>0.85334885120391846</c:v>
                </c:pt>
                <c:pt idx="1063">
                  <c:v>0.85130548477172852</c:v>
                </c:pt>
                <c:pt idx="1064">
                  <c:v>0.86095172166824341</c:v>
                </c:pt>
                <c:pt idx="1065">
                  <c:v>0.8520958423614502</c:v>
                </c:pt>
                <c:pt idx="1066">
                  <c:v>0.85373920202255249</c:v>
                </c:pt>
                <c:pt idx="1067">
                  <c:v>0.85228514671325684</c:v>
                </c:pt>
                <c:pt idx="1068">
                  <c:v>0.84483355283737183</c:v>
                </c:pt>
                <c:pt idx="1069">
                  <c:v>0.85436725616455078</c:v>
                </c:pt>
                <c:pt idx="1070">
                  <c:v>0.85130792856216431</c:v>
                </c:pt>
                <c:pt idx="1071">
                  <c:v>0.84664732217788696</c:v>
                </c:pt>
                <c:pt idx="1072">
                  <c:v>0.85614287853240967</c:v>
                </c:pt>
                <c:pt idx="1073">
                  <c:v>0.86016315221786499</c:v>
                </c:pt>
                <c:pt idx="1074">
                  <c:v>0.85839337110519409</c:v>
                </c:pt>
                <c:pt idx="1075">
                  <c:v>0.8676334023475647</c:v>
                </c:pt>
                <c:pt idx="1076">
                  <c:v>0.87285584211349487</c:v>
                </c:pt>
                <c:pt idx="1077">
                  <c:v>0.86491048336029053</c:v>
                </c:pt>
                <c:pt idx="1078">
                  <c:v>0.86017388105392456</c:v>
                </c:pt>
                <c:pt idx="1079">
                  <c:v>0.83734238147735596</c:v>
                </c:pt>
                <c:pt idx="1080">
                  <c:v>0.8448442816734314</c:v>
                </c:pt>
                <c:pt idx="1081">
                  <c:v>0.85076075792312622</c:v>
                </c:pt>
                <c:pt idx="1082">
                  <c:v>0.8559609055519104</c:v>
                </c:pt>
                <c:pt idx="1083">
                  <c:v>0.85034853219985962</c:v>
                </c:pt>
                <c:pt idx="1084">
                  <c:v>0.86103242635726929</c:v>
                </c:pt>
                <c:pt idx="1085">
                  <c:v>0.86713534593582153</c:v>
                </c:pt>
                <c:pt idx="1086">
                  <c:v>0.87506800889968872</c:v>
                </c:pt>
                <c:pt idx="1087">
                  <c:v>0.88104826211929321</c:v>
                </c:pt>
                <c:pt idx="1088">
                  <c:v>0.88719820976257324</c:v>
                </c:pt>
                <c:pt idx="1089">
                  <c:v>0.89619141817092896</c:v>
                </c:pt>
                <c:pt idx="1090">
                  <c:v>0.89282798767089844</c:v>
                </c:pt>
                <c:pt idx="1091">
                  <c:v>0.89504122734069824</c:v>
                </c:pt>
                <c:pt idx="1092">
                  <c:v>0.90066385269165039</c:v>
                </c:pt>
                <c:pt idx="1093">
                  <c:v>0.88788801431655884</c:v>
                </c:pt>
                <c:pt idx="1094">
                  <c:v>0.88784205913543701</c:v>
                </c:pt>
                <c:pt idx="1095">
                  <c:v>0.89844411611557007</c:v>
                </c:pt>
                <c:pt idx="1096">
                  <c:v>0.9120556116104126</c:v>
                </c:pt>
                <c:pt idx="1097">
                  <c:v>0.91257089376449585</c:v>
                </c:pt>
                <c:pt idx="1098">
                  <c:v>0.90566068887710571</c:v>
                </c:pt>
                <c:pt idx="1099">
                  <c:v>0.89882069826126099</c:v>
                </c:pt>
                <c:pt idx="1100">
                  <c:v>0.90129125118255615</c:v>
                </c:pt>
                <c:pt idx="1101">
                  <c:v>0.89855360984802246</c:v>
                </c:pt>
                <c:pt idx="1102">
                  <c:v>0.91038036346435547</c:v>
                </c:pt>
                <c:pt idx="1103">
                  <c:v>0.90454459190368652</c:v>
                </c:pt>
                <c:pt idx="1104">
                  <c:v>0.90390020608901978</c:v>
                </c:pt>
                <c:pt idx="1105">
                  <c:v>0.91183245182037354</c:v>
                </c:pt>
                <c:pt idx="1106">
                  <c:v>0.92935031652450562</c:v>
                </c:pt>
                <c:pt idx="1107">
                  <c:v>0.93815445899963379</c:v>
                </c:pt>
                <c:pt idx="1108">
                  <c:v>0.9397093653678894</c:v>
                </c:pt>
                <c:pt idx="1109">
                  <c:v>0.94911998510360718</c:v>
                </c:pt>
                <c:pt idx="1110">
                  <c:v>0.93868005275726318</c:v>
                </c:pt>
                <c:pt idx="1111">
                  <c:v>0.95398080348968506</c:v>
                </c:pt>
                <c:pt idx="1112">
                  <c:v>0.95872366428375244</c:v>
                </c:pt>
                <c:pt idx="1113">
                  <c:v>0.96507358551025391</c:v>
                </c:pt>
                <c:pt idx="1114">
                  <c:v>0.95559561252593994</c:v>
                </c:pt>
                <c:pt idx="1115">
                  <c:v>0.96130472421646118</c:v>
                </c:pt>
                <c:pt idx="1116">
                  <c:v>0.97586828470230103</c:v>
                </c:pt>
                <c:pt idx="1117">
                  <c:v>0.98094898462295532</c:v>
                </c:pt>
                <c:pt idx="1118">
                  <c:v>0.98139554262161255</c:v>
                </c:pt>
                <c:pt idx="1119">
                  <c:v>0.97508478164672852</c:v>
                </c:pt>
                <c:pt idx="1120">
                  <c:v>0.98626196384429932</c:v>
                </c:pt>
                <c:pt idx="1121">
                  <c:v>0.9996185302734375</c:v>
                </c:pt>
                <c:pt idx="1122">
                  <c:v>1.002604722976685</c:v>
                </c:pt>
                <c:pt idx="1123">
                  <c:v>1.0027076005935669</c:v>
                </c:pt>
                <c:pt idx="1124">
                  <c:v>1.0022708177566531</c:v>
                </c:pt>
                <c:pt idx="1125">
                  <c:v>1.008137106895447</c:v>
                </c:pt>
                <c:pt idx="1126">
                  <c:v>1.000420808792114</c:v>
                </c:pt>
                <c:pt idx="1127">
                  <c:v>0.98268395662307739</c:v>
                </c:pt>
                <c:pt idx="1128">
                  <c:v>0.98572146892547607</c:v>
                </c:pt>
                <c:pt idx="1129">
                  <c:v>0.97686624526977539</c:v>
                </c:pt>
                <c:pt idx="1130">
                  <c:v>0.98720788955688477</c:v>
                </c:pt>
                <c:pt idx="1131">
                  <c:v>1.004946708679199</c:v>
                </c:pt>
                <c:pt idx="1132">
                  <c:v>1.0202586650848391</c:v>
                </c:pt>
                <c:pt idx="1133">
                  <c:v>1.027490615844727</c:v>
                </c:pt>
                <c:pt idx="1134">
                  <c:v>1.0362590551376341</c:v>
                </c:pt>
                <c:pt idx="1135">
                  <c:v>1.040403366088867</c:v>
                </c:pt>
                <c:pt idx="1136">
                  <c:v>1.0482568740844731</c:v>
                </c:pt>
                <c:pt idx="1137">
                  <c:v>1.0500873327255249</c:v>
                </c:pt>
                <c:pt idx="1138">
                  <c:v>1.0489798784255979</c:v>
                </c:pt>
                <c:pt idx="1139">
                  <c:v>1.060575008392334</c:v>
                </c:pt>
                <c:pt idx="1140">
                  <c:v>1.071857690811157</c:v>
                </c:pt>
                <c:pt idx="1141">
                  <c:v>1.035737276077271</c:v>
                </c:pt>
                <c:pt idx="1142">
                  <c:v>1.0447671413421631</c:v>
                </c:pt>
                <c:pt idx="1143">
                  <c:v>1.0521160364151001</c:v>
                </c:pt>
                <c:pt idx="1144">
                  <c:v>1.0609713792800901</c:v>
                </c:pt>
                <c:pt idx="1145">
                  <c:v>1.0465914011001589</c:v>
                </c:pt>
                <c:pt idx="1146">
                  <c:v>1.060022711753845</c:v>
                </c:pt>
                <c:pt idx="1147">
                  <c:v>1.073675870895386</c:v>
                </c:pt>
                <c:pt idx="1148">
                  <c:v>1.0734584331512449</c:v>
                </c:pt>
                <c:pt idx="1149">
                  <c:v>1.0768474340438841</c:v>
                </c:pt>
                <c:pt idx="1150">
                  <c:v>1.087437629699707</c:v>
                </c:pt>
                <c:pt idx="1151">
                  <c:v>1.0960624217987061</c:v>
                </c:pt>
                <c:pt idx="1152">
                  <c:v>1.1133215427398679</c:v>
                </c:pt>
                <c:pt idx="1153">
                  <c:v>1.115655899047852</c:v>
                </c:pt>
                <c:pt idx="1154">
                  <c:v>1.11071789264679</c:v>
                </c:pt>
                <c:pt idx="1155">
                  <c:v>1.1109025478363039</c:v>
                </c:pt>
                <c:pt idx="1156">
                  <c:v>1.107201933860779</c:v>
                </c:pt>
                <c:pt idx="1157">
                  <c:v>1.1120231151580811</c:v>
                </c:pt>
                <c:pt idx="1158">
                  <c:v>1.0938607454299929</c:v>
                </c:pt>
                <c:pt idx="1159">
                  <c:v>1.08371365070343</c:v>
                </c:pt>
                <c:pt idx="1160">
                  <c:v>1.0989699363708501</c:v>
                </c:pt>
                <c:pt idx="1161">
                  <c:v>1.0889066457748411</c:v>
                </c:pt>
                <c:pt idx="1162">
                  <c:v>1.0758829116821289</c:v>
                </c:pt>
                <c:pt idx="1163">
                  <c:v>1.060191869735718</c:v>
                </c:pt>
                <c:pt idx="1164">
                  <c:v>1.0645250082015989</c:v>
                </c:pt>
                <c:pt idx="1165">
                  <c:v>1.0722954273223879</c:v>
                </c:pt>
                <c:pt idx="1166">
                  <c:v>1.0980323553085329</c:v>
                </c:pt>
                <c:pt idx="1167">
                  <c:v>1.11292552947998</c:v>
                </c:pt>
                <c:pt idx="1168">
                  <c:v>1.1131206750869751</c:v>
                </c:pt>
                <c:pt idx="1169">
                  <c:v>1.1117352247238159</c:v>
                </c:pt>
                <c:pt idx="1170">
                  <c:v>1.1211621761322019</c:v>
                </c:pt>
                <c:pt idx="1171">
                  <c:v>1.1155375242233281</c:v>
                </c:pt>
                <c:pt idx="1172">
                  <c:v>1.113747835159302</c:v>
                </c:pt>
                <c:pt idx="1173">
                  <c:v>1.120303869247437</c:v>
                </c:pt>
                <c:pt idx="1174">
                  <c:v>1.1096928119659419</c:v>
                </c:pt>
                <c:pt idx="1175">
                  <c:v>1.1216756105422969</c:v>
                </c:pt>
                <c:pt idx="1176">
                  <c:v>1.0883394479751589</c:v>
                </c:pt>
                <c:pt idx="1177">
                  <c:v>1.1070461273193359</c:v>
                </c:pt>
                <c:pt idx="1178">
                  <c:v>1.097300171852112</c:v>
                </c:pt>
                <c:pt idx="1179">
                  <c:v>1.094610929489136</c:v>
                </c:pt>
                <c:pt idx="1180">
                  <c:v>1.1055036783218379</c:v>
                </c:pt>
                <c:pt idx="1181">
                  <c:v>1.107551574707031</c:v>
                </c:pt>
                <c:pt idx="1182">
                  <c:v>1.111442089080811</c:v>
                </c:pt>
                <c:pt idx="1183">
                  <c:v>1.109106659889221</c:v>
                </c:pt>
                <c:pt idx="1184">
                  <c:v>1.121401786804199</c:v>
                </c:pt>
                <c:pt idx="1185">
                  <c:v>1.139761090278625</c:v>
                </c:pt>
                <c:pt idx="1186">
                  <c:v>1.1569021940231321</c:v>
                </c:pt>
                <c:pt idx="1187">
                  <c:v>1.162522554397583</c:v>
                </c:pt>
                <c:pt idx="1188">
                  <c:v>1.170811772346497</c:v>
                </c:pt>
                <c:pt idx="1189">
                  <c:v>1.1694468259811399</c:v>
                </c:pt>
                <c:pt idx="1190">
                  <c:v>1.161169052124023</c:v>
                </c:pt>
                <c:pt idx="1191">
                  <c:v>1.1766682863235469</c:v>
                </c:pt>
                <c:pt idx="1192">
                  <c:v>1.190345883369446</c:v>
                </c:pt>
                <c:pt idx="1193">
                  <c:v>1.2155300378799441</c:v>
                </c:pt>
                <c:pt idx="1194">
                  <c:v>1.189206004142761</c:v>
                </c:pt>
                <c:pt idx="1195">
                  <c:v>1.206770658493042</c:v>
                </c:pt>
                <c:pt idx="1196">
                  <c:v>1.158330082893372</c:v>
                </c:pt>
                <c:pt idx="1197">
                  <c:v>1.1981698274612429</c:v>
                </c:pt>
                <c:pt idx="1198">
                  <c:v>1.216083168983459</c:v>
                </c:pt>
                <c:pt idx="1199">
                  <c:v>1.224724173545837</c:v>
                </c:pt>
                <c:pt idx="1200">
                  <c:v>1.24487841129303</c:v>
                </c:pt>
                <c:pt idx="1201">
                  <c:v>1.250027656555176</c:v>
                </c:pt>
                <c:pt idx="1202">
                  <c:v>1.2390123605728149</c:v>
                </c:pt>
                <c:pt idx="1203">
                  <c:v>1.2391815185546879</c:v>
                </c:pt>
                <c:pt idx="1204">
                  <c:v>1.231618285179138</c:v>
                </c:pt>
                <c:pt idx="1205">
                  <c:v>1.18281102180481</c:v>
                </c:pt>
                <c:pt idx="1206">
                  <c:v>1.1579546928405759</c:v>
                </c:pt>
                <c:pt idx="1207">
                  <c:v>1.173258900642395</c:v>
                </c:pt>
                <c:pt idx="1208">
                  <c:v>1.1960442066192629</c:v>
                </c:pt>
                <c:pt idx="1209">
                  <c:v>1.209017395973206</c:v>
                </c:pt>
                <c:pt idx="1210">
                  <c:v>1.1967295408248899</c:v>
                </c:pt>
                <c:pt idx="1211">
                  <c:v>1.176094770431519</c:v>
                </c:pt>
                <c:pt idx="1212">
                  <c:v>1.186713814735413</c:v>
                </c:pt>
                <c:pt idx="1213">
                  <c:v>1.207738995552063</c:v>
                </c:pt>
                <c:pt idx="1214">
                  <c:v>1.221750855445862</c:v>
                </c:pt>
                <c:pt idx="1215">
                  <c:v>1.223618745803833</c:v>
                </c:pt>
                <c:pt idx="1216">
                  <c:v>1.2137631177902219</c:v>
                </c:pt>
                <c:pt idx="1217">
                  <c:v>1.2059644460678101</c:v>
                </c:pt>
                <c:pt idx="1218">
                  <c:v>1.188833475112915</c:v>
                </c:pt>
                <c:pt idx="1219">
                  <c:v>1.205079913139343</c:v>
                </c:pt>
                <c:pt idx="1220">
                  <c:v>1.199427485466003</c:v>
                </c:pt>
                <c:pt idx="1221">
                  <c:v>1.2148780822753911</c:v>
                </c:pt>
                <c:pt idx="1222">
                  <c:v>1.2307267189025879</c:v>
                </c:pt>
                <c:pt idx="1223">
                  <c:v>1.1776131391525271</c:v>
                </c:pt>
                <c:pt idx="1224">
                  <c:v>1.220112204551697</c:v>
                </c:pt>
                <c:pt idx="1225">
                  <c:v>1.251142740249634</c:v>
                </c:pt>
                <c:pt idx="1226">
                  <c:v>1.2686359882354741</c:v>
                </c:pt>
                <c:pt idx="1227">
                  <c:v>1.255957365036011</c:v>
                </c:pt>
                <c:pt idx="1228">
                  <c:v>1.2839803695678711</c:v>
                </c:pt>
                <c:pt idx="1229">
                  <c:v>1.2872883081436159</c:v>
                </c:pt>
                <c:pt idx="1230">
                  <c:v>1.2797307968139651</c:v>
                </c:pt>
                <c:pt idx="1231">
                  <c:v>1.271099448204041</c:v>
                </c:pt>
                <c:pt idx="1232">
                  <c:v>1.255832314491272</c:v>
                </c:pt>
                <c:pt idx="1233">
                  <c:v>1.2506288290023799</c:v>
                </c:pt>
                <c:pt idx="1234">
                  <c:v>1.2724976539611821</c:v>
                </c:pt>
                <c:pt idx="1235">
                  <c:v>1.2671563625335689</c:v>
                </c:pt>
                <c:pt idx="1236">
                  <c:v>1.2606233358383181</c:v>
                </c:pt>
                <c:pt idx="1237">
                  <c:v>1.233995676040649</c:v>
                </c:pt>
                <c:pt idx="1238">
                  <c:v>1.2273492813110349</c:v>
                </c:pt>
                <c:pt idx="1239">
                  <c:v>1.2442334890365601</c:v>
                </c:pt>
                <c:pt idx="1240">
                  <c:v>1.257851839065552</c:v>
                </c:pt>
                <c:pt idx="1241">
                  <c:v>1.266670703887939</c:v>
                </c:pt>
                <c:pt idx="1242">
                  <c:v>1.2862751483917241</c:v>
                </c:pt>
                <c:pt idx="1243">
                  <c:v>1.308668732643127</c:v>
                </c:pt>
                <c:pt idx="1244">
                  <c:v>1.317895650863647</c:v>
                </c:pt>
                <c:pt idx="1245">
                  <c:v>1.316879034042358</c:v>
                </c:pt>
                <c:pt idx="1246">
                  <c:v>1.330929279327393</c:v>
                </c:pt>
                <c:pt idx="1247">
                  <c:v>1.3418329954147341</c:v>
                </c:pt>
                <c:pt idx="1248">
                  <c:v>1.368883609771729</c:v>
                </c:pt>
                <c:pt idx="1249">
                  <c:v>1.3641712665557859</c:v>
                </c:pt>
                <c:pt idx="1250">
                  <c:v>1.384630560874939</c:v>
                </c:pt>
                <c:pt idx="1251">
                  <c:v>1.3843110799789431</c:v>
                </c:pt>
                <c:pt idx="1252">
                  <c:v>1.3673751354217529</c:v>
                </c:pt>
                <c:pt idx="1253">
                  <c:v>1.3850351572036741</c:v>
                </c:pt>
                <c:pt idx="1254">
                  <c:v>1.3993597030639651</c:v>
                </c:pt>
                <c:pt idx="1255">
                  <c:v>1.3963291645050051</c:v>
                </c:pt>
                <c:pt idx="1256">
                  <c:v>1.3957148790359499</c:v>
                </c:pt>
                <c:pt idx="1257">
                  <c:v>1.4111965894699099</c:v>
                </c:pt>
                <c:pt idx="1258">
                  <c:v>1.452930808067322</c:v>
                </c:pt>
                <c:pt idx="1259">
                  <c:v>1.4755134582519529</c:v>
                </c:pt>
                <c:pt idx="1260">
                  <c:v>1.5000413656234739</c:v>
                </c:pt>
                <c:pt idx="1261">
                  <c:v>1.512168884277344</c:v>
                </c:pt>
                <c:pt idx="1262">
                  <c:v>1.527426481246948</c:v>
                </c:pt>
                <c:pt idx="1263">
                  <c:v>1.5644938945770259</c:v>
                </c:pt>
                <c:pt idx="1264">
                  <c:v>1.5709526538848879</c:v>
                </c:pt>
                <c:pt idx="1265">
                  <c:v>1.5885099172592161</c:v>
                </c:pt>
                <c:pt idx="1266">
                  <c:v>1.5772653818130491</c:v>
                </c:pt>
                <c:pt idx="1267">
                  <c:v>1.59543776512146</c:v>
                </c:pt>
                <c:pt idx="1268">
                  <c:v>1.6154036521911621</c:v>
                </c:pt>
                <c:pt idx="1269">
                  <c:v>1.6170996427536011</c:v>
                </c:pt>
                <c:pt idx="1270">
                  <c:v>1.6555876731872561</c:v>
                </c:pt>
                <c:pt idx="1271">
                  <c:v>1.6856673955917361</c:v>
                </c:pt>
                <c:pt idx="1272">
                  <c:v>1.712056517601013</c:v>
                </c:pt>
                <c:pt idx="1273">
                  <c:v>1.753141045570374</c:v>
                </c:pt>
                <c:pt idx="1274">
                  <c:v>1.7408145666122441</c:v>
                </c:pt>
                <c:pt idx="1275">
                  <c:v>1.7270257472991939</c:v>
                </c:pt>
                <c:pt idx="1276">
                  <c:v>1.7729625701904299</c:v>
                </c:pt>
                <c:pt idx="1277">
                  <c:v>1.811021566390991</c:v>
                </c:pt>
                <c:pt idx="1278">
                  <c:v>1.810367345809937</c:v>
                </c:pt>
                <c:pt idx="1279">
                  <c:v>1.739644050598145</c:v>
                </c:pt>
                <c:pt idx="1280">
                  <c:v>1.7640218734741211</c:v>
                </c:pt>
                <c:pt idx="1281">
                  <c:v>1.7793325185775759</c:v>
                </c:pt>
                <c:pt idx="1282">
                  <c:v>1.747927665710449</c:v>
                </c:pt>
                <c:pt idx="1283">
                  <c:v>1.8087460994720459</c:v>
                </c:pt>
                <c:pt idx="1284">
                  <c:v>1.8557310104370119</c:v>
                </c:pt>
                <c:pt idx="1285">
                  <c:v>1.875189542770386</c:v>
                </c:pt>
                <c:pt idx="1286">
                  <c:v>1.877060532569885</c:v>
                </c:pt>
                <c:pt idx="1287">
                  <c:v>1.8980003595352171</c:v>
                </c:pt>
                <c:pt idx="1288">
                  <c:v>1.8430353403091431</c:v>
                </c:pt>
                <c:pt idx="1289">
                  <c:v>1.8791025876998899</c:v>
                </c:pt>
                <c:pt idx="1290">
                  <c:v>1.8883370161056521</c:v>
                </c:pt>
                <c:pt idx="1291">
                  <c:v>1.8974354267120359</c:v>
                </c:pt>
                <c:pt idx="1292">
                  <c:v>1.828066349029541</c:v>
                </c:pt>
                <c:pt idx="1293">
                  <c:v>1.802127003669739</c:v>
                </c:pt>
                <c:pt idx="1294">
                  <c:v>1.762102365493774</c:v>
                </c:pt>
                <c:pt idx="1295">
                  <c:v>1.8285009860992429</c:v>
                </c:pt>
                <c:pt idx="1296">
                  <c:v>1.9080783128738401</c:v>
                </c:pt>
                <c:pt idx="1297">
                  <c:v>1.949873089790344</c:v>
                </c:pt>
                <c:pt idx="1298">
                  <c:v>1.967542290687561</c:v>
                </c:pt>
                <c:pt idx="1299">
                  <c:v>1.9649702310562129</c:v>
                </c:pt>
                <c:pt idx="1300">
                  <c:v>1.949250340461731</c:v>
                </c:pt>
                <c:pt idx="1301">
                  <c:v>1.9850810766220091</c:v>
                </c:pt>
                <c:pt idx="1302">
                  <c:v>2.0344069004058838</c:v>
                </c:pt>
                <c:pt idx="1303">
                  <c:v>2.0684065818786621</c:v>
                </c:pt>
                <c:pt idx="1304">
                  <c:v>2.1446323394775391</c:v>
                </c:pt>
                <c:pt idx="1305">
                  <c:v>2.1800704002380371</c:v>
                </c:pt>
                <c:pt idx="1306">
                  <c:v>2.2384657859802251</c:v>
                </c:pt>
                <c:pt idx="1307">
                  <c:v>2.3128185272216801</c:v>
                </c:pt>
                <c:pt idx="1308">
                  <c:v>2.3404109477996831</c:v>
                </c:pt>
                <c:pt idx="1309">
                  <c:v>2.2001924514770508</c:v>
                </c:pt>
                <c:pt idx="1310">
                  <c:v>2.2221355438232422</c:v>
                </c:pt>
                <c:pt idx="1311">
                  <c:v>2.338397741317749</c:v>
                </c:pt>
                <c:pt idx="1312">
                  <c:v>2.4271531105041499</c:v>
                </c:pt>
                <c:pt idx="1313">
                  <c:v>2.44801926612854</c:v>
                </c:pt>
                <c:pt idx="1314">
                  <c:v>2.4447686672210689</c:v>
                </c:pt>
                <c:pt idx="1315">
                  <c:v>2.48470139503479</c:v>
                </c:pt>
                <c:pt idx="1316">
                  <c:v>2.4593741893768311</c:v>
                </c:pt>
                <c:pt idx="1317">
                  <c:v>2.455543994903564</c:v>
                </c:pt>
                <c:pt idx="1318">
                  <c:v>2.498867511749268</c:v>
                </c:pt>
                <c:pt idx="1319">
                  <c:v>2.5341465473175049</c:v>
                </c:pt>
                <c:pt idx="1320">
                  <c:v>2.574188232421875</c:v>
                </c:pt>
                <c:pt idx="1321">
                  <c:v>2.526699542999268</c:v>
                </c:pt>
                <c:pt idx="1322">
                  <c:v>2.4256894588470459</c:v>
                </c:pt>
                <c:pt idx="1323">
                  <c:v>2.4748973846435551</c:v>
                </c:pt>
                <c:pt idx="1324">
                  <c:v>2.3925907611846919</c:v>
                </c:pt>
                <c:pt idx="1325">
                  <c:v>2.2267200946807861</c:v>
                </c:pt>
                <c:pt idx="1326">
                  <c:v>2.2399806976318359</c:v>
                </c:pt>
                <c:pt idx="1327">
                  <c:v>2.2891957759857182</c:v>
                </c:pt>
                <c:pt idx="1328">
                  <c:v>2.2085931301116939</c:v>
                </c:pt>
                <c:pt idx="1329">
                  <c:v>2.023979663848877</c:v>
                </c:pt>
                <c:pt idx="1330">
                  <c:v>1.891674757003784</c:v>
                </c:pt>
                <c:pt idx="1331">
                  <c:v>1.9856219291687009</c:v>
                </c:pt>
                <c:pt idx="1332">
                  <c:v>1.875458717346191</c:v>
                </c:pt>
                <c:pt idx="1333">
                  <c:v>1.7468580007553101</c:v>
                </c:pt>
                <c:pt idx="1334">
                  <c:v>1.6399271488189699</c:v>
                </c:pt>
                <c:pt idx="1335">
                  <c:v>1.613286018371582</c:v>
                </c:pt>
                <c:pt idx="1336">
                  <c:v>1.5079469680786131</c:v>
                </c:pt>
                <c:pt idx="1337">
                  <c:v>1.4720175266265869</c:v>
                </c:pt>
                <c:pt idx="1338">
                  <c:v>1.537560701370239</c:v>
                </c:pt>
                <c:pt idx="1339">
                  <c:v>1.6152447462081909</c:v>
                </c:pt>
                <c:pt idx="1340">
                  <c:v>1.715763211250305</c:v>
                </c:pt>
                <c:pt idx="1341">
                  <c:v>1.7521986961364751</c:v>
                </c:pt>
                <c:pt idx="1342">
                  <c:v>1.651030898094177</c:v>
                </c:pt>
                <c:pt idx="1343">
                  <c:v>1.6897051334381099</c:v>
                </c:pt>
                <c:pt idx="1344">
                  <c:v>1.7824399471282959</c:v>
                </c:pt>
                <c:pt idx="1345">
                  <c:v>1.8095952272415159</c:v>
                </c:pt>
                <c:pt idx="1346">
                  <c:v>1.8327749967575071</c:v>
                </c:pt>
                <c:pt idx="1347">
                  <c:v>1.855019688606262</c:v>
                </c:pt>
                <c:pt idx="1348">
                  <c:v>1.906690120697021</c:v>
                </c:pt>
                <c:pt idx="1349">
                  <c:v>1.8783936500549321</c:v>
                </c:pt>
                <c:pt idx="1350">
                  <c:v>1.737734198570251</c:v>
                </c:pt>
                <c:pt idx="1351">
                  <c:v>1.7055485248565669</c:v>
                </c:pt>
                <c:pt idx="1352">
                  <c:v>1.788704514503479</c:v>
                </c:pt>
                <c:pt idx="1353">
                  <c:v>1.739160895347595</c:v>
                </c:pt>
                <c:pt idx="1354">
                  <c:v>1.722769618034363</c:v>
                </c:pt>
                <c:pt idx="1355">
                  <c:v>1.681109666824341</c:v>
                </c:pt>
                <c:pt idx="1356">
                  <c:v>1.77071213722229</c:v>
                </c:pt>
                <c:pt idx="1357">
                  <c:v>1.7478020191192629</c:v>
                </c:pt>
                <c:pt idx="1358">
                  <c:v>1.73725414276123</c:v>
                </c:pt>
                <c:pt idx="1359">
                  <c:v>1.786591649055481</c:v>
                </c:pt>
                <c:pt idx="1360">
                  <c:v>1.871484756469727</c:v>
                </c:pt>
                <c:pt idx="1361">
                  <c:v>1.880679607391357</c:v>
                </c:pt>
                <c:pt idx="1362">
                  <c:v>1.8586094379425051</c:v>
                </c:pt>
                <c:pt idx="1363">
                  <c:v>1.902774572372437</c:v>
                </c:pt>
                <c:pt idx="1364">
                  <c:v>1.923021674156189</c:v>
                </c:pt>
                <c:pt idx="1365">
                  <c:v>1.9665453433990481</c:v>
                </c:pt>
                <c:pt idx="1366">
                  <c:v>1.8195774555206301</c:v>
                </c:pt>
                <c:pt idx="1367">
                  <c:v>1.8596451282501221</c:v>
                </c:pt>
                <c:pt idx="1368">
                  <c:v>1.7946609258651729</c:v>
                </c:pt>
                <c:pt idx="1369">
                  <c:v>1.6973177194595339</c:v>
                </c:pt>
                <c:pt idx="1370">
                  <c:v>1.5620491504669189</c:v>
                </c:pt>
                <c:pt idx="1371">
                  <c:v>1.4450486898422239</c:v>
                </c:pt>
                <c:pt idx="1372">
                  <c:v>1.3908965587615969</c:v>
                </c:pt>
                <c:pt idx="1373">
                  <c:v>1.4393953084945681</c:v>
                </c:pt>
                <c:pt idx="1374">
                  <c:v>1.5256421566009519</c:v>
                </c:pt>
                <c:pt idx="1375">
                  <c:v>1.4673218727111821</c:v>
                </c:pt>
                <c:pt idx="1376">
                  <c:v>1.375441789627075</c:v>
                </c:pt>
                <c:pt idx="1377">
                  <c:v>1.365040183067322</c:v>
                </c:pt>
                <c:pt idx="1378">
                  <c:v>1.369722962379456</c:v>
                </c:pt>
                <c:pt idx="1379">
                  <c:v>1.421291589736938</c:v>
                </c:pt>
                <c:pt idx="1380">
                  <c:v>1.4605652093887329</c:v>
                </c:pt>
                <c:pt idx="1381">
                  <c:v>1.4358847141265869</c:v>
                </c:pt>
                <c:pt idx="1382">
                  <c:v>1.44770348072052</c:v>
                </c:pt>
                <c:pt idx="1383">
                  <c:v>1.3488175868988039</c:v>
                </c:pt>
                <c:pt idx="1384">
                  <c:v>1.2726210355758669</c:v>
                </c:pt>
                <c:pt idx="1385">
                  <c:v>1.356631278991699</c:v>
                </c:pt>
                <c:pt idx="1386">
                  <c:v>1.3300044536590581</c:v>
                </c:pt>
                <c:pt idx="1387">
                  <c:v>1.3459393978118901</c:v>
                </c:pt>
                <c:pt idx="1388">
                  <c:v>1.393552780151367</c:v>
                </c:pt>
                <c:pt idx="1389">
                  <c:v>1.4036940336227419</c:v>
                </c:pt>
                <c:pt idx="1390">
                  <c:v>1.3877919912338259</c:v>
                </c:pt>
                <c:pt idx="1391">
                  <c:v>1.407971262931824</c:v>
                </c:pt>
                <c:pt idx="1392">
                  <c:v>1.3618794679641719</c:v>
                </c:pt>
                <c:pt idx="1393">
                  <c:v>1.38669753074646</c:v>
                </c:pt>
                <c:pt idx="1394">
                  <c:v>1.3608158826828001</c:v>
                </c:pt>
                <c:pt idx="1395">
                  <c:v>1.3653019666671751</c:v>
                </c:pt>
                <c:pt idx="1396">
                  <c:v>1.420764803886414</c:v>
                </c:pt>
                <c:pt idx="1397">
                  <c:v>1.4425158500671389</c:v>
                </c:pt>
                <c:pt idx="1398">
                  <c:v>1.497957706451416</c:v>
                </c:pt>
                <c:pt idx="1399">
                  <c:v>1.5165418386459351</c:v>
                </c:pt>
                <c:pt idx="1400">
                  <c:v>1.4992449283599849</c:v>
                </c:pt>
                <c:pt idx="1401">
                  <c:v>1.5448926687240601</c:v>
                </c:pt>
                <c:pt idx="1402">
                  <c:v>1.5712730884552</c:v>
                </c:pt>
                <c:pt idx="1403">
                  <c:v>1.571231007575989</c:v>
                </c:pt>
                <c:pt idx="1404">
                  <c:v>1.5968044996261599</c:v>
                </c:pt>
                <c:pt idx="1405">
                  <c:v>1.496623754501343</c:v>
                </c:pt>
                <c:pt idx="1406">
                  <c:v>1.5527093410491939</c:v>
                </c:pt>
                <c:pt idx="1407">
                  <c:v>1.5914890766143801</c:v>
                </c:pt>
                <c:pt idx="1408">
                  <c:v>1.6023069620132451</c:v>
                </c:pt>
                <c:pt idx="1409">
                  <c:v>1.6122686862945561</c:v>
                </c:pt>
                <c:pt idx="1410">
                  <c:v>1.5715706348419189</c:v>
                </c:pt>
                <c:pt idx="1411">
                  <c:v>1.584965586662292</c:v>
                </c:pt>
                <c:pt idx="1412">
                  <c:v>1.5796138048171999</c:v>
                </c:pt>
                <c:pt idx="1413">
                  <c:v>1.546496629714966</c:v>
                </c:pt>
                <c:pt idx="1414">
                  <c:v>1.542856097221375</c:v>
                </c:pt>
                <c:pt idx="1415">
                  <c:v>1.6204180717468259</c:v>
                </c:pt>
                <c:pt idx="1416">
                  <c:v>1.6223047971725459</c:v>
                </c:pt>
                <c:pt idx="1417">
                  <c:v>1.660295248031616</c:v>
                </c:pt>
                <c:pt idx="1418">
                  <c:v>1.68191134929657</c:v>
                </c:pt>
                <c:pt idx="1419">
                  <c:v>1.6888691186904909</c:v>
                </c:pt>
                <c:pt idx="1420">
                  <c:v>1.7133176326751709</c:v>
                </c:pt>
                <c:pt idx="1421">
                  <c:v>1.712823867797852</c:v>
                </c:pt>
                <c:pt idx="1422">
                  <c:v>1.6871076822280879</c:v>
                </c:pt>
                <c:pt idx="1423">
                  <c:v>1.720940113067627</c:v>
                </c:pt>
                <c:pt idx="1424">
                  <c:v>1.7056735754013059</c:v>
                </c:pt>
                <c:pt idx="1425">
                  <c:v>1.6781525611877439</c:v>
                </c:pt>
                <c:pt idx="1426">
                  <c:v>1.720888137817383</c:v>
                </c:pt>
                <c:pt idx="1427">
                  <c:v>1.740428566932678</c:v>
                </c:pt>
                <c:pt idx="1428">
                  <c:v>1.7265868186950679</c:v>
                </c:pt>
                <c:pt idx="1429">
                  <c:v>1.7386965751647949</c:v>
                </c:pt>
                <c:pt idx="1430">
                  <c:v>1.766317486763</c:v>
                </c:pt>
                <c:pt idx="1431">
                  <c:v>1.755547881126404</c:v>
                </c:pt>
                <c:pt idx="1432">
                  <c:v>1.6445274353027339</c:v>
                </c:pt>
                <c:pt idx="1433">
                  <c:v>1.6517230272293091</c:v>
                </c:pt>
                <c:pt idx="1434">
                  <c:v>1.659648180007935</c:v>
                </c:pt>
                <c:pt idx="1435">
                  <c:v>1.651156902313232</c:v>
                </c:pt>
                <c:pt idx="1436">
                  <c:v>1.687865734100342</c:v>
                </c:pt>
                <c:pt idx="1437">
                  <c:v>1.6747486591339109</c:v>
                </c:pt>
                <c:pt idx="1438">
                  <c:v>1.6949377059936519</c:v>
                </c:pt>
                <c:pt idx="1439">
                  <c:v>1.6507740020751951</c:v>
                </c:pt>
                <c:pt idx="1440">
                  <c:v>1.6441148519515989</c:v>
                </c:pt>
                <c:pt idx="1441">
                  <c:v>1.6387497186660771</c:v>
                </c:pt>
                <c:pt idx="1442">
                  <c:v>1.6254820823669429</c:v>
                </c:pt>
                <c:pt idx="1443">
                  <c:v>1.658998370170593</c:v>
                </c:pt>
                <c:pt idx="1444">
                  <c:v>1.6717402935028081</c:v>
                </c:pt>
                <c:pt idx="1445">
                  <c:v>1.6787011623382571</c:v>
                </c:pt>
                <c:pt idx="1446">
                  <c:v>1.7203584909439089</c:v>
                </c:pt>
                <c:pt idx="1447">
                  <c:v>1.7165958881378169</c:v>
                </c:pt>
                <c:pt idx="1448">
                  <c:v>1.736481904983521</c:v>
                </c:pt>
                <c:pt idx="1449">
                  <c:v>1.7516524791717529</c:v>
                </c:pt>
                <c:pt idx="1450">
                  <c:v>1.733074903488159</c:v>
                </c:pt>
                <c:pt idx="1451">
                  <c:v>1.7285610437393191</c:v>
                </c:pt>
                <c:pt idx="1452">
                  <c:v>1.7372757196426389</c:v>
                </c:pt>
                <c:pt idx="1453">
                  <c:v>1.69519031047821</c:v>
                </c:pt>
                <c:pt idx="1454">
                  <c:v>1.711026072502136</c:v>
                </c:pt>
                <c:pt idx="1455">
                  <c:v>1.7258878946304319</c:v>
                </c:pt>
                <c:pt idx="1456">
                  <c:v>1.6983848810195921</c:v>
                </c:pt>
                <c:pt idx="1457">
                  <c:v>1.5569692850112919</c:v>
                </c:pt>
                <c:pt idx="1458">
                  <c:v>1.5360869169235229</c:v>
                </c:pt>
                <c:pt idx="1459">
                  <c:v>1.5752966403961179</c:v>
                </c:pt>
                <c:pt idx="1460">
                  <c:v>1.4407749176025391</c:v>
                </c:pt>
                <c:pt idx="1461">
                  <c:v>1.464895963668823</c:v>
                </c:pt>
                <c:pt idx="1462">
                  <c:v>1.3664007186889651</c:v>
                </c:pt>
                <c:pt idx="1463">
                  <c:v>1.3681859970092769</c:v>
                </c:pt>
                <c:pt idx="1464">
                  <c:v>1.320782065391541</c:v>
                </c:pt>
                <c:pt idx="1465">
                  <c:v>1.3655456304550171</c:v>
                </c:pt>
                <c:pt idx="1466">
                  <c:v>1.3140126466751101</c:v>
                </c:pt>
                <c:pt idx="1467">
                  <c:v>1.3330140113830571</c:v>
                </c:pt>
                <c:pt idx="1468">
                  <c:v>1.3816593885421751</c:v>
                </c:pt>
                <c:pt idx="1469">
                  <c:v>1.368596196174622</c:v>
                </c:pt>
                <c:pt idx="1470">
                  <c:v>1.3124969005584719</c:v>
                </c:pt>
                <c:pt idx="1471">
                  <c:v>1.333393812179565</c:v>
                </c:pt>
                <c:pt idx="1472">
                  <c:v>1.3469303846359251</c:v>
                </c:pt>
                <c:pt idx="1473">
                  <c:v>1.246151447296143</c:v>
                </c:pt>
                <c:pt idx="1474">
                  <c:v>1.229403614997864</c:v>
                </c:pt>
                <c:pt idx="1475">
                  <c:v>1.175235867500305</c:v>
                </c:pt>
                <c:pt idx="1476">
                  <c:v>1.2193566560745239</c:v>
                </c:pt>
                <c:pt idx="1477">
                  <c:v>1.2038283348083501</c:v>
                </c:pt>
                <c:pt idx="1478">
                  <c:v>1.245553851127625</c:v>
                </c:pt>
                <c:pt idx="1479">
                  <c:v>1.2508037090301509</c:v>
                </c:pt>
                <c:pt idx="1480">
                  <c:v>1.2756210565567021</c:v>
                </c:pt>
                <c:pt idx="1481">
                  <c:v>1.262848496437073</c:v>
                </c:pt>
                <c:pt idx="1482">
                  <c:v>1.263705253601074</c:v>
                </c:pt>
                <c:pt idx="1483">
                  <c:v>1.3159863948822019</c:v>
                </c:pt>
                <c:pt idx="1484">
                  <c:v>1.331342816352844</c:v>
                </c:pt>
                <c:pt idx="1485">
                  <c:v>1.3281587362289431</c:v>
                </c:pt>
                <c:pt idx="1486">
                  <c:v>1.333149790763855</c:v>
                </c:pt>
                <c:pt idx="1487">
                  <c:v>1.3608418703079219</c:v>
                </c:pt>
                <c:pt idx="1488">
                  <c:v>1.353434801101685</c:v>
                </c:pt>
                <c:pt idx="1489">
                  <c:v>1.362473845481873</c:v>
                </c:pt>
                <c:pt idx="1490">
                  <c:v>1.25434398651123</c:v>
                </c:pt>
                <c:pt idx="1491">
                  <c:v>1.259446263313293</c:v>
                </c:pt>
                <c:pt idx="1492">
                  <c:v>1.192893981933594</c:v>
                </c:pt>
                <c:pt idx="1493">
                  <c:v>1.220362067222595</c:v>
                </c:pt>
                <c:pt idx="1494">
                  <c:v>1.28268039226532</c:v>
                </c:pt>
                <c:pt idx="1495">
                  <c:v>1.2879930734634399</c:v>
                </c:pt>
                <c:pt idx="1496">
                  <c:v>1.253342747688293</c:v>
                </c:pt>
                <c:pt idx="1497">
                  <c:v>1.2825466394424441</c:v>
                </c:pt>
                <c:pt idx="1498">
                  <c:v>1.2851722240448</c:v>
                </c:pt>
                <c:pt idx="1499">
                  <c:v>1.2523341178894041</c:v>
                </c:pt>
                <c:pt idx="1500">
                  <c:v>1.231133699417114</c:v>
                </c:pt>
                <c:pt idx="1501">
                  <c:v>1.228242754936218</c:v>
                </c:pt>
                <c:pt idx="1502">
                  <c:v>1.268732905387878</c:v>
                </c:pt>
                <c:pt idx="1503">
                  <c:v>1.257409334182739</c:v>
                </c:pt>
                <c:pt idx="1504">
                  <c:v>1.240242481231689</c:v>
                </c:pt>
                <c:pt idx="1505">
                  <c:v>1.281081080436707</c:v>
                </c:pt>
                <c:pt idx="1506">
                  <c:v>1.3264046907424929</c:v>
                </c:pt>
                <c:pt idx="1507">
                  <c:v>1.359896063804626</c:v>
                </c:pt>
                <c:pt idx="1508">
                  <c:v>1.35454785823822</c:v>
                </c:pt>
                <c:pt idx="1509">
                  <c:v>1.3642405271530149</c:v>
                </c:pt>
                <c:pt idx="1510">
                  <c:v>1.341824412345886</c:v>
                </c:pt>
                <c:pt idx="1511">
                  <c:v>1.3549801111221309</c:v>
                </c:pt>
                <c:pt idx="1512">
                  <c:v>1.3461394309997561</c:v>
                </c:pt>
                <c:pt idx="1513">
                  <c:v>1.32029664516449</c:v>
                </c:pt>
                <c:pt idx="1514">
                  <c:v>1.3683733940124509</c:v>
                </c:pt>
                <c:pt idx="1515">
                  <c:v>1.3724557161331179</c:v>
                </c:pt>
                <c:pt idx="1516">
                  <c:v>1.365480422973633</c:v>
                </c:pt>
                <c:pt idx="1517">
                  <c:v>1.4016109704971309</c:v>
                </c:pt>
                <c:pt idx="1518">
                  <c:v>1.4098271131515501</c:v>
                </c:pt>
                <c:pt idx="1519">
                  <c:v>1.388766884803772</c:v>
                </c:pt>
                <c:pt idx="1520">
                  <c:v>1.375338077545166</c:v>
                </c:pt>
                <c:pt idx="1521">
                  <c:v>1.405561208724976</c:v>
                </c:pt>
                <c:pt idx="1522">
                  <c:v>1.394073009490967</c:v>
                </c:pt>
                <c:pt idx="1523">
                  <c:v>1.414462685585022</c:v>
                </c:pt>
                <c:pt idx="1524">
                  <c:v>1.4273111820220949</c:v>
                </c:pt>
                <c:pt idx="1525">
                  <c:v>1.4234083890914919</c:v>
                </c:pt>
                <c:pt idx="1526">
                  <c:v>1.4004114866256709</c:v>
                </c:pt>
                <c:pt idx="1527">
                  <c:v>1.4064371585845949</c:v>
                </c:pt>
                <c:pt idx="1528">
                  <c:v>1.342668890953064</c:v>
                </c:pt>
                <c:pt idx="1529">
                  <c:v>1.331180095672607</c:v>
                </c:pt>
                <c:pt idx="1530">
                  <c:v>1.340240478515625</c:v>
                </c:pt>
                <c:pt idx="1531">
                  <c:v>1.3328288793563841</c:v>
                </c:pt>
                <c:pt idx="1532">
                  <c:v>1.3481448888778691</c:v>
                </c:pt>
                <c:pt idx="1533">
                  <c:v>1.3414397239685061</c:v>
                </c:pt>
                <c:pt idx="1534">
                  <c:v>1.3355603218078611</c:v>
                </c:pt>
                <c:pt idx="1535">
                  <c:v>1.3345048427581789</c:v>
                </c:pt>
                <c:pt idx="1536">
                  <c:v>1.375050902366638</c:v>
                </c:pt>
                <c:pt idx="1537">
                  <c:v>1.3755701780319209</c:v>
                </c:pt>
                <c:pt idx="1538">
                  <c:v>1.3831580877304079</c:v>
                </c:pt>
                <c:pt idx="1539">
                  <c:v>1.3291304111480711</c:v>
                </c:pt>
                <c:pt idx="1540">
                  <c:v>1.280562162399292</c:v>
                </c:pt>
                <c:pt idx="1541">
                  <c:v>1.279502749443054</c:v>
                </c:pt>
                <c:pt idx="1542">
                  <c:v>1.2760500907897949</c:v>
                </c:pt>
                <c:pt idx="1543">
                  <c:v>1.2767291069030759</c:v>
                </c:pt>
                <c:pt idx="1544">
                  <c:v>1.2740213871002199</c:v>
                </c:pt>
                <c:pt idx="1545">
                  <c:v>1.2959223985671999</c:v>
                </c:pt>
                <c:pt idx="1546">
                  <c:v>1.2909727096557619</c:v>
                </c:pt>
                <c:pt idx="1547">
                  <c:v>1.2554900646209719</c:v>
                </c:pt>
                <c:pt idx="1548">
                  <c:v>1.263413786888123</c:v>
                </c:pt>
                <c:pt idx="1549">
                  <c:v>1.2781662940978999</c:v>
                </c:pt>
                <c:pt idx="1550">
                  <c:v>1.295238733291626</c:v>
                </c:pt>
                <c:pt idx="1551">
                  <c:v>1.280457496643066</c:v>
                </c:pt>
                <c:pt idx="1552">
                  <c:v>1.2742160558700559</c:v>
                </c:pt>
                <c:pt idx="1553">
                  <c:v>1.2807271480560301</c:v>
                </c:pt>
                <c:pt idx="1554">
                  <c:v>1.2796574831008909</c:v>
                </c:pt>
                <c:pt idx="1555">
                  <c:v>1.273353576660156</c:v>
                </c:pt>
                <c:pt idx="1556">
                  <c:v>1.3259719610214229</c:v>
                </c:pt>
                <c:pt idx="1557">
                  <c:v>1.3318707942962651</c:v>
                </c:pt>
                <c:pt idx="1558">
                  <c:v>1.340814352035522</c:v>
                </c:pt>
                <c:pt idx="1559">
                  <c:v>1.3449856042861941</c:v>
                </c:pt>
                <c:pt idx="1560">
                  <c:v>1.3492788076400759</c:v>
                </c:pt>
                <c:pt idx="1561">
                  <c:v>1.3478291034698491</c:v>
                </c:pt>
                <c:pt idx="1562">
                  <c:v>1.3430401086807251</c:v>
                </c:pt>
                <c:pt idx="1563">
                  <c:v>1.281185626983643</c:v>
                </c:pt>
                <c:pt idx="1564">
                  <c:v>1.284823536872864</c:v>
                </c:pt>
                <c:pt idx="1565">
                  <c:v>1.327203512191772</c:v>
                </c:pt>
                <c:pt idx="1566">
                  <c:v>1.322231531143188</c:v>
                </c:pt>
                <c:pt idx="1567">
                  <c:v>1.3297510147094731</c:v>
                </c:pt>
                <c:pt idx="1568">
                  <c:v>1.33449923992157</c:v>
                </c:pt>
                <c:pt idx="1569">
                  <c:v>1.3191676139831541</c:v>
                </c:pt>
                <c:pt idx="1570">
                  <c:v>1.3396977186203001</c:v>
                </c:pt>
                <c:pt idx="1571">
                  <c:v>1.332850456237793</c:v>
                </c:pt>
                <c:pt idx="1572">
                  <c:v>1.31622850894928</c:v>
                </c:pt>
                <c:pt idx="1573">
                  <c:v>1.347575426101685</c:v>
                </c:pt>
                <c:pt idx="1574">
                  <c:v>1.3616864681243901</c:v>
                </c:pt>
                <c:pt idx="1575">
                  <c:v>1.364516019821167</c:v>
                </c:pt>
                <c:pt idx="1576">
                  <c:v>1.3652499914169309</c:v>
                </c:pt>
                <c:pt idx="1577">
                  <c:v>1.3625844717025759</c:v>
                </c:pt>
                <c:pt idx="1578">
                  <c:v>1.3894151449203489</c:v>
                </c:pt>
                <c:pt idx="1579">
                  <c:v>1.397803425788879</c:v>
                </c:pt>
                <c:pt idx="1580">
                  <c:v>1.404022097587585</c:v>
                </c:pt>
                <c:pt idx="1581">
                  <c:v>1.409015297889709</c:v>
                </c:pt>
                <c:pt idx="1582">
                  <c:v>1.404569745063782</c:v>
                </c:pt>
                <c:pt idx="1583">
                  <c:v>1.407389163970947</c:v>
                </c:pt>
                <c:pt idx="1584">
                  <c:v>1.425815343856812</c:v>
                </c:pt>
                <c:pt idx="1585">
                  <c:v>1.437279224395752</c:v>
                </c:pt>
                <c:pt idx="1586">
                  <c:v>1.439290046691895</c:v>
                </c:pt>
                <c:pt idx="1587">
                  <c:v>1.436042428016663</c:v>
                </c:pt>
                <c:pt idx="1588">
                  <c:v>1.429589509963989</c:v>
                </c:pt>
                <c:pt idx="1589">
                  <c:v>1.434018492698669</c:v>
                </c:pt>
                <c:pt idx="1590">
                  <c:v>1.430893540382385</c:v>
                </c:pt>
                <c:pt idx="1591">
                  <c:v>1.4364199638366699</c:v>
                </c:pt>
                <c:pt idx="1592">
                  <c:v>1.424874544143677</c:v>
                </c:pt>
                <c:pt idx="1593">
                  <c:v>1.4288560152053831</c:v>
                </c:pt>
                <c:pt idx="1594">
                  <c:v>1.4479609727859499</c:v>
                </c:pt>
                <c:pt idx="1595">
                  <c:v>1.3888370990753169</c:v>
                </c:pt>
                <c:pt idx="1596">
                  <c:v>1.391958355903625</c:v>
                </c:pt>
                <c:pt idx="1597">
                  <c:v>1.382951974868774</c:v>
                </c:pt>
                <c:pt idx="1598">
                  <c:v>1.362080574035645</c:v>
                </c:pt>
                <c:pt idx="1599">
                  <c:v>1.3752861022949221</c:v>
                </c:pt>
                <c:pt idx="1600">
                  <c:v>1.381947875022888</c:v>
                </c:pt>
                <c:pt idx="1601">
                  <c:v>1.390830874443054</c:v>
                </c:pt>
                <c:pt idx="1602">
                  <c:v>1.383040070533752</c:v>
                </c:pt>
                <c:pt idx="1603">
                  <c:v>1.402541518211365</c:v>
                </c:pt>
                <c:pt idx="1604">
                  <c:v>1.4138660430908201</c:v>
                </c:pt>
                <c:pt idx="1605">
                  <c:v>1.4086753129959111</c:v>
                </c:pt>
                <c:pt idx="1606">
                  <c:v>1.3881736993789671</c:v>
                </c:pt>
                <c:pt idx="1607">
                  <c:v>1.4043998718261721</c:v>
                </c:pt>
                <c:pt idx="1608">
                  <c:v>1.4363793134689331</c:v>
                </c:pt>
                <c:pt idx="1609">
                  <c:v>1.4422580003738401</c:v>
                </c:pt>
                <c:pt idx="1610">
                  <c:v>1.446598887443542</c:v>
                </c:pt>
                <c:pt idx="1611">
                  <c:v>1.447054505348206</c:v>
                </c:pt>
                <c:pt idx="1612">
                  <c:v>1.449093699455261</c:v>
                </c:pt>
                <c:pt idx="1613">
                  <c:v>1.431435823440552</c:v>
                </c:pt>
                <c:pt idx="1614">
                  <c:v>1.4332959651947019</c:v>
                </c:pt>
                <c:pt idx="1615">
                  <c:v>1.434714078903198</c:v>
                </c:pt>
                <c:pt idx="1616">
                  <c:v>1.423011779785156</c:v>
                </c:pt>
                <c:pt idx="1617">
                  <c:v>1.429290771484375</c:v>
                </c:pt>
                <c:pt idx="1618">
                  <c:v>1.4330354928970339</c:v>
                </c:pt>
                <c:pt idx="1619">
                  <c:v>1.4326397180557251</c:v>
                </c:pt>
                <c:pt idx="1620">
                  <c:v>1.4345250129699709</c:v>
                </c:pt>
                <c:pt idx="1621">
                  <c:v>1.422767639160156</c:v>
                </c:pt>
                <c:pt idx="1622">
                  <c:v>1.4173004627227781</c:v>
                </c:pt>
                <c:pt idx="1623">
                  <c:v>1.425067782402039</c:v>
                </c:pt>
                <c:pt idx="1624">
                  <c:v>1.447626113891602</c:v>
                </c:pt>
                <c:pt idx="1625">
                  <c:v>1.4479256868362429</c:v>
                </c:pt>
                <c:pt idx="1626">
                  <c:v>1.453202486038208</c:v>
                </c:pt>
                <c:pt idx="1627">
                  <c:v>1.4427392482757571</c:v>
                </c:pt>
                <c:pt idx="1628">
                  <c:v>1.4027377367019651</c:v>
                </c:pt>
                <c:pt idx="1629">
                  <c:v>1.4090685844421389</c:v>
                </c:pt>
                <c:pt idx="1630">
                  <c:v>1.399732708930969</c:v>
                </c:pt>
                <c:pt idx="1631">
                  <c:v>1.414452791213989</c:v>
                </c:pt>
                <c:pt idx="1632">
                  <c:v>1.413973808288574</c:v>
                </c:pt>
                <c:pt idx="1633">
                  <c:v>1.414357542991638</c:v>
                </c:pt>
                <c:pt idx="1634">
                  <c:v>1.4236950874328611</c:v>
                </c:pt>
                <c:pt idx="1635">
                  <c:v>1.4203392267227171</c:v>
                </c:pt>
                <c:pt idx="1636">
                  <c:v>1.3915631771087651</c:v>
                </c:pt>
                <c:pt idx="1637">
                  <c:v>1.4016838073730471</c:v>
                </c:pt>
                <c:pt idx="1638">
                  <c:v>1.4004296064376831</c:v>
                </c:pt>
                <c:pt idx="1639">
                  <c:v>1.4043328762054439</c:v>
                </c:pt>
                <c:pt idx="1640">
                  <c:v>1.4108642339706421</c:v>
                </c:pt>
                <c:pt idx="1641">
                  <c:v>1.437531113624573</c:v>
                </c:pt>
                <c:pt idx="1642">
                  <c:v>1.446166515350342</c:v>
                </c:pt>
                <c:pt idx="1643">
                  <c:v>1.4453443288803101</c:v>
                </c:pt>
                <c:pt idx="1644">
                  <c:v>1.4458110332489009</c:v>
                </c:pt>
                <c:pt idx="1645">
                  <c:v>1.442391037940979</c:v>
                </c:pt>
                <c:pt idx="1646">
                  <c:v>1.429829359054565</c:v>
                </c:pt>
                <c:pt idx="1647">
                  <c:v>1.451262474060059</c:v>
                </c:pt>
                <c:pt idx="1648">
                  <c:v>1.448135614395142</c:v>
                </c:pt>
                <c:pt idx="1649">
                  <c:v>1.4487999677658081</c:v>
                </c:pt>
                <c:pt idx="1650">
                  <c:v>1.4436818361282351</c:v>
                </c:pt>
                <c:pt idx="1651">
                  <c:v>1.4579920768737791</c:v>
                </c:pt>
                <c:pt idx="1652">
                  <c:v>1.46331799030304</c:v>
                </c:pt>
                <c:pt idx="1653">
                  <c:v>1.455968499183655</c:v>
                </c:pt>
                <c:pt idx="1654">
                  <c:v>1.453063368797302</c:v>
                </c:pt>
                <c:pt idx="1655">
                  <c:v>1.4393463134765621</c:v>
                </c:pt>
                <c:pt idx="1656">
                  <c:v>1.438537120819092</c:v>
                </c:pt>
                <c:pt idx="1657">
                  <c:v>1.450965523719788</c:v>
                </c:pt>
                <c:pt idx="1658">
                  <c:v>1.439188957214355</c:v>
                </c:pt>
                <c:pt idx="1659">
                  <c:v>1.445566058158875</c:v>
                </c:pt>
                <c:pt idx="1660">
                  <c:v>1.440852999687195</c:v>
                </c:pt>
                <c:pt idx="1661">
                  <c:v>1.4422405958175659</c:v>
                </c:pt>
                <c:pt idx="1662">
                  <c:v>1.4499015808105471</c:v>
                </c:pt>
                <c:pt idx="1663">
                  <c:v>1.438841700553894</c:v>
                </c:pt>
                <c:pt idx="1664">
                  <c:v>1.4574345350265501</c:v>
                </c:pt>
                <c:pt idx="1665">
                  <c:v>1.46789562702179</c:v>
                </c:pt>
                <c:pt idx="1666">
                  <c:v>1.474834203720093</c:v>
                </c:pt>
                <c:pt idx="1667">
                  <c:v>1.480509281158447</c:v>
                </c:pt>
                <c:pt idx="1668">
                  <c:v>1.481340169906616</c:v>
                </c:pt>
                <c:pt idx="1669">
                  <c:v>1.479619145393372</c:v>
                </c:pt>
                <c:pt idx="1670">
                  <c:v>1.472007036209106</c:v>
                </c:pt>
                <c:pt idx="1671">
                  <c:v>1.474061131477356</c:v>
                </c:pt>
                <c:pt idx="1672">
                  <c:v>1.485143303871155</c:v>
                </c:pt>
                <c:pt idx="1673">
                  <c:v>1.4784384965896611</c:v>
                </c:pt>
                <c:pt idx="1674">
                  <c:v>1.476627111434937</c:v>
                </c:pt>
                <c:pt idx="1675">
                  <c:v>1.483264207839966</c:v>
                </c:pt>
                <c:pt idx="1676">
                  <c:v>1.487274169921875</c:v>
                </c:pt>
                <c:pt idx="1677">
                  <c:v>1.47612452507019</c:v>
                </c:pt>
                <c:pt idx="1678">
                  <c:v>1.468272805213928</c:v>
                </c:pt>
                <c:pt idx="1679">
                  <c:v>1.4769430160522461</c:v>
                </c:pt>
                <c:pt idx="1680">
                  <c:v>1.4538693428039551</c:v>
                </c:pt>
                <c:pt idx="1681">
                  <c:v>1.446075439453125</c:v>
                </c:pt>
                <c:pt idx="1682">
                  <c:v>1.447161793708801</c:v>
                </c:pt>
                <c:pt idx="1683">
                  <c:v>1.4621298313140869</c:v>
                </c:pt>
                <c:pt idx="1684">
                  <c:v>1.455309391021729</c:v>
                </c:pt>
                <c:pt idx="1685">
                  <c:v>1.4522955417633061</c:v>
                </c:pt>
                <c:pt idx="1686">
                  <c:v>1.39324939250946</c:v>
                </c:pt>
                <c:pt idx="1687">
                  <c:v>1.399737477302551</c:v>
                </c:pt>
                <c:pt idx="1688">
                  <c:v>1.3911136388778691</c:v>
                </c:pt>
                <c:pt idx="1689">
                  <c:v>1.400232076644897</c:v>
                </c:pt>
                <c:pt idx="1690">
                  <c:v>1.408732414245605</c:v>
                </c:pt>
                <c:pt idx="1691">
                  <c:v>1.40922474861145</c:v>
                </c:pt>
                <c:pt idx="1692">
                  <c:v>1.4047447443008421</c:v>
                </c:pt>
                <c:pt idx="1693">
                  <c:v>1.415216326713562</c:v>
                </c:pt>
                <c:pt idx="1694">
                  <c:v>1.41391921043396</c:v>
                </c:pt>
                <c:pt idx="1695">
                  <c:v>1.4005885124206541</c:v>
                </c:pt>
                <c:pt idx="1696">
                  <c:v>1.403432965278625</c:v>
                </c:pt>
                <c:pt idx="1697">
                  <c:v>1.402118563652039</c:v>
                </c:pt>
                <c:pt idx="1698">
                  <c:v>1.3979672193527219</c:v>
                </c:pt>
                <c:pt idx="1699">
                  <c:v>1.394036173820496</c:v>
                </c:pt>
                <c:pt idx="1700">
                  <c:v>1.396492600440979</c:v>
                </c:pt>
                <c:pt idx="1701">
                  <c:v>1.409231543540955</c:v>
                </c:pt>
                <c:pt idx="1702">
                  <c:v>1.4257092475891111</c:v>
                </c:pt>
                <c:pt idx="1703">
                  <c:v>1.4267381429672239</c:v>
                </c:pt>
                <c:pt idx="1704">
                  <c:v>1.420569539070129</c:v>
                </c:pt>
                <c:pt idx="1705">
                  <c:v>1.4303350448608401</c:v>
                </c:pt>
                <c:pt idx="1706">
                  <c:v>1.4255440235137939</c:v>
                </c:pt>
                <c:pt idx="1707">
                  <c:v>1.4117288589477539</c:v>
                </c:pt>
                <c:pt idx="1708">
                  <c:v>1.398549556732178</c:v>
                </c:pt>
                <c:pt idx="1709">
                  <c:v>1.3811161518096919</c:v>
                </c:pt>
                <c:pt idx="1710">
                  <c:v>1.344681978225708</c:v>
                </c:pt>
                <c:pt idx="1711">
                  <c:v>1.356013417243958</c:v>
                </c:pt>
                <c:pt idx="1712">
                  <c:v>1.3530095815658569</c:v>
                </c:pt>
                <c:pt idx="1713">
                  <c:v>1.3474540710449221</c:v>
                </c:pt>
                <c:pt idx="1714">
                  <c:v>1.3649165630340581</c:v>
                </c:pt>
                <c:pt idx="1715">
                  <c:v>1.3761017322540281</c:v>
                </c:pt>
                <c:pt idx="1716">
                  <c:v>1.374562740325928</c:v>
                </c:pt>
                <c:pt idx="1717">
                  <c:v>1.37775182723999</c:v>
                </c:pt>
                <c:pt idx="1718">
                  <c:v>1.387592554092407</c:v>
                </c:pt>
                <c:pt idx="1719">
                  <c:v>1.383888363838196</c:v>
                </c:pt>
                <c:pt idx="1720">
                  <c:v>1.395516514778137</c:v>
                </c:pt>
                <c:pt idx="1721">
                  <c:v>1.3947762250900271</c:v>
                </c:pt>
                <c:pt idx="1722">
                  <c:v>1.4027291536331179</c:v>
                </c:pt>
                <c:pt idx="1723">
                  <c:v>1.4115535020828249</c:v>
                </c:pt>
                <c:pt idx="1724">
                  <c:v>1.412875771522522</c:v>
                </c:pt>
                <c:pt idx="1725">
                  <c:v>1.4201316833496089</c:v>
                </c:pt>
                <c:pt idx="1726">
                  <c:v>1.4212983846664431</c:v>
                </c:pt>
                <c:pt idx="1727">
                  <c:v>1.407210111618042</c:v>
                </c:pt>
                <c:pt idx="1728">
                  <c:v>1.4178315401077271</c:v>
                </c:pt>
                <c:pt idx="1729">
                  <c:v>1.4061993360519409</c:v>
                </c:pt>
                <c:pt idx="1730">
                  <c:v>1.423567414283752</c:v>
                </c:pt>
                <c:pt idx="1731">
                  <c:v>1.4345759153366091</c:v>
                </c:pt>
                <c:pt idx="1732">
                  <c:v>1.4434463977813721</c:v>
                </c:pt>
                <c:pt idx="1733">
                  <c:v>1.443394660949707</c:v>
                </c:pt>
                <c:pt idx="1734">
                  <c:v>1.4438790082931521</c:v>
                </c:pt>
                <c:pt idx="1735">
                  <c:v>1.4323054552078249</c:v>
                </c:pt>
                <c:pt idx="1736">
                  <c:v>1.4382616281509399</c:v>
                </c:pt>
                <c:pt idx="1737">
                  <c:v>1.441977977752686</c:v>
                </c:pt>
                <c:pt idx="1738">
                  <c:v>1.4346176385879521</c:v>
                </c:pt>
                <c:pt idx="1739">
                  <c:v>1.4386782646179199</c:v>
                </c:pt>
                <c:pt idx="1740">
                  <c:v>1.4530553817749019</c:v>
                </c:pt>
                <c:pt idx="1741">
                  <c:v>1.454362630844116</c:v>
                </c:pt>
                <c:pt idx="1742">
                  <c:v>1.448543787002563</c:v>
                </c:pt>
                <c:pt idx="1743">
                  <c:v>1.435678124427795</c:v>
                </c:pt>
                <c:pt idx="1744">
                  <c:v>1.437580823898315</c:v>
                </c:pt>
                <c:pt idx="1745">
                  <c:v>1.450953602790833</c:v>
                </c:pt>
                <c:pt idx="1746">
                  <c:v>1.447740316390991</c:v>
                </c:pt>
                <c:pt idx="1747">
                  <c:v>1.4460853338241579</c:v>
                </c:pt>
                <c:pt idx="1748">
                  <c:v>1.458855986595154</c:v>
                </c:pt>
                <c:pt idx="1749">
                  <c:v>1.4454576969146731</c:v>
                </c:pt>
                <c:pt idx="1750">
                  <c:v>1.4488233327865601</c:v>
                </c:pt>
                <c:pt idx="1751">
                  <c:v>1.45274817943573</c:v>
                </c:pt>
                <c:pt idx="1752">
                  <c:v>1.4491468667984011</c:v>
                </c:pt>
                <c:pt idx="1753">
                  <c:v>1.451910257339478</c:v>
                </c:pt>
                <c:pt idx="1754">
                  <c:v>1.459586024284363</c:v>
                </c:pt>
                <c:pt idx="1755">
                  <c:v>1.452767491340637</c:v>
                </c:pt>
                <c:pt idx="1756">
                  <c:v>1.4489010572433469</c:v>
                </c:pt>
                <c:pt idx="1757">
                  <c:v>1.4448549747467041</c:v>
                </c:pt>
                <c:pt idx="1758">
                  <c:v>1.4214897155761721</c:v>
                </c:pt>
                <c:pt idx="1759">
                  <c:v>1.4272651672363279</c:v>
                </c:pt>
                <c:pt idx="1760">
                  <c:v>1.4581036567687991</c:v>
                </c:pt>
                <c:pt idx="1761">
                  <c:v>1.462492823600769</c:v>
                </c:pt>
                <c:pt idx="1762">
                  <c:v>1.466745257377625</c:v>
                </c:pt>
                <c:pt idx="1763">
                  <c:v>1.4640291929245</c:v>
                </c:pt>
                <c:pt idx="1764">
                  <c:v>1.477990984916687</c:v>
                </c:pt>
                <c:pt idx="1765">
                  <c:v>1.4662435054779051</c:v>
                </c:pt>
                <c:pt idx="1766">
                  <c:v>1.474989533424377</c:v>
                </c:pt>
                <c:pt idx="1767">
                  <c:v>1.455471992492676</c:v>
                </c:pt>
                <c:pt idx="1768">
                  <c:v>1.439516425132751</c:v>
                </c:pt>
                <c:pt idx="1769">
                  <c:v>1.430958032608032</c:v>
                </c:pt>
                <c:pt idx="1770">
                  <c:v>1.4158942699432371</c:v>
                </c:pt>
                <c:pt idx="1771">
                  <c:v>1.415253639221191</c:v>
                </c:pt>
                <c:pt idx="1772">
                  <c:v>1.404761433601379</c:v>
                </c:pt>
                <c:pt idx="1773">
                  <c:v>1.36859667301178</c:v>
                </c:pt>
                <c:pt idx="1774">
                  <c:v>1.3734918832778931</c:v>
                </c:pt>
                <c:pt idx="1775">
                  <c:v>1.3770450353622441</c:v>
                </c:pt>
                <c:pt idx="1776">
                  <c:v>1.3805913925170901</c:v>
                </c:pt>
                <c:pt idx="1777">
                  <c:v>1.3849519491195681</c:v>
                </c:pt>
                <c:pt idx="1778">
                  <c:v>1.385900139808655</c:v>
                </c:pt>
                <c:pt idx="1779">
                  <c:v>1.381744861602783</c:v>
                </c:pt>
                <c:pt idx="1780">
                  <c:v>1.377024292945862</c:v>
                </c:pt>
                <c:pt idx="1781">
                  <c:v>1.357711553573608</c:v>
                </c:pt>
                <c:pt idx="1782">
                  <c:v>1.332263112068176</c:v>
                </c:pt>
                <c:pt idx="1783">
                  <c:v>1.3403923511505129</c:v>
                </c:pt>
                <c:pt idx="1784">
                  <c:v>1.312264561653137</c:v>
                </c:pt>
                <c:pt idx="1785">
                  <c:v>1.3093211650848391</c:v>
                </c:pt>
                <c:pt idx="1786">
                  <c:v>1.3073467016220091</c:v>
                </c:pt>
                <c:pt idx="1787">
                  <c:v>1.3139737844467161</c:v>
                </c:pt>
                <c:pt idx="1788">
                  <c:v>1.341001629829407</c:v>
                </c:pt>
                <c:pt idx="1789">
                  <c:v>1.343881368637085</c:v>
                </c:pt>
                <c:pt idx="1790">
                  <c:v>1.332432627677917</c:v>
                </c:pt>
                <c:pt idx="1791">
                  <c:v>1.3321377038955691</c:v>
                </c:pt>
                <c:pt idx="1792">
                  <c:v>1.3129270076751709</c:v>
                </c:pt>
                <c:pt idx="1793">
                  <c:v>1.2852950096130371</c:v>
                </c:pt>
                <c:pt idx="1794">
                  <c:v>1.2929588556289671</c:v>
                </c:pt>
                <c:pt idx="1795">
                  <c:v>1.3044523000717161</c:v>
                </c:pt>
                <c:pt idx="1796">
                  <c:v>1.301360487937927</c:v>
                </c:pt>
                <c:pt idx="1797">
                  <c:v>1.298500061035156</c:v>
                </c:pt>
                <c:pt idx="1798">
                  <c:v>1.273060202598572</c:v>
                </c:pt>
                <c:pt idx="1799">
                  <c:v>1.2869987487792971</c:v>
                </c:pt>
                <c:pt idx="1800">
                  <c:v>1.296649217605591</c:v>
                </c:pt>
                <c:pt idx="1801">
                  <c:v>1.3023837804794309</c:v>
                </c:pt>
                <c:pt idx="1802">
                  <c:v>1.32768714427948</c:v>
                </c:pt>
                <c:pt idx="1803">
                  <c:v>1.328570485115051</c:v>
                </c:pt>
                <c:pt idx="1804">
                  <c:v>1.3308660984039311</c:v>
                </c:pt>
                <c:pt idx="1805">
                  <c:v>1.3160579204559331</c:v>
                </c:pt>
                <c:pt idx="1806">
                  <c:v>1.333270192146301</c:v>
                </c:pt>
                <c:pt idx="1807">
                  <c:v>1.330232501029968</c:v>
                </c:pt>
                <c:pt idx="1808">
                  <c:v>1.342435479164124</c:v>
                </c:pt>
                <c:pt idx="1809">
                  <c:v>1.340614914894104</c:v>
                </c:pt>
                <c:pt idx="1810">
                  <c:v>1.350516676902771</c:v>
                </c:pt>
                <c:pt idx="1811">
                  <c:v>1.3526332378387449</c:v>
                </c:pt>
                <c:pt idx="1812">
                  <c:v>1.3551498651504521</c:v>
                </c:pt>
                <c:pt idx="1813">
                  <c:v>1.336007714271545</c:v>
                </c:pt>
                <c:pt idx="1814">
                  <c:v>1.3400160074234011</c:v>
                </c:pt>
                <c:pt idx="1815">
                  <c:v>1.3626072406768801</c:v>
                </c:pt>
                <c:pt idx="1816">
                  <c:v>1.362947344779968</c:v>
                </c:pt>
                <c:pt idx="1817">
                  <c:v>1.3569376468658449</c:v>
                </c:pt>
                <c:pt idx="1818">
                  <c:v>1.363800525665283</c:v>
                </c:pt>
                <c:pt idx="1819">
                  <c:v>1.3685188293457029</c:v>
                </c:pt>
                <c:pt idx="1820">
                  <c:v>1.377267479896545</c:v>
                </c:pt>
                <c:pt idx="1821">
                  <c:v>1.370457768440247</c:v>
                </c:pt>
                <c:pt idx="1822">
                  <c:v>1.380961418151855</c:v>
                </c:pt>
                <c:pt idx="1823">
                  <c:v>1.382675766944885</c:v>
                </c:pt>
                <c:pt idx="1824">
                  <c:v>1.3881063461303711</c:v>
                </c:pt>
                <c:pt idx="1825">
                  <c:v>1.383769035339355</c:v>
                </c:pt>
                <c:pt idx="1826">
                  <c:v>1.36647617816925</c:v>
                </c:pt>
                <c:pt idx="1827">
                  <c:v>1.367367625236511</c:v>
                </c:pt>
                <c:pt idx="1828">
                  <c:v>1.371144771575928</c:v>
                </c:pt>
                <c:pt idx="1829">
                  <c:v>1.3664195537567141</c:v>
                </c:pt>
                <c:pt idx="1830">
                  <c:v>1.3101727962493901</c:v>
                </c:pt>
                <c:pt idx="1831">
                  <c:v>1.3239903450012209</c:v>
                </c:pt>
                <c:pt idx="1832">
                  <c:v>1.3509507179260249</c:v>
                </c:pt>
                <c:pt idx="1833">
                  <c:v>1.359852194786072</c:v>
                </c:pt>
                <c:pt idx="1834">
                  <c:v>1.3658328056335449</c:v>
                </c:pt>
                <c:pt idx="1835">
                  <c:v>1.374978303909302</c:v>
                </c:pt>
                <c:pt idx="1836">
                  <c:v>1.371961832046509</c:v>
                </c:pt>
                <c:pt idx="1837">
                  <c:v>1.3704243898391719</c:v>
                </c:pt>
                <c:pt idx="1838">
                  <c:v>1.37874448299408</c:v>
                </c:pt>
                <c:pt idx="1839">
                  <c:v>1.3857548236846919</c:v>
                </c:pt>
                <c:pt idx="1840">
                  <c:v>1.4041566848754881</c:v>
                </c:pt>
                <c:pt idx="1841">
                  <c:v>1.40160059928894</c:v>
                </c:pt>
                <c:pt idx="1842">
                  <c:v>1.3938701152801509</c:v>
                </c:pt>
                <c:pt idx="1843">
                  <c:v>1.396123051643372</c:v>
                </c:pt>
                <c:pt idx="1844">
                  <c:v>1.387906670570374</c:v>
                </c:pt>
                <c:pt idx="1845">
                  <c:v>1.405365109443665</c:v>
                </c:pt>
                <c:pt idx="1846">
                  <c:v>1.405430912971497</c:v>
                </c:pt>
                <c:pt idx="1847">
                  <c:v>1.413525462150574</c:v>
                </c:pt>
                <c:pt idx="1848">
                  <c:v>1.402198433876038</c:v>
                </c:pt>
                <c:pt idx="1849">
                  <c:v>1.3736544847488401</c:v>
                </c:pt>
                <c:pt idx="1850">
                  <c:v>1.402961850166321</c:v>
                </c:pt>
                <c:pt idx="1851">
                  <c:v>1.4078934192657471</c:v>
                </c:pt>
                <c:pt idx="1852">
                  <c:v>1.408793687820435</c:v>
                </c:pt>
                <c:pt idx="1853">
                  <c:v>1.419324994087219</c:v>
                </c:pt>
                <c:pt idx="1854">
                  <c:v>1.415249705314636</c:v>
                </c:pt>
                <c:pt idx="1855">
                  <c:v>1.4277405738830571</c:v>
                </c:pt>
                <c:pt idx="1856">
                  <c:v>1.421542763710022</c:v>
                </c:pt>
                <c:pt idx="1857">
                  <c:v>1.4096816778182979</c:v>
                </c:pt>
                <c:pt idx="1858">
                  <c:v>1.399829030036926</c:v>
                </c:pt>
                <c:pt idx="1859">
                  <c:v>1.4149764776229861</c:v>
                </c:pt>
                <c:pt idx="1860">
                  <c:v>1.432378768920898</c:v>
                </c:pt>
                <c:pt idx="1861">
                  <c:v>1.42871630191803</c:v>
                </c:pt>
                <c:pt idx="1862">
                  <c:v>1.438817501068115</c:v>
                </c:pt>
                <c:pt idx="1863">
                  <c:v>1.442599296569824</c:v>
                </c:pt>
                <c:pt idx="1864">
                  <c:v>1.455102205276489</c:v>
                </c:pt>
                <c:pt idx="1865">
                  <c:v>1.463613629341125</c:v>
                </c:pt>
                <c:pt idx="1866">
                  <c:v>1.4652141332626341</c:v>
                </c:pt>
                <c:pt idx="1867">
                  <c:v>1.473075151443481</c:v>
                </c:pt>
                <c:pt idx="1868">
                  <c:v>1.4622571468353269</c:v>
                </c:pt>
                <c:pt idx="1869">
                  <c:v>1.465732216835022</c:v>
                </c:pt>
                <c:pt idx="1870">
                  <c:v>1.4825528860092161</c:v>
                </c:pt>
                <c:pt idx="1871">
                  <c:v>1.481300830841064</c:v>
                </c:pt>
                <c:pt idx="1872">
                  <c:v>1.4903010129928591</c:v>
                </c:pt>
                <c:pt idx="1873">
                  <c:v>1.4875820875167849</c:v>
                </c:pt>
                <c:pt idx="1874">
                  <c:v>1.4764029979705811</c:v>
                </c:pt>
                <c:pt idx="1875">
                  <c:v>1.4869734048843379</c:v>
                </c:pt>
                <c:pt idx="1876">
                  <c:v>1.4795190095901489</c:v>
                </c:pt>
                <c:pt idx="1877">
                  <c:v>1.49210524559021</c:v>
                </c:pt>
                <c:pt idx="1878">
                  <c:v>1.474173784255981</c:v>
                </c:pt>
                <c:pt idx="1879">
                  <c:v>1.465247750282288</c:v>
                </c:pt>
                <c:pt idx="1880">
                  <c:v>1.446928739547729</c:v>
                </c:pt>
                <c:pt idx="1881">
                  <c:v>1.4538120031356809</c:v>
                </c:pt>
                <c:pt idx="1882">
                  <c:v>1.467729330062866</c:v>
                </c:pt>
                <c:pt idx="1883">
                  <c:v>1.464307308197021</c:v>
                </c:pt>
                <c:pt idx="1884">
                  <c:v>1.472214818000793</c:v>
                </c:pt>
                <c:pt idx="1885">
                  <c:v>1.488961338996887</c:v>
                </c:pt>
                <c:pt idx="1886">
                  <c:v>1.49500560760498</c:v>
                </c:pt>
                <c:pt idx="1887">
                  <c:v>1.4863078594207759</c:v>
                </c:pt>
                <c:pt idx="1888">
                  <c:v>1.484663844108582</c:v>
                </c:pt>
                <c:pt idx="1889">
                  <c:v>1.495972156524658</c:v>
                </c:pt>
                <c:pt idx="1890">
                  <c:v>1.475770235061646</c:v>
                </c:pt>
                <c:pt idx="1891">
                  <c:v>1.474373936653137</c:v>
                </c:pt>
                <c:pt idx="1892">
                  <c:v>1.4633364677429199</c:v>
                </c:pt>
                <c:pt idx="1893">
                  <c:v>1.449505090713501</c:v>
                </c:pt>
                <c:pt idx="1894">
                  <c:v>1.4651170969009399</c:v>
                </c:pt>
                <c:pt idx="1895">
                  <c:v>1.4743340015411379</c:v>
                </c:pt>
                <c:pt idx="1896">
                  <c:v>1.4721580743789671</c:v>
                </c:pt>
                <c:pt idx="1897">
                  <c:v>1.482165932655334</c:v>
                </c:pt>
                <c:pt idx="1898">
                  <c:v>1.4875249862670901</c:v>
                </c:pt>
                <c:pt idx="1899">
                  <c:v>1.478356719017029</c:v>
                </c:pt>
                <c:pt idx="1900">
                  <c:v>1.4518153667449949</c:v>
                </c:pt>
                <c:pt idx="1901">
                  <c:v>1.462615966796875</c:v>
                </c:pt>
                <c:pt idx="1902">
                  <c:v>1.4609993696212771</c:v>
                </c:pt>
                <c:pt idx="1903">
                  <c:v>1.4458321332931521</c:v>
                </c:pt>
                <c:pt idx="1904">
                  <c:v>1.432912945747375</c:v>
                </c:pt>
                <c:pt idx="1905">
                  <c:v>1.4516668319702151</c:v>
                </c:pt>
                <c:pt idx="1906">
                  <c:v>1.4607723951339719</c:v>
                </c:pt>
                <c:pt idx="1907">
                  <c:v>1.462946891784668</c:v>
                </c:pt>
                <c:pt idx="1908">
                  <c:v>1.4740191698074341</c:v>
                </c:pt>
                <c:pt idx="1909">
                  <c:v>1.480677604675293</c:v>
                </c:pt>
                <c:pt idx="1910">
                  <c:v>1.487363815307617</c:v>
                </c:pt>
                <c:pt idx="1911">
                  <c:v>1.474724173545837</c:v>
                </c:pt>
                <c:pt idx="1912">
                  <c:v>1.4575885534286499</c:v>
                </c:pt>
                <c:pt idx="1913">
                  <c:v>1.4621930122375491</c:v>
                </c:pt>
                <c:pt idx="1914">
                  <c:v>1.418412446975708</c:v>
                </c:pt>
                <c:pt idx="1915">
                  <c:v>1.434293150901794</c:v>
                </c:pt>
                <c:pt idx="1916">
                  <c:v>1.4394615888595581</c:v>
                </c:pt>
                <c:pt idx="1917">
                  <c:v>1.435691356658936</c:v>
                </c:pt>
                <c:pt idx="1918">
                  <c:v>1.398919820785522</c:v>
                </c:pt>
                <c:pt idx="1919">
                  <c:v>1.3997038602828979</c:v>
                </c:pt>
                <c:pt idx="1920">
                  <c:v>1.3810925483703611</c:v>
                </c:pt>
                <c:pt idx="1921">
                  <c:v>1.4044491052627559</c:v>
                </c:pt>
                <c:pt idx="1922">
                  <c:v>1.408697724342346</c:v>
                </c:pt>
                <c:pt idx="1923">
                  <c:v>1.396447062492371</c:v>
                </c:pt>
                <c:pt idx="1924">
                  <c:v>1.4082604646682739</c:v>
                </c:pt>
                <c:pt idx="1925">
                  <c:v>1.40005886554718</c:v>
                </c:pt>
                <c:pt idx="1926">
                  <c:v>1.3673497438430791</c:v>
                </c:pt>
                <c:pt idx="1927">
                  <c:v>1.376243591308594</c:v>
                </c:pt>
                <c:pt idx="1928">
                  <c:v>1.36792004108429</c:v>
                </c:pt>
                <c:pt idx="1929">
                  <c:v>1.383007884025574</c:v>
                </c:pt>
                <c:pt idx="1930">
                  <c:v>1.401517987251282</c:v>
                </c:pt>
                <c:pt idx="1931">
                  <c:v>1.389711737632751</c:v>
                </c:pt>
                <c:pt idx="1932">
                  <c:v>1.3995728492736821</c:v>
                </c:pt>
                <c:pt idx="1933">
                  <c:v>1.401053190231323</c:v>
                </c:pt>
                <c:pt idx="1934">
                  <c:v>1.39028012752533</c:v>
                </c:pt>
                <c:pt idx="1935">
                  <c:v>1.3823046684265139</c:v>
                </c:pt>
                <c:pt idx="1936">
                  <c:v>1.3937315940856929</c:v>
                </c:pt>
                <c:pt idx="1937">
                  <c:v>1.3821650743484499</c:v>
                </c:pt>
                <c:pt idx="1938">
                  <c:v>1.39089047908783</c:v>
                </c:pt>
                <c:pt idx="1939">
                  <c:v>1.391868472099304</c:v>
                </c:pt>
                <c:pt idx="1940">
                  <c:v>1.37909460067749</c:v>
                </c:pt>
                <c:pt idx="1941">
                  <c:v>1.386799097061157</c:v>
                </c:pt>
                <c:pt idx="1942">
                  <c:v>1.37632155418396</c:v>
                </c:pt>
                <c:pt idx="1943">
                  <c:v>1.383259177207947</c:v>
                </c:pt>
                <c:pt idx="1944">
                  <c:v>1.3936377763748169</c:v>
                </c:pt>
                <c:pt idx="1945">
                  <c:v>1.4117875099182129</c:v>
                </c:pt>
                <c:pt idx="1946">
                  <c:v>1.424278736114502</c:v>
                </c:pt>
                <c:pt idx="1947">
                  <c:v>1.43080723285675</c:v>
                </c:pt>
                <c:pt idx="1948">
                  <c:v>1.430744528770447</c:v>
                </c:pt>
                <c:pt idx="1949">
                  <c:v>1.4371941089630129</c:v>
                </c:pt>
                <c:pt idx="1950">
                  <c:v>1.437096953392029</c:v>
                </c:pt>
                <c:pt idx="1951">
                  <c:v>1.4282219409942629</c:v>
                </c:pt>
                <c:pt idx="1952">
                  <c:v>1.432681083679199</c:v>
                </c:pt>
                <c:pt idx="1953">
                  <c:v>1.4267580509185791</c:v>
                </c:pt>
                <c:pt idx="1954">
                  <c:v>1.3942074775695801</c:v>
                </c:pt>
                <c:pt idx="1955">
                  <c:v>1.404855012893677</c:v>
                </c:pt>
                <c:pt idx="1956">
                  <c:v>1.397347569465637</c:v>
                </c:pt>
                <c:pt idx="1957">
                  <c:v>1.4016596078872681</c:v>
                </c:pt>
                <c:pt idx="1958">
                  <c:v>1.3984444141387939</c:v>
                </c:pt>
                <c:pt idx="1959">
                  <c:v>1.4152234792709351</c:v>
                </c:pt>
                <c:pt idx="1960">
                  <c:v>1.416864275932312</c:v>
                </c:pt>
                <c:pt idx="1961">
                  <c:v>1.425626873970032</c:v>
                </c:pt>
                <c:pt idx="1962">
                  <c:v>1.4230443239212041</c:v>
                </c:pt>
                <c:pt idx="1963">
                  <c:v>1.423248291015625</c:v>
                </c:pt>
                <c:pt idx="1964">
                  <c:v>1.406806111335754</c:v>
                </c:pt>
                <c:pt idx="1965">
                  <c:v>1.4075993299484251</c:v>
                </c:pt>
                <c:pt idx="1966">
                  <c:v>1.379930734634399</c:v>
                </c:pt>
                <c:pt idx="1967">
                  <c:v>1.3343149423599241</c:v>
                </c:pt>
                <c:pt idx="1968">
                  <c:v>1.338797807693481</c:v>
                </c:pt>
                <c:pt idx="1969">
                  <c:v>1.3373205661773679</c:v>
                </c:pt>
                <c:pt idx="1970">
                  <c:v>1.271781444549561</c:v>
                </c:pt>
                <c:pt idx="1971">
                  <c:v>1.2733572721481321</c:v>
                </c:pt>
                <c:pt idx="1972">
                  <c:v>1.2856525182723999</c:v>
                </c:pt>
                <c:pt idx="1973">
                  <c:v>1.2384797334671021</c:v>
                </c:pt>
                <c:pt idx="1974">
                  <c:v>1.2706296443939209</c:v>
                </c:pt>
                <c:pt idx="1975">
                  <c:v>1.279069066047668</c:v>
                </c:pt>
                <c:pt idx="1976">
                  <c:v>1.283056259155273</c:v>
                </c:pt>
                <c:pt idx="1977">
                  <c:v>1.3100095987319951</c:v>
                </c:pt>
                <c:pt idx="1978">
                  <c:v>1.314903259277344</c:v>
                </c:pt>
                <c:pt idx="1979">
                  <c:v>1.34433376789093</c:v>
                </c:pt>
                <c:pt idx="1980">
                  <c:v>1.340070366859436</c:v>
                </c:pt>
                <c:pt idx="1981">
                  <c:v>1.342995405197144</c:v>
                </c:pt>
                <c:pt idx="1982">
                  <c:v>1.3578324317932129</c:v>
                </c:pt>
                <c:pt idx="1983">
                  <c:v>1.3502767086029051</c:v>
                </c:pt>
                <c:pt idx="1984">
                  <c:v>1.3520075082778931</c:v>
                </c:pt>
                <c:pt idx="1985">
                  <c:v>1.370173335075378</c:v>
                </c:pt>
                <c:pt idx="1986">
                  <c:v>1.3569991588592529</c:v>
                </c:pt>
                <c:pt idx="1987">
                  <c:v>1.3670380115509031</c:v>
                </c:pt>
                <c:pt idx="1988">
                  <c:v>1.383862376213074</c:v>
                </c:pt>
                <c:pt idx="1989">
                  <c:v>1.4036611318588259</c:v>
                </c:pt>
                <c:pt idx="1990">
                  <c:v>1.3943790197372441</c:v>
                </c:pt>
                <c:pt idx="1991">
                  <c:v>1.3799253702163701</c:v>
                </c:pt>
                <c:pt idx="1992">
                  <c:v>1.3778728246688841</c:v>
                </c:pt>
                <c:pt idx="1993">
                  <c:v>1.3703358173370359</c:v>
                </c:pt>
                <c:pt idx="1994">
                  <c:v>1.3720142841339109</c:v>
                </c:pt>
                <c:pt idx="1995">
                  <c:v>1.376443147659302</c:v>
                </c:pt>
                <c:pt idx="1996">
                  <c:v>1.3665230274200439</c:v>
                </c:pt>
                <c:pt idx="1997">
                  <c:v>1.3602855205535891</c:v>
                </c:pt>
                <c:pt idx="1998">
                  <c:v>1.2902616262435911</c:v>
                </c:pt>
                <c:pt idx="1999">
                  <c:v>1.316081047058105</c:v>
                </c:pt>
                <c:pt idx="2000">
                  <c:v>1.3454698324203489</c:v>
                </c:pt>
                <c:pt idx="2001">
                  <c:v>1.331773042678833</c:v>
                </c:pt>
                <c:pt idx="2002">
                  <c:v>1.3454881906509399</c:v>
                </c:pt>
                <c:pt idx="2003">
                  <c:v>1.363297820091248</c:v>
                </c:pt>
                <c:pt idx="2004">
                  <c:v>1.3649089336395259</c:v>
                </c:pt>
                <c:pt idx="2005">
                  <c:v>1.3510289192199709</c:v>
                </c:pt>
                <c:pt idx="2006">
                  <c:v>1.3416599035263059</c:v>
                </c:pt>
                <c:pt idx="2007">
                  <c:v>1.3434351682662959</c:v>
                </c:pt>
                <c:pt idx="2008">
                  <c:v>1.351928114891052</c:v>
                </c:pt>
                <c:pt idx="2009">
                  <c:v>1.3570271730422969</c:v>
                </c:pt>
                <c:pt idx="2010">
                  <c:v>1.349161744117737</c:v>
                </c:pt>
                <c:pt idx="2011">
                  <c:v>1.3437778949737551</c:v>
                </c:pt>
                <c:pt idx="2012">
                  <c:v>1.340482354164124</c:v>
                </c:pt>
                <c:pt idx="2013">
                  <c:v>1.3133828639984131</c:v>
                </c:pt>
                <c:pt idx="2014">
                  <c:v>1.3311747312545781</c:v>
                </c:pt>
                <c:pt idx="2015">
                  <c:v>1.3387719392776489</c:v>
                </c:pt>
                <c:pt idx="2016">
                  <c:v>1.3111486434936519</c:v>
                </c:pt>
                <c:pt idx="2017">
                  <c:v>1.2984591722488401</c:v>
                </c:pt>
                <c:pt idx="2018">
                  <c:v>1.3281726837158201</c:v>
                </c:pt>
                <c:pt idx="2019">
                  <c:v>1.328669667243958</c:v>
                </c:pt>
                <c:pt idx="2020">
                  <c:v>1.30382251739502</c:v>
                </c:pt>
                <c:pt idx="2021">
                  <c:v>1.3067225217819209</c:v>
                </c:pt>
                <c:pt idx="2022">
                  <c:v>1.305460572242737</c:v>
                </c:pt>
                <c:pt idx="2023">
                  <c:v>1.317785978317261</c:v>
                </c:pt>
                <c:pt idx="2024">
                  <c:v>1.3174935579299929</c:v>
                </c:pt>
                <c:pt idx="2025">
                  <c:v>1.3419841527938841</c:v>
                </c:pt>
                <c:pt idx="2026">
                  <c:v>1.3470392227172849</c:v>
                </c:pt>
                <c:pt idx="2027">
                  <c:v>1.3442342281341551</c:v>
                </c:pt>
                <c:pt idx="2028">
                  <c:v>1.3467621803283689</c:v>
                </c:pt>
                <c:pt idx="2029">
                  <c:v>1.3357863426208501</c:v>
                </c:pt>
                <c:pt idx="2030">
                  <c:v>1.3304827213287349</c:v>
                </c:pt>
                <c:pt idx="2031">
                  <c:v>1.342302680015564</c:v>
                </c:pt>
                <c:pt idx="2032">
                  <c:v>1.338624000549316</c:v>
                </c:pt>
                <c:pt idx="2033">
                  <c:v>1.331870436668396</c:v>
                </c:pt>
                <c:pt idx="2034">
                  <c:v>1.3366352319717409</c:v>
                </c:pt>
                <c:pt idx="2035">
                  <c:v>1.353813648223877</c:v>
                </c:pt>
                <c:pt idx="2036">
                  <c:v>1.3584303855896001</c:v>
                </c:pt>
                <c:pt idx="2037">
                  <c:v>1.340803861618042</c:v>
                </c:pt>
                <c:pt idx="2038">
                  <c:v>1.3360714912414551</c:v>
                </c:pt>
                <c:pt idx="2039">
                  <c:v>1.3193894624710081</c:v>
                </c:pt>
                <c:pt idx="2040">
                  <c:v>1.3134733438491819</c:v>
                </c:pt>
                <c:pt idx="2041">
                  <c:v>1.301028847694397</c:v>
                </c:pt>
                <c:pt idx="2042">
                  <c:v>1.2669486999511721</c:v>
                </c:pt>
                <c:pt idx="2043">
                  <c:v>1.282976031303406</c:v>
                </c:pt>
                <c:pt idx="2044">
                  <c:v>1.267512321472168</c:v>
                </c:pt>
                <c:pt idx="2045">
                  <c:v>1.2670736312866211</c:v>
                </c:pt>
                <c:pt idx="2046">
                  <c:v>1.288461327552795</c:v>
                </c:pt>
                <c:pt idx="2047">
                  <c:v>1.2873866558074949</c:v>
                </c:pt>
                <c:pt idx="2048">
                  <c:v>1.279306888580322</c:v>
                </c:pt>
                <c:pt idx="2049">
                  <c:v>1.2639868259429929</c:v>
                </c:pt>
                <c:pt idx="2050">
                  <c:v>1.255749464035034</c:v>
                </c:pt>
                <c:pt idx="2051">
                  <c:v>1.2693473100662229</c:v>
                </c:pt>
                <c:pt idx="2052">
                  <c:v>1.2501000165939331</c:v>
                </c:pt>
                <c:pt idx="2053">
                  <c:v>1.245621919631958</c:v>
                </c:pt>
                <c:pt idx="2054">
                  <c:v>1.2226606607437129</c:v>
                </c:pt>
                <c:pt idx="2055">
                  <c:v>1.146358370780945</c:v>
                </c:pt>
                <c:pt idx="2056">
                  <c:v>1.1589962244033809</c:v>
                </c:pt>
                <c:pt idx="2057">
                  <c:v>1.134662985801697</c:v>
                </c:pt>
                <c:pt idx="2058">
                  <c:v>1.1504635810852051</c:v>
                </c:pt>
                <c:pt idx="2059">
                  <c:v>1.142640352249146</c:v>
                </c:pt>
                <c:pt idx="2060">
                  <c:v>1.1504993438720701</c:v>
                </c:pt>
                <c:pt idx="2061">
                  <c:v>1.139176607131958</c:v>
                </c:pt>
                <c:pt idx="2062">
                  <c:v>1.127050638198853</c:v>
                </c:pt>
                <c:pt idx="2063">
                  <c:v>1.1633149385452271</c:v>
                </c:pt>
                <c:pt idx="2064">
                  <c:v>1.1457058191299441</c:v>
                </c:pt>
                <c:pt idx="2065">
                  <c:v>1.158714771270752</c:v>
                </c:pt>
                <c:pt idx="2066">
                  <c:v>1.1418178081512449</c:v>
                </c:pt>
                <c:pt idx="2067">
                  <c:v>1.110920786857605</c:v>
                </c:pt>
                <c:pt idx="2068">
                  <c:v>1.114012479782104</c:v>
                </c:pt>
                <c:pt idx="2069">
                  <c:v>1.1387425661087041</c:v>
                </c:pt>
                <c:pt idx="2070">
                  <c:v>1.1452041864395139</c:v>
                </c:pt>
                <c:pt idx="2071">
                  <c:v>1.122825145721436</c:v>
                </c:pt>
                <c:pt idx="2072">
                  <c:v>1.153223991394043</c:v>
                </c:pt>
                <c:pt idx="2073">
                  <c:v>1.160287618637085</c:v>
                </c:pt>
                <c:pt idx="2074">
                  <c:v>1.1582843065261841</c:v>
                </c:pt>
                <c:pt idx="2075">
                  <c:v>1.158506512641907</c:v>
                </c:pt>
                <c:pt idx="2076">
                  <c:v>1.149686336517334</c:v>
                </c:pt>
                <c:pt idx="2077">
                  <c:v>1.139584541320801</c:v>
                </c:pt>
                <c:pt idx="2078">
                  <c:v>1.153836607933044</c:v>
                </c:pt>
                <c:pt idx="2079">
                  <c:v>1.162476658821106</c:v>
                </c:pt>
                <c:pt idx="2080">
                  <c:v>1.1826844215393071</c:v>
                </c:pt>
                <c:pt idx="2081">
                  <c:v>1.183579683303833</c:v>
                </c:pt>
                <c:pt idx="2082">
                  <c:v>1.175736784934998</c:v>
                </c:pt>
                <c:pt idx="2083">
                  <c:v>1.17034387588501</c:v>
                </c:pt>
                <c:pt idx="2084">
                  <c:v>1.1560437679290769</c:v>
                </c:pt>
                <c:pt idx="2085">
                  <c:v>1.1568387746810911</c:v>
                </c:pt>
                <c:pt idx="2086">
                  <c:v>1.1382572650909419</c:v>
                </c:pt>
                <c:pt idx="2087">
                  <c:v>1.1138747930526729</c:v>
                </c:pt>
                <c:pt idx="2088">
                  <c:v>1.0991014242172239</c:v>
                </c:pt>
                <c:pt idx="2089">
                  <c:v>1.0758030414581301</c:v>
                </c:pt>
                <c:pt idx="2090">
                  <c:v>1.1051481962203979</c:v>
                </c:pt>
                <c:pt idx="2091">
                  <c:v>1.0881364345550539</c:v>
                </c:pt>
                <c:pt idx="2092">
                  <c:v>1.115828156471252</c:v>
                </c:pt>
                <c:pt idx="2093">
                  <c:v>1.1215671300888059</c:v>
                </c:pt>
                <c:pt idx="2094">
                  <c:v>1.1270875930786131</c:v>
                </c:pt>
                <c:pt idx="2095">
                  <c:v>1.123210072517395</c:v>
                </c:pt>
                <c:pt idx="2096">
                  <c:v>1.0997828245162959</c:v>
                </c:pt>
                <c:pt idx="2097">
                  <c:v>1.0898758172988889</c:v>
                </c:pt>
                <c:pt idx="2098">
                  <c:v>1.0708484649658201</c:v>
                </c:pt>
                <c:pt idx="2099">
                  <c:v>1.077453017234802</c:v>
                </c:pt>
                <c:pt idx="2100">
                  <c:v>1.0906804800033569</c:v>
                </c:pt>
                <c:pt idx="2101">
                  <c:v>1.078426599502563</c:v>
                </c:pt>
                <c:pt idx="2102">
                  <c:v>1.084367632865906</c:v>
                </c:pt>
                <c:pt idx="2103">
                  <c:v>1.081831216812134</c:v>
                </c:pt>
                <c:pt idx="2104">
                  <c:v>1.1058603525161741</c:v>
                </c:pt>
                <c:pt idx="2105">
                  <c:v>1.1090131998062129</c:v>
                </c:pt>
                <c:pt idx="2106">
                  <c:v>1.1018239259719851</c:v>
                </c:pt>
                <c:pt idx="2107">
                  <c:v>1.085138201713562</c:v>
                </c:pt>
                <c:pt idx="2108">
                  <c:v>1.0734783411026001</c:v>
                </c:pt>
                <c:pt idx="2109">
                  <c:v>1.0788401365280149</c:v>
                </c:pt>
                <c:pt idx="2110">
                  <c:v>1.090301632881165</c:v>
                </c:pt>
                <c:pt idx="2111">
                  <c:v>1.073525190353394</c:v>
                </c:pt>
                <c:pt idx="2112">
                  <c:v>1.0686895847320561</c:v>
                </c:pt>
                <c:pt idx="2113">
                  <c:v>1.0683401823043821</c:v>
                </c:pt>
                <c:pt idx="2114">
                  <c:v>1.048965692520142</c:v>
                </c:pt>
                <c:pt idx="2115">
                  <c:v>1.048525333404541</c:v>
                </c:pt>
                <c:pt idx="2116">
                  <c:v>1.046534538269043</c:v>
                </c:pt>
                <c:pt idx="2117">
                  <c:v>1.0526072978973391</c:v>
                </c:pt>
                <c:pt idx="2118">
                  <c:v>1.0412073135375981</c:v>
                </c:pt>
                <c:pt idx="2119">
                  <c:v>1.0261156558990481</c:v>
                </c:pt>
                <c:pt idx="2120">
                  <c:v>1.044200539588928</c:v>
                </c:pt>
                <c:pt idx="2121">
                  <c:v>1.056103587150574</c:v>
                </c:pt>
                <c:pt idx="2122">
                  <c:v>1.055342555046082</c:v>
                </c:pt>
                <c:pt idx="2123">
                  <c:v>1.071336030960083</c:v>
                </c:pt>
                <c:pt idx="2124">
                  <c:v>1.068512439727783</c:v>
                </c:pt>
                <c:pt idx="2125">
                  <c:v>1.0736581087112429</c:v>
                </c:pt>
                <c:pt idx="2126">
                  <c:v>1.060225248336792</c:v>
                </c:pt>
                <c:pt idx="2127">
                  <c:v>1.070335745811462</c:v>
                </c:pt>
                <c:pt idx="2128">
                  <c:v>1.0359483957290649</c:v>
                </c:pt>
                <c:pt idx="2129">
                  <c:v>1.033362507820129</c:v>
                </c:pt>
                <c:pt idx="2130">
                  <c:v>1.0322462320327761</c:v>
                </c:pt>
                <c:pt idx="2131">
                  <c:v>0.96035140752792358</c:v>
                </c:pt>
                <c:pt idx="2132">
                  <c:v>0.9537997841835022</c:v>
                </c:pt>
                <c:pt idx="2133">
                  <c:v>0.93621283769607544</c:v>
                </c:pt>
                <c:pt idx="2134">
                  <c:v>0.91403567790985107</c:v>
                </c:pt>
                <c:pt idx="2135">
                  <c:v>0.92154926061630249</c:v>
                </c:pt>
                <c:pt idx="2136">
                  <c:v>0.89592713117599487</c:v>
                </c:pt>
                <c:pt idx="2137">
                  <c:v>0.92034578323364258</c:v>
                </c:pt>
                <c:pt idx="2138">
                  <c:v>0.96608656644821167</c:v>
                </c:pt>
                <c:pt idx="2139">
                  <c:v>0.94834214448928833</c:v>
                </c:pt>
                <c:pt idx="2140">
                  <c:v>0.94654339551925659</c:v>
                </c:pt>
                <c:pt idx="2141">
                  <c:v>0.94407588243484497</c:v>
                </c:pt>
                <c:pt idx="2142">
                  <c:v>0.94397276639938354</c:v>
                </c:pt>
                <c:pt idx="2143">
                  <c:v>0.9280465841293335</c:v>
                </c:pt>
                <c:pt idx="2144">
                  <c:v>0.93741440773010254</c:v>
                </c:pt>
                <c:pt idx="2145">
                  <c:v>0.95257723331451416</c:v>
                </c:pt>
                <c:pt idx="2146">
                  <c:v>0.95847034454345703</c:v>
                </c:pt>
                <c:pt idx="2147">
                  <c:v>0.9894523024559021</c:v>
                </c:pt>
                <c:pt idx="2148">
                  <c:v>0.99009484052658081</c:v>
                </c:pt>
                <c:pt idx="2149">
                  <c:v>0.98948591947555542</c:v>
                </c:pt>
                <c:pt idx="2150">
                  <c:v>0.98436683416366577</c:v>
                </c:pt>
                <c:pt idx="2151">
                  <c:v>0.97705233097076416</c:v>
                </c:pt>
                <c:pt idx="2152">
                  <c:v>0.9739946722984314</c:v>
                </c:pt>
                <c:pt idx="2153">
                  <c:v>0.99920475482940674</c:v>
                </c:pt>
                <c:pt idx="2154">
                  <c:v>1.0174528360366819</c:v>
                </c:pt>
                <c:pt idx="2155">
                  <c:v>1.0134338140487671</c:v>
                </c:pt>
                <c:pt idx="2156">
                  <c:v>1.0300003290176389</c:v>
                </c:pt>
                <c:pt idx="2157">
                  <c:v>1.038758516311646</c:v>
                </c:pt>
                <c:pt idx="2158">
                  <c:v>1.041353702545166</c:v>
                </c:pt>
                <c:pt idx="2159">
                  <c:v>1.0116368532180791</c:v>
                </c:pt>
                <c:pt idx="2160">
                  <c:v>1.0154774188995359</c:v>
                </c:pt>
                <c:pt idx="2161">
                  <c:v>1.01473081111908</c:v>
                </c:pt>
                <c:pt idx="2162">
                  <c:v>0.97536575794219971</c:v>
                </c:pt>
                <c:pt idx="2163">
                  <c:v>0.97373771667480469</c:v>
                </c:pt>
                <c:pt idx="2164">
                  <c:v>0.97823899984359741</c:v>
                </c:pt>
                <c:pt idx="2165">
                  <c:v>0.99032431840896606</c:v>
                </c:pt>
                <c:pt idx="2166">
                  <c:v>0.96888655424118042</c:v>
                </c:pt>
                <c:pt idx="2167">
                  <c:v>0.97578644752502441</c:v>
                </c:pt>
                <c:pt idx="2168">
                  <c:v>1.006670355796814</c:v>
                </c:pt>
                <c:pt idx="2169">
                  <c:v>1.011360645294189</c:v>
                </c:pt>
                <c:pt idx="2170">
                  <c:v>1.003889918327332</c:v>
                </c:pt>
                <c:pt idx="2171">
                  <c:v>0.98346436023712158</c:v>
                </c:pt>
                <c:pt idx="2172">
                  <c:v>0.98343563079833984</c:v>
                </c:pt>
                <c:pt idx="2173">
                  <c:v>0.9719206690788269</c:v>
                </c:pt>
                <c:pt idx="2174">
                  <c:v>0.98000454902648926</c:v>
                </c:pt>
                <c:pt idx="2175">
                  <c:v>0.9795038104057312</c:v>
                </c:pt>
                <c:pt idx="2176">
                  <c:v>0.99061423540115356</c:v>
                </c:pt>
                <c:pt idx="2177">
                  <c:v>0.96696901321411133</c:v>
                </c:pt>
                <c:pt idx="2178">
                  <c:v>0.96552962064743042</c:v>
                </c:pt>
                <c:pt idx="2179">
                  <c:v>0.96031725406646729</c:v>
                </c:pt>
                <c:pt idx="2180">
                  <c:v>0.94708085060119629</c:v>
                </c:pt>
                <c:pt idx="2181">
                  <c:v>0.94972556829452515</c:v>
                </c:pt>
                <c:pt idx="2182">
                  <c:v>0.94334530830383301</c:v>
                </c:pt>
                <c:pt idx="2183">
                  <c:v>0.95306104421615601</c:v>
                </c:pt>
                <c:pt idx="2184">
                  <c:v>0.94208967685699463</c:v>
                </c:pt>
                <c:pt idx="2185">
                  <c:v>0.93827563524246216</c:v>
                </c:pt>
                <c:pt idx="2186">
                  <c:v>0.92776668071746826</c:v>
                </c:pt>
                <c:pt idx="2187">
                  <c:v>0.92927521467208862</c:v>
                </c:pt>
                <c:pt idx="2188">
                  <c:v>0.92123115062713623</c:v>
                </c:pt>
                <c:pt idx="2189">
                  <c:v>0.91696172952651978</c:v>
                </c:pt>
                <c:pt idx="2190">
                  <c:v>0.93882697820663452</c:v>
                </c:pt>
                <c:pt idx="2191">
                  <c:v>0.95609354972839355</c:v>
                </c:pt>
                <c:pt idx="2192">
                  <c:v>0.95363521575927734</c:v>
                </c:pt>
                <c:pt idx="2193">
                  <c:v>0.95619350671768188</c:v>
                </c:pt>
                <c:pt idx="2194">
                  <c:v>0.95465272665023804</c:v>
                </c:pt>
                <c:pt idx="2195">
                  <c:v>0.96201342344284058</c:v>
                </c:pt>
                <c:pt idx="2196">
                  <c:v>0.95569759607315063</c:v>
                </c:pt>
                <c:pt idx="2197">
                  <c:v>0.96925497055053711</c:v>
                </c:pt>
                <c:pt idx="2198">
                  <c:v>0.9669189453125</c:v>
                </c:pt>
                <c:pt idx="2199">
                  <c:v>0.95952874422073364</c:v>
                </c:pt>
                <c:pt idx="2200">
                  <c:v>0.96935653686523438</c:v>
                </c:pt>
                <c:pt idx="2201">
                  <c:v>0.9751136302947998</c:v>
                </c:pt>
                <c:pt idx="2202">
                  <c:v>0.96053671836853027</c:v>
                </c:pt>
                <c:pt idx="2203">
                  <c:v>0.96219384670257568</c:v>
                </c:pt>
                <c:pt idx="2204">
                  <c:v>0.96720701456069946</c:v>
                </c:pt>
                <c:pt idx="2205">
                  <c:v>0.96280860900878906</c:v>
                </c:pt>
                <c:pt idx="2206">
                  <c:v>0.96030658483505249</c:v>
                </c:pt>
                <c:pt idx="2207">
                  <c:v>0.9485052227973938</c:v>
                </c:pt>
                <c:pt idx="2208">
                  <c:v>0.93899315595626831</c:v>
                </c:pt>
                <c:pt idx="2209">
                  <c:v>0.9311564564704895</c:v>
                </c:pt>
                <c:pt idx="2210">
                  <c:v>0.95741927623748779</c:v>
                </c:pt>
                <c:pt idx="2211">
                  <c:v>0.98163133859634399</c:v>
                </c:pt>
                <c:pt idx="2212">
                  <c:v>0.98979544639587402</c:v>
                </c:pt>
                <c:pt idx="2213">
                  <c:v>1.006054043769836</c:v>
                </c:pt>
                <c:pt idx="2214">
                  <c:v>1.010459780693054</c:v>
                </c:pt>
                <c:pt idx="2215">
                  <c:v>1.0038971900939939</c:v>
                </c:pt>
                <c:pt idx="2216">
                  <c:v>1.039182662963867</c:v>
                </c:pt>
                <c:pt idx="2217">
                  <c:v>1.0405838489532471</c:v>
                </c:pt>
                <c:pt idx="2218">
                  <c:v>1.0406597852706909</c:v>
                </c:pt>
                <c:pt idx="2219">
                  <c:v>1.038768887519836</c:v>
                </c:pt>
                <c:pt idx="2220">
                  <c:v>1.0651117563247681</c:v>
                </c:pt>
                <c:pt idx="2221">
                  <c:v>1.1246510744094851</c:v>
                </c:pt>
                <c:pt idx="2222">
                  <c:v>1.1233571767807009</c:v>
                </c:pt>
                <c:pt idx="2223">
                  <c:v>1.118751168251038</c:v>
                </c:pt>
                <c:pt idx="2224">
                  <c:v>1.1204026937484739</c:v>
                </c:pt>
                <c:pt idx="2225">
                  <c:v>1.129751920700073</c:v>
                </c:pt>
                <c:pt idx="2226">
                  <c:v>1.1500453948974609</c:v>
                </c:pt>
                <c:pt idx="2227">
                  <c:v>1.180599093437195</c:v>
                </c:pt>
                <c:pt idx="2228">
                  <c:v>1.2017219066619871</c:v>
                </c:pt>
                <c:pt idx="2229">
                  <c:v>1.217013359069824</c:v>
                </c:pt>
                <c:pt idx="2230">
                  <c:v>1.1695432662963869</c:v>
                </c:pt>
                <c:pt idx="2231">
                  <c:v>1.2165151834487919</c:v>
                </c:pt>
                <c:pt idx="2232">
                  <c:v>1.2376115322113039</c:v>
                </c:pt>
                <c:pt idx="2233">
                  <c:v>1.20948851108551</c:v>
                </c:pt>
                <c:pt idx="2234">
                  <c:v>1.1813157796859739</c:v>
                </c:pt>
                <c:pt idx="2235">
                  <c:v>1.194805860519409</c:v>
                </c:pt>
                <c:pt idx="2236">
                  <c:v>1.226503968238831</c:v>
                </c:pt>
                <c:pt idx="2237">
                  <c:v>1.23118531703949</c:v>
                </c:pt>
                <c:pt idx="2238">
                  <c:v>1.229759693145752</c:v>
                </c:pt>
                <c:pt idx="2239">
                  <c:v>1.2461895942687991</c:v>
                </c:pt>
                <c:pt idx="2240">
                  <c:v>1.253471732139587</c:v>
                </c:pt>
                <c:pt idx="2241">
                  <c:v>1.2373144626617429</c:v>
                </c:pt>
                <c:pt idx="2242">
                  <c:v>1.202803254127502</c:v>
                </c:pt>
                <c:pt idx="2243">
                  <c:v>1.2146197557449341</c:v>
                </c:pt>
                <c:pt idx="2244">
                  <c:v>1.197283864021301</c:v>
                </c:pt>
                <c:pt idx="2245">
                  <c:v>1.236865282058716</c:v>
                </c:pt>
                <c:pt idx="2246">
                  <c:v>1.28372585773468</c:v>
                </c:pt>
                <c:pt idx="2247">
                  <c:v>1.2876747846603389</c:v>
                </c:pt>
                <c:pt idx="2248">
                  <c:v>1.3011606931686399</c:v>
                </c:pt>
                <c:pt idx="2249">
                  <c:v>1.3090800046920781</c:v>
                </c:pt>
                <c:pt idx="2250">
                  <c:v>1.3037451505661011</c:v>
                </c:pt>
                <c:pt idx="2251">
                  <c:v>1.3060677051544189</c:v>
                </c:pt>
                <c:pt idx="2252">
                  <c:v>1.304443359375</c:v>
                </c:pt>
                <c:pt idx="2253">
                  <c:v>1.276889443397522</c:v>
                </c:pt>
                <c:pt idx="2254">
                  <c:v>1.2740341424942021</c:v>
                </c:pt>
                <c:pt idx="2255">
                  <c:v>1.261016964912415</c:v>
                </c:pt>
                <c:pt idx="2256">
                  <c:v>1.288000702857971</c:v>
                </c:pt>
                <c:pt idx="2257">
                  <c:v>1.294849276542664</c:v>
                </c:pt>
                <c:pt idx="2258">
                  <c:v>1.287590384483337</c:v>
                </c:pt>
                <c:pt idx="2259">
                  <c:v>1.295395612716675</c:v>
                </c:pt>
                <c:pt idx="2260">
                  <c:v>1.275967955589294</c:v>
                </c:pt>
                <c:pt idx="2261">
                  <c:v>1.2547920942306521</c:v>
                </c:pt>
                <c:pt idx="2262">
                  <c:v>1.266310572624207</c:v>
                </c:pt>
                <c:pt idx="2263">
                  <c:v>1.2169697284698491</c:v>
                </c:pt>
                <c:pt idx="2264">
                  <c:v>1.205735445022583</c:v>
                </c:pt>
                <c:pt idx="2265">
                  <c:v>1.1739803552627559</c:v>
                </c:pt>
                <c:pt idx="2266">
                  <c:v>1.1833351850509639</c:v>
                </c:pt>
                <c:pt idx="2267">
                  <c:v>1.094430208206177</c:v>
                </c:pt>
                <c:pt idx="2268">
                  <c:v>1.1088342666625981</c:v>
                </c:pt>
                <c:pt idx="2269">
                  <c:v>1.1031126976013179</c:v>
                </c:pt>
                <c:pt idx="2270">
                  <c:v>1.0898851156234739</c:v>
                </c:pt>
                <c:pt idx="2271">
                  <c:v>1.129104852676392</c:v>
                </c:pt>
                <c:pt idx="2272">
                  <c:v>1.1160802841186519</c:v>
                </c:pt>
                <c:pt idx="2273">
                  <c:v>1.1070970296859739</c:v>
                </c:pt>
                <c:pt idx="2274">
                  <c:v>1.131832003593445</c:v>
                </c:pt>
                <c:pt idx="2275">
                  <c:v>1.138922810554504</c:v>
                </c:pt>
                <c:pt idx="2276">
                  <c:v>1.101961731910706</c:v>
                </c:pt>
                <c:pt idx="2277">
                  <c:v>1.0977210998535161</c:v>
                </c:pt>
                <c:pt idx="2278">
                  <c:v>1.1169649362564089</c:v>
                </c:pt>
                <c:pt idx="2279">
                  <c:v>1.109500646591187</c:v>
                </c:pt>
                <c:pt idx="2280">
                  <c:v>1.08643114566803</c:v>
                </c:pt>
                <c:pt idx="2281">
                  <c:v>1.0794831514358521</c:v>
                </c:pt>
                <c:pt idx="2282">
                  <c:v>1.106502771377563</c:v>
                </c:pt>
                <c:pt idx="2283">
                  <c:v>1.1048392057418821</c:v>
                </c:pt>
                <c:pt idx="2284">
                  <c:v>1.105146527290344</c:v>
                </c:pt>
                <c:pt idx="2285">
                  <c:v>1.098355174064636</c:v>
                </c:pt>
                <c:pt idx="2286">
                  <c:v>1.0951441526412959</c:v>
                </c:pt>
                <c:pt idx="2287">
                  <c:v>1.082171559333801</c:v>
                </c:pt>
                <c:pt idx="2288">
                  <c:v>1.0691506862640381</c:v>
                </c:pt>
                <c:pt idx="2289">
                  <c:v>1.066566944122314</c:v>
                </c:pt>
                <c:pt idx="2290">
                  <c:v>1.043147921562195</c:v>
                </c:pt>
                <c:pt idx="2291">
                  <c:v>1.053510785102844</c:v>
                </c:pt>
                <c:pt idx="2292">
                  <c:v>1.092796802520752</c:v>
                </c:pt>
                <c:pt idx="2293">
                  <c:v>1.0843290090560911</c:v>
                </c:pt>
                <c:pt idx="2294">
                  <c:v>1.087485671043396</c:v>
                </c:pt>
                <c:pt idx="2295">
                  <c:v>1.0691759586334231</c:v>
                </c:pt>
                <c:pt idx="2296">
                  <c:v>1.0708016157150271</c:v>
                </c:pt>
                <c:pt idx="2297">
                  <c:v>1.0695371627807619</c:v>
                </c:pt>
                <c:pt idx="2298">
                  <c:v>1.0833089351654051</c:v>
                </c:pt>
                <c:pt idx="2299">
                  <c:v>1.1046715974807739</c:v>
                </c:pt>
                <c:pt idx="2300">
                  <c:v>1.1195138692855831</c:v>
                </c:pt>
                <c:pt idx="2301">
                  <c:v>1.1201603412628169</c:v>
                </c:pt>
                <c:pt idx="2302">
                  <c:v>1.1091873645782471</c:v>
                </c:pt>
                <c:pt idx="2303">
                  <c:v>1.10642397403717</c:v>
                </c:pt>
                <c:pt idx="2304">
                  <c:v>1.116432309150696</c:v>
                </c:pt>
                <c:pt idx="2305">
                  <c:v>1.1037231683731079</c:v>
                </c:pt>
                <c:pt idx="2306">
                  <c:v>1.1371175050735469</c:v>
                </c:pt>
                <c:pt idx="2307">
                  <c:v>1.1335833072662349</c:v>
                </c:pt>
                <c:pt idx="2308">
                  <c:v>1.1238430738449099</c:v>
                </c:pt>
                <c:pt idx="2309">
                  <c:v>1.1203422546386721</c:v>
                </c:pt>
                <c:pt idx="2310">
                  <c:v>1.1242749691009519</c:v>
                </c:pt>
                <c:pt idx="2311">
                  <c:v>1.085954070091248</c:v>
                </c:pt>
                <c:pt idx="2312">
                  <c:v>1.0883715152740481</c:v>
                </c:pt>
                <c:pt idx="2313">
                  <c:v>1.079953074455261</c:v>
                </c:pt>
                <c:pt idx="2314">
                  <c:v>1.080105304718018</c:v>
                </c:pt>
                <c:pt idx="2315">
                  <c:v>1.083899974822998</c:v>
                </c:pt>
                <c:pt idx="2316">
                  <c:v>1.0981147289276121</c:v>
                </c:pt>
                <c:pt idx="2317">
                  <c:v>1.099613308906555</c:v>
                </c:pt>
                <c:pt idx="2318">
                  <c:v>1.0989531278610229</c:v>
                </c:pt>
                <c:pt idx="2319">
                  <c:v>1.0800075531005859</c:v>
                </c:pt>
                <c:pt idx="2320">
                  <c:v>1.087717533111572</c:v>
                </c:pt>
                <c:pt idx="2321">
                  <c:v>1.064950585365295</c:v>
                </c:pt>
                <c:pt idx="2322">
                  <c:v>1.07550585269928</c:v>
                </c:pt>
                <c:pt idx="2323">
                  <c:v>1.0864549875259399</c:v>
                </c:pt>
                <c:pt idx="2324">
                  <c:v>1.0906053781509399</c:v>
                </c:pt>
                <c:pt idx="2325">
                  <c:v>1.0920472145080571</c:v>
                </c:pt>
                <c:pt idx="2326">
                  <c:v>1.0918037891387939</c:v>
                </c:pt>
                <c:pt idx="2327">
                  <c:v>1.0975780487060549</c:v>
                </c:pt>
                <c:pt idx="2328">
                  <c:v>1.0931826829910281</c:v>
                </c:pt>
                <c:pt idx="2329">
                  <c:v>1.085884571075439</c:v>
                </c:pt>
                <c:pt idx="2330">
                  <c:v>1.0723849534988401</c:v>
                </c:pt>
                <c:pt idx="2331">
                  <c:v>1.059468030929565</c:v>
                </c:pt>
                <c:pt idx="2332">
                  <c:v>1.036855816841125</c:v>
                </c:pt>
                <c:pt idx="2333">
                  <c:v>1.031460762023926</c:v>
                </c:pt>
                <c:pt idx="2334">
                  <c:v>1.038090586662292</c:v>
                </c:pt>
                <c:pt idx="2335">
                  <c:v>1.02566134929657</c:v>
                </c:pt>
                <c:pt idx="2336">
                  <c:v>1.0445437431335449</c:v>
                </c:pt>
                <c:pt idx="2337">
                  <c:v>1.0386005640029909</c:v>
                </c:pt>
                <c:pt idx="2338">
                  <c:v>1.044275164604187</c:v>
                </c:pt>
                <c:pt idx="2339">
                  <c:v>1.0493384599685669</c:v>
                </c:pt>
                <c:pt idx="2340">
                  <c:v>1.0529307126998899</c:v>
                </c:pt>
                <c:pt idx="2341">
                  <c:v>1.086902856826782</c:v>
                </c:pt>
                <c:pt idx="2342">
                  <c:v>1.0863610506057739</c:v>
                </c:pt>
                <c:pt idx="2343">
                  <c:v>1.088616251945496</c:v>
                </c:pt>
                <c:pt idx="2344">
                  <c:v>1.089774012565613</c:v>
                </c:pt>
                <c:pt idx="2345">
                  <c:v>1.0897713899612429</c:v>
                </c:pt>
                <c:pt idx="2346">
                  <c:v>1.082537889480591</c:v>
                </c:pt>
                <c:pt idx="2347">
                  <c:v>1.100522518157959</c:v>
                </c:pt>
                <c:pt idx="2348">
                  <c:v>1.098754405975342</c:v>
                </c:pt>
                <c:pt idx="2349">
                  <c:v>1.100089907646179</c:v>
                </c:pt>
                <c:pt idx="2350">
                  <c:v>1.0894573926925659</c:v>
                </c:pt>
                <c:pt idx="2351">
                  <c:v>1.116613388061523</c:v>
                </c:pt>
                <c:pt idx="2352">
                  <c:v>1.124614000320435</c:v>
                </c:pt>
                <c:pt idx="2353">
                  <c:v>1.1355577707290649</c:v>
                </c:pt>
                <c:pt idx="2354">
                  <c:v>1.145621657371521</c:v>
                </c:pt>
                <c:pt idx="2355">
                  <c:v>1.1492407321929929</c:v>
                </c:pt>
                <c:pt idx="2356">
                  <c:v>1.173502922058105</c:v>
                </c:pt>
                <c:pt idx="2357">
                  <c:v>1.169455289840698</c:v>
                </c:pt>
                <c:pt idx="2358">
                  <c:v>1.1632095575332639</c:v>
                </c:pt>
                <c:pt idx="2359">
                  <c:v>1.168854713439941</c:v>
                </c:pt>
                <c:pt idx="2360">
                  <c:v>1.170577764511108</c:v>
                </c:pt>
                <c:pt idx="2361">
                  <c:v>1.146077632904053</c:v>
                </c:pt>
                <c:pt idx="2362">
                  <c:v>1.146208643913269</c:v>
                </c:pt>
                <c:pt idx="2363">
                  <c:v>1.1574968099594121</c:v>
                </c:pt>
                <c:pt idx="2364">
                  <c:v>1.160354375839233</c:v>
                </c:pt>
                <c:pt idx="2365">
                  <c:v>1.1529966592788701</c:v>
                </c:pt>
                <c:pt idx="2366">
                  <c:v>1.155060768127441</c:v>
                </c:pt>
                <c:pt idx="2367">
                  <c:v>1.1341627836227419</c:v>
                </c:pt>
                <c:pt idx="2368">
                  <c:v>1.1081287860870359</c:v>
                </c:pt>
                <c:pt idx="2369">
                  <c:v>1.116019010543823</c:v>
                </c:pt>
                <c:pt idx="2370">
                  <c:v>1.1015880107879641</c:v>
                </c:pt>
                <c:pt idx="2371">
                  <c:v>1.1017792224884031</c:v>
                </c:pt>
                <c:pt idx="2372">
                  <c:v>1.1109633445739751</c:v>
                </c:pt>
                <c:pt idx="2373">
                  <c:v>1.125099778175354</c:v>
                </c:pt>
                <c:pt idx="2374">
                  <c:v>1.12714147567749</c:v>
                </c:pt>
                <c:pt idx="2375">
                  <c:v>1.1439999341964719</c:v>
                </c:pt>
                <c:pt idx="2376">
                  <c:v>1.128364562988281</c:v>
                </c:pt>
                <c:pt idx="2377">
                  <c:v>1.1233154535293579</c:v>
                </c:pt>
                <c:pt idx="2378">
                  <c:v>1.1214199066162109</c:v>
                </c:pt>
                <c:pt idx="2379">
                  <c:v>1.106248617172241</c:v>
                </c:pt>
                <c:pt idx="2380">
                  <c:v>1.1038470268249509</c:v>
                </c:pt>
                <c:pt idx="2381">
                  <c:v>1.1160018444061279</c:v>
                </c:pt>
                <c:pt idx="2382">
                  <c:v>1.107449889183044</c:v>
                </c:pt>
                <c:pt idx="2383">
                  <c:v>1.105454802513123</c:v>
                </c:pt>
                <c:pt idx="2384">
                  <c:v>1.1135528087615969</c:v>
                </c:pt>
                <c:pt idx="2385">
                  <c:v>1.1335961818695071</c:v>
                </c:pt>
                <c:pt idx="2386">
                  <c:v>1.116483330726624</c:v>
                </c:pt>
                <c:pt idx="2387">
                  <c:v>1.103147029876709</c:v>
                </c:pt>
                <c:pt idx="2388">
                  <c:v>1.0963518619537349</c:v>
                </c:pt>
                <c:pt idx="2389">
                  <c:v>1.106369614601135</c:v>
                </c:pt>
                <c:pt idx="2390">
                  <c:v>1.1120519638061519</c:v>
                </c:pt>
                <c:pt idx="2391">
                  <c:v>1.1204051971435549</c:v>
                </c:pt>
                <c:pt idx="2392">
                  <c:v>1.109130859375</c:v>
                </c:pt>
                <c:pt idx="2393">
                  <c:v>1.116339325904846</c:v>
                </c:pt>
                <c:pt idx="2394">
                  <c:v>1.112154006958008</c:v>
                </c:pt>
                <c:pt idx="2395">
                  <c:v>1.0871531963348391</c:v>
                </c:pt>
                <c:pt idx="2396">
                  <c:v>1.0883693695068359</c:v>
                </c:pt>
                <c:pt idx="2397">
                  <c:v>1.0870158672332759</c:v>
                </c:pt>
                <c:pt idx="2398">
                  <c:v>1.095167994499207</c:v>
                </c:pt>
                <c:pt idx="2399">
                  <c:v>1.0854314565658569</c:v>
                </c:pt>
                <c:pt idx="2400">
                  <c:v>1.0907877683639531</c:v>
                </c:pt>
                <c:pt idx="2401">
                  <c:v>1.109215140342712</c:v>
                </c:pt>
                <c:pt idx="2402">
                  <c:v>1.1027859449386599</c:v>
                </c:pt>
                <c:pt idx="2403">
                  <c:v>1.102661728858948</c:v>
                </c:pt>
                <c:pt idx="2404">
                  <c:v>1.093378901481628</c:v>
                </c:pt>
                <c:pt idx="2405">
                  <c:v>1.092803478240967</c:v>
                </c:pt>
                <c:pt idx="2406">
                  <c:v>1.088491678237915</c:v>
                </c:pt>
                <c:pt idx="2407">
                  <c:v>1.093417644500732</c:v>
                </c:pt>
                <c:pt idx="2408">
                  <c:v>1.090073943138123</c:v>
                </c:pt>
                <c:pt idx="2409">
                  <c:v>1.0913407802581789</c:v>
                </c:pt>
                <c:pt idx="2410">
                  <c:v>1.093677163124084</c:v>
                </c:pt>
                <c:pt idx="2411">
                  <c:v>1.0983667373657231</c:v>
                </c:pt>
                <c:pt idx="2412">
                  <c:v>1.097076535224915</c:v>
                </c:pt>
                <c:pt idx="2413">
                  <c:v>1.107540607452393</c:v>
                </c:pt>
                <c:pt idx="2414">
                  <c:v>1.117107152938843</c:v>
                </c:pt>
                <c:pt idx="2415">
                  <c:v>1.120249390602112</c:v>
                </c:pt>
                <c:pt idx="2416">
                  <c:v>1.125699996948242</c:v>
                </c:pt>
                <c:pt idx="2417">
                  <c:v>1.120845675468445</c:v>
                </c:pt>
                <c:pt idx="2418">
                  <c:v>1.1174395084381099</c:v>
                </c:pt>
                <c:pt idx="2419">
                  <c:v>1.1311923265457151</c:v>
                </c:pt>
                <c:pt idx="2420">
                  <c:v>1.151782751083374</c:v>
                </c:pt>
                <c:pt idx="2421">
                  <c:v>1.167394638061523</c:v>
                </c:pt>
                <c:pt idx="2422">
                  <c:v>1.1671856641769409</c:v>
                </c:pt>
                <c:pt idx="2423">
                  <c:v>1.168659925460815</c:v>
                </c:pt>
                <c:pt idx="2424">
                  <c:v>1.155937671661377</c:v>
                </c:pt>
                <c:pt idx="2425">
                  <c:v>1.133570075035095</c:v>
                </c:pt>
                <c:pt idx="2426">
                  <c:v>1.150897860527039</c:v>
                </c:pt>
                <c:pt idx="2427">
                  <c:v>1.155586242675781</c:v>
                </c:pt>
                <c:pt idx="2428">
                  <c:v>1.1636219024658201</c:v>
                </c:pt>
                <c:pt idx="2429">
                  <c:v>1.154715418815613</c:v>
                </c:pt>
                <c:pt idx="2430">
                  <c:v>1.168704748153687</c:v>
                </c:pt>
                <c:pt idx="2431">
                  <c:v>1.1744399070739751</c:v>
                </c:pt>
                <c:pt idx="2432">
                  <c:v>1.19639527797699</c:v>
                </c:pt>
                <c:pt idx="2433">
                  <c:v>1.1996279954910281</c:v>
                </c:pt>
                <c:pt idx="2434">
                  <c:v>1.2117148637771611</c:v>
                </c:pt>
                <c:pt idx="2435">
                  <c:v>1.226204395294189</c:v>
                </c:pt>
                <c:pt idx="2436">
                  <c:v>1.2092504501342769</c:v>
                </c:pt>
                <c:pt idx="2437">
                  <c:v>1.2256923913955691</c:v>
                </c:pt>
                <c:pt idx="2438">
                  <c:v>1.2218320369720459</c:v>
                </c:pt>
                <c:pt idx="2439">
                  <c:v>1.239534378051758</c:v>
                </c:pt>
                <c:pt idx="2440">
                  <c:v>1.2356781959533689</c:v>
                </c:pt>
                <c:pt idx="2441">
                  <c:v>1.232934713363647</c:v>
                </c:pt>
                <c:pt idx="2442">
                  <c:v>1.232408761978149</c:v>
                </c:pt>
                <c:pt idx="2443">
                  <c:v>1.228479862213135</c:v>
                </c:pt>
                <c:pt idx="2444">
                  <c:v>1.2457566261291499</c:v>
                </c:pt>
                <c:pt idx="2445">
                  <c:v>1.23157811164856</c:v>
                </c:pt>
                <c:pt idx="2446">
                  <c:v>1.243075966835022</c:v>
                </c:pt>
                <c:pt idx="2447">
                  <c:v>1.198982357978821</c:v>
                </c:pt>
                <c:pt idx="2448">
                  <c:v>1.09489893913269</c:v>
                </c:pt>
                <c:pt idx="2449">
                  <c:v>1.113977789878845</c:v>
                </c:pt>
                <c:pt idx="2450">
                  <c:v>1.142401456832886</c:v>
                </c:pt>
                <c:pt idx="2451">
                  <c:v>1.1778354644775391</c:v>
                </c:pt>
                <c:pt idx="2452">
                  <c:v>1.1876776218414311</c:v>
                </c:pt>
                <c:pt idx="2453">
                  <c:v>1.201366543769836</c:v>
                </c:pt>
                <c:pt idx="2454">
                  <c:v>1.195311546325684</c:v>
                </c:pt>
                <c:pt idx="2455">
                  <c:v>1.2173101902008061</c:v>
                </c:pt>
                <c:pt idx="2456">
                  <c:v>1.2068080902099609</c:v>
                </c:pt>
                <c:pt idx="2457">
                  <c:v>1.208582997322083</c:v>
                </c:pt>
                <c:pt idx="2458">
                  <c:v>1.247295141220093</c:v>
                </c:pt>
                <c:pt idx="2459">
                  <c:v>1.262094140052795</c:v>
                </c:pt>
                <c:pt idx="2460">
                  <c:v>1.249262928962708</c:v>
                </c:pt>
                <c:pt idx="2461">
                  <c:v>1.2723274230957029</c:v>
                </c:pt>
                <c:pt idx="2462">
                  <c:v>1.2895660400390621</c:v>
                </c:pt>
                <c:pt idx="2463">
                  <c:v>1.3077219724655149</c:v>
                </c:pt>
                <c:pt idx="2464">
                  <c:v>1.314913392066956</c:v>
                </c:pt>
                <c:pt idx="2465">
                  <c:v>1.280505418777466</c:v>
                </c:pt>
                <c:pt idx="2466">
                  <c:v>1.2828094959259031</c:v>
                </c:pt>
                <c:pt idx="2467">
                  <c:v>1.215380072593689</c:v>
                </c:pt>
                <c:pt idx="2468">
                  <c:v>1.261114358901978</c:v>
                </c:pt>
                <c:pt idx="2469">
                  <c:v>1.273065567016602</c:v>
                </c:pt>
                <c:pt idx="2470">
                  <c:v>1.274512052536011</c:v>
                </c:pt>
                <c:pt idx="2471">
                  <c:v>1.2933758497238159</c:v>
                </c:pt>
                <c:pt idx="2472">
                  <c:v>1.28506863117218</c:v>
                </c:pt>
                <c:pt idx="2473">
                  <c:v>1.2319961786270139</c:v>
                </c:pt>
                <c:pt idx="2474">
                  <c:v>1.2652817964553831</c:v>
                </c:pt>
                <c:pt idx="2475">
                  <c:v>1.2462015151977539</c:v>
                </c:pt>
                <c:pt idx="2476">
                  <c:v>1.2248766422271731</c:v>
                </c:pt>
                <c:pt idx="2477">
                  <c:v>1.216698050498962</c:v>
                </c:pt>
                <c:pt idx="2478">
                  <c:v>1.159379839897156</c:v>
                </c:pt>
                <c:pt idx="2479">
                  <c:v>1.162043690681458</c:v>
                </c:pt>
                <c:pt idx="2480">
                  <c:v>1.1414003372192381</c:v>
                </c:pt>
                <c:pt idx="2481">
                  <c:v>1.149951100349426</c:v>
                </c:pt>
                <c:pt idx="2482">
                  <c:v>1.1636531352996831</c:v>
                </c:pt>
                <c:pt idx="2483">
                  <c:v>1.114520788192749</c:v>
                </c:pt>
                <c:pt idx="2484">
                  <c:v>1.1361764669418331</c:v>
                </c:pt>
                <c:pt idx="2485">
                  <c:v>1.163239121437073</c:v>
                </c:pt>
                <c:pt idx="2486">
                  <c:v>1.1517982482910161</c:v>
                </c:pt>
                <c:pt idx="2487">
                  <c:v>1.145383477210999</c:v>
                </c:pt>
                <c:pt idx="2488">
                  <c:v>1.120891928672791</c:v>
                </c:pt>
                <c:pt idx="2489">
                  <c:v>1.124006032943726</c:v>
                </c:pt>
                <c:pt idx="2490">
                  <c:v>1.1190487146377559</c:v>
                </c:pt>
                <c:pt idx="2491">
                  <c:v>1.14758288860321</c:v>
                </c:pt>
                <c:pt idx="2492">
                  <c:v>1.138628482818604</c:v>
                </c:pt>
                <c:pt idx="2493">
                  <c:v>1.1743085384368901</c:v>
                </c:pt>
                <c:pt idx="2494">
                  <c:v>1.1753615140914919</c:v>
                </c:pt>
                <c:pt idx="2495">
                  <c:v>1.1866575479507451</c:v>
                </c:pt>
                <c:pt idx="2496">
                  <c:v>1.1612517833709719</c:v>
                </c:pt>
                <c:pt idx="2497">
                  <c:v>1.1524820327758789</c:v>
                </c:pt>
                <c:pt idx="2498">
                  <c:v>1.1791063547134399</c:v>
                </c:pt>
                <c:pt idx="2499">
                  <c:v>1.1746822595596309</c:v>
                </c:pt>
                <c:pt idx="2500">
                  <c:v>1.1854333877563481</c:v>
                </c:pt>
                <c:pt idx="2501">
                  <c:v>1.1857641935348511</c:v>
                </c:pt>
                <c:pt idx="2502">
                  <c:v>1.1998840570449829</c:v>
                </c:pt>
                <c:pt idx="2503">
                  <c:v>1.1914329528808589</c:v>
                </c:pt>
                <c:pt idx="2504">
                  <c:v>1.2011855840682979</c:v>
                </c:pt>
                <c:pt idx="2505">
                  <c:v>1.1945341825485229</c:v>
                </c:pt>
                <c:pt idx="2506">
                  <c:v>1.1757520437240601</c:v>
                </c:pt>
                <c:pt idx="2507">
                  <c:v>1.174007892608643</c:v>
                </c:pt>
                <c:pt idx="2508">
                  <c:v>1.165562748908997</c:v>
                </c:pt>
                <c:pt idx="2509">
                  <c:v>1.165332078933716</c:v>
                </c:pt>
                <c:pt idx="2510">
                  <c:v>1.193657755851746</c:v>
                </c:pt>
                <c:pt idx="2511">
                  <c:v>1.2153860330581669</c:v>
                </c:pt>
                <c:pt idx="2512">
                  <c:v>1.2141455411911011</c:v>
                </c:pt>
                <c:pt idx="2513">
                  <c:v>1.227956175804138</c:v>
                </c:pt>
                <c:pt idx="2514">
                  <c:v>1.225391149520874</c:v>
                </c:pt>
                <c:pt idx="2515">
                  <c:v>1.2290190458297729</c:v>
                </c:pt>
                <c:pt idx="2516">
                  <c:v>1.234328985214233</c:v>
                </c:pt>
                <c:pt idx="2517">
                  <c:v>1.2233656644821169</c:v>
                </c:pt>
                <c:pt idx="2518">
                  <c:v>1.228009104728699</c:v>
                </c:pt>
                <c:pt idx="2519">
                  <c:v>1.2215185165405269</c:v>
                </c:pt>
                <c:pt idx="2520">
                  <c:v>1.236914277076721</c:v>
                </c:pt>
                <c:pt idx="2521">
                  <c:v>1.223944425582886</c:v>
                </c:pt>
                <c:pt idx="2522">
                  <c:v>1.2097805738449099</c:v>
                </c:pt>
                <c:pt idx="2523">
                  <c:v>1.1879428625106809</c:v>
                </c:pt>
                <c:pt idx="2524">
                  <c:v>1.185351490974426</c:v>
                </c:pt>
                <c:pt idx="2525">
                  <c:v>1.208451390266418</c:v>
                </c:pt>
                <c:pt idx="2526">
                  <c:v>1.197144627571106</c:v>
                </c:pt>
                <c:pt idx="2527">
                  <c:v>1.1952869892120359</c:v>
                </c:pt>
                <c:pt idx="2528">
                  <c:v>1.205358505249023</c:v>
                </c:pt>
                <c:pt idx="2529">
                  <c:v>1.2417310476303101</c:v>
                </c:pt>
                <c:pt idx="2530">
                  <c:v>1.2410540580749509</c:v>
                </c:pt>
                <c:pt idx="2531">
                  <c:v>1.242362499237061</c:v>
                </c:pt>
                <c:pt idx="2532">
                  <c:v>1.2433526515960689</c:v>
                </c:pt>
                <c:pt idx="2533">
                  <c:v>1.245285630226135</c:v>
                </c:pt>
                <c:pt idx="2534">
                  <c:v>1.2430293560028081</c:v>
                </c:pt>
                <c:pt idx="2535">
                  <c:v>1.25084924697876</c:v>
                </c:pt>
                <c:pt idx="2536">
                  <c:v>1.251933693885803</c:v>
                </c:pt>
                <c:pt idx="2537">
                  <c:v>1.2461057901382451</c:v>
                </c:pt>
                <c:pt idx="2538">
                  <c:v>1.2466375827789311</c:v>
                </c:pt>
                <c:pt idx="2539">
                  <c:v>1.24644947052002</c:v>
                </c:pt>
                <c:pt idx="2540">
                  <c:v>1.269783139228821</c:v>
                </c:pt>
                <c:pt idx="2541">
                  <c:v>1.2787274122238159</c:v>
                </c:pt>
                <c:pt idx="2542">
                  <c:v>1.278501033782959</c:v>
                </c:pt>
                <c:pt idx="2543">
                  <c:v>1.290260791778564</c:v>
                </c:pt>
                <c:pt idx="2544">
                  <c:v>1.289564847946167</c:v>
                </c:pt>
                <c:pt idx="2545">
                  <c:v>1.294094324111938</c:v>
                </c:pt>
                <c:pt idx="2546">
                  <c:v>1.290693521499634</c:v>
                </c:pt>
                <c:pt idx="2547">
                  <c:v>1.2847515344619751</c:v>
                </c:pt>
                <c:pt idx="2548">
                  <c:v>1.307487845420837</c:v>
                </c:pt>
                <c:pt idx="2549">
                  <c:v>1.311383128166199</c:v>
                </c:pt>
                <c:pt idx="2550">
                  <c:v>1.332205057144165</c:v>
                </c:pt>
                <c:pt idx="2551">
                  <c:v>1.349200844764709</c:v>
                </c:pt>
                <c:pt idx="2552">
                  <c:v>1.4045701026916499</c:v>
                </c:pt>
                <c:pt idx="2553">
                  <c:v>1.422444820404053</c:v>
                </c:pt>
                <c:pt idx="2554">
                  <c:v>1.457088828086853</c:v>
                </c:pt>
                <c:pt idx="2555">
                  <c:v>1.492388963699341</c:v>
                </c:pt>
                <c:pt idx="2556">
                  <c:v>1.488530278205872</c:v>
                </c:pt>
                <c:pt idx="2557">
                  <c:v>1.538266539573669</c:v>
                </c:pt>
                <c:pt idx="2558">
                  <c:v>1.5178016424179079</c:v>
                </c:pt>
                <c:pt idx="2559">
                  <c:v>1.4801473617553711</c:v>
                </c:pt>
                <c:pt idx="2560">
                  <c:v>1.409061074256897</c:v>
                </c:pt>
                <c:pt idx="2561">
                  <c:v>1.4145442247390749</c:v>
                </c:pt>
                <c:pt idx="2562">
                  <c:v>1.455175399780273</c:v>
                </c:pt>
                <c:pt idx="2563">
                  <c:v>1.4633111953735349</c:v>
                </c:pt>
                <c:pt idx="2564">
                  <c:v>1.4761010408401489</c:v>
                </c:pt>
                <c:pt idx="2565">
                  <c:v>1.4759664535522461</c:v>
                </c:pt>
                <c:pt idx="2566">
                  <c:v>1.401031374931335</c:v>
                </c:pt>
                <c:pt idx="2567">
                  <c:v>1.4043203592300419</c:v>
                </c:pt>
                <c:pt idx="2568">
                  <c:v>1.4179046154022219</c:v>
                </c:pt>
                <c:pt idx="2569">
                  <c:v>1.455942034721375</c:v>
                </c:pt>
                <c:pt idx="2570">
                  <c:v>1.4517426490783689</c:v>
                </c:pt>
                <c:pt idx="2571">
                  <c:v>1.4669555425643921</c:v>
                </c:pt>
                <c:pt idx="2572">
                  <c:v>1.50265896320343</c:v>
                </c:pt>
                <c:pt idx="2573">
                  <c:v>1.4932723045349121</c:v>
                </c:pt>
                <c:pt idx="2574">
                  <c:v>1.510023951530457</c:v>
                </c:pt>
                <c:pt idx="2575">
                  <c:v>1.509457588195801</c:v>
                </c:pt>
                <c:pt idx="2576">
                  <c:v>1.491304874420166</c:v>
                </c:pt>
                <c:pt idx="2577">
                  <c:v>1.4994232654571531</c:v>
                </c:pt>
                <c:pt idx="2578">
                  <c:v>1.471677184104919</c:v>
                </c:pt>
                <c:pt idx="2579">
                  <c:v>1.455524802207947</c:v>
                </c:pt>
                <c:pt idx="2580">
                  <c:v>1.4609329700469971</c:v>
                </c:pt>
                <c:pt idx="2581">
                  <c:v>1.4767417907714839</c:v>
                </c:pt>
                <c:pt idx="2582">
                  <c:v>1.503715395927429</c:v>
                </c:pt>
                <c:pt idx="2583">
                  <c:v>1.5137150287628169</c:v>
                </c:pt>
                <c:pt idx="2584">
                  <c:v>1.486264228820801</c:v>
                </c:pt>
                <c:pt idx="2585">
                  <c:v>1.4701026678085329</c:v>
                </c:pt>
                <c:pt idx="2586">
                  <c:v>1.4812858104705811</c:v>
                </c:pt>
                <c:pt idx="2587">
                  <c:v>1.4913232326507571</c:v>
                </c:pt>
                <c:pt idx="2588">
                  <c:v>1.4832040071487429</c:v>
                </c:pt>
                <c:pt idx="2589">
                  <c:v>1.4549626111984251</c:v>
                </c:pt>
                <c:pt idx="2590">
                  <c:v>1.4667596817016599</c:v>
                </c:pt>
                <c:pt idx="2591">
                  <c:v>1.491823673248291</c:v>
                </c:pt>
                <c:pt idx="2592">
                  <c:v>1.4867455959320071</c:v>
                </c:pt>
              </c:numCache>
            </c:numRef>
          </c:val>
          <c:smooth val="0"/>
          <c:extLst>
            <c:ext xmlns:c16="http://schemas.microsoft.com/office/drawing/2014/chart" uri="{C3380CC4-5D6E-409C-BE32-E72D297353CC}">
              <c16:uniqueId val="{00000001-B076-45E4-8170-6FFFFC3ABD1F}"/>
            </c:ext>
          </c:extLst>
        </c:ser>
        <c:dLbls>
          <c:showLegendKey val="0"/>
          <c:showVal val="0"/>
          <c:showCatName val="0"/>
          <c:showSerName val="0"/>
          <c:showPercent val="0"/>
          <c:showBubbleSize val="0"/>
        </c:dLbls>
        <c:marker val="1"/>
        <c:smooth val="0"/>
        <c:axId val="1243005232"/>
        <c:axId val="1243004576"/>
      </c:lineChart>
      <c:lineChart>
        <c:grouping val="standard"/>
        <c:varyColors val="0"/>
        <c:ser>
          <c:idx val="2"/>
          <c:order val="2"/>
          <c:tx>
            <c:strRef>
              <c:f>[报告图表.xlsx]基本面优选!$D$1</c:f>
              <c:strCache>
                <c:ptCount val="1"/>
                <c:pt idx="0">
                  <c:v>组合/中证500（右轴）</c:v>
                </c:pt>
              </c:strCache>
            </c:strRef>
          </c:tx>
          <c:spPr>
            <a:ln w="19050" cap="rnd">
              <a:solidFill>
                <a:schemeClr val="accent3"/>
              </a:solidFill>
              <a:round/>
            </a:ln>
            <a:effectLst/>
          </c:spPr>
          <c:marker>
            <c:symbol val="none"/>
          </c:marker>
          <c:cat>
            <c:numRef>
              <c:f>[报告图表.xlsx]基本面优选!$A$2:$A$2594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[报告图表.xlsx]基本面优选!$D$2:$D$2594</c:f>
              <c:numCache>
                <c:formatCode>General</c:formatCode>
                <c:ptCount val="2593"/>
                <c:pt idx="0">
                  <c:v>1</c:v>
                </c:pt>
                <c:pt idx="1">
                  <c:v>1.0007877043696389</c:v>
                </c:pt>
                <c:pt idx="2">
                  <c:v>0.99943929203309767</c:v>
                </c:pt>
                <c:pt idx="3">
                  <c:v>0.98956161767891471</c:v>
                </c:pt>
                <c:pt idx="4">
                  <c:v>0.98993450342362821</c:v>
                </c:pt>
                <c:pt idx="5">
                  <c:v>0.99019122948292004</c:v>
                </c:pt>
                <c:pt idx="6">
                  <c:v>0.99157873224578785</c:v>
                </c:pt>
                <c:pt idx="7">
                  <c:v>0.99318185876945153</c:v>
                </c:pt>
                <c:pt idx="8">
                  <c:v>0.99279195256302466</c:v>
                </c:pt>
                <c:pt idx="9">
                  <c:v>0.99048392056877588</c:v>
                </c:pt>
                <c:pt idx="10">
                  <c:v>0.99248405576738474</c:v>
                </c:pt>
                <c:pt idx="11">
                  <c:v>0.99475151140423301</c:v>
                </c:pt>
                <c:pt idx="12">
                  <c:v>0.99354242409507298</c:v>
                </c:pt>
                <c:pt idx="13">
                  <c:v>0.99433247589033513</c:v>
                </c:pt>
                <c:pt idx="14">
                  <c:v>0.99591819553355865</c:v>
                </c:pt>
                <c:pt idx="15">
                  <c:v>1.0000090081909849</c:v>
                </c:pt>
                <c:pt idx="16">
                  <c:v>0.99845458345355831</c:v>
                </c:pt>
                <c:pt idx="17">
                  <c:v>1.013313246111978</c:v>
                </c:pt>
                <c:pt idx="18">
                  <c:v>1.0206680046869641</c:v>
                </c:pt>
                <c:pt idx="19">
                  <c:v>1.0219450652822799</c:v>
                </c:pt>
                <c:pt idx="20">
                  <c:v>1.0176583560534991</c:v>
                </c:pt>
                <c:pt idx="21">
                  <c:v>1.0339728073541219</c:v>
                </c:pt>
                <c:pt idx="22">
                  <c:v>1.042186779248941</c:v>
                </c:pt>
                <c:pt idx="23">
                  <c:v>1.0372889209204299</c:v>
                </c:pt>
                <c:pt idx="24">
                  <c:v>1.029431249138745</c:v>
                </c:pt>
                <c:pt idx="25">
                  <c:v>1.036213192977379</c:v>
                </c:pt>
                <c:pt idx="26">
                  <c:v>1.03551864943385</c:v>
                </c:pt>
                <c:pt idx="27">
                  <c:v>1.032622265211075</c:v>
                </c:pt>
                <c:pt idx="28">
                  <c:v>1.0372846800218301</c:v>
                </c:pt>
                <c:pt idx="29">
                  <c:v>1.0468450145256329</c:v>
                </c:pt>
                <c:pt idx="30">
                  <c:v>1.050094354776034</c:v>
                </c:pt>
                <c:pt idx="31">
                  <c:v>1.0450786364777189</c:v>
                </c:pt>
                <c:pt idx="32">
                  <c:v>1.0659530576835941</c:v>
                </c:pt>
                <c:pt idx="33">
                  <c:v>1.062131554564774</c:v>
                </c:pt>
                <c:pt idx="34">
                  <c:v>1.0668135745987199</c:v>
                </c:pt>
                <c:pt idx="35">
                  <c:v>1.0558907209018089</c:v>
                </c:pt>
                <c:pt idx="36">
                  <c:v>1.049756472096991</c:v>
                </c:pt>
                <c:pt idx="37">
                  <c:v>1.062591115566105</c:v>
                </c:pt>
                <c:pt idx="38">
                  <c:v>1.0587521050904569</c:v>
                </c:pt>
                <c:pt idx="39">
                  <c:v>1.0598770573719849</c:v>
                </c:pt>
                <c:pt idx="40">
                  <c:v>1.0624747139398949</c:v>
                </c:pt>
                <c:pt idx="41">
                  <c:v>1.0685709704590349</c:v>
                </c:pt>
                <c:pt idx="42">
                  <c:v>1.0797655293339421</c:v>
                </c:pt>
                <c:pt idx="43">
                  <c:v>1.071865159204602</c:v>
                </c:pt>
                <c:pt idx="44">
                  <c:v>1.063982577790678</c:v>
                </c:pt>
                <c:pt idx="45">
                  <c:v>1.065906010268574</c:v>
                </c:pt>
                <c:pt idx="46">
                  <c:v>1.0670052265133889</c:v>
                </c:pt>
                <c:pt idx="47">
                  <c:v>1.061059309167617</c:v>
                </c:pt>
                <c:pt idx="48">
                  <c:v>1.0617502753026951</c:v>
                </c:pt>
                <c:pt idx="49">
                  <c:v>1.064445496313059</c:v>
                </c:pt>
                <c:pt idx="50">
                  <c:v>1.0607659085982599</c:v>
                </c:pt>
                <c:pt idx="51">
                  <c:v>1.0631057811713669</c:v>
                </c:pt>
                <c:pt idx="52">
                  <c:v>1.058343323123343</c:v>
                </c:pt>
                <c:pt idx="53">
                  <c:v>1.069486178595308</c:v>
                </c:pt>
                <c:pt idx="54">
                  <c:v>1.0889369529206661</c:v>
                </c:pt>
                <c:pt idx="55">
                  <c:v>1.0796008480844701</c:v>
                </c:pt>
                <c:pt idx="56">
                  <c:v>1.076023092165334</c:v>
                </c:pt>
                <c:pt idx="57">
                  <c:v>1.0741299090078771</c:v>
                </c:pt>
                <c:pt idx="58">
                  <c:v>1.0756413116980481</c:v>
                </c:pt>
                <c:pt idx="59">
                  <c:v>1.0783756894689569</c:v>
                </c:pt>
                <c:pt idx="60">
                  <c:v>1.0796240386762661</c:v>
                </c:pt>
                <c:pt idx="61">
                  <c:v>1.079123840187233</c:v>
                </c:pt>
                <c:pt idx="62">
                  <c:v>1.085823149087743</c:v>
                </c:pt>
                <c:pt idx="63">
                  <c:v>1.0873982863139831</c:v>
                </c:pt>
                <c:pt idx="64">
                  <c:v>1.09905600499445</c:v>
                </c:pt>
                <c:pt idx="65">
                  <c:v>1.106070787101187</c:v>
                </c:pt>
                <c:pt idx="66">
                  <c:v>1.104930422423483</c:v>
                </c:pt>
                <c:pt idx="67">
                  <c:v>1.1075001578755661</c:v>
                </c:pt>
                <c:pt idx="68">
                  <c:v>1.114926011523051</c:v>
                </c:pt>
                <c:pt idx="69">
                  <c:v>1.121257798247973</c:v>
                </c:pt>
                <c:pt idx="70">
                  <c:v>1.1360213530375169</c:v>
                </c:pt>
                <c:pt idx="71">
                  <c:v>1.1304019082822501</c:v>
                </c:pt>
                <c:pt idx="72">
                  <c:v>1.1452656518316131</c:v>
                </c:pt>
                <c:pt idx="73">
                  <c:v>1.1513179733843131</c:v>
                </c:pt>
                <c:pt idx="74">
                  <c:v>1.1484833190402639</c:v>
                </c:pt>
                <c:pt idx="75">
                  <c:v>1.1610683161074069</c:v>
                </c:pt>
                <c:pt idx="76">
                  <c:v>1.1651503170117641</c:v>
                </c:pt>
                <c:pt idx="77">
                  <c:v>1.15687702988882</c:v>
                </c:pt>
                <c:pt idx="78">
                  <c:v>1.163084066567768</c:v>
                </c:pt>
                <c:pt idx="79">
                  <c:v>1.168548020359812</c:v>
                </c:pt>
                <c:pt idx="80">
                  <c:v>1.1676841801407829</c:v>
                </c:pt>
                <c:pt idx="81">
                  <c:v>1.160138079363306</c:v>
                </c:pt>
                <c:pt idx="82">
                  <c:v>1.1571627082280971</c:v>
                </c:pt>
                <c:pt idx="83">
                  <c:v>1.146254100166455</c:v>
                </c:pt>
                <c:pt idx="84">
                  <c:v>1.142699409280334</c:v>
                </c:pt>
                <c:pt idx="85">
                  <c:v>1.1536987635543521</c:v>
                </c:pt>
                <c:pt idx="86">
                  <c:v>1.1660956111508749</c:v>
                </c:pt>
                <c:pt idx="87">
                  <c:v>1.170909048816831</c:v>
                </c:pt>
                <c:pt idx="88">
                  <c:v>1.166219295076053</c:v>
                </c:pt>
                <c:pt idx="89">
                  <c:v>1.1651386704593929</c:v>
                </c:pt>
                <c:pt idx="90">
                  <c:v>1.173063591011434</c:v>
                </c:pt>
                <c:pt idx="91">
                  <c:v>1.173423642189664</c:v>
                </c:pt>
                <c:pt idx="92">
                  <c:v>1.179791265413723</c:v>
                </c:pt>
                <c:pt idx="93">
                  <c:v>1.1818720913875289</c:v>
                </c:pt>
                <c:pt idx="94">
                  <c:v>1.178940853664165</c:v>
                </c:pt>
                <c:pt idx="95">
                  <c:v>1.1721187674368041</c:v>
                </c:pt>
                <c:pt idx="96">
                  <c:v>1.168599341915791</c:v>
                </c:pt>
                <c:pt idx="97">
                  <c:v>1.166206736407885</c:v>
                </c:pt>
                <c:pt idx="98">
                  <c:v>1.1672753100094939</c:v>
                </c:pt>
                <c:pt idx="99">
                  <c:v>1.166858011884548</c:v>
                </c:pt>
                <c:pt idx="100">
                  <c:v>1.167879995263676</c:v>
                </c:pt>
                <c:pt idx="101">
                  <c:v>1.166546985446375</c:v>
                </c:pt>
                <c:pt idx="102">
                  <c:v>1.165069031481869</c:v>
                </c:pt>
                <c:pt idx="103">
                  <c:v>1.1629495480502789</c:v>
                </c:pt>
                <c:pt idx="104">
                  <c:v>1.157503462316092</c:v>
                </c:pt>
                <c:pt idx="105">
                  <c:v>1.164421897876726</c:v>
                </c:pt>
                <c:pt idx="106">
                  <c:v>1.1723396732449569</c:v>
                </c:pt>
                <c:pt idx="107">
                  <c:v>1.1689371414038809</c:v>
                </c:pt>
                <c:pt idx="108">
                  <c:v>1.1768951359043029</c:v>
                </c:pt>
                <c:pt idx="109">
                  <c:v>1.174673653047591</c:v>
                </c:pt>
                <c:pt idx="110">
                  <c:v>1.181979006721557</c:v>
                </c:pt>
                <c:pt idx="111">
                  <c:v>1.187074852496331</c:v>
                </c:pt>
                <c:pt idx="112">
                  <c:v>1.183124016455579</c:v>
                </c:pt>
                <c:pt idx="113">
                  <c:v>1.1895460918305121</c:v>
                </c:pt>
                <c:pt idx="114">
                  <c:v>1.1886663124188519</c:v>
                </c:pt>
                <c:pt idx="115">
                  <c:v>1.1989087541801431</c:v>
                </c:pt>
                <c:pt idx="116">
                  <c:v>1.2013191444635081</c:v>
                </c:pt>
                <c:pt idx="117">
                  <c:v>1.20195764607564</c:v>
                </c:pt>
                <c:pt idx="118">
                  <c:v>1.217064453983671</c:v>
                </c:pt>
                <c:pt idx="119">
                  <c:v>1.226855725802964</c:v>
                </c:pt>
                <c:pt idx="120">
                  <c:v>1.230673225045845</c:v>
                </c:pt>
                <c:pt idx="121">
                  <c:v>1.2463092158715059</c:v>
                </c:pt>
                <c:pt idx="122">
                  <c:v>1.247463897053295</c:v>
                </c:pt>
                <c:pt idx="123">
                  <c:v>1.2443720628318871</c:v>
                </c:pt>
                <c:pt idx="124">
                  <c:v>1.248672002260645</c:v>
                </c:pt>
                <c:pt idx="125">
                  <c:v>1.252796967612938</c:v>
                </c:pt>
                <c:pt idx="126">
                  <c:v>1.248849941586029</c:v>
                </c:pt>
                <c:pt idx="127">
                  <c:v>1.251377667911874</c:v>
                </c:pt>
                <c:pt idx="128">
                  <c:v>1.253535200477389</c:v>
                </c:pt>
                <c:pt idx="129">
                  <c:v>1.2542918798286511</c:v>
                </c:pt>
                <c:pt idx="130">
                  <c:v>1.25309998405823</c:v>
                </c:pt>
                <c:pt idx="131">
                  <c:v>1.260111945017824</c:v>
                </c:pt>
                <c:pt idx="132">
                  <c:v>1.2533143352969389</c:v>
                </c:pt>
                <c:pt idx="133">
                  <c:v>1.250971226413264</c:v>
                </c:pt>
                <c:pt idx="134">
                  <c:v>1.25282713971155</c:v>
                </c:pt>
                <c:pt idx="135">
                  <c:v>1.2535821891284731</c:v>
                </c:pt>
                <c:pt idx="136">
                  <c:v>1.2518584633103951</c:v>
                </c:pt>
                <c:pt idx="137">
                  <c:v>1.254339878953163</c:v>
                </c:pt>
                <c:pt idx="138">
                  <c:v>1.2542583455790941</c:v>
                </c:pt>
                <c:pt idx="139">
                  <c:v>1.2546583437646981</c:v>
                </c:pt>
                <c:pt idx="140">
                  <c:v>1.2526579676584111</c:v>
                </c:pt>
                <c:pt idx="141">
                  <c:v>1.259530966382203</c:v>
                </c:pt>
                <c:pt idx="142">
                  <c:v>1.2635775375451119</c:v>
                </c:pt>
                <c:pt idx="143">
                  <c:v>1.2645444312353611</c:v>
                </c:pt>
                <c:pt idx="144">
                  <c:v>1.26214643203084</c:v>
                </c:pt>
                <c:pt idx="145">
                  <c:v>1.261491316154046</c:v>
                </c:pt>
                <c:pt idx="146">
                  <c:v>1.2585115515626</c:v>
                </c:pt>
                <c:pt idx="147">
                  <c:v>1.2707159192472639</c:v>
                </c:pt>
                <c:pt idx="148">
                  <c:v>1.2754538314222179</c:v>
                </c:pt>
                <c:pt idx="149">
                  <c:v>1.276064962239996</c:v>
                </c:pt>
                <c:pt idx="150">
                  <c:v>1.2781133329754291</c:v>
                </c:pt>
                <c:pt idx="151">
                  <c:v>1.2867949366170159</c:v>
                </c:pt>
                <c:pt idx="152">
                  <c:v>1.2822410638893651</c:v>
                </c:pt>
                <c:pt idx="153">
                  <c:v>1.272885383798819</c:v>
                </c:pt>
                <c:pt idx="154">
                  <c:v>1.2683803117724679</c:v>
                </c:pt>
                <c:pt idx="155">
                  <c:v>1.2644090844438041</c:v>
                </c:pt>
                <c:pt idx="156">
                  <c:v>1.263585789267252</c:v>
                </c:pt>
                <c:pt idx="157">
                  <c:v>1.2609580622717631</c:v>
                </c:pt>
                <c:pt idx="158">
                  <c:v>1.2631839930805859</c:v>
                </c:pt>
                <c:pt idx="159">
                  <c:v>1.2629316240663699</c:v>
                </c:pt>
                <c:pt idx="160">
                  <c:v>1.2607605471591039</c:v>
                </c:pt>
                <c:pt idx="161">
                  <c:v>1.2683747968230521</c:v>
                </c:pt>
                <c:pt idx="162">
                  <c:v>1.262399474845366</c:v>
                </c:pt>
                <c:pt idx="163">
                  <c:v>1.2626786422893761</c:v>
                </c:pt>
                <c:pt idx="164">
                  <c:v>1.2663299495244149</c:v>
                </c:pt>
                <c:pt idx="165">
                  <c:v>1.260411551886879</c:v>
                </c:pt>
                <c:pt idx="166">
                  <c:v>1.2663574006373191</c:v>
                </c:pt>
                <c:pt idx="167">
                  <c:v>1.270015601514368</c:v>
                </c:pt>
                <c:pt idx="168">
                  <c:v>1.270203104001534</c:v>
                </c:pt>
                <c:pt idx="169">
                  <c:v>1.263686844950707</c:v>
                </c:pt>
                <c:pt idx="170">
                  <c:v>1.2548622762107431</c:v>
                </c:pt>
                <c:pt idx="171">
                  <c:v>1.25528827147252</c:v>
                </c:pt>
                <c:pt idx="172">
                  <c:v>1.254428871630809</c:v>
                </c:pt>
                <c:pt idx="173">
                  <c:v>1.244359815171016</c:v>
                </c:pt>
                <c:pt idx="174">
                  <c:v>1.2476986383595821</c:v>
                </c:pt>
                <c:pt idx="175">
                  <c:v>1.2465776675998379</c:v>
                </c:pt>
                <c:pt idx="176">
                  <c:v>1.2521131736464</c:v>
                </c:pt>
                <c:pt idx="177">
                  <c:v>1.253591101959769</c:v>
                </c:pt>
                <c:pt idx="178">
                  <c:v>1.254939929837072</c:v>
                </c:pt>
                <c:pt idx="179">
                  <c:v>1.2514183843988149</c:v>
                </c:pt>
                <c:pt idx="180">
                  <c:v>1.25784620895274</c:v>
                </c:pt>
                <c:pt idx="181">
                  <c:v>1.2705425816531739</c:v>
                </c:pt>
                <c:pt idx="182">
                  <c:v>1.2871040707711241</c:v>
                </c:pt>
                <c:pt idx="183">
                  <c:v>1.302088721305142</c:v>
                </c:pt>
                <c:pt idx="184">
                  <c:v>1.320557992003645</c:v>
                </c:pt>
                <c:pt idx="185">
                  <c:v>1.325752606537502</c:v>
                </c:pt>
                <c:pt idx="186">
                  <c:v>1.352614689108806</c:v>
                </c:pt>
                <c:pt idx="187">
                  <c:v>1.385364426729524</c:v>
                </c:pt>
                <c:pt idx="188">
                  <c:v>1.377776048094927</c:v>
                </c:pt>
                <c:pt idx="189">
                  <c:v>1.3849393161651971</c:v>
                </c:pt>
                <c:pt idx="190">
                  <c:v>1.3959354090523539</c:v>
                </c:pt>
                <c:pt idx="191">
                  <c:v>1.3979408160856961</c:v>
                </c:pt>
                <c:pt idx="192">
                  <c:v>1.403911648025302</c:v>
                </c:pt>
                <c:pt idx="193">
                  <c:v>1.4048702016946679</c:v>
                </c:pt>
                <c:pt idx="194">
                  <c:v>1.3880480525791949</c:v>
                </c:pt>
                <c:pt idx="195">
                  <c:v>1.3885100091610689</c:v>
                </c:pt>
                <c:pt idx="196">
                  <c:v>1.3935103182934301</c:v>
                </c:pt>
                <c:pt idx="197">
                  <c:v>1.3900831784726611</c:v>
                </c:pt>
                <c:pt idx="198">
                  <c:v>1.3904754778527439</c:v>
                </c:pt>
                <c:pt idx="199">
                  <c:v>1.3765810789837809</c:v>
                </c:pt>
                <c:pt idx="200">
                  <c:v>1.365694923917429</c:v>
                </c:pt>
                <c:pt idx="201">
                  <c:v>1.3665367070121219</c:v>
                </c:pt>
                <c:pt idx="202">
                  <c:v>1.3634494681118119</c:v>
                </c:pt>
                <c:pt idx="203">
                  <c:v>1.3625593655736961</c:v>
                </c:pt>
                <c:pt idx="204">
                  <c:v>1.357400919073539</c:v>
                </c:pt>
                <c:pt idx="205">
                  <c:v>1.355161546314624</c:v>
                </c:pt>
                <c:pt idx="206">
                  <c:v>1.3612502881960109</c:v>
                </c:pt>
                <c:pt idx="207">
                  <c:v>1.365212221124174</c:v>
                </c:pt>
                <c:pt idx="208">
                  <c:v>1.3693538727146259</c:v>
                </c:pt>
                <c:pt idx="209">
                  <c:v>1.3668490076555539</c:v>
                </c:pt>
                <c:pt idx="210">
                  <c:v>1.3705985300907431</c:v>
                </c:pt>
                <c:pt idx="211">
                  <c:v>1.3776785543969119</c:v>
                </c:pt>
                <c:pt idx="212">
                  <c:v>1.3811713630322571</c:v>
                </c:pt>
                <c:pt idx="213">
                  <c:v>1.3767083638003139</c:v>
                </c:pt>
                <c:pt idx="214">
                  <c:v>1.3832587235327809</c:v>
                </c:pt>
                <c:pt idx="215">
                  <c:v>1.380707914575539</c:v>
                </c:pt>
                <c:pt idx="216">
                  <c:v>1.373655445644111</c:v>
                </c:pt>
                <c:pt idx="217">
                  <c:v>1.371484428048227</c:v>
                </c:pt>
                <c:pt idx="218">
                  <c:v>1.369569472023457</c:v>
                </c:pt>
                <c:pt idx="219">
                  <c:v>1.377615939671313</c:v>
                </c:pt>
                <c:pt idx="220">
                  <c:v>1.377884720842407</c:v>
                </c:pt>
                <c:pt idx="221">
                  <c:v>1.3729832315928421</c:v>
                </c:pt>
                <c:pt idx="222">
                  <c:v>1.374681174573509</c:v>
                </c:pt>
                <c:pt idx="223">
                  <c:v>1.3800251077423671</c:v>
                </c:pt>
                <c:pt idx="224">
                  <c:v>1.3836863691219781</c:v>
                </c:pt>
                <c:pt idx="225">
                  <c:v>1.387695063516549</c:v>
                </c:pt>
                <c:pt idx="226">
                  <c:v>1.403333283535966</c:v>
                </c:pt>
                <c:pt idx="227">
                  <c:v>1.3987207450397721</c:v>
                </c:pt>
                <c:pt idx="228">
                  <c:v>1.40983593312934</c:v>
                </c:pt>
                <c:pt idx="229">
                  <c:v>1.4078548726526789</c:v>
                </c:pt>
                <c:pt idx="230">
                  <c:v>1.4058625197404759</c:v>
                </c:pt>
                <c:pt idx="231">
                  <c:v>1.4053429907506461</c:v>
                </c:pt>
                <c:pt idx="232">
                  <c:v>1.408352832310833</c:v>
                </c:pt>
                <c:pt idx="233">
                  <c:v>1.4060223004516841</c:v>
                </c:pt>
                <c:pt idx="234">
                  <c:v>1.398524554024785</c:v>
                </c:pt>
                <c:pt idx="235">
                  <c:v>1.3984114109698409</c:v>
                </c:pt>
                <c:pt idx="236">
                  <c:v>1.3975441918236069</c:v>
                </c:pt>
                <c:pt idx="237">
                  <c:v>1.4008959556386289</c:v>
                </c:pt>
                <c:pt idx="238">
                  <c:v>1.4025025745632591</c:v>
                </c:pt>
                <c:pt idx="239">
                  <c:v>1.4072660547868541</c:v>
                </c:pt>
                <c:pt idx="240">
                  <c:v>1.408758308829597</c:v>
                </c:pt>
                <c:pt idx="241">
                  <c:v>1.415073291271344</c:v>
                </c:pt>
                <c:pt idx="242">
                  <c:v>1.4171355518832029</c:v>
                </c:pt>
                <c:pt idx="243">
                  <c:v>1.41701968170117</c:v>
                </c:pt>
                <c:pt idx="244">
                  <c:v>1.4042552553783201</c:v>
                </c:pt>
                <c:pt idx="245">
                  <c:v>1.408913155133368</c:v>
                </c:pt>
                <c:pt idx="246">
                  <c:v>1.4070761201900179</c:v>
                </c:pt>
                <c:pt idx="247">
                  <c:v>1.410903322774536</c:v>
                </c:pt>
                <c:pt idx="248">
                  <c:v>1.4077936339129651</c:v>
                </c:pt>
                <c:pt idx="249">
                  <c:v>1.4050581675933489</c:v>
                </c:pt>
                <c:pt idx="250">
                  <c:v>1.408964516490099</c:v>
                </c:pt>
                <c:pt idx="251">
                  <c:v>1.412201570614213</c:v>
                </c:pt>
                <c:pt idx="252">
                  <c:v>1.409432753889545</c:v>
                </c:pt>
                <c:pt idx="253">
                  <c:v>1.4073045857185109</c:v>
                </c:pt>
                <c:pt idx="254">
                  <c:v>1.411014091276797</c:v>
                </c:pt>
                <c:pt idx="255">
                  <c:v>1.419347420136251</c:v>
                </c:pt>
                <c:pt idx="256">
                  <c:v>1.4280443042586151</c:v>
                </c:pt>
                <c:pt idx="257">
                  <c:v>1.430591581655176</c:v>
                </c:pt>
                <c:pt idx="258">
                  <c:v>1.434874888721364</c:v>
                </c:pt>
                <c:pt idx="259">
                  <c:v>1.435143568659458</c:v>
                </c:pt>
                <c:pt idx="260">
                  <c:v>1.4472793014991701</c:v>
                </c:pt>
                <c:pt idx="261">
                  <c:v>1.4506429338055851</c:v>
                </c:pt>
                <c:pt idx="262">
                  <c:v>1.4481100176728401</c:v>
                </c:pt>
                <c:pt idx="263">
                  <c:v>1.450331561594338</c:v>
                </c:pt>
                <c:pt idx="264">
                  <c:v>1.446526257663749</c:v>
                </c:pt>
                <c:pt idx="265">
                  <c:v>1.4530280071062189</c:v>
                </c:pt>
                <c:pt idx="266">
                  <c:v>1.4582909063608931</c:v>
                </c:pt>
                <c:pt idx="267">
                  <c:v>1.4692411615664689</c:v>
                </c:pt>
                <c:pt idx="268">
                  <c:v>1.471418742892036</c:v>
                </c:pt>
                <c:pt idx="269">
                  <c:v>1.4755136475236521</c:v>
                </c:pt>
                <c:pt idx="270">
                  <c:v>1.4835417521928731</c:v>
                </c:pt>
                <c:pt idx="271">
                  <c:v>1.4776203164808419</c:v>
                </c:pt>
                <c:pt idx="272">
                  <c:v>1.4784333675905901</c:v>
                </c:pt>
                <c:pt idx="273">
                  <c:v>1.472001187664522</c:v>
                </c:pt>
                <c:pt idx="274">
                  <c:v>1.460279101234438</c:v>
                </c:pt>
                <c:pt idx="275">
                  <c:v>1.4626448616367991</c:v>
                </c:pt>
                <c:pt idx="276">
                  <c:v>1.4732558725219671</c:v>
                </c:pt>
                <c:pt idx="277">
                  <c:v>1.484528830181957</c:v>
                </c:pt>
                <c:pt idx="278">
                  <c:v>1.4716643554334661</c:v>
                </c:pt>
                <c:pt idx="279">
                  <c:v>1.458568297905448</c:v>
                </c:pt>
                <c:pt idx="280">
                  <c:v>1.456658692416392</c:v>
                </c:pt>
                <c:pt idx="281">
                  <c:v>1.4555819076900061</c:v>
                </c:pt>
                <c:pt idx="282">
                  <c:v>1.4646072604557741</c:v>
                </c:pt>
                <c:pt idx="283">
                  <c:v>1.452113167703182</c:v>
                </c:pt>
                <c:pt idx="284">
                  <c:v>1.4713146428534609</c:v>
                </c:pt>
                <c:pt idx="285">
                  <c:v>1.489984574242476</c:v>
                </c:pt>
                <c:pt idx="286">
                  <c:v>1.4754181885018489</c:v>
                </c:pt>
                <c:pt idx="287">
                  <c:v>1.4585213194946021</c:v>
                </c:pt>
                <c:pt idx="288">
                  <c:v>1.4625805720405409</c:v>
                </c:pt>
                <c:pt idx="289">
                  <c:v>1.4694821724314751</c:v>
                </c:pt>
                <c:pt idx="290">
                  <c:v>1.4646233966880839</c:v>
                </c:pt>
                <c:pt idx="291">
                  <c:v>1.459510648913132</c:v>
                </c:pt>
                <c:pt idx="292">
                  <c:v>1.4630447242526441</c:v>
                </c:pt>
                <c:pt idx="293">
                  <c:v>1.4767883807018931</c:v>
                </c:pt>
                <c:pt idx="294">
                  <c:v>1.477006754504476</c:v>
                </c:pt>
                <c:pt idx="295">
                  <c:v>1.47711173878959</c:v>
                </c:pt>
                <c:pt idx="296">
                  <c:v>1.4715276496019409</c:v>
                </c:pt>
                <c:pt idx="297">
                  <c:v>1.4595633916541519</c:v>
                </c:pt>
                <c:pt idx="298">
                  <c:v>1.460040979765022</c:v>
                </c:pt>
                <c:pt idx="299">
                  <c:v>1.461254766875824</c:v>
                </c:pt>
                <c:pt idx="300">
                  <c:v>1.4669890720814001</c:v>
                </c:pt>
                <c:pt idx="301">
                  <c:v>1.4676993529606379</c:v>
                </c:pt>
                <c:pt idx="302">
                  <c:v>1.4617267960142251</c:v>
                </c:pt>
                <c:pt idx="303">
                  <c:v>1.4635448919108569</c:v>
                </c:pt>
                <c:pt idx="304">
                  <c:v>1.4777821202963639</c:v>
                </c:pt>
                <c:pt idx="305">
                  <c:v>1.479031879986924</c:v>
                </c:pt>
                <c:pt idx="306">
                  <c:v>1.4699783598405971</c:v>
                </c:pt>
                <c:pt idx="307">
                  <c:v>1.468691108101198</c:v>
                </c:pt>
                <c:pt idx="308">
                  <c:v>1.4701548270492191</c:v>
                </c:pt>
                <c:pt idx="309">
                  <c:v>1.482763517005373</c:v>
                </c:pt>
                <c:pt idx="310">
                  <c:v>1.480361033280293</c:v>
                </c:pt>
                <c:pt idx="311">
                  <c:v>1.4758763084224831</c:v>
                </c:pt>
                <c:pt idx="312">
                  <c:v>1.474264721226803</c:v>
                </c:pt>
                <c:pt idx="313">
                  <c:v>1.4731737330431529</c:v>
                </c:pt>
                <c:pt idx="314">
                  <c:v>1.470594685485364</c:v>
                </c:pt>
                <c:pt idx="315">
                  <c:v>1.4635629922103099</c:v>
                </c:pt>
                <c:pt idx="316">
                  <c:v>1.4780208341995751</c:v>
                </c:pt>
                <c:pt idx="317">
                  <c:v>1.471277887865313</c:v>
                </c:pt>
                <c:pt idx="318">
                  <c:v>1.4760680537399939</c:v>
                </c:pt>
                <c:pt idx="319">
                  <c:v>1.4806886727579629</c:v>
                </c:pt>
                <c:pt idx="320">
                  <c:v>1.4789288688247371</c:v>
                </c:pt>
                <c:pt idx="321">
                  <c:v>1.471361792981267</c:v>
                </c:pt>
                <c:pt idx="322">
                  <c:v>1.4658024176413189</c:v>
                </c:pt>
                <c:pt idx="323">
                  <c:v>1.4611384518009849</c:v>
                </c:pt>
                <c:pt idx="324">
                  <c:v>1.461844362668824</c:v>
                </c:pt>
                <c:pt idx="325">
                  <c:v>1.460982885247089</c:v>
                </c:pt>
                <c:pt idx="326">
                  <c:v>1.461605750812514</c:v>
                </c:pt>
                <c:pt idx="327">
                  <c:v>1.4632856262441361</c:v>
                </c:pt>
                <c:pt idx="328">
                  <c:v>1.462756357975034</c:v>
                </c:pt>
                <c:pt idx="329">
                  <c:v>1.4580814390973229</c:v>
                </c:pt>
                <c:pt idx="330">
                  <c:v>1.460486929771962</c:v>
                </c:pt>
                <c:pt idx="331">
                  <c:v>1.4598795349515321</c:v>
                </c:pt>
                <c:pt idx="332">
                  <c:v>1.4634181989812891</c:v>
                </c:pt>
                <c:pt idx="333">
                  <c:v>1.4658840063635541</c:v>
                </c:pt>
                <c:pt idx="334">
                  <c:v>1.4704148690860459</c:v>
                </c:pt>
                <c:pt idx="335">
                  <c:v>1.478119678803782</c:v>
                </c:pt>
                <c:pt idx="336">
                  <c:v>1.4773522809765061</c:v>
                </c:pt>
                <c:pt idx="337">
                  <c:v>1.4795030802124041</c:v>
                </c:pt>
                <c:pt idx="338">
                  <c:v>1.4954133727731089</c:v>
                </c:pt>
                <c:pt idx="339">
                  <c:v>1.5119900184656621</c:v>
                </c:pt>
                <c:pt idx="340">
                  <c:v>1.5105593266708151</c:v>
                </c:pt>
                <c:pt idx="341">
                  <c:v>1.5088959391684851</c:v>
                </c:pt>
                <c:pt idx="342">
                  <c:v>1.510261665047228</c:v>
                </c:pt>
                <c:pt idx="343">
                  <c:v>1.510111868857243</c:v>
                </c:pt>
                <c:pt idx="344">
                  <c:v>1.508733000147926</c:v>
                </c:pt>
                <c:pt idx="345">
                  <c:v>1.505894372990513</c:v>
                </c:pt>
                <c:pt idx="346">
                  <c:v>1.509901754381674</c:v>
                </c:pt>
                <c:pt idx="347">
                  <c:v>1.503898735609642</c:v>
                </c:pt>
                <c:pt idx="348">
                  <c:v>1.503410521521694</c:v>
                </c:pt>
                <c:pt idx="349">
                  <c:v>1.507585512821201</c:v>
                </c:pt>
                <c:pt idx="350">
                  <c:v>1.508430990367162</c:v>
                </c:pt>
                <c:pt idx="351">
                  <c:v>1.514689806174679</c:v>
                </c:pt>
                <c:pt idx="352">
                  <c:v>1.5256768938423391</c:v>
                </c:pt>
                <c:pt idx="353">
                  <c:v>1.536369626107583</c:v>
                </c:pt>
                <c:pt idx="354">
                  <c:v>1.542449437762373</c:v>
                </c:pt>
                <c:pt idx="355">
                  <c:v>1.547352066263038</c:v>
                </c:pt>
                <c:pt idx="356">
                  <c:v>1.552695884178555</c:v>
                </c:pt>
                <c:pt idx="357">
                  <c:v>1.548714131368202</c:v>
                </c:pt>
                <c:pt idx="358">
                  <c:v>1.5404607983793011</c:v>
                </c:pt>
                <c:pt idx="359">
                  <c:v>1.550818281909673</c:v>
                </c:pt>
                <c:pt idx="360">
                  <c:v>1.5535858724314531</c:v>
                </c:pt>
                <c:pt idx="361">
                  <c:v>1.5529228261676371</c:v>
                </c:pt>
                <c:pt idx="362">
                  <c:v>1.550616518387131</c:v>
                </c:pt>
                <c:pt idx="363">
                  <c:v>1.5455917624813</c:v>
                </c:pt>
                <c:pt idx="364">
                  <c:v>1.5409328285999231</c:v>
                </c:pt>
                <c:pt idx="365">
                  <c:v>1.5387247596375579</c:v>
                </c:pt>
                <c:pt idx="366">
                  <c:v>1.535353720223922</c:v>
                </c:pt>
                <c:pt idx="367">
                  <c:v>1.5400565277184819</c:v>
                </c:pt>
                <c:pt idx="368">
                  <c:v>1.543252190424546</c:v>
                </c:pt>
                <c:pt idx="369">
                  <c:v>1.5545669390791621</c:v>
                </c:pt>
                <c:pt idx="370">
                  <c:v>1.556196530038207</c:v>
                </c:pt>
                <c:pt idx="371">
                  <c:v>1.5592716507906099</c:v>
                </c:pt>
                <c:pt idx="372">
                  <c:v>1.5569188843145561</c:v>
                </c:pt>
                <c:pt idx="373">
                  <c:v>1.555779742436131</c:v>
                </c:pt>
                <c:pt idx="374">
                  <c:v>1.549263593615485</c:v>
                </c:pt>
                <c:pt idx="375">
                  <c:v>1.5483672752251221</c:v>
                </c:pt>
                <c:pt idx="376">
                  <c:v>1.5541995329802221</c:v>
                </c:pt>
                <c:pt idx="377">
                  <c:v>1.55494943072979</c:v>
                </c:pt>
                <c:pt idx="378">
                  <c:v>1.561827769671648</c:v>
                </c:pt>
                <c:pt idx="379">
                  <c:v>1.557978635325034</c:v>
                </c:pt>
                <c:pt idx="380">
                  <c:v>1.558306318850524</c:v>
                </c:pt>
                <c:pt idx="381">
                  <c:v>1.5605406619400439</c:v>
                </c:pt>
                <c:pt idx="382">
                  <c:v>1.5580894722850429</c:v>
                </c:pt>
                <c:pt idx="383">
                  <c:v>1.5596091853834939</c:v>
                </c:pt>
                <c:pt idx="384">
                  <c:v>1.563976556589519</c:v>
                </c:pt>
                <c:pt idx="385">
                  <c:v>1.577282373906858</c:v>
                </c:pt>
                <c:pt idx="386">
                  <c:v>1.569815950277043</c:v>
                </c:pt>
                <c:pt idx="387">
                  <c:v>1.58075467361277</c:v>
                </c:pt>
                <c:pt idx="388">
                  <c:v>1.6118001135748261</c:v>
                </c:pt>
                <c:pt idx="389">
                  <c:v>1.635314048048413</c:v>
                </c:pt>
                <c:pt idx="390">
                  <c:v>1.6380941166694101</c:v>
                </c:pt>
                <c:pt idx="391">
                  <c:v>1.64597420699677</c:v>
                </c:pt>
                <c:pt idx="392">
                  <c:v>1.643937104218967</c:v>
                </c:pt>
                <c:pt idx="393">
                  <c:v>1.6278650101359191</c:v>
                </c:pt>
                <c:pt idx="394">
                  <c:v>1.6283311306226109</c:v>
                </c:pt>
                <c:pt idx="395">
                  <c:v>1.6403473273715901</c:v>
                </c:pt>
                <c:pt idx="396">
                  <c:v>1.643888820730504</c:v>
                </c:pt>
                <c:pt idx="397">
                  <c:v>1.6555056311059559</c:v>
                </c:pt>
                <c:pt idx="398">
                  <c:v>1.6532527423879559</c:v>
                </c:pt>
                <c:pt idx="399">
                  <c:v>1.6484839385619581</c:v>
                </c:pt>
                <c:pt idx="400">
                  <c:v>1.649048214955847</c:v>
                </c:pt>
                <c:pt idx="401">
                  <c:v>1.6335947520438461</c:v>
                </c:pt>
                <c:pt idx="402">
                  <c:v>1.6339347028755731</c:v>
                </c:pt>
                <c:pt idx="403">
                  <c:v>1.64606803001432</c:v>
                </c:pt>
                <c:pt idx="404">
                  <c:v>1.6394225635331861</c:v>
                </c:pt>
                <c:pt idx="405">
                  <c:v>1.6231884109553241</c:v>
                </c:pt>
                <c:pt idx="406">
                  <c:v>1.625373522093162</c:v>
                </c:pt>
                <c:pt idx="407">
                  <c:v>1.623368011556221</c:v>
                </c:pt>
                <c:pt idx="408">
                  <c:v>1.626139045284225</c:v>
                </c:pt>
                <c:pt idx="409">
                  <c:v>1.627083288255208</c:v>
                </c:pt>
                <c:pt idx="410">
                  <c:v>1.626645954060967</c:v>
                </c:pt>
                <c:pt idx="411">
                  <c:v>1.627150614219536</c:v>
                </c:pt>
                <c:pt idx="412">
                  <c:v>1.624256977980026</c:v>
                </c:pt>
                <c:pt idx="413">
                  <c:v>1.623277780520171</c:v>
                </c:pt>
                <c:pt idx="414">
                  <c:v>1.615004317276127</c:v>
                </c:pt>
                <c:pt idx="415">
                  <c:v>1.6153101852588609</c:v>
                </c:pt>
                <c:pt idx="416">
                  <c:v>1.6196658435313089</c:v>
                </c:pt>
                <c:pt idx="417">
                  <c:v>1.619873124920892</c:v>
                </c:pt>
                <c:pt idx="418">
                  <c:v>1.6193169986394871</c:v>
                </c:pt>
                <c:pt idx="419">
                  <c:v>1.618444890749859</c:v>
                </c:pt>
                <c:pt idx="420">
                  <c:v>1.6196211299970329</c:v>
                </c:pt>
                <c:pt idx="421">
                  <c:v>1.621963964990764</c:v>
                </c:pt>
                <c:pt idx="422">
                  <c:v>1.6240383310321309</c:v>
                </c:pt>
                <c:pt idx="423">
                  <c:v>1.622361572866315</c:v>
                </c:pt>
                <c:pt idx="424">
                  <c:v>1.626445906810674</c:v>
                </c:pt>
                <c:pt idx="425">
                  <c:v>1.6362923705424941</c:v>
                </c:pt>
                <c:pt idx="426">
                  <c:v>1.641010583958209</c:v>
                </c:pt>
                <c:pt idx="427">
                  <c:v>1.637722917856139</c:v>
                </c:pt>
                <c:pt idx="428">
                  <c:v>1.6418174160219681</c:v>
                </c:pt>
                <c:pt idx="429">
                  <c:v>1.6467392211357039</c:v>
                </c:pt>
                <c:pt idx="430">
                  <c:v>1.6529794075153761</c:v>
                </c:pt>
                <c:pt idx="431">
                  <c:v>1.6549815036863289</c:v>
                </c:pt>
                <c:pt idx="432">
                  <c:v>1.6553010692454631</c:v>
                </c:pt>
                <c:pt idx="433">
                  <c:v>1.656539155571932</c:v>
                </c:pt>
                <c:pt idx="434">
                  <c:v>1.6629335412916391</c:v>
                </c:pt>
                <c:pt idx="435">
                  <c:v>1.669387533458621</c:v>
                </c:pt>
                <c:pt idx="436">
                  <c:v>1.6747157907110839</c:v>
                </c:pt>
                <c:pt idx="437">
                  <c:v>1.682883760569911</c:v>
                </c:pt>
                <c:pt idx="438">
                  <c:v>1.6793197389303329</c:v>
                </c:pt>
                <c:pt idx="439">
                  <c:v>1.6843359829881239</c:v>
                </c:pt>
                <c:pt idx="440">
                  <c:v>1.677297018980034</c:v>
                </c:pt>
                <c:pt idx="441">
                  <c:v>1.67304151480991</c:v>
                </c:pt>
                <c:pt idx="442">
                  <c:v>1.6671160282239781</c:v>
                </c:pt>
                <c:pt idx="443">
                  <c:v>1.663374901660166</c:v>
                </c:pt>
                <c:pt idx="444">
                  <c:v>1.674440566793522</c:v>
                </c:pt>
                <c:pt idx="445">
                  <c:v>1.660508887441174</c:v>
                </c:pt>
                <c:pt idx="446">
                  <c:v>1.653388927211731</c:v>
                </c:pt>
                <c:pt idx="447">
                  <c:v>1.657181494894731</c:v>
                </c:pt>
                <c:pt idx="448">
                  <c:v>1.662437009772918</c:v>
                </c:pt>
                <c:pt idx="449">
                  <c:v>1.669084087056409</c:v>
                </c:pt>
                <c:pt idx="450">
                  <c:v>1.678699650464494</c:v>
                </c:pt>
                <c:pt idx="451">
                  <c:v>1.674318541111941</c:v>
                </c:pt>
                <c:pt idx="452">
                  <c:v>1.67272122387024</c:v>
                </c:pt>
                <c:pt idx="453">
                  <c:v>1.6665665142136821</c:v>
                </c:pt>
                <c:pt idx="454">
                  <c:v>1.661719727392835</c:v>
                </c:pt>
                <c:pt idx="455">
                  <c:v>1.674217495094168</c:v>
                </c:pt>
                <c:pt idx="456">
                  <c:v>1.680069220065733</c:v>
                </c:pt>
                <c:pt idx="457">
                  <c:v>1.679126069799129</c:v>
                </c:pt>
                <c:pt idx="458">
                  <c:v>1.6895273993883191</c:v>
                </c:pt>
                <c:pt idx="459">
                  <c:v>1.694930105533931</c:v>
                </c:pt>
                <c:pt idx="460">
                  <c:v>1.7020895038631001</c:v>
                </c:pt>
                <c:pt idx="461">
                  <c:v>1.709779736830251</c:v>
                </c:pt>
                <c:pt idx="462">
                  <c:v>1.7190071067493611</c:v>
                </c:pt>
                <c:pt idx="463">
                  <c:v>1.7142255541027009</c:v>
                </c:pt>
                <c:pt idx="464">
                  <c:v>1.7232055208146779</c:v>
                </c:pt>
                <c:pt idx="465">
                  <c:v>1.716118099703785</c:v>
                </c:pt>
                <c:pt idx="466">
                  <c:v>1.7140042181383059</c:v>
                </c:pt>
                <c:pt idx="467">
                  <c:v>1.7185127943611489</c:v>
                </c:pt>
                <c:pt idx="468">
                  <c:v>1.7223478796665559</c:v>
                </c:pt>
                <c:pt idx="469">
                  <c:v>1.7215999212918001</c:v>
                </c:pt>
                <c:pt idx="470">
                  <c:v>1.72163020610745</c:v>
                </c:pt>
                <c:pt idx="471">
                  <c:v>1.725045429240913</c:v>
                </c:pt>
                <c:pt idx="472">
                  <c:v>1.73135482550856</c:v>
                </c:pt>
                <c:pt idx="473">
                  <c:v>1.7474322699812579</c:v>
                </c:pt>
                <c:pt idx="474">
                  <c:v>1.747312206918249</c:v>
                </c:pt>
                <c:pt idx="475">
                  <c:v>1.7745722286144909</c:v>
                </c:pt>
                <c:pt idx="476">
                  <c:v>1.782482902971898</c:v>
                </c:pt>
                <c:pt idx="477">
                  <c:v>1.7879530960365499</c:v>
                </c:pt>
                <c:pt idx="478">
                  <c:v>1.78349965202849</c:v>
                </c:pt>
                <c:pt idx="479">
                  <c:v>1.785017706542799</c:v>
                </c:pt>
                <c:pt idx="480">
                  <c:v>1.8052649763160309</c:v>
                </c:pt>
                <c:pt idx="481">
                  <c:v>1.8026815581714231</c:v>
                </c:pt>
                <c:pt idx="482">
                  <c:v>1.8004054715187221</c:v>
                </c:pt>
                <c:pt idx="483">
                  <c:v>1.7940913892226991</c:v>
                </c:pt>
                <c:pt idx="484">
                  <c:v>1.807912187040605</c:v>
                </c:pt>
                <c:pt idx="485">
                  <c:v>1.8196119339021191</c:v>
                </c:pt>
                <c:pt idx="486">
                  <c:v>1.829703274132275</c:v>
                </c:pt>
                <c:pt idx="487">
                  <c:v>1.817070850085319</c:v>
                </c:pt>
                <c:pt idx="488">
                  <c:v>1.8077190268456389</c:v>
                </c:pt>
                <c:pt idx="489">
                  <c:v>1.807264890910161</c:v>
                </c:pt>
                <c:pt idx="490">
                  <c:v>1.8006143934188661</c:v>
                </c:pt>
                <c:pt idx="491">
                  <c:v>1.7945251033044829</c:v>
                </c:pt>
                <c:pt idx="492">
                  <c:v>1.794268826494744</c:v>
                </c:pt>
                <c:pt idx="493">
                  <c:v>1.78583210477398</c:v>
                </c:pt>
                <c:pt idx="494">
                  <c:v>1.783781433703113</c:v>
                </c:pt>
                <c:pt idx="495">
                  <c:v>1.773887520246358</c:v>
                </c:pt>
                <c:pt idx="496">
                  <c:v>1.7655057115614179</c:v>
                </c:pt>
                <c:pt idx="497">
                  <c:v>1.738820489879437</c:v>
                </c:pt>
                <c:pt idx="498">
                  <c:v>1.7362293815627761</c:v>
                </c:pt>
                <c:pt idx="499">
                  <c:v>1.742606321561186</c:v>
                </c:pt>
                <c:pt idx="500">
                  <c:v>1.749989631715273</c:v>
                </c:pt>
                <c:pt idx="501">
                  <c:v>1.754883374953131</c:v>
                </c:pt>
                <c:pt idx="502">
                  <c:v>1.773300916706293</c:v>
                </c:pt>
                <c:pt idx="503">
                  <c:v>1.7720643359155921</c:v>
                </c:pt>
                <c:pt idx="504">
                  <c:v>1.7681424831567409</c:v>
                </c:pt>
                <c:pt idx="505">
                  <c:v>1.77521243558039</c:v>
                </c:pt>
                <c:pt idx="506">
                  <c:v>1.780914217583506</c:v>
                </c:pt>
                <c:pt idx="507">
                  <c:v>1.779870741709271</c:v>
                </c:pt>
                <c:pt idx="508">
                  <c:v>1.778862462690157</c:v>
                </c:pt>
                <c:pt idx="509">
                  <c:v>1.7758826665255441</c:v>
                </c:pt>
                <c:pt idx="510">
                  <c:v>1.796342228500029</c:v>
                </c:pt>
                <c:pt idx="511">
                  <c:v>1.7928396882183659</c:v>
                </c:pt>
                <c:pt idx="512">
                  <c:v>1.793059925963884</c:v>
                </c:pt>
                <c:pt idx="513">
                  <c:v>1.786181953601379</c:v>
                </c:pt>
                <c:pt idx="514">
                  <c:v>1.8012724324487679</c:v>
                </c:pt>
                <c:pt idx="515">
                  <c:v>1.815390031901875</c:v>
                </c:pt>
                <c:pt idx="516">
                  <c:v>1.834246866044188</c:v>
                </c:pt>
                <c:pt idx="517">
                  <c:v>1.8486691139270941</c:v>
                </c:pt>
                <c:pt idx="518">
                  <c:v>1.841836259038665</c:v>
                </c:pt>
                <c:pt idx="519">
                  <c:v>1.8317186692609879</c:v>
                </c:pt>
                <c:pt idx="520">
                  <c:v>1.8386386944817119</c:v>
                </c:pt>
                <c:pt idx="521">
                  <c:v>1.844258295599271</c:v>
                </c:pt>
                <c:pt idx="522">
                  <c:v>1.852011055377264</c:v>
                </c:pt>
                <c:pt idx="523">
                  <c:v>1.868201253835289</c:v>
                </c:pt>
                <c:pt idx="524">
                  <c:v>1.869223347549835</c:v>
                </c:pt>
                <c:pt idx="525">
                  <c:v>1.917886168512398</c:v>
                </c:pt>
                <c:pt idx="526">
                  <c:v>1.9274176257652309</c:v>
                </c:pt>
                <c:pt idx="527">
                  <c:v>1.9189962506354079</c:v>
                </c:pt>
                <c:pt idx="528">
                  <c:v>1.9107848553792059</c:v>
                </c:pt>
                <c:pt idx="529">
                  <c:v>1.930686309205794</c:v>
                </c:pt>
                <c:pt idx="530">
                  <c:v>1.9611139562078539</c:v>
                </c:pt>
                <c:pt idx="531">
                  <c:v>1.93213942125672</c:v>
                </c:pt>
                <c:pt idx="532">
                  <c:v>1.926600525852491</c:v>
                </c:pt>
                <c:pt idx="533">
                  <c:v>1.9586737832312959</c:v>
                </c:pt>
                <c:pt idx="534">
                  <c:v>1.953596408224618</c:v>
                </c:pt>
                <c:pt idx="535">
                  <c:v>1.9464568118413861</c:v>
                </c:pt>
                <c:pt idx="536">
                  <c:v>1.945160830788355</c:v>
                </c:pt>
                <c:pt idx="537">
                  <c:v>1.923004906382092</c:v>
                </c:pt>
                <c:pt idx="538">
                  <c:v>1.9574905298669769</c:v>
                </c:pt>
                <c:pt idx="539">
                  <c:v>1.9653695518978911</c:v>
                </c:pt>
                <c:pt idx="540">
                  <c:v>1.996413859133477</c:v>
                </c:pt>
                <c:pt idx="541">
                  <c:v>1.9889034458366071</c:v>
                </c:pt>
                <c:pt idx="542">
                  <c:v>2.015534787866653</c:v>
                </c:pt>
                <c:pt idx="543">
                  <c:v>2.0096334230142521</c:v>
                </c:pt>
                <c:pt idx="544">
                  <c:v>2.0115295716290551</c:v>
                </c:pt>
                <c:pt idx="545">
                  <c:v>2.0275774343942041</c:v>
                </c:pt>
                <c:pt idx="546">
                  <c:v>2.0396826309318619</c:v>
                </c:pt>
                <c:pt idx="547">
                  <c:v>2.0310196024893949</c:v>
                </c:pt>
                <c:pt idx="548">
                  <c:v>2.039781675837756</c:v>
                </c:pt>
                <c:pt idx="549">
                  <c:v>2.0449449416490388</c:v>
                </c:pt>
                <c:pt idx="550">
                  <c:v>2.0462752571091039</c:v>
                </c:pt>
                <c:pt idx="551">
                  <c:v>2.0388810403959678</c:v>
                </c:pt>
                <c:pt idx="552">
                  <c:v>2.0321747241187209</c:v>
                </c:pt>
                <c:pt idx="553">
                  <c:v>2.0525464874853241</c:v>
                </c:pt>
                <c:pt idx="554">
                  <c:v>2.0433577300646899</c:v>
                </c:pt>
                <c:pt idx="555">
                  <c:v>2.0187577405513299</c:v>
                </c:pt>
                <c:pt idx="556">
                  <c:v>2.018013620428555</c:v>
                </c:pt>
                <c:pt idx="557">
                  <c:v>1.9709058280763081</c:v>
                </c:pt>
                <c:pt idx="558">
                  <c:v>1.9676286003500021</c:v>
                </c:pt>
                <c:pt idx="559">
                  <c:v>1.931686979465332</c:v>
                </c:pt>
                <c:pt idx="560">
                  <c:v>1.937836016105918</c:v>
                </c:pt>
                <c:pt idx="561">
                  <c:v>1.983662909347397</c:v>
                </c:pt>
                <c:pt idx="562">
                  <c:v>1.996892080054349</c:v>
                </c:pt>
                <c:pt idx="563">
                  <c:v>2.0089806452736481</c:v>
                </c:pt>
                <c:pt idx="564">
                  <c:v>2.0219090096021799</c:v>
                </c:pt>
                <c:pt idx="565">
                  <c:v>2.0425012055531089</c:v>
                </c:pt>
                <c:pt idx="566">
                  <c:v>2.0380704039295852</c:v>
                </c:pt>
                <c:pt idx="567">
                  <c:v>2.033383037131129</c:v>
                </c:pt>
                <c:pt idx="568">
                  <c:v>2.0396970783012418</c:v>
                </c:pt>
                <c:pt idx="569">
                  <c:v>2.0390278765460619</c:v>
                </c:pt>
                <c:pt idx="570">
                  <c:v>2.0221736990981238</c:v>
                </c:pt>
                <c:pt idx="571">
                  <c:v>2.034674501676637</c:v>
                </c:pt>
                <c:pt idx="572">
                  <c:v>2.0332663824504271</c:v>
                </c:pt>
                <c:pt idx="573">
                  <c:v>2.0269721827937159</c:v>
                </c:pt>
                <c:pt idx="574">
                  <c:v>2.0272208588638012</c:v>
                </c:pt>
                <c:pt idx="575">
                  <c:v>2.044673859555048</c:v>
                </c:pt>
                <c:pt idx="576">
                  <c:v>2.0479999137964069</c:v>
                </c:pt>
                <c:pt idx="577">
                  <c:v>2.0561712894991402</c:v>
                </c:pt>
                <c:pt idx="578">
                  <c:v>2.056784736414095</c:v>
                </c:pt>
                <c:pt idx="579">
                  <c:v>2.056731053972352</c:v>
                </c:pt>
                <c:pt idx="580">
                  <c:v>2.0426896386362752</c:v>
                </c:pt>
                <c:pt idx="581">
                  <c:v>2.053531103441677</c:v>
                </c:pt>
                <c:pt idx="582">
                  <c:v>2.0509310887704628</c:v>
                </c:pt>
                <c:pt idx="583">
                  <c:v>2.0557227781628651</c:v>
                </c:pt>
                <c:pt idx="584">
                  <c:v>2.0695099556284688</c:v>
                </c:pt>
                <c:pt idx="585">
                  <c:v>2.1048693963883749</c:v>
                </c:pt>
                <c:pt idx="586">
                  <c:v>2.1015519978972428</c:v>
                </c:pt>
                <c:pt idx="587">
                  <c:v>2.10892924621555</c:v>
                </c:pt>
                <c:pt idx="588">
                  <c:v>2.1133648794377242</c:v>
                </c:pt>
                <c:pt idx="589">
                  <c:v>2.1149703594893028</c:v>
                </c:pt>
                <c:pt idx="590">
                  <c:v>2.116249879541952</c:v>
                </c:pt>
                <c:pt idx="591">
                  <c:v>2.1328755820427192</c:v>
                </c:pt>
                <c:pt idx="592">
                  <c:v>2.120096986956125</c:v>
                </c:pt>
                <c:pt idx="593">
                  <c:v>2.127816973673613</c:v>
                </c:pt>
                <c:pt idx="594">
                  <c:v>2.127953508731788</c:v>
                </c:pt>
                <c:pt idx="595">
                  <c:v>2.1325515452927402</c:v>
                </c:pt>
                <c:pt idx="596">
                  <c:v>2.134934020285268</c:v>
                </c:pt>
                <c:pt idx="597">
                  <c:v>2.1409214184530141</c:v>
                </c:pt>
                <c:pt idx="598">
                  <c:v>2.1377696859241762</c:v>
                </c:pt>
                <c:pt idx="599">
                  <c:v>2.1562088558727388</c:v>
                </c:pt>
                <c:pt idx="600">
                  <c:v>2.150478050081071</c:v>
                </c:pt>
                <c:pt idx="601">
                  <c:v>2.1738539048618311</c:v>
                </c:pt>
                <c:pt idx="602">
                  <c:v>2.184509541557385</c:v>
                </c:pt>
                <c:pt idx="603">
                  <c:v>2.2038390550005258</c:v>
                </c:pt>
                <c:pt idx="604">
                  <c:v>2.223420885052771</c:v>
                </c:pt>
                <c:pt idx="605">
                  <c:v>2.2394758670158841</c:v>
                </c:pt>
                <c:pt idx="606">
                  <c:v>2.2491643554677831</c:v>
                </c:pt>
                <c:pt idx="607">
                  <c:v>2.2673416855738591</c:v>
                </c:pt>
                <c:pt idx="608">
                  <c:v>2.285744578922718</c:v>
                </c:pt>
                <c:pt idx="609">
                  <c:v>2.3067238633549749</c:v>
                </c:pt>
                <c:pt idx="610">
                  <c:v>2.3025351233944251</c:v>
                </c:pt>
                <c:pt idx="611">
                  <c:v>2.303693056532655</c:v>
                </c:pt>
                <c:pt idx="612">
                  <c:v>2.3161475581589288</c:v>
                </c:pt>
                <c:pt idx="613">
                  <c:v>2.3224654317438209</c:v>
                </c:pt>
                <c:pt idx="614">
                  <c:v>2.341163254833444</c:v>
                </c:pt>
                <c:pt idx="615">
                  <c:v>2.3331693327865688</c:v>
                </c:pt>
                <c:pt idx="616">
                  <c:v>2.3303401743365728</c:v>
                </c:pt>
                <c:pt idx="617">
                  <c:v>2.31452135358778</c:v>
                </c:pt>
                <c:pt idx="618">
                  <c:v>2.3108401969687891</c:v>
                </c:pt>
                <c:pt idx="619">
                  <c:v>2.3091295819506299</c:v>
                </c:pt>
                <c:pt idx="620">
                  <c:v>2.3059621396334151</c:v>
                </c:pt>
                <c:pt idx="621">
                  <c:v>2.313157849716073</c:v>
                </c:pt>
                <c:pt idx="622">
                  <c:v>2.3277383573529811</c:v>
                </c:pt>
                <c:pt idx="623">
                  <c:v>2.3293718337907179</c:v>
                </c:pt>
                <c:pt idx="624">
                  <c:v>2.3490374824375881</c:v>
                </c:pt>
                <c:pt idx="625">
                  <c:v>2.3493445828884161</c:v>
                </c:pt>
                <c:pt idx="626">
                  <c:v>2.359336742563797</c:v>
                </c:pt>
                <c:pt idx="627">
                  <c:v>2.4029746424824512</c:v>
                </c:pt>
                <c:pt idx="628">
                  <c:v>2.4181676784562951</c:v>
                </c:pt>
                <c:pt idx="629">
                  <c:v>2.412145324340512</c:v>
                </c:pt>
                <c:pt idx="630">
                  <c:v>2.4054152474722139</c:v>
                </c:pt>
                <c:pt idx="631">
                  <c:v>2.3997494723271342</c:v>
                </c:pt>
                <c:pt idx="632">
                  <c:v>2.4218014889568522</c:v>
                </c:pt>
                <c:pt idx="633">
                  <c:v>2.4424692043654672</c:v>
                </c:pt>
                <c:pt idx="634">
                  <c:v>2.4746481688140389</c:v>
                </c:pt>
                <c:pt idx="635">
                  <c:v>2.486826563957484</c:v>
                </c:pt>
                <c:pt idx="636">
                  <c:v>2.47916642341406</c:v>
                </c:pt>
                <c:pt idx="637">
                  <c:v>2.4590235550494728</c:v>
                </c:pt>
                <c:pt idx="638">
                  <c:v>2.452690292145542</c:v>
                </c:pt>
                <c:pt idx="639">
                  <c:v>2.482163288365999</c:v>
                </c:pt>
                <c:pt idx="640">
                  <c:v>2.491746735838416</c:v>
                </c:pt>
                <c:pt idx="641">
                  <c:v>2.5060595409094391</c:v>
                </c:pt>
                <c:pt idx="642">
                  <c:v>2.4958567949811701</c:v>
                </c:pt>
                <c:pt idx="643">
                  <c:v>2.510653885398245</c:v>
                </c:pt>
                <c:pt idx="644">
                  <c:v>2.5552368279890958</c:v>
                </c:pt>
                <c:pt idx="645">
                  <c:v>2.549602655952854</c:v>
                </c:pt>
                <c:pt idx="646">
                  <c:v>2.5667444179076262</c:v>
                </c:pt>
                <c:pt idx="647">
                  <c:v>2.51827428569417</c:v>
                </c:pt>
                <c:pt idx="648">
                  <c:v>2.5433554609628271</c:v>
                </c:pt>
                <c:pt idx="649">
                  <c:v>2.550454145134871</c:v>
                </c:pt>
                <c:pt idx="650">
                  <c:v>2.5562603243382731</c:v>
                </c:pt>
                <c:pt idx="651">
                  <c:v>2.554167615322986</c:v>
                </c:pt>
                <c:pt idx="652">
                  <c:v>2.5475048010816441</c:v>
                </c:pt>
                <c:pt idx="653">
                  <c:v>2.5365610141575941</c:v>
                </c:pt>
                <c:pt idx="654">
                  <c:v>2.522475100367453</c:v>
                </c:pt>
                <c:pt idx="655">
                  <c:v>2.5304474116066422</c:v>
                </c:pt>
                <c:pt idx="656">
                  <c:v>2.5224737664544499</c:v>
                </c:pt>
                <c:pt idx="657">
                  <c:v>2.5216685717194469</c:v>
                </c:pt>
                <c:pt idx="658">
                  <c:v>2.507041410457179</c:v>
                </c:pt>
                <c:pt idx="659">
                  <c:v>2.5251914079650311</c:v>
                </c:pt>
                <c:pt idx="660">
                  <c:v>2.530688793591275</c:v>
                </c:pt>
                <c:pt idx="661">
                  <c:v>2.521837777778253</c:v>
                </c:pt>
                <c:pt idx="662">
                  <c:v>2.5236820631337711</c:v>
                </c:pt>
                <c:pt idx="663">
                  <c:v>2.5213812133398479</c:v>
                </c:pt>
                <c:pt idx="664">
                  <c:v>2.5159897260076391</c:v>
                </c:pt>
                <c:pt idx="665">
                  <c:v>2.5099710822229331</c:v>
                </c:pt>
                <c:pt idx="666">
                  <c:v>2.513740605953148</c:v>
                </c:pt>
                <c:pt idx="667">
                  <c:v>2.521676389951053</c:v>
                </c:pt>
                <c:pt idx="668">
                  <c:v>2.5217873537313831</c:v>
                </c:pt>
                <c:pt idx="669">
                  <c:v>2.5277822437947859</c:v>
                </c:pt>
                <c:pt idx="670">
                  <c:v>2.5295156102175431</c:v>
                </c:pt>
                <c:pt idx="671">
                  <c:v>2.53239411287</c:v>
                </c:pt>
                <c:pt idx="672">
                  <c:v>2.5489555462991351</c:v>
                </c:pt>
                <c:pt idx="673">
                  <c:v>2.5479941629960341</c:v>
                </c:pt>
                <c:pt idx="674">
                  <c:v>2.5624433849782928</c:v>
                </c:pt>
                <c:pt idx="675">
                  <c:v>2.5836808875472079</c:v>
                </c:pt>
                <c:pt idx="676">
                  <c:v>2.5791276529725549</c:v>
                </c:pt>
                <c:pt idx="677">
                  <c:v>2.568626643186724</c:v>
                </c:pt>
                <c:pt idx="678">
                  <c:v>2.5674467731246229</c:v>
                </c:pt>
                <c:pt idx="679">
                  <c:v>2.577349343985579</c:v>
                </c:pt>
                <c:pt idx="680">
                  <c:v>2.5528856227204102</c:v>
                </c:pt>
                <c:pt idx="681">
                  <c:v>2.5327648684258279</c:v>
                </c:pt>
                <c:pt idx="682">
                  <c:v>2.5262506864168839</c:v>
                </c:pt>
                <c:pt idx="683">
                  <c:v>2.5547904860864361</c:v>
                </c:pt>
                <c:pt idx="684">
                  <c:v>2.5636113617512</c:v>
                </c:pt>
                <c:pt idx="685">
                  <c:v>2.576613256241068</c:v>
                </c:pt>
                <c:pt idx="686">
                  <c:v>2.5879219067604331</c:v>
                </c:pt>
                <c:pt idx="687">
                  <c:v>2.5861242882278201</c:v>
                </c:pt>
                <c:pt idx="688">
                  <c:v>2.570919882174973</c:v>
                </c:pt>
                <c:pt idx="689">
                  <c:v>2.5565861397747218</c:v>
                </c:pt>
                <c:pt idx="690">
                  <c:v>2.558178543018053</c:v>
                </c:pt>
                <c:pt idx="691">
                  <c:v>2.555170192177397</c:v>
                </c:pt>
                <c:pt idx="692">
                  <c:v>2.5694669377294619</c:v>
                </c:pt>
                <c:pt idx="693">
                  <c:v>2.5687994068730138</c:v>
                </c:pt>
                <c:pt idx="694">
                  <c:v>2.5558982151766498</c:v>
                </c:pt>
                <c:pt idx="695">
                  <c:v>2.562102628728828</c:v>
                </c:pt>
                <c:pt idx="696">
                  <c:v>2.55722352678755</c:v>
                </c:pt>
                <c:pt idx="697">
                  <c:v>2.5725479210958979</c:v>
                </c:pt>
                <c:pt idx="698">
                  <c:v>2.5762632565348169</c:v>
                </c:pt>
                <c:pt idx="699">
                  <c:v>2.5639920143488548</c:v>
                </c:pt>
                <c:pt idx="700">
                  <c:v>2.5709449666026161</c:v>
                </c:pt>
                <c:pt idx="701">
                  <c:v>2.564360493851181</c:v>
                </c:pt>
                <c:pt idx="702">
                  <c:v>2.563110733599034</c:v>
                </c:pt>
                <c:pt idx="703">
                  <c:v>2.5590852161839401</c:v>
                </c:pt>
                <c:pt idx="704">
                  <c:v>2.5422274716147362</c:v>
                </c:pt>
                <c:pt idx="705">
                  <c:v>2.5564977995612441</c:v>
                </c:pt>
                <c:pt idx="706">
                  <c:v>2.5724360261265922</c:v>
                </c:pt>
                <c:pt idx="707">
                  <c:v>2.5874416856980869</c:v>
                </c:pt>
                <c:pt idx="708">
                  <c:v>2.5917537451477011</c:v>
                </c:pt>
                <c:pt idx="709">
                  <c:v>2.5896987369689679</c:v>
                </c:pt>
                <c:pt idx="710">
                  <c:v>2.586349909987665</c:v>
                </c:pt>
                <c:pt idx="711">
                  <c:v>2.5829305585883482</c:v>
                </c:pt>
                <c:pt idx="712">
                  <c:v>2.5814583601647021</c:v>
                </c:pt>
                <c:pt idx="713">
                  <c:v>2.5680042984584341</c:v>
                </c:pt>
                <c:pt idx="714">
                  <c:v>2.5529704281040311</c:v>
                </c:pt>
                <c:pt idx="715">
                  <c:v>2.559581775079645</c:v>
                </c:pt>
                <c:pt idx="716">
                  <c:v>2.5588832581068202</c:v>
                </c:pt>
                <c:pt idx="717">
                  <c:v>2.5614956683161521</c:v>
                </c:pt>
                <c:pt idx="718">
                  <c:v>2.5509037487974742</c:v>
                </c:pt>
                <c:pt idx="719">
                  <c:v>2.522046112451378</c:v>
                </c:pt>
                <c:pt idx="720">
                  <c:v>2.505305259290517</c:v>
                </c:pt>
                <c:pt idx="721">
                  <c:v>2.5227847100485108</c:v>
                </c:pt>
                <c:pt idx="722">
                  <c:v>2.5405788886895451</c:v>
                </c:pt>
                <c:pt idx="723">
                  <c:v>2.5665669202081292</c:v>
                </c:pt>
                <c:pt idx="724">
                  <c:v>2.593660465993147</c:v>
                </c:pt>
                <c:pt idx="725">
                  <c:v>2.6026561736606211</c:v>
                </c:pt>
                <c:pt idx="726">
                  <c:v>2.6202967530441201</c:v>
                </c:pt>
                <c:pt idx="727">
                  <c:v>2.6225571997034489</c:v>
                </c:pt>
                <c:pt idx="728">
                  <c:v>2.6322094853352231</c:v>
                </c:pt>
                <c:pt idx="729">
                  <c:v>2.6252665330534799</c:v>
                </c:pt>
                <c:pt idx="730">
                  <c:v>2.6217079343830312</c:v>
                </c:pt>
                <c:pt idx="731">
                  <c:v>2.6194319276186842</c:v>
                </c:pt>
                <c:pt idx="732">
                  <c:v>2.6340121992628651</c:v>
                </c:pt>
                <c:pt idx="733">
                  <c:v>2.6476481470243329</c:v>
                </c:pt>
                <c:pt idx="734">
                  <c:v>2.6334053350294582</c:v>
                </c:pt>
                <c:pt idx="735">
                  <c:v>2.6650688659344239</c:v>
                </c:pt>
                <c:pt idx="736">
                  <c:v>2.6718186602617058</c:v>
                </c:pt>
                <c:pt idx="737">
                  <c:v>2.663912547969939</c:v>
                </c:pt>
                <c:pt idx="738">
                  <c:v>2.6642818196876279</c:v>
                </c:pt>
                <c:pt idx="739">
                  <c:v>2.6760715176168839</c:v>
                </c:pt>
                <c:pt idx="740">
                  <c:v>2.6708237333404958</c:v>
                </c:pt>
                <c:pt idx="741">
                  <c:v>2.6713786265268862</c:v>
                </c:pt>
                <c:pt idx="742">
                  <c:v>2.6666624748594279</c:v>
                </c:pt>
                <c:pt idx="743">
                  <c:v>2.6669896651189831</c:v>
                </c:pt>
                <c:pt idx="744">
                  <c:v>2.6563518565087461</c:v>
                </c:pt>
                <c:pt idx="745">
                  <c:v>2.6667288098823372</c:v>
                </c:pt>
                <c:pt idx="746">
                  <c:v>2.6604144734339772</c:v>
                </c:pt>
                <c:pt idx="747">
                  <c:v>2.6721497627777828</c:v>
                </c:pt>
                <c:pt idx="748">
                  <c:v>2.645510326665641</c:v>
                </c:pt>
                <c:pt idx="749">
                  <c:v>2.6289127238881869</c:v>
                </c:pt>
                <c:pt idx="750">
                  <c:v>2.6233260695153269</c:v>
                </c:pt>
                <c:pt idx="751">
                  <c:v>2.5950091639979331</c:v>
                </c:pt>
                <c:pt idx="752">
                  <c:v>2.6095778639216061</c:v>
                </c:pt>
                <c:pt idx="753">
                  <c:v>2.622145090705565</c:v>
                </c:pt>
                <c:pt idx="754">
                  <c:v>2.644928943074532</c:v>
                </c:pt>
                <c:pt idx="755">
                  <c:v>2.670164364237154</c:v>
                </c:pt>
                <c:pt idx="756">
                  <c:v>2.670812981187956</c:v>
                </c:pt>
                <c:pt idx="757">
                  <c:v>2.6630565414033591</c:v>
                </c:pt>
                <c:pt idx="758">
                  <c:v>2.690802867239916</c:v>
                </c:pt>
                <c:pt idx="759">
                  <c:v>2.7005677060101871</c:v>
                </c:pt>
                <c:pt idx="760">
                  <c:v>2.7159225992645859</c:v>
                </c:pt>
                <c:pt idx="761">
                  <c:v>2.7076469410133339</c:v>
                </c:pt>
                <c:pt idx="762">
                  <c:v>2.723106164621639</c:v>
                </c:pt>
                <c:pt idx="763">
                  <c:v>2.6952301622072872</c:v>
                </c:pt>
                <c:pt idx="764">
                  <c:v>2.694776533728271</c:v>
                </c:pt>
                <c:pt idx="765">
                  <c:v>2.713853912932052</c:v>
                </c:pt>
                <c:pt idx="766">
                  <c:v>2.754572989632329</c:v>
                </c:pt>
                <c:pt idx="767">
                  <c:v>2.7660163462151419</c:v>
                </c:pt>
                <c:pt idx="768">
                  <c:v>2.785577136844605</c:v>
                </c:pt>
                <c:pt idx="769">
                  <c:v>2.7657380261747599</c:v>
                </c:pt>
                <c:pt idx="770">
                  <c:v>2.760366043990456</c:v>
                </c:pt>
                <c:pt idx="771">
                  <c:v>2.764806342941212</c:v>
                </c:pt>
                <c:pt idx="772">
                  <c:v>2.770246337754307</c:v>
                </c:pt>
                <c:pt idx="773">
                  <c:v>2.7929323178290471</c:v>
                </c:pt>
                <c:pt idx="774">
                  <c:v>2.8062919793730972</c:v>
                </c:pt>
                <c:pt idx="775">
                  <c:v>2.8383548387856008</c:v>
                </c:pt>
                <c:pt idx="776">
                  <c:v>2.8471272305045532</c:v>
                </c:pt>
                <c:pt idx="777">
                  <c:v>2.8125573917732991</c:v>
                </c:pt>
                <c:pt idx="778">
                  <c:v>2.8189048124050688</c:v>
                </c:pt>
                <c:pt idx="779">
                  <c:v>2.8390145698964222</c:v>
                </c:pt>
                <c:pt idx="780">
                  <c:v>2.8369942853788608</c:v>
                </c:pt>
                <c:pt idx="781">
                  <c:v>2.8374295881618261</c:v>
                </c:pt>
                <c:pt idx="782">
                  <c:v>2.850160016118561</c:v>
                </c:pt>
                <c:pt idx="783">
                  <c:v>2.864560663971925</c:v>
                </c:pt>
                <c:pt idx="784">
                  <c:v>2.9088635824605129</c:v>
                </c:pt>
                <c:pt idx="785">
                  <c:v>2.9077723422376862</c:v>
                </c:pt>
                <c:pt idx="786">
                  <c:v>2.9179528978081941</c:v>
                </c:pt>
                <c:pt idx="787">
                  <c:v>2.851271398364783</c:v>
                </c:pt>
                <c:pt idx="788">
                  <c:v>2.833573483931453</c:v>
                </c:pt>
                <c:pt idx="789">
                  <c:v>2.8683764674055969</c:v>
                </c:pt>
                <c:pt idx="790">
                  <c:v>2.8565946076278541</c:v>
                </c:pt>
                <c:pt idx="791">
                  <c:v>2.8352421430030348</c:v>
                </c:pt>
                <c:pt idx="792">
                  <c:v>2.847740467857339</c:v>
                </c:pt>
                <c:pt idx="793">
                  <c:v>2.878260941501015</c:v>
                </c:pt>
                <c:pt idx="794">
                  <c:v>2.864982293019644</c:v>
                </c:pt>
                <c:pt idx="795">
                  <c:v>2.852457182155653</c:v>
                </c:pt>
                <c:pt idx="796">
                  <c:v>2.8948318112117599</c:v>
                </c:pt>
                <c:pt idx="797">
                  <c:v>2.891991913702475</c:v>
                </c:pt>
                <c:pt idx="798">
                  <c:v>2.9154945118103419</c:v>
                </c:pt>
                <c:pt idx="799">
                  <c:v>2.9635567618215242</c:v>
                </c:pt>
                <c:pt idx="800">
                  <c:v>2.978999219851389</c:v>
                </c:pt>
                <c:pt idx="801">
                  <c:v>3.0201319314478829</c:v>
                </c:pt>
                <c:pt idx="802">
                  <c:v>3.0133792954528178</c:v>
                </c:pt>
                <c:pt idx="803">
                  <c:v>2.997883366179626</c:v>
                </c:pt>
                <c:pt idx="804">
                  <c:v>3.037616102225861</c:v>
                </c:pt>
                <c:pt idx="805">
                  <c:v>3.037642760337663</c:v>
                </c:pt>
                <c:pt idx="806">
                  <c:v>3.035021025177906</c:v>
                </c:pt>
                <c:pt idx="807">
                  <c:v>3.029024935763625</c:v>
                </c:pt>
                <c:pt idx="808">
                  <c:v>3.0400360439287111</c:v>
                </c:pt>
                <c:pt idx="809">
                  <c:v>3.0207335610472859</c:v>
                </c:pt>
                <c:pt idx="810">
                  <c:v>3.0075360532433359</c:v>
                </c:pt>
                <c:pt idx="811">
                  <c:v>3.0098840675708298</c:v>
                </c:pt>
                <c:pt idx="812">
                  <c:v>2.9893431902908638</c:v>
                </c:pt>
                <c:pt idx="813">
                  <c:v>2.999038003869309</c:v>
                </c:pt>
                <c:pt idx="814">
                  <c:v>3.0094065755869241</c:v>
                </c:pt>
                <c:pt idx="815">
                  <c:v>3.0085576958353699</c:v>
                </c:pt>
                <c:pt idx="816">
                  <c:v>3.0036596310416739</c:v>
                </c:pt>
                <c:pt idx="817">
                  <c:v>2.9943143011492919</c:v>
                </c:pt>
                <c:pt idx="818">
                  <c:v>2.9730364570811778</c:v>
                </c:pt>
                <c:pt idx="819">
                  <c:v>2.9739262222877398</c:v>
                </c:pt>
                <c:pt idx="820">
                  <c:v>2.977583344837293</c:v>
                </c:pt>
                <c:pt idx="821">
                  <c:v>2.9843450744057418</c:v>
                </c:pt>
                <c:pt idx="822">
                  <c:v>2.97264925802074</c:v>
                </c:pt>
                <c:pt idx="823">
                  <c:v>2.9839832521499088</c:v>
                </c:pt>
                <c:pt idx="824">
                  <c:v>2.986756066357998</c:v>
                </c:pt>
                <c:pt idx="825">
                  <c:v>2.975561984402141</c:v>
                </c:pt>
                <c:pt idx="826">
                  <c:v>2.9568659954876551</c:v>
                </c:pt>
                <c:pt idx="827">
                  <c:v>2.9513701487910931</c:v>
                </c:pt>
                <c:pt idx="828">
                  <c:v>2.961224780996409</c:v>
                </c:pt>
                <c:pt idx="829">
                  <c:v>2.9615009214918042</c:v>
                </c:pt>
                <c:pt idx="830">
                  <c:v>2.978284881481903</c:v>
                </c:pt>
                <c:pt idx="831">
                  <c:v>3.0046446579064838</c:v>
                </c:pt>
                <c:pt idx="832">
                  <c:v>3.0077895285623701</c:v>
                </c:pt>
                <c:pt idx="833">
                  <c:v>3.0246232473333619</c:v>
                </c:pt>
                <c:pt idx="834">
                  <c:v>3.0156982768906411</c:v>
                </c:pt>
                <c:pt idx="835">
                  <c:v>3.0215222137822582</c:v>
                </c:pt>
                <c:pt idx="836">
                  <c:v>3.0132360845138839</c:v>
                </c:pt>
                <c:pt idx="837">
                  <c:v>3.0196051916625222</c:v>
                </c:pt>
                <c:pt idx="838">
                  <c:v>3.0485788178171722</c:v>
                </c:pt>
                <c:pt idx="839">
                  <c:v>3.0744215562825219</c:v>
                </c:pt>
                <c:pt idx="840">
                  <c:v>3.1067675753224382</c:v>
                </c:pt>
                <c:pt idx="841">
                  <c:v>3.126965289859676</c:v>
                </c:pt>
                <c:pt idx="842">
                  <c:v>3.12006766676416</c:v>
                </c:pt>
                <c:pt idx="843">
                  <c:v>3.136390868332152</c:v>
                </c:pt>
                <c:pt idx="844">
                  <c:v>3.157246245554461</c:v>
                </c:pt>
                <c:pt idx="845">
                  <c:v>3.1827066040797791</c:v>
                </c:pt>
                <c:pt idx="846">
                  <c:v>3.1452154457082808</c:v>
                </c:pt>
                <c:pt idx="847">
                  <c:v>3.1175586860080191</c:v>
                </c:pt>
                <c:pt idx="848">
                  <c:v>3.148664726701905</c:v>
                </c:pt>
                <c:pt idx="849">
                  <c:v>3.1741578205100249</c:v>
                </c:pt>
                <c:pt idx="850">
                  <c:v>3.1496611806628492</c:v>
                </c:pt>
                <c:pt idx="851">
                  <c:v>3.154933919203454</c:v>
                </c:pt>
                <c:pt idx="852">
                  <c:v>3.1745991094801158</c:v>
                </c:pt>
                <c:pt idx="853">
                  <c:v>3.1825067231816462</c:v>
                </c:pt>
                <c:pt idx="854">
                  <c:v>3.1623622501307</c:v>
                </c:pt>
                <c:pt idx="855">
                  <c:v>3.1575646796550632</c:v>
                </c:pt>
                <c:pt idx="856">
                  <c:v>3.1502332328147769</c:v>
                </c:pt>
                <c:pt idx="857">
                  <c:v>3.1624568222881861</c:v>
                </c:pt>
                <c:pt idx="858">
                  <c:v>3.161704567424485</c:v>
                </c:pt>
                <c:pt idx="859">
                  <c:v>3.1763885171742481</c:v>
                </c:pt>
                <c:pt idx="860">
                  <c:v>3.1774990584033151</c:v>
                </c:pt>
                <c:pt idx="861">
                  <c:v>3.1600579471248391</c:v>
                </c:pt>
                <c:pt idx="862">
                  <c:v>3.151014325054148</c:v>
                </c:pt>
                <c:pt idx="863">
                  <c:v>3.1586585444400832</c:v>
                </c:pt>
                <c:pt idx="864">
                  <c:v>3.1689564742560838</c:v>
                </c:pt>
                <c:pt idx="865">
                  <c:v>3.1561274244647071</c:v>
                </c:pt>
                <c:pt idx="866">
                  <c:v>3.1915417910437318</c:v>
                </c:pt>
                <c:pt idx="867">
                  <c:v>3.1806460449605169</c:v>
                </c:pt>
                <c:pt idx="868">
                  <c:v>3.183796708687372</c:v>
                </c:pt>
                <c:pt idx="869">
                  <c:v>3.1944989105202231</c:v>
                </c:pt>
                <c:pt idx="870">
                  <c:v>3.1705550530800601</c:v>
                </c:pt>
                <c:pt idx="871">
                  <c:v>3.162404525787593</c:v>
                </c:pt>
                <c:pt idx="872">
                  <c:v>3.139651244805139</c:v>
                </c:pt>
                <c:pt idx="873">
                  <c:v>3.117733840510684</c:v>
                </c:pt>
                <c:pt idx="874">
                  <c:v>3.1224408124703129</c:v>
                </c:pt>
                <c:pt idx="875">
                  <c:v>3.1294521919889742</c:v>
                </c:pt>
                <c:pt idx="876">
                  <c:v>3.1543188892722118</c:v>
                </c:pt>
                <c:pt idx="877">
                  <c:v>3.1342951059970812</c:v>
                </c:pt>
                <c:pt idx="878">
                  <c:v>3.165054250378549</c:v>
                </c:pt>
                <c:pt idx="879">
                  <c:v>3.198716744387855</c:v>
                </c:pt>
                <c:pt idx="880">
                  <c:v>3.1689100671833361</c:v>
                </c:pt>
                <c:pt idx="881">
                  <c:v>3.1941338666609931</c:v>
                </c:pt>
                <c:pt idx="882">
                  <c:v>3.2061858097634239</c:v>
                </c:pt>
                <c:pt idx="883">
                  <c:v>3.212858261130819</c:v>
                </c:pt>
                <c:pt idx="884">
                  <c:v>3.2223061129471482</c:v>
                </c:pt>
                <c:pt idx="885">
                  <c:v>3.20849476027142</c:v>
                </c:pt>
                <c:pt idx="886">
                  <c:v>3.1991163902005759</c:v>
                </c:pt>
                <c:pt idx="887">
                  <c:v>3.1360522195876559</c:v>
                </c:pt>
                <c:pt idx="888">
                  <c:v>3.1546071534471909</c:v>
                </c:pt>
                <c:pt idx="889">
                  <c:v>3.1597913675158451</c:v>
                </c:pt>
                <c:pt idx="890">
                  <c:v>3.141327186000114</c:v>
                </c:pt>
                <c:pt idx="891">
                  <c:v>3.1445654408346688</c:v>
                </c:pt>
                <c:pt idx="892">
                  <c:v>3.1289072209304329</c:v>
                </c:pt>
                <c:pt idx="893">
                  <c:v>3.1080854419206552</c:v>
                </c:pt>
                <c:pt idx="894">
                  <c:v>3.0761679362008132</c:v>
                </c:pt>
                <c:pt idx="895">
                  <c:v>3.060845896501359</c:v>
                </c:pt>
                <c:pt idx="896">
                  <c:v>3.0510748481803538</c:v>
                </c:pt>
                <c:pt idx="897">
                  <c:v>3.0692005638788582</c:v>
                </c:pt>
                <c:pt idx="898">
                  <c:v>3.0979682811428209</c:v>
                </c:pt>
                <c:pt idx="899">
                  <c:v>3.109955986407726</c:v>
                </c:pt>
                <c:pt idx="900">
                  <c:v>3.0971473640460379</c:v>
                </c:pt>
                <c:pt idx="901">
                  <c:v>3.1233153690713369</c:v>
                </c:pt>
                <c:pt idx="902">
                  <c:v>3.1300711779135701</c:v>
                </c:pt>
                <c:pt idx="903">
                  <c:v>3.124291593681181</c:v>
                </c:pt>
                <c:pt idx="904">
                  <c:v>3.142752710287378</c:v>
                </c:pt>
                <c:pt idx="905">
                  <c:v>3.158601510434115</c:v>
                </c:pt>
                <c:pt idx="906">
                  <c:v>3.1877781493001458</c:v>
                </c:pt>
                <c:pt idx="907">
                  <c:v>3.1872470443954821</c:v>
                </c:pt>
                <c:pt idx="908">
                  <c:v>3.195956025378031</c:v>
                </c:pt>
                <c:pt idx="909">
                  <c:v>3.176076833255697</c:v>
                </c:pt>
                <c:pt idx="910">
                  <c:v>3.1679735515239611</c:v>
                </c:pt>
                <c:pt idx="911">
                  <c:v>3.175449471523597</c:v>
                </c:pt>
                <c:pt idx="912">
                  <c:v>3.1885689509061201</c:v>
                </c:pt>
                <c:pt idx="913">
                  <c:v>3.19863792985372</c:v>
                </c:pt>
                <c:pt idx="914">
                  <c:v>3.1648184321891359</c:v>
                </c:pt>
                <c:pt idx="915">
                  <c:v>3.172968971354361</c:v>
                </c:pt>
                <c:pt idx="916">
                  <c:v>3.196193362531758</c:v>
                </c:pt>
                <c:pt idx="917">
                  <c:v>3.1690049097139452</c:v>
                </c:pt>
                <c:pt idx="918">
                  <c:v>3.1712025179703751</c:v>
                </c:pt>
                <c:pt idx="919">
                  <c:v>3.185471016968815</c:v>
                </c:pt>
                <c:pt idx="920">
                  <c:v>3.197457460777505</c:v>
                </c:pt>
                <c:pt idx="921">
                  <c:v>3.213952368865665</c:v>
                </c:pt>
                <c:pt idx="922">
                  <c:v>3.2768282374022841</c:v>
                </c:pt>
                <c:pt idx="923">
                  <c:v>3.295225116078258</c:v>
                </c:pt>
                <c:pt idx="924">
                  <c:v>3.262708137759466</c:v>
                </c:pt>
                <c:pt idx="925">
                  <c:v>3.24771649411985</c:v>
                </c:pt>
                <c:pt idx="926">
                  <c:v>3.248549023787445</c:v>
                </c:pt>
                <c:pt idx="927">
                  <c:v>3.257895981348101</c:v>
                </c:pt>
                <c:pt idx="928">
                  <c:v>3.2538805411818941</c:v>
                </c:pt>
                <c:pt idx="929">
                  <c:v>3.2367429860296402</c:v>
                </c:pt>
                <c:pt idx="930">
                  <c:v>3.236232769046171</c:v>
                </c:pt>
                <c:pt idx="931">
                  <c:v>3.2531754225960161</c:v>
                </c:pt>
                <c:pt idx="932">
                  <c:v>3.2402493828181371</c:v>
                </c:pt>
                <c:pt idx="933">
                  <c:v>3.222210473450358</c:v>
                </c:pt>
                <c:pt idx="934">
                  <c:v>3.2399175427330582</c:v>
                </c:pt>
                <c:pt idx="935">
                  <c:v>3.2345832766157461</c:v>
                </c:pt>
                <c:pt idx="936">
                  <c:v>3.2307818707943081</c:v>
                </c:pt>
                <c:pt idx="937">
                  <c:v>3.2133702805505999</c:v>
                </c:pt>
                <c:pt idx="938">
                  <c:v>3.1987619985963431</c:v>
                </c:pt>
                <c:pt idx="939">
                  <c:v>3.1908483033977331</c:v>
                </c:pt>
                <c:pt idx="940">
                  <c:v>3.1965685600245348</c:v>
                </c:pt>
                <c:pt idx="941">
                  <c:v>3.205739886256616</c:v>
                </c:pt>
                <c:pt idx="942">
                  <c:v>3.22114036541549</c:v>
                </c:pt>
                <c:pt idx="943">
                  <c:v>3.222947967453667</c:v>
                </c:pt>
                <c:pt idx="944">
                  <c:v>3.2386125720914798</c:v>
                </c:pt>
                <c:pt idx="945">
                  <c:v>3.2574722015827429</c:v>
                </c:pt>
                <c:pt idx="946">
                  <c:v>3.2440965111764841</c:v>
                </c:pt>
                <c:pt idx="947">
                  <c:v>3.2571415444551808</c:v>
                </c:pt>
                <c:pt idx="948">
                  <c:v>3.2098094159108261</c:v>
                </c:pt>
                <c:pt idx="949">
                  <c:v>3.1859657287065102</c:v>
                </c:pt>
                <c:pt idx="950">
                  <c:v>3.1844369438620839</c:v>
                </c:pt>
                <c:pt idx="951">
                  <c:v>3.2102389006784682</c:v>
                </c:pt>
                <c:pt idx="952">
                  <c:v>3.2343674452932278</c:v>
                </c:pt>
                <c:pt idx="953">
                  <c:v>3.2419415296770828</c:v>
                </c:pt>
                <c:pt idx="954">
                  <c:v>3.2504596931984739</c:v>
                </c:pt>
                <c:pt idx="955">
                  <c:v>3.261579732432768</c:v>
                </c:pt>
                <c:pt idx="956">
                  <c:v>3.2699992507571309</c:v>
                </c:pt>
                <c:pt idx="957">
                  <c:v>3.2628576627106072</c:v>
                </c:pt>
                <c:pt idx="958">
                  <c:v>3.2562614615699839</c:v>
                </c:pt>
                <c:pt idx="959">
                  <c:v>3.2898018516979302</c:v>
                </c:pt>
                <c:pt idx="960">
                  <c:v>3.2815230188658342</c:v>
                </c:pt>
                <c:pt idx="961">
                  <c:v>3.2913811126981578</c:v>
                </c:pt>
                <c:pt idx="962">
                  <c:v>3.3053951454216768</c:v>
                </c:pt>
                <c:pt idx="963">
                  <c:v>3.3229653130653372</c:v>
                </c:pt>
                <c:pt idx="964">
                  <c:v>3.3265932812848842</c:v>
                </c:pt>
                <c:pt idx="965">
                  <c:v>3.3357123622263409</c:v>
                </c:pt>
                <c:pt idx="966">
                  <c:v>3.3439483832795731</c:v>
                </c:pt>
                <c:pt idx="967">
                  <c:v>3.3421830484485948</c:v>
                </c:pt>
                <c:pt idx="968">
                  <c:v>3.3594031885368261</c:v>
                </c:pt>
                <c:pt idx="969">
                  <c:v>3.373568262595934</c:v>
                </c:pt>
                <c:pt idx="970">
                  <c:v>3.3770417496288001</c:v>
                </c:pt>
                <c:pt idx="971">
                  <c:v>3.4076653450840522</c:v>
                </c:pt>
                <c:pt idx="972">
                  <c:v>3.4342835257414608</c:v>
                </c:pt>
                <c:pt idx="973">
                  <c:v>3.4002377717905561</c:v>
                </c:pt>
                <c:pt idx="974">
                  <c:v>3.404617828919728</c:v>
                </c:pt>
                <c:pt idx="975">
                  <c:v>3.411258342308841</c:v>
                </c:pt>
                <c:pt idx="976">
                  <c:v>3.4255503608398978</c:v>
                </c:pt>
                <c:pt idx="977">
                  <c:v>3.4413401635224532</c:v>
                </c:pt>
                <c:pt idx="978">
                  <c:v>3.4284866089322019</c:v>
                </c:pt>
                <c:pt idx="979">
                  <c:v>3.430111274685419</c:v>
                </c:pt>
                <c:pt idx="980">
                  <c:v>3.422208795762586</c:v>
                </c:pt>
                <c:pt idx="981">
                  <c:v>3.4308819106600499</c:v>
                </c:pt>
                <c:pt idx="982">
                  <c:v>3.4376126306684229</c:v>
                </c:pt>
                <c:pt idx="983">
                  <c:v>3.4468499266643349</c:v>
                </c:pt>
                <c:pt idx="984">
                  <c:v>3.4456568699078902</c:v>
                </c:pt>
                <c:pt idx="985">
                  <c:v>3.4524372067509059</c:v>
                </c:pt>
                <c:pt idx="986">
                  <c:v>3.4587317635702779</c:v>
                </c:pt>
                <c:pt idx="987">
                  <c:v>3.4486301231452301</c:v>
                </c:pt>
                <c:pt idx="988">
                  <c:v>3.448434878295155</c:v>
                </c:pt>
                <c:pt idx="989">
                  <c:v>3.4809093658093131</c:v>
                </c:pt>
                <c:pt idx="990">
                  <c:v>3.470682649307256</c:v>
                </c:pt>
                <c:pt idx="991">
                  <c:v>3.4653283403927211</c:v>
                </c:pt>
                <c:pt idx="992">
                  <c:v>3.4537082887680022</c:v>
                </c:pt>
                <c:pt idx="993">
                  <c:v>3.404793919474121</c:v>
                </c:pt>
                <c:pt idx="994">
                  <c:v>3.3970621865031769</c:v>
                </c:pt>
                <c:pt idx="995">
                  <c:v>3.4190285697730221</c:v>
                </c:pt>
                <c:pt idx="996">
                  <c:v>3.4370420390921468</c:v>
                </c:pt>
                <c:pt idx="997">
                  <c:v>3.4372828861093678</c:v>
                </c:pt>
                <c:pt idx="998">
                  <c:v>3.4201629857937368</c:v>
                </c:pt>
                <c:pt idx="999">
                  <c:v>3.4274572606861762</c:v>
                </c:pt>
                <c:pt idx="1000">
                  <c:v>3.4218807738191011</c:v>
                </c:pt>
                <c:pt idx="1001">
                  <c:v>3.3564768451616782</c:v>
                </c:pt>
                <c:pt idx="1002">
                  <c:v>3.3316567920605391</c:v>
                </c:pt>
                <c:pt idx="1003">
                  <c:v>3.3034621369065311</c:v>
                </c:pt>
                <c:pt idx="1004">
                  <c:v>3.3188314934132732</c:v>
                </c:pt>
                <c:pt idx="1005">
                  <c:v>3.3399223521350829</c:v>
                </c:pt>
                <c:pt idx="1006">
                  <c:v>3.3272191280401979</c:v>
                </c:pt>
                <c:pt idx="1007">
                  <c:v>3.3326370608510061</c:v>
                </c:pt>
                <c:pt idx="1008">
                  <c:v>3.3389644202430602</c:v>
                </c:pt>
                <c:pt idx="1009">
                  <c:v>3.3414925028378009</c:v>
                </c:pt>
                <c:pt idx="1010">
                  <c:v>3.3453765673142231</c:v>
                </c:pt>
                <c:pt idx="1011">
                  <c:v>3.3477806427215948</c:v>
                </c:pt>
                <c:pt idx="1012">
                  <c:v>3.358839514541621</c:v>
                </c:pt>
                <c:pt idx="1013">
                  <c:v>3.3807834520554598</c:v>
                </c:pt>
                <c:pt idx="1014">
                  <c:v>3.3774025370672489</c:v>
                </c:pt>
                <c:pt idx="1015">
                  <c:v>3.40694646988978</c:v>
                </c:pt>
                <c:pt idx="1016">
                  <c:v>3.400787683702537</c:v>
                </c:pt>
                <c:pt idx="1017">
                  <c:v>3.3909270854573181</c:v>
                </c:pt>
                <c:pt idx="1018">
                  <c:v>3.3951070845193549</c:v>
                </c:pt>
                <c:pt idx="1019">
                  <c:v>3.397455291031541</c:v>
                </c:pt>
                <c:pt idx="1020">
                  <c:v>3.3925430318269409</c:v>
                </c:pt>
                <c:pt idx="1021">
                  <c:v>3.3903432944207359</c:v>
                </c:pt>
                <c:pt idx="1022">
                  <c:v>3.41074987843905</c:v>
                </c:pt>
                <c:pt idx="1023">
                  <c:v>3.3791717232241738</c:v>
                </c:pt>
                <c:pt idx="1024">
                  <c:v>3.3458107986765682</c:v>
                </c:pt>
                <c:pt idx="1025">
                  <c:v>3.3683730759473329</c:v>
                </c:pt>
                <c:pt idx="1026">
                  <c:v>3.3927113859630111</c:v>
                </c:pt>
                <c:pt idx="1027">
                  <c:v>3.4004900823201991</c:v>
                </c:pt>
                <c:pt idx="1028">
                  <c:v>3.4059869882438969</c:v>
                </c:pt>
                <c:pt idx="1029">
                  <c:v>3.4241229496092429</c:v>
                </c:pt>
                <c:pt idx="1030">
                  <c:v>3.4132016856986001</c:v>
                </c:pt>
                <c:pt idx="1031">
                  <c:v>3.413305646301255</c:v>
                </c:pt>
                <c:pt idx="1032">
                  <c:v>3.432047165815562</c:v>
                </c:pt>
                <c:pt idx="1033">
                  <c:v>3.4137642126740211</c:v>
                </c:pt>
                <c:pt idx="1034">
                  <c:v>3.4390988008333441</c:v>
                </c:pt>
                <c:pt idx="1035">
                  <c:v>3.4198034084483639</c:v>
                </c:pt>
                <c:pt idx="1036">
                  <c:v>3.4107208032970089</c:v>
                </c:pt>
                <c:pt idx="1037">
                  <c:v>3.4080036991336011</c:v>
                </c:pt>
                <c:pt idx="1038">
                  <c:v>3.400568174232848</c:v>
                </c:pt>
                <c:pt idx="1039">
                  <c:v>3.392291285358652</c:v>
                </c:pt>
                <c:pt idx="1040">
                  <c:v>3.3730257223657718</c:v>
                </c:pt>
                <c:pt idx="1041">
                  <c:v>3.3766223399034669</c:v>
                </c:pt>
                <c:pt idx="1042">
                  <c:v>3.3818196504649731</c:v>
                </c:pt>
                <c:pt idx="1043">
                  <c:v>3.3745346847309499</c:v>
                </c:pt>
                <c:pt idx="1044">
                  <c:v>3.377473846742618</c:v>
                </c:pt>
                <c:pt idx="1045">
                  <c:v>3.4065594633370981</c:v>
                </c:pt>
                <c:pt idx="1046">
                  <c:v>3.4221413989692731</c:v>
                </c:pt>
                <c:pt idx="1047">
                  <c:v>3.4318944054077778</c:v>
                </c:pt>
                <c:pt idx="1048">
                  <c:v>3.4267626351051321</c:v>
                </c:pt>
                <c:pt idx="1049">
                  <c:v>3.4330098627136381</c:v>
                </c:pt>
                <c:pt idx="1050">
                  <c:v>3.4208700457286811</c:v>
                </c:pt>
                <c:pt idx="1051">
                  <c:v>3.4172101105438801</c:v>
                </c:pt>
                <c:pt idx="1052">
                  <c:v>3.405246572055272</c:v>
                </c:pt>
                <c:pt idx="1053">
                  <c:v>3.4057614740944948</c:v>
                </c:pt>
                <c:pt idx="1054">
                  <c:v>3.4182395668777432</c:v>
                </c:pt>
                <c:pt idx="1055">
                  <c:v>3.4084313794887779</c:v>
                </c:pt>
                <c:pt idx="1056">
                  <c:v>3.4025384479055698</c:v>
                </c:pt>
                <c:pt idx="1057">
                  <c:v>3.4036484884107732</c:v>
                </c:pt>
                <c:pt idx="1058">
                  <c:v>3.401271365726275</c:v>
                </c:pt>
                <c:pt idx="1059">
                  <c:v>3.403867299492739</c:v>
                </c:pt>
                <c:pt idx="1060">
                  <c:v>3.403777361927605</c:v>
                </c:pt>
                <c:pt idx="1061">
                  <c:v>3.404235958157523</c:v>
                </c:pt>
                <c:pt idx="1062">
                  <c:v>3.4053251931794519</c:v>
                </c:pt>
                <c:pt idx="1063">
                  <c:v>3.3979395052725101</c:v>
                </c:pt>
                <c:pt idx="1064">
                  <c:v>3.4071715480365889</c:v>
                </c:pt>
                <c:pt idx="1065">
                  <c:v>3.4071295277707572</c:v>
                </c:pt>
                <c:pt idx="1066">
                  <c:v>3.4099949061192691</c:v>
                </c:pt>
                <c:pt idx="1067">
                  <c:v>3.4029029994728819</c:v>
                </c:pt>
                <c:pt idx="1068">
                  <c:v>3.3956437643733768</c:v>
                </c:pt>
                <c:pt idx="1069">
                  <c:v>3.389341059976589</c:v>
                </c:pt>
                <c:pt idx="1070">
                  <c:v>3.3838874327442241</c:v>
                </c:pt>
                <c:pt idx="1071">
                  <c:v>3.3830763166992379</c:v>
                </c:pt>
                <c:pt idx="1072">
                  <c:v>3.3952727218854708</c:v>
                </c:pt>
                <c:pt idx="1073">
                  <c:v>3.3973150460971948</c:v>
                </c:pt>
                <c:pt idx="1074">
                  <c:v>3.397794097414323</c:v>
                </c:pt>
                <c:pt idx="1075">
                  <c:v>3.414075810671465</c:v>
                </c:pt>
                <c:pt idx="1076">
                  <c:v>3.421726550192119</c:v>
                </c:pt>
                <c:pt idx="1077">
                  <c:v>3.4106014983888029</c:v>
                </c:pt>
                <c:pt idx="1078">
                  <c:v>3.4067628464327671</c:v>
                </c:pt>
                <c:pt idx="1079">
                  <c:v>3.4066387673068061</c:v>
                </c:pt>
                <c:pt idx="1080">
                  <c:v>3.413417098292499</c:v>
                </c:pt>
                <c:pt idx="1081">
                  <c:v>3.415946109987094</c:v>
                </c:pt>
                <c:pt idx="1082">
                  <c:v>3.4338559913625248</c:v>
                </c:pt>
                <c:pt idx="1083">
                  <c:v>3.439699635248596</c:v>
                </c:pt>
                <c:pt idx="1084">
                  <c:v>3.4465650081947521</c:v>
                </c:pt>
                <c:pt idx="1085">
                  <c:v>3.4607539574647652</c:v>
                </c:pt>
                <c:pt idx="1086">
                  <c:v>3.476230250208177</c:v>
                </c:pt>
                <c:pt idx="1087">
                  <c:v>3.4548988834855621</c:v>
                </c:pt>
                <c:pt idx="1088">
                  <c:v>3.456778169351983</c:v>
                </c:pt>
                <c:pt idx="1089">
                  <c:v>3.4467138974757701</c:v>
                </c:pt>
                <c:pt idx="1090">
                  <c:v>3.4638206179344211</c:v>
                </c:pt>
                <c:pt idx="1091">
                  <c:v>3.447636708282126</c:v>
                </c:pt>
                <c:pt idx="1092">
                  <c:v>3.4623371409972798</c:v>
                </c:pt>
                <c:pt idx="1093">
                  <c:v>3.4527903647032461</c:v>
                </c:pt>
                <c:pt idx="1094">
                  <c:v>3.4373057930124769</c:v>
                </c:pt>
                <c:pt idx="1095">
                  <c:v>3.409502754406299</c:v>
                </c:pt>
                <c:pt idx="1096">
                  <c:v>3.4276833687545958</c:v>
                </c:pt>
                <c:pt idx="1097">
                  <c:v>3.40807581745094</c:v>
                </c:pt>
                <c:pt idx="1098">
                  <c:v>3.405617964896408</c:v>
                </c:pt>
                <c:pt idx="1099">
                  <c:v>3.4084799971097088</c:v>
                </c:pt>
                <c:pt idx="1100">
                  <c:v>3.411258108996134</c:v>
                </c:pt>
                <c:pt idx="1101">
                  <c:v>3.4123033633834838</c:v>
                </c:pt>
                <c:pt idx="1102">
                  <c:v>3.4227686193949789</c:v>
                </c:pt>
                <c:pt idx="1103">
                  <c:v>3.425478292824319</c:v>
                </c:pt>
                <c:pt idx="1104">
                  <c:v>3.422823157810162</c:v>
                </c:pt>
                <c:pt idx="1105">
                  <c:v>3.4146521775197449</c:v>
                </c:pt>
                <c:pt idx="1106">
                  <c:v>3.421080134580373</c:v>
                </c:pt>
                <c:pt idx="1107">
                  <c:v>3.4143777866682989</c:v>
                </c:pt>
                <c:pt idx="1108">
                  <c:v>3.404188214771493</c:v>
                </c:pt>
                <c:pt idx="1109">
                  <c:v>3.3788441011519899</c:v>
                </c:pt>
                <c:pt idx="1110">
                  <c:v>3.393202246463209</c:v>
                </c:pt>
                <c:pt idx="1111">
                  <c:v>3.3752730504266482</c:v>
                </c:pt>
                <c:pt idx="1112">
                  <c:v>3.3831233480047631</c:v>
                </c:pt>
                <c:pt idx="1113">
                  <c:v>3.373697706582599</c:v>
                </c:pt>
                <c:pt idx="1114">
                  <c:v>3.382423554419109</c:v>
                </c:pt>
                <c:pt idx="1115">
                  <c:v>3.383894801171095</c:v>
                </c:pt>
                <c:pt idx="1116">
                  <c:v>3.3903583627286151</c:v>
                </c:pt>
                <c:pt idx="1117">
                  <c:v>3.3850820896444258</c:v>
                </c:pt>
                <c:pt idx="1118">
                  <c:v>3.3796395457015529</c:v>
                </c:pt>
                <c:pt idx="1119">
                  <c:v>3.3714237125351221</c:v>
                </c:pt>
                <c:pt idx="1120">
                  <c:v>3.3701478568484711</c:v>
                </c:pt>
                <c:pt idx="1121">
                  <c:v>3.3639882223923681</c:v>
                </c:pt>
                <c:pt idx="1122">
                  <c:v>3.3530767454249242</c:v>
                </c:pt>
                <c:pt idx="1123">
                  <c:v>3.3484240989383909</c:v>
                </c:pt>
                <c:pt idx="1124">
                  <c:v>3.351952219250486</c:v>
                </c:pt>
                <c:pt idx="1125">
                  <c:v>3.358226179383542</c:v>
                </c:pt>
                <c:pt idx="1126">
                  <c:v>3.3641551881331759</c:v>
                </c:pt>
                <c:pt idx="1127">
                  <c:v>3.3764825944986998</c:v>
                </c:pt>
                <c:pt idx="1128">
                  <c:v>3.375526252101996</c:v>
                </c:pt>
                <c:pt idx="1129">
                  <c:v>3.377054988145519</c:v>
                </c:pt>
                <c:pt idx="1130">
                  <c:v>3.3717218749269451</c:v>
                </c:pt>
                <c:pt idx="1131">
                  <c:v>3.365678799506453</c:v>
                </c:pt>
                <c:pt idx="1132">
                  <c:v>3.352207030770777</c:v>
                </c:pt>
                <c:pt idx="1133">
                  <c:v>3.3734500454231311</c:v>
                </c:pt>
                <c:pt idx="1134">
                  <c:v>3.3694651111751921</c:v>
                </c:pt>
                <c:pt idx="1135">
                  <c:v>3.3684355109676729</c:v>
                </c:pt>
                <c:pt idx="1136">
                  <c:v>3.3523246418283899</c:v>
                </c:pt>
                <c:pt idx="1137">
                  <c:v>3.3495400907917139</c:v>
                </c:pt>
                <c:pt idx="1138">
                  <c:v>3.3554173329643922</c:v>
                </c:pt>
                <c:pt idx="1139">
                  <c:v>3.350327529072934</c:v>
                </c:pt>
                <c:pt idx="1140">
                  <c:v>3.335167508976026</c:v>
                </c:pt>
                <c:pt idx="1141">
                  <c:v>3.3373551072856951</c:v>
                </c:pt>
                <c:pt idx="1142">
                  <c:v>3.3287397008445878</c:v>
                </c:pt>
                <c:pt idx="1143">
                  <c:v>3.3325852681840802</c:v>
                </c:pt>
                <c:pt idx="1144">
                  <c:v>3.336098280857926</c:v>
                </c:pt>
                <c:pt idx="1145">
                  <c:v>3.3561399331935391</c:v>
                </c:pt>
                <c:pt idx="1146">
                  <c:v>3.3495332758825418</c:v>
                </c:pt>
                <c:pt idx="1147">
                  <c:v>3.3522746016183218</c:v>
                </c:pt>
                <c:pt idx="1148">
                  <c:v>3.3527709875858371</c:v>
                </c:pt>
                <c:pt idx="1149">
                  <c:v>3.3465654596425258</c:v>
                </c:pt>
                <c:pt idx="1150">
                  <c:v>3.3471174747599872</c:v>
                </c:pt>
                <c:pt idx="1151">
                  <c:v>3.3494684364758598</c:v>
                </c:pt>
                <c:pt idx="1152">
                  <c:v>3.3410428695412819</c:v>
                </c:pt>
                <c:pt idx="1153">
                  <c:v>3.3346335216491458</c:v>
                </c:pt>
                <c:pt idx="1154">
                  <c:v>3.333081196467985</c:v>
                </c:pt>
                <c:pt idx="1155">
                  <c:v>3.3386107822890438</c:v>
                </c:pt>
                <c:pt idx="1156">
                  <c:v>3.3472220794003471</c:v>
                </c:pt>
                <c:pt idx="1157">
                  <c:v>3.3490754418089308</c:v>
                </c:pt>
                <c:pt idx="1158">
                  <c:v>3.3689003584090278</c:v>
                </c:pt>
                <c:pt idx="1159">
                  <c:v>3.387516861160845</c:v>
                </c:pt>
                <c:pt idx="1160">
                  <c:v>3.3858774471005342</c:v>
                </c:pt>
                <c:pt idx="1161">
                  <c:v>3.3751699290376438</c:v>
                </c:pt>
                <c:pt idx="1162">
                  <c:v>3.3796695510415731</c:v>
                </c:pt>
                <c:pt idx="1163">
                  <c:v>3.3953277024404529</c:v>
                </c:pt>
                <c:pt idx="1164">
                  <c:v>3.4037429314859149</c:v>
                </c:pt>
                <c:pt idx="1165">
                  <c:v>3.4138371222506119</c:v>
                </c:pt>
                <c:pt idx="1166">
                  <c:v>3.4111755021928132</c:v>
                </c:pt>
                <c:pt idx="1167">
                  <c:v>3.4115394760991808</c:v>
                </c:pt>
                <c:pt idx="1168">
                  <c:v>3.4145198744369378</c:v>
                </c:pt>
                <c:pt idx="1169">
                  <c:v>3.4075352929802389</c:v>
                </c:pt>
                <c:pt idx="1170">
                  <c:v>3.4077518387153449</c:v>
                </c:pt>
                <c:pt idx="1171">
                  <c:v>3.4044129747183289</c:v>
                </c:pt>
                <c:pt idx="1172">
                  <c:v>3.4054608631205858</c:v>
                </c:pt>
                <c:pt idx="1173">
                  <c:v>3.3994171150069188</c:v>
                </c:pt>
                <c:pt idx="1174">
                  <c:v>3.3924599655500201</c:v>
                </c:pt>
                <c:pt idx="1175">
                  <c:v>3.3804149833761978</c:v>
                </c:pt>
                <c:pt idx="1176">
                  <c:v>3.400467542006635</c:v>
                </c:pt>
                <c:pt idx="1177">
                  <c:v>3.383075934615277</c:v>
                </c:pt>
                <c:pt idx="1178">
                  <c:v>3.3561167927771338</c:v>
                </c:pt>
                <c:pt idx="1179">
                  <c:v>3.365329387343003</c:v>
                </c:pt>
                <c:pt idx="1180">
                  <c:v>3.3721918094463592</c:v>
                </c:pt>
                <c:pt idx="1181">
                  <c:v>3.3597835396279629</c:v>
                </c:pt>
                <c:pt idx="1182">
                  <c:v>3.382086187887646</c:v>
                </c:pt>
                <c:pt idx="1183">
                  <c:v>3.3816043530368809</c:v>
                </c:pt>
                <c:pt idx="1184">
                  <c:v>3.366465796380822</c:v>
                </c:pt>
                <c:pt idx="1185">
                  <c:v>3.3574480049346742</c:v>
                </c:pt>
                <c:pt idx="1186">
                  <c:v>3.3443716952720339</c:v>
                </c:pt>
                <c:pt idx="1187">
                  <c:v>3.3590431555744709</c:v>
                </c:pt>
                <c:pt idx="1188">
                  <c:v>3.3323553986387529</c:v>
                </c:pt>
                <c:pt idx="1189">
                  <c:v>3.3562730151803768</c:v>
                </c:pt>
                <c:pt idx="1190">
                  <c:v>3.3515305360099208</c:v>
                </c:pt>
                <c:pt idx="1191">
                  <c:v>3.3566226406805071</c:v>
                </c:pt>
                <c:pt idx="1192">
                  <c:v>3.340263249404928</c:v>
                </c:pt>
                <c:pt idx="1193">
                  <c:v>3.3333027482535922</c:v>
                </c:pt>
                <c:pt idx="1194">
                  <c:v>3.333226209505137</c:v>
                </c:pt>
                <c:pt idx="1195">
                  <c:v>3.306351859901993</c:v>
                </c:pt>
                <c:pt idx="1196">
                  <c:v>3.3176137583025032</c:v>
                </c:pt>
                <c:pt idx="1197">
                  <c:v>3.3401698710296608</c:v>
                </c:pt>
                <c:pt idx="1198">
                  <c:v>3.3206727644023388</c:v>
                </c:pt>
                <c:pt idx="1199">
                  <c:v>3.3312787390526171</c:v>
                </c:pt>
                <c:pt idx="1200">
                  <c:v>3.3232538492633559</c:v>
                </c:pt>
                <c:pt idx="1201">
                  <c:v>3.30296933936802</c:v>
                </c:pt>
                <c:pt idx="1202">
                  <c:v>3.3077871796400991</c:v>
                </c:pt>
                <c:pt idx="1203">
                  <c:v>3.3062824065335441</c:v>
                </c:pt>
                <c:pt idx="1204">
                  <c:v>3.3142361486577459</c:v>
                </c:pt>
                <c:pt idx="1205">
                  <c:v>3.3687192422332961</c:v>
                </c:pt>
                <c:pt idx="1206">
                  <c:v>3.3952990832257521</c:v>
                </c:pt>
                <c:pt idx="1207">
                  <c:v>3.3924361477444198</c:v>
                </c:pt>
                <c:pt idx="1208">
                  <c:v>3.3974414695766839</c:v>
                </c:pt>
                <c:pt idx="1209">
                  <c:v>3.3709519486257178</c:v>
                </c:pt>
                <c:pt idx="1210">
                  <c:v>3.3722616763202908</c:v>
                </c:pt>
                <c:pt idx="1211">
                  <c:v>3.3949824298611748</c:v>
                </c:pt>
                <c:pt idx="1212">
                  <c:v>3.4007072142131678</c:v>
                </c:pt>
                <c:pt idx="1213">
                  <c:v>3.4155437316895569</c:v>
                </c:pt>
                <c:pt idx="1214">
                  <c:v>3.438201582927114</c:v>
                </c:pt>
                <c:pt idx="1215">
                  <c:v>3.435196720774123</c:v>
                </c:pt>
                <c:pt idx="1216">
                  <c:v>3.4382617389178929</c:v>
                </c:pt>
                <c:pt idx="1217">
                  <c:v>3.4594692707848189</c:v>
                </c:pt>
                <c:pt idx="1218">
                  <c:v>3.5067726366202701</c:v>
                </c:pt>
                <c:pt idx="1219">
                  <c:v>3.5083879882228062</c:v>
                </c:pt>
                <c:pt idx="1220">
                  <c:v>3.527432974264213</c:v>
                </c:pt>
                <c:pt idx="1221">
                  <c:v>3.5206100966461351</c:v>
                </c:pt>
                <c:pt idx="1222">
                  <c:v>3.5337825471551421</c:v>
                </c:pt>
                <c:pt idx="1223">
                  <c:v>3.5576167173774582</c:v>
                </c:pt>
                <c:pt idx="1224">
                  <c:v>3.5579939162443321</c:v>
                </c:pt>
                <c:pt idx="1225">
                  <c:v>3.5434085411691831</c:v>
                </c:pt>
                <c:pt idx="1226">
                  <c:v>3.5213916403897598</c:v>
                </c:pt>
                <c:pt idx="1227">
                  <c:v>3.5327380540267259</c:v>
                </c:pt>
                <c:pt idx="1228">
                  <c:v>3.509120563692969</c:v>
                </c:pt>
                <c:pt idx="1229">
                  <c:v>3.528914049335989</c:v>
                </c:pt>
                <c:pt idx="1230">
                  <c:v>3.5129868953058891</c:v>
                </c:pt>
                <c:pt idx="1231">
                  <c:v>3.5118026156761801</c:v>
                </c:pt>
                <c:pt idx="1232">
                  <c:v>3.4798136979972991</c:v>
                </c:pt>
                <c:pt idx="1233">
                  <c:v>3.5072538907374451</c:v>
                </c:pt>
                <c:pt idx="1234">
                  <c:v>3.5255478124966961</c:v>
                </c:pt>
                <c:pt idx="1235">
                  <c:v>3.5370785531397382</c:v>
                </c:pt>
                <c:pt idx="1236">
                  <c:v>3.5322257272048092</c:v>
                </c:pt>
                <c:pt idx="1237">
                  <c:v>3.5442193096555719</c:v>
                </c:pt>
                <c:pt idx="1238">
                  <c:v>3.5574964694630928</c:v>
                </c:pt>
                <c:pt idx="1239">
                  <c:v>3.562183954573273</c:v>
                </c:pt>
                <c:pt idx="1240">
                  <c:v>3.5616746456782349</c:v>
                </c:pt>
                <c:pt idx="1241">
                  <c:v>3.5454466995881728</c:v>
                </c:pt>
                <c:pt idx="1242">
                  <c:v>3.547377735807975</c:v>
                </c:pt>
                <c:pt idx="1243">
                  <c:v>3.5527351897280819</c:v>
                </c:pt>
                <c:pt idx="1244">
                  <c:v>3.518578426681358</c:v>
                </c:pt>
                <c:pt idx="1245">
                  <c:v>3.5396675370839481</c:v>
                </c:pt>
                <c:pt idx="1246">
                  <c:v>3.5332233488758722</c:v>
                </c:pt>
                <c:pt idx="1247">
                  <c:v>3.5761477667595019</c:v>
                </c:pt>
                <c:pt idx="1248">
                  <c:v>3.5522950396591768</c:v>
                </c:pt>
                <c:pt idx="1249">
                  <c:v>3.5102289211430082</c:v>
                </c:pt>
                <c:pt idx="1250">
                  <c:v>3.5182172341731959</c:v>
                </c:pt>
                <c:pt idx="1251">
                  <c:v>3.532482660413609</c:v>
                </c:pt>
                <c:pt idx="1252">
                  <c:v>3.539412189061546</c:v>
                </c:pt>
                <c:pt idx="1253">
                  <c:v>3.5485238786026199</c:v>
                </c:pt>
                <c:pt idx="1254">
                  <c:v>3.5624950956976349</c:v>
                </c:pt>
                <c:pt idx="1255">
                  <c:v>3.5730734260067671</c:v>
                </c:pt>
                <c:pt idx="1256">
                  <c:v>3.5034099807577892</c:v>
                </c:pt>
                <c:pt idx="1257">
                  <c:v>3.4974715737098689</c:v>
                </c:pt>
                <c:pt idx="1258">
                  <c:v>3.5041421016601371</c:v>
                </c:pt>
                <c:pt idx="1259">
                  <c:v>3.5055420098935559</c:v>
                </c:pt>
                <c:pt idx="1260">
                  <c:v>3.5422217887391119</c:v>
                </c:pt>
                <c:pt idx="1261">
                  <c:v>3.540341024822256</c:v>
                </c:pt>
                <c:pt idx="1262">
                  <c:v>3.5418394016920471</c:v>
                </c:pt>
                <c:pt idx="1263">
                  <c:v>3.5628785962748282</c:v>
                </c:pt>
                <c:pt idx="1264">
                  <c:v>3.5696506296981001</c:v>
                </c:pt>
                <c:pt idx="1265">
                  <c:v>3.611355131165892</c:v>
                </c:pt>
                <c:pt idx="1266">
                  <c:v>3.6016669371478609</c:v>
                </c:pt>
                <c:pt idx="1267">
                  <c:v>3.5947752412562108</c:v>
                </c:pt>
                <c:pt idx="1268">
                  <c:v>3.592610372980217</c:v>
                </c:pt>
                <c:pt idx="1269">
                  <c:v>3.662674248013789</c:v>
                </c:pt>
                <c:pt idx="1270">
                  <c:v>3.6658097053004619</c:v>
                </c:pt>
                <c:pt idx="1271">
                  <c:v>3.7190976282238508</c:v>
                </c:pt>
                <c:pt idx="1272">
                  <c:v>3.7530061854541419</c:v>
                </c:pt>
                <c:pt idx="1273">
                  <c:v>3.736652406427087</c:v>
                </c:pt>
                <c:pt idx="1274">
                  <c:v>3.6904581873099649</c:v>
                </c:pt>
                <c:pt idx="1275">
                  <c:v>3.710662314727518</c:v>
                </c:pt>
                <c:pt idx="1276">
                  <c:v>3.7109263680688618</c:v>
                </c:pt>
                <c:pt idx="1277">
                  <c:v>3.7326998557954538</c:v>
                </c:pt>
                <c:pt idx="1278">
                  <c:v>3.7463810581628518</c:v>
                </c:pt>
                <c:pt idx="1279">
                  <c:v>3.7036724503427481</c:v>
                </c:pt>
                <c:pt idx="1280">
                  <c:v>3.722891465970628</c:v>
                </c:pt>
                <c:pt idx="1281">
                  <c:v>3.7173181143560252</c:v>
                </c:pt>
                <c:pt idx="1282">
                  <c:v>3.669143210166554</c:v>
                </c:pt>
                <c:pt idx="1283">
                  <c:v>3.7525945607164188</c:v>
                </c:pt>
                <c:pt idx="1284">
                  <c:v>3.7966877387672171</c:v>
                </c:pt>
                <c:pt idx="1285">
                  <c:v>3.796479275125725</c:v>
                </c:pt>
                <c:pt idx="1286">
                  <c:v>3.822556792695651</c:v>
                </c:pt>
                <c:pt idx="1287">
                  <c:v>3.7959365015079212</c:v>
                </c:pt>
                <c:pt idx="1288">
                  <c:v>3.835089735502839</c:v>
                </c:pt>
                <c:pt idx="1289">
                  <c:v>3.8414197834392989</c:v>
                </c:pt>
                <c:pt idx="1290">
                  <c:v>3.8802187620247719</c:v>
                </c:pt>
                <c:pt idx="1291">
                  <c:v>3.8749584800719088</c:v>
                </c:pt>
                <c:pt idx="1292">
                  <c:v>3.889753218395092</c:v>
                </c:pt>
                <c:pt idx="1293">
                  <c:v>3.9391478164995051</c:v>
                </c:pt>
                <c:pt idx="1294">
                  <c:v>3.9368926017743249</c:v>
                </c:pt>
                <c:pt idx="1295">
                  <c:v>3.9632734249125239</c:v>
                </c:pt>
                <c:pt idx="1296">
                  <c:v>3.98355768894656</c:v>
                </c:pt>
                <c:pt idx="1297">
                  <c:v>4.0021434527521729</c:v>
                </c:pt>
                <c:pt idx="1298">
                  <c:v>3.908341459220785</c:v>
                </c:pt>
                <c:pt idx="1299">
                  <c:v>3.8635593656354792</c:v>
                </c:pt>
                <c:pt idx="1300">
                  <c:v>3.8621065488736002</c:v>
                </c:pt>
                <c:pt idx="1301">
                  <c:v>3.8321514009307012</c:v>
                </c:pt>
                <c:pt idx="1302">
                  <c:v>3.8642888980029921</c:v>
                </c:pt>
                <c:pt idx="1303">
                  <c:v>3.8938903739005779</c:v>
                </c:pt>
                <c:pt idx="1304">
                  <c:v>3.8764252082829911</c:v>
                </c:pt>
                <c:pt idx="1305">
                  <c:v>3.8677658304986648</c:v>
                </c:pt>
                <c:pt idx="1306">
                  <c:v>3.831019541698959</c:v>
                </c:pt>
                <c:pt idx="1307">
                  <c:v>3.836984836823718</c:v>
                </c:pt>
                <c:pt idx="1308">
                  <c:v>3.799088531463235</c:v>
                </c:pt>
                <c:pt idx="1309">
                  <c:v>3.8041479223849768</c:v>
                </c:pt>
                <c:pt idx="1310">
                  <c:v>3.827605296007504</c:v>
                </c:pt>
                <c:pt idx="1311">
                  <c:v>3.862804911576919</c:v>
                </c:pt>
                <c:pt idx="1312">
                  <c:v>3.870209624338953</c:v>
                </c:pt>
                <c:pt idx="1313">
                  <c:v>3.8778987489777799</c:v>
                </c:pt>
                <c:pt idx="1314">
                  <c:v>3.8851621882149479</c:v>
                </c:pt>
                <c:pt idx="1315">
                  <c:v>3.808334852801301</c:v>
                </c:pt>
                <c:pt idx="1316">
                  <c:v>3.810461793707681</c:v>
                </c:pt>
                <c:pt idx="1317">
                  <c:v>3.7989982531022468</c:v>
                </c:pt>
                <c:pt idx="1318">
                  <c:v>3.809656167684802</c:v>
                </c:pt>
                <c:pt idx="1319">
                  <c:v>3.7992255975137179</c:v>
                </c:pt>
                <c:pt idx="1320">
                  <c:v>3.784058716362551</c:v>
                </c:pt>
                <c:pt idx="1321">
                  <c:v>3.7581843376210902</c:v>
                </c:pt>
                <c:pt idx="1322">
                  <c:v>3.7610431550335082</c:v>
                </c:pt>
                <c:pt idx="1323">
                  <c:v>3.7975571001758581</c:v>
                </c:pt>
                <c:pt idx="1324">
                  <c:v>3.7799552730315908</c:v>
                </c:pt>
                <c:pt idx="1325">
                  <c:v>3.8284684658354502</c:v>
                </c:pt>
                <c:pt idx="1326">
                  <c:v>3.8906942739988781</c:v>
                </c:pt>
                <c:pt idx="1327">
                  <c:v>3.8867502892257799</c:v>
                </c:pt>
                <c:pt idx="1328">
                  <c:v>3.851763758443516</c:v>
                </c:pt>
                <c:pt idx="1329">
                  <c:v>3.8239173065034628</c:v>
                </c:pt>
                <c:pt idx="1330">
                  <c:v>3.8669343167454602</c:v>
                </c:pt>
                <c:pt idx="1331">
                  <c:v>3.891657076861045</c:v>
                </c:pt>
                <c:pt idx="1332">
                  <c:v>3.921381400569901</c:v>
                </c:pt>
                <c:pt idx="1333">
                  <c:v>3.9792803175614031</c:v>
                </c:pt>
                <c:pt idx="1334">
                  <c:v>3.9965927015987268</c:v>
                </c:pt>
                <c:pt idx="1335">
                  <c:v>3.9645294698342388</c:v>
                </c:pt>
                <c:pt idx="1336">
                  <c:v>4.0144144204653918</c:v>
                </c:pt>
                <c:pt idx="1337">
                  <c:v>3.9585692698751771</c:v>
                </c:pt>
                <c:pt idx="1338">
                  <c:v>3.9987462465307999</c:v>
                </c:pt>
                <c:pt idx="1339">
                  <c:v>4.0198525787706556</c:v>
                </c:pt>
                <c:pt idx="1340">
                  <c:v>4.0040660150800953</c:v>
                </c:pt>
                <c:pt idx="1341">
                  <c:v>3.9498704881784912</c:v>
                </c:pt>
                <c:pt idx="1342">
                  <c:v>4.0358092814210176</c:v>
                </c:pt>
                <c:pt idx="1343">
                  <c:v>4.0663368283453574</c:v>
                </c:pt>
                <c:pt idx="1344">
                  <c:v>4.0687766653817654</c:v>
                </c:pt>
                <c:pt idx="1345">
                  <c:v>4.0752713827253686</c:v>
                </c:pt>
                <c:pt idx="1346">
                  <c:v>4.0698575100636667</c:v>
                </c:pt>
                <c:pt idx="1347">
                  <c:v>4.0388793737175543</c:v>
                </c:pt>
                <c:pt idx="1348">
                  <c:v>4.0208702344049483</c:v>
                </c:pt>
                <c:pt idx="1349">
                  <c:v>3.995757551649783</c:v>
                </c:pt>
                <c:pt idx="1350">
                  <c:v>3.9790198752011339</c:v>
                </c:pt>
                <c:pt idx="1351">
                  <c:v>3.9537637047616609</c:v>
                </c:pt>
                <c:pt idx="1352">
                  <c:v>3.9574804315270331</c:v>
                </c:pt>
                <c:pt idx="1353">
                  <c:v>3.9502927001164698</c:v>
                </c:pt>
                <c:pt idx="1354">
                  <c:v>3.9367460784995552</c:v>
                </c:pt>
                <c:pt idx="1355">
                  <c:v>3.834207250103844</c:v>
                </c:pt>
                <c:pt idx="1356">
                  <c:v>3.8619084528584779</c:v>
                </c:pt>
                <c:pt idx="1357">
                  <c:v>3.8645689115732251</c:v>
                </c:pt>
                <c:pt idx="1358">
                  <c:v>3.8838884671216358</c:v>
                </c:pt>
                <c:pt idx="1359">
                  <c:v>3.901045127418874</c:v>
                </c:pt>
                <c:pt idx="1360">
                  <c:v>3.927168646874168</c:v>
                </c:pt>
                <c:pt idx="1361">
                  <c:v>3.9229980356955001</c:v>
                </c:pt>
                <c:pt idx="1362">
                  <c:v>3.85683317033418</c:v>
                </c:pt>
                <c:pt idx="1363">
                  <c:v>3.8727827269813719</c:v>
                </c:pt>
                <c:pt idx="1364">
                  <c:v>3.838685330406562</c:v>
                </c:pt>
                <c:pt idx="1365">
                  <c:v>3.8034523630498378</c:v>
                </c:pt>
                <c:pt idx="1366">
                  <c:v>3.7604077092237058</c:v>
                </c:pt>
                <c:pt idx="1367">
                  <c:v>3.779187485200953</c:v>
                </c:pt>
                <c:pt idx="1368">
                  <c:v>3.7713811299230402</c:v>
                </c:pt>
                <c:pt idx="1369">
                  <c:v>3.7640313035087778</c:v>
                </c:pt>
                <c:pt idx="1370">
                  <c:v>3.7244593955610958</c:v>
                </c:pt>
                <c:pt idx="1371">
                  <c:v>3.6778986276827559</c:v>
                </c:pt>
                <c:pt idx="1372">
                  <c:v>3.684515695935163</c:v>
                </c:pt>
                <c:pt idx="1373">
                  <c:v>3.7370681821609679</c:v>
                </c:pt>
                <c:pt idx="1374">
                  <c:v>3.7654951992038952</c:v>
                </c:pt>
                <c:pt idx="1375">
                  <c:v>3.75414595918877</c:v>
                </c:pt>
                <c:pt idx="1376">
                  <c:v>3.784609644222555</c:v>
                </c:pt>
                <c:pt idx="1377">
                  <c:v>3.746013695042715</c:v>
                </c:pt>
                <c:pt idx="1378">
                  <c:v>3.7122911376180538</c:v>
                </c:pt>
                <c:pt idx="1379">
                  <c:v>3.7441166715240382</c:v>
                </c:pt>
                <c:pt idx="1380">
                  <c:v>3.772343129855785</c:v>
                </c:pt>
                <c:pt idx="1381">
                  <c:v>3.7716563516565111</c:v>
                </c:pt>
                <c:pt idx="1382">
                  <c:v>3.7491271706993321</c:v>
                </c:pt>
                <c:pt idx="1383">
                  <c:v>3.7534585970836809</c:v>
                </c:pt>
                <c:pt idx="1384">
                  <c:v>3.7492398995608358</c:v>
                </c:pt>
                <c:pt idx="1385">
                  <c:v>3.8024734569783338</c:v>
                </c:pt>
                <c:pt idx="1386">
                  <c:v>3.8310513590094102</c:v>
                </c:pt>
                <c:pt idx="1387">
                  <c:v>3.8489254896115308</c:v>
                </c:pt>
                <c:pt idx="1388">
                  <c:v>3.8716706637387901</c:v>
                </c:pt>
                <c:pt idx="1389">
                  <c:v>3.8736913137158422</c:v>
                </c:pt>
                <c:pt idx="1390">
                  <c:v>3.8566961442950238</c:v>
                </c:pt>
                <c:pt idx="1391">
                  <c:v>3.8428649369097161</c:v>
                </c:pt>
                <c:pt idx="1392">
                  <c:v>3.8082053123653519</c:v>
                </c:pt>
                <c:pt idx="1393">
                  <c:v>3.826886362305284</c:v>
                </c:pt>
                <c:pt idx="1394">
                  <c:v>3.845981271345376</c:v>
                </c:pt>
                <c:pt idx="1395">
                  <c:v>3.8540689952492642</c:v>
                </c:pt>
                <c:pt idx="1396">
                  <c:v>3.8731258819118231</c:v>
                </c:pt>
                <c:pt idx="1397">
                  <c:v>3.893654189595483</c:v>
                </c:pt>
                <c:pt idx="1398">
                  <c:v>3.930858548568414</c:v>
                </c:pt>
                <c:pt idx="1399">
                  <c:v>3.9333559421817421</c:v>
                </c:pt>
                <c:pt idx="1400">
                  <c:v>3.915094735883939</c:v>
                </c:pt>
                <c:pt idx="1401">
                  <c:v>3.9368888521682979</c:v>
                </c:pt>
                <c:pt idx="1402">
                  <c:v>3.9251258390104291</c:v>
                </c:pt>
                <c:pt idx="1403">
                  <c:v>3.9014718351796089</c:v>
                </c:pt>
                <c:pt idx="1404">
                  <c:v>3.9140794184110161</c:v>
                </c:pt>
                <c:pt idx="1405">
                  <c:v>3.900762292065135</c:v>
                </c:pt>
                <c:pt idx="1406">
                  <c:v>3.91065744861785</c:v>
                </c:pt>
                <c:pt idx="1407">
                  <c:v>3.909016688909793</c:v>
                </c:pt>
                <c:pt idx="1408">
                  <c:v>3.9257306910152181</c:v>
                </c:pt>
                <c:pt idx="1409">
                  <c:v>3.9263437061123811</c:v>
                </c:pt>
                <c:pt idx="1410">
                  <c:v>3.9302082931978299</c:v>
                </c:pt>
                <c:pt idx="1411">
                  <c:v>3.915084433291427</c:v>
                </c:pt>
                <c:pt idx="1412">
                  <c:v>3.916602536602567</c:v>
                </c:pt>
                <c:pt idx="1413">
                  <c:v>3.9213883025731731</c:v>
                </c:pt>
                <c:pt idx="1414">
                  <c:v>3.9086268446643642</c:v>
                </c:pt>
                <c:pt idx="1415">
                  <c:v>3.944959581787201</c:v>
                </c:pt>
                <c:pt idx="1416">
                  <c:v>3.9261469199926231</c:v>
                </c:pt>
                <c:pt idx="1417">
                  <c:v>3.9279268249150698</c:v>
                </c:pt>
                <c:pt idx="1418">
                  <c:v>3.963507411991964</c:v>
                </c:pt>
                <c:pt idx="1419">
                  <c:v>3.9773531481180169</c:v>
                </c:pt>
                <c:pt idx="1420">
                  <c:v>3.9554269997431342</c:v>
                </c:pt>
                <c:pt idx="1421">
                  <c:v>3.9395627084993832</c:v>
                </c:pt>
                <c:pt idx="1422">
                  <c:v>3.8774901715481671</c:v>
                </c:pt>
                <c:pt idx="1423">
                  <c:v>3.8917603283752982</c:v>
                </c:pt>
                <c:pt idx="1424">
                  <c:v>3.8834146050864931</c:v>
                </c:pt>
                <c:pt idx="1425">
                  <c:v>3.8485257173376679</c:v>
                </c:pt>
                <c:pt idx="1426">
                  <c:v>3.8886116597364602</c:v>
                </c:pt>
                <c:pt idx="1427">
                  <c:v>3.915649013651433</c:v>
                </c:pt>
                <c:pt idx="1428">
                  <c:v>3.8807200811962872</c:v>
                </c:pt>
                <c:pt idx="1429">
                  <c:v>3.9271727772134248</c:v>
                </c:pt>
                <c:pt idx="1430">
                  <c:v>4.007177487959706</c:v>
                </c:pt>
                <c:pt idx="1431">
                  <c:v>3.9554560408192581</c:v>
                </c:pt>
                <c:pt idx="1432">
                  <c:v>3.95200739474152</c:v>
                </c:pt>
                <c:pt idx="1433">
                  <c:v>3.9879357623768459</c:v>
                </c:pt>
                <c:pt idx="1434">
                  <c:v>3.957804245944462</c:v>
                </c:pt>
                <c:pt idx="1435">
                  <c:v>3.956768583866892</c:v>
                </c:pt>
                <c:pt idx="1436">
                  <c:v>3.9801672664595311</c:v>
                </c:pt>
                <c:pt idx="1437">
                  <c:v>3.948761964541502</c:v>
                </c:pt>
                <c:pt idx="1438">
                  <c:v>3.9557219106433581</c:v>
                </c:pt>
                <c:pt idx="1439">
                  <c:v>4.0093076757260464</c:v>
                </c:pt>
                <c:pt idx="1440">
                  <c:v>4.0158709388747296</c:v>
                </c:pt>
                <c:pt idx="1441">
                  <c:v>4.0309166808099537</c:v>
                </c:pt>
                <c:pt idx="1442">
                  <c:v>4.050491969355515</c:v>
                </c:pt>
                <c:pt idx="1443">
                  <c:v>4.0694212200325852</c:v>
                </c:pt>
                <c:pt idx="1444">
                  <c:v>4.0959653257008846</c:v>
                </c:pt>
                <c:pt idx="1445">
                  <c:v>4.1452368662455914</c:v>
                </c:pt>
                <c:pt idx="1446">
                  <c:v>4.2125281449764707</c:v>
                </c:pt>
                <c:pt idx="1447">
                  <c:v>4.2090781688503212</c:v>
                </c:pt>
                <c:pt idx="1448">
                  <c:v>4.2216622285167622</c:v>
                </c:pt>
                <c:pt idx="1449">
                  <c:v>4.2252967086151152</c:v>
                </c:pt>
                <c:pt idx="1450">
                  <c:v>4.1771115391601077</c:v>
                </c:pt>
                <c:pt idx="1451">
                  <c:v>4.2000301938688649</c:v>
                </c:pt>
                <c:pt idx="1452">
                  <c:v>4.2134305596718669</c:v>
                </c:pt>
                <c:pt idx="1453">
                  <c:v>4.2414499626123892</c:v>
                </c:pt>
                <c:pt idx="1454">
                  <c:v>4.2313138187398573</c:v>
                </c:pt>
                <c:pt idx="1455">
                  <c:v>4.2560655840609627</c:v>
                </c:pt>
                <c:pt idx="1456">
                  <c:v>4.2467201307040243</c:v>
                </c:pt>
                <c:pt idx="1457">
                  <c:v>4.2588570648716244</c:v>
                </c:pt>
                <c:pt idx="1458">
                  <c:v>4.270095327587085</c:v>
                </c:pt>
                <c:pt idx="1459">
                  <c:v>4.2994941102322279</c:v>
                </c:pt>
                <c:pt idx="1460">
                  <c:v>4.3220330841605543</c:v>
                </c:pt>
                <c:pt idx="1461">
                  <c:v>4.3362018089025973</c:v>
                </c:pt>
                <c:pt idx="1462">
                  <c:v>4.3218492638415524</c:v>
                </c:pt>
                <c:pt idx="1463">
                  <c:v>4.3256328260881576</c:v>
                </c:pt>
                <c:pt idx="1464">
                  <c:v>4.3665445940070526</c:v>
                </c:pt>
                <c:pt idx="1465">
                  <c:v>4.4171190647446226</c:v>
                </c:pt>
                <c:pt idx="1466">
                  <c:v>4.4315984932058354</c:v>
                </c:pt>
                <c:pt idx="1467">
                  <c:v>4.5113080053580052</c:v>
                </c:pt>
                <c:pt idx="1468">
                  <c:v>4.528957566086067</c:v>
                </c:pt>
                <c:pt idx="1469">
                  <c:v>4.5563526963407366</c:v>
                </c:pt>
                <c:pt idx="1470">
                  <c:v>4.5802545544747808</c:v>
                </c:pt>
                <c:pt idx="1471">
                  <c:v>4.5800409840916112</c:v>
                </c:pt>
                <c:pt idx="1472">
                  <c:v>4.5994447810828856</c:v>
                </c:pt>
                <c:pt idx="1473">
                  <c:v>4.5705303168049376</c:v>
                </c:pt>
                <c:pt idx="1474">
                  <c:v>4.561244427734195</c:v>
                </c:pt>
                <c:pt idx="1475">
                  <c:v>4.554711730856801</c:v>
                </c:pt>
                <c:pt idx="1476">
                  <c:v>4.5858314024556384</c:v>
                </c:pt>
                <c:pt idx="1477">
                  <c:v>4.6783543806056329</c:v>
                </c:pt>
                <c:pt idx="1478">
                  <c:v>4.7137575485312446</c:v>
                </c:pt>
                <c:pt idx="1479">
                  <c:v>4.7360276221748308</c:v>
                </c:pt>
                <c:pt idx="1480">
                  <c:v>4.7436927220407359</c:v>
                </c:pt>
                <c:pt idx="1481">
                  <c:v>4.7313352578266317</c:v>
                </c:pt>
                <c:pt idx="1482">
                  <c:v>4.7533236949659337</c:v>
                </c:pt>
                <c:pt idx="1483">
                  <c:v>4.7934839392551796</c:v>
                </c:pt>
                <c:pt idx="1484">
                  <c:v>4.7701238063277316</c:v>
                </c:pt>
                <c:pt idx="1485">
                  <c:v>4.7210696815318283</c:v>
                </c:pt>
                <c:pt idx="1486">
                  <c:v>4.7158975893809698</c:v>
                </c:pt>
                <c:pt idx="1487">
                  <c:v>4.6857930675267054</c:v>
                </c:pt>
                <c:pt idx="1488">
                  <c:v>4.6403510595884132</c:v>
                </c:pt>
                <c:pt idx="1489">
                  <c:v>4.5706824155235708</c:v>
                </c:pt>
                <c:pt idx="1490">
                  <c:v>4.5670748752832022</c:v>
                </c:pt>
                <c:pt idx="1491">
                  <c:v>4.5316964046984642</c:v>
                </c:pt>
                <c:pt idx="1492">
                  <c:v>4.5490456855673331</c:v>
                </c:pt>
                <c:pt idx="1493">
                  <c:v>4.5756245552510553</c:v>
                </c:pt>
                <c:pt idx="1494">
                  <c:v>4.5360927723319877</c:v>
                </c:pt>
                <c:pt idx="1495">
                  <c:v>4.4630177942159657</c:v>
                </c:pt>
                <c:pt idx="1496">
                  <c:v>4.3879549942914489</c:v>
                </c:pt>
                <c:pt idx="1497">
                  <c:v>4.3487377501206792</c:v>
                </c:pt>
                <c:pt idx="1498">
                  <c:v>4.3829467621683298</c:v>
                </c:pt>
                <c:pt idx="1499">
                  <c:v>4.4309719206507863</c:v>
                </c:pt>
                <c:pt idx="1500">
                  <c:v>4.4291312168224586</c:v>
                </c:pt>
                <c:pt idx="1501">
                  <c:v>4.4360745200046754</c:v>
                </c:pt>
                <c:pt idx="1502">
                  <c:v>4.4849587840378966</c:v>
                </c:pt>
                <c:pt idx="1503">
                  <c:v>4.5210452914510526</c:v>
                </c:pt>
                <c:pt idx="1504">
                  <c:v>4.5449885652086062</c:v>
                </c:pt>
                <c:pt idx="1505">
                  <c:v>4.5974597770753149</c:v>
                </c:pt>
                <c:pt idx="1506">
                  <c:v>4.6076261319288632</c:v>
                </c:pt>
                <c:pt idx="1507">
                  <c:v>4.5875434756691336</c:v>
                </c:pt>
                <c:pt idx="1508">
                  <c:v>4.567765192559631</c:v>
                </c:pt>
                <c:pt idx="1509">
                  <c:v>4.5690077255263324</c:v>
                </c:pt>
                <c:pt idx="1510">
                  <c:v>4.6045903751048192</c:v>
                </c:pt>
                <c:pt idx="1511">
                  <c:v>4.5678620321095122</c:v>
                </c:pt>
                <c:pt idx="1512">
                  <c:v>4.607337514404815</c:v>
                </c:pt>
                <c:pt idx="1513">
                  <c:v>4.6225937934994246</c:v>
                </c:pt>
                <c:pt idx="1514">
                  <c:v>4.6686181833943214</c:v>
                </c:pt>
                <c:pt idx="1515">
                  <c:v>4.672411641750811</c:v>
                </c:pt>
                <c:pt idx="1516">
                  <c:v>4.6428189991288029</c:v>
                </c:pt>
                <c:pt idx="1517">
                  <c:v>4.6711380499055268</c:v>
                </c:pt>
                <c:pt idx="1518">
                  <c:v>4.6584615751122733</c:v>
                </c:pt>
                <c:pt idx="1519">
                  <c:v>4.7371973163996213</c:v>
                </c:pt>
                <c:pt idx="1520">
                  <c:v>4.7200923268254602</c:v>
                </c:pt>
                <c:pt idx="1521">
                  <c:v>4.6991031843739552</c:v>
                </c:pt>
                <c:pt idx="1522">
                  <c:v>4.6891708584788896</c:v>
                </c:pt>
                <c:pt idx="1523">
                  <c:v>4.6900529450338766</c:v>
                </c:pt>
                <c:pt idx="1524">
                  <c:v>4.6888076299856492</c:v>
                </c:pt>
                <c:pt idx="1525">
                  <c:v>4.6866361652921418</c:v>
                </c:pt>
                <c:pt idx="1526">
                  <c:v>4.7420244916790999</c:v>
                </c:pt>
                <c:pt idx="1527">
                  <c:v>4.7566534643170808</c:v>
                </c:pt>
                <c:pt idx="1528">
                  <c:v>4.80328292980069</c:v>
                </c:pt>
                <c:pt idx="1529">
                  <c:v>4.7564013311905651</c:v>
                </c:pt>
                <c:pt idx="1530">
                  <c:v>4.811750979482345</c:v>
                </c:pt>
                <c:pt idx="1531">
                  <c:v>4.8135669251977804</c:v>
                </c:pt>
                <c:pt idx="1532">
                  <c:v>4.8421185937826436</c:v>
                </c:pt>
                <c:pt idx="1533">
                  <c:v>4.8764205324207461</c:v>
                </c:pt>
                <c:pt idx="1534">
                  <c:v>4.9222251853755044</c:v>
                </c:pt>
                <c:pt idx="1535">
                  <c:v>4.917673324092898</c:v>
                </c:pt>
                <c:pt idx="1536">
                  <c:v>4.9328216910616192</c:v>
                </c:pt>
                <c:pt idx="1537">
                  <c:v>4.916541643340298</c:v>
                </c:pt>
                <c:pt idx="1538">
                  <c:v>4.9234389856618019</c:v>
                </c:pt>
                <c:pt idx="1539">
                  <c:v>4.9107876743974641</c:v>
                </c:pt>
                <c:pt idx="1540">
                  <c:v>4.9548224487191828</c:v>
                </c:pt>
                <c:pt idx="1541">
                  <c:v>4.9422736986045166</c:v>
                </c:pt>
                <c:pt idx="1542">
                  <c:v>4.96341770894663</c:v>
                </c:pt>
                <c:pt idx="1543">
                  <c:v>5.0183449966314564</c:v>
                </c:pt>
                <c:pt idx="1544">
                  <c:v>5.0224853965213274</c:v>
                </c:pt>
                <c:pt idx="1545">
                  <c:v>5.0327654338620604</c:v>
                </c:pt>
                <c:pt idx="1546">
                  <c:v>5.0343365666340301</c:v>
                </c:pt>
                <c:pt idx="1547">
                  <c:v>5.0546730874219286</c:v>
                </c:pt>
                <c:pt idx="1548">
                  <c:v>5.0369209903817769</c:v>
                </c:pt>
                <c:pt idx="1549">
                  <c:v>5.0076910777290227</c:v>
                </c:pt>
                <c:pt idx="1550">
                  <c:v>5.0452094876774174</c:v>
                </c:pt>
                <c:pt idx="1551">
                  <c:v>5.0431026192155191</c:v>
                </c:pt>
                <c:pt idx="1552">
                  <c:v>5.0425202370933633</c:v>
                </c:pt>
                <c:pt idx="1553">
                  <c:v>5.052707335799913</c:v>
                </c:pt>
                <c:pt idx="1554">
                  <c:v>5.0399203876116658</c:v>
                </c:pt>
                <c:pt idx="1555">
                  <c:v>5.0198839529915844</c:v>
                </c:pt>
                <c:pt idx="1556">
                  <c:v>5.0130456892598776</c:v>
                </c:pt>
                <c:pt idx="1557">
                  <c:v>5.0183627620943918</c:v>
                </c:pt>
                <c:pt idx="1558">
                  <c:v>5.0265957378441453</c:v>
                </c:pt>
                <c:pt idx="1559">
                  <c:v>5.0464370263453162</c:v>
                </c:pt>
                <c:pt idx="1560">
                  <c:v>5.0680647178823399</c:v>
                </c:pt>
                <c:pt idx="1561">
                  <c:v>5.0803872409386441</c:v>
                </c:pt>
                <c:pt idx="1562">
                  <c:v>5.1027608367701767</c:v>
                </c:pt>
                <c:pt idx="1563">
                  <c:v>5.0981793759648228</c:v>
                </c:pt>
                <c:pt idx="1564">
                  <c:v>5.1400402948803743</c:v>
                </c:pt>
                <c:pt idx="1565">
                  <c:v>5.1899244957991231</c:v>
                </c:pt>
                <c:pt idx="1566">
                  <c:v>5.2313131629201122</c:v>
                </c:pt>
                <c:pt idx="1567">
                  <c:v>5.2369500378574694</c:v>
                </c:pt>
                <c:pt idx="1568">
                  <c:v>5.2801539532716024</c:v>
                </c:pt>
                <c:pt idx="1569">
                  <c:v>5.2582298143874491</c:v>
                </c:pt>
                <c:pt idx="1570">
                  <c:v>5.266751127923186</c:v>
                </c:pt>
                <c:pt idx="1571">
                  <c:v>5.2755907573191907</c:v>
                </c:pt>
                <c:pt idx="1572">
                  <c:v>5.3004150370609899</c:v>
                </c:pt>
                <c:pt idx="1573">
                  <c:v>5.3139473889977724</c:v>
                </c:pt>
                <c:pt idx="1574">
                  <c:v>5.2872146580330321</c:v>
                </c:pt>
                <c:pt idx="1575">
                  <c:v>5.2878447265723674</c:v>
                </c:pt>
                <c:pt idx="1576">
                  <c:v>5.2935745169220851</c:v>
                </c:pt>
                <c:pt idx="1577">
                  <c:v>5.2825661424967736</c:v>
                </c:pt>
                <c:pt idx="1578">
                  <c:v>5.2935273916428809</c:v>
                </c:pt>
                <c:pt idx="1579">
                  <c:v>5.2752906247398501</c:v>
                </c:pt>
                <c:pt idx="1580">
                  <c:v>5.3010204364664588</c:v>
                </c:pt>
                <c:pt idx="1581">
                  <c:v>5.2927048306316653</c:v>
                </c:pt>
                <c:pt idx="1582">
                  <c:v>5.2869990362740369</c:v>
                </c:pt>
                <c:pt idx="1583">
                  <c:v>5.2540862220545046</c:v>
                </c:pt>
                <c:pt idx="1584">
                  <c:v>5.2446402154893397</c:v>
                </c:pt>
                <c:pt idx="1585">
                  <c:v>5.2420444275011766</c:v>
                </c:pt>
                <c:pt idx="1586">
                  <c:v>5.2513075557045186</c:v>
                </c:pt>
                <c:pt idx="1587">
                  <c:v>5.2870257246405457</c:v>
                </c:pt>
                <c:pt idx="1588">
                  <c:v>5.31312382120562</c:v>
                </c:pt>
                <c:pt idx="1589">
                  <c:v>5.3069721910033394</c:v>
                </c:pt>
                <c:pt idx="1590">
                  <c:v>5.2954927495314541</c:v>
                </c:pt>
                <c:pt idx="1591">
                  <c:v>5.2889798267704604</c:v>
                </c:pt>
                <c:pt idx="1592">
                  <c:v>5.2861549490757866</c:v>
                </c:pt>
                <c:pt idx="1593">
                  <c:v>5.270087372717299</c:v>
                </c:pt>
                <c:pt idx="1594">
                  <c:v>5.2684771970560984</c:v>
                </c:pt>
                <c:pt idx="1595">
                  <c:v>5.2900763121002186</c:v>
                </c:pt>
                <c:pt idx="1596">
                  <c:v>5.3238886820595086</c:v>
                </c:pt>
                <c:pt idx="1597">
                  <c:v>5.3253172695192807</c:v>
                </c:pt>
                <c:pt idx="1598">
                  <c:v>5.3552386961613534</c:v>
                </c:pt>
                <c:pt idx="1599">
                  <c:v>5.357264541043226</c:v>
                </c:pt>
                <c:pt idx="1600">
                  <c:v>5.3706406892240137</c:v>
                </c:pt>
                <c:pt idx="1601">
                  <c:v>5.3680529561010752</c:v>
                </c:pt>
                <c:pt idx="1602">
                  <c:v>5.3633433452904322</c:v>
                </c:pt>
                <c:pt idx="1603">
                  <c:v>5.3493597566720972</c:v>
                </c:pt>
                <c:pt idx="1604">
                  <c:v>5.3736177733588066</c:v>
                </c:pt>
                <c:pt idx="1605">
                  <c:v>5.3799323711927141</c:v>
                </c:pt>
                <c:pt idx="1606">
                  <c:v>5.3685458889075353</c:v>
                </c:pt>
                <c:pt idx="1607">
                  <c:v>5.3577863954359426</c:v>
                </c:pt>
                <c:pt idx="1608">
                  <c:v>5.363271380630807</c:v>
                </c:pt>
                <c:pt idx="1609">
                  <c:v>5.4021850207643478</c:v>
                </c:pt>
                <c:pt idx="1610">
                  <c:v>5.4070555411672876</c:v>
                </c:pt>
                <c:pt idx="1611">
                  <c:v>5.4075360351718906</c:v>
                </c:pt>
                <c:pt idx="1612">
                  <c:v>5.4372285357011236</c:v>
                </c:pt>
                <c:pt idx="1613">
                  <c:v>5.4261408221051264</c:v>
                </c:pt>
                <c:pt idx="1614">
                  <c:v>5.4343168534007722</c:v>
                </c:pt>
                <c:pt idx="1615">
                  <c:v>5.4341172167364791</c:v>
                </c:pt>
                <c:pt idx="1616">
                  <c:v>5.4558549300768826</c:v>
                </c:pt>
                <c:pt idx="1617">
                  <c:v>5.4420124883350889</c:v>
                </c:pt>
                <c:pt idx="1618">
                  <c:v>5.4404362088502856</c:v>
                </c:pt>
                <c:pt idx="1619">
                  <c:v>5.4286330875175546</c:v>
                </c:pt>
                <c:pt idx="1620">
                  <c:v>5.4127757919945223</c:v>
                </c:pt>
                <c:pt idx="1621">
                  <c:v>5.4163322220169423</c:v>
                </c:pt>
                <c:pt idx="1622">
                  <c:v>5.4032813787020464</c:v>
                </c:pt>
                <c:pt idx="1623">
                  <c:v>5.4092997715067872</c:v>
                </c:pt>
                <c:pt idx="1624">
                  <c:v>5.4311905639976823</c:v>
                </c:pt>
                <c:pt idx="1625">
                  <c:v>5.411792823632501</c:v>
                </c:pt>
                <c:pt idx="1626">
                  <c:v>5.4370105369841122</c:v>
                </c:pt>
                <c:pt idx="1627">
                  <c:v>5.4353291236101979</c:v>
                </c:pt>
                <c:pt idx="1628">
                  <c:v>5.4451061187472458</c:v>
                </c:pt>
                <c:pt idx="1629">
                  <c:v>5.398570445365265</c:v>
                </c:pt>
                <c:pt idx="1630">
                  <c:v>5.3707230464636622</c:v>
                </c:pt>
                <c:pt idx="1631">
                  <c:v>5.3924578040151658</c:v>
                </c:pt>
                <c:pt idx="1632">
                  <c:v>5.4054068119379757</c:v>
                </c:pt>
                <c:pt idx="1633">
                  <c:v>5.4203168920929894</c:v>
                </c:pt>
                <c:pt idx="1634">
                  <c:v>5.4130498558473477</c:v>
                </c:pt>
                <c:pt idx="1635">
                  <c:v>5.412193199778045</c:v>
                </c:pt>
                <c:pt idx="1636">
                  <c:v>5.4311249495008864</c:v>
                </c:pt>
                <c:pt idx="1637">
                  <c:v>5.4182693436462532</c:v>
                </c:pt>
                <c:pt idx="1638">
                  <c:v>5.4168563155427112</c:v>
                </c:pt>
                <c:pt idx="1639">
                  <c:v>5.4173696727996159</c:v>
                </c:pt>
                <c:pt idx="1640">
                  <c:v>5.4021422517760014</c:v>
                </c:pt>
                <c:pt idx="1641">
                  <c:v>5.4301936831770652</c:v>
                </c:pt>
                <c:pt idx="1642">
                  <c:v>5.4183436283093656</c:v>
                </c:pt>
                <c:pt idx="1643">
                  <c:v>5.434771079546965</c:v>
                </c:pt>
                <c:pt idx="1644">
                  <c:v>5.4177864122631521</c:v>
                </c:pt>
                <c:pt idx="1645">
                  <c:v>5.4281868956398567</c:v>
                </c:pt>
                <c:pt idx="1646">
                  <c:v>5.4269328100458809</c:v>
                </c:pt>
                <c:pt idx="1647">
                  <c:v>5.4505515251886996</c:v>
                </c:pt>
                <c:pt idx="1648">
                  <c:v>5.4415677291547766</c:v>
                </c:pt>
                <c:pt idx="1649">
                  <c:v>5.435067319278593</c:v>
                </c:pt>
                <c:pt idx="1650">
                  <c:v>5.4481351909282383</c:v>
                </c:pt>
                <c:pt idx="1651">
                  <c:v>5.4384009892849772</c:v>
                </c:pt>
                <c:pt idx="1652">
                  <c:v>5.4573156597707699</c:v>
                </c:pt>
                <c:pt idx="1653">
                  <c:v>5.4493816331808889</c:v>
                </c:pt>
                <c:pt idx="1654">
                  <c:v>5.4456526131709584</c:v>
                </c:pt>
                <c:pt idx="1655">
                  <c:v>5.4617322518168248</c:v>
                </c:pt>
                <c:pt idx="1656">
                  <c:v>5.4486405737402723</c:v>
                </c:pt>
                <c:pt idx="1657">
                  <c:v>5.4665990551563413</c:v>
                </c:pt>
                <c:pt idx="1658">
                  <c:v>5.4522990971480301</c:v>
                </c:pt>
                <c:pt idx="1659">
                  <c:v>5.4307993640159786</c:v>
                </c:pt>
                <c:pt idx="1660">
                  <c:v>5.413552081749617</c:v>
                </c:pt>
                <c:pt idx="1661">
                  <c:v>5.4278950588421004</c:v>
                </c:pt>
                <c:pt idx="1662">
                  <c:v>5.4165906983577008</c:v>
                </c:pt>
                <c:pt idx="1663">
                  <c:v>5.3992747708721218</c:v>
                </c:pt>
                <c:pt idx="1664">
                  <c:v>5.4095403618095661</c:v>
                </c:pt>
                <c:pt idx="1665">
                  <c:v>5.3877406858301056</c:v>
                </c:pt>
                <c:pt idx="1666">
                  <c:v>5.3627633712329423</c:v>
                </c:pt>
                <c:pt idx="1667">
                  <c:v>5.3733606594350229</c:v>
                </c:pt>
                <c:pt idx="1668">
                  <c:v>5.3865893916483243</c:v>
                </c:pt>
                <c:pt idx="1669">
                  <c:v>5.3627782405087014</c:v>
                </c:pt>
                <c:pt idx="1670">
                  <c:v>5.3961334840828146</c:v>
                </c:pt>
                <c:pt idx="1671">
                  <c:v>5.4145400675763744</c:v>
                </c:pt>
                <c:pt idx="1672">
                  <c:v>5.3926023333269733</c:v>
                </c:pt>
                <c:pt idx="1673">
                  <c:v>5.3721755875658159</c:v>
                </c:pt>
                <c:pt idx="1674">
                  <c:v>5.352711269784737</c:v>
                </c:pt>
                <c:pt idx="1675">
                  <c:v>5.3549002762071396</c:v>
                </c:pt>
                <c:pt idx="1676">
                  <c:v>5.3273808096266793</c:v>
                </c:pt>
                <c:pt idx="1677">
                  <c:v>5.3309806016988333</c:v>
                </c:pt>
                <c:pt idx="1678">
                  <c:v>5.3491577264691044</c:v>
                </c:pt>
                <c:pt idx="1679">
                  <c:v>5.3345079757787088</c:v>
                </c:pt>
                <c:pt idx="1680">
                  <c:v>5.3196809537395326</c:v>
                </c:pt>
                <c:pt idx="1681">
                  <c:v>5.3310331516572456</c:v>
                </c:pt>
                <c:pt idx="1682">
                  <c:v>5.3347031156473079</c:v>
                </c:pt>
                <c:pt idx="1683">
                  <c:v>5.3130171848873013</c:v>
                </c:pt>
                <c:pt idx="1684">
                  <c:v>5.309860660038928</c:v>
                </c:pt>
                <c:pt idx="1685">
                  <c:v>5.3107102164953703</c:v>
                </c:pt>
                <c:pt idx="1686">
                  <c:v>5.2621711245817027</c:v>
                </c:pt>
                <c:pt idx="1687">
                  <c:v>5.2655806078262408</c:v>
                </c:pt>
                <c:pt idx="1688">
                  <c:v>5.2359352450930743</c:v>
                </c:pt>
                <c:pt idx="1689">
                  <c:v>5.2147933699960829</c:v>
                </c:pt>
                <c:pt idx="1690">
                  <c:v>5.2361973590785489</c:v>
                </c:pt>
                <c:pt idx="1691">
                  <c:v>5.2312337836029572</c:v>
                </c:pt>
                <c:pt idx="1692">
                  <c:v>5.2457543619072986</c:v>
                </c:pt>
                <c:pt idx="1693">
                  <c:v>5.243568089057919</c:v>
                </c:pt>
                <c:pt idx="1694">
                  <c:v>5.2526157251973524</c:v>
                </c:pt>
                <c:pt idx="1695">
                  <c:v>5.253090421637185</c:v>
                </c:pt>
                <c:pt idx="1696">
                  <c:v>5.2862499340554736</c:v>
                </c:pt>
                <c:pt idx="1697">
                  <c:v>5.278358124053482</c:v>
                </c:pt>
                <c:pt idx="1698">
                  <c:v>5.2746420258414357</c:v>
                </c:pt>
                <c:pt idx="1699">
                  <c:v>5.2724081818109871</c:v>
                </c:pt>
                <c:pt idx="1700">
                  <c:v>5.2955969712283784</c:v>
                </c:pt>
                <c:pt idx="1701">
                  <c:v>5.2821075519099088</c:v>
                </c:pt>
                <c:pt idx="1702">
                  <c:v>5.299537325285133</c:v>
                </c:pt>
                <c:pt idx="1703">
                  <c:v>5.2818160831807281</c:v>
                </c:pt>
                <c:pt idx="1704">
                  <c:v>5.2624108198758206</c:v>
                </c:pt>
                <c:pt idx="1705">
                  <c:v>5.2473125839638897</c:v>
                </c:pt>
                <c:pt idx="1706">
                  <c:v>5.2461494241722839</c:v>
                </c:pt>
                <c:pt idx="1707">
                  <c:v>5.2492931695116329</c:v>
                </c:pt>
                <c:pt idx="1708">
                  <c:v>5.2410987809746272</c:v>
                </c:pt>
                <c:pt idx="1709">
                  <c:v>5.2402742943062108</c:v>
                </c:pt>
                <c:pt idx="1710">
                  <c:v>5.2424641860741144</c:v>
                </c:pt>
                <c:pt idx="1711">
                  <c:v>5.2600551897080106</c:v>
                </c:pt>
                <c:pt idx="1712">
                  <c:v>5.2743119391536766</c:v>
                </c:pt>
                <c:pt idx="1713">
                  <c:v>5.2618511903379703</c:v>
                </c:pt>
                <c:pt idx="1714">
                  <c:v>5.2995518570059579</c:v>
                </c:pt>
                <c:pt idx="1715">
                  <c:v>5.2847201447074816</c:v>
                </c:pt>
                <c:pt idx="1716">
                  <c:v>5.2848600559602366</c:v>
                </c:pt>
                <c:pt idx="1717">
                  <c:v>5.2842501813315534</c:v>
                </c:pt>
                <c:pt idx="1718">
                  <c:v>5.2613701189791211</c:v>
                </c:pt>
                <c:pt idx="1719">
                  <c:v>5.2684646263333184</c:v>
                </c:pt>
                <c:pt idx="1720">
                  <c:v>5.2879095008845054</c:v>
                </c:pt>
                <c:pt idx="1721">
                  <c:v>5.2883915621342359</c:v>
                </c:pt>
                <c:pt idx="1722">
                  <c:v>5.3078657519244334</c:v>
                </c:pt>
                <c:pt idx="1723">
                  <c:v>5.300548071167472</c:v>
                </c:pt>
                <c:pt idx="1724">
                  <c:v>5.2812564995999924</c:v>
                </c:pt>
                <c:pt idx="1725">
                  <c:v>5.3023682982049607</c:v>
                </c:pt>
                <c:pt idx="1726">
                  <c:v>5.3014977235865954</c:v>
                </c:pt>
                <c:pt idx="1727">
                  <c:v>5.2822993040327928</c:v>
                </c:pt>
                <c:pt idx="1728">
                  <c:v>5.2832476659627359</c:v>
                </c:pt>
                <c:pt idx="1729">
                  <c:v>5.2649419270516029</c:v>
                </c:pt>
                <c:pt idx="1730">
                  <c:v>5.3107101096609233</c:v>
                </c:pt>
                <c:pt idx="1731">
                  <c:v>5.3224239736227572</c:v>
                </c:pt>
                <c:pt idx="1732">
                  <c:v>5.3463734119357618</c:v>
                </c:pt>
                <c:pt idx="1733">
                  <c:v>5.3452140704741149</c:v>
                </c:pt>
                <c:pt idx="1734">
                  <c:v>5.3172925180935184</c:v>
                </c:pt>
                <c:pt idx="1735">
                  <c:v>5.3070331280977667</c:v>
                </c:pt>
                <c:pt idx="1736">
                  <c:v>5.3104253905970138</c:v>
                </c:pt>
                <c:pt idx="1737">
                  <c:v>5.3148229141557701</c:v>
                </c:pt>
                <c:pt idx="1738">
                  <c:v>5.2977275125377412</c:v>
                </c:pt>
                <c:pt idx="1739">
                  <c:v>5.3188035982249904</c:v>
                </c:pt>
                <c:pt idx="1740">
                  <c:v>5.3459725438681636</c:v>
                </c:pt>
                <c:pt idx="1741">
                  <c:v>5.3460051786826206</c:v>
                </c:pt>
                <c:pt idx="1742">
                  <c:v>5.3407516392952239</c:v>
                </c:pt>
                <c:pt idx="1743">
                  <c:v>5.3443647103787706</c:v>
                </c:pt>
                <c:pt idx="1744">
                  <c:v>5.3882248824730183</c:v>
                </c:pt>
                <c:pt idx="1745">
                  <c:v>5.4011488261021716</c:v>
                </c:pt>
                <c:pt idx="1746">
                  <c:v>5.4064170054649461</c:v>
                </c:pt>
                <c:pt idx="1747">
                  <c:v>5.4257763822614633</c:v>
                </c:pt>
                <c:pt idx="1748">
                  <c:v>5.453068062747235</c:v>
                </c:pt>
                <c:pt idx="1749">
                  <c:v>5.4231048048817936</c:v>
                </c:pt>
                <c:pt idx="1750">
                  <c:v>5.396173339678116</c:v>
                </c:pt>
                <c:pt idx="1751">
                  <c:v>5.4416569555516858</c:v>
                </c:pt>
                <c:pt idx="1752">
                  <c:v>5.4206170716812467</c:v>
                </c:pt>
                <c:pt idx="1753">
                  <c:v>5.4142193360714268</c:v>
                </c:pt>
                <c:pt idx="1754">
                  <c:v>5.4231330889281129</c:v>
                </c:pt>
                <c:pt idx="1755">
                  <c:v>5.4152344170389419</c:v>
                </c:pt>
                <c:pt idx="1756">
                  <c:v>5.4010149543045181</c:v>
                </c:pt>
                <c:pt idx="1757">
                  <c:v>5.3817126277013339</c:v>
                </c:pt>
                <c:pt idx="1758">
                  <c:v>5.4089683118624494</c:v>
                </c:pt>
                <c:pt idx="1759">
                  <c:v>5.4465742650997102</c:v>
                </c:pt>
                <c:pt idx="1760">
                  <c:v>5.4855233927226497</c:v>
                </c:pt>
                <c:pt idx="1761">
                  <c:v>5.4837438954991189</c:v>
                </c:pt>
                <c:pt idx="1762">
                  <c:v>5.5347239990646813</c:v>
                </c:pt>
                <c:pt idx="1763">
                  <c:v>5.5301891727904069</c:v>
                </c:pt>
                <c:pt idx="1764">
                  <c:v>5.540562367555995</c:v>
                </c:pt>
                <c:pt idx="1765">
                  <c:v>5.5293662143434794</c:v>
                </c:pt>
                <c:pt idx="1766">
                  <c:v>5.5237084725548504</c:v>
                </c:pt>
                <c:pt idx="1767">
                  <c:v>5.496425598092415</c:v>
                </c:pt>
                <c:pt idx="1768">
                  <c:v>5.5327394575397726</c:v>
                </c:pt>
                <c:pt idx="1769">
                  <c:v>5.5729367776410017</c:v>
                </c:pt>
                <c:pt idx="1770">
                  <c:v>5.6114208183148611</c:v>
                </c:pt>
                <c:pt idx="1771">
                  <c:v>5.605694835512038</c:v>
                </c:pt>
                <c:pt idx="1772">
                  <c:v>5.6297519917707719</c:v>
                </c:pt>
                <c:pt idx="1773">
                  <c:v>5.6387162485828499</c:v>
                </c:pt>
                <c:pt idx="1774">
                  <c:v>5.658911511125126</c:v>
                </c:pt>
                <c:pt idx="1775">
                  <c:v>5.6534309973188632</c:v>
                </c:pt>
                <c:pt idx="1776">
                  <c:v>5.6504952675067228</c:v>
                </c:pt>
                <c:pt idx="1777">
                  <c:v>5.6395892614504204</c:v>
                </c:pt>
                <c:pt idx="1778">
                  <c:v>5.6759067625339013</c:v>
                </c:pt>
                <c:pt idx="1779">
                  <c:v>5.6758144324290614</c:v>
                </c:pt>
                <c:pt idx="1780">
                  <c:v>5.6530063403069057</c:v>
                </c:pt>
                <c:pt idx="1781">
                  <c:v>5.652042231161909</c:v>
                </c:pt>
                <c:pt idx="1782">
                  <c:v>5.6350058792063278</c:v>
                </c:pt>
                <c:pt idx="1783">
                  <c:v>5.6410945834271482</c:v>
                </c:pt>
                <c:pt idx="1784">
                  <c:v>5.6920972709972784</c:v>
                </c:pt>
                <c:pt idx="1785">
                  <c:v>5.7278324384872077</c:v>
                </c:pt>
                <c:pt idx="1786">
                  <c:v>5.7326856597219198</c:v>
                </c:pt>
                <c:pt idx="1787">
                  <c:v>5.7325858110879961</c:v>
                </c:pt>
                <c:pt idx="1788">
                  <c:v>5.7785132492631197</c:v>
                </c:pt>
                <c:pt idx="1789">
                  <c:v>5.7521420421541363</c:v>
                </c:pt>
                <c:pt idx="1790">
                  <c:v>5.773593058397398</c:v>
                </c:pt>
                <c:pt idx="1791">
                  <c:v>5.7399229173144892</c:v>
                </c:pt>
                <c:pt idx="1792">
                  <c:v>5.7697380367522344</c:v>
                </c:pt>
                <c:pt idx="1793">
                  <c:v>5.7790422983826533</c:v>
                </c:pt>
                <c:pt idx="1794">
                  <c:v>5.7774388135102779</c:v>
                </c:pt>
                <c:pt idx="1795">
                  <c:v>5.752144316415813</c:v>
                </c:pt>
                <c:pt idx="1796">
                  <c:v>5.7247854727246228</c:v>
                </c:pt>
                <c:pt idx="1797">
                  <c:v>5.6937244060311087</c:v>
                </c:pt>
                <c:pt idx="1798">
                  <c:v>5.7035486441972063</c:v>
                </c:pt>
                <c:pt idx="1799">
                  <c:v>5.6884484254146912</c:v>
                </c:pt>
                <c:pt idx="1800">
                  <c:v>5.7122258711757459</c:v>
                </c:pt>
                <c:pt idx="1801">
                  <c:v>5.7272215294683066</c:v>
                </c:pt>
                <c:pt idx="1802">
                  <c:v>5.7528193805687406</c:v>
                </c:pt>
                <c:pt idx="1803">
                  <c:v>5.7479401239169814</c:v>
                </c:pt>
                <c:pt idx="1804">
                  <c:v>5.7555584096829371</c:v>
                </c:pt>
                <c:pt idx="1805">
                  <c:v>5.7872335673677808</c:v>
                </c:pt>
                <c:pt idx="1806">
                  <c:v>5.7926170880834551</c:v>
                </c:pt>
                <c:pt idx="1807">
                  <c:v>5.7565194147194729</c:v>
                </c:pt>
                <c:pt idx="1808">
                  <c:v>5.7613433723592458</c:v>
                </c:pt>
                <c:pt idx="1809">
                  <c:v>5.7685798341024404</c:v>
                </c:pt>
                <c:pt idx="1810">
                  <c:v>5.7939244660869109</c:v>
                </c:pt>
                <c:pt idx="1811">
                  <c:v>5.8058880819182113</c:v>
                </c:pt>
                <c:pt idx="1812">
                  <c:v>5.8410538929737852</c:v>
                </c:pt>
                <c:pt idx="1813">
                  <c:v>5.8418418406965724</c:v>
                </c:pt>
                <c:pt idx="1814">
                  <c:v>5.8917457864988299</c:v>
                </c:pt>
                <c:pt idx="1815">
                  <c:v>5.9252044355994054</c:v>
                </c:pt>
                <c:pt idx="1816">
                  <c:v>5.935163741558604</c:v>
                </c:pt>
                <c:pt idx="1817">
                  <c:v>5.9222162034838872</c:v>
                </c:pt>
                <c:pt idx="1818">
                  <c:v>5.9495102742823702</c:v>
                </c:pt>
                <c:pt idx="1819">
                  <c:v>5.9603295672011551</c:v>
                </c:pt>
                <c:pt idx="1820">
                  <c:v>5.9466506246086608</c:v>
                </c:pt>
                <c:pt idx="1821">
                  <c:v>5.9374572331289333</c:v>
                </c:pt>
                <c:pt idx="1822">
                  <c:v>5.9713216694600222</c:v>
                </c:pt>
                <c:pt idx="1823">
                  <c:v>5.9903876785604266</c:v>
                </c:pt>
                <c:pt idx="1824">
                  <c:v>6.0061638669939468</c:v>
                </c:pt>
                <c:pt idx="1825">
                  <c:v>5.9875593198593062</c:v>
                </c:pt>
                <c:pt idx="1826">
                  <c:v>5.9826141960107586</c:v>
                </c:pt>
                <c:pt idx="1827">
                  <c:v>6.0080464813536816</c:v>
                </c:pt>
                <c:pt idx="1828">
                  <c:v>5.9827948297382454</c:v>
                </c:pt>
                <c:pt idx="1829">
                  <c:v>5.9992172923431433</c:v>
                </c:pt>
                <c:pt idx="1830">
                  <c:v>5.9931563361363409</c:v>
                </c:pt>
                <c:pt idx="1831">
                  <c:v>6.0180102844602166</c:v>
                </c:pt>
                <c:pt idx="1832">
                  <c:v>6.0515021251739034</c:v>
                </c:pt>
                <c:pt idx="1833">
                  <c:v>6.0335156712378533</c:v>
                </c:pt>
                <c:pt idx="1834">
                  <c:v>6.0279130388042761</c:v>
                </c:pt>
                <c:pt idx="1835">
                  <c:v>6.0203849694877984</c:v>
                </c:pt>
                <c:pt idx="1836">
                  <c:v>6.0200691301703033</c:v>
                </c:pt>
                <c:pt idx="1837">
                  <c:v>6.0429084829240276</c:v>
                </c:pt>
                <c:pt idx="1838">
                  <c:v>6.0393917256234149</c:v>
                </c:pt>
                <c:pt idx="1839">
                  <c:v>6.0739956575500109</c:v>
                </c:pt>
                <c:pt idx="1840">
                  <c:v>6.1118890405756501</c:v>
                </c:pt>
                <c:pt idx="1841">
                  <c:v>6.0805080407255456</c:v>
                </c:pt>
                <c:pt idx="1842">
                  <c:v>6.084943673992508</c:v>
                </c:pt>
                <c:pt idx="1843">
                  <c:v>6.1024720884863548</c:v>
                </c:pt>
                <c:pt idx="1844">
                  <c:v>6.1004156564389884</c:v>
                </c:pt>
                <c:pt idx="1845">
                  <c:v>6.1036157632819146</c:v>
                </c:pt>
                <c:pt idx="1846">
                  <c:v>6.0802911156951502</c:v>
                </c:pt>
                <c:pt idx="1847">
                  <c:v>6.1089213322707536</c:v>
                </c:pt>
                <c:pt idx="1848">
                  <c:v>6.128438662584049</c:v>
                </c:pt>
                <c:pt idx="1849">
                  <c:v>6.0658271972026387</c:v>
                </c:pt>
                <c:pt idx="1850">
                  <c:v>6.0512182328252191</c:v>
                </c:pt>
                <c:pt idx="1851">
                  <c:v>6.0716192282633976</c:v>
                </c:pt>
                <c:pt idx="1852">
                  <c:v>6.0832515400613527</c:v>
                </c:pt>
                <c:pt idx="1853">
                  <c:v>6.0889411678961194</c:v>
                </c:pt>
                <c:pt idx="1854">
                  <c:v>6.1045764082268166</c:v>
                </c:pt>
                <c:pt idx="1855">
                  <c:v>6.1045970885796086</c:v>
                </c:pt>
                <c:pt idx="1856">
                  <c:v>6.0950638512486961</c:v>
                </c:pt>
                <c:pt idx="1857">
                  <c:v>6.1068543627854517</c:v>
                </c:pt>
                <c:pt idx="1858">
                  <c:v>6.1245560051768182</c:v>
                </c:pt>
                <c:pt idx="1859">
                  <c:v>6.1499155624772683</c:v>
                </c:pt>
                <c:pt idx="1860">
                  <c:v>6.1435220126626238</c:v>
                </c:pt>
                <c:pt idx="1861">
                  <c:v>6.1583712339044796</c:v>
                </c:pt>
                <c:pt idx="1862">
                  <c:v>6.2005891498104511</c:v>
                </c:pt>
                <c:pt idx="1863">
                  <c:v>6.1979176304770434</c:v>
                </c:pt>
                <c:pt idx="1864">
                  <c:v>6.2427140807431236</c:v>
                </c:pt>
                <c:pt idx="1865">
                  <c:v>6.2319083158168684</c:v>
                </c:pt>
                <c:pt idx="1866">
                  <c:v>6.230242338143257</c:v>
                </c:pt>
                <c:pt idx="1867">
                  <c:v>6.1974702291589923</c:v>
                </c:pt>
                <c:pt idx="1868">
                  <c:v>6.1871128388504983</c:v>
                </c:pt>
                <c:pt idx="1869">
                  <c:v>6.2044826756128133</c:v>
                </c:pt>
                <c:pt idx="1870">
                  <c:v>6.2312765712365499</c:v>
                </c:pt>
                <c:pt idx="1871">
                  <c:v>6.2480641742351564</c:v>
                </c:pt>
                <c:pt idx="1872">
                  <c:v>6.2674228975814588</c:v>
                </c:pt>
                <c:pt idx="1873">
                  <c:v>6.2802217427274769</c:v>
                </c:pt>
                <c:pt idx="1874">
                  <c:v>6.2491239802392764</c:v>
                </c:pt>
                <c:pt idx="1875">
                  <c:v>6.2848935126509673</c:v>
                </c:pt>
                <c:pt idx="1876">
                  <c:v>6.2644399922248732</c:v>
                </c:pt>
                <c:pt idx="1877">
                  <c:v>6.2811792771089161</c:v>
                </c:pt>
                <c:pt idx="1878">
                  <c:v>6.2954154307179806</c:v>
                </c:pt>
                <c:pt idx="1879">
                  <c:v>6.2951563426475694</c:v>
                </c:pt>
                <c:pt idx="1880">
                  <c:v>6.3024848965702223</c:v>
                </c:pt>
                <c:pt idx="1881">
                  <c:v>6.3395781799539783</c:v>
                </c:pt>
                <c:pt idx="1882">
                  <c:v>6.3745509455809746</c:v>
                </c:pt>
                <c:pt idx="1883">
                  <c:v>6.3672209787322034</c:v>
                </c:pt>
                <c:pt idx="1884">
                  <c:v>6.3805573807671037</c:v>
                </c:pt>
                <c:pt idx="1885">
                  <c:v>6.3787323310297488</c:v>
                </c:pt>
                <c:pt idx="1886">
                  <c:v>6.3478276101289559</c:v>
                </c:pt>
                <c:pt idx="1887">
                  <c:v>6.3127586487032854</c:v>
                </c:pt>
                <c:pt idx="1888">
                  <c:v>6.3391849401813696</c:v>
                </c:pt>
                <c:pt idx="1889">
                  <c:v>6.3430263001992913</c:v>
                </c:pt>
                <c:pt idx="1890">
                  <c:v>6.342728621373289</c:v>
                </c:pt>
                <c:pt idx="1891">
                  <c:v>6.3677550656658521</c:v>
                </c:pt>
                <c:pt idx="1892">
                  <c:v>6.361926217231912</c:v>
                </c:pt>
                <c:pt idx="1893">
                  <c:v>6.3752135768535556</c:v>
                </c:pt>
                <c:pt idx="1894">
                  <c:v>6.3934256739021764</c:v>
                </c:pt>
                <c:pt idx="1895">
                  <c:v>6.4322127456921656</c:v>
                </c:pt>
                <c:pt idx="1896">
                  <c:v>6.4526969888416197</c:v>
                </c:pt>
                <c:pt idx="1897">
                  <c:v>6.47950565246488</c:v>
                </c:pt>
                <c:pt idx="1898">
                  <c:v>6.4833704382272748</c:v>
                </c:pt>
                <c:pt idx="1899">
                  <c:v>6.4695752454433553</c:v>
                </c:pt>
                <c:pt idx="1900">
                  <c:v>6.5032369004384973</c:v>
                </c:pt>
                <c:pt idx="1901">
                  <c:v>6.5227908269017618</c:v>
                </c:pt>
                <c:pt idx="1902">
                  <c:v>6.5317057972501358</c:v>
                </c:pt>
                <c:pt idx="1903">
                  <c:v>6.5008028493516186</c:v>
                </c:pt>
                <c:pt idx="1904">
                  <c:v>6.4618610364641098</c:v>
                </c:pt>
                <c:pt idx="1905">
                  <c:v>6.5465723687448207</c:v>
                </c:pt>
                <c:pt idx="1906">
                  <c:v>6.5425711010120304</c:v>
                </c:pt>
                <c:pt idx="1907">
                  <c:v>6.5484503013747482</c:v>
                </c:pt>
                <c:pt idx="1908">
                  <c:v>6.5417063627651544</c:v>
                </c:pt>
                <c:pt idx="1909">
                  <c:v>6.5457442313200334</c:v>
                </c:pt>
                <c:pt idx="1910">
                  <c:v>6.5991288998362334</c:v>
                </c:pt>
                <c:pt idx="1911">
                  <c:v>6.5838416859677196</c:v>
                </c:pt>
                <c:pt idx="1912">
                  <c:v>6.5687290410937864</c:v>
                </c:pt>
                <c:pt idx="1913">
                  <c:v>6.5811863293225219</c:v>
                </c:pt>
                <c:pt idx="1914">
                  <c:v>6.5195577762842367</c:v>
                </c:pt>
                <c:pt idx="1915">
                  <c:v>6.5456000098398439</c:v>
                </c:pt>
                <c:pt idx="1916">
                  <c:v>6.5595050384540299</c:v>
                </c:pt>
                <c:pt idx="1917">
                  <c:v>6.54332307465212</c:v>
                </c:pt>
                <c:pt idx="1918">
                  <c:v>6.4662734669208337</c:v>
                </c:pt>
                <c:pt idx="1919">
                  <c:v>6.4229401758440972</c:v>
                </c:pt>
                <c:pt idx="1920">
                  <c:v>6.4625083103328729</c:v>
                </c:pt>
                <c:pt idx="1921">
                  <c:v>6.5325546240223904</c:v>
                </c:pt>
                <c:pt idx="1922">
                  <c:v>6.5886184733161262</c:v>
                </c:pt>
                <c:pt idx="1923">
                  <c:v>6.5805484367807834</c:v>
                </c:pt>
                <c:pt idx="1924">
                  <c:v>6.6136557453158478</c:v>
                </c:pt>
                <c:pt idx="1925">
                  <c:v>6.6018499111231836</c:v>
                </c:pt>
                <c:pt idx="1926">
                  <c:v>6.5806302952461424</c:v>
                </c:pt>
                <c:pt idx="1927">
                  <c:v>6.588396670226893</c:v>
                </c:pt>
                <c:pt idx="1928">
                  <c:v>6.5908424329765003</c:v>
                </c:pt>
                <c:pt idx="1929">
                  <c:v>6.6062776676249539</c:v>
                </c:pt>
                <c:pt idx="1930">
                  <c:v>6.6233610120013546</c:v>
                </c:pt>
                <c:pt idx="1931">
                  <c:v>6.6013500135294301</c:v>
                </c:pt>
                <c:pt idx="1932">
                  <c:v>6.6096657520769666</c:v>
                </c:pt>
                <c:pt idx="1933">
                  <c:v>6.595314262361061</c:v>
                </c:pt>
                <c:pt idx="1934">
                  <c:v>6.5640466678559228</c:v>
                </c:pt>
                <c:pt idx="1935">
                  <c:v>6.5647835523012033</c:v>
                </c:pt>
                <c:pt idx="1936">
                  <c:v>6.5767288704486946</c:v>
                </c:pt>
                <c:pt idx="1937">
                  <c:v>6.5587620842281789</c:v>
                </c:pt>
                <c:pt idx="1938">
                  <c:v>6.6267749815518817</c:v>
                </c:pt>
                <c:pt idx="1939">
                  <c:v>6.6415932661803936</c:v>
                </c:pt>
                <c:pt idx="1940">
                  <c:v>6.6342051936002111</c:v>
                </c:pt>
                <c:pt idx="1941">
                  <c:v>6.6243710034975027</c:v>
                </c:pt>
                <c:pt idx="1942">
                  <c:v>6.5994248883383753</c:v>
                </c:pt>
                <c:pt idx="1943">
                  <c:v>6.5798714746227098</c:v>
                </c:pt>
                <c:pt idx="1944">
                  <c:v>6.6059154096489632</c:v>
                </c:pt>
                <c:pt idx="1945">
                  <c:v>6.6546017721926942</c:v>
                </c:pt>
                <c:pt idx="1946">
                  <c:v>6.6637845660888946</c:v>
                </c:pt>
                <c:pt idx="1947">
                  <c:v>6.6544525789719637</c:v>
                </c:pt>
                <c:pt idx="1948">
                  <c:v>6.6736711323204636</c:v>
                </c:pt>
                <c:pt idx="1949">
                  <c:v>6.6879676961203174</c:v>
                </c:pt>
                <c:pt idx="1950">
                  <c:v>6.6619145778343887</c:v>
                </c:pt>
                <c:pt idx="1951">
                  <c:v>6.6608561513609867</c:v>
                </c:pt>
                <c:pt idx="1952">
                  <c:v>6.6411138355171513</c:v>
                </c:pt>
                <c:pt idx="1953">
                  <c:v>6.6163142822134917</c:v>
                </c:pt>
                <c:pt idx="1954">
                  <c:v>6.6329759122141549</c:v>
                </c:pt>
                <c:pt idx="1955">
                  <c:v>6.6543383901926187</c:v>
                </c:pt>
                <c:pt idx="1956">
                  <c:v>6.649153088854713</c:v>
                </c:pt>
                <c:pt idx="1957">
                  <c:v>6.6916217259658008</c:v>
                </c:pt>
                <c:pt idx="1958">
                  <c:v>6.6934318293737887</c:v>
                </c:pt>
                <c:pt idx="1959">
                  <c:v>6.7224031191627152</c:v>
                </c:pt>
                <c:pt idx="1960">
                  <c:v>6.7134211262397052</c:v>
                </c:pt>
                <c:pt idx="1961">
                  <c:v>6.7256753454811964</c:v>
                </c:pt>
                <c:pt idx="1962">
                  <c:v>6.732977899375939</c:v>
                </c:pt>
                <c:pt idx="1963">
                  <c:v>6.7146992481379497</c:v>
                </c:pt>
                <c:pt idx="1964">
                  <c:v>6.7031175236628524</c:v>
                </c:pt>
                <c:pt idx="1965">
                  <c:v>6.6953449159260598</c:v>
                </c:pt>
                <c:pt idx="1966">
                  <c:v>6.7267260241402136</c:v>
                </c:pt>
                <c:pt idx="1967">
                  <c:v>6.8160563677135801</c:v>
                </c:pt>
                <c:pt idx="1968">
                  <c:v>6.8344272330184097</c:v>
                </c:pt>
                <c:pt idx="1969">
                  <c:v>6.8187668506927643</c:v>
                </c:pt>
                <c:pt idx="1970">
                  <c:v>6.773865223892205</c:v>
                </c:pt>
                <c:pt idx="1971">
                  <c:v>6.735421213946613</c:v>
                </c:pt>
                <c:pt idx="1972">
                  <c:v>6.7238307403564566</c:v>
                </c:pt>
                <c:pt idx="1973">
                  <c:v>6.716611283352325</c:v>
                </c:pt>
                <c:pt idx="1974">
                  <c:v>6.7776180950512446</c:v>
                </c:pt>
                <c:pt idx="1975">
                  <c:v>6.7669057111867366</c:v>
                </c:pt>
                <c:pt idx="1976">
                  <c:v>6.7995538038273571</c:v>
                </c:pt>
                <c:pt idx="1977">
                  <c:v>6.8100726083038614</c:v>
                </c:pt>
                <c:pt idx="1978">
                  <c:v>6.8170155367140914</c:v>
                </c:pt>
                <c:pt idx="1979">
                  <c:v>6.830546623916538</c:v>
                </c:pt>
                <c:pt idx="1980">
                  <c:v>6.8439346197233037</c:v>
                </c:pt>
                <c:pt idx="1981">
                  <c:v>6.8710640640738374</c:v>
                </c:pt>
                <c:pt idx="1982">
                  <c:v>6.8182257221996574</c:v>
                </c:pt>
                <c:pt idx="1983">
                  <c:v>6.8134804705393268</c:v>
                </c:pt>
                <c:pt idx="1984">
                  <c:v>6.8493811871302199</c:v>
                </c:pt>
                <c:pt idx="1985">
                  <c:v>6.835839529669995</c:v>
                </c:pt>
                <c:pt idx="1986">
                  <c:v>6.8660579665401178</c:v>
                </c:pt>
                <c:pt idx="1987">
                  <c:v>6.8401271994522954</c:v>
                </c:pt>
                <c:pt idx="1988">
                  <c:v>6.8633501294269026</c:v>
                </c:pt>
                <c:pt idx="1989">
                  <c:v>6.8481236796730158</c:v>
                </c:pt>
                <c:pt idx="1990">
                  <c:v>6.8698346020120802</c:v>
                </c:pt>
                <c:pt idx="1991">
                  <c:v>6.8882370721510338</c:v>
                </c:pt>
                <c:pt idx="1992">
                  <c:v>6.901318099444353</c:v>
                </c:pt>
                <c:pt idx="1993">
                  <c:v>6.9105962749988148</c:v>
                </c:pt>
                <c:pt idx="1994">
                  <c:v>6.9013898363776214</c:v>
                </c:pt>
                <c:pt idx="1995">
                  <c:v>6.8832711441172654</c:v>
                </c:pt>
                <c:pt idx="1996">
                  <c:v>6.8428130111488628</c:v>
                </c:pt>
                <c:pt idx="1997">
                  <c:v>6.867229547072502</c:v>
                </c:pt>
                <c:pt idx="1998">
                  <c:v>6.890828749120832</c:v>
                </c:pt>
                <c:pt idx="1999">
                  <c:v>6.9265045286819502</c:v>
                </c:pt>
                <c:pt idx="2000">
                  <c:v>6.9326255995002164</c:v>
                </c:pt>
                <c:pt idx="2001">
                  <c:v>6.9253269355415794</c:v>
                </c:pt>
                <c:pt idx="2002">
                  <c:v>6.9187351616774686</c:v>
                </c:pt>
                <c:pt idx="2003">
                  <c:v>6.9355259672659209</c:v>
                </c:pt>
                <c:pt idx="2004">
                  <c:v>6.9175266422873669</c:v>
                </c:pt>
                <c:pt idx="2005">
                  <c:v>6.9291943424381452</c:v>
                </c:pt>
                <c:pt idx="2006">
                  <c:v>6.8941909585493928</c:v>
                </c:pt>
                <c:pt idx="2007">
                  <c:v>6.9146500890696538</c:v>
                </c:pt>
                <c:pt idx="2008">
                  <c:v>6.9525811636771531</c:v>
                </c:pt>
                <c:pt idx="2009">
                  <c:v>6.9874557170539404</c:v>
                </c:pt>
                <c:pt idx="2010">
                  <c:v>7.0147158147481816</c:v>
                </c:pt>
                <c:pt idx="2011">
                  <c:v>6.999940979362905</c:v>
                </c:pt>
                <c:pt idx="2012">
                  <c:v>6.9366489581592834</c:v>
                </c:pt>
                <c:pt idx="2013">
                  <c:v>6.927435270333099</c:v>
                </c:pt>
                <c:pt idx="2014">
                  <c:v>6.9440880966672403</c:v>
                </c:pt>
                <c:pt idx="2015">
                  <c:v>6.9320048359848352</c:v>
                </c:pt>
                <c:pt idx="2016">
                  <c:v>6.935468060770317</c:v>
                </c:pt>
                <c:pt idx="2017">
                  <c:v>6.9754926577208201</c:v>
                </c:pt>
                <c:pt idx="2018">
                  <c:v>7.0427280409285888</c:v>
                </c:pt>
                <c:pt idx="2019">
                  <c:v>7.0483596609087602</c:v>
                </c:pt>
                <c:pt idx="2020">
                  <c:v>7.0443641313078196</c:v>
                </c:pt>
                <c:pt idx="2021">
                  <c:v>7.0603417446091692</c:v>
                </c:pt>
                <c:pt idx="2022">
                  <c:v>7.1805478963253133</c:v>
                </c:pt>
                <c:pt idx="2023">
                  <c:v>7.1543434862635849</c:v>
                </c:pt>
                <c:pt idx="2024">
                  <c:v>7.1936163760301772</c:v>
                </c:pt>
                <c:pt idx="2025">
                  <c:v>7.2546164485344429</c:v>
                </c:pt>
                <c:pt idx="2026">
                  <c:v>7.2670396922164979</c:v>
                </c:pt>
                <c:pt idx="2027">
                  <c:v>7.2929678044451789</c:v>
                </c:pt>
                <c:pt idx="2028">
                  <c:v>7.3092482373543151</c:v>
                </c:pt>
                <c:pt idx="2029">
                  <c:v>7.2408512358777841</c:v>
                </c:pt>
                <c:pt idx="2030">
                  <c:v>7.268778945257738</c:v>
                </c:pt>
                <c:pt idx="2031">
                  <c:v>7.3332564600142396</c:v>
                </c:pt>
                <c:pt idx="2032">
                  <c:v>7.3176200538462366</c:v>
                </c:pt>
                <c:pt idx="2033">
                  <c:v>7.3137280754666696</c:v>
                </c:pt>
                <c:pt idx="2034">
                  <c:v>7.3222190047788001</c:v>
                </c:pt>
                <c:pt idx="2035">
                  <c:v>7.3029349813145554</c:v>
                </c:pt>
                <c:pt idx="2036">
                  <c:v>7.3402898059969637</c:v>
                </c:pt>
                <c:pt idx="2037">
                  <c:v>7.3308910543890784</c:v>
                </c:pt>
                <c:pt idx="2038">
                  <c:v>7.3470544100035644</c:v>
                </c:pt>
                <c:pt idx="2039">
                  <c:v>7.3739070618553697</c:v>
                </c:pt>
                <c:pt idx="2040">
                  <c:v>7.4233281993796094</c:v>
                </c:pt>
                <c:pt idx="2041">
                  <c:v>7.3472224267406174</c:v>
                </c:pt>
                <c:pt idx="2042">
                  <c:v>7.3858328450755364</c:v>
                </c:pt>
                <c:pt idx="2043">
                  <c:v>7.4649785791042014</c:v>
                </c:pt>
                <c:pt idx="2044">
                  <c:v>7.4086646700460683</c:v>
                </c:pt>
                <c:pt idx="2045">
                  <c:v>7.4413309990933874</c:v>
                </c:pt>
                <c:pt idx="2046">
                  <c:v>7.5188871779337401</c:v>
                </c:pt>
                <c:pt idx="2047">
                  <c:v>7.5489883147811296</c:v>
                </c:pt>
                <c:pt idx="2048">
                  <c:v>7.5904808558671357</c:v>
                </c:pt>
                <c:pt idx="2049">
                  <c:v>7.5908166062270084</c:v>
                </c:pt>
                <c:pt idx="2050">
                  <c:v>7.5633267863492497</c:v>
                </c:pt>
                <c:pt idx="2051">
                  <c:v>7.6532317153929847</c:v>
                </c:pt>
                <c:pt idx="2052">
                  <c:v>7.680003833359299</c:v>
                </c:pt>
                <c:pt idx="2053">
                  <c:v>7.6865422345197247</c:v>
                </c:pt>
                <c:pt idx="2054">
                  <c:v>7.7025925953910823</c:v>
                </c:pt>
                <c:pt idx="2055">
                  <c:v>7.7651704570133839</c:v>
                </c:pt>
                <c:pt idx="2056">
                  <c:v>7.8778588294715171</c:v>
                </c:pt>
                <c:pt idx="2057">
                  <c:v>7.937588043140515</c:v>
                </c:pt>
                <c:pt idx="2058">
                  <c:v>7.9851974670603472</c:v>
                </c:pt>
                <c:pt idx="2059">
                  <c:v>7.9814202854171779</c:v>
                </c:pt>
                <c:pt idx="2060">
                  <c:v>7.9244550850487574</c:v>
                </c:pt>
                <c:pt idx="2061">
                  <c:v>7.8375518903748693</c:v>
                </c:pt>
                <c:pt idx="2062">
                  <c:v>7.8271669324437303</c:v>
                </c:pt>
                <c:pt idx="2063">
                  <c:v>7.8863131391471413</c:v>
                </c:pt>
                <c:pt idx="2064">
                  <c:v>7.909450673261996</c:v>
                </c:pt>
                <c:pt idx="2065">
                  <c:v>7.8858071546731532</c:v>
                </c:pt>
                <c:pt idx="2066">
                  <c:v>7.8344718677679444</c:v>
                </c:pt>
                <c:pt idx="2067">
                  <c:v>7.8586168857322862</c:v>
                </c:pt>
                <c:pt idx="2068">
                  <c:v>7.8583667790618454</c:v>
                </c:pt>
                <c:pt idx="2069">
                  <c:v>7.9615874807693254</c:v>
                </c:pt>
                <c:pt idx="2070">
                  <c:v>8.0008341653188033</c:v>
                </c:pt>
                <c:pt idx="2071">
                  <c:v>8.0170790499016356</c:v>
                </c:pt>
                <c:pt idx="2072">
                  <c:v>8.0773818608327392</c:v>
                </c:pt>
                <c:pt idx="2073">
                  <c:v>8.156435713164834</c:v>
                </c:pt>
                <c:pt idx="2074">
                  <c:v>8.2047179133251387</c:v>
                </c:pt>
                <c:pt idx="2075">
                  <c:v>8.1906587791486256</c:v>
                </c:pt>
                <c:pt idx="2076">
                  <c:v>8.201666951312184</c:v>
                </c:pt>
                <c:pt idx="2077">
                  <c:v>8.1978458374623031</c:v>
                </c:pt>
                <c:pt idx="2078">
                  <c:v>8.1699082734815018</c:v>
                </c:pt>
                <c:pt idx="2079">
                  <c:v>8.1194811810411238</c:v>
                </c:pt>
                <c:pt idx="2080">
                  <c:v>8.0847633766183371</c:v>
                </c:pt>
                <c:pt idx="2081">
                  <c:v>8.0791900791264002</c:v>
                </c:pt>
                <c:pt idx="2082">
                  <c:v>8.0054489876833461</c:v>
                </c:pt>
                <c:pt idx="2083">
                  <c:v>8.0223609109282297</c:v>
                </c:pt>
                <c:pt idx="2084">
                  <c:v>7.99808264623758</c:v>
                </c:pt>
                <c:pt idx="2085">
                  <c:v>8.0207729616228178</c:v>
                </c:pt>
                <c:pt idx="2086">
                  <c:v>8.053692679806721</c:v>
                </c:pt>
                <c:pt idx="2087">
                  <c:v>8.145462250683984</c:v>
                </c:pt>
                <c:pt idx="2088">
                  <c:v>8.0465392407038117</c:v>
                </c:pt>
                <c:pt idx="2089">
                  <c:v>8.0569505088724043</c:v>
                </c:pt>
                <c:pt idx="2090">
                  <c:v>8.1221164087814586</c:v>
                </c:pt>
                <c:pt idx="2091">
                  <c:v>8.0928741413541161</c:v>
                </c:pt>
                <c:pt idx="2092">
                  <c:v>8.1308732230844374</c:v>
                </c:pt>
                <c:pt idx="2093">
                  <c:v>8.1501103582201981</c:v>
                </c:pt>
                <c:pt idx="2094">
                  <c:v>8.2150725649966958</c:v>
                </c:pt>
                <c:pt idx="2095">
                  <c:v>8.2144843687473124</c:v>
                </c:pt>
                <c:pt idx="2096">
                  <c:v>8.2311217611785743</c:v>
                </c:pt>
                <c:pt idx="2097">
                  <c:v>8.189148526296762</c:v>
                </c:pt>
                <c:pt idx="2098">
                  <c:v>8.1494136507723169</c:v>
                </c:pt>
                <c:pt idx="2099">
                  <c:v>8.1471830023868286</c:v>
                </c:pt>
                <c:pt idx="2100">
                  <c:v>8.1695860887261258</c:v>
                </c:pt>
                <c:pt idx="2101">
                  <c:v>8.2051894363854903</c:v>
                </c:pt>
                <c:pt idx="2102">
                  <c:v>8.2563563929878487</c:v>
                </c:pt>
                <c:pt idx="2103">
                  <c:v>8.2663343807304077</c:v>
                </c:pt>
                <c:pt idx="2104">
                  <c:v>8.3495766709914907</c:v>
                </c:pt>
                <c:pt idx="2105">
                  <c:v>8.3589714300866085</c:v>
                </c:pt>
                <c:pt idx="2106">
                  <c:v>8.3768031863279635</c:v>
                </c:pt>
                <c:pt idx="2107">
                  <c:v>8.3568824145119489</c:v>
                </c:pt>
                <c:pt idx="2108">
                  <c:v>8.3710090743921768</c:v>
                </c:pt>
                <c:pt idx="2109">
                  <c:v>8.3854638414090914</c:v>
                </c:pt>
                <c:pt idx="2110">
                  <c:v>8.3586851020794537</c:v>
                </c:pt>
                <c:pt idx="2111">
                  <c:v>8.3077385059850268</c:v>
                </c:pt>
                <c:pt idx="2112">
                  <c:v>8.2720796758304651</c:v>
                </c:pt>
                <c:pt idx="2113">
                  <c:v>8.308079177999792</c:v>
                </c:pt>
                <c:pt idx="2114">
                  <c:v>8.2819560456024099</c:v>
                </c:pt>
                <c:pt idx="2115">
                  <c:v>8.2872480154697783</c:v>
                </c:pt>
                <c:pt idx="2116">
                  <c:v>8.2343412097312498</c:v>
                </c:pt>
                <c:pt idx="2117">
                  <c:v>8.2282485339984373</c:v>
                </c:pt>
                <c:pt idx="2118">
                  <c:v>8.2181542413452107</c:v>
                </c:pt>
                <c:pt idx="2119">
                  <c:v>8.2117245218222319</c:v>
                </c:pt>
                <c:pt idx="2120">
                  <c:v>8.2567252020141684</c:v>
                </c:pt>
                <c:pt idx="2121">
                  <c:v>8.2911851484793662</c:v>
                </c:pt>
                <c:pt idx="2122">
                  <c:v>8.2651110626338511</c:v>
                </c:pt>
                <c:pt idx="2123">
                  <c:v>8.2996600321232936</c:v>
                </c:pt>
                <c:pt idx="2124">
                  <c:v>8.3116700800767713</c:v>
                </c:pt>
                <c:pt idx="2125">
                  <c:v>8.3448445708082524</c:v>
                </c:pt>
                <c:pt idx="2126">
                  <c:v>8.371831347081871</c:v>
                </c:pt>
                <c:pt idx="2127">
                  <c:v>8.3549180832667052</c:v>
                </c:pt>
                <c:pt idx="2128">
                  <c:v>8.2893377546361844</c:v>
                </c:pt>
                <c:pt idx="2129">
                  <c:v>8.3110344120159443</c:v>
                </c:pt>
                <c:pt idx="2130">
                  <c:v>8.3205077212975684</c:v>
                </c:pt>
                <c:pt idx="2131">
                  <c:v>8.3739515159758096</c:v>
                </c:pt>
                <c:pt idx="2132">
                  <c:v>8.5467327366466055</c:v>
                </c:pt>
                <c:pt idx="2133">
                  <c:v>8.5876009100159738</c:v>
                </c:pt>
                <c:pt idx="2134">
                  <c:v>8.6122232678009638</c:v>
                </c:pt>
                <c:pt idx="2135">
                  <c:v>8.5244548398469782</c:v>
                </c:pt>
                <c:pt idx="2136">
                  <c:v>8.4512208072639528</c:v>
                </c:pt>
                <c:pt idx="2137">
                  <c:v>8.5040454093676363</c:v>
                </c:pt>
                <c:pt idx="2138">
                  <c:v>8.5192562975928805</c:v>
                </c:pt>
                <c:pt idx="2139">
                  <c:v>8.521948838176197</c:v>
                </c:pt>
                <c:pt idx="2140">
                  <c:v>8.456714141187712</c:v>
                </c:pt>
                <c:pt idx="2141">
                  <c:v>8.4462966624340403</c:v>
                </c:pt>
                <c:pt idx="2142">
                  <c:v>8.3861910814637692</c:v>
                </c:pt>
                <c:pt idx="2143">
                  <c:v>8.3426622161902042</c:v>
                </c:pt>
                <c:pt idx="2144">
                  <c:v>8.3189997546466525</c:v>
                </c:pt>
                <c:pt idx="2145">
                  <c:v>8.3271462470430819</c:v>
                </c:pt>
                <c:pt idx="2146">
                  <c:v>8.3242639136225467</c:v>
                </c:pt>
                <c:pt idx="2147">
                  <c:v>8.3381946886834388</c:v>
                </c:pt>
                <c:pt idx="2148">
                  <c:v>8.3182245862970845</c:v>
                </c:pt>
                <c:pt idx="2149">
                  <c:v>8.3341128297615708</c:v>
                </c:pt>
                <c:pt idx="2150">
                  <c:v>8.3566084917396886</c:v>
                </c:pt>
                <c:pt idx="2151">
                  <c:v>8.3421824505224365</c:v>
                </c:pt>
                <c:pt idx="2152">
                  <c:v>8.3233140815646216</c:v>
                </c:pt>
                <c:pt idx="2153">
                  <c:v>8.3344267014085833</c:v>
                </c:pt>
                <c:pt idx="2154">
                  <c:v>8.2399035365586926</c:v>
                </c:pt>
                <c:pt idx="2155">
                  <c:v>8.2229358250533178</c:v>
                </c:pt>
                <c:pt idx="2156">
                  <c:v>8.2042500390944078</c:v>
                </c:pt>
                <c:pt idx="2157">
                  <c:v>8.14302693488162</c:v>
                </c:pt>
                <c:pt idx="2158">
                  <c:v>8.1586400335793563</c:v>
                </c:pt>
                <c:pt idx="2159">
                  <c:v>8.2109745461985444</c:v>
                </c:pt>
                <c:pt idx="2160">
                  <c:v>8.1962845603989241</c:v>
                </c:pt>
                <c:pt idx="2161">
                  <c:v>8.1671075946343485</c:v>
                </c:pt>
                <c:pt idx="2162">
                  <c:v>8.271055101476211</c:v>
                </c:pt>
                <c:pt idx="2163">
                  <c:v>8.2014162643709607</c:v>
                </c:pt>
                <c:pt idx="2164">
                  <c:v>8.2408749657424192</c:v>
                </c:pt>
                <c:pt idx="2165">
                  <c:v>8.2681191913265177</c:v>
                </c:pt>
                <c:pt idx="2166">
                  <c:v>8.3089702947207087</c:v>
                </c:pt>
                <c:pt idx="2167">
                  <c:v>8.3459941531095421</c:v>
                </c:pt>
                <c:pt idx="2168">
                  <c:v>8.3337056485871397</c:v>
                </c:pt>
                <c:pt idx="2169">
                  <c:v>8.3574841968944433</c:v>
                </c:pt>
                <c:pt idx="2170">
                  <c:v>8.3951081660336104</c:v>
                </c:pt>
                <c:pt idx="2171">
                  <c:v>8.3796614681224391</c:v>
                </c:pt>
                <c:pt idx="2172">
                  <c:v>8.3672548826584539</c:v>
                </c:pt>
                <c:pt idx="2173">
                  <c:v>8.364138212681171</c:v>
                </c:pt>
                <c:pt idx="2174">
                  <c:v>8.3582068405368535</c:v>
                </c:pt>
                <c:pt idx="2175">
                  <c:v>8.3837857619265392</c:v>
                </c:pt>
                <c:pt idx="2176">
                  <c:v>8.3946806311173177</c:v>
                </c:pt>
                <c:pt idx="2177">
                  <c:v>8.4184612829713394</c:v>
                </c:pt>
                <c:pt idx="2178">
                  <c:v>8.337608273748101</c:v>
                </c:pt>
                <c:pt idx="2179">
                  <c:v>8.3561612709060356</c:v>
                </c:pt>
                <c:pt idx="2180">
                  <c:v>8.2975024460864315</c:v>
                </c:pt>
                <c:pt idx="2181">
                  <c:v>8.3090757726120579</c:v>
                </c:pt>
                <c:pt idx="2182">
                  <c:v>8.2701756773606121</c:v>
                </c:pt>
                <c:pt idx="2183">
                  <c:v>8.3155466189877103</c:v>
                </c:pt>
                <c:pt idx="2184">
                  <c:v>8.3606512971507332</c:v>
                </c:pt>
                <c:pt idx="2185">
                  <c:v>8.3599416951784775</c:v>
                </c:pt>
                <c:pt idx="2186">
                  <c:v>8.401403376068183</c:v>
                </c:pt>
                <c:pt idx="2187">
                  <c:v>8.4068485580630998</c:v>
                </c:pt>
                <c:pt idx="2188">
                  <c:v>8.3716397380380378</c:v>
                </c:pt>
                <c:pt idx="2189">
                  <c:v>8.3083560248381829</c:v>
                </c:pt>
                <c:pt idx="2190">
                  <c:v>8.3092520453498508</c:v>
                </c:pt>
                <c:pt idx="2191">
                  <c:v>8.3061291831805946</c:v>
                </c:pt>
                <c:pt idx="2192">
                  <c:v>8.3583712487671367</c:v>
                </c:pt>
                <c:pt idx="2193">
                  <c:v>8.3249698525768707</c:v>
                </c:pt>
                <c:pt idx="2194">
                  <c:v>8.2996106124084719</c:v>
                </c:pt>
                <c:pt idx="2195">
                  <c:v>8.2485500927228124</c:v>
                </c:pt>
                <c:pt idx="2196">
                  <c:v>8.2706488750524958</c:v>
                </c:pt>
                <c:pt idx="2197">
                  <c:v>8.2498544718408002</c:v>
                </c:pt>
                <c:pt idx="2198">
                  <c:v>8.2972590273723892</c:v>
                </c:pt>
                <c:pt idx="2199">
                  <c:v>8.267897486567044</c:v>
                </c:pt>
                <c:pt idx="2200">
                  <c:v>8.3179711837320731</c:v>
                </c:pt>
                <c:pt idx="2201">
                  <c:v>8.3270883374182514</c:v>
                </c:pt>
                <c:pt idx="2202">
                  <c:v>8.3605480708181634</c:v>
                </c:pt>
                <c:pt idx="2203">
                  <c:v>8.4160758391529633</c:v>
                </c:pt>
                <c:pt idx="2204">
                  <c:v>8.4031059513396169</c:v>
                </c:pt>
                <c:pt idx="2205">
                  <c:v>8.4870074405464155</c:v>
                </c:pt>
                <c:pt idx="2206">
                  <c:v>8.5155827242865971</c:v>
                </c:pt>
                <c:pt idx="2207">
                  <c:v>8.5884176334058786</c:v>
                </c:pt>
                <c:pt idx="2208">
                  <c:v>8.5787328770682656</c:v>
                </c:pt>
                <c:pt idx="2209">
                  <c:v>8.6028874800535178</c:v>
                </c:pt>
                <c:pt idx="2210">
                  <c:v>8.5766526244038754</c:v>
                </c:pt>
                <c:pt idx="2211">
                  <c:v>8.6080932747149141</c:v>
                </c:pt>
                <c:pt idx="2212">
                  <c:v>8.5701656628294351</c:v>
                </c:pt>
                <c:pt idx="2213">
                  <c:v>8.4748681394073664</c:v>
                </c:pt>
                <c:pt idx="2214">
                  <c:v>8.4608774203262893</c:v>
                </c:pt>
                <c:pt idx="2215">
                  <c:v>8.4443159920539923</c:v>
                </c:pt>
                <c:pt idx="2216">
                  <c:v>8.4711855603105715</c:v>
                </c:pt>
                <c:pt idx="2217">
                  <c:v>8.4294125074738897</c:v>
                </c:pt>
                <c:pt idx="2218">
                  <c:v>8.4043275223690035</c:v>
                </c:pt>
                <c:pt idx="2219">
                  <c:v>8.4630247710756912</c:v>
                </c:pt>
                <c:pt idx="2220">
                  <c:v>8.4172988761397534</c:v>
                </c:pt>
                <c:pt idx="2221">
                  <c:v>8.4197444503089525</c:v>
                </c:pt>
                <c:pt idx="2222">
                  <c:v>8.3961213891701831</c:v>
                </c:pt>
                <c:pt idx="2223">
                  <c:v>8.2892242277675283</c:v>
                </c:pt>
                <c:pt idx="2224">
                  <c:v>8.4363132051597525</c:v>
                </c:pt>
                <c:pt idx="2225">
                  <c:v>8.4887623285076739</c:v>
                </c:pt>
                <c:pt idx="2226">
                  <c:v>8.5384453278700949</c:v>
                </c:pt>
                <c:pt idx="2227">
                  <c:v>8.4475081668712395</c:v>
                </c:pt>
                <c:pt idx="2228">
                  <c:v>8.364046051453494</c:v>
                </c:pt>
                <c:pt idx="2229">
                  <c:v>8.1581877061966317</c:v>
                </c:pt>
                <c:pt idx="2230">
                  <c:v>8.3678640017936363</c:v>
                </c:pt>
                <c:pt idx="2231">
                  <c:v>8.484930366774682</c:v>
                </c:pt>
                <c:pt idx="2232">
                  <c:v>8.5744333111590514</c:v>
                </c:pt>
                <c:pt idx="2233">
                  <c:v>8.557210585474655</c:v>
                </c:pt>
                <c:pt idx="2234">
                  <c:v>8.7065647819886181</c:v>
                </c:pt>
                <c:pt idx="2235">
                  <c:v>8.6783033400278455</c:v>
                </c:pt>
                <c:pt idx="2236">
                  <c:v>8.6925764879092018</c:v>
                </c:pt>
                <c:pt idx="2237">
                  <c:v>8.6423195619523092</c:v>
                </c:pt>
                <c:pt idx="2238">
                  <c:v>8.5853755584697318</c:v>
                </c:pt>
                <c:pt idx="2239">
                  <c:v>8.5271821176776754</c:v>
                </c:pt>
                <c:pt idx="2240">
                  <c:v>8.5194793636157886</c:v>
                </c:pt>
                <c:pt idx="2241">
                  <c:v>8.522034173125693</c:v>
                </c:pt>
                <c:pt idx="2242">
                  <c:v>8.5605591773157066</c:v>
                </c:pt>
                <c:pt idx="2243">
                  <c:v>8.5225842592144279</c:v>
                </c:pt>
                <c:pt idx="2244">
                  <c:v>8.5952701243571994</c:v>
                </c:pt>
                <c:pt idx="2245">
                  <c:v>8.6320944794312844</c:v>
                </c:pt>
                <c:pt idx="2246">
                  <c:v>8.7189808129295887</c:v>
                </c:pt>
                <c:pt idx="2247">
                  <c:v>8.6949960569557465</c:v>
                </c:pt>
                <c:pt idx="2248">
                  <c:v>8.6854457288612217</c:v>
                </c:pt>
                <c:pt idx="2249">
                  <c:v>8.5873199124157136</c:v>
                </c:pt>
                <c:pt idx="2250">
                  <c:v>8.5389540563103541</c:v>
                </c:pt>
                <c:pt idx="2251">
                  <c:v>8.5509058746199464</c:v>
                </c:pt>
                <c:pt idx="2252">
                  <c:v>8.568582861520623</c:v>
                </c:pt>
                <c:pt idx="2253">
                  <c:v>8.5725200470948977</c:v>
                </c:pt>
                <c:pt idx="2254">
                  <c:v>8.5800052406181333</c:v>
                </c:pt>
                <c:pt idx="2255">
                  <c:v>8.6312724613502922</c:v>
                </c:pt>
                <c:pt idx="2256">
                  <c:v>8.8191795797735502</c:v>
                </c:pt>
                <c:pt idx="2257">
                  <c:v>8.8082505251871037</c:v>
                </c:pt>
                <c:pt idx="2258">
                  <c:v>8.742346591593126</c:v>
                </c:pt>
                <c:pt idx="2259">
                  <c:v>8.7134158728515558</c:v>
                </c:pt>
                <c:pt idx="2260">
                  <c:v>8.6276755852953659</c:v>
                </c:pt>
                <c:pt idx="2261">
                  <c:v>8.6662458302309489</c:v>
                </c:pt>
                <c:pt idx="2262">
                  <c:v>8.6886788669950334</c:v>
                </c:pt>
                <c:pt idx="2263">
                  <c:v>8.7812902826938544</c:v>
                </c:pt>
                <c:pt idx="2264">
                  <c:v>8.8340717153858233</c:v>
                </c:pt>
                <c:pt idx="2265">
                  <c:v>8.9679715289982251</c:v>
                </c:pt>
                <c:pt idx="2266">
                  <c:v>8.8162447217034323</c:v>
                </c:pt>
                <c:pt idx="2267">
                  <c:v>8.8865264480316064</c:v>
                </c:pt>
                <c:pt idx="2268">
                  <c:v>8.9785338657974023</c:v>
                </c:pt>
                <c:pt idx="2269">
                  <c:v>8.9241305821810482</c:v>
                </c:pt>
                <c:pt idx="2270">
                  <c:v>8.9294581290454627</c:v>
                </c:pt>
                <c:pt idx="2271">
                  <c:v>9.0277584796552848</c:v>
                </c:pt>
                <c:pt idx="2272">
                  <c:v>9.0656175147377329</c:v>
                </c:pt>
                <c:pt idx="2273">
                  <c:v>9.1085701227321287</c:v>
                </c:pt>
                <c:pt idx="2274">
                  <c:v>9.1458384125120737</c:v>
                </c:pt>
                <c:pt idx="2275">
                  <c:v>9.1428611706952001</c:v>
                </c:pt>
                <c:pt idx="2276">
                  <c:v>9.1366637372188233</c:v>
                </c:pt>
                <c:pt idx="2277">
                  <c:v>9.11000431027127</c:v>
                </c:pt>
                <c:pt idx="2278">
                  <c:v>9.1433026439735308</c:v>
                </c:pt>
                <c:pt idx="2279">
                  <c:v>9.1464184279360765</c:v>
                </c:pt>
                <c:pt idx="2280">
                  <c:v>9.092946000628654</c:v>
                </c:pt>
                <c:pt idx="2281">
                  <c:v>9.0769345184175219</c:v>
                </c:pt>
                <c:pt idx="2282">
                  <c:v>9.0736424478421558</c:v>
                </c:pt>
                <c:pt idx="2283">
                  <c:v>9.1399090509385985</c:v>
                </c:pt>
                <c:pt idx="2284">
                  <c:v>9.1371875954583075</c:v>
                </c:pt>
                <c:pt idx="2285">
                  <c:v>9.1220585443179214</c:v>
                </c:pt>
                <c:pt idx="2286">
                  <c:v>9.1018083933596188</c:v>
                </c:pt>
                <c:pt idx="2287">
                  <c:v>9.1641433664844456</c:v>
                </c:pt>
                <c:pt idx="2288">
                  <c:v>9.1218534840685042</c:v>
                </c:pt>
                <c:pt idx="2289">
                  <c:v>9.1017932234498957</c:v>
                </c:pt>
                <c:pt idx="2290">
                  <c:v>9.120003841732002</c:v>
                </c:pt>
                <c:pt idx="2291">
                  <c:v>9.207946006658954</c:v>
                </c:pt>
                <c:pt idx="2292">
                  <c:v>9.2437559882420448</c:v>
                </c:pt>
                <c:pt idx="2293">
                  <c:v>9.2502840645388034</c:v>
                </c:pt>
                <c:pt idx="2294">
                  <c:v>9.2675485241042033</c:v>
                </c:pt>
                <c:pt idx="2295">
                  <c:v>9.236227636012158</c:v>
                </c:pt>
                <c:pt idx="2296">
                  <c:v>9.24391982701788</c:v>
                </c:pt>
                <c:pt idx="2297">
                  <c:v>9.2726328668300635</c:v>
                </c:pt>
                <c:pt idx="2298">
                  <c:v>9.3229725487687354</c:v>
                </c:pt>
                <c:pt idx="2299">
                  <c:v>9.357727879076533</c:v>
                </c:pt>
                <c:pt idx="2300">
                  <c:v>9.3241386100683741</c:v>
                </c:pt>
                <c:pt idx="2301">
                  <c:v>9.3387166693593784</c:v>
                </c:pt>
                <c:pt idx="2302">
                  <c:v>9.3694372657263774</c:v>
                </c:pt>
                <c:pt idx="2303">
                  <c:v>9.4764911595757724</c:v>
                </c:pt>
                <c:pt idx="2304">
                  <c:v>9.5682719627203863</c:v>
                </c:pt>
                <c:pt idx="2305">
                  <c:v>9.6346613366225373</c:v>
                </c:pt>
                <c:pt idx="2306">
                  <c:v>9.6776777129312705</c:v>
                </c:pt>
                <c:pt idx="2307">
                  <c:v>9.7372144600649175</c:v>
                </c:pt>
                <c:pt idx="2308">
                  <c:v>9.6842708842518324</c:v>
                </c:pt>
                <c:pt idx="2309">
                  <c:v>9.6450147241346151</c:v>
                </c:pt>
                <c:pt idx="2310">
                  <c:v>9.7103543402140851</c:v>
                </c:pt>
                <c:pt idx="2311">
                  <c:v>9.7869014508884877</c:v>
                </c:pt>
                <c:pt idx="2312">
                  <c:v>9.8579718247577723</c:v>
                </c:pt>
                <c:pt idx="2313">
                  <c:v>9.8410273904221466</c:v>
                </c:pt>
                <c:pt idx="2314">
                  <c:v>9.8445233160763497</c:v>
                </c:pt>
                <c:pt idx="2315">
                  <c:v>9.8542759355423986</c:v>
                </c:pt>
                <c:pt idx="2316">
                  <c:v>9.8665045370113909</c:v>
                </c:pt>
                <c:pt idx="2317">
                  <c:v>9.8109493970579713</c:v>
                </c:pt>
                <c:pt idx="2318">
                  <c:v>9.8059904400547211</c:v>
                </c:pt>
                <c:pt idx="2319">
                  <c:v>9.8430763198542355</c:v>
                </c:pt>
                <c:pt idx="2320">
                  <c:v>9.8571591231743181</c:v>
                </c:pt>
                <c:pt idx="2321">
                  <c:v>9.8919058113624594</c:v>
                </c:pt>
                <c:pt idx="2322">
                  <c:v>9.8938651552759733</c:v>
                </c:pt>
                <c:pt idx="2323">
                  <c:v>9.9079506682811989</c:v>
                </c:pt>
                <c:pt idx="2324">
                  <c:v>9.8973565765649028</c:v>
                </c:pt>
                <c:pt idx="2325">
                  <c:v>9.9568160829574488</c:v>
                </c:pt>
                <c:pt idx="2326">
                  <c:v>9.9657612049349638</c:v>
                </c:pt>
                <c:pt idx="2327">
                  <c:v>9.9496350739701036</c:v>
                </c:pt>
                <c:pt idx="2328">
                  <c:v>9.8766453146593562</c:v>
                </c:pt>
                <c:pt idx="2329">
                  <c:v>9.9069765346239436</c:v>
                </c:pt>
                <c:pt idx="2330">
                  <c:v>9.8927674032980502</c:v>
                </c:pt>
                <c:pt idx="2331">
                  <c:v>9.8640757516089561</c:v>
                </c:pt>
                <c:pt idx="2332">
                  <c:v>9.9639782158079715</c:v>
                </c:pt>
                <c:pt idx="2333">
                  <c:v>9.9542813436118056</c:v>
                </c:pt>
                <c:pt idx="2334">
                  <c:v>9.9889829614069185</c:v>
                </c:pt>
                <c:pt idx="2335">
                  <c:v>10.04116322860679</c:v>
                </c:pt>
                <c:pt idx="2336">
                  <c:v>10.07826224096442</c:v>
                </c:pt>
                <c:pt idx="2337">
                  <c:v>10.068794887173929</c:v>
                </c:pt>
                <c:pt idx="2338">
                  <c:v>10.11297435285632</c:v>
                </c:pt>
                <c:pt idx="2339">
                  <c:v>10.156243233994919</c:v>
                </c:pt>
                <c:pt idx="2340">
                  <c:v>10.158899903063469</c:v>
                </c:pt>
                <c:pt idx="2341">
                  <c:v>10.16111875177937</c:v>
                </c:pt>
                <c:pt idx="2342">
                  <c:v>10.15412077451184</c:v>
                </c:pt>
                <c:pt idx="2343">
                  <c:v>10.21857020286429</c:v>
                </c:pt>
                <c:pt idx="2344">
                  <c:v>10.205410714979751</c:v>
                </c:pt>
                <c:pt idx="2345">
                  <c:v>10.214664664993871</c:v>
                </c:pt>
                <c:pt idx="2346">
                  <c:v>10.19591505045511</c:v>
                </c:pt>
                <c:pt idx="2347">
                  <c:v>10.16851129206797</c:v>
                </c:pt>
                <c:pt idx="2348">
                  <c:v>10.17753264843086</c:v>
                </c:pt>
                <c:pt idx="2349">
                  <c:v>10.20952914115929</c:v>
                </c:pt>
                <c:pt idx="2350">
                  <c:v>10.166437244724269</c:v>
                </c:pt>
                <c:pt idx="2351">
                  <c:v>10.20353240994428</c:v>
                </c:pt>
                <c:pt idx="2352">
                  <c:v>10.21903013263737</c:v>
                </c:pt>
                <c:pt idx="2353">
                  <c:v>10.180374209117399</c:v>
                </c:pt>
                <c:pt idx="2354">
                  <c:v>10.15943218653949</c:v>
                </c:pt>
                <c:pt idx="2355">
                  <c:v>10.163038875879581</c:v>
                </c:pt>
                <c:pt idx="2356">
                  <c:v>10.145754827980641</c:v>
                </c:pt>
                <c:pt idx="2357">
                  <c:v>10.144907950890239</c:v>
                </c:pt>
                <c:pt idx="2358">
                  <c:v>10.09013164112506</c:v>
                </c:pt>
                <c:pt idx="2359">
                  <c:v>10.10500182308547</c:v>
                </c:pt>
                <c:pt idx="2360">
                  <c:v>10.123156155366139</c:v>
                </c:pt>
                <c:pt idx="2361">
                  <c:v>10.14156515879141</c:v>
                </c:pt>
                <c:pt idx="2362">
                  <c:v>10.23072281509428</c:v>
                </c:pt>
                <c:pt idx="2363">
                  <c:v>10.23767925377722</c:v>
                </c:pt>
                <c:pt idx="2364">
                  <c:v>10.26787287982382</c:v>
                </c:pt>
                <c:pt idx="2365">
                  <c:v>10.257576728952889</c:v>
                </c:pt>
                <c:pt idx="2366">
                  <c:v>10.293526493084309</c:v>
                </c:pt>
                <c:pt idx="2367">
                  <c:v>10.35205971096496</c:v>
                </c:pt>
                <c:pt idx="2368">
                  <c:v>10.26868555036179</c:v>
                </c:pt>
                <c:pt idx="2369">
                  <c:v>10.295753928076691</c:v>
                </c:pt>
                <c:pt idx="2370">
                  <c:v>10.386144200842899</c:v>
                </c:pt>
                <c:pt idx="2371">
                  <c:v>10.473081040637551</c:v>
                </c:pt>
                <c:pt idx="2372">
                  <c:v>10.56767213803955</c:v>
                </c:pt>
                <c:pt idx="2373">
                  <c:v>10.71373791070965</c:v>
                </c:pt>
                <c:pt idx="2374">
                  <c:v>10.800836366871289</c:v>
                </c:pt>
                <c:pt idx="2375">
                  <c:v>10.76757406417275</c:v>
                </c:pt>
                <c:pt idx="2376">
                  <c:v>10.77784905528987</c:v>
                </c:pt>
                <c:pt idx="2377">
                  <c:v>10.84621640119488</c:v>
                </c:pt>
                <c:pt idx="2378">
                  <c:v>10.87283260538589</c:v>
                </c:pt>
                <c:pt idx="2379">
                  <c:v>10.87939072468043</c:v>
                </c:pt>
                <c:pt idx="2380">
                  <c:v>10.8817915534778</c:v>
                </c:pt>
                <c:pt idx="2381">
                  <c:v>10.919143493239879</c:v>
                </c:pt>
                <c:pt idx="2382">
                  <c:v>10.889775738440891</c:v>
                </c:pt>
                <c:pt idx="2383">
                  <c:v>10.859783639015649</c:v>
                </c:pt>
                <c:pt idx="2384">
                  <c:v>10.9184451192403</c:v>
                </c:pt>
                <c:pt idx="2385">
                  <c:v>10.785723175278161</c:v>
                </c:pt>
                <c:pt idx="2386">
                  <c:v>10.898295229394931</c:v>
                </c:pt>
                <c:pt idx="2387">
                  <c:v>10.996653003109049</c:v>
                </c:pt>
                <c:pt idx="2388">
                  <c:v>10.94906515102741</c:v>
                </c:pt>
                <c:pt idx="2389">
                  <c:v>10.95443666401354</c:v>
                </c:pt>
                <c:pt idx="2390">
                  <c:v>11.06679508668307</c:v>
                </c:pt>
                <c:pt idx="2391">
                  <c:v>11.024180607463229</c:v>
                </c:pt>
                <c:pt idx="2392">
                  <c:v>11.07379651210054</c:v>
                </c:pt>
                <c:pt idx="2393">
                  <c:v>11.08650924832442</c:v>
                </c:pt>
                <c:pt idx="2394">
                  <c:v>11.094937681820401</c:v>
                </c:pt>
                <c:pt idx="2395">
                  <c:v>11.16371689364261</c:v>
                </c:pt>
                <c:pt idx="2396">
                  <c:v>11.15995744115007</c:v>
                </c:pt>
                <c:pt idx="2397">
                  <c:v>11.26185212947971</c:v>
                </c:pt>
                <c:pt idx="2398">
                  <c:v>11.285442661715139</c:v>
                </c:pt>
                <c:pt idx="2399">
                  <c:v>11.261052702298089</c:v>
                </c:pt>
                <c:pt idx="2400">
                  <c:v>11.317907616862319</c:v>
                </c:pt>
                <c:pt idx="2401">
                  <c:v>11.37104001378702</c:v>
                </c:pt>
                <c:pt idx="2402">
                  <c:v>11.368716715018451</c:v>
                </c:pt>
                <c:pt idx="2403">
                  <c:v>11.3106881355678</c:v>
                </c:pt>
                <c:pt idx="2404">
                  <c:v>11.100450854696939</c:v>
                </c:pt>
                <c:pt idx="2405">
                  <c:v>10.969536563421229</c:v>
                </c:pt>
                <c:pt idx="2406">
                  <c:v>11.1264014850624</c:v>
                </c:pt>
                <c:pt idx="2407">
                  <c:v>11.091808829373971</c:v>
                </c:pt>
                <c:pt idx="2408">
                  <c:v>11.0909144821015</c:v>
                </c:pt>
                <c:pt idx="2409">
                  <c:v>10.994692773577309</c:v>
                </c:pt>
                <c:pt idx="2410">
                  <c:v>11.004006431632719</c:v>
                </c:pt>
                <c:pt idx="2411">
                  <c:v>11.03395865634344</c:v>
                </c:pt>
                <c:pt idx="2412">
                  <c:v>11.033130650298951</c:v>
                </c:pt>
                <c:pt idx="2413">
                  <c:v>11.160354817243791</c:v>
                </c:pt>
                <c:pt idx="2414">
                  <c:v>11.111678318016001</c:v>
                </c:pt>
                <c:pt idx="2415">
                  <c:v>11.125679375659759</c:v>
                </c:pt>
                <c:pt idx="2416">
                  <c:v>11.14003223298012</c:v>
                </c:pt>
                <c:pt idx="2417">
                  <c:v>11.131062837324111</c:v>
                </c:pt>
                <c:pt idx="2418">
                  <c:v>11.13867825261668</c:v>
                </c:pt>
                <c:pt idx="2419">
                  <c:v>11.198879551121591</c:v>
                </c:pt>
                <c:pt idx="2420">
                  <c:v>11.18798846184694</c:v>
                </c:pt>
                <c:pt idx="2421">
                  <c:v>11.10258349407334</c:v>
                </c:pt>
                <c:pt idx="2422">
                  <c:v>11.02601223012565</c:v>
                </c:pt>
                <c:pt idx="2423">
                  <c:v>11.0295359818764</c:v>
                </c:pt>
                <c:pt idx="2424">
                  <c:v>11.076291240807331</c:v>
                </c:pt>
                <c:pt idx="2425">
                  <c:v>11.090367194488209</c:v>
                </c:pt>
                <c:pt idx="2426">
                  <c:v>11.068646364529799</c:v>
                </c:pt>
                <c:pt idx="2427">
                  <c:v>11.05278934928478</c:v>
                </c:pt>
                <c:pt idx="2428">
                  <c:v>11.056920505286859</c:v>
                </c:pt>
                <c:pt idx="2429">
                  <c:v>11.019527874761071</c:v>
                </c:pt>
                <c:pt idx="2430">
                  <c:v>11.01669352441513</c:v>
                </c:pt>
                <c:pt idx="2431">
                  <c:v>11.03762038793179</c:v>
                </c:pt>
                <c:pt idx="2432">
                  <c:v>11.042546317764399</c:v>
                </c:pt>
                <c:pt idx="2433">
                  <c:v>10.993759441794889</c:v>
                </c:pt>
                <c:pt idx="2434">
                  <c:v>10.980482008537169</c:v>
                </c:pt>
                <c:pt idx="2435">
                  <c:v>11.061011507496859</c:v>
                </c:pt>
                <c:pt idx="2436">
                  <c:v>11.086856266319829</c:v>
                </c:pt>
                <c:pt idx="2437">
                  <c:v>11.150076132726459</c:v>
                </c:pt>
                <c:pt idx="2438">
                  <c:v>11.271911395954129</c:v>
                </c:pt>
                <c:pt idx="2439">
                  <c:v>11.33682817236048</c:v>
                </c:pt>
                <c:pt idx="2440">
                  <c:v>11.33452032546124</c:v>
                </c:pt>
                <c:pt idx="2441">
                  <c:v>11.408391348756821</c:v>
                </c:pt>
                <c:pt idx="2442">
                  <c:v>11.43202146304472</c:v>
                </c:pt>
                <c:pt idx="2443">
                  <c:v>11.460067935577509</c:v>
                </c:pt>
                <c:pt idx="2444">
                  <c:v>11.499013980133499</c:v>
                </c:pt>
                <c:pt idx="2445">
                  <c:v>11.492043571942849</c:v>
                </c:pt>
                <c:pt idx="2446">
                  <c:v>11.489550131851971</c:v>
                </c:pt>
                <c:pt idx="2447">
                  <c:v>11.38365579971075</c:v>
                </c:pt>
                <c:pt idx="2448">
                  <c:v>11.450740673347919</c:v>
                </c:pt>
                <c:pt idx="2449">
                  <c:v>11.725081481867649</c:v>
                </c:pt>
                <c:pt idx="2450">
                  <c:v>11.73532028684715</c:v>
                </c:pt>
                <c:pt idx="2451">
                  <c:v>11.786088593011341</c:v>
                </c:pt>
                <c:pt idx="2452">
                  <c:v>11.871696166439211</c:v>
                </c:pt>
                <c:pt idx="2453">
                  <c:v>11.935062013515839</c:v>
                </c:pt>
                <c:pt idx="2454">
                  <c:v>11.90532312721019</c:v>
                </c:pt>
                <c:pt idx="2455">
                  <c:v>11.96847601364013</c:v>
                </c:pt>
                <c:pt idx="2456">
                  <c:v>11.90366010570199</c:v>
                </c:pt>
                <c:pt idx="2457">
                  <c:v>11.86816994387458</c:v>
                </c:pt>
                <c:pt idx="2458">
                  <c:v>11.93737144082364</c:v>
                </c:pt>
                <c:pt idx="2459">
                  <c:v>11.98628167006297</c:v>
                </c:pt>
                <c:pt idx="2460">
                  <c:v>12.054919142374921</c:v>
                </c:pt>
                <c:pt idx="2461">
                  <c:v>12.03570093282533</c:v>
                </c:pt>
                <c:pt idx="2462">
                  <c:v>12.144743713119221</c:v>
                </c:pt>
                <c:pt idx="2463">
                  <c:v>12.17792784847285</c:v>
                </c:pt>
                <c:pt idx="2464">
                  <c:v>12.09501973399172</c:v>
                </c:pt>
                <c:pt idx="2465">
                  <c:v>12.09740478576429</c:v>
                </c:pt>
                <c:pt idx="2466">
                  <c:v>12.26550934216514</c:v>
                </c:pt>
                <c:pt idx="2467">
                  <c:v>12.2854150942616</c:v>
                </c:pt>
                <c:pt idx="2468">
                  <c:v>12.26690831575169</c:v>
                </c:pt>
                <c:pt idx="2469">
                  <c:v>12.311741293280869</c:v>
                </c:pt>
                <c:pt idx="2470">
                  <c:v>12.30470327518559</c:v>
                </c:pt>
                <c:pt idx="2471">
                  <c:v>12.25644083383888</c:v>
                </c:pt>
                <c:pt idx="2472">
                  <c:v>12.23604849196208</c:v>
                </c:pt>
                <c:pt idx="2473">
                  <c:v>12.19948248088407</c:v>
                </c:pt>
                <c:pt idx="2474">
                  <c:v>12.151407870265331</c:v>
                </c:pt>
                <c:pt idx="2475">
                  <c:v>12.14909685635943</c:v>
                </c:pt>
                <c:pt idx="2476">
                  <c:v>12.04431041866267</c:v>
                </c:pt>
                <c:pt idx="2477">
                  <c:v>12.023158727880199</c:v>
                </c:pt>
                <c:pt idx="2478">
                  <c:v>12.00733709982469</c:v>
                </c:pt>
                <c:pt idx="2479">
                  <c:v>12.120511410676739</c:v>
                </c:pt>
                <c:pt idx="2480">
                  <c:v>12.28711022689383</c:v>
                </c:pt>
                <c:pt idx="2481">
                  <c:v>12.242952969962589</c:v>
                </c:pt>
                <c:pt idx="2482">
                  <c:v>12.220812326187421</c:v>
                </c:pt>
                <c:pt idx="2483">
                  <c:v>12.20473677556379</c:v>
                </c:pt>
                <c:pt idx="2484">
                  <c:v>12.21175995145386</c:v>
                </c:pt>
                <c:pt idx="2485">
                  <c:v>12.28031304750461</c:v>
                </c:pt>
                <c:pt idx="2486">
                  <c:v>12.31712935122566</c:v>
                </c:pt>
                <c:pt idx="2487">
                  <c:v>12.33619957402601</c:v>
                </c:pt>
                <c:pt idx="2488">
                  <c:v>12.365715429667979</c:v>
                </c:pt>
                <c:pt idx="2489">
                  <c:v>12.540766144125859</c:v>
                </c:pt>
                <c:pt idx="2490">
                  <c:v>12.61597261471632</c:v>
                </c:pt>
                <c:pt idx="2491">
                  <c:v>12.573044037268881</c:v>
                </c:pt>
                <c:pt idx="2492">
                  <c:v>12.626294462998789</c:v>
                </c:pt>
                <c:pt idx="2493">
                  <c:v>12.7125922965597</c:v>
                </c:pt>
                <c:pt idx="2494">
                  <c:v>12.68409386774459</c:v>
                </c:pt>
                <c:pt idx="2495">
                  <c:v>12.71614937533117</c:v>
                </c:pt>
                <c:pt idx="2496">
                  <c:v>12.680404679938681</c:v>
                </c:pt>
                <c:pt idx="2497">
                  <c:v>12.703443764897489</c:v>
                </c:pt>
                <c:pt idx="2498">
                  <c:v>12.65760103621202</c:v>
                </c:pt>
                <c:pt idx="2499">
                  <c:v>12.749225765076281</c:v>
                </c:pt>
                <c:pt idx="2500">
                  <c:v>12.69610556946154</c:v>
                </c:pt>
                <c:pt idx="2501">
                  <c:v>12.878890459968421</c:v>
                </c:pt>
                <c:pt idx="2502">
                  <c:v>12.99830524041821</c:v>
                </c:pt>
                <c:pt idx="2503">
                  <c:v>13.00539602174662</c:v>
                </c:pt>
                <c:pt idx="2504">
                  <c:v>12.98653465525115</c:v>
                </c:pt>
                <c:pt idx="2505">
                  <c:v>13.01831191157353</c:v>
                </c:pt>
                <c:pt idx="2506">
                  <c:v>12.91247073104577</c:v>
                </c:pt>
                <c:pt idx="2507">
                  <c:v>12.98678859007898</c:v>
                </c:pt>
                <c:pt idx="2508">
                  <c:v>13.02810808948813</c:v>
                </c:pt>
                <c:pt idx="2509">
                  <c:v>12.976465096145571</c:v>
                </c:pt>
                <c:pt idx="2510">
                  <c:v>12.871448294909699</c:v>
                </c:pt>
                <c:pt idx="2511">
                  <c:v>12.943479193116289</c:v>
                </c:pt>
                <c:pt idx="2512">
                  <c:v>13.029982367820921</c:v>
                </c:pt>
                <c:pt idx="2513">
                  <c:v>13.003620355178001</c:v>
                </c:pt>
                <c:pt idx="2514">
                  <c:v>12.920822329625439</c:v>
                </c:pt>
                <c:pt idx="2515">
                  <c:v>13.039118694755089</c:v>
                </c:pt>
                <c:pt idx="2516">
                  <c:v>13.15903236333533</c:v>
                </c:pt>
                <c:pt idx="2517">
                  <c:v>13.056284028145759</c:v>
                </c:pt>
                <c:pt idx="2518">
                  <c:v>13.092135890930351</c:v>
                </c:pt>
                <c:pt idx="2519">
                  <c:v>13.19787437097634</c:v>
                </c:pt>
                <c:pt idx="2520">
                  <c:v>13.249136110576449</c:v>
                </c:pt>
                <c:pt idx="2521">
                  <c:v>13.104814695257391</c:v>
                </c:pt>
                <c:pt idx="2522">
                  <c:v>13.088580301016311</c:v>
                </c:pt>
                <c:pt idx="2523">
                  <c:v>13.09477744093935</c:v>
                </c:pt>
                <c:pt idx="2524">
                  <c:v>13.21645420734024</c:v>
                </c:pt>
                <c:pt idx="2525">
                  <c:v>13.288126180309209</c:v>
                </c:pt>
                <c:pt idx="2526">
                  <c:v>13.23719499235273</c:v>
                </c:pt>
                <c:pt idx="2527">
                  <c:v>13.21162373243188</c:v>
                </c:pt>
                <c:pt idx="2528">
                  <c:v>13.35813905725688</c:v>
                </c:pt>
                <c:pt idx="2529">
                  <c:v>13.429136299150519</c:v>
                </c:pt>
                <c:pt idx="2530">
                  <c:v>13.236643218372359</c:v>
                </c:pt>
                <c:pt idx="2531">
                  <c:v>13.326103448725609</c:v>
                </c:pt>
                <c:pt idx="2532">
                  <c:v>13.29755292681028</c:v>
                </c:pt>
                <c:pt idx="2533">
                  <c:v>13.26951799400441</c:v>
                </c:pt>
                <c:pt idx="2534">
                  <c:v>13.266818483695531</c:v>
                </c:pt>
                <c:pt idx="2535">
                  <c:v>13.355938966693451</c:v>
                </c:pt>
                <c:pt idx="2536">
                  <c:v>13.447646579179869</c:v>
                </c:pt>
                <c:pt idx="2537">
                  <c:v>13.51668055760446</c:v>
                </c:pt>
                <c:pt idx="2538">
                  <c:v>13.629662759404701</c:v>
                </c:pt>
                <c:pt idx="2539">
                  <c:v>13.70340582906316</c:v>
                </c:pt>
                <c:pt idx="2540">
                  <c:v>13.87528037642489</c:v>
                </c:pt>
                <c:pt idx="2541">
                  <c:v>13.78645725263944</c:v>
                </c:pt>
                <c:pt idx="2542">
                  <c:v>13.7551885836303</c:v>
                </c:pt>
                <c:pt idx="2543">
                  <c:v>13.906181743602071</c:v>
                </c:pt>
                <c:pt idx="2544">
                  <c:v>13.964186352839331</c:v>
                </c:pt>
                <c:pt idx="2545">
                  <c:v>14.10162709219026</c:v>
                </c:pt>
                <c:pt idx="2546">
                  <c:v>14.156026706116799</c:v>
                </c:pt>
                <c:pt idx="2547">
                  <c:v>14.30529490838423</c:v>
                </c:pt>
                <c:pt idx="2548">
                  <c:v>14.477115891013399</c:v>
                </c:pt>
                <c:pt idx="2549">
                  <c:v>14.43123994698559</c:v>
                </c:pt>
                <c:pt idx="2550">
                  <c:v>14.260265466177451</c:v>
                </c:pt>
                <c:pt idx="2551">
                  <c:v>14.209851035162281</c:v>
                </c:pt>
                <c:pt idx="2552">
                  <c:v>14.025497656332821</c:v>
                </c:pt>
                <c:pt idx="2553">
                  <c:v>14.211163050949921</c:v>
                </c:pt>
                <c:pt idx="2554">
                  <c:v>14.1798449887782</c:v>
                </c:pt>
                <c:pt idx="2555">
                  <c:v>14.315614461463451</c:v>
                </c:pt>
                <c:pt idx="2556">
                  <c:v>14.500392061190899</c:v>
                </c:pt>
                <c:pt idx="2557">
                  <c:v>14.61932561426805</c:v>
                </c:pt>
                <c:pt idx="2558">
                  <c:v>14.81515843843602</c:v>
                </c:pt>
                <c:pt idx="2559">
                  <c:v>14.86636094232335</c:v>
                </c:pt>
                <c:pt idx="2560">
                  <c:v>14.64992623903003</c:v>
                </c:pt>
                <c:pt idx="2561">
                  <c:v>14.994543997512899</c:v>
                </c:pt>
                <c:pt idx="2562">
                  <c:v>14.734775147175741</c:v>
                </c:pt>
                <c:pt idx="2563">
                  <c:v>14.809691538646589</c:v>
                </c:pt>
                <c:pt idx="2564">
                  <c:v>14.90400870355624</c:v>
                </c:pt>
                <c:pt idx="2565">
                  <c:v>15.015115533372009</c:v>
                </c:pt>
                <c:pt idx="2566">
                  <c:v>14.8848898430407</c:v>
                </c:pt>
                <c:pt idx="2567">
                  <c:v>14.94182190601833</c:v>
                </c:pt>
                <c:pt idx="2568">
                  <c:v>15.16002812160561</c:v>
                </c:pt>
                <c:pt idx="2569">
                  <c:v>15.313362828398921</c:v>
                </c:pt>
                <c:pt idx="2570">
                  <c:v>15.24825958652405</c:v>
                </c:pt>
                <c:pt idx="2571">
                  <c:v>15.30872786947241</c:v>
                </c:pt>
                <c:pt idx="2572">
                  <c:v>15.263302594655199</c:v>
                </c:pt>
                <c:pt idx="2573">
                  <c:v>15.25824900739012</c:v>
                </c:pt>
                <c:pt idx="2574">
                  <c:v>15.337840283453801</c:v>
                </c:pt>
                <c:pt idx="2575">
                  <c:v>15.18364648174706</c:v>
                </c:pt>
                <c:pt idx="2576">
                  <c:v>15.219108025747341</c:v>
                </c:pt>
                <c:pt idx="2577">
                  <c:v>15.066291134433129</c:v>
                </c:pt>
                <c:pt idx="2578">
                  <c:v>15.11339974641743</c:v>
                </c:pt>
                <c:pt idx="2579">
                  <c:v>14.92523392736075</c:v>
                </c:pt>
                <c:pt idx="2580">
                  <c:v>14.77632726348134</c:v>
                </c:pt>
                <c:pt idx="2581">
                  <c:v>14.8487089635027</c:v>
                </c:pt>
                <c:pt idx="2582">
                  <c:v>14.828385965169749</c:v>
                </c:pt>
                <c:pt idx="2583">
                  <c:v>14.97980806188095</c:v>
                </c:pt>
                <c:pt idx="2584">
                  <c:v>14.90780267621985</c:v>
                </c:pt>
                <c:pt idx="2585">
                  <c:v>15.02274998785764</c:v>
                </c:pt>
                <c:pt idx="2586">
                  <c:v>15.15393254630373</c:v>
                </c:pt>
                <c:pt idx="2587">
                  <c:v>15.29356223319577</c:v>
                </c:pt>
                <c:pt idx="2588">
                  <c:v>15.355017720296489</c:v>
                </c:pt>
                <c:pt idx="2589">
                  <c:v>15.31724108816088</c:v>
                </c:pt>
                <c:pt idx="2590">
                  <c:v>15.37317608765324</c:v>
                </c:pt>
                <c:pt idx="2591">
                  <c:v>15.411137332177111</c:v>
                </c:pt>
                <c:pt idx="2592">
                  <c:v>15.41248668395786</c:v>
                </c:pt>
              </c:numCache>
            </c:numRef>
          </c:val>
          <c:smooth val="0"/>
          <c:extLst>
            <c:ext xmlns:c16="http://schemas.microsoft.com/office/drawing/2014/chart" uri="{C3380CC4-5D6E-409C-BE32-E72D297353CC}">
              <c16:uniqueId val="{00000002-B076-45E4-8170-6FFFFC3ABD1F}"/>
            </c:ext>
          </c:extLst>
        </c:ser>
        <c:dLbls>
          <c:showLegendKey val="0"/>
          <c:showVal val="0"/>
          <c:showCatName val="0"/>
          <c:showSerName val="0"/>
          <c:showPercent val="0"/>
          <c:showBubbleSize val="0"/>
        </c:dLbls>
        <c:marker val="1"/>
        <c:smooth val="0"/>
        <c:axId val="605399000"/>
        <c:axId val="605398016"/>
      </c:lineChart>
      <c:dateAx>
        <c:axId val="12430052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Offset val="100"/>
        <c:baseTimeUnit val="days"/>
        <c:majorUnit val="2"/>
      </c:date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valAx>
        <c:axId val="60539801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605399000"/>
        <c:crosses val="max"/>
        <c:crossBetween val="between"/>
      </c:valAx>
      <c:dateAx>
        <c:axId val="605399000"/>
        <c:scaling>
          <c:orientation val="minMax"/>
        </c:scaling>
        <c:delete val="1"/>
        <c:axPos val="b"/>
        <c:numFmt formatCode="yyyymmdd" sourceLinked="1"/>
        <c:majorTickMark val="out"/>
        <c:minorTickMark val="none"/>
        <c:tickLblPos val="nextTo"/>
        <c:crossAx val="605398016"/>
        <c:crosses val="autoZero"/>
        <c:auto val="1"/>
        <c:lblOffset val="100"/>
        <c:baseTimeUnit val="days"/>
      </c:dateAx>
      <c:spPr>
        <a:noFill/>
        <a:ln>
          <a:noFill/>
        </a:ln>
        <a:effectLst/>
      </c:spPr>
    </c:plotArea>
    <c:legend>
      <c:legendPos val="b"/>
      <c:layout>
        <c:manualLayout>
          <c:xMode val="edge"/>
          <c:yMode val="edge"/>
          <c:x val="2.0623359580052496E-3"/>
          <c:y val="0.92407844852726739"/>
          <c:w val="0.9903195538057743"/>
          <c:h val="7.592155147273257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016469816272966"/>
          <c:h val="0.69900955088947214"/>
        </c:manualLayout>
      </c:layout>
      <c:barChart>
        <c:barDir val="col"/>
        <c:grouping val="stacked"/>
        <c:varyColors val="0"/>
        <c:ser>
          <c:idx val="0"/>
          <c:order val="0"/>
          <c:tx>
            <c:strRef>
              <c:f>'[报告图表.xlsx]基本面+分析师优选成分股占比'!$F$1</c:f>
              <c:strCache>
                <c:ptCount val="1"/>
                <c:pt idx="0">
                  <c:v>沪深300成分股</c:v>
                </c:pt>
              </c:strCache>
            </c:strRef>
          </c:tx>
          <c:spPr>
            <a:solidFill>
              <a:schemeClr val="accent1"/>
            </a:solidFill>
            <a:ln>
              <a:noFill/>
            </a:ln>
            <a:effectLst/>
          </c:spPr>
          <c:invertIfNegative val="0"/>
          <c:cat>
            <c:numRef>
              <c:f>'[报告图表.xlsx]基本面+分析师优选成分股占比'!$A$2:$A$55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'[报告图表.xlsx]基本面+分析师优选成分股占比'!$F$2:$F$55</c:f>
              <c:numCache>
                <c:formatCode>0%</c:formatCode>
                <c:ptCount val="54"/>
                <c:pt idx="0">
                  <c:v>0.27500000000000002</c:v>
                </c:pt>
                <c:pt idx="1">
                  <c:v>0.2</c:v>
                </c:pt>
                <c:pt idx="2">
                  <c:v>0.56666666666666599</c:v>
                </c:pt>
                <c:pt idx="3">
                  <c:v>0.42857142857142799</c:v>
                </c:pt>
                <c:pt idx="4">
                  <c:v>0.46666666666666601</c:v>
                </c:pt>
                <c:pt idx="5">
                  <c:v>0.38983050847457601</c:v>
                </c:pt>
                <c:pt idx="6">
                  <c:v>0.4</c:v>
                </c:pt>
                <c:pt idx="7">
                  <c:v>0.41666666666666602</c:v>
                </c:pt>
                <c:pt idx="8">
                  <c:v>0.17647058823529399</c:v>
                </c:pt>
                <c:pt idx="9">
                  <c:v>0.35</c:v>
                </c:pt>
                <c:pt idx="10">
                  <c:v>0.22916666666666599</c:v>
                </c:pt>
                <c:pt idx="11">
                  <c:v>6.25E-2</c:v>
                </c:pt>
                <c:pt idx="12">
                  <c:v>0.266666666666666</c:v>
                </c:pt>
                <c:pt idx="13">
                  <c:v>0.1875</c:v>
                </c:pt>
                <c:pt idx="14">
                  <c:v>0.28333333333333299</c:v>
                </c:pt>
                <c:pt idx="15">
                  <c:v>0.233333333333333</c:v>
                </c:pt>
                <c:pt idx="16">
                  <c:v>0.194444444444444</c:v>
                </c:pt>
                <c:pt idx="17">
                  <c:v>0.36666666666666597</c:v>
                </c:pt>
                <c:pt idx="18">
                  <c:v>0.218181818181818</c:v>
                </c:pt>
                <c:pt idx="19">
                  <c:v>0.31666666666666599</c:v>
                </c:pt>
                <c:pt idx="20">
                  <c:v>0.15</c:v>
                </c:pt>
                <c:pt idx="21">
                  <c:v>0.21052631578947301</c:v>
                </c:pt>
                <c:pt idx="22">
                  <c:v>0.3</c:v>
                </c:pt>
                <c:pt idx="23">
                  <c:v>0.22727272727272699</c:v>
                </c:pt>
                <c:pt idx="24">
                  <c:v>0.21666666666666601</c:v>
                </c:pt>
                <c:pt idx="25">
                  <c:v>0.35714285714285698</c:v>
                </c:pt>
                <c:pt idx="26">
                  <c:v>0.14285714285714199</c:v>
                </c:pt>
                <c:pt idx="27">
                  <c:v>0.28333333333333299</c:v>
                </c:pt>
                <c:pt idx="28">
                  <c:v>0.34482758620689602</c:v>
                </c:pt>
                <c:pt idx="29">
                  <c:v>0.4</c:v>
                </c:pt>
                <c:pt idx="30">
                  <c:v>0.30555555555555503</c:v>
                </c:pt>
                <c:pt idx="31">
                  <c:v>0.28571428571428498</c:v>
                </c:pt>
                <c:pt idx="32">
                  <c:v>0.116666666666666</c:v>
                </c:pt>
                <c:pt idx="33">
                  <c:v>0.2</c:v>
                </c:pt>
                <c:pt idx="34">
                  <c:v>0.16666666666666599</c:v>
                </c:pt>
                <c:pt idx="35">
                  <c:v>0.133333333333333</c:v>
                </c:pt>
                <c:pt idx="36">
                  <c:v>0.22</c:v>
                </c:pt>
                <c:pt idx="37">
                  <c:v>0.18333333333333299</c:v>
                </c:pt>
                <c:pt idx="38">
                  <c:v>0.133333333333333</c:v>
                </c:pt>
                <c:pt idx="39">
                  <c:v>0.233333333333333</c:v>
                </c:pt>
                <c:pt idx="40">
                  <c:v>0.116666666666666</c:v>
                </c:pt>
                <c:pt idx="41">
                  <c:v>0.26315789473684198</c:v>
                </c:pt>
                <c:pt idx="42">
                  <c:v>0.266666666666666</c:v>
                </c:pt>
                <c:pt idx="43">
                  <c:v>0.133333333333333</c:v>
                </c:pt>
                <c:pt idx="44">
                  <c:v>0.233333333333333</c:v>
                </c:pt>
                <c:pt idx="45">
                  <c:v>0.15</c:v>
                </c:pt>
                <c:pt idx="46">
                  <c:v>8.6956521739130405E-2</c:v>
                </c:pt>
                <c:pt idx="47">
                  <c:v>0.35</c:v>
                </c:pt>
                <c:pt idx="48">
                  <c:v>8.3333333333333301E-2</c:v>
                </c:pt>
                <c:pt idx="49">
                  <c:v>0.25</c:v>
                </c:pt>
                <c:pt idx="50">
                  <c:v>0.15</c:v>
                </c:pt>
                <c:pt idx="51">
                  <c:v>0.21621621621621601</c:v>
                </c:pt>
                <c:pt idx="52">
                  <c:v>0.25</c:v>
                </c:pt>
                <c:pt idx="53">
                  <c:v>0.15</c:v>
                </c:pt>
              </c:numCache>
            </c:numRef>
          </c:val>
          <c:extLst>
            <c:ext xmlns:c16="http://schemas.microsoft.com/office/drawing/2014/chart" uri="{C3380CC4-5D6E-409C-BE32-E72D297353CC}">
              <c16:uniqueId val="{00000000-915D-49F0-A573-B1CD882EC331}"/>
            </c:ext>
          </c:extLst>
        </c:ser>
        <c:ser>
          <c:idx val="1"/>
          <c:order val="1"/>
          <c:tx>
            <c:strRef>
              <c:f>'[报告图表.xlsx]基本面+分析师优选成分股占比'!$G$1</c:f>
              <c:strCache>
                <c:ptCount val="1"/>
                <c:pt idx="0">
                  <c:v>中证500成分股</c:v>
                </c:pt>
              </c:strCache>
            </c:strRef>
          </c:tx>
          <c:spPr>
            <a:solidFill>
              <a:schemeClr val="accent2"/>
            </a:solidFill>
            <a:ln>
              <a:noFill/>
            </a:ln>
            <a:effectLst/>
          </c:spPr>
          <c:invertIfNegative val="0"/>
          <c:cat>
            <c:numRef>
              <c:f>'[报告图表.xlsx]基本面+分析师优选成分股占比'!$A$2:$A$55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'[报告图表.xlsx]基本面+分析师优选成分股占比'!$G$2:$G$55</c:f>
              <c:numCache>
                <c:formatCode>0%</c:formatCode>
                <c:ptCount val="54"/>
                <c:pt idx="0">
                  <c:v>0.375</c:v>
                </c:pt>
                <c:pt idx="1">
                  <c:v>0.2</c:v>
                </c:pt>
                <c:pt idx="2">
                  <c:v>0.233333333333333</c:v>
                </c:pt>
                <c:pt idx="3">
                  <c:v>0.19047619047618999</c:v>
                </c:pt>
                <c:pt idx="4">
                  <c:v>0.31666666666666599</c:v>
                </c:pt>
                <c:pt idx="5">
                  <c:v>0.37288135593220301</c:v>
                </c:pt>
                <c:pt idx="6">
                  <c:v>0.35</c:v>
                </c:pt>
                <c:pt idx="7">
                  <c:v>0.25</c:v>
                </c:pt>
                <c:pt idx="8">
                  <c:v>0.26470588235294101</c:v>
                </c:pt>
                <c:pt idx="9">
                  <c:v>0.266666666666666</c:v>
                </c:pt>
                <c:pt idx="10">
                  <c:v>0.29166666666666602</c:v>
                </c:pt>
                <c:pt idx="11">
                  <c:v>0.1875</c:v>
                </c:pt>
                <c:pt idx="12">
                  <c:v>0.25</c:v>
                </c:pt>
                <c:pt idx="13">
                  <c:v>0.15625</c:v>
                </c:pt>
                <c:pt idx="14">
                  <c:v>0.2</c:v>
                </c:pt>
                <c:pt idx="15">
                  <c:v>0.16666666666666599</c:v>
                </c:pt>
                <c:pt idx="16">
                  <c:v>0.194444444444444</c:v>
                </c:pt>
                <c:pt idx="17">
                  <c:v>0.233333333333333</c:v>
                </c:pt>
                <c:pt idx="18">
                  <c:v>0.2</c:v>
                </c:pt>
                <c:pt idx="19">
                  <c:v>0.233333333333333</c:v>
                </c:pt>
                <c:pt idx="20">
                  <c:v>0.3</c:v>
                </c:pt>
                <c:pt idx="21">
                  <c:v>0.157894736842105</c:v>
                </c:pt>
                <c:pt idx="22">
                  <c:v>0.266666666666666</c:v>
                </c:pt>
                <c:pt idx="23">
                  <c:v>0.36363636363636298</c:v>
                </c:pt>
                <c:pt idx="24">
                  <c:v>0.266666666666666</c:v>
                </c:pt>
                <c:pt idx="25">
                  <c:v>0.14285714285714199</c:v>
                </c:pt>
                <c:pt idx="26">
                  <c:v>0.35714285714285698</c:v>
                </c:pt>
                <c:pt idx="27">
                  <c:v>0.21666666666666601</c:v>
                </c:pt>
                <c:pt idx="28">
                  <c:v>0.27586206896551702</c:v>
                </c:pt>
                <c:pt idx="29">
                  <c:v>0.25</c:v>
                </c:pt>
                <c:pt idx="30">
                  <c:v>0.194444444444444</c:v>
                </c:pt>
                <c:pt idx="31">
                  <c:v>0.238095238095238</c:v>
                </c:pt>
                <c:pt idx="32">
                  <c:v>0.28333333333333299</c:v>
                </c:pt>
                <c:pt idx="33">
                  <c:v>0.18</c:v>
                </c:pt>
                <c:pt idx="34">
                  <c:v>0.31666666666666599</c:v>
                </c:pt>
                <c:pt idx="35">
                  <c:v>0.266666666666666</c:v>
                </c:pt>
                <c:pt idx="36">
                  <c:v>0.22</c:v>
                </c:pt>
                <c:pt idx="37">
                  <c:v>0.21666666666666601</c:v>
                </c:pt>
                <c:pt idx="38">
                  <c:v>0.31666666666666599</c:v>
                </c:pt>
                <c:pt idx="39">
                  <c:v>0.266666666666666</c:v>
                </c:pt>
                <c:pt idx="40">
                  <c:v>0.25</c:v>
                </c:pt>
                <c:pt idx="41">
                  <c:v>0.23684210526315699</c:v>
                </c:pt>
                <c:pt idx="42">
                  <c:v>0.21666666666666601</c:v>
                </c:pt>
                <c:pt idx="43">
                  <c:v>0.21666666666666601</c:v>
                </c:pt>
                <c:pt idx="44">
                  <c:v>0.18333333333333299</c:v>
                </c:pt>
                <c:pt idx="45">
                  <c:v>0.266666666666666</c:v>
                </c:pt>
                <c:pt idx="46">
                  <c:v>0.30434782608695599</c:v>
                </c:pt>
                <c:pt idx="47">
                  <c:v>0.133333333333333</c:v>
                </c:pt>
                <c:pt idx="48">
                  <c:v>0.16666666666666599</c:v>
                </c:pt>
                <c:pt idx="49">
                  <c:v>0.116666666666666</c:v>
                </c:pt>
                <c:pt idx="50">
                  <c:v>0.133333333333333</c:v>
                </c:pt>
                <c:pt idx="51">
                  <c:v>8.1081081081081002E-2</c:v>
                </c:pt>
                <c:pt idx="52">
                  <c:v>0.15</c:v>
                </c:pt>
                <c:pt idx="53">
                  <c:v>0.28333333333333299</c:v>
                </c:pt>
              </c:numCache>
            </c:numRef>
          </c:val>
          <c:extLst>
            <c:ext xmlns:c16="http://schemas.microsoft.com/office/drawing/2014/chart" uri="{C3380CC4-5D6E-409C-BE32-E72D297353CC}">
              <c16:uniqueId val="{00000001-915D-49F0-A573-B1CD882EC331}"/>
            </c:ext>
          </c:extLst>
        </c:ser>
        <c:ser>
          <c:idx val="2"/>
          <c:order val="2"/>
          <c:tx>
            <c:strRef>
              <c:f>'[报告图表.xlsx]基本面+分析师优选成分股占比'!$H$1</c:f>
              <c:strCache>
                <c:ptCount val="1"/>
                <c:pt idx="0">
                  <c:v>中证1000成分股</c:v>
                </c:pt>
              </c:strCache>
            </c:strRef>
          </c:tx>
          <c:spPr>
            <a:solidFill>
              <a:srgbClr val="FFC000"/>
            </a:solidFill>
            <a:ln>
              <a:noFill/>
            </a:ln>
            <a:effectLst/>
          </c:spPr>
          <c:invertIfNegative val="0"/>
          <c:cat>
            <c:numRef>
              <c:f>'[报告图表.xlsx]基本面+分析师优选成分股占比'!$A$2:$A$55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'[报告图表.xlsx]基本面+分析师优选成分股占比'!$H$2:$H$55</c:f>
              <c:numCache>
                <c:formatCode>0%</c:formatCode>
                <c:ptCount val="5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0.42857142857142799</c:v>
                </c:pt>
                <c:pt idx="26">
                  <c:v>0.35714285714285698</c:v>
                </c:pt>
                <c:pt idx="27">
                  <c:v>0.4</c:v>
                </c:pt>
                <c:pt idx="28">
                  <c:v>0.20689655172413701</c:v>
                </c:pt>
                <c:pt idx="29">
                  <c:v>0.21666666666666601</c:v>
                </c:pt>
                <c:pt idx="30">
                  <c:v>0.27777777777777701</c:v>
                </c:pt>
                <c:pt idx="31">
                  <c:v>0.33333333333333298</c:v>
                </c:pt>
                <c:pt idx="32">
                  <c:v>0.38333333333333303</c:v>
                </c:pt>
                <c:pt idx="33">
                  <c:v>0.34</c:v>
                </c:pt>
                <c:pt idx="34">
                  <c:v>0.28333333333333299</c:v>
                </c:pt>
                <c:pt idx="35">
                  <c:v>0.3</c:v>
                </c:pt>
                <c:pt idx="36">
                  <c:v>0.36</c:v>
                </c:pt>
                <c:pt idx="37">
                  <c:v>0.3</c:v>
                </c:pt>
                <c:pt idx="38">
                  <c:v>0.233333333333333</c:v>
                </c:pt>
                <c:pt idx="39">
                  <c:v>0.2</c:v>
                </c:pt>
                <c:pt idx="40">
                  <c:v>0.31666666666666599</c:v>
                </c:pt>
                <c:pt idx="41">
                  <c:v>0.31578947368421001</c:v>
                </c:pt>
                <c:pt idx="42">
                  <c:v>0.28333333333333299</c:v>
                </c:pt>
                <c:pt idx="43">
                  <c:v>0.41666666666666602</c:v>
                </c:pt>
                <c:pt idx="44">
                  <c:v>0.33333333333333298</c:v>
                </c:pt>
                <c:pt idx="45">
                  <c:v>0.36666666666666597</c:v>
                </c:pt>
                <c:pt idx="46">
                  <c:v>0.39130434782608697</c:v>
                </c:pt>
                <c:pt idx="47">
                  <c:v>0.28333333333333299</c:v>
                </c:pt>
                <c:pt idx="48">
                  <c:v>0.46666666666666601</c:v>
                </c:pt>
                <c:pt idx="49">
                  <c:v>0.33333333333333298</c:v>
                </c:pt>
                <c:pt idx="50">
                  <c:v>0.38333333333333303</c:v>
                </c:pt>
                <c:pt idx="51">
                  <c:v>0.37837837837837801</c:v>
                </c:pt>
                <c:pt idx="52">
                  <c:v>0.35</c:v>
                </c:pt>
                <c:pt idx="53">
                  <c:v>0.28333333333333299</c:v>
                </c:pt>
              </c:numCache>
            </c:numRef>
          </c:val>
          <c:extLst>
            <c:ext xmlns:c16="http://schemas.microsoft.com/office/drawing/2014/chart" uri="{C3380CC4-5D6E-409C-BE32-E72D297353CC}">
              <c16:uniqueId val="{00000002-915D-49F0-A573-B1CD882EC331}"/>
            </c:ext>
          </c:extLst>
        </c:ser>
        <c:ser>
          <c:idx val="3"/>
          <c:order val="3"/>
          <c:tx>
            <c:strRef>
              <c:f>'[报告图表.xlsx]基本面+分析师优选成分股占比'!$I$1</c:f>
              <c:strCache>
                <c:ptCount val="1"/>
                <c:pt idx="0">
                  <c:v>其他股票</c:v>
                </c:pt>
              </c:strCache>
            </c:strRef>
          </c:tx>
          <c:spPr>
            <a:solidFill>
              <a:srgbClr val="A5A5A5"/>
            </a:solidFill>
            <a:ln>
              <a:noFill/>
            </a:ln>
            <a:effectLst/>
          </c:spPr>
          <c:invertIfNegative val="0"/>
          <c:cat>
            <c:numRef>
              <c:f>'[报告图表.xlsx]基本面+分析师优选成分股占比'!$A$2:$A$55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'[报告图表.xlsx]基本面+分析师优选成分股占比'!$I$2:$I$55</c:f>
              <c:numCache>
                <c:formatCode>0%</c:formatCode>
                <c:ptCount val="54"/>
                <c:pt idx="0">
                  <c:v>0.35</c:v>
                </c:pt>
                <c:pt idx="1">
                  <c:v>0.6</c:v>
                </c:pt>
                <c:pt idx="2">
                  <c:v>0.2</c:v>
                </c:pt>
                <c:pt idx="3">
                  <c:v>0.38095238095237999</c:v>
                </c:pt>
                <c:pt idx="4">
                  <c:v>0.21666666666666601</c:v>
                </c:pt>
                <c:pt idx="5">
                  <c:v>0.23728813559322001</c:v>
                </c:pt>
                <c:pt idx="6">
                  <c:v>0.25</c:v>
                </c:pt>
                <c:pt idx="7">
                  <c:v>0.33333333333333298</c:v>
                </c:pt>
                <c:pt idx="8">
                  <c:v>0.55882352941176405</c:v>
                </c:pt>
                <c:pt idx="9">
                  <c:v>0.38333333333333303</c:v>
                </c:pt>
                <c:pt idx="10">
                  <c:v>0.47916666666666602</c:v>
                </c:pt>
                <c:pt idx="11">
                  <c:v>0.75</c:v>
                </c:pt>
                <c:pt idx="12">
                  <c:v>0.483333333333333</c:v>
                </c:pt>
                <c:pt idx="13">
                  <c:v>0.65625</c:v>
                </c:pt>
                <c:pt idx="14">
                  <c:v>0.51666666666666605</c:v>
                </c:pt>
                <c:pt idx="15">
                  <c:v>0.6</c:v>
                </c:pt>
                <c:pt idx="16">
                  <c:v>0.61111111111111105</c:v>
                </c:pt>
                <c:pt idx="17">
                  <c:v>0.4</c:v>
                </c:pt>
                <c:pt idx="18">
                  <c:v>0.58181818181818101</c:v>
                </c:pt>
                <c:pt idx="19">
                  <c:v>0.45</c:v>
                </c:pt>
                <c:pt idx="20">
                  <c:v>0.55000000000000004</c:v>
                </c:pt>
                <c:pt idx="21">
                  <c:v>0.63157894736842102</c:v>
                </c:pt>
                <c:pt idx="22">
                  <c:v>0.43333333333333302</c:v>
                </c:pt>
                <c:pt idx="23">
                  <c:v>0.40909090909090901</c:v>
                </c:pt>
                <c:pt idx="24">
                  <c:v>0.51666666666666605</c:v>
                </c:pt>
                <c:pt idx="25">
                  <c:v>7.1428571428571397E-2</c:v>
                </c:pt>
                <c:pt idx="26">
                  <c:v>0.14285714285714199</c:v>
                </c:pt>
                <c:pt idx="27">
                  <c:v>0.1</c:v>
                </c:pt>
                <c:pt idx="28">
                  <c:v>0.17241379310344801</c:v>
                </c:pt>
                <c:pt idx="29">
                  <c:v>0.133333333333333</c:v>
                </c:pt>
                <c:pt idx="30">
                  <c:v>0.22222222222222199</c:v>
                </c:pt>
                <c:pt idx="31">
                  <c:v>0.14285714285714199</c:v>
                </c:pt>
                <c:pt idx="32">
                  <c:v>0.21666666666666601</c:v>
                </c:pt>
                <c:pt idx="33">
                  <c:v>0.28000000000000003</c:v>
                </c:pt>
                <c:pt idx="34">
                  <c:v>0.233333333333333</c:v>
                </c:pt>
                <c:pt idx="35">
                  <c:v>0.3</c:v>
                </c:pt>
                <c:pt idx="36">
                  <c:v>0.2</c:v>
                </c:pt>
                <c:pt idx="37">
                  <c:v>0.3</c:v>
                </c:pt>
                <c:pt idx="38">
                  <c:v>0.31666666666666599</c:v>
                </c:pt>
                <c:pt idx="39">
                  <c:v>0.3</c:v>
                </c:pt>
                <c:pt idx="40">
                  <c:v>0.31666666666666599</c:v>
                </c:pt>
                <c:pt idx="41">
                  <c:v>0.18421052631578899</c:v>
                </c:pt>
                <c:pt idx="42">
                  <c:v>0.233333333333333</c:v>
                </c:pt>
                <c:pt idx="43">
                  <c:v>0.233333333333333</c:v>
                </c:pt>
                <c:pt idx="44">
                  <c:v>0.25</c:v>
                </c:pt>
                <c:pt idx="45">
                  <c:v>0.21666666666666601</c:v>
                </c:pt>
                <c:pt idx="46">
                  <c:v>0.217391304347826</c:v>
                </c:pt>
                <c:pt idx="47">
                  <c:v>0.233333333333333</c:v>
                </c:pt>
                <c:pt idx="48">
                  <c:v>0.28333333333333299</c:v>
                </c:pt>
                <c:pt idx="49">
                  <c:v>0.3</c:v>
                </c:pt>
                <c:pt idx="50">
                  <c:v>0.33333333333333298</c:v>
                </c:pt>
                <c:pt idx="51">
                  <c:v>0.32432432432432401</c:v>
                </c:pt>
                <c:pt idx="52">
                  <c:v>0.25</c:v>
                </c:pt>
                <c:pt idx="53">
                  <c:v>0.28333333333333299</c:v>
                </c:pt>
              </c:numCache>
            </c:numRef>
          </c:val>
          <c:extLst>
            <c:ext xmlns:c16="http://schemas.microsoft.com/office/drawing/2014/chart" uri="{C3380CC4-5D6E-409C-BE32-E72D297353CC}">
              <c16:uniqueId val="{00000003-915D-49F0-A573-B1CD882EC331}"/>
            </c:ext>
          </c:extLst>
        </c:ser>
        <c:dLbls>
          <c:showLegendKey val="0"/>
          <c:showVal val="0"/>
          <c:showCatName val="0"/>
          <c:showSerName val="0"/>
          <c:showPercent val="0"/>
          <c:showBubbleSize val="0"/>
        </c:dLbls>
        <c:gapWidth val="219"/>
        <c:overlap val="100"/>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9.9819335083114621E-2"/>
          <c:y val="0.92576564215148194"/>
          <c:w val="0.80036132983377073"/>
          <c:h val="6.960482985729966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793409605542571E-2"/>
          <c:y val="5.0925925925925923E-2"/>
          <c:w val="0.89119633011161259"/>
          <c:h val="0.8006978457610231"/>
        </c:manualLayout>
      </c:layout>
      <c:lineChart>
        <c:grouping val="standard"/>
        <c:varyColors val="0"/>
        <c:ser>
          <c:idx val="0"/>
          <c:order val="0"/>
          <c:tx>
            <c:strRef>
              <c:f>[报告图表.xlsx]技术面精选!$B$1</c:f>
              <c:strCache>
                <c:ptCount val="1"/>
                <c:pt idx="0">
                  <c:v>组合</c:v>
                </c:pt>
              </c:strCache>
            </c:strRef>
          </c:tx>
          <c:spPr>
            <a:ln w="19050" cap="rnd">
              <a:solidFill>
                <a:srgbClr val="D81518"/>
              </a:solidFill>
              <a:round/>
            </a:ln>
            <a:effectLst/>
          </c:spPr>
          <c:marker>
            <c:symbol val="none"/>
          </c:marker>
          <c:cat>
            <c:numRef>
              <c:f>[报告图表.xlsx]技术面精选!$A$2:$A$2594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[报告图表.xlsx]技术面精选!$B$2:$B$2594</c:f>
              <c:numCache>
                <c:formatCode>General</c:formatCode>
                <c:ptCount val="2593"/>
                <c:pt idx="0">
                  <c:v>1</c:v>
                </c:pt>
                <c:pt idx="1">
                  <c:v>1.0083297334740271</c:v>
                </c:pt>
                <c:pt idx="2">
                  <c:v>1.0194945799127659</c:v>
                </c:pt>
                <c:pt idx="3">
                  <c:v>1.008000555204196</c:v>
                </c:pt>
                <c:pt idx="4">
                  <c:v>0.98826058359353453</c:v>
                </c:pt>
                <c:pt idx="5">
                  <c:v>1.003369840355617</c:v>
                </c:pt>
                <c:pt idx="6">
                  <c:v>1.011745060837933</c:v>
                </c:pt>
                <c:pt idx="7">
                  <c:v>1.03826619439114</c:v>
                </c:pt>
                <c:pt idx="8">
                  <c:v>1.0281803158567739</c:v>
                </c:pt>
                <c:pt idx="9">
                  <c:v>1.054603794847714</c:v>
                </c:pt>
                <c:pt idx="10">
                  <c:v>1.0653940557094259</c:v>
                </c:pt>
                <c:pt idx="11">
                  <c:v>1.0857649411791099</c:v>
                </c:pt>
                <c:pt idx="12">
                  <c:v>1.08533245116337</c:v>
                </c:pt>
                <c:pt idx="13">
                  <c:v>1.0468045199740039</c:v>
                </c:pt>
                <c:pt idx="14">
                  <c:v>1.053102254931721</c:v>
                </c:pt>
                <c:pt idx="15">
                  <c:v>1.0240223560165549</c:v>
                </c:pt>
                <c:pt idx="16">
                  <c:v>1.0086024004802649</c:v>
                </c:pt>
                <c:pt idx="17">
                  <c:v>0.97769514517141376</c:v>
                </c:pt>
                <c:pt idx="18">
                  <c:v>0.98214271328238267</c:v>
                </c:pt>
                <c:pt idx="19">
                  <c:v>1.004137360295499</c:v>
                </c:pt>
                <c:pt idx="20">
                  <c:v>1.009553016190881</c:v>
                </c:pt>
                <c:pt idx="21">
                  <c:v>1.015264688774367</c:v>
                </c:pt>
                <c:pt idx="22">
                  <c:v>1.0159806516431309</c:v>
                </c:pt>
                <c:pt idx="23">
                  <c:v>1.0257360744701469</c:v>
                </c:pt>
                <c:pt idx="24">
                  <c:v>1.028738344309917</c:v>
                </c:pt>
                <c:pt idx="25">
                  <c:v>1.0129612562690411</c:v>
                </c:pt>
                <c:pt idx="26">
                  <c:v>1.012486001630734</c:v>
                </c:pt>
                <c:pt idx="27">
                  <c:v>1.0099689211647449</c:v>
                </c:pt>
                <c:pt idx="28">
                  <c:v>1.0274145934601171</c:v>
                </c:pt>
                <c:pt idx="29">
                  <c:v>1.0346170359835629</c:v>
                </c:pt>
                <c:pt idx="30">
                  <c:v>1.0520873676041791</c:v>
                </c:pt>
                <c:pt idx="31">
                  <c:v>1.0475905609289871</c:v>
                </c:pt>
                <c:pt idx="32">
                  <c:v>1.077612693690631</c:v>
                </c:pt>
                <c:pt idx="33">
                  <c:v>1.097101972965532</c:v>
                </c:pt>
                <c:pt idx="34">
                  <c:v>1.1190988372415021</c:v>
                </c:pt>
                <c:pt idx="35">
                  <c:v>1.1086154468229641</c:v>
                </c:pt>
                <c:pt idx="36">
                  <c:v>1.114541206637669</c:v>
                </c:pt>
                <c:pt idx="37">
                  <c:v>1.1293945568362931</c:v>
                </c:pt>
                <c:pt idx="38">
                  <c:v>1.1413528492980931</c:v>
                </c:pt>
                <c:pt idx="39">
                  <c:v>1.101037548321331</c:v>
                </c:pt>
                <c:pt idx="40">
                  <c:v>1.1078826111508839</c:v>
                </c:pt>
                <c:pt idx="41">
                  <c:v>1.126056377403281</c:v>
                </c:pt>
                <c:pt idx="42">
                  <c:v>1.1397204356643991</c:v>
                </c:pt>
                <c:pt idx="43">
                  <c:v>1.11732972020349</c:v>
                </c:pt>
                <c:pt idx="44">
                  <c:v>1.099604768112308</c:v>
                </c:pt>
                <c:pt idx="45">
                  <c:v>1.08446350915926</c:v>
                </c:pt>
                <c:pt idx="46">
                  <c:v>1.0768071075934169</c:v>
                </c:pt>
                <c:pt idx="47">
                  <c:v>1.0797375296187861</c:v>
                </c:pt>
                <c:pt idx="48">
                  <c:v>1.110618099344804</c:v>
                </c:pt>
                <c:pt idx="49">
                  <c:v>1.1173879566480269</c:v>
                </c:pt>
                <c:pt idx="50">
                  <c:v>1.1216437903269461</c:v>
                </c:pt>
                <c:pt idx="51">
                  <c:v>1.130124648571742</c:v>
                </c:pt>
                <c:pt idx="52">
                  <c:v>1.117347844627022</c:v>
                </c:pt>
                <c:pt idx="53">
                  <c:v>1.13548281065268</c:v>
                </c:pt>
                <c:pt idx="54">
                  <c:v>1.1409506519725701</c:v>
                </c:pt>
                <c:pt idx="55">
                  <c:v>1.1476608286540819</c:v>
                </c:pt>
                <c:pt idx="56">
                  <c:v>1.152631812852106</c:v>
                </c:pt>
                <c:pt idx="57">
                  <c:v>1.156022716786774</c:v>
                </c:pt>
                <c:pt idx="58">
                  <c:v>1.160665180764763</c:v>
                </c:pt>
                <c:pt idx="59">
                  <c:v>1.1813773531660829</c:v>
                </c:pt>
                <c:pt idx="60">
                  <c:v>1.1868514586044641</c:v>
                </c:pt>
                <c:pt idx="61">
                  <c:v>1.188930315541846</c:v>
                </c:pt>
                <c:pt idx="62">
                  <c:v>1.198738890106265</c:v>
                </c:pt>
                <c:pt idx="63">
                  <c:v>1.1996412481089389</c:v>
                </c:pt>
                <c:pt idx="64">
                  <c:v>1.2315575516170449</c:v>
                </c:pt>
                <c:pt idx="65">
                  <c:v>1.2482910159043039</c:v>
                </c:pt>
                <c:pt idx="66">
                  <c:v>1.2325927739197171</c:v>
                </c:pt>
                <c:pt idx="67">
                  <c:v>1.2495717362917269</c:v>
                </c:pt>
                <c:pt idx="68">
                  <c:v>1.242677421003139</c:v>
                </c:pt>
                <c:pt idx="69">
                  <c:v>1.24541811425229</c:v>
                </c:pt>
                <c:pt idx="70">
                  <c:v>1.2070319331095971</c:v>
                </c:pt>
                <c:pt idx="71">
                  <c:v>1.215040563470746</c:v>
                </c:pt>
                <c:pt idx="72">
                  <c:v>1.269789223854346</c:v>
                </c:pt>
                <c:pt idx="73">
                  <c:v>1.27897529788277</c:v>
                </c:pt>
                <c:pt idx="74">
                  <c:v>1.266061032340716</c:v>
                </c:pt>
                <c:pt idx="75">
                  <c:v>1.2794586940698951</c:v>
                </c:pt>
                <c:pt idx="76">
                  <c:v>1.249932642184886</c:v>
                </c:pt>
                <c:pt idx="77">
                  <c:v>1.2336765927842901</c:v>
                </c:pt>
                <c:pt idx="78">
                  <c:v>1.20058421155982</c:v>
                </c:pt>
                <c:pt idx="79">
                  <c:v>1.1740117201191149</c:v>
                </c:pt>
                <c:pt idx="80">
                  <c:v>1.1840442804727751</c:v>
                </c:pt>
                <c:pt idx="81">
                  <c:v>1.22015474542716</c:v>
                </c:pt>
                <c:pt idx="82">
                  <c:v>1.185326867281383</c:v>
                </c:pt>
                <c:pt idx="83">
                  <c:v>1.1526774050322499</c:v>
                </c:pt>
                <c:pt idx="84">
                  <c:v>1.1113270108415969</c:v>
                </c:pt>
                <c:pt idx="85">
                  <c:v>1.089957636055062</c:v>
                </c:pt>
                <c:pt idx="86">
                  <c:v>1.062591879903263</c:v>
                </c:pt>
                <c:pt idx="87">
                  <c:v>1.1008074364882841</c:v>
                </c:pt>
                <c:pt idx="88">
                  <c:v>1.1140480539486839</c:v>
                </c:pt>
                <c:pt idx="89">
                  <c:v>1.0438938210651489</c:v>
                </c:pt>
                <c:pt idx="90">
                  <c:v>1.0657543733149351</c:v>
                </c:pt>
                <c:pt idx="91">
                  <c:v>1.070768133972344</c:v>
                </c:pt>
                <c:pt idx="92">
                  <c:v>1.0599441295159739</c:v>
                </c:pt>
                <c:pt idx="93">
                  <c:v>1.089309701211562</c:v>
                </c:pt>
                <c:pt idx="94">
                  <c:v>1.1330549211381531</c:v>
                </c:pt>
                <c:pt idx="95">
                  <c:v>1.1213654248848941</c:v>
                </c:pt>
                <c:pt idx="96">
                  <c:v>1.1176818609377219</c:v>
                </c:pt>
                <c:pt idx="97">
                  <c:v>1.1363763309815731</c:v>
                </c:pt>
                <c:pt idx="98">
                  <c:v>1.143374657681703</c:v>
                </c:pt>
                <c:pt idx="99">
                  <c:v>1.109836600643221</c:v>
                </c:pt>
                <c:pt idx="100">
                  <c:v>1.0856381683114811</c:v>
                </c:pt>
                <c:pt idx="101">
                  <c:v>1.105081742847321</c:v>
                </c:pt>
                <c:pt idx="102">
                  <c:v>1.097913266242512</c:v>
                </c:pt>
                <c:pt idx="103">
                  <c:v>1.11004943058746</c:v>
                </c:pt>
                <c:pt idx="104">
                  <c:v>1.108914641687939</c:v>
                </c:pt>
                <c:pt idx="105">
                  <c:v>1.123062314742302</c:v>
                </c:pt>
                <c:pt idx="106">
                  <c:v>1.1552700998868051</c:v>
                </c:pt>
                <c:pt idx="107">
                  <c:v>1.159731519874124</c:v>
                </c:pt>
                <c:pt idx="108">
                  <c:v>1.1543728338349939</c:v>
                </c:pt>
                <c:pt idx="109">
                  <c:v>1.1319240215392219</c:v>
                </c:pt>
                <c:pt idx="110">
                  <c:v>1.084114235407011</c:v>
                </c:pt>
                <c:pt idx="111">
                  <c:v>1.116083236647577</c:v>
                </c:pt>
                <c:pt idx="112">
                  <c:v>1.126318031387008</c:v>
                </c:pt>
                <c:pt idx="113">
                  <c:v>1.130010358469606</c:v>
                </c:pt>
                <c:pt idx="114">
                  <c:v>1.1293570236880659</c:v>
                </c:pt>
                <c:pt idx="115">
                  <c:v>1.1190694469451079</c:v>
                </c:pt>
                <c:pt idx="116">
                  <c:v>1.099168915008798</c:v>
                </c:pt>
                <c:pt idx="117">
                  <c:v>1.0334258457434911</c:v>
                </c:pt>
                <c:pt idx="118">
                  <c:v>1.035446402081641</c:v>
                </c:pt>
                <c:pt idx="119">
                  <c:v>1.028349212395324</c:v>
                </c:pt>
                <c:pt idx="120">
                  <c:v>1.0173159734405179</c:v>
                </c:pt>
                <c:pt idx="121">
                  <c:v>1.0255647570568369</c:v>
                </c:pt>
                <c:pt idx="122">
                  <c:v>1.054365706103342</c:v>
                </c:pt>
                <c:pt idx="123">
                  <c:v>1.0695404077220261</c:v>
                </c:pt>
                <c:pt idx="124">
                  <c:v>1.0670227270395909</c:v>
                </c:pt>
                <c:pt idx="125">
                  <c:v>1.1052352579606419</c:v>
                </c:pt>
                <c:pt idx="126">
                  <c:v>1.1152426742600741</c:v>
                </c:pt>
                <c:pt idx="127">
                  <c:v>1.0990447965693471</c:v>
                </c:pt>
                <c:pt idx="128">
                  <c:v>1.1113739193957679</c:v>
                </c:pt>
                <c:pt idx="129">
                  <c:v>1.0845517594981859</c:v>
                </c:pt>
                <c:pt idx="130">
                  <c:v>1.090663046485415</c:v>
                </c:pt>
                <c:pt idx="131">
                  <c:v>1.1185072593896319</c:v>
                </c:pt>
                <c:pt idx="132">
                  <c:v>1.143746253177377</c:v>
                </c:pt>
                <c:pt idx="133">
                  <c:v>1.141576310450342</c:v>
                </c:pt>
                <c:pt idx="134">
                  <c:v>1.1571660936533601</c:v>
                </c:pt>
                <c:pt idx="135">
                  <c:v>1.1581590956814189</c:v>
                </c:pt>
                <c:pt idx="136">
                  <c:v>1.1729421918699241</c:v>
                </c:pt>
                <c:pt idx="137">
                  <c:v>1.1821315038855029</c:v>
                </c:pt>
                <c:pt idx="138">
                  <c:v>1.2110702763131611</c:v>
                </c:pt>
                <c:pt idx="139">
                  <c:v>1.217655463228005</c:v>
                </c:pt>
                <c:pt idx="140">
                  <c:v>1.2182951207092141</c:v>
                </c:pt>
                <c:pt idx="141">
                  <c:v>1.247835968708332</c:v>
                </c:pt>
                <c:pt idx="142">
                  <c:v>1.229815068864583</c:v>
                </c:pt>
                <c:pt idx="143">
                  <c:v>1.246954800630304</c:v>
                </c:pt>
                <c:pt idx="144">
                  <c:v>1.250481388622918</c:v>
                </c:pt>
                <c:pt idx="145">
                  <c:v>1.2759719001970731</c:v>
                </c:pt>
                <c:pt idx="146">
                  <c:v>1.289967374378195</c:v>
                </c:pt>
                <c:pt idx="147">
                  <c:v>1.2526611702330099</c:v>
                </c:pt>
                <c:pt idx="148">
                  <c:v>1.2728426049762489</c:v>
                </c:pt>
                <c:pt idx="149">
                  <c:v>1.256545827957825</c:v>
                </c:pt>
                <c:pt idx="150">
                  <c:v>1.283099410810002</c:v>
                </c:pt>
                <c:pt idx="151">
                  <c:v>1.3223045937659521</c:v>
                </c:pt>
                <c:pt idx="152">
                  <c:v>1.3279593160690639</c:v>
                </c:pt>
                <c:pt idx="153">
                  <c:v>1.317952707099403</c:v>
                </c:pt>
                <c:pt idx="154">
                  <c:v>1.314528051290601</c:v>
                </c:pt>
                <c:pt idx="155">
                  <c:v>1.2821162898007199</c:v>
                </c:pt>
                <c:pt idx="156">
                  <c:v>1.2926067982819689</c:v>
                </c:pt>
                <c:pt idx="157">
                  <c:v>1.3052516658407289</c:v>
                </c:pt>
                <c:pt idx="158">
                  <c:v>1.281362618213272</c:v>
                </c:pt>
                <c:pt idx="159">
                  <c:v>1.290313127045511</c:v>
                </c:pt>
                <c:pt idx="160">
                  <c:v>1.2976091241791059</c:v>
                </c:pt>
                <c:pt idx="161">
                  <c:v>1.3418520143370569</c:v>
                </c:pt>
                <c:pt idx="162">
                  <c:v>1.346292169473482</c:v>
                </c:pt>
                <c:pt idx="163">
                  <c:v>1.323260651872131</c:v>
                </c:pt>
                <c:pt idx="164">
                  <c:v>1.357161899044363</c:v>
                </c:pt>
                <c:pt idx="165">
                  <c:v>1.366243095366505</c:v>
                </c:pt>
                <c:pt idx="166">
                  <c:v>1.355062455510472</c:v>
                </c:pt>
                <c:pt idx="167">
                  <c:v>1.368410974738532</c:v>
                </c:pt>
                <c:pt idx="168">
                  <c:v>1.3908969769935171</c:v>
                </c:pt>
                <c:pt idx="169">
                  <c:v>1.366155737694523</c:v>
                </c:pt>
                <c:pt idx="170">
                  <c:v>1.3724162059046101</c:v>
                </c:pt>
                <c:pt idx="171">
                  <c:v>1.405990491063543</c:v>
                </c:pt>
                <c:pt idx="172">
                  <c:v>1.407251387611298</c:v>
                </c:pt>
                <c:pt idx="173">
                  <c:v>1.373701440841703</c:v>
                </c:pt>
                <c:pt idx="174">
                  <c:v>1.3388347254201129</c:v>
                </c:pt>
                <c:pt idx="175">
                  <c:v>1.333099537375017</c:v>
                </c:pt>
                <c:pt idx="176">
                  <c:v>1.3273884469834589</c:v>
                </c:pt>
                <c:pt idx="177">
                  <c:v>1.32746436970496</c:v>
                </c:pt>
                <c:pt idx="178">
                  <c:v>1.3757409465111841</c:v>
                </c:pt>
                <c:pt idx="179">
                  <c:v>1.3678635201315581</c:v>
                </c:pt>
                <c:pt idx="180">
                  <c:v>1.354780275705578</c:v>
                </c:pt>
                <c:pt idx="181">
                  <c:v>1.3970448503952999</c:v>
                </c:pt>
                <c:pt idx="182">
                  <c:v>1.451125979255004</c:v>
                </c:pt>
                <c:pt idx="183">
                  <c:v>1.4672680047258719</c:v>
                </c:pt>
                <c:pt idx="184">
                  <c:v>1.495565219391459</c:v>
                </c:pt>
                <c:pt idx="185">
                  <c:v>1.5028758226316139</c:v>
                </c:pt>
                <c:pt idx="186">
                  <c:v>1.474189397024642</c:v>
                </c:pt>
                <c:pt idx="187">
                  <c:v>1.4980518757596</c:v>
                </c:pt>
                <c:pt idx="188">
                  <c:v>1.481189681119774</c:v>
                </c:pt>
                <c:pt idx="189">
                  <c:v>1.544466232763676</c:v>
                </c:pt>
                <c:pt idx="190">
                  <c:v>1.5709899976157891</c:v>
                </c:pt>
                <c:pt idx="191">
                  <c:v>1.590942196733707</c:v>
                </c:pt>
                <c:pt idx="192">
                  <c:v>1.627844996701582</c:v>
                </c:pt>
                <c:pt idx="193">
                  <c:v>1.6677124687406051</c:v>
                </c:pt>
                <c:pt idx="194">
                  <c:v>1.664354752679174</c:v>
                </c:pt>
                <c:pt idx="195">
                  <c:v>1.648398960422859</c:v>
                </c:pt>
                <c:pt idx="196">
                  <c:v>1.6613512418990271</c:v>
                </c:pt>
                <c:pt idx="197">
                  <c:v>1.6875407968593461</c:v>
                </c:pt>
                <c:pt idx="198">
                  <c:v>1.7473359068356691</c:v>
                </c:pt>
                <c:pt idx="199">
                  <c:v>1.709895590054644</c:v>
                </c:pt>
                <c:pt idx="200">
                  <c:v>1.6598445448135131</c:v>
                </c:pt>
                <c:pt idx="201">
                  <c:v>1.712049131955091</c:v>
                </c:pt>
                <c:pt idx="202">
                  <c:v>1.7450426239793</c:v>
                </c:pt>
                <c:pt idx="203">
                  <c:v>1.778880611139745</c:v>
                </c:pt>
                <c:pt idx="204">
                  <c:v>1.7856609985136731</c:v>
                </c:pt>
                <c:pt idx="205">
                  <c:v>1.7971780440553</c:v>
                </c:pt>
                <c:pt idx="206">
                  <c:v>1.7928351398733049</c:v>
                </c:pt>
                <c:pt idx="207">
                  <c:v>1.68437357200152</c:v>
                </c:pt>
                <c:pt idx="208">
                  <c:v>1.7484253162435419</c:v>
                </c:pt>
                <c:pt idx="209">
                  <c:v>1.6737006769908189</c:v>
                </c:pt>
                <c:pt idx="210">
                  <c:v>1.5959664428697911</c:v>
                </c:pt>
                <c:pt idx="211">
                  <c:v>1.6332129500327139</c:v>
                </c:pt>
                <c:pt idx="212">
                  <c:v>1.7021776392901</c:v>
                </c:pt>
                <c:pt idx="213">
                  <c:v>1.72661189010453</c:v>
                </c:pt>
                <c:pt idx="214">
                  <c:v>1.708841894625631</c:v>
                </c:pt>
                <c:pt idx="215">
                  <c:v>1.761447877556777</c:v>
                </c:pt>
                <c:pt idx="216">
                  <c:v>1.768778384546007</c:v>
                </c:pt>
                <c:pt idx="217">
                  <c:v>1.75550692792741</c:v>
                </c:pt>
                <c:pt idx="218">
                  <c:v>1.7596660703526139</c:v>
                </c:pt>
                <c:pt idx="219">
                  <c:v>1.722182669178602</c:v>
                </c:pt>
                <c:pt idx="220">
                  <c:v>1.7198692250312499</c:v>
                </c:pt>
                <c:pt idx="221">
                  <c:v>1.72726365041727</c:v>
                </c:pt>
                <c:pt idx="222">
                  <c:v>1.711876600375468</c:v>
                </c:pt>
                <c:pt idx="223">
                  <c:v>1.685724829145115</c:v>
                </c:pt>
                <c:pt idx="224">
                  <c:v>1.7148513749804051</c:v>
                </c:pt>
                <c:pt idx="225">
                  <c:v>1.7164659570520311</c:v>
                </c:pt>
                <c:pt idx="226">
                  <c:v>1.6906040271687051</c:v>
                </c:pt>
                <c:pt idx="227">
                  <c:v>1.710330093244866</c:v>
                </c:pt>
                <c:pt idx="228">
                  <c:v>1.782473392790751</c:v>
                </c:pt>
                <c:pt idx="229">
                  <c:v>1.8038930903566499</c:v>
                </c:pt>
                <c:pt idx="230">
                  <c:v>1.8049889561618011</c:v>
                </c:pt>
                <c:pt idx="231">
                  <c:v>1.798828244281256</c:v>
                </c:pt>
                <c:pt idx="232">
                  <c:v>1.807365546965914</c:v>
                </c:pt>
                <c:pt idx="233">
                  <c:v>1.777361061797873</c:v>
                </c:pt>
                <c:pt idx="234">
                  <c:v>1.78270516574935</c:v>
                </c:pt>
                <c:pt idx="235">
                  <c:v>1.7631012697380779</c:v>
                </c:pt>
                <c:pt idx="236">
                  <c:v>1.7186012734873961</c:v>
                </c:pt>
                <c:pt idx="237">
                  <c:v>1.690918659822517</c:v>
                </c:pt>
                <c:pt idx="238">
                  <c:v>1.640156347293094</c:v>
                </c:pt>
                <c:pt idx="239">
                  <c:v>1.60479477705414</c:v>
                </c:pt>
                <c:pt idx="240">
                  <c:v>1.6383971188591191</c:v>
                </c:pt>
                <c:pt idx="241">
                  <c:v>1.656930269288251</c:v>
                </c:pt>
                <c:pt idx="242">
                  <c:v>1.702366314883957</c:v>
                </c:pt>
                <c:pt idx="243">
                  <c:v>1.7298422231334161</c:v>
                </c:pt>
                <c:pt idx="244">
                  <c:v>1.719965343185418</c:v>
                </c:pt>
                <c:pt idx="245">
                  <c:v>1.7096128133033139</c:v>
                </c:pt>
                <c:pt idx="246">
                  <c:v>1.690496802194861</c:v>
                </c:pt>
                <c:pt idx="247">
                  <c:v>1.637449130089992</c:v>
                </c:pt>
                <c:pt idx="248">
                  <c:v>1.6205929784509081</c:v>
                </c:pt>
                <c:pt idx="249">
                  <c:v>1.6266404540673789</c:v>
                </c:pt>
                <c:pt idx="250">
                  <c:v>1.6310351266898699</c:v>
                </c:pt>
                <c:pt idx="251">
                  <c:v>1.5923546280646099</c:v>
                </c:pt>
                <c:pt idx="252">
                  <c:v>1.518752697889338</c:v>
                </c:pt>
                <c:pt idx="253">
                  <c:v>1.5274882656484869</c:v>
                </c:pt>
                <c:pt idx="254">
                  <c:v>1.5695396456641519</c:v>
                </c:pt>
                <c:pt idx="255">
                  <c:v>1.515138169576407</c:v>
                </c:pt>
                <c:pt idx="256">
                  <c:v>1.5325138474694711</c:v>
                </c:pt>
                <c:pt idx="257">
                  <c:v>1.4906277695630319</c:v>
                </c:pt>
                <c:pt idx="258">
                  <c:v>1.4740126585687849</c:v>
                </c:pt>
                <c:pt idx="259">
                  <c:v>1.5028330437716251</c:v>
                </c:pt>
                <c:pt idx="260">
                  <c:v>1.544318304708868</c:v>
                </c:pt>
                <c:pt idx="261">
                  <c:v>1.5692419066306129</c:v>
                </c:pt>
                <c:pt idx="262">
                  <c:v>1.5818386377883711</c:v>
                </c:pt>
                <c:pt idx="263">
                  <c:v>1.583230476640715</c:v>
                </c:pt>
                <c:pt idx="264">
                  <c:v>1.568897026998002</c:v>
                </c:pt>
                <c:pt idx="265">
                  <c:v>1.626200970245737</c:v>
                </c:pt>
                <c:pt idx="266">
                  <c:v>1.6529819022171639</c:v>
                </c:pt>
                <c:pt idx="267">
                  <c:v>1.6979931459916779</c:v>
                </c:pt>
                <c:pt idx="268">
                  <c:v>1.696052630131373</c:v>
                </c:pt>
                <c:pt idx="269">
                  <c:v>1.736746779097821</c:v>
                </c:pt>
                <c:pt idx="270">
                  <c:v>1.758239189197897</c:v>
                </c:pt>
                <c:pt idx="271">
                  <c:v>1.7340678896644439</c:v>
                </c:pt>
                <c:pt idx="272">
                  <c:v>1.773951574800269</c:v>
                </c:pt>
                <c:pt idx="273">
                  <c:v>1.722860126881854</c:v>
                </c:pt>
                <c:pt idx="274">
                  <c:v>1.735300410556156</c:v>
                </c:pt>
                <c:pt idx="275">
                  <c:v>1.7530206126019381</c:v>
                </c:pt>
                <c:pt idx="276">
                  <c:v>1.7706671498318349</c:v>
                </c:pt>
                <c:pt idx="277">
                  <c:v>1.80637195715287</c:v>
                </c:pt>
                <c:pt idx="278">
                  <c:v>1.8010910016471591</c:v>
                </c:pt>
                <c:pt idx="279">
                  <c:v>1.782037884116098</c:v>
                </c:pt>
                <c:pt idx="280">
                  <c:v>1.7425942078920511</c:v>
                </c:pt>
                <c:pt idx="281">
                  <c:v>1.7631180336194829</c:v>
                </c:pt>
                <c:pt idx="282">
                  <c:v>1.7981212526329251</c:v>
                </c:pt>
                <c:pt idx="283">
                  <c:v>1.79343362747807</c:v>
                </c:pt>
                <c:pt idx="284">
                  <c:v>1.8207906073726661</c:v>
                </c:pt>
                <c:pt idx="285">
                  <c:v>1.8329550840552</c:v>
                </c:pt>
                <c:pt idx="286">
                  <c:v>1.8153374828703499</c:v>
                </c:pt>
                <c:pt idx="287">
                  <c:v>1.815334918320251</c:v>
                </c:pt>
                <c:pt idx="288">
                  <c:v>1.799026194677753</c:v>
                </c:pt>
                <c:pt idx="289">
                  <c:v>1.8328826496576529</c:v>
                </c:pt>
                <c:pt idx="290">
                  <c:v>1.7904310908793939</c:v>
                </c:pt>
                <c:pt idx="291">
                  <c:v>1.7931068500530909</c:v>
                </c:pt>
                <c:pt idx="292">
                  <c:v>1.7826133569011939</c:v>
                </c:pt>
                <c:pt idx="293">
                  <c:v>1.7991119751071549</c:v>
                </c:pt>
                <c:pt idx="294">
                  <c:v>1.823477694880715</c:v>
                </c:pt>
                <c:pt idx="295">
                  <c:v>1.827503958393403</c:v>
                </c:pt>
                <c:pt idx="296">
                  <c:v>1.8362352379163021</c:v>
                </c:pt>
                <c:pt idx="297">
                  <c:v>1.813612398646824</c:v>
                </c:pt>
                <c:pt idx="298">
                  <c:v>1.782328512698877</c:v>
                </c:pt>
                <c:pt idx="299">
                  <c:v>1.769432498100703</c:v>
                </c:pt>
                <c:pt idx="300">
                  <c:v>1.757154002652203</c:v>
                </c:pt>
                <c:pt idx="301">
                  <c:v>1.782981973263903</c:v>
                </c:pt>
                <c:pt idx="302">
                  <c:v>1.773215402780316</c:v>
                </c:pt>
                <c:pt idx="303">
                  <c:v>1.7855781135283799</c:v>
                </c:pt>
                <c:pt idx="304">
                  <c:v>1.825456716706473</c:v>
                </c:pt>
                <c:pt idx="305">
                  <c:v>1.811013161122393</c:v>
                </c:pt>
                <c:pt idx="306">
                  <c:v>1.803069797189085</c:v>
                </c:pt>
                <c:pt idx="307">
                  <c:v>1.8195402902003981</c:v>
                </c:pt>
                <c:pt idx="308">
                  <c:v>1.8165867346229081</c:v>
                </c:pt>
                <c:pt idx="309">
                  <c:v>1.8409890086638669</c:v>
                </c:pt>
                <c:pt idx="310">
                  <c:v>1.844596128519806</c:v>
                </c:pt>
                <c:pt idx="311">
                  <c:v>1.8193702426147209</c:v>
                </c:pt>
                <c:pt idx="312">
                  <c:v>1.8306475971042151</c:v>
                </c:pt>
                <c:pt idx="313">
                  <c:v>1.8418109092565109</c:v>
                </c:pt>
                <c:pt idx="314">
                  <c:v>1.829124447629725</c:v>
                </c:pt>
                <c:pt idx="315">
                  <c:v>1.7769631816092211</c:v>
                </c:pt>
                <c:pt idx="316">
                  <c:v>1.768117044184478</c:v>
                </c:pt>
                <c:pt idx="317">
                  <c:v>1.736672053576473</c:v>
                </c:pt>
                <c:pt idx="318">
                  <c:v>1.6842827735952679</c:v>
                </c:pt>
                <c:pt idx="319">
                  <c:v>1.7207432901055491</c:v>
                </c:pt>
                <c:pt idx="320">
                  <c:v>1.746135029449438</c:v>
                </c:pt>
                <c:pt idx="321">
                  <c:v>1.704888645351452</c:v>
                </c:pt>
                <c:pt idx="322">
                  <c:v>1.7056790365591801</c:v>
                </c:pt>
                <c:pt idx="323">
                  <c:v>1.706905510625998</c:v>
                </c:pt>
                <c:pt idx="324">
                  <c:v>1.7311028545949709</c:v>
                </c:pt>
                <c:pt idx="325">
                  <c:v>1.7415197354298839</c:v>
                </c:pt>
                <c:pt idx="326">
                  <c:v>1.743546252004359</c:v>
                </c:pt>
                <c:pt idx="327">
                  <c:v>1.721280768024261</c:v>
                </c:pt>
                <c:pt idx="328">
                  <c:v>1.747593544971737</c:v>
                </c:pt>
                <c:pt idx="329">
                  <c:v>1.7444530810346159</c:v>
                </c:pt>
                <c:pt idx="330">
                  <c:v>1.730943791052455</c:v>
                </c:pt>
                <c:pt idx="331">
                  <c:v>1.736911679030575</c:v>
                </c:pt>
                <c:pt idx="332">
                  <c:v>1.7353691599338641</c:v>
                </c:pt>
                <c:pt idx="333">
                  <c:v>1.7331992550595849</c:v>
                </c:pt>
                <c:pt idx="334">
                  <c:v>1.6724701579483301</c:v>
                </c:pt>
                <c:pt idx="335">
                  <c:v>1.681773959798275</c:v>
                </c:pt>
                <c:pt idx="336">
                  <c:v>1.6567552433676029</c:v>
                </c:pt>
                <c:pt idx="337">
                  <c:v>1.640663175951478</c:v>
                </c:pt>
                <c:pt idx="338">
                  <c:v>1.6067159301608951</c:v>
                </c:pt>
                <c:pt idx="339">
                  <c:v>1.5930185235909471</c:v>
                </c:pt>
                <c:pt idx="340">
                  <c:v>1.630622446240706</c:v>
                </c:pt>
                <c:pt idx="341">
                  <c:v>1.647956536470401</c:v>
                </c:pt>
                <c:pt idx="342">
                  <c:v>1.6297417779426699</c:v>
                </c:pt>
                <c:pt idx="343">
                  <c:v>1.660296405482883</c:v>
                </c:pt>
                <c:pt idx="344">
                  <c:v>1.671392689285738</c:v>
                </c:pt>
                <c:pt idx="345">
                  <c:v>1.6743946982655269</c:v>
                </c:pt>
                <c:pt idx="346">
                  <c:v>1.6421246077184939</c:v>
                </c:pt>
                <c:pt idx="347">
                  <c:v>1.643336127911458</c:v>
                </c:pt>
                <c:pt idx="348">
                  <c:v>1.6480273810460799</c:v>
                </c:pt>
                <c:pt idx="349">
                  <c:v>1.6746970167742661</c:v>
                </c:pt>
                <c:pt idx="350">
                  <c:v>1.657731070816272</c:v>
                </c:pt>
                <c:pt idx="351">
                  <c:v>1.6249028527396261</c:v>
                </c:pt>
                <c:pt idx="352">
                  <c:v>1.617409225183057</c:v>
                </c:pt>
                <c:pt idx="353">
                  <c:v>1.603779295661182</c:v>
                </c:pt>
                <c:pt idx="354">
                  <c:v>1.634299478693144</c:v>
                </c:pt>
                <c:pt idx="355">
                  <c:v>1.6291441973485199</c:v>
                </c:pt>
                <c:pt idx="356">
                  <c:v>1.663602883402745</c:v>
                </c:pt>
                <c:pt idx="357">
                  <c:v>1.6962650430521229</c:v>
                </c:pt>
                <c:pt idx="358">
                  <c:v>1.7069569979008621</c:v>
                </c:pt>
                <c:pt idx="359">
                  <c:v>1.7149283870262071</c:v>
                </c:pt>
                <c:pt idx="360">
                  <c:v>1.689115433226837</c:v>
                </c:pt>
                <c:pt idx="361">
                  <c:v>1.713709379639887</c:v>
                </c:pt>
                <c:pt idx="362">
                  <c:v>1.7289884199089181</c:v>
                </c:pt>
                <c:pt idx="363">
                  <c:v>1.774052609369686</c:v>
                </c:pt>
                <c:pt idx="364">
                  <c:v>1.7794885613197</c:v>
                </c:pt>
                <c:pt idx="365">
                  <c:v>1.776774368257684</c:v>
                </c:pt>
                <c:pt idx="366">
                  <c:v>1.776087173822317</c:v>
                </c:pt>
                <c:pt idx="367">
                  <c:v>1.777049049108389</c:v>
                </c:pt>
                <c:pt idx="368">
                  <c:v>1.793493821451376</c:v>
                </c:pt>
                <c:pt idx="369">
                  <c:v>1.7703531597817039</c:v>
                </c:pt>
                <c:pt idx="370">
                  <c:v>1.810272652532839</c:v>
                </c:pt>
                <c:pt idx="371">
                  <c:v>1.823917635074052</c:v>
                </c:pt>
                <c:pt idx="372">
                  <c:v>1.8337710994806651</c:v>
                </c:pt>
                <c:pt idx="373">
                  <c:v>1.836323087114005</c:v>
                </c:pt>
                <c:pt idx="374">
                  <c:v>1.807541950038531</c:v>
                </c:pt>
                <c:pt idx="375">
                  <c:v>1.8092311497488369</c:v>
                </c:pt>
                <c:pt idx="376">
                  <c:v>1.7820596464243139</c:v>
                </c:pt>
                <c:pt idx="377">
                  <c:v>1.7873466716027271</c:v>
                </c:pt>
                <c:pt idx="378">
                  <c:v>1.725818455062448</c:v>
                </c:pt>
                <c:pt idx="379">
                  <c:v>1.7343440571802411</c:v>
                </c:pt>
                <c:pt idx="380">
                  <c:v>1.767074504135604</c:v>
                </c:pt>
                <c:pt idx="381">
                  <c:v>1.759239128937427</c:v>
                </c:pt>
                <c:pt idx="382">
                  <c:v>1.735546043925118</c:v>
                </c:pt>
                <c:pt idx="383">
                  <c:v>1.740963494376901</c:v>
                </c:pt>
                <c:pt idx="384">
                  <c:v>1.733140872418228</c:v>
                </c:pt>
                <c:pt idx="385">
                  <c:v>1.753936129726537</c:v>
                </c:pt>
                <c:pt idx="386">
                  <c:v>1.753920702389445</c:v>
                </c:pt>
                <c:pt idx="387">
                  <c:v>1.7302651878193771</c:v>
                </c:pt>
                <c:pt idx="388">
                  <c:v>1.6748231072182289</c:v>
                </c:pt>
                <c:pt idx="389">
                  <c:v>1.6920310465913271</c:v>
                </c:pt>
                <c:pt idx="390">
                  <c:v>1.723488952412265</c:v>
                </c:pt>
                <c:pt idx="391">
                  <c:v>1.762573038536368</c:v>
                </c:pt>
                <c:pt idx="392">
                  <c:v>1.780980103373959</c:v>
                </c:pt>
                <c:pt idx="393">
                  <c:v>1.791021820533879</c:v>
                </c:pt>
                <c:pt idx="394">
                  <c:v>1.776976257681947</c:v>
                </c:pt>
                <c:pt idx="395">
                  <c:v>1.782802804976042</c:v>
                </c:pt>
                <c:pt idx="396">
                  <c:v>1.7546429907261649</c:v>
                </c:pt>
                <c:pt idx="397">
                  <c:v>1.7519870474065899</c:v>
                </c:pt>
                <c:pt idx="398">
                  <c:v>1.7395710478961639</c:v>
                </c:pt>
                <c:pt idx="399">
                  <c:v>1.764744875880029</c:v>
                </c:pt>
                <c:pt idx="400">
                  <c:v>1.7619418521768391</c:v>
                </c:pt>
                <c:pt idx="401">
                  <c:v>1.780701018225364</c:v>
                </c:pt>
                <c:pt idx="402">
                  <c:v>1.7846418373489019</c:v>
                </c:pt>
                <c:pt idx="403">
                  <c:v>1.7821957423649</c:v>
                </c:pt>
                <c:pt idx="404">
                  <c:v>1.7581282034135861</c:v>
                </c:pt>
                <c:pt idx="405">
                  <c:v>1.73168253785612</c:v>
                </c:pt>
                <c:pt idx="406">
                  <c:v>1.7138713056045189</c:v>
                </c:pt>
                <c:pt idx="407">
                  <c:v>1.6948199911674811</c:v>
                </c:pt>
                <c:pt idx="408">
                  <c:v>1.6564177012252841</c:v>
                </c:pt>
                <c:pt idx="409">
                  <c:v>1.65187117360166</c:v>
                </c:pt>
                <c:pt idx="410">
                  <c:v>1.6903879442077221</c:v>
                </c:pt>
                <c:pt idx="411">
                  <c:v>1.6731254236888811</c:v>
                </c:pt>
                <c:pt idx="412">
                  <c:v>1.659598848929005</c:v>
                </c:pt>
                <c:pt idx="413">
                  <c:v>1.6291948709523789</c:v>
                </c:pt>
                <c:pt idx="414">
                  <c:v>1.639318833626362</c:v>
                </c:pt>
                <c:pt idx="415">
                  <c:v>1.6419464769194141</c:v>
                </c:pt>
                <c:pt idx="416">
                  <c:v>1.6448261091017531</c:v>
                </c:pt>
                <c:pt idx="417">
                  <c:v>1.611234793882597</c:v>
                </c:pt>
                <c:pt idx="418">
                  <c:v>1.6209343620032231</c:v>
                </c:pt>
                <c:pt idx="419">
                  <c:v>1.667578616361961</c:v>
                </c:pt>
                <c:pt idx="420">
                  <c:v>1.62326991342514</c:v>
                </c:pt>
                <c:pt idx="421">
                  <c:v>1.6148281187676321</c:v>
                </c:pt>
                <c:pt idx="422">
                  <c:v>1.5945155524774071</c:v>
                </c:pt>
                <c:pt idx="423">
                  <c:v>1.5980616042867211</c:v>
                </c:pt>
                <c:pt idx="424">
                  <c:v>1.5734161234334409</c:v>
                </c:pt>
                <c:pt idx="425">
                  <c:v>1.5305361958818231</c:v>
                </c:pt>
                <c:pt idx="426">
                  <c:v>1.529218226659403</c:v>
                </c:pt>
                <c:pt idx="427">
                  <c:v>1.512956694595939</c:v>
                </c:pt>
                <c:pt idx="428">
                  <c:v>1.5109521888852819</c:v>
                </c:pt>
                <c:pt idx="429">
                  <c:v>1.572103566186867</c:v>
                </c:pt>
                <c:pt idx="430">
                  <c:v>1.597310082801817</c:v>
                </c:pt>
                <c:pt idx="431">
                  <c:v>1.5966135446519261</c:v>
                </c:pt>
                <c:pt idx="432">
                  <c:v>1.605652012226731</c:v>
                </c:pt>
                <c:pt idx="433">
                  <c:v>1.558641597963808</c:v>
                </c:pt>
                <c:pt idx="434">
                  <c:v>1.5623038300657659</c:v>
                </c:pt>
                <c:pt idx="435">
                  <c:v>1.5357769392880809</c:v>
                </c:pt>
                <c:pt idx="436">
                  <c:v>1.513266680736858</c:v>
                </c:pt>
                <c:pt idx="437">
                  <c:v>1.541597001507274</c:v>
                </c:pt>
                <c:pt idx="438">
                  <c:v>1.582395417090537</c:v>
                </c:pt>
                <c:pt idx="439">
                  <c:v>1.603740039949223</c:v>
                </c:pt>
                <c:pt idx="440">
                  <c:v>1.597248022267622</c:v>
                </c:pt>
                <c:pt idx="441">
                  <c:v>1.6299810318351251</c:v>
                </c:pt>
                <c:pt idx="442">
                  <c:v>1.641788474698858</c:v>
                </c:pt>
                <c:pt idx="443">
                  <c:v>1.6362504497593819</c:v>
                </c:pt>
                <c:pt idx="444">
                  <c:v>1.685274484908966</c:v>
                </c:pt>
                <c:pt idx="445">
                  <c:v>1.6700975787258701</c:v>
                </c:pt>
                <c:pt idx="446">
                  <c:v>1.6691675309521621</c:v>
                </c:pt>
                <c:pt idx="447">
                  <c:v>1.6686578266335601</c:v>
                </c:pt>
                <c:pt idx="448">
                  <c:v>1.649131726082453</c:v>
                </c:pt>
                <c:pt idx="449">
                  <c:v>1.690953014679039</c:v>
                </c:pt>
                <c:pt idx="450">
                  <c:v>1.675456281741279</c:v>
                </c:pt>
                <c:pt idx="451">
                  <c:v>1.671147489769883</c:v>
                </c:pt>
                <c:pt idx="452">
                  <c:v>1.7047674800246431</c:v>
                </c:pt>
                <c:pt idx="453">
                  <c:v>1.711141602323869</c:v>
                </c:pt>
                <c:pt idx="454">
                  <c:v>1.666450725842169</c:v>
                </c:pt>
                <c:pt idx="455">
                  <c:v>1.6744009493519429</c:v>
                </c:pt>
                <c:pt idx="456">
                  <c:v>1.636121958656116</c:v>
                </c:pt>
                <c:pt idx="457">
                  <c:v>1.63713159778114</c:v>
                </c:pt>
                <c:pt idx="458">
                  <c:v>1.6440876959555151</c:v>
                </c:pt>
                <c:pt idx="459">
                  <c:v>1.644265996892166</c:v>
                </c:pt>
                <c:pt idx="460">
                  <c:v>1.6493109436244191</c:v>
                </c:pt>
                <c:pt idx="461">
                  <c:v>1.643408064101854</c:v>
                </c:pt>
                <c:pt idx="462">
                  <c:v>1.654027631485486</c:v>
                </c:pt>
                <c:pt idx="463">
                  <c:v>1.6736812119382649</c:v>
                </c:pt>
                <c:pt idx="464">
                  <c:v>1.614549378532067</c:v>
                </c:pt>
                <c:pt idx="465">
                  <c:v>1.637889799998701</c:v>
                </c:pt>
                <c:pt idx="466">
                  <c:v>1.601896953439554</c:v>
                </c:pt>
                <c:pt idx="467">
                  <c:v>1.555458074738169</c:v>
                </c:pt>
                <c:pt idx="468">
                  <c:v>1.5641716706413979</c:v>
                </c:pt>
                <c:pt idx="469">
                  <c:v>1.5692331064835241</c:v>
                </c:pt>
                <c:pt idx="470">
                  <c:v>1.5735977754978729</c:v>
                </c:pt>
                <c:pt idx="471">
                  <c:v>1.564580447255038</c:v>
                </c:pt>
                <c:pt idx="472">
                  <c:v>1.547338683725503</c:v>
                </c:pt>
                <c:pt idx="473">
                  <c:v>1.515725622013574</c:v>
                </c:pt>
                <c:pt idx="474">
                  <c:v>1.479620623411767</c:v>
                </c:pt>
                <c:pt idx="475">
                  <c:v>1.466826604000486</c:v>
                </c:pt>
                <c:pt idx="476">
                  <c:v>1.5204942432313751</c:v>
                </c:pt>
                <c:pt idx="477">
                  <c:v>1.531281637460302</c:v>
                </c:pt>
                <c:pt idx="478">
                  <c:v>1.516223400677241</c:v>
                </c:pt>
                <c:pt idx="479">
                  <c:v>1.485047223721341</c:v>
                </c:pt>
                <c:pt idx="480">
                  <c:v>1.4904322701692601</c:v>
                </c:pt>
                <c:pt idx="481">
                  <c:v>1.4980760571906471</c:v>
                </c:pt>
                <c:pt idx="482">
                  <c:v>1.4844951239604021</c:v>
                </c:pt>
                <c:pt idx="483">
                  <c:v>1.4476733824064121</c:v>
                </c:pt>
                <c:pt idx="484">
                  <c:v>1.4567405106968101</c:v>
                </c:pt>
                <c:pt idx="485">
                  <c:v>1.467120393945061</c:v>
                </c:pt>
                <c:pt idx="486">
                  <c:v>1.501750179897994</c:v>
                </c:pt>
                <c:pt idx="487">
                  <c:v>1.456629930909531</c:v>
                </c:pt>
                <c:pt idx="488">
                  <c:v>1.396098509685973</c:v>
                </c:pt>
                <c:pt idx="489">
                  <c:v>1.4037931242662189</c:v>
                </c:pt>
                <c:pt idx="490">
                  <c:v>1.443574408242011</c:v>
                </c:pt>
                <c:pt idx="491">
                  <c:v>1.49331052503062</c:v>
                </c:pt>
                <c:pt idx="492">
                  <c:v>1.492558383498747</c:v>
                </c:pt>
                <c:pt idx="493">
                  <c:v>1.481209495119872</c:v>
                </c:pt>
                <c:pt idx="494">
                  <c:v>1.428742298969083</c:v>
                </c:pt>
                <c:pt idx="495">
                  <c:v>1.3765283305311631</c:v>
                </c:pt>
                <c:pt idx="496">
                  <c:v>1.436903517846418</c:v>
                </c:pt>
                <c:pt idx="497">
                  <c:v>1.3742932749085941</c:v>
                </c:pt>
                <c:pt idx="498">
                  <c:v>1.3806990478177299</c:v>
                </c:pt>
                <c:pt idx="499">
                  <c:v>1.411787889575264</c:v>
                </c:pt>
                <c:pt idx="500">
                  <c:v>1.416363191881765</c:v>
                </c:pt>
                <c:pt idx="501">
                  <c:v>1.4192589376644329</c:v>
                </c:pt>
                <c:pt idx="502">
                  <c:v>1.421851910112677</c:v>
                </c:pt>
                <c:pt idx="503">
                  <c:v>1.4477962482820059</c:v>
                </c:pt>
                <c:pt idx="504">
                  <c:v>1.4684201311322249</c:v>
                </c:pt>
                <c:pt idx="505">
                  <c:v>1.487084167358188</c:v>
                </c:pt>
                <c:pt idx="506">
                  <c:v>1.467567303012667</c:v>
                </c:pt>
                <c:pt idx="507">
                  <c:v>1.505455432854139</c:v>
                </c:pt>
                <c:pt idx="508">
                  <c:v>1.5152253698686751</c:v>
                </c:pt>
                <c:pt idx="509">
                  <c:v>1.520701293879156</c:v>
                </c:pt>
                <c:pt idx="510">
                  <c:v>1.5521760877400681</c:v>
                </c:pt>
                <c:pt idx="511">
                  <c:v>1.551240113875211</c:v>
                </c:pt>
                <c:pt idx="512">
                  <c:v>1.574990284150674</c:v>
                </c:pt>
                <c:pt idx="513">
                  <c:v>1.5685335935273921</c:v>
                </c:pt>
                <c:pt idx="514">
                  <c:v>1.5765249644829169</c:v>
                </c:pt>
                <c:pt idx="515">
                  <c:v>1.592959768425924</c:v>
                </c:pt>
                <c:pt idx="516">
                  <c:v>1.6292482811397959</c:v>
                </c:pt>
                <c:pt idx="517">
                  <c:v>1.6741445832342789</c:v>
                </c:pt>
                <c:pt idx="518">
                  <c:v>1.6733300023690441</c:v>
                </c:pt>
                <c:pt idx="519">
                  <c:v>1.689290654560913</c:v>
                </c:pt>
                <c:pt idx="520">
                  <c:v>1.6990582758030699</c:v>
                </c:pt>
                <c:pt idx="521">
                  <c:v>1.6957643592378879</c:v>
                </c:pt>
                <c:pt idx="522">
                  <c:v>1.680417238686357</c:v>
                </c:pt>
                <c:pt idx="523">
                  <c:v>1.7040636961969851</c:v>
                </c:pt>
                <c:pt idx="524">
                  <c:v>1.741128436778737</c:v>
                </c:pt>
                <c:pt idx="525">
                  <c:v>1.788321329466942</c:v>
                </c:pt>
                <c:pt idx="526">
                  <c:v>1.779327525151557</c:v>
                </c:pt>
                <c:pt idx="527">
                  <c:v>1.7584203514340579</c:v>
                </c:pt>
                <c:pt idx="528">
                  <c:v>1.778627284225776</c:v>
                </c:pt>
                <c:pt idx="529">
                  <c:v>1.823826941927676</c:v>
                </c:pt>
                <c:pt idx="530">
                  <c:v>1.863649006063651</c:v>
                </c:pt>
                <c:pt idx="531">
                  <c:v>1.8545860246573671</c:v>
                </c:pt>
                <c:pt idx="532">
                  <c:v>1.76614961713857</c:v>
                </c:pt>
                <c:pt idx="533">
                  <c:v>1.773768962962327</c:v>
                </c:pt>
                <c:pt idx="534">
                  <c:v>1.8159792334541081</c:v>
                </c:pt>
                <c:pt idx="535">
                  <c:v>1.829926929584385</c:v>
                </c:pt>
                <c:pt idx="536">
                  <c:v>1.7888785317946501</c:v>
                </c:pt>
                <c:pt idx="537">
                  <c:v>1.7749999281608471</c:v>
                </c:pt>
                <c:pt idx="538">
                  <c:v>1.7983454621537709</c:v>
                </c:pt>
                <c:pt idx="539">
                  <c:v>1.770721195024775</c:v>
                </c:pt>
                <c:pt idx="540">
                  <c:v>1.796804194030694</c:v>
                </c:pt>
                <c:pt idx="541">
                  <c:v>1.7835006527225401</c:v>
                </c:pt>
                <c:pt idx="542">
                  <c:v>1.726796925168731</c:v>
                </c:pt>
                <c:pt idx="543">
                  <c:v>1.6900170351639661</c:v>
                </c:pt>
                <c:pt idx="544">
                  <c:v>1.6872434218958141</c:v>
                </c:pt>
                <c:pt idx="545">
                  <c:v>1.7577914870542211</c:v>
                </c:pt>
                <c:pt idx="546">
                  <c:v>1.77954103090551</c:v>
                </c:pt>
                <c:pt idx="547">
                  <c:v>1.7514844862656651</c:v>
                </c:pt>
                <c:pt idx="548">
                  <c:v>1.779632932173778</c:v>
                </c:pt>
                <c:pt idx="549">
                  <c:v>1.7903815103661911</c:v>
                </c:pt>
                <c:pt idx="550">
                  <c:v>1.828683962551843</c:v>
                </c:pt>
                <c:pt idx="551">
                  <c:v>1.8394043496521839</c:v>
                </c:pt>
                <c:pt idx="552">
                  <c:v>1.8385687259237751</c:v>
                </c:pt>
                <c:pt idx="553">
                  <c:v>1.8298285145454061</c:v>
                </c:pt>
                <c:pt idx="554">
                  <c:v>1.8630018798623551</c:v>
                </c:pt>
                <c:pt idx="555">
                  <c:v>1.8359570528204929</c:v>
                </c:pt>
                <c:pt idx="556">
                  <c:v>1.8509642729730831</c:v>
                </c:pt>
                <c:pt idx="557">
                  <c:v>1.786084896083572</c:v>
                </c:pt>
                <c:pt idx="558">
                  <c:v>1.770953047194612</c:v>
                </c:pt>
                <c:pt idx="559">
                  <c:v>1.763507008911561</c:v>
                </c:pt>
                <c:pt idx="560">
                  <c:v>1.7601379143384679</c:v>
                </c:pt>
                <c:pt idx="561">
                  <c:v>1.7847049468808289</c:v>
                </c:pt>
                <c:pt idx="562">
                  <c:v>1.82655608479019</c:v>
                </c:pt>
                <c:pt idx="563">
                  <c:v>1.853278508641929</c:v>
                </c:pt>
                <c:pt idx="564">
                  <c:v>1.8779269732601329</c:v>
                </c:pt>
                <c:pt idx="565">
                  <c:v>1.922849944170318</c:v>
                </c:pt>
                <c:pt idx="566">
                  <c:v>1.91752158823589</c:v>
                </c:pt>
                <c:pt idx="567">
                  <c:v>1.877245024121315</c:v>
                </c:pt>
                <c:pt idx="568">
                  <c:v>1.8998538289013689</c:v>
                </c:pt>
                <c:pt idx="569">
                  <c:v>1.886112217426499</c:v>
                </c:pt>
                <c:pt idx="570">
                  <c:v>1.859337555521126</c:v>
                </c:pt>
                <c:pt idx="571">
                  <c:v>1.877385739225879</c:v>
                </c:pt>
                <c:pt idx="572">
                  <c:v>1.853361507292582</c:v>
                </c:pt>
                <c:pt idx="573">
                  <c:v>1.877052787232925</c:v>
                </c:pt>
                <c:pt idx="574">
                  <c:v>1.8448497043731971</c:v>
                </c:pt>
                <c:pt idx="575">
                  <c:v>1.869483106050059</c:v>
                </c:pt>
                <c:pt idx="576">
                  <c:v>1.904225978823616</c:v>
                </c:pt>
                <c:pt idx="577">
                  <c:v>1.907986877564781</c:v>
                </c:pt>
                <c:pt idx="578">
                  <c:v>1.892008507947982</c:v>
                </c:pt>
                <c:pt idx="579">
                  <c:v>1.870959508330255</c:v>
                </c:pt>
                <c:pt idx="580">
                  <c:v>1.883602815791223</c:v>
                </c:pt>
                <c:pt idx="581">
                  <c:v>1.9342290425092199</c:v>
                </c:pt>
                <c:pt idx="582">
                  <c:v>1.9355343733193111</c:v>
                </c:pt>
                <c:pt idx="583">
                  <c:v>1.9439069220408729</c:v>
                </c:pt>
                <c:pt idx="584">
                  <c:v>1.9633537998432671</c:v>
                </c:pt>
                <c:pt idx="585">
                  <c:v>1.9248413728106979</c:v>
                </c:pt>
                <c:pt idx="586">
                  <c:v>1.9091780555333939</c:v>
                </c:pt>
                <c:pt idx="587">
                  <c:v>1.911507989030697</c:v>
                </c:pt>
                <c:pt idx="588">
                  <c:v>1.9094737224914591</c:v>
                </c:pt>
                <c:pt idx="589">
                  <c:v>1.8964880806122111</c:v>
                </c:pt>
                <c:pt idx="590">
                  <c:v>1.943124808597203</c:v>
                </c:pt>
                <c:pt idx="591">
                  <c:v>1.945900045616743</c:v>
                </c:pt>
                <c:pt idx="592">
                  <c:v>1.9667362953715859</c:v>
                </c:pt>
                <c:pt idx="593">
                  <c:v>1.9614020958101961</c:v>
                </c:pt>
                <c:pt idx="594">
                  <c:v>1.9653681597552239</c:v>
                </c:pt>
                <c:pt idx="595">
                  <c:v>1.9911940726553941</c:v>
                </c:pt>
                <c:pt idx="596">
                  <c:v>1.9777818530997711</c:v>
                </c:pt>
                <c:pt idx="597">
                  <c:v>1.964865625566026</c:v>
                </c:pt>
                <c:pt idx="598">
                  <c:v>1.937123839852712</c:v>
                </c:pt>
                <c:pt idx="599">
                  <c:v>1.8989623141090151</c:v>
                </c:pt>
                <c:pt idx="600">
                  <c:v>1.896501934405012</c:v>
                </c:pt>
                <c:pt idx="601">
                  <c:v>1.9065859318268961</c:v>
                </c:pt>
                <c:pt idx="602">
                  <c:v>1.898504979381511</c:v>
                </c:pt>
                <c:pt idx="603">
                  <c:v>1.9508000438379429</c:v>
                </c:pt>
                <c:pt idx="604">
                  <c:v>1.996552121873906</c:v>
                </c:pt>
                <c:pt idx="605">
                  <c:v>2.0140996542571279</c:v>
                </c:pt>
                <c:pt idx="606">
                  <c:v>2.0091254015503761</c:v>
                </c:pt>
                <c:pt idx="607">
                  <c:v>1.980730161471459</c:v>
                </c:pt>
                <c:pt idx="608">
                  <c:v>2.0494527782707479</c:v>
                </c:pt>
                <c:pt idx="609">
                  <c:v>2.02605983179786</c:v>
                </c:pt>
                <c:pt idx="610">
                  <c:v>1.9988020352682789</c:v>
                </c:pt>
                <c:pt idx="611">
                  <c:v>2.03346183847338</c:v>
                </c:pt>
                <c:pt idx="612">
                  <c:v>2.0682411842729822</c:v>
                </c:pt>
                <c:pt idx="613">
                  <c:v>2.0672310062668848</c:v>
                </c:pt>
                <c:pt idx="614">
                  <c:v>2.010026993762525</c:v>
                </c:pt>
                <c:pt idx="615">
                  <c:v>2.0097282773389331</c:v>
                </c:pt>
                <c:pt idx="616">
                  <c:v>2.0219778881628518</c:v>
                </c:pt>
                <c:pt idx="617">
                  <c:v>2.032867313256117</c:v>
                </c:pt>
                <c:pt idx="618">
                  <c:v>2.020100789658458</c:v>
                </c:pt>
                <c:pt idx="619">
                  <c:v>1.9919644101978879</c:v>
                </c:pt>
                <c:pt idx="620">
                  <c:v>2.0075409737268739</c:v>
                </c:pt>
                <c:pt idx="621">
                  <c:v>1.992346157185144</c:v>
                </c:pt>
                <c:pt idx="622">
                  <c:v>1.9935951260713609</c:v>
                </c:pt>
                <c:pt idx="623">
                  <c:v>1.9685371643296159</c:v>
                </c:pt>
                <c:pt idx="624">
                  <c:v>1.9427658155870171</c:v>
                </c:pt>
                <c:pt idx="625">
                  <c:v>1.899685643815205</c:v>
                </c:pt>
                <c:pt idx="626">
                  <c:v>1.9429432874867849</c:v>
                </c:pt>
                <c:pt idx="627">
                  <c:v>1.970249348910776</c:v>
                </c:pt>
                <c:pt idx="628">
                  <c:v>2.0254979858865099</c:v>
                </c:pt>
                <c:pt idx="629">
                  <c:v>2.0680334343394202</c:v>
                </c:pt>
                <c:pt idx="630">
                  <c:v>2.0802233591722299</c:v>
                </c:pt>
                <c:pt idx="631">
                  <c:v>2.0676772521251281</c:v>
                </c:pt>
                <c:pt idx="632">
                  <c:v>2.1176585144007629</c:v>
                </c:pt>
                <c:pt idx="633">
                  <c:v>2.1320205506185168</c:v>
                </c:pt>
                <c:pt idx="634">
                  <c:v>2.1111346112291378</c:v>
                </c:pt>
                <c:pt idx="635">
                  <c:v>2.1417318431187882</c:v>
                </c:pt>
                <c:pt idx="636">
                  <c:v>2.1097759562117719</c:v>
                </c:pt>
                <c:pt idx="637">
                  <c:v>2.076291739279609</c:v>
                </c:pt>
                <c:pt idx="638">
                  <c:v>2.0727857504002429</c:v>
                </c:pt>
                <c:pt idx="639">
                  <c:v>2.1002856632777118</c:v>
                </c:pt>
                <c:pt idx="640">
                  <c:v>2.1371250914715052</c:v>
                </c:pt>
                <c:pt idx="641">
                  <c:v>2.133012996435911</c:v>
                </c:pt>
                <c:pt idx="642">
                  <c:v>2.137119923511281</c:v>
                </c:pt>
                <c:pt idx="643">
                  <c:v>2.1099269975598398</c:v>
                </c:pt>
                <c:pt idx="644">
                  <c:v>2.0969834153023048</c:v>
                </c:pt>
                <c:pt idx="645">
                  <c:v>2.1056219765896702</c:v>
                </c:pt>
                <c:pt idx="646">
                  <c:v>2.1068646596219671</c:v>
                </c:pt>
                <c:pt idx="647">
                  <c:v>2.03204047424747</c:v>
                </c:pt>
                <c:pt idx="648">
                  <c:v>2.060411844335353</c:v>
                </c:pt>
                <c:pt idx="649">
                  <c:v>2.1128289349306111</c:v>
                </c:pt>
                <c:pt idx="650">
                  <c:v>2.0967075351489992</c:v>
                </c:pt>
                <c:pt idx="651">
                  <c:v>2.102878939331065</c:v>
                </c:pt>
                <c:pt idx="652">
                  <c:v>2.125738806247881</c:v>
                </c:pt>
                <c:pt idx="653">
                  <c:v>2.19113671084048</c:v>
                </c:pt>
                <c:pt idx="654">
                  <c:v>2.1976186098583161</c:v>
                </c:pt>
                <c:pt idx="655">
                  <c:v>2.1982348265189939</c:v>
                </c:pt>
                <c:pt idx="656">
                  <c:v>2.206930635414627</c:v>
                </c:pt>
                <c:pt idx="657">
                  <c:v>2.1748926284665342</c:v>
                </c:pt>
                <c:pt idx="658">
                  <c:v>2.161961600887369</c:v>
                </c:pt>
                <c:pt idx="659">
                  <c:v>2.1104252751330548</c:v>
                </c:pt>
                <c:pt idx="660">
                  <c:v>2.1120796275876348</c:v>
                </c:pt>
                <c:pt idx="661">
                  <c:v>2.1219750953936751</c:v>
                </c:pt>
                <c:pt idx="662">
                  <c:v>2.0548300671494819</c:v>
                </c:pt>
                <c:pt idx="663">
                  <c:v>2.039241085459242</c:v>
                </c:pt>
                <c:pt idx="664">
                  <c:v>2.0467139161030872</c:v>
                </c:pt>
                <c:pt idx="665">
                  <c:v>2.0259206679824309</c:v>
                </c:pt>
                <c:pt idx="666">
                  <c:v>1.978916104477894</c:v>
                </c:pt>
                <c:pt idx="667">
                  <c:v>2.030529408159262</c:v>
                </c:pt>
                <c:pt idx="668">
                  <c:v>2.0685484526497562</c:v>
                </c:pt>
                <c:pt idx="669">
                  <c:v>2.0679191150657812</c:v>
                </c:pt>
                <c:pt idx="670">
                  <c:v>2.1213245995099799</c:v>
                </c:pt>
                <c:pt idx="671">
                  <c:v>2.1444366116360101</c:v>
                </c:pt>
                <c:pt idx="672">
                  <c:v>2.1222268517447112</c:v>
                </c:pt>
                <c:pt idx="673">
                  <c:v>2.118049340139148</c:v>
                </c:pt>
                <c:pt idx="674">
                  <c:v>2.1222555235304661</c:v>
                </c:pt>
                <c:pt idx="675">
                  <c:v>2.1505189296015939</c:v>
                </c:pt>
                <c:pt idx="676">
                  <c:v>2.1555798467271292</c:v>
                </c:pt>
                <c:pt idx="677">
                  <c:v>2.1787454576996268</c:v>
                </c:pt>
                <c:pt idx="678">
                  <c:v>2.1765707645492842</c:v>
                </c:pt>
                <c:pt idx="679">
                  <c:v>2.1979821447369172</c:v>
                </c:pt>
                <c:pt idx="680">
                  <c:v>2.1443111287945671</c:v>
                </c:pt>
                <c:pt idx="681">
                  <c:v>2.1213125111283149</c:v>
                </c:pt>
                <c:pt idx="682">
                  <c:v>2.0938364993322591</c:v>
                </c:pt>
                <c:pt idx="683">
                  <c:v>2.079800075145859</c:v>
                </c:pt>
                <c:pt idx="684">
                  <c:v>2.0882104442750151</c:v>
                </c:pt>
                <c:pt idx="685">
                  <c:v>2.1038048262534068</c:v>
                </c:pt>
                <c:pt idx="686">
                  <c:v>2.11374591935681</c:v>
                </c:pt>
                <c:pt idx="687">
                  <c:v>2.1472436701917448</c:v>
                </c:pt>
                <c:pt idx="688">
                  <c:v>2.1494588784429252</c:v>
                </c:pt>
                <c:pt idx="689">
                  <c:v>2.122230924172444</c:v>
                </c:pt>
                <c:pt idx="690">
                  <c:v>2.107279232142472</c:v>
                </c:pt>
                <c:pt idx="691">
                  <c:v>2.1071903884102841</c:v>
                </c:pt>
                <c:pt idx="692">
                  <c:v>2.067652822912863</c:v>
                </c:pt>
                <c:pt idx="693">
                  <c:v>2.0593467035821948</c:v>
                </c:pt>
                <c:pt idx="694">
                  <c:v>2.0562630357806588</c:v>
                </c:pt>
                <c:pt idx="695">
                  <c:v>2.015054384658908</c:v>
                </c:pt>
                <c:pt idx="696">
                  <c:v>2.0073251347190779</c:v>
                </c:pt>
                <c:pt idx="697">
                  <c:v>1.989010633334664</c:v>
                </c:pt>
                <c:pt idx="698">
                  <c:v>1.9780216787972109</c:v>
                </c:pt>
                <c:pt idx="699">
                  <c:v>1.9725855063109741</c:v>
                </c:pt>
                <c:pt idx="700">
                  <c:v>1.9675991319394459</c:v>
                </c:pt>
                <c:pt idx="701">
                  <c:v>1.9768202767589109</c:v>
                </c:pt>
                <c:pt idx="702">
                  <c:v>1.949982390310149</c:v>
                </c:pt>
                <c:pt idx="703">
                  <c:v>1.952461322335455</c:v>
                </c:pt>
                <c:pt idx="704">
                  <c:v>1.907193716093418</c:v>
                </c:pt>
                <c:pt idx="705">
                  <c:v>1.8602267891281361</c:v>
                </c:pt>
                <c:pt idx="706">
                  <c:v>1.830836458992573</c:v>
                </c:pt>
                <c:pt idx="707">
                  <c:v>1.8267086252439291</c:v>
                </c:pt>
                <c:pt idx="708">
                  <c:v>1.862567350314092</c:v>
                </c:pt>
                <c:pt idx="709">
                  <c:v>1.818932602806357</c:v>
                </c:pt>
                <c:pt idx="710">
                  <c:v>1.844500069679756</c:v>
                </c:pt>
                <c:pt idx="711">
                  <c:v>1.908889325210225</c:v>
                </c:pt>
                <c:pt idx="712">
                  <c:v>1.9056065477177959</c:v>
                </c:pt>
                <c:pt idx="713">
                  <c:v>1.936125677262089</c:v>
                </c:pt>
                <c:pt idx="714">
                  <c:v>1.9524338351179791</c:v>
                </c:pt>
                <c:pt idx="715">
                  <c:v>1.9455513310902</c:v>
                </c:pt>
                <c:pt idx="716">
                  <c:v>1.93997818750351</c:v>
                </c:pt>
                <c:pt idx="717">
                  <c:v>1.9150522958262559</c:v>
                </c:pt>
                <c:pt idx="718">
                  <c:v>1.981070441444629</c:v>
                </c:pt>
                <c:pt idx="719">
                  <c:v>1.969083595343843</c:v>
                </c:pt>
                <c:pt idx="720">
                  <c:v>1.950560874490961</c:v>
                </c:pt>
                <c:pt idx="721">
                  <c:v>1.9800059902511511</c:v>
                </c:pt>
                <c:pt idx="722">
                  <c:v>2.0074029675014722</c:v>
                </c:pt>
                <c:pt idx="723">
                  <c:v>2.0288513629961922</c:v>
                </c:pt>
                <c:pt idx="724">
                  <c:v>2.0732642185075481</c:v>
                </c:pt>
                <c:pt idx="725">
                  <c:v>2.116353585722178</c:v>
                </c:pt>
                <c:pt idx="726">
                  <c:v>2.157572473965351</c:v>
                </c:pt>
                <c:pt idx="727">
                  <c:v>2.1357706790975768</c:v>
                </c:pt>
                <c:pt idx="728">
                  <c:v>2.164136274205553</c:v>
                </c:pt>
                <c:pt idx="729">
                  <c:v>2.1817040358366961</c:v>
                </c:pt>
                <c:pt idx="730">
                  <c:v>2.1683438462554698</c:v>
                </c:pt>
                <c:pt idx="731">
                  <c:v>2.1958967402127869</c:v>
                </c:pt>
                <c:pt idx="732">
                  <c:v>2.231989724810405</c:v>
                </c:pt>
                <c:pt idx="733">
                  <c:v>2.2520062600602868</c:v>
                </c:pt>
                <c:pt idx="734">
                  <c:v>2.2592861092058079</c:v>
                </c:pt>
                <c:pt idx="735">
                  <c:v>2.225991735915724</c:v>
                </c:pt>
                <c:pt idx="736">
                  <c:v>2.305173492427933</c:v>
                </c:pt>
                <c:pt idx="737">
                  <c:v>2.3475437915710291</c:v>
                </c:pt>
                <c:pt idx="738">
                  <c:v>2.362975985788371</c:v>
                </c:pt>
                <c:pt idx="739">
                  <c:v>2.3495244667854651</c:v>
                </c:pt>
                <c:pt idx="740">
                  <c:v>2.3823064977433379</c:v>
                </c:pt>
                <c:pt idx="741">
                  <c:v>2.412540302969258</c:v>
                </c:pt>
                <c:pt idx="742">
                  <c:v>2.372156368924581</c:v>
                </c:pt>
                <c:pt idx="743">
                  <c:v>2.3840701989689559</c:v>
                </c:pt>
                <c:pt idx="744">
                  <c:v>2.32602889681759</c:v>
                </c:pt>
                <c:pt idx="745">
                  <c:v>2.3410770047271798</c:v>
                </c:pt>
                <c:pt idx="746">
                  <c:v>2.403928765855921</c:v>
                </c:pt>
                <c:pt idx="747">
                  <c:v>2.4522243401726662</c:v>
                </c:pt>
                <c:pt idx="748">
                  <c:v>2.4270593172396802</c:v>
                </c:pt>
                <c:pt idx="749">
                  <c:v>2.396733577127367</c:v>
                </c:pt>
                <c:pt idx="750">
                  <c:v>2.4049934039352339</c:v>
                </c:pt>
                <c:pt idx="751">
                  <c:v>2.3543986052294539</c:v>
                </c:pt>
                <c:pt idx="752">
                  <c:v>2.393990837981836</c:v>
                </c:pt>
                <c:pt idx="753">
                  <c:v>2.4275370903860241</c:v>
                </c:pt>
                <c:pt idx="754">
                  <c:v>2.460389708042193</c:v>
                </c:pt>
                <c:pt idx="755">
                  <c:v>2.519900658960089</c:v>
                </c:pt>
                <c:pt idx="756">
                  <c:v>2.5275037698893992</c:v>
                </c:pt>
                <c:pt idx="757">
                  <c:v>2.4750885037780299</c:v>
                </c:pt>
                <c:pt idx="758">
                  <c:v>2.5555382012725021</c:v>
                </c:pt>
                <c:pt idx="759">
                  <c:v>2.5064185621148272</c:v>
                </c:pt>
                <c:pt idx="760">
                  <c:v>2.509514332890094</c:v>
                </c:pt>
                <c:pt idx="761">
                  <c:v>2.5367964726653769</c:v>
                </c:pt>
                <c:pt idx="762">
                  <c:v>2.5125579610598381</c:v>
                </c:pt>
                <c:pt idx="763">
                  <c:v>2.4868031377238271</c:v>
                </c:pt>
                <c:pt idx="764">
                  <c:v>2.5420149236735821</c:v>
                </c:pt>
                <c:pt idx="765">
                  <c:v>2.5973081949444059</c:v>
                </c:pt>
                <c:pt idx="766">
                  <c:v>2.5494742495824578</c:v>
                </c:pt>
                <c:pt idx="767">
                  <c:v>2.620537239992677</c:v>
                </c:pt>
                <c:pt idx="768">
                  <c:v>2.688003485854662</c:v>
                </c:pt>
                <c:pt idx="769">
                  <c:v>2.6337886236655592</c:v>
                </c:pt>
                <c:pt idx="770">
                  <c:v>2.5979161110584519</c:v>
                </c:pt>
                <c:pt idx="771">
                  <c:v>2.6044472700177388</c:v>
                </c:pt>
                <c:pt idx="772">
                  <c:v>2.543105680314766</c:v>
                </c:pt>
                <c:pt idx="773">
                  <c:v>2.5406860586576112</c:v>
                </c:pt>
                <c:pt idx="774">
                  <c:v>2.5630794696430979</c:v>
                </c:pt>
                <c:pt idx="775">
                  <c:v>2.6013736372308811</c:v>
                </c:pt>
                <c:pt idx="776">
                  <c:v>2.5798728552712369</c:v>
                </c:pt>
                <c:pt idx="777">
                  <c:v>2.5580103512476038</c:v>
                </c:pt>
                <c:pt idx="778">
                  <c:v>2.63595225608183</c:v>
                </c:pt>
                <c:pt idx="779">
                  <c:v>2.6854069840986852</c:v>
                </c:pt>
                <c:pt idx="780">
                  <c:v>2.6931598085912478</c:v>
                </c:pt>
                <c:pt idx="781">
                  <c:v>2.6804406652071191</c:v>
                </c:pt>
                <c:pt idx="782">
                  <c:v>2.6758833538656459</c:v>
                </c:pt>
                <c:pt idx="783">
                  <c:v>2.69561657768819</c:v>
                </c:pt>
                <c:pt idx="784">
                  <c:v>2.6499903692915869</c:v>
                </c:pt>
                <c:pt idx="785">
                  <c:v>2.6515402475267469</c:v>
                </c:pt>
                <c:pt idx="786">
                  <c:v>2.6836765829251372</c:v>
                </c:pt>
                <c:pt idx="787">
                  <c:v>2.5788749553248218</c:v>
                </c:pt>
                <c:pt idx="788">
                  <c:v>2.536380203245566</c:v>
                </c:pt>
                <c:pt idx="789">
                  <c:v>2.5867246936354298</c:v>
                </c:pt>
                <c:pt idx="790">
                  <c:v>2.5984230705168199</c:v>
                </c:pt>
                <c:pt idx="791">
                  <c:v>2.5656662666840049</c:v>
                </c:pt>
                <c:pt idx="792">
                  <c:v>2.5665065435815282</c:v>
                </c:pt>
                <c:pt idx="793">
                  <c:v>2.5707863181670501</c:v>
                </c:pt>
                <c:pt idx="794">
                  <c:v>2.5194708753197772</c:v>
                </c:pt>
                <c:pt idx="795">
                  <c:v>2.5364910312821798</c:v>
                </c:pt>
                <c:pt idx="796">
                  <c:v>2.602067076741748</c:v>
                </c:pt>
                <c:pt idx="797">
                  <c:v>2.6083218751298851</c:v>
                </c:pt>
                <c:pt idx="798">
                  <c:v>2.6886841730461151</c:v>
                </c:pt>
                <c:pt idx="799">
                  <c:v>2.7542307662668559</c:v>
                </c:pt>
                <c:pt idx="800">
                  <c:v>2.68830809390855</c:v>
                </c:pt>
                <c:pt idx="801">
                  <c:v>2.779692938634136</c:v>
                </c:pt>
                <c:pt idx="802">
                  <c:v>2.7325543756308242</c:v>
                </c:pt>
                <c:pt idx="803">
                  <c:v>2.661929684544571</c:v>
                </c:pt>
                <c:pt idx="804">
                  <c:v>2.729258074464525</c:v>
                </c:pt>
                <c:pt idx="805">
                  <c:v>2.7759606859838968</c:v>
                </c:pt>
                <c:pt idx="806">
                  <c:v>2.8227419257822799</c:v>
                </c:pt>
                <c:pt idx="807">
                  <c:v>2.8142579466412179</c:v>
                </c:pt>
                <c:pt idx="808">
                  <c:v>2.859874041958034</c:v>
                </c:pt>
                <c:pt idx="809">
                  <c:v>2.8415539649865091</c:v>
                </c:pt>
                <c:pt idx="810">
                  <c:v>2.827505978671812</c:v>
                </c:pt>
                <c:pt idx="811">
                  <c:v>2.8468181195397899</c:v>
                </c:pt>
                <c:pt idx="812">
                  <c:v>2.790874709877663</c:v>
                </c:pt>
                <c:pt idx="813">
                  <c:v>2.8536828702025621</c:v>
                </c:pt>
                <c:pt idx="814">
                  <c:v>2.881538917367684</c:v>
                </c:pt>
                <c:pt idx="815">
                  <c:v>2.937018278973246</c:v>
                </c:pt>
                <c:pt idx="816">
                  <c:v>2.9991387340618472</c:v>
                </c:pt>
                <c:pt idx="817">
                  <c:v>3.0551487082978381</c:v>
                </c:pt>
                <c:pt idx="818">
                  <c:v>2.9740716875383031</c:v>
                </c:pt>
                <c:pt idx="819">
                  <c:v>2.9575195806687238</c:v>
                </c:pt>
                <c:pt idx="820">
                  <c:v>3.0243214673396168</c:v>
                </c:pt>
                <c:pt idx="821">
                  <c:v>3.084565770349601</c:v>
                </c:pt>
                <c:pt idx="822">
                  <c:v>3.0573223594901049</c:v>
                </c:pt>
                <c:pt idx="823">
                  <c:v>3.1055951513503142</c:v>
                </c:pt>
                <c:pt idx="824">
                  <c:v>3.1226422033240122</c:v>
                </c:pt>
                <c:pt idx="825">
                  <c:v>3.0828522588061369</c:v>
                </c:pt>
                <c:pt idx="826">
                  <c:v>3.0304971376835241</c:v>
                </c:pt>
                <c:pt idx="827">
                  <c:v>2.9438377312429518</c:v>
                </c:pt>
                <c:pt idx="828">
                  <c:v>2.9889861133792799</c:v>
                </c:pt>
                <c:pt idx="829">
                  <c:v>2.9283407781158139</c:v>
                </c:pt>
                <c:pt idx="830">
                  <c:v>2.8874374979965221</c:v>
                </c:pt>
                <c:pt idx="831">
                  <c:v>2.8609051264667529</c:v>
                </c:pt>
                <c:pt idx="832">
                  <c:v>2.940132544818796</c:v>
                </c:pt>
                <c:pt idx="833">
                  <c:v>2.9690198986213581</c:v>
                </c:pt>
                <c:pt idx="834">
                  <c:v>2.9651683822568198</c:v>
                </c:pt>
                <c:pt idx="835">
                  <c:v>2.9711524665775082</c:v>
                </c:pt>
                <c:pt idx="836">
                  <c:v>2.867002009868274</c:v>
                </c:pt>
                <c:pt idx="837">
                  <c:v>2.8458201480770748</c:v>
                </c:pt>
                <c:pt idx="838">
                  <c:v>2.6958384643832161</c:v>
                </c:pt>
                <c:pt idx="839">
                  <c:v>2.7048400880683321</c:v>
                </c:pt>
                <c:pt idx="840">
                  <c:v>2.8307313406113219</c:v>
                </c:pt>
                <c:pt idx="841">
                  <c:v>2.8020149360158948</c:v>
                </c:pt>
                <c:pt idx="842">
                  <c:v>2.7843186123636841</c:v>
                </c:pt>
                <c:pt idx="843">
                  <c:v>2.876024492498197</c:v>
                </c:pt>
                <c:pt idx="844">
                  <c:v>2.9524839912821901</c:v>
                </c:pt>
                <c:pt idx="845">
                  <c:v>2.9889994358138559</c:v>
                </c:pt>
                <c:pt idx="846">
                  <c:v>2.9732674757870181</c:v>
                </c:pt>
                <c:pt idx="847">
                  <c:v>2.9162258194102719</c:v>
                </c:pt>
                <c:pt idx="848">
                  <c:v>2.8294444695897871</c:v>
                </c:pt>
                <c:pt idx="849">
                  <c:v>2.8735215777849521</c:v>
                </c:pt>
                <c:pt idx="850">
                  <c:v>2.944921396793569</c:v>
                </c:pt>
                <c:pt idx="851">
                  <c:v>3.0256393676281861</c:v>
                </c:pt>
                <c:pt idx="852">
                  <c:v>3.028199655017203</c:v>
                </c:pt>
                <c:pt idx="853">
                  <c:v>3.113712411836751</c:v>
                </c:pt>
                <c:pt idx="854">
                  <c:v>3.1400186933483978</c:v>
                </c:pt>
                <c:pt idx="855">
                  <c:v>3.117393063614621</c:v>
                </c:pt>
                <c:pt idx="856">
                  <c:v>3.1137458898085111</c:v>
                </c:pt>
                <c:pt idx="857">
                  <c:v>3.0238615339532</c:v>
                </c:pt>
                <c:pt idx="858">
                  <c:v>3.095072289686235</c:v>
                </c:pt>
                <c:pt idx="859">
                  <c:v>3.191262388118854</c:v>
                </c:pt>
                <c:pt idx="860">
                  <c:v>3.2245785655471351</c:v>
                </c:pt>
                <c:pt idx="861">
                  <c:v>3.1345892274265128</c:v>
                </c:pt>
                <c:pt idx="862">
                  <c:v>3.120007301839328</c:v>
                </c:pt>
                <c:pt idx="863">
                  <c:v>3.070607862520685</c:v>
                </c:pt>
                <c:pt idx="864">
                  <c:v>3.0488269618749482</c:v>
                </c:pt>
                <c:pt idx="865">
                  <c:v>3.0523728906192562</c:v>
                </c:pt>
                <c:pt idx="866">
                  <c:v>3.196087325883048</c:v>
                </c:pt>
                <c:pt idx="867">
                  <c:v>3.1943452950900859</c:v>
                </c:pt>
                <c:pt idx="868">
                  <c:v>3.259434805292166</c:v>
                </c:pt>
                <c:pt idx="869">
                  <c:v>3.2887864084670269</c:v>
                </c:pt>
                <c:pt idx="870">
                  <c:v>3.2205469022633029</c:v>
                </c:pt>
                <c:pt idx="871">
                  <c:v>3.22039591949093</c:v>
                </c:pt>
                <c:pt idx="872">
                  <c:v>3.1960066887297929</c:v>
                </c:pt>
                <c:pt idx="873">
                  <c:v>3.2173794653624901</c:v>
                </c:pt>
                <c:pt idx="874">
                  <c:v>3.2464926459388819</c:v>
                </c:pt>
                <c:pt idx="875">
                  <c:v>3.242894645147318</c:v>
                </c:pt>
                <c:pt idx="876">
                  <c:v>3.245467427562259</c:v>
                </c:pt>
                <c:pt idx="877">
                  <c:v>3.14734767910744</c:v>
                </c:pt>
                <c:pt idx="878">
                  <c:v>3.2428405645273179</c:v>
                </c:pt>
                <c:pt idx="879">
                  <c:v>3.288332786561146</c:v>
                </c:pt>
                <c:pt idx="880">
                  <c:v>3.2753871788658562</c:v>
                </c:pt>
                <c:pt idx="881">
                  <c:v>3.31683398694148</c:v>
                </c:pt>
                <c:pt idx="882">
                  <c:v>3.3116342851035392</c:v>
                </c:pt>
                <c:pt idx="883">
                  <c:v>3.4064618403979301</c:v>
                </c:pt>
                <c:pt idx="884">
                  <c:v>3.4419219994155612</c:v>
                </c:pt>
                <c:pt idx="885">
                  <c:v>3.4007332889945752</c:v>
                </c:pt>
                <c:pt idx="886">
                  <c:v>3.37568456908103</c:v>
                </c:pt>
                <c:pt idx="887">
                  <c:v>3.24695958513104</c:v>
                </c:pt>
                <c:pt idx="888">
                  <c:v>3.284384621159151</c:v>
                </c:pt>
                <c:pt idx="889">
                  <c:v>3.345622856572398</c:v>
                </c:pt>
                <c:pt idx="890">
                  <c:v>3.3405041970073199</c:v>
                </c:pt>
                <c:pt idx="891">
                  <c:v>3.359029117582724</c:v>
                </c:pt>
                <c:pt idx="892">
                  <c:v>3.362036302653225</c:v>
                </c:pt>
                <c:pt idx="893">
                  <c:v>3.3600759452764328</c:v>
                </c:pt>
                <c:pt idx="894">
                  <c:v>3.365370155824313</c:v>
                </c:pt>
                <c:pt idx="895">
                  <c:v>3.3026133160329989</c:v>
                </c:pt>
                <c:pt idx="896">
                  <c:v>3.2913203243045861</c:v>
                </c:pt>
                <c:pt idx="897">
                  <c:v>3.316814701582727</c:v>
                </c:pt>
                <c:pt idx="898">
                  <c:v>3.3599693233027521</c:v>
                </c:pt>
                <c:pt idx="899">
                  <c:v>3.3180828667453799</c:v>
                </c:pt>
                <c:pt idx="900">
                  <c:v>3.334375842177153</c:v>
                </c:pt>
                <c:pt idx="901">
                  <c:v>3.434891685949605</c:v>
                </c:pt>
                <c:pt idx="902">
                  <c:v>3.4556766283240101</c:v>
                </c:pt>
                <c:pt idx="903">
                  <c:v>3.4238613918952061</c:v>
                </c:pt>
                <c:pt idx="904">
                  <c:v>3.3725238504856292</c:v>
                </c:pt>
                <c:pt idx="905">
                  <c:v>3.3975044509114558</c:v>
                </c:pt>
                <c:pt idx="906">
                  <c:v>3.4999184751417669</c:v>
                </c:pt>
                <c:pt idx="907">
                  <c:v>3.5443871208993101</c:v>
                </c:pt>
                <c:pt idx="908">
                  <c:v>3.6116147216438912</c:v>
                </c:pt>
                <c:pt idx="909">
                  <c:v>3.551161530976287</c:v>
                </c:pt>
                <c:pt idx="910">
                  <c:v>3.623220856183178</c:v>
                </c:pt>
                <c:pt idx="911">
                  <c:v>3.7005044678164509</c:v>
                </c:pt>
                <c:pt idx="912">
                  <c:v>3.7439522654059041</c:v>
                </c:pt>
                <c:pt idx="913">
                  <c:v>3.6656496274491901</c:v>
                </c:pt>
                <c:pt idx="914">
                  <c:v>3.6325015735092561</c:v>
                </c:pt>
                <c:pt idx="915">
                  <c:v>3.6509656978401268</c:v>
                </c:pt>
                <c:pt idx="916">
                  <c:v>3.797318022557675</c:v>
                </c:pt>
                <c:pt idx="917">
                  <c:v>3.7316833939152581</c:v>
                </c:pt>
                <c:pt idx="918">
                  <c:v>3.6260384859668169</c:v>
                </c:pt>
                <c:pt idx="919">
                  <c:v>3.6217960979688582</c:v>
                </c:pt>
                <c:pt idx="920">
                  <c:v>3.5889970931534378</c:v>
                </c:pt>
                <c:pt idx="921">
                  <c:v>3.6091842494808679</c:v>
                </c:pt>
                <c:pt idx="922">
                  <c:v>3.5677128457459828</c:v>
                </c:pt>
                <c:pt idx="923">
                  <c:v>3.656269620722929</c:v>
                </c:pt>
                <c:pt idx="924">
                  <c:v>3.5450678971257452</c:v>
                </c:pt>
                <c:pt idx="925">
                  <c:v>3.5142131196429212</c:v>
                </c:pt>
                <c:pt idx="926">
                  <c:v>3.53078534632199</c:v>
                </c:pt>
                <c:pt idx="927">
                  <c:v>3.5919356988297171</c:v>
                </c:pt>
                <c:pt idx="928">
                  <c:v>3.5368392500744501</c:v>
                </c:pt>
                <c:pt idx="929">
                  <c:v>3.4701734844815291</c:v>
                </c:pt>
                <c:pt idx="930">
                  <c:v>3.4226012181975172</c:v>
                </c:pt>
                <c:pt idx="931">
                  <c:v>3.463454063445182</c:v>
                </c:pt>
                <c:pt idx="932">
                  <c:v>3.4840731224961532</c:v>
                </c:pt>
                <c:pt idx="933">
                  <c:v>3.391487786867839</c:v>
                </c:pt>
                <c:pt idx="934">
                  <c:v>3.4639323990060729</c:v>
                </c:pt>
                <c:pt idx="935">
                  <c:v>3.5404695802368158</c:v>
                </c:pt>
                <c:pt idx="936">
                  <c:v>3.6166427752267269</c:v>
                </c:pt>
                <c:pt idx="937">
                  <c:v>3.600812664264712</c:v>
                </c:pt>
                <c:pt idx="938">
                  <c:v>3.6182107378710349</c:v>
                </c:pt>
                <c:pt idx="939">
                  <c:v>3.60440162953735</c:v>
                </c:pt>
                <c:pt idx="940">
                  <c:v>3.5888343273384171</c:v>
                </c:pt>
                <c:pt idx="941">
                  <c:v>3.6186732804952371</c:v>
                </c:pt>
                <c:pt idx="942">
                  <c:v>3.6518790840427222</c:v>
                </c:pt>
                <c:pt idx="943">
                  <c:v>3.6924330837356121</c:v>
                </c:pt>
                <c:pt idx="944">
                  <c:v>3.7506357753085191</c:v>
                </c:pt>
                <c:pt idx="945">
                  <c:v>3.8145110996465279</c:v>
                </c:pt>
                <c:pt idx="946">
                  <c:v>3.585744909775336</c:v>
                </c:pt>
                <c:pt idx="947">
                  <c:v>3.691579726053015</c:v>
                </c:pt>
                <c:pt idx="948">
                  <c:v>3.6874172480535941</c:v>
                </c:pt>
                <c:pt idx="949">
                  <c:v>3.646697618426876</c:v>
                </c:pt>
                <c:pt idx="950">
                  <c:v>3.6292186891964291</c:v>
                </c:pt>
                <c:pt idx="951">
                  <c:v>3.7060939471064538</c:v>
                </c:pt>
                <c:pt idx="952">
                  <c:v>3.7379308171026491</c:v>
                </c:pt>
                <c:pt idx="953">
                  <c:v>3.697564630338003</c:v>
                </c:pt>
                <c:pt idx="954">
                  <c:v>3.722894412185926</c:v>
                </c:pt>
                <c:pt idx="955">
                  <c:v>3.749760596404796</c:v>
                </c:pt>
                <c:pt idx="956">
                  <c:v>3.6910905842974842</c:v>
                </c:pt>
                <c:pt idx="957">
                  <c:v>3.6478341325297912</c:v>
                </c:pt>
                <c:pt idx="958">
                  <c:v>3.6397508370056539</c:v>
                </c:pt>
                <c:pt idx="959">
                  <c:v>3.6501787781147441</c:v>
                </c:pt>
                <c:pt idx="960">
                  <c:v>3.603532355206204</c:v>
                </c:pt>
                <c:pt idx="961">
                  <c:v>3.6269659473108131</c:v>
                </c:pt>
                <c:pt idx="962">
                  <c:v>3.6810064921585681</c:v>
                </c:pt>
                <c:pt idx="963">
                  <c:v>3.7460683062254421</c:v>
                </c:pt>
                <c:pt idx="964">
                  <c:v>3.6890515636734791</c:v>
                </c:pt>
                <c:pt idx="965">
                  <c:v>3.7680837625739292</c:v>
                </c:pt>
                <c:pt idx="966">
                  <c:v>3.7930722677325952</c:v>
                </c:pt>
                <c:pt idx="967">
                  <c:v>3.7991150246401291</c:v>
                </c:pt>
                <c:pt idx="968">
                  <c:v>3.849066266395738</c:v>
                </c:pt>
                <c:pt idx="969">
                  <c:v>3.8338583905327859</c:v>
                </c:pt>
                <c:pt idx="970">
                  <c:v>3.7303350171245442</c:v>
                </c:pt>
                <c:pt idx="971">
                  <c:v>3.7907963246714331</c:v>
                </c:pt>
                <c:pt idx="972">
                  <c:v>3.837971879444277</c:v>
                </c:pt>
                <c:pt idx="973">
                  <c:v>3.7632976856352869</c:v>
                </c:pt>
                <c:pt idx="974">
                  <c:v>3.696863751024368</c:v>
                </c:pt>
                <c:pt idx="975">
                  <c:v>3.7013550171350982</c:v>
                </c:pt>
                <c:pt idx="976">
                  <c:v>3.811825689476231</c:v>
                </c:pt>
                <c:pt idx="977">
                  <c:v>3.866855449421339</c:v>
                </c:pt>
                <c:pt idx="978">
                  <c:v>3.844030729997638</c:v>
                </c:pt>
                <c:pt idx="979">
                  <c:v>3.8167564649593748</c:v>
                </c:pt>
                <c:pt idx="980">
                  <c:v>3.795237541074052</c:v>
                </c:pt>
                <c:pt idx="981">
                  <c:v>3.8955320537335609</c:v>
                </c:pt>
                <c:pt idx="982">
                  <c:v>3.9917882291365072</c:v>
                </c:pt>
                <c:pt idx="983">
                  <c:v>4.0534628926170004</c:v>
                </c:pt>
                <c:pt idx="984">
                  <c:v>4.1123078676022251</c:v>
                </c:pt>
                <c:pt idx="985">
                  <c:v>4.1239990557772597</c:v>
                </c:pt>
                <c:pt idx="986">
                  <c:v>4.1345114485172596</c:v>
                </c:pt>
                <c:pt idx="987">
                  <c:v>4.1630799107705352</c:v>
                </c:pt>
                <c:pt idx="988">
                  <c:v>4.1536526776823957</c:v>
                </c:pt>
                <c:pt idx="989">
                  <c:v>4.2794710962448868</c:v>
                </c:pt>
                <c:pt idx="990">
                  <c:v>4.4065284355596406</c:v>
                </c:pt>
                <c:pt idx="991">
                  <c:v>4.406273174239959</c:v>
                </c:pt>
                <c:pt idx="992">
                  <c:v>4.4392408412351037</c:v>
                </c:pt>
                <c:pt idx="993">
                  <c:v>4.3112162851527067</c:v>
                </c:pt>
                <c:pt idx="994">
                  <c:v>4.3877070240551062</c:v>
                </c:pt>
                <c:pt idx="995">
                  <c:v>4.5228899898879069</c:v>
                </c:pt>
                <c:pt idx="996">
                  <c:v>4.554216985809175</c:v>
                </c:pt>
                <c:pt idx="997">
                  <c:v>4.5578817935724576</c:v>
                </c:pt>
                <c:pt idx="998">
                  <c:v>4.4545137868507361</c:v>
                </c:pt>
                <c:pt idx="999">
                  <c:v>4.4358696362501684</c:v>
                </c:pt>
                <c:pt idx="1000">
                  <c:v>4.4339553288490761</c:v>
                </c:pt>
                <c:pt idx="1001">
                  <c:v>4.1683374644246456</c:v>
                </c:pt>
                <c:pt idx="1002">
                  <c:v>4.175673939374021</c:v>
                </c:pt>
                <c:pt idx="1003">
                  <c:v>4.0925541637399743</c:v>
                </c:pt>
                <c:pt idx="1004">
                  <c:v>4.144360314872916</c:v>
                </c:pt>
                <c:pt idx="1005">
                  <c:v>4.2601779533257993</c:v>
                </c:pt>
                <c:pt idx="1006">
                  <c:v>4.2403855755443196</c:v>
                </c:pt>
                <c:pt idx="1007">
                  <c:v>4.2284276822346607</c:v>
                </c:pt>
                <c:pt idx="1008">
                  <c:v>4.2134982424226246</c:v>
                </c:pt>
                <c:pt idx="1009">
                  <c:v>4.1977973593826983</c:v>
                </c:pt>
                <c:pt idx="1010">
                  <c:v>4.0291616093724292</c:v>
                </c:pt>
                <c:pt idx="1011">
                  <c:v>4.0136005542506403</c:v>
                </c:pt>
                <c:pt idx="1012">
                  <c:v>4.0199832421011248</c:v>
                </c:pt>
                <c:pt idx="1013">
                  <c:v>4.0963986948524749</c:v>
                </c:pt>
                <c:pt idx="1014">
                  <c:v>4.0815869720960141</c:v>
                </c:pt>
                <c:pt idx="1015">
                  <c:v>4.2097368632171017</c:v>
                </c:pt>
                <c:pt idx="1016">
                  <c:v>4.2236598000790044</c:v>
                </c:pt>
                <c:pt idx="1017">
                  <c:v>4.1948266246147714</c:v>
                </c:pt>
                <c:pt idx="1018">
                  <c:v>4.0720446831177366</c:v>
                </c:pt>
                <c:pt idx="1019">
                  <c:v>4.1484830243283879</c:v>
                </c:pt>
                <c:pt idx="1020">
                  <c:v>4.1553623640388411</c:v>
                </c:pt>
                <c:pt idx="1021">
                  <c:v>4.1591417259204313</c:v>
                </c:pt>
                <c:pt idx="1022">
                  <c:v>4.2056580534790902</c:v>
                </c:pt>
                <c:pt idx="1023">
                  <c:v>4.0976841702629034</c:v>
                </c:pt>
                <c:pt idx="1024">
                  <c:v>3.96676205666235</c:v>
                </c:pt>
                <c:pt idx="1025">
                  <c:v>3.956837989079208</c:v>
                </c:pt>
                <c:pt idx="1026">
                  <c:v>4.0500603336167744</c:v>
                </c:pt>
                <c:pt idx="1027">
                  <c:v>4.0274994760303438</c:v>
                </c:pt>
                <c:pt idx="1028">
                  <c:v>4.0360697458143404</c:v>
                </c:pt>
                <c:pt idx="1029">
                  <c:v>4.1059839461210599</c:v>
                </c:pt>
                <c:pt idx="1030">
                  <c:v>4.1284853108254627</c:v>
                </c:pt>
                <c:pt idx="1031">
                  <c:v>4.1695329044129643</c:v>
                </c:pt>
                <c:pt idx="1032">
                  <c:v>4.2069833035176938</c:v>
                </c:pt>
                <c:pt idx="1033">
                  <c:v>4.1787308766627671</c:v>
                </c:pt>
                <c:pt idx="1034">
                  <c:v>4.2447188687741928</c:v>
                </c:pt>
                <c:pt idx="1035">
                  <c:v>4.1999750001767682</c:v>
                </c:pt>
                <c:pt idx="1036">
                  <c:v>4.1746820035119701</c:v>
                </c:pt>
                <c:pt idx="1037">
                  <c:v>4.188417732274079</c:v>
                </c:pt>
                <c:pt idx="1038">
                  <c:v>4.2052386619873801</c:v>
                </c:pt>
                <c:pt idx="1039">
                  <c:v>4.1381435450032331</c:v>
                </c:pt>
                <c:pt idx="1040">
                  <c:v>4.0837482067758542</c:v>
                </c:pt>
                <c:pt idx="1041">
                  <c:v>4.0654613863187246</c:v>
                </c:pt>
                <c:pt idx="1042">
                  <c:v>4.0226585279424834</c:v>
                </c:pt>
                <c:pt idx="1043">
                  <c:v>3.9233354449796232</c:v>
                </c:pt>
                <c:pt idx="1044">
                  <c:v>3.810007515121181</c:v>
                </c:pt>
                <c:pt idx="1045">
                  <c:v>3.901670400894536</c:v>
                </c:pt>
                <c:pt idx="1046">
                  <c:v>3.942981417456199</c:v>
                </c:pt>
                <c:pt idx="1047">
                  <c:v>3.9861023263172188</c:v>
                </c:pt>
                <c:pt idx="1048">
                  <c:v>3.999681822496906</c:v>
                </c:pt>
                <c:pt idx="1049">
                  <c:v>3.9399039556523832</c:v>
                </c:pt>
                <c:pt idx="1050">
                  <c:v>3.937683580908661</c:v>
                </c:pt>
                <c:pt idx="1051">
                  <c:v>3.8918676256485321</c:v>
                </c:pt>
                <c:pt idx="1052">
                  <c:v>3.977156017796704</c:v>
                </c:pt>
                <c:pt idx="1053">
                  <c:v>3.962164210585998</c:v>
                </c:pt>
                <c:pt idx="1054">
                  <c:v>3.983640186056066</c:v>
                </c:pt>
                <c:pt idx="1055">
                  <c:v>3.8969109938918862</c:v>
                </c:pt>
                <c:pt idx="1056">
                  <c:v>3.8786258426450742</c:v>
                </c:pt>
                <c:pt idx="1057">
                  <c:v>3.859836112099079</c:v>
                </c:pt>
                <c:pt idx="1058">
                  <c:v>3.8759518589863911</c:v>
                </c:pt>
                <c:pt idx="1059">
                  <c:v>3.9141063980345239</c:v>
                </c:pt>
                <c:pt idx="1060">
                  <c:v>3.920016682616839</c:v>
                </c:pt>
                <c:pt idx="1061">
                  <c:v>3.974448630513598</c:v>
                </c:pt>
                <c:pt idx="1062">
                  <c:v>4.0222957649944222</c:v>
                </c:pt>
                <c:pt idx="1063">
                  <c:v>4.011504657172793</c:v>
                </c:pt>
                <c:pt idx="1064">
                  <c:v>4.0771621699122704</c:v>
                </c:pt>
                <c:pt idx="1065">
                  <c:v>4.038720301789664</c:v>
                </c:pt>
                <c:pt idx="1066">
                  <c:v>4.050505607149705</c:v>
                </c:pt>
                <c:pt idx="1067">
                  <c:v>4.0201778232068914</c:v>
                </c:pt>
                <c:pt idx="1068">
                  <c:v>3.9723036980184898</c:v>
                </c:pt>
                <c:pt idx="1069">
                  <c:v>4.0144549318718763</c:v>
                </c:pt>
                <c:pt idx="1070">
                  <c:v>3.980912604599149</c:v>
                </c:pt>
                <c:pt idx="1071">
                  <c:v>3.9589669662078442</c:v>
                </c:pt>
                <c:pt idx="1072">
                  <c:v>4.0286193214341353</c:v>
                </c:pt>
                <c:pt idx="1073">
                  <c:v>4.0512079215432584</c:v>
                </c:pt>
                <c:pt idx="1074">
                  <c:v>4.0420227410106477</c:v>
                </c:pt>
                <c:pt idx="1075">
                  <c:v>4.1185361055707004</c:v>
                </c:pt>
                <c:pt idx="1076">
                  <c:v>4.162459124825439</c:v>
                </c:pt>
                <c:pt idx="1077">
                  <c:v>4.1135584322086416</c:v>
                </c:pt>
                <c:pt idx="1078">
                  <c:v>4.0947384935946607</c:v>
                </c:pt>
                <c:pt idx="1079">
                  <c:v>3.9716639851927198</c:v>
                </c:pt>
                <c:pt idx="1080">
                  <c:v>4.0137511570410824</c:v>
                </c:pt>
                <c:pt idx="1081">
                  <c:v>4.0561257585620254</c:v>
                </c:pt>
                <c:pt idx="1082">
                  <c:v>4.1030577016580283</c:v>
                </c:pt>
                <c:pt idx="1083">
                  <c:v>4.0828081575598354</c:v>
                </c:pt>
                <c:pt idx="1084">
                  <c:v>4.153825587315219</c:v>
                </c:pt>
                <c:pt idx="1085">
                  <c:v>4.2149980170753976</c:v>
                </c:pt>
                <c:pt idx="1086">
                  <c:v>4.2874070787806584</c:v>
                </c:pt>
                <c:pt idx="1087">
                  <c:v>4.2782025349761694</c:v>
                </c:pt>
                <c:pt idx="1088">
                  <c:v>4.3198603156336626</c:v>
                </c:pt>
                <c:pt idx="1089">
                  <c:v>4.3652996463797358</c:v>
                </c:pt>
                <c:pt idx="1090">
                  <c:v>4.358788659031485</c:v>
                </c:pt>
                <c:pt idx="1091">
                  <c:v>4.3512353435558504</c:v>
                </c:pt>
                <c:pt idx="1092">
                  <c:v>4.4131048486913773</c:v>
                </c:pt>
                <c:pt idx="1093">
                  <c:v>4.3266545028891743</c:v>
                </c:pt>
                <c:pt idx="1094">
                  <c:v>4.3015631397140472</c:v>
                </c:pt>
                <c:pt idx="1095">
                  <c:v>4.3310366655112098</c:v>
                </c:pt>
                <c:pt idx="1096">
                  <c:v>4.4304105711759174</c:v>
                </c:pt>
                <c:pt idx="1097">
                  <c:v>4.4196725873929292</c:v>
                </c:pt>
                <c:pt idx="1098">
                  <c:v>4.3578253375864744</c:v>
                </c:pt>
                <c:pt idx="1099">
                  <c:v>4.3163041905091113</c:v>
                </c:pt>
                <c:pt idx="1100">
                  <c:v>4.3299861469804686</c:v>
                </c:pt>
                <c:pt idx="1101">
                  <c:v>4.3194203481207616</c:v>
                </c:pt>
                <c:pt idx="1102">
                  <c:v>4.414798288359596</c:v>
                </c:pt>
                <c:pt idx="1103">
                  <c:v>4.4016532507491126</c:v>
                </c:pt>
                <c:pt idx="1104">
                  <c:v>4.3800484402118647</c:v>
                </c:pt>
                <c:pt idx="1105">
                  <c:v>4.4002832637489293</c:v>
                </c:pt>
                <c:pt idx="1106">
                  <c:v>4.4928146751884128</c:v>
                </c:pt>
                <c:pt idx="1107">
                  <c:v>4.5431121088975646</c:v>
                </c:pt>
                <c:pt idx="1108">
                  <c:v>4.5583413790349194</c:v>
                </c:pt>
                <c:pt idx="1109">
                  <c:v>4.5638464913586834</c:v>
                </c:pt>
                <c:pt idx="1110">
                  <c:v>4.5308334238551113</c:v>
                </c:pt>
                <c:pt idx="1111">
                  <c:v>4.593924814236197</c:v>
                </c:pt>
                <c:pt idx="1112">
                  <c:v>4.6202877544332708</c:v>
                </c:pt>
                <c:pt idx="1113">
                  <c:v>4.6371367129296326</c:v>
                </c:pt>
                <c:pt idx="1114">
                  <c:v>4.5923118302691606</c:v>
                </c:pt>
                <c:pt idx="1115">
                  <c:v>4.6228072684877457</c:v>
                </c:pt>
                <c:pt idx="1116">
                  <c:v>4.7118441842754777</c:v>
                </c:pt>
                <c:pt idx="1117">
                  <c:v>4.7470641583184072</c:v>
                </c:pt>
                <c:pt idx="1118">
                  <c:v>4.7395101431246873</c:v>
                </c:pt>
                <c:pt idx="1119">
                  <c:v>4.6899933029685572</c:v>
                </c:pt>
                <c:pt idx="1120">
                  <c:v>4.7444309415812196</c:v>
                </c:pt>
                <c:pt idx="1121">
                  <c:v>4.785720340166753</c:v>
                </c:pt>
                <c:pt idx="1122">
                  <c:v>4.783058279410521</c:v>
                </c:pt>
                <c:pt idx="1123">
                  <c:v>4.7741450409510877</c:v>
                </c:pt>
                <c:pt idx="1124">
                  <c:v>4.7664834800601454</c:v>
                </c:pt>
                <c:pt idx="1125">
                  <c:v>4.8063416977890494</c:v>
                </c:pt>
                <c:pt idx="1126">
                  <c:v>4.7827123308789101</c:v>
                </c:pt>
                <c:pt idx="1127">
                  <c:v>4.7229199499281114</c:v>
                </c:pt>
                <c:pt idx="1128">
                  <c:v>4.7345649101412492</c:v>
                </c:pt>
                <c:pt idx="1129">
                  <c:v>4.697089151129787</c:v>
                </c:pt>
                <c:pt idx="1130">
                  <c:v>4.7385774994057686</c:v>
                </c:pt>
                <c:pt idx="1131">
                  <c:v>4.8369126907117854</c:v>
                </c:pt>
                <c:pt idx="1132">
                  <c:v>4.8993951562566416</c:v>
                </c:pt>
                <c:pt idx="1133">
                  <c:v>4.9822771134363704</c:v>
                </c:pt>
                <c:pt idx="1134">
                  <c:v>5.0156679878906951</c:v>
                </c:pt>
                <c:pt idx="1135">
                  <c:v>5.0234387590277896</c:v>
                </c:pt>
                <c:pt idx="1136">
                  <c:v>5.0560303182250381</c:v>
                </c:pt>
                <c:pt idx="1137">
                  <c:v>5.0735852535039498</c:v>
                </c:pt>
                <c:pt idx="1138">
                  <c:v>5.0930764054542497</c:v>
                </c:pt>
                <c:pt idx="1139">
                  <c:v>5.1219930095170163</c:v>
                </c:pt>
                <c:pt idx="1140">
                  <c:v>5.1501213027084836</c:v>
                </c:pt>
                <c:pt idx="1141">
                  <c:v>4.9386916995406791</c:v>
                </c:pt>
                <c:pt idx="1142">
                  <c:v>4.9450718494507733</c:v>
                </c:pt>
                <c:pt idx="1143">
                  <c:v>4.9779384818842312</c:v>
                </c:pt>
                <c:pt idx="1144">
                  <c:v>5.0082632468360266</c:v>
                </c:pt>
                <c:pt idx="1145">
                  <c:v>4.9509949487178382</c:v>
                </c:pt>
                <c:pt idx="1146">
                  <c:v>5.0145587203185888</c:v>
                </c:pt>
                <c:pt idx="1147">
                  <c:v>5.0947538870800591</c:v>
                </c:pt>
                <c:pt idx="1148">
                  <c:v>5.1019590018412089</c:v>
                </c:pt>
                <c:pt idx="1149">
                  <c:v>5.130420402978328</c:v>
                </c:pt>
                <c:pt idx="1150">
                  <c:v>5.1822324189786331</c:v>
                </c:pt>
                <c:pt idx="1151">
                  <c:v>5.2342176289016571</c:v>
                </c:pt>
                <c:pt idx="1152">
                  <c:v>5.3211771160533727</c:v>
                </c:pt>
                <c:pt idx="1153">
                  <c:v>5.3325698501545631</c:v>
                </c:pt>
                <c:pt idx="1154">
                  <c:v>5.3231729329878439</c:v>
                </c:pt>
                <c:pt idx="1155">
                  <c:v>5.3387409713472254</c:v>
                </c:pt>
                <c:pt idx="1156">
                  <c:v>5.3350762560258111</c:v>
                </c:pt>
                <c:pt idx="1157">
                  <c:v>5.3591909975973433</c:v>
                </c:pt>
                <c:pt idx="1158">
                  <c:v>5.2695847690740374</c:v>
                </c:pt>
                <c:pt idx="1159">
                  <c:v>5.2551803375614492</c:v>
                </c:pt>
                <c:pt idx="1160">
                  <c:v>5.3511014724570076</c:v>
                </c:pt>
                <c:pt idx="1161">
                  <c:v>5.2835443193925524</c:v>
                </c:pt>
                <c:pt idx="1162">
                  <c:v>5.2029058733988727</c:v>
                </c:pt>
                <c:pt idx="1163">
                  <c:v>5.1582804130674109</c:v>
                </c:pt>
                <c:pt idx="1164">
                  <c:v>5.2270901728828196</c:v>
                </c:pt>
                <c:pt idx="1165">
                  <c:v>5.2770944295289208</c:v>
                </c:pt>
                <c:pt idx="1166">
                  <c:v>5.4050169736129234</c:v>
                </c:pt>
                <c:pt idx="1167">
                  <c:v>5.4907174097579947</c:v>
                </c:pt>
                <c:pt idx="1168">
                  <c:v>5.4877077694112657</c:v>
                </c:pt>
                <c:pt idx="1169">
                  <c:v>5.4662551288111354</c:v>
                </c:pt>
                <c:pt idx="1170">
                  <c:v>5.5162785085958923</c:v>
                </c:pt>
                <c:pt idx="1171">
                  <c:v>5.4742558139464057</c:v>
                </c:pt>
                <c:pt idx="1172">
                  <c:v>5.4781514323241716</c:v>
                </c:pt>
                <c:pt idx="1173">
                  <c:v>5.5145718493004923</c:v>
                </c:pt>
                <c:pt idx="1174">
                  <c:v>5.4474021536613346</c:v>
                </c:pt>
                <c:pt idx="1175">
                  <c:v>5.4753179979420841</c:v>
                </c:pt>
                <c:pt idx="1176">
                  <c:v>5.3250880398439424</c:v>
                </c:pt>
                <c:pt idx="1177">
                  <c:v>5.4046629762773506</c:v>
                </c:pt>
                <c:pt idx="1178">
                  <c:v>5.2959253123854957</c:v>
                </c:pt>
                <c:pt idx="1179">
                  <c:v>5.2922876880322853</c:v>
                </c:pt>
                <c:pt idx="1180">
                  <c:v>5.3781530870600642</c:v>
                </c:pt>
                <c:pt idx="1181">
                  <c:v>5.3795521272393181</c:v>
                </c:pt>
                <c:pt idx="1182">
                  <c:v>5.4436705558073992</c:v>
                </c:pt>
                <c:pt idx="1183">
                  <c:v>5.4451663072631904</c:v>
                </c:pt>
                <c:pt idx="1184">
                  <c:v>5.4827965435182771</c:v>
                </c:pt>
                <c:pt idx="1185">
                  <c:v>5.573522075257535</c:v>
                </c:pt>
                <c:pt idx="1186">
                  <c:v>5.6206237545016853</c:v>
                </c:pt>
                <c:pt idx="1187">
                  <c:v>5.6734001463569719</c:v>
                </c:pt>
                <c:pt idx="1188">
                  <c:v>5.6695802316878838</c:v>
                </c:pt>
                <c:pt idx="1189">
                  <c:v>5.6864400846681926</c:v>
                </c:pt>
                <c:pt idx="1190">
                  <c:v>5.6171688266446367</c:v>
                </c:pt>
                <c:pt idx="1191">
                  <c:v>5.6888633005716551</c:v>
                </c:pt>
                <c:pt idx="1192">
                  <c:v>5.7342817540756972</c:v>
                </c:pt>
                <c:pt idx="1193">
                  <c:v>5.8234551756181014</c:v>
                </c:pt>
                <c:pt idx="1194">
                  <c:v>5.6649195249993411</c:v>
                </c:pt>
                <c:pt idx="1195">
                  <c:v>5.6615017315849876</c:v>
                </c:pt>
                <c:pt idx="1196">
                  <c:v>5.4625236714619811</c:v>
                </c:pt>
                <c:pt idx="1197">
                  <c:v>5.6959745449452894</c:v>
                </c:pt>
                <c:pt idx="1198">
                  <c:v>5.7734311412703656</c:v>
                </c:pt>
                <c:pt idx="1199">
                  <c:v>5.8350290546077348</c:v>
                </c:pt>
                <c:pt idx="1200">
                  <c:v>5.9383361004689084</c:v>
                </c:pt>
                <c:pt idx="1201">
                  <c:v>5.9028140728558958</c:v>
                </c:pt>
                <c:pt idx="1202">
                  <c:v>5.8440563860483419</c:v>
                </c:pt>
                <c:pt idx="1203">
                  <c:v>5.8409362254723423</c:v>
                </c:pt>
                <c:pt idx="1204">
                  <c:v>5.8016872409671354</c:v>
                </c:pt>
                <c:pt idx="1205">
                  <c:v>5.6134119822124111</c:v>
                </c:pt>
                <c:pt idx="1206">
                  <c:v>5.5446448655232592</c:v>
                </c:pt>
                <c:pt idx="1207">
                  <c:v>5.6574080153598718</c:v>
                </c:pt>
                <c:pt idx="1208">
                  <c:v>5.7885237783840839</c:v>
                </c:pt>
                <c:pt idx="1209">
                  <c:v>5.7901749452878306</c:v>
                </c:pt>
                <c:pt idx="1210">
                  <c:v>5.7364936018989603</c:v>
                </c:pt>
                <c:pt idx="1211">
                  <c:v>5.6929601668500833</c:v>
                </c:pt>
                <c:pt idx="1212">
                  <c:v>5.7271146146358376</c:v>
                </c:pt>
                <c:pt idx="1213">
                  <c:v>5.8232958521849252</c:v>
                </c:pt>
                <c:pt idx="1214">
                  <c:v>5.9171981000466962</c:v>
                </c:pt>
                <c:pt idx="1215">
                  <c:v>5.9267614646210056</c:v>
                </c:pt>
                <c:pt idx="1216">
                  <c:v>5.8873302970101804</c:v>
                </c:pt>
                <c:pt idx="1217">
                  <c:v>5.8625809565658384</c:v>
                </c:pt>
                <c:pt idx="1218">
                  <c:v>5.8511015755947664</c:v>
                </c:pt>
                <c:pt idx="1219">
                  <c:v>5.9407647314831804</c:v>
                </c:pt>
                <c:pt idx="1220">
                  <c:v>5.944722504198233</c:v>
                </c:pt>
                <c:pt idx="1221">
                  <c:v>5.9907079439930211</c:v>
                </c:pt>
                <c:pt idx="1222">
                  <c:v>6.0872535087026476</c:v>
                </c:pt>
                <c:pt idx="1223">
                  <c:v>5.8982885863508336</c:v>
                </c:pt>
                <c:pt idx="1224">
                  <c:v>6.1064358609539653</c:v>
                </c:pt>
                <c:pt idx="1225">
                  <c:v>6.2170593261879068</c:v>
                </c:pt>
                <c:pt idx="1226">
                  <c:v>6.2843022406984641</c:v>
                </c:pt>
                <c:pt idx="1227">
                  <c:v>6.2402598943505998</c:v>
                </c:pt>
                <c:pt idx="1228">
                  <c:v>6.3486704825134712</c:v>
                </c:pt>
                <c:pt idx="1229">
                  <c:v>6.4336716505829949</c:v>
                </c:pt>
                <c:pt idx="1230">
                  <c:v>6.3724769871905824</c:v>
                </c:pt>
                <c:pt idx="1231">
                  <c:v>6.3439309285716119</c:v>
                </c:pt>
                <c:pt idx="1232">
                  <c:v>6.2016064072815098</c:v>
                </c:pt>
                <c:pt idx="1233">
                  <c:v>6.2308173948955066</c:v>
                </c:pt>
                <c:pt idx="1234">
                  <c:v>6.3739587971257254</c:v>
                </c:pt>
                <c:pt idx="1235">
                  <c:v>6.3756630829006937</c:v>
                </c:pt>
                <c:pt idx="1236">
                  <c:v>6.3345165315883296</c:v>
                </c:pt>
                <c:pt idx="1237">
                  <c:v>6.2313298448745584</c:v>
                </c:pt>
                <c:pt idx="1238">
                  <c:v>6.2184630662505924</c:v>
                </c:pt>
                <c:pt idx="1239">
                  <c:v>6.3102319214516607</c:v>
                </c:pt>
                <c:pt idx="1240">
                  <c:v>6.3766911573711331</c:v>
                </c:pt>
                <c:pt idx="1241">
                  <c:v>6.3869816295880417</c:v>
                </c:pt>
                <c:pt idx="1242">
                  <c:v>6.4939732957906413</c:v>
                </c:pt>
                <c:pt idx="1243">
                  <c:v>6.6199212519135617</c:v>
                </c:pt>
                <c:pt idx="1244">
                  <c:v>6.6080313265826423</c:v>
                </c:pt>
                <c:pt idx="1245">
                  <c:v>6.6376513783761286</c:v>
                </c:pt>
                <c:pt idx="1246">
                  <c:v>6.6952312432427137</c:v>
                </c:pt>
                <c:pt idx="1247">
                  <c:v>6.8332886809717976</c:v>
                </c:pt>
                <c:pt idx="1248">
                  <c:v>6.9179165058871561</c:v>
                </c:pt>
                <c:pt idx="1249">
                  <c:v>6.8091256985549604</c:v>
                </c:pt>
                <c:pt idx="1250">
                  <c:v>6.9185072093631108</c:v>
                </c:pt>
                <c:pt idx="1251">
                  <c:v>6.9426060724316159</c:v>
                </c:pt>
                <c:pt idx="1252">
                  <c:v>6.8616566208822016</c:v>
                </c:pt>
                <c:pt idx="1253">
                  <c:v>6.9707005699137534</c:v>
                </c:pt>
                <c:pt idx="1254">
                  <c:v>7.0694613364886747</c:v>
                </c:pt>
                <c:pt idx="1255">
                  <c:v>7.074913179499668</c:v>
                </c:pt>
                <c:pt idx="1256">
                  <c:v>6.9456699928732961</c:v>
                </c:pt>
                <c:pt idx="1257">
                  <c:v>7.0123846007248503</c:v>
                </c:pt>
                <c:pt idx="1258">
                  <c:v>7.2422447240139931</c:v>
                </c:pt>
                <c:pt idx="1259">
                  <c:v>7.3481738196541819</c:v>
                </c:pt>
                <c:pt idx="1260">
                  <c:v>7.5562511713422893</c:v>
                </c:pt>
                <c:pt idx="1261">
                  <c:v>7.6152914332848054</c:v>
                </c:pt>
                <c:pt idx="1262">
                  <c:v>7.7119589340906112</c:v>
                </c:pt>
                <c:pt idx="1263">
                  <c:v>7.9565850857488094</c:v>
                </c:pt>
                <c:pt idx="1264">
                  <c:v>8.0198714454316615</c:v>
                </c:pt>
                <c:pt idx="1265">
                  <c:v>8.2086299155984275</c:v>
                </c:pt>
                <c:pt idx="1266">
                  <c:v>8.1242954058172572</c:v>
                </c:pt>
                <c:pt idx="1267">
                  <c:v>8.1935048113156324</c:v>
                </c:pt>
                <c:pt idx="1268">
                  <c:v>8.2687888498602895</c:v>
                </c:pt>
                <c:pt idx="1269">
                  <c:v>8.4455972912378403</c:v>
                </c:pt>
                <c:pt idx="1270">
                  <c:v>8.647622041184043</c:v>
                </c:pt>
                <c:pt idx="1271">
                  <c:v>8.9335872756130943</c:v>
                </c:pt>
                <c:pt idx="1272">
                  <c:v>9.1412369565373073</c:v>
                </c:pt>
                <c:pt idx="1273">
                  <c:v>9.3217356557201896</c:v>
                </c:pt>
                <c:pt idx="1274">
                  <c:v>9.1417885986549408</c:v>
                </c:pt>
                <c:pt idx="1275">
                  <c:v>9.1153908528907479</c:v>
                </c:pt>
                <c:pt idx="1276">
                  <c:v>9.3601667067014631</c:v>
                </c:pt>
                <c:pt idx="1277">
                  <c:v>9.6206110802895317</c:v>
                </c:pt>
                <c:pt idx="1278">
                  <c:v>9.651453298405043</c:v>
                </c:pt>
                <c:pt idx="1279">
                  <c:v>9.1603861771890056</c:v>
                </c:pt>
                <c:pt idx="1280">
                  <c:v>9.33687746368674</c:v>
                </c:pt>
                <c:pt idx="1281">
                  <c:v>9.399694256573774</c:v>
                </c:pt>
                <c:pt idx="1282">
                  <c:v>9.0959636833196118</c:v>
                </c:pt>
                <c:pt idx="1283">
                  <c:v>9.6276708972326333</c:v>
                </c:pt>
                <c:pt idx="1284">
                  <c:v>10.001185579913271</c:v>
                </c:pt>
                <c:pt idx="1285">
                  <c:v>10.093842835696689</c:v>
                </c:pt>
                <c:pt idx="1286">
                  <c:v>10.180410897427739</c:v>
                </c:pt>
                <c:pt idx="1287">
                  <c:v>10.2255943496308</c:v>
                </c:pt>
                <c:pt idx="1288">
                  <c:v>10.02185886360984</c:v>
                </c:pt>
                <c:pt idx="1289">
                  <c:v>10.24817420928642</c:v>
                </c:pt>
                <c:pt idx="1290">
                  <c:v>10.422398158391459</c:v>
                </c:pt>
                <c:pt idx="1291">
                  <c:v>10.484539685120721</c:v>
                </c:pt>
                <c:pt idx="1292">
                  <c:v>10.07278221091083</c:v>
                </c:pt>
                <c:pt idx="1293">
                  <c:v>10.029086853651121</c:v>
                </c:pt>
                <c:pt idx="1294">
                  <c:v>9.8471274595798768</c:v>
                </c:pt>
                <c:pt idx="1295">
                  <c:v>10.33007643455065</c:v>
                </c:pt>
                <c:pt idx="1296">
                  <c:v>10.87721622199296</c:v>
                </c:pt>
                <c:pt idx="1297">
                  <c:v>11.15890022127588</c:v>
                </c:pt>
                <c:pt idx="1298">
                  <c:v>11.082381326439011</c:v>
                </c:pt>
                <c:pt idx="1299">
                  <c:v>10.876101167478851</c:v>
                </c:pt>
                <c:pt idx="1300">
                  <c:v>10.80628241209909</c:v>
                </c:pt>
                <c:pt idx="1301">
                  <c:v>10.97136511749834</c:v>
                </c:pt>
                <c:pt idx="1302">
                  <c:v>11.260146398155291</c:v>
                </c:pt>
                <c:pt idx="1303">
                  <c:v>11.56603056126853</c:v>
                </c:pt>
                <c:pt idx="1304">
                  <c:v>12.02556017059579</c:v>
                </c:pt>
                <c:pt idx="1305">
                  <c:v>12.11671370833456</c:v>
                </c:pt>
                <c:pt idx="1306">
                  <c:v>12.29641964653546</c:v>
                </c:pt>
                <c:pt idx="1307">
                  <c:v>12.787263057731019</c:v>
                </c:pt>
                <c:pt idx="1308">
                  <c:v>12.919263609245411</c:v>
                </c:pt>
                <c:pt idx="1309">
                  <c:v>12.17608515523218</c:v>
                </c:pt>
                <c:pt idx="1310">
                  <c:v>12.48474273535798</c:v>
                </c:pt>
                <c:pt idx="1311">
                  <c:v>13.32500676466022</c:v>
                </c:pt>
                <c:pt idx="1312">
                  <c:v>13.962683155801249</c:v>
                </c:pt>
                <c:pt idx="1313">
                  <c:v>14.13688337425879</c:v>
                </c:pt>
                <c:pt idx="1314">
                  <c:v>14.05420206534256</c:v>
                </c:pt>
                <c:pt idx="1315">
                  <c:v>13.9806867982123</c:v>
                </c:pt>
                <c:pt idx="1316">
                  <c:v>13.69679164188039</c:v>
                </c:pt>
                <c:pt idx="1317">
                  <c:v>13.71822023764561</c:v>
                </c:pt>
                <c:pt idx="1318">
                  <c:v>14.053657761703381</c:v>
                </c:pt>
                <c:pt idx="1319">
                  <c:v>14.33734091730309</c:v>
                </c:pt>
                <c:pt idx="1320">
                  <c:v>14.565989463885391</c:v>
                </c:pt>
                <c:pt idx="1321">
                  <c:v>14.193936404591019</c:v>
                </c:pt>
                <c:pt idx="1322">
                  <c:v>13.5794459908722</c:v>
                </c:pt>
                <c:pt idx="1323">
                  <c:v>13.985417118852149</c:v>
                </c:pt>
                <c:pt idx="1324">
                  <c:v>13.4133447246536</c:v>
                </c:pt>
                <c:pt idx="1325">
                  <c:v>12.618733724280419</c:v>
                </c:pt>
                <c:pt idx="1326">
                  <c:v>12.824988860888009</c:v>
                </c:pt>
                <c:pt idx="1327">
                  <c:v>13.07148552255738</c:v>
                </c:pt>
                <c:pt idx="1328">
                  <c:v>12.50278287063747</c:v>
                </c:pt>
                <c:pt idx="1329">
                  <c:v>11.373709481764401</c:v>
                </c:pt>
                <c:pt idx="1330">
                  <c:v>10.624986039140371</c:v>
                </c:pt>
                <c:pt idx="1331">
                  <c:v>11.23938832929027</c:v>
                </c:pt>
                <c:pt idx="1332">
                  <c:v>10.818417150599229</c:v>
                </c:pt>
                <c:pt idx="1333">
                  <c:v>10.30397657693039</c:v>
                </c:pt>
                <c:pt idx="1334">
                  <c:v>9.7798156590652372</c:v>
                </c:pt>
                <c:pt idx="1335">
                  <c:v>9.5161487598402985</c:v>
                </c:pt>
                <c:pt idx="1336">
                  <c:v>9.0187145152164394</c:v>
                </c:pt>
                <c:pt idx="1337">
                  <c:v>8.8301608603126631</c:v>
                </c:pt>
                <c:pt idx="1338">
                  <c:v>9.306391796389839</c:v>
                </c:pt>
                <c:pt idx="1339">
                  <c:v>9.8259055132484523</c:v>
                </c:pt>
                <c:pt idx="1340">
                  <c:v>10.388138748329929</c:v>
                </c:pt>
                <c:pt idx="1341">
                  <c:v>10.474131239273239</c:v>
                </c:pt>
                <c:pt idx="1342">
                  <c:v>10.143381615679759</c:v>
                </c:pt>
                <c:pt idx="1343">
                  <c:v>10.48417385482464</c:v>
                </c:pt>
                <c:pt idx="1344">
                  <c:v>11.067903914082731</c:v>
                </c:pt>
                <c:pt idx="1345">
                  <c:v>11.2031340804766</c:v>
                </c:pt>
                <c:pt idx="1346">
                  <c:v>11.2909971685763</c:v>
                </c:pt>
                <c:pt idx="1347">
                  <c:v>11.30646939049087</c:v>
                </c:pt>
                <c:pt idx="1348">
                  <c:v>11.589251884404851</c:v>
                </c:pt>
                <c:pt idx="1349">
                  <c:v>11.39391254572508</c:v>
                </c:pt>
                <c:pt idx="1350">
                  <c:v>10.51730993977692</c:v>
                </c:pt>
                <c:pt idx="1351">
                  <c:v>10.27091315470256</c:v>
                </c:pt>
                <c:pt idx="1352">
                  <c:v>10.74008086728907</c:v>
                </c:pt>
                <c:pt idx="1353">
                  <c:v>10.48523854468444</c:v>
                </c:pt>
                <c:pt idx="1354">
                  <c:v>10.410657488976179</c:v>
                </c:pt>
                <c:pt idx="1355">
                  <c:v>9.8983116881841919</c:v>
                </c:pt>
                <c:pt idx="1356">
                  <c:v>10.481567635556591</c:v>
                </c:pt>
                <c:pt idx="1357">
                  <c:v>10.37066285461573</c:v>
                </c:pt>
                <c:pt idx="1358">
                  <c:v>10.383293153315689</c:v>
                </c:pt>
                <c:pt idx="1359">
                  <c:v>10.737886756515721</c:v>
                </c:pt>
                <c:pt idx="1360">
                  <c:v>11.31397628903304</c:v>
                </c:pt>
                <c:pt idx="1361">
                  <c:v>11.33451946793042</c:v>
                </c:pt>
                <c:pt idx="1362">
                  <c:v>11.00958748370944</c:v>
                </c:pt>
                <c:pt idx="1363">
                  <c:v>11.29736625816853</c:v>
                </c:pt>
                <c:pt idx="1364">
                  <c:v>11.31364308258205</c:v>
                </c:pt>
                <c:pt idx="1365">
                  <c:v>11.49283340011652</c:v>
                </c:pt>
                <c:pt idx="1366">
                  <c:v>10.53096588061557</c:v>
                </c:pt>
                <c:pt idx="1367">
                  <c:v>10.80776218906481</c:v>
                </c:pt>
                <c:pt idx="1368">
                  <c:v>10.410726732445321</c:v>
                </c:pt>
                <c:pt idx="1369">
                  <c:v>9.829642571583463</c:v>
                </c:pt>
                <c:pt idx="1370">
                  <c:v>8.9875647667984193</c:v>
                </c:pt>
                <c:pt idx="1371">
                  <c:v>8.2598633761599398</c:v>
                </c:pt>
                <c:pt idx="1372">
                  <c:v>7.9721117423471339</c:v>
                </c:pt>
                <c:pt idx="1373">
                  <c:v>8.3579480578728713</c:v>
                </c:pt>
                <c:pt idx="1374">
                  <c:v>8.8986587624826665</c:v>
                </c:pt>
                <c:pt idx="1375">
                  <c:v>8.5758700018160567</c:v>
                </c:pt>
                <c:pt idx="1376">
                  <c:v>7.9762340606196638</c:v>
                </c:pt>
                <c:pt idx="1377">
                  <c:v>7.7847735944139256</c:v>
                </c:pt>
                <c:pt idx="1378">
                  <c:v>7.8142735799695231</c:v>
                </c:pt>
                <c:pt idx="1379">
                  <c:v>8.1863256516070724</c:v>
                </c:pt>
                <c:pt idx="1380">
                  <c:v>8.456829492217862</c:v>
                </c:pt>
                <c:pt idx="1381">
                  <c:v>8.3415189386063275</c:v>
                </c:pt>
                <c:pt idx="1382">
                  <c:v>8.3628423448196756</c:v>
                </c:pt>
                <c:pt idx="1383">
                  <c:v>7.7646111269048781</c:v>
                </c:pt>
                <c:pt idx="1384">
                  <c:v>7.2401237663797851</c:v>
                </c:pt>
                <c:pt idx="1385">
                  <c:v>7.8436507598662821</c:v>
                </c:pt>
                <c:pt idx="1386">
                  <c:v>7.7696314622247771</c:v>
                </c:pt>
                <c:pt idx="1387">
                  <c:v>7.9438947939324196</c:v>
                </c:pt>
                <c:pt idx="1388">
                  <c:v>8.2851337104091911</c:v>
                </c:pt>
                <c:pt idx="1389">
                  <c:v>8.3560573158121549</c:v>
                </c:pt>
                <c:pt idx="1390">
                  <c:v>8.2383099401354301</c:v>
                </c:pt>
                <c:pt idx="1391">
                  <c:v>8.3130529118243732</c:v>
                </c:pt>
                <c:pt idx="1392">
                  <c:v>7.932490814891958</c:v>
                </c:pt>
                <c:pt idx="1393">
                  <c:v>8.1159443774098641</c:v>
                </c:pt>
                <c:pt idx="1394">
                  <c:v>8.030101292420218</c:v>
                </c:pt>
                <c:pt idx="1395">
                  <c:v>8.0677898666093935</c:v>
                </c:pt>
                <c:pt idx="1396">
                  <c:v>8.4637179783911005</c:v>
                </c:pt>
                <c:pt idx="1397">
                  <c:v>8.6346579395076706</c:v>
                </c:pt>
                <c:pt idx="1398">
                  <c:v>9.0774991693529792</c:v>
                </c:pt>
                <c:pt idx="1399">
                  <c:v>9.2072652166575715</c:v>
                </c:pt>
                <c:pt idx="1400">
                  <c:v>9.069131679169196</c:v>
                </c:pt>
                <c:pt idx="1401">
                  <c:v>9.3801017864088863</c:v>
                </c:pt>
                <c:pt idx="1402">
                  <c:v>9.489935167153698</c:v>
                </c:pt>
                <c:pt idx="1403">
                  <c:v>9.3870633048352499</c:v>
                </c:pt>
                <c:pt idx="1404">
                  <c:v>9.5695459496554758</c:v>
                </c:pt>
                <c:pt idx="1405">
                  <c:v>8.9008198927273057</c:v>
                </c:pt>
                <c:pt idx="1406">
                  <c:v>9.2692472778755963</c:v>
                </c:pt>
                <c:pt idx="1407">
                  <c:v>9.5073219281090537</c:v>
                </c:pt>
                <c:pt idx="1408">
                  <c:v>9.6229198714702786</c:v>
                </c:pt>
                <c:pt idx="1409">
                  <c:v>9.761406393497289</c:v>
                </c:pt>
                <c:pt idx="1410">
                  <c:v>9.5229452266205641</c:v>
                </c:pt>
                <c:pt idx="1411">
                  <c:v>9.5471099970625257</c:v>
                </c:pt>
                <c:pt idx="1412">
                  <c:v>9.4979889803427078</c:v>
                </c:pt>
                <c:pt idx="1413">
                  <c:v>9.3022235084547749</c:v>
                </c:pt>
                <c:pt idx="1414">
                  <c:v>9.2539017839322586</c:v>
                </c:pt>
                <c:pt idx="1415">
                  <c:v>9.8243458013628207</c:v>
                </c:pt>
                <c:pt idx="1416">
                  <c:v>9.7898179909164575</c:v>
                </c:pt>
                <c:pt idx="1417">
                  <c:v>10.024636635438331</c:v>
                </c:pt>
                <c:pt idx="1418">
                  <c:v>10.208870300663589</c:v>
                </c:pt>
                <c:pt idx="1419">
                  <c:v>10.287848254992239</c:v>
                </c:pt>
                <c:pt idx="1420">
                  <c:v>10.34660428666805</c:v>
                </c:pt>
                <c:pt idx="1421">
                  <c:v>10.29028428692517</c:v>
                </c:pt>
                <c:pt idx="1422">
                  <c:v>10.003621624478139</c:v>
                </c:pt>
                <c:pt idx="1423">
                  <c:v>10.24784313309898</c:v>
                </c:pt>
                <c:pt idx="1424">
                  <c:v>10.150236702400109</c:v>
                </c:pt>
                <c:pt idx="1425">
                  <c:v>9.904603916854267</c:v>
                </c:pt>
                <c:pt idx="1426">
                  <c:v>10.26257113598507</c:v>
                </c:pt>
                <c:pt idx="1427">
                  <c:v>10.442406730758769</c:v>
                </c:pt>
                <c:pt idx="1428">
                  <c:v>10.29756796140386</c:v>
                </c:pt>
                <c:pt idx="1429">
                  <c:v>10.513555740921269</c:v>
                </c:pt>
                <c:pt idx="1430">
                  <c:v>10.90206608882273</c:v>
                </c:pt>
                <c:pt idx="1431">
                  <c:v>10.729189902187031</c:v>
                </c:pt>
                <c:pt idx="1432">
                  <c:v>10.05949283699381</c:v>
                </c:pt>
                <c:pt idx="1433">
                  <c:v>10.215579599921821</c:v>
                </c:pt>
                <c:pt idx="1434">
                  <c:v>10.19009013935286</c:v>
                </c:pt>
                <c:pt idx="1435">
                  <c:v>10.118746792639151</c:v>
                </c:pt>
                <c:pt idx="1436">
                  <c:v>10.394830935813831</c:v>
                </c:pt>
                <c:pt idx="1437">
                  <c:v>10.24147259493901</c:v>
                </c:pt>
                <c:pt idx="1438">
                  <c:v>10.397744526012501</c:v>
                </c:pt>
                <c:pt idx="1439">
                  <c:v>10.304335634970201</c:v>
                </c:pt>
                <c:pt idx="1440">
                  <c:v>10.26708401596257</c:v>
                </c:pt>
                <c:pt idx="1441">
                  <c:v>10.261605652673961</c:v>
                </c:pt>
                <c:pt idx="1442">
                  <c:v>10.240516686651549</c:v>
                </c:pt>
                <c:pt idx="1443">
                  <c:v>10.502681103738411</c:v>
                </c:pt>
                <c:pt idx="1444">
                  <c:v>10.644928298388439</c:v>
                </c:pt>
                <c:pt idx="1445">
                  <c:v>10.83117748658823</c:v>
                </c:pt>
                <c:pt idx="1446">
                  <c:v>11.30354234853565</c:v>
                </c:pt>
                <c:pt idx="1447">
                  <c:v>11.283596765079769</c:v>
                </c:pt>
                <c:pt idx="1448">
                  <c:v>11.447446646493709</c:v>
                </c:pt>
                <c:pt idx="1449">
                  <c:v>11.574118987368591</c:v>
                </c:pt>
                <c:pt idx="1450">
                  <c:v>11.311369222406119</c:v>
                </c:pt>
                <c:pt idx="1451">
                  <c:v>11.362436985388801</c:v>
                </c:pt>
                <c:pt idx="1452">
                  <c:v>11.47037633084112</c:v>
                </c:pt>
                <c:pt idx="1453">
                  <c:v>11.28488446060771</c:v>
                </c:pt>
                <c:pt idx="1454">
                  <c:v>11.36599408984017</c:v>
                </c:pt>
                <c:pt idx="1455">
                  <c:v>11.53654603166277</c:v>
                </c:pt>
                <c:pt idx="1456">
                  <c:v>11.31379559323425</c:v>
                </c:pt>
                <c:pt idx="1457">
                  <c:v>10.40974971211039</c:v>
                </c:pt>
                <c:pt idx="1458">
                  <c:v>10.31151411270336</c:v>
                </c:pt>
                <c:pt idx="1459">
                  <c:v>10.66598838366701</c:v>
                </c:pt>
                <c:pt idx="1460">
                  <c:v>9.7951119275813419</c:v>
                </c:pt>
                <c:pt idx="1461">
                  <c:v>9.9886942381504529</c:v>
                </c:pt>
                <c:pt idx="1462">
                  <c:v>9.2553414103429947</c:v>
                </c:pt>
                <c:pt idx="1463">
                  <c:v>9.2573808308743715</c:v>
                </c:pt>
                <c:pt idx="1464">
                  <c:v>9.0191792531705559</c:v>
                </c:pt>
                <c:pt idx="1465">
                  <c:v>9.4455903564331027</c:v>
                </c:pt>
                <c:pt idx="1466">
                  <c:v>9.131528492269851</c:v>
                </c:pt>
                <c:pt idx="1467">
                  <c:v>9.4384406615236394</c:v>
                </c:pt>
                <c:pt idx="1468">
                  <c:v>9.809142046044002</c:v>
                </c:pt>
                <c:pt idx="1469">
                  <c:v>9.7829958491419831</c:v>
                </c:pt>
                <c:pt idx="1470">
                  <c:v>9.4085652330457563</c:v>
                </c:pt>
                <c:pt idx="1471">
                  <c:v>9.5617236450684366</c:v>
                </c:pt>
                <c:pt idx="1472">
                  <c:v>9.7056417660118761</c:v>
                </c:pt>
                <c:pt idx="1473">
                  <c:v>8.8786375171335798</c:v>
                </c:pt>
                <c:pt idx="1474">
                  <c:v>8.7073452910785178</c:v>
                </c:pt>
                <c:pt idx="1475">
                  <c:v>8.2910612982078256</c:v>
                </c:pt>
                <c:pt idx="1476">
                  <c:v>8.6882036907520721</c:v>
                </c:pt>
                <c:pt idx="1477">
                  <c:v>8.7515944757851383</c:v>
                </c:pt>
                <c:pt idx="1478">
                  <c:v>9.1332023147952626</c:v>
                </c:pt>
                <c:pt idx="1479">
                  <c:v>9.2139568284794962</c:v>
                </c:pt>
                <c:pt idx="1480">
                  <c:v>9.4168412131131021</c:v>
                </c:pt>
                <c:pt idx="1481">
                  <c:v>9.2945041173646423</c:v>
                </c:pt>
                <c:pt idx="1482">
                  <c:v>9.3447768845686028</c:v>
                </c:pt>
                <c:pt idx="1483">
                  <c:v>9.8301530447797525</c:v>
                </c:pt>
                <c:pt idx="1484">
                  <c:v>9.9027263254131732</c:v>
                </c:pt>
                <c:pt idx="1485">
                  <c:v>9.7763298670855079</c:v>
                </c:pt>
                <c:pt idx="1486">
                  <c:v>9.8005707184988982</c:v>
                </c:pt>
                <c:pt idx="1487">
                  <c:v>9.9422813574856459</c:v>
                </c:pt>
                <c:pt idx="1488">
                  <c:v>9.7985737307406229</c:v>
                </c:pt>
                <c:pt idx="1489">
                  <c:v>9.7138266072283397</c:v>
                </c:pt>
                <c:pt idx="1490">
                  <c:v>8.9183059568617331</c:v>
                </c:pt>
                <c:pt idx="1491">
                  <c:v>8.877329012530021</c:v>
                </c:pt>
                <c:pt idx="1492">
                  <c:v>8.431647971604816</c:v>
                </c:pt>
                <c:pt idx="1493">
                  <c:v>8.6882659640578179</c:v>
                </c:pt>
                <c:pt idx="1494">
                  <c:v>9.0608921462115948</c:v>
                </c:pt>
                <c:pt idx="1495">
                  <c:v>8.9441212984754781</c:v>
                </c:pt>
                <c:pt idx="1496">
                  <c:v>8.5453926499256649</c:v>
                </c:pt>
                <c:pt idx="1497">
                  <c:v>8.6702231145041964</c:v>
                </c:pt>
                <c:pt idx="1498">
                  <c:v>8.755869680679595</c:v>
                </c:pt>
                <c:pt idx="1499">
                  <c:v>8.6213852495614827</c:v>
                </c:pt>
                <c:pt idx="1500">
                  <c:v>8.4671030540272447</c:v>
                </c:pt>
                <c:pt idx="1501">
                  <c:v>8.4607750312685681</c:v>
                </c:pt>
                <c:pt idx="1502">
                  <c:v>8.8426745974336693</c:v>
                </c:pt>
                <c:pt idx="1503">
                  <c:v>8.8336390665316316</c:v>
                </c:pt>
                <c:pt idx="1504">
                  <c:v>8.7572730147564712</c:v>
                </c:pt>
                <c:pt idx="1505">
                  <c:v>9.1588118941320307</c:v>
                </c:pt>
                <c:pt idx="1506">
                  <c:v>9.5159683532190318</c:v>
                </c:pt>
                <c:pt idx="1507">
                  <c:v>9.7225407479395898</c:v>
                </c:pt>
                <c:pt idx="1508">
                  <c:v>9.639423673014349</c:v>
                </c:pt>
                <c:pt idx="1509">
                  <c:v>9.7113496898678804</c:v>
                </c:pt>
                <c:pt idx="1510">
                  <c:v>9.6239511123519925</c:v>
                </c:pt>
                <c:pt idx="1511">
                  <c:v>9.6408973395078963</c:v>
                </c:pt>
                <c:pt idx="1512">
                  <c:v>9.6664300464062531</c:v>
                </c:pt>
                <c:pt idx="1513">
                  <c:v>9.5118412585716055</c:v>
                </c:pt>
                <c:pt idx="1514">
                  <c:v>9.9669502563208887</c:v>
                </c:pt>
                <c:pt idx="1515">
                  <c:v>10.007758759123179</c:v>
                </c:pt>
                <c:pt idx="1516">
                  <c:v>9.8922305230952219</c:v>
                </c:pt>
                <c:pt idx="1517">
                  <c:v>10.22700052159805</c:v>
                </c:pt>
                <c:pt idx="1518">
                  <c:v>10.255269428371729</c:v>
                </c:pt>
                <c:pt idx="1519">
                  <c:v>10.276909968450809</c:v>
                </c:pt>
                <c:pt idx="1520">
                  <c:v>10.133209803639801</c:v>
                </c:pt>
                <c:pt idx="1521">
                  <c:v>10.3135593055488</c:v>
                </c:pt>
                <c:pt idx="1522">
                  <c:v>10.20279199404805</c:v>
                </c:pt>
                <c:pt idx="1523">
                  <c:v>10.3563672856127</c:v>
                </c:pt>
                <c:pt idx="1524">
                  <c:v>10.449455648642781</c:v>
                </c:pt>
                <c:pt idx="1525">
                  <c:v>10.41623875225735</c:v>
                </c:pt>
                <c:pt idx="1526">
                  <c:v>10.36791634516239</c:v>
                </c:pt>
                <c:pt idx="1527">
                  <c:v>10.446663066608201</c:v>
                </c:pt>
                <c:pt idx="1528">
                  <c:v>10.06841005989528</c:v>
                </c:pt>
                <c:pt idx="1529">
                  <c:v>9.8793043572388459</c:v>
                </c:pt>
                <c:pt idx="1530">
                  <c:v>10.07772151447465</c:v>
                </c:pt>
                <c:pt idx="1531">
                  <c:v>10.01784959455933</c:v>
                </c:pt>
                <c:pt idx="1532">
                  <c:v>10.191210003579011</c:v>
                </c:pt>
                <c:pt idx="1533">
                  <c:v>10.218320140688091</c:v>
                </c:pt>
                <c:pt idx="1534">
                  <c:v>10.270310959950519</c:v>
                </c:pt>
                <c:pt idx="1535">
                  <c:v>10.25263286842736</c:v>
                </c:pt>
                <c:pt idx="1536">
                  <c:v>10.60949370920139</c:v>
                </c:pt>
                <c:pt idx="1537">
                  <c:v>10.572794119390521</c:v>
                </c:pt>
                <c:pt idx="1538">
                  <c:v>10.682183039858989</c:v>
                </c:pt>
                <c:pt idx="1539">
                  <c:v>10.27618648034546</c:v>
                </c:pt>
                <c:pt idx="1540">
                  <c:v>10.068873895275051</c:v>
                </c:pt>
                <c:pt idx="1541">
                  <c:v>10.007166148141939</c:v>
                </c:pt>
                <c:pt idx="1542">
                  <c:v>10.010514844505931</c:v>
                </c:pt>
                <c:pt idx="1543">
                  <c:v>10.19754265127132</c:v>
                </c:pt>
                <c:pt idx="1544">
                  <c:v>10.175161048935021</c:v>
                </c:pt>
                <c:pt idx="1545">
                  <c:v>10.35958034097008</c:v>
                </c:pt>
                <c:pt idx="1546">
                  <c:v>10.322113470026039</c:v>
                </c:pt>
                <c:pt idx="1547">
                  <c:v>10.13124522790322</c:v>
                </c:pt>
                <c:pt idx="1548">
                  <c:v>10.16915660642861</c:v>
                </c:pt>
                <c:pt idx="1549">
                  <c:v>10.159119527929731</c:v>
                </c:pt>
                <c:pt idx="1550">
                  <c:v>10.368423877723259</c:v>
                </c:pt>
                <c:pt idx="1551">
                  <c:v>10.265425343960899</c:v>
                </c:pt>
                <c:pt idx="1552">
                  <c:v>10.18220986592843</c:v>
                </c:pt>
                <c:pt idx="1553">
                  <c:v>10.25451029271666</c:v>
                </c:pt>
                <c:pt idx="1554">
                  <c:v>10.244431681433939</c:v>
                </c:pt>
                <c:pt idx="1555">
                  <c:v>10.145753550710319</c:v>
                </c:pt>
                <c:pt idx="1556">
                  <c:v>10.54184082306694</c:v>
                </c:pt>
                <c:pt idx="1557">
                  <c:v>10.63884663070889</c:v>
                </c:pt>
                <c:pt idx="1558">
                  <c:v>10.743862542767131</c:v>
                </c:pt>
                <c:pt idx="1559">
                  <c:v>10.78116609338133</c:v>
                </c:pt>
                <c:pt idx="1560">
                  <c:v>10.879658607575751</c:v>
                </c:pt>
                <c:pt idx="1561">
                  <c:v>10.907334564868041</c:v>
                </c:pt>
                <c:pt idx="1562">
                  <c:v>10.96585333293282</c:v>
                </c:pt>
                <c:pt idx="1563">
                  <c:v>10.43704483026672</c:v>
                </c:pt>
                <c:pt idx="1564">
                  <c:v>10.585340895031131</c:v>
                </c:pt>
                <c:pt idx="1565">
                  <c:v>11.07948551643879</c:v>
                </c:pt>
                <c:pt idx="1566">
                  <c:v>11.131521402992821</c:v>
                </c:pt>
                <c:pt idx="1567">
                  <c:v>11.212891794718891</c:v>
                </c:pt>
                <c:pt idx="1568">
                  <c:v>11.372645069289989</c:v>
                </c:pt>
                <c:pt idx="1569">
                  <c:v>11.14890895434714</c:v>
                </c:pt>
                <c:pt idx="1570">
                  <c:v>11.334077133986669</c:v>
                </c:pt>
                <c:pt idx="1571">
                  <c:v>11.31867563488553</c:v>
                </c:pt>
                <c:pt idx="1572">
                  <c:v>11.220228753346079</c:v>
                </c:pt>
                <c:pt idx="1573">
                  <c:v>11.482979874322581</c:v>
                </c:pt>
                <c:pt idx="1574">
                  <c:v>11.54598386696852</c:v>
                </c:pt>
                <c:pt idx="1575">
                  <c:v>11.6197928083535</c:v>
                </c:pt>
                <c:pt idx="1576">
                  <c:v>11.66155806642066</c:v>
                </c:pt>
                <c:pt idx="1577">
                  <c:v>11.582920007766729</c:v>
                </c:pt>
                <c:pt idx="1578">
                  <c:v>11.7845831933348</c:v>
                </c:pt>
                <c:pt idx="1579">
                  <c:v>11.819310191563041</c:v>
                </c:pt>
                <c:pt idx="1580">
                  <c:v>11.892392142482411</c:v>
                </c:pt>
                <c:pt idx="1581">
                  <c:v>11.927659997558949</c:v>
                </c:pt>
                <c:pt idx="1582">
                  <c:v>11.93739514590566</c:v>
                </c:pt>
                <c:pt idx="1583">
                  <c:v>11.842198636924209</c:v>
                </c:pt>
                <c:pt idx="1584">
                  <c:v>11.95123802946306</c:v>
                </c:pt>
                <c:pt idx="1585">
                  <c:v>12.018258876893761</c:v>
                </c:pt>
                <c:pt idx="1586">
                  <c:v>12.045058910173401</c:v>
                </c:pt>
                <c:pt idx="1587">
                  <c:v>12.078606778154279</c:v>
                </c:pt>
                <c:pt idx="1588">
                  <c:v>12.12479079328941</c:v>
                </c:pt>
                <c:pt idx="1589">
                  <c:v>12.10083523908275</c:v>
                </c:pt>
                <c:pt idx="1590">
                  <c:v>12.03637903009138</c:v>
                </c:pt>
                <c:pt idx="1591">
                  <c:v>11.98916746166578</c:v>
                </c:pt>
                <c:pt idx="1592">
                  <c:v>11.88458903314644</c:v>
                </c:pt>
                <c:pt idx="1593">
                  <c:v>11.86941091524684</c:v>
                </c:pt>
                <c:pt idx="1594">
                  <c:v>12.040151850643619</c:v>
                </c:pt>
                <c:pt idx="1595">
                  <c:v>11.634892313016641</c:v>
                </c:pt>
                <c:pt idx="1596">
                  <c:v>11.769157265376011</c:v>
                </c:pt>
                <c:pt idx="1597">
                  <c:v>11.70805278112041</c:v>
                </c:pt>
                <c:pt idx="1598">
                  <c:v>11.59697063314198</c:v>
                </c:pt>
                <c:pt idx="1599">
                  <c:v>11.69395621446624</c:v>
                </c:pt>
                <c:pt idx="1600">
                  <c:v>11.73174824327805</c:v>
                </c:pt>
                <c:pt idx="1601">
                  <c:v>11.79368469953357</c:v>
                </c:pt>
                <c:pt idx="1602">
                  <c:v>11.72953735701183</c:v>
                </c:pt>
                <c:pt idx="1603">
                  <c:v>11.846096606342851</c:v>
                </c:pt>
                <c:pt idx="1604">
                  <c:v>11.998217031104961</c:v>
                </c:pt>
                <c:pt idx="1605">
                  <c:v>11.9706511914261</c:v>
                </c:pt>
                <c:pt idx="1606">
                  <c:v>11.790978035317179</c:v>
                </c:pt>
                <c:pt idx="1607">
                  <c:v>11.847525643599379</c:v>
                </c:pt>
                <c:pt idx="1608">
                  <c:v>12.06535662019823</c:v>
                </c:pt>
                <c:pt idx="1609">
                  <c:v>12.225528858942271</c:v>
                </c:pt>
                <c:pt idx="1610">
                  <c:v>12.241911205205801</c:v>
                </c:pt>
                <c:pt idx="1611">
                  <c:v>12.270571405534589</c:v>
                </c:pt>
                <c:pt idx="1612">
                  <c:v>12.3746070416673</c:v>
                </c:pt>
                <c:pt idx="1613">
                  <c:v>12.255506605274149</c:v>
                </c:pt>
                <c:pt idx="1614">
                  <c:v>12.262922747614461</c:v>
                </c:pt>
                <c:pt idx="1615">
                  <c:v>12.275304927863781</c:v>
                </c:pt>
                <c:pt idx="1616">
                  <c:v>12.27786645827103</c:v>
                </c:pt>
                <c:pt idx="1617">
                  <c:v>12.323573008873749</c:v>
                </c:pt>
                <c:pt idx="1618">
                  <c:v>12.38595308570715</c:v>
                </c:pt>
                <c:pt idx="1619">
                  <c:v>12.35098063342139</c:v>
                </c:pt>
                <c:pt idx="1620">
                  <c:v>12.35687976855883</c:v>
                </c:pt>
                <c:pt idx="1621">
                  <c:v>12.256816553862</c:v>
                </c:pt>
                <c:pt idx="1622">
                  <c:v>12.183210916675719</c:v>
                </c:pt>
                <c:pt idx="1623">
                  <c:v>12.29393607362614</c:v>
                </c:pt>
                <c:pt idx="1624">
                  <c:v>12.547823976340631</c:v>
                </c:pt>
                <c:pt idx="1625">
                  <c:v>12.517271847174991</c:v>
                </c:pt>
                <c:pt idx="1626">
                  <c:v>12.60838176828455</c:v>
                </c:pt>
                <c:pt idx="1627">
                  <c:v>12.480187526904279</c:v>
                </c:pt>
                <c:pt idx="1628">
                  <c:v>12.177225048533041</c:v>
                </c:pt>
                <c:pt idx="1629">
                  <c:v>12.1366605020641</c:v>
                </c:pt>
                <c:pt idx="1630">
                  <c:v>12.014275533051251</c:v>
                </c:pt>
                <c:pt idx="1631">
                  <c:v>12.203094273826411</c:v>
                </c:pt>
                <c:pt idx="1632">
                  <c:v>12.207474667316831</c:v>
                </c:pt>
                <c:pt idx="1633">
                  <c:v>12.2541759467262</c:v>
                </c:pt>
                <c:pt idx="1634">
                  <c:v>12.333104611091951</c:v>
                </c:pt>
                <c:pt idx="1635">
                  <c:v>12.268681914249809</c:v>
                </c:pt>
                <c:pt idx="1636">
                  <c:v>12.07897474430267</c:v>
                </c:pt>
                <c:pt idx="1637">
                  <c:v>12.160562720920311</c:v>
                </c:pt>
                <c:pt idx="1638">
                  <c:v>12.14366510118041</c:v>
                </c:pt>
                <c:pt idx="1639">
                  <c:v>12.14022539047191</c:v>
                </c:pt>
                <c:pt idx="1640">
                  <c:v>12.16760870205623</c:v>
                </c:pt>
                <c:pt idx="1641">
                  <c:v>12.49996712520649</c:v>
                </c:pt>
                <c:pt idx="1642">
                  <c:v>12.54318484930211</c:v>
                </c:pt>
                <c:pt idx="1643">
                  <c:v>12.563799038175301</c:v>
                </c:pt>
                <c:pt idx="1644">
                  <c:v>12.50433935486541</c:v>
                </c:pt>
                <c:pt idx="1645">
                  <c:v>12.484540624450579</c:v>
                </c:pt>
                <c:pt idx="1646">
                  <c:v>12.368434131513281</c:v>
                </c:pt>
                <c:pt idx="1647">
                  <c:v>12.56655962173712</c:v>
                </c:pt>
                <c:pt idx="1648">
                  <c:v>12.49305972200923</c:v>
                </c:pt>
                <c:pt idx="1649">
                  <c:v>12.489400350849751</c:v>
                </c:pt>
                <c:pt idx="1650">
                  <c:v>12.482234224138249</c:v>
                </c:pt>
                <c:pt idx="1651">
                  <c:v>12.54485203646693</c:v>
                </c:pt>
                <c:pt idx="1652">
                  <c:v>12.652810181384631</c:v>
                </c:pt>
                <c:pt idx="1653">
                  <c:v>12.61520529589102</c:v>
                </c:pt>
                <c:pt idx="1654">
                  <c:v>12.56945199809757</c:v>
                </c:pt>
                <c:pt idx="1655">
                  <c:v>12.440243378321529</c:v>
                </c:pt>
                <c:pt idx="1656">
                  <c:v>12.369413961728631</c:v>
                </c:pt>
                <c:pt idx="1657">
                  <c:v>12.543210858461229</c:v>
                </c:pt>
                <c:pt idx="1658">
                  <c:v>12.456095312105621</c:v>
                </c:pt>
                <c:pt idx="1659">
                  <c:v>12.46324520037594</c:v>
                </c:pt>
                <c:pt idx="1660">
                  <c:v>12.4320745833886</c:v>
                </c:pt>
                <c:pt idx="1661">
                  <c:v>12.495702119290399</c:v>
                </c:pt>
                <c:pt idx="1662">
                  <c:v>12.53153451762214</c:v>
                </c:pt>
                <c:pt idx="1663">
                  <c:v>12.404582031737849</c:v>
                </c:pt>
                <c:pt idx="1664">
                  <c:v>12.60564847958427</c:v>
                </c:pt>
                <c:pt idx="1665">
                  <c:v>12.63842816986479</c:v>
                </c:pt>
                <c:pt idx="1666">
                  <c:v>12.64009893612983</c:v>
                </c:pt>
                <c:pt idx="1667">
                  <c:v>12.70031617063651</c:v>
                </c:pt>
                <c:pt idx="1668">
                  <c:v>12.714368342182921</c:v>
                </c:pt>
                <c:pt idx="1669">
                  <c:v>12.63318927829895</c:v>
                </c:pt>
                <c:pt idx="1670">
                  <c:v>12.637472378834209</c:v>
                </c:pt>
                <c:pt idx="1671">
                  <c:v>12.719960873645309</c:v>
                </c:pt>
                <c:pt idx="1672">
                  <c:v>12.76713652574978</c:v>
                </c:pt>
                <c:pt idx="1673">
                  <c:v>12.64440913294823</c:v>
                </c:pt>
                <c:pt idx="1674">
                  <c:v>12.60379359072834</c:v>
                </c:pt>
                <c:pt idx="1675">
                  <c:v>12.718013923676789</c:v>
                </c:pt>
                <c:pt idx="1676">
                  <c:v>12.67900946932868</c:v>
                </c:pt>
                <c:pt idx="1677">
                  <c:v>12.61258104502066</c:v>
                </c:pt>
                <c:pt idx="1678">
                  <c:v>12.62344877305401</c:v>
                </c:pt>
                <c:pt idx="1679">
                  <c:v>12.62504428974359</c:v>
                </c:pt>
                <c:pt idx="1680">
                  <c:v>12.336101166953039</c:v>
                </c:pt>
                <c:pt idx="1681">
                  <c:v>12.23361458744268</c:v>
                </c:pt>
                <c:pt idx="1682">
                  <c:v>12.3081564221336</c:v>
                </c:pt>
                <c:pt idx="1683">
                  <c:v>12.40581202520486</c:v>
                </c:pt>
                <c:pt idx="1684">
                  <c:v>12.319527185473939</c:v>
                </c:pt>
                <c:pt idx="1685">
                  <c:v>12.36280633878939</c:v>
                </c:pt>
                <c:pt idx="1686">
                  <c:v>11.777507096231981</c:v>
                </c:pt>
                <c:pt idx="1687">
                  <c:v>11.89834270797715</c:v>
                </c:pt>
                <c:pt idx="1688">
                  <c:v>11.768010314463</c:v>
                </c:pt>
                <c:pt idx="1689">
                  <c:v>11.80455110573045</c:v>
                </c:pt>
                <c:pt idx="1690">
                  <c:v>11.895683699993</c:v>
                </c:pt>
                <c:pt idx="1691">
                  <c:v>11.874398382042729</c:v>
                </c:pt>
                <c:pt idx="1692">
                  <c:v>11.86811490213441</c:v>
                </c:pt>
                <c:pt idx="1693">
                  <c:v>11.954195023924139</c:v>
                </c:pt>
                <c:pt idx="1694">
                  <c:v>11.94935834868253</c:v>
                </c:pt>
                <c:pt idx="1695">
                  <c:v>11.830046111335781</c:v>
                </c:pt>
                <c:pt idx="1696">
                  <c:v>11.954646712034471</c:v>
                </c:pt>
                <c:pt idx="1697">
                  <c:v>11.937110227931131</c:v>
                </c:pt>
                <c:pt idx="1698">
                  <c:v>11.890094523146431</c:v>
                </c:pt>
                <c:pt idx="1699">
                  <c:v>11.817247439443319</c:v>
                </c:pt>
                <c:pt idx="1700">
                  <c:v>11.914682901926991</c:v>
                </c:pt>
                <c:pt idx="1701">
                  <c:v>12.02151265246758</c:v>
                </c:pt>
                <c:pt idx="1702">
                  <c:v>12.19802267505173</c:v>
                </c:pt>
                <c:pt idx="1703">
                  <c:v>12.16509883658655</c:v>
                </c:pt>
                <c:pt idx="1704">
                  <c:v>12.072953731680199</c:v>
                </c:pt>
                <c:pt idx="1705">
                  <c:v>12.187965944818719</c:v>
                </c:pt>
                <c:pt idx="1706">
                  <c:v>12.113947738948459</c:v>
                </c:pt>
                <c:pt idx="1707">
                  <c:v>11.98579905964848</c:v>
                </c:pt>
                <c:pt idx="1708">
                  <c:v>11.855297796932099</c:v>
                </c:pt>
                <c:pt idx="1709">
                  <c:v>11.715658559968389</c:v>
                </c:pt>
                <c:pt idx="1710">
                  <c:v>11.422116581477249</c:v>
                </c:pt>
                <c:pt idx="1711">
                  <c:v>11.584141169442031</c:v>
                </c:pt>
                <c:pt idx="1712">
                  <c:v>11.593028368846371</c:v>
                </c:pt>
                <c:pt idx="1713">
                  <c:v>11.545119287779981</c:v>
                </c:pt>
                <c:pt idx="1714">
                  <c:v>11.780934456867991</c:v>
                </c:pt>
                <c:pt idx="1715">
                  <c:v>11.835221174086699</c:v>
                </c:pt>
                <c:pt idx="1716">
                  <c:v>11.87434947589338</c:v>
                </c:pt>
                <c:pt idx="1717">
                  <c:v>11.915002235720809</c:v>
                </c:pt>
                <c:pt idx="1718">
                  <c:v>11.9847525468986</c:v>
                </c:pt>
                <c:pt idx="1719">
                  <c:v>11.971240889243431</c:v>
                </c:pt>
                <c:pt idx="1720">
                  <c:v>12.15451392508956</c:v>
                </c:pt>
                <c:pt idx="1721">
                  <c:v>12.1717889766143</c:v>
                </c:pt>
                <c:pt idx="1722">
                  <c:v>12.304618619130251</c:v>
                </c:pt>
                <c:pt idx="1723">
                  <c:v>12.367400402925449</c:v>
                </c:pt>
                <c:pt idx="1724">
                  <c:v>12.328771926638581</c:v>
                </c:pt>
                <c:pt idx="1725">
                  <c:v>12.43327697568629</c:v>
                </c:pt>
                <c:pt idx="1726">
                  <c:v>12.45583400357104</c:v>
                </c:pt>
                <c:pt idx="1727">
                  <c:v>12.276112986341349</c:v>
                </c:pt>
                <c:pt idx="1728">
                  <c:v>12.42469481181009</c:v>
                </c:pt>
                <c:pt idx="1729">
                  <c:v>12.281443943088391</c:v>
                </c:pt>
                <c:pt idx="1730">
                  <c:v>12.57965568382436</c:v>
                </c:pt>
                <c:pt idx="1731">
                  <c:v>12.69087490336854</c:v>
                </c:pt>
                <c:pt idx="1732">
                  <c:v>12.86695965666854</c:v>
                </c:pt>
                <c:pt idx="1733">
                  <c:v>12.812417269286581</c:v>
                </c:pt>
                <c:pt idx="1734">
                  <c:v>12.74201471350935</c:v>
                </c:pt>
                <c:pt idx="1735">
                  <c:v>12.541798487905149</c:v>
                </c:pt>
                <c:pt idx="1736">
                  <c:v>12.60013910547473</c:v>
                </c:pt>
                <c:pt idx="1737">
                  <c:v>12.59038726995453</c:v>
                </c:pt>
                <c:pt idx="1738">
                  <c:v>12.509631136624719</c:v>
                </c:pt>
                <c:pt idx="1739">
                  <c:v>12.622549525560281</c:v>
                </c:pt>
                <c:pt idx="1740">
                  <c:v>12.83064604538191</c:v>
                </c:pt>
                <c:pt idx="1741">
                  <c:v>12.831853863151331</c:v>
                </c:pt>
                <c:pt idx="1742">
                  <c:v>12.784173206527591</c:v>
                </c:pt>
                <c:pt idx="1743">
                  <c:v>12.66978409634511</c:v>
                </c:pt>
                <c:pt idx="1744">
                  <c:v>12.7786931655787</c:v>
                </c:pt>
                <c:pt idx="1745">
                  <c:v>12.93352755056531</c:v>
                </c:pt>
                <c:pt idx="1746">
                  <c:v>12.910803508371069</c:v>
                </c:pt>
                <c:pt idx="1747">
                  <c:v>12.981148511598249</c:v>
                </c:pt>
                <c:pt idx="1748">
                  <c:v>13.11633509414794</c:v>
                </c:pt>
                <c:pt idx="1749">
                  <c:v>12.90500836899653</c:v>
                </c:pt>
                <c:pt idx="1750">
                  <c:v>12.857709578423741</c:v>
                </c:pt>
                <c:pt idx="1751">
                  <c:v>13.014901355863801</c:v>
                </c:pt>
                <c:pt idx="1752">
                  <c:v>12.956956581733211</c:v>
                </c:pt>
                <c:pt idx="1753">
                  <c:v>12.979690839088381</c:v>
                </c:pt>
                <c:pt idx="1754">
                  <c:v>13.053950439616161</c:v>
                </c:pt>
                <c:pt idx="1755">
                  <c:v>12.926244998037539</c:v>
                </c:pt>
                <c:pt idx="1756">
                  <c:v>12.892017922664509</c:v>
                </c:pt>
                <c:pt idx="1757">
                  <c:v>12.793868322902471</c:v>
                </c:pt>
                <c:pt idx="1758">
                  <c:v>12.680970840520059</c:v>
                </c:pt>
                <c:pt idx="1759">
                  <c:v>12.836972754109899</c:v>
                </c:pt>
                <c:pt idx="1760">
                  <c:v>13.2516091841951</c:v>
                </c:pt>
                <c:pt idx="1761">
                  <c:v>13.26684741835175</c:v>
                </c:pt>
                <c:pt idx="1762">
                  <c:v>13.521919915373809</c:v>
                </c:pt>
                <c:pt idx="1763">
                  <c:v>13.48997572607065</c:v>
                </c:pt>
                <c:pt idx="1764">
                  <c:v>13.69587386706284</c:v>
                </c:pt>
                <c:pt idx="1765">
                  <c:v>13.55491607576038</c:v>
                </c:pt>
                <c:pt idx="1766">
                  <c:v>13.64445339001783</c:v>
                </c:pt>
                <c:pt idx="1767">
                  <c:v>13.37809564038081</c:v>
                </c:pt>
                <c:pt idx="1768">
                  <c:v>13.29694652099969</c:v>
                </c:pt>
                <c:pt idx="1769">
                  <c:v>13.34884172919501</c:v>
                </c:pt>
                <c:pt idx="1770">
                  <c:v>13.314333105889929</c:v>
                </c:pt>
                <c:pt idx="1771">
                  <c:v>13.28085692818583</c:v>
                </c:pt>
                <c:pt idx="1772">
                  <c:v>13.22649243699809</c:v>
                </c:pt>
                <c:pt idx="1773">
                  <c:v>12.89371502044982</c:v>
                </c:pt>
                <c:pt idx="1774">
                  <c:v>12.95288232789636</c:v>
                </c:pt>
                <c:pt idx="1775">
                  <c:v>12.96101040524818</c:v>
                </c:pt>
                <c:pt idx="1776">
                  <c:v>12.98004086907833</c:v>
                </c:pt>
                <c:pt idx="1777">
                  <c:v>13.03956353919677</c:v>
                </c:pt>
                <c:pt idx="1778">
                  <c:v>13.103557982855159</c:v>
                </c:pt>
                <c:pt idx="1779">
                  <c:v>13.048276621275029</c:v>
                </c:pt>
                <c:pt idx="1780">
                  <c:v>12.941682087611539</c:v>
                </c:pt>
                <c:pt idx="1781">
                  <c:v>12.78247500981103</c:v>
                </c:pt>
                <c:pt idx="1782">
                  <c:v>12.50395333591819</c:v>
                </c:pt>
                <c:pt idx="1783">
                  <c:v>12.608903437077901</c:v>
                </c:pt>
                <c:pt idx="1784">
                  <c:v>12.502605951738071</c:v>
                </c:pt>
                <c:pt idx="1785">
                  <c:v>12.627896190609</c:v>
                </c:pt>
                <c:pt idx="1786">
                  <c:v>12.59478285621986</c:v>
                </c:pt>
                <c:pt idx="1787">
                  <c:v>12.69377371403791</c:v>
                </c:pt>
                <c:pt idx="1788">
                  <c:v>13.04673202835278</c:v>
                </c:pt>
                <c:pt idx="1789">
                  <c:v>13.02885855527339</c:v>
                </c:pt>
                <c:pt idx="1790">
                  <c:v>12.952929231878199</c:v>
                </c:pt>
                <c:pt idx="1791">
                  <c:v>12.8779470559342</c:v>
                </c:pt>
                <c:pt idx="1792">
                  <c:v>12.71175394969284</c:v>
                </c:pt>
                <c:pt idx="1793">
                  <c:v>12.45915226209592</c:v>
                </c:pt>
                <c:pt idx="1794">
                  <c:v>12.571749661630481</c:v>
                </c:pt>
                <c:pt idx="1795">
                  <c:v>12.620370554703589</c:v>
                </c:pt>
                <c:pt idx="1796">
                  <c:v>12.486866256521219</c:v>
                </c:pt>
                <c:pt idx="1797">
                  <c:v>12.44009328768046</c:v>
                </c:pt>
                <c:pt idx="1798">
                  <c:v>12.246476063992681</c:v>
                </c:pt>
                <c:pt idx="1799">
                  <c:v>12.344038015981971</c:v>
                </c:pt>
                <c:pt idx="1800">
                  <c:v>12.472197629853129</c:v>
                </c:pt>
                <c:pt idx="1801">
                  <c:v>12.56876789819969</c:v>
                </c:pt>
                <c:pt idx="1802">
                  <c:v>12.88932719235437</c:v>
                </c:pt>
                <c:pt idx="1803">
                  <c:v>12.90424419457449</c:v>
                </c:pt>
                <c:pt idx="1804">
                  <c:v>12.968217417784951</c:v>
                </c:pt>
                <c:pt idx="1805">
                  <c:v>12.88899204570852</c:v>
                </c:pt>
                <c:pt idx="1806">
                  <c:v>13.029911033718561</c:v>
                </c:pt>
                <c:pt idx="1807">
                  <c:v>12.90064906219637</c:v>
                </c:pt>
                <c:pt idx="1808">
                  <c:v>13.06458695716864</c:v>
                </c:pt>
                <c:pt idx="1809">
                  <c:v>13.034701566915819</c:v>
                </c:pt>
                <c:pt idx="1810">
                  <c:v>13.171445766383959</c:v>
                </c:pt>
                <c:pt idx="1811">
                  <c:v>13.27386873006658</c:v>
                </c:pt>
                <c:pt idx="1812">
                  <c:v>13.43401496808054</c:v>
                </c:pt>
                <c:pt idx="1813">
                  <c:v>13.29550009633819</c:v>
                </c:pt>
                <c:pt idx="1814">
                  <c:v>13.476811009633909</c:v>
                </c:pt>
                <c:pt idx="1815">
                  <c:v>13.774659284296019</c:v>
                </c:pt>
                <c:pt idx="1816">
                  <c:v>13.74915018551307</c:v>
                </c:pt>
                <c:pt idx="1817">
                  <c:v>13.62993836512079</c:v>
                </c:pt>
                <c:pt idx="1818">
                  <c:v>13.76662352002883</c:v>
                </c:pt>
                <c:pt idx="1819">
                  <c:v>13.802725824394139</c:v>
                </c:pt>
                <c:pt idx="1820">
                  <c:v>13.78503134105377</c:v>
                </c:pt>
                <c:pt idx="1821">
                  <c:v>13.73158765298837</c:v>
                </c:pt>
                <c:pt idx="1822">
                  <c:v>13.937495897255911</c:v>
                </c:pt>
                <c:pt idx="1823">
                  <c:v>13.976191179922299</c:v>
                </c:pt>
                <c:pt idx="1824">
                  <c:v>13.988777462018319</c:v>
                </c:pt>
                <c:pt idx="1825">
                  <c:v>13.88329866999729</c:v>
                </c:pt>
                <c:pt idx="1826">
                  <c:v>13.724326338356191</c:v>
                </c:pt>
                <c:pt idx="1827">
                  <c:v>13.75412544057005</c:v>
                </c:pt>
                <c:pt idx="1828">
                  <c:v>13.72972288818448</c:v>
                </c:pt>
                <c:pt idx="1829">
                  <c:v>13.721024400734439</c:v>
                </c:pt>
                <c:pt idx="1830">
                  <c:v>13.10820909444414</c:v>
                </c:pt>
                <c:pt idx="1831">
                  <c:v>13.22031033270807</c:v>
                </c:pt>
                <c:pt idx="1832">
                  <c:v>13.543648515521861</c:v>
                </c:pt>
                <c:pt idx="1833">
                  <c:v>13.59625129983254</c:v>
                </c:pt>
                <c:pt idx="1834">
                  <c:v>13.62064907442535</c:v>
                </c:pt>
                <c:pt idx="1835">
                  <c:v>13.75187899303898</c:v>
                </c:pt>
                <c:pt idx="1836">
                  <c:v>13.745284539335699</c:v>
                </c:pt>
                <c:pt idx="1837">
                  <c:v>13.742974450930269</c:v>
                </c:pt>
                <c:pt idx="1838">
                  <c:v>13.87410004851011</c:v>
                </c:pt>
                <c:pt idx="1839">
                  <c:v>14.022130745047001</c:v>
                </c:pt>
                <c:pt idx="1840">
                  <c:v>14.2434414646448</c:v>
                </c:pt>
                <c:pt idx="1841">
                  <c:v>14.12381734016193</c:v>
                </c:pt>
                <c:pt idx="1842">
                  <c:v>14.09251253738821</c:v>
                </c:pt>
                <c:pt idx="1843">
                  <c:v>14.14666117050848</c:v>
                </c:pt>
                <c:pt idx="1844">
                  <c:v>14.01918204384619</c:v>
                </c:pt>
                <c:pt idx="1845">
                  <c:v>14.21190701406085</c:v>
                </c:pt>
                <c:pt idx="1846">
                  <c:v>14.18525892553445</c:v>
                </c:pt>
                <c:pt idx="1847">
                  <c:v>14.334719917952791</c:v>
                </c:pt>
                <c:pt idx="1848">
                  <c:v>14.35455611191345</c:v>
                </c:pt>
                <c:pt idx="1849">
                  <c:v>13.83356410029991</c:v>
                </c:pt>
                <c:pt idx="1850">
                  <c:v>14.09336810636502</c:v>
                </c:pt>
                <c:pt idx="1851">
                  <c:v>14.19929792017075</c:v>
                </c:pt>
                <c:pt idx="1852">
                  <c:v>14.174079336202089</c:v>
                </c:pt>
                <c:pt idx="1853">
                  <c:v>14.231542255575359</c:v>
                </c:pt>
                <c:pt idx="1854">
                  <c:v>14.255217091214259</c:v>
                </c:pt>
                <c:pt idx="1855">
                  <c:v>14.39008094435537</c:v>
                </c:pt>
                <c:pt idx="1856">
                  <c:v>14.36211674606799</c:v>
                </c:pt>
                <c:pt idx="1857">
                  <c:v>14.24319019626439</c:v>
                </c:pt>
                <c:pt idx="1858">
                  <c:v>14.1980242591732</c:v>
                </c:pt>
                <c:pt idx="1859">
                  <c:v>14.40723349919193</c:v>
                </c:pt>
                <c:pt idx="1860">
                  <c:v>14.56321762138788</c:v>
                </c:pt>
                <c:pt idx="1861">
                  <c:v>14.60387148131837</c:v>
                </c:pt>
                <c:pt idx="1862">
                  <c:v>14.838021294204371</c:v>
                </c:pt>
                <c:pt idx="1863">
                  <c:v>14.823147342528239</c:v>
                </c:pt>
                <c:pt idx="1864">
                  <c:v>15.04654526823802</c:v>
                </c:pt>
                <c:pt idx="1865">
                  <c:v>15.10006194009603</c:v>
                </c:pt>
                <c:pt idx="1866">
                  <c:v>15.045943850434501</c:v>
                </c:pt>
                <c:pt idx="1867">
                  <c:v>14.95954434136201</c:v>
                </c:pt>
                <c:pt idx="1868">
                  <c:v>14.82795788978089</c:v>
                </c:pt>
                <c:pt idx="1869">
                  <c:v>14.872902421538789</c:v>
                </c:pt>
                <c:pt idx="1870">
                  <c:v>15.03044284476459</c:v>
                </c:pt>
                <c:pt idx="1871">
                  <c:v>14.97231062037884</c:v>
                </c:pt>
                <c:pt idx="1872">
                  <c:v>15.09640722473786</c:v>
                </c:pt>
                <c:pt idx="1873">
                  <c:v>15.14810854017799</c:v>
                </c:pt>
                <c:pt idx="1874">
                  <c:v>14.9764517770406</c:v>
                </c:pt>
                <c:pt idx="1875">
                  <c:v>15.248438141368631</c:v>
                </c:pt>
                <c:pt idx="1876">
                  <c:v>15.086260018502379</c:v>
                </c:pt>
                <c:pt idx="1877">
                  <c:v>15.289858690525319</c:v>
                </c:pt>
                <c:pt idx="1878">
                  <c:v>15.13513230535481</c:v>
                </c:pt>
                <c:pt idx="1879">
                  <c:v>15.05683357396406</c:v>
                </c:pt>
                <c:pt idx="1880">
                  <c:v>14.952021891940779</c:v>
                </c:pt>
                <c:pt idx="1881">
                  <c:v>15.134263296240229</c:v>
                </c:pt>
                <c:pt idx="1882">
                  <c:v>15.30364850777945</c:v>
                </c:pt>
                <c:pt idx="1883">
                  <c:v>15.26549813295644</c:v>
                </c:pt>
                <c:pt idx="1884">
                  <c:v>15.395558642583</c:v>
                </c:pt>
                <c:pt idx="1885">
                  <c:v>15.59629924738379</c:v>
                </c:pt>
                <c:pt idx="1886">
                  <c:v>15.578726367541311</c:v>
                </c:pt>
                <c:pt idx="1887">
                  <c:v>15.41436260149141</c:v>
                </c:pt>
                <c:pt idx="1888">
                  <c:v>15.47806008311626</c:v>
                </c:pt>
                <c:pt idx="1889">
                  <c:v>15.622703847979651</c:v>
                </c:pt>
                <c:pt idx="1890">
                  <c:v>15.41311915302744</c:v>
                </c:pt>
                <c:pt idx="1891">
                  <c:v>15.42425437965727</c:v>
                </c:pt>
                <c:pt idx="1892">
                  <c:v>15.38806269901473</c:v>
                </c:pt>
                <c:pt idx="1893">
                  <c:v>15.202587786811501</c:v>
                </c:pt>
                <c:pt idx="1894">
                  <c:v>15.430231213890851</c:v>
                </c:pt>
                <c:pt idx="1895">
                  <c:v>15.69047401281281</c:v>
                </c:pt>
                <c:pt idx="1896">
                  <c:v>15.793686449472631</c:v>
                </c:pt>
                <c:pt idx="1897">
                  <c:v>15.99439716156148</c:v>
                </c:pt>
                <c:pt idx="1898">
                  <c:v>15.971629959166521</c:v>
                </c:pt>
                <c:pt idx="1899">
                  <c:v>15.82268933048074</c:v>
                </c:pt>
                <c:pt idx="1900">
                  <c:v>15.553889705951489</c:v>
                </c:pt>
                <c:pt idx="1901">
                  <c:v>15.68515408208069</c:v>
                </c:pt>
                <c:pt idx="1902">
                  <c:v>15.665387968532199</c:v>
                </c:pt>
                <c:pt idx="1903">
                  <c:v>15.50028196514771</c:v>
                </c:pt>
                <c:pt idx="1904">
                  <c:v>15.26550813281883</c:v>
                </c:pt>
                <c:pt idx="1905">
                  <c:v>15.69291293291147</c:v>
                </c:pt>
                <c:pt idx="1906">
                  <c:v>15.78071573748689</c:v>
                </c:pt>
                <c:pt idx="1907">
                  <c:v>15.865000475646321</c:v>
                </c:pt>
                <c:pt idx="1908">
                  <c:v>15.99647091850639</c:v>
                </c:pt>
                <c:pt idx="1909">
                  <c:v>16.134144448118491</c:v>
                </c:pt>
                <c:pt idx="1910">
                  <c:v>16.307564996710649</c:v>
                </c:pt>
                <c:pt idx="1911">
                  <c:v>16.01453856818264</c:v>
                </c:pt>
                <c:pt idx="1912">
                  <c:v>15.797989049002821</c:v>
                </c:pt>
                <c:pt idx="1913">
                  <c:v>15.8879576652801</c:v>
                </c:pt>
                <c:pt idx="1914">
                  <c:v>15.21356841092334</c:v>
                </c:pt>
                <c:pt idx="1915">
                  <c:v>15.522604032594471</c:v>
                </c:pt>
                <c:pt idx="1916">
                  <c:v>15.589715096846319</c:v>
                </c:pt>
                <c:pt idx="1917">
                  <c:v>15.52367244925129</c:v>
                </c:pt>
                <c:pt idx="1918">
                  <c:v>14.924829342437191</c:v>
                </c:pt>
                <c:pt idx="1919">
                  <c:v>14.79479965098559</c:v>
                </c:pt>
                <c:pt idx="1920">
                  <c:v>14.67956154987252</c:v>
                </c:pt>
                <c:pt idx="1921">
                  <c:v>15.187865811794239</c:v>
                </c:pt>
                <c:pt idx="1922">
                  <c:v>15.319727628056819</c:v>
                </c:pt>
                <c:pt idx="1923">
                  <c:v>15.22372057632543</c:v>
                </c:pt>
                <c:pt idx="1924">
                  <c:v>15.42919101206313</c:v>
                </c:pt>
                <c:pt idx="1925">
                  <c:v>15.28217848365423</c:v>
                </c:pt>
                <c:pt idx="1926">
                  <c:v>14.796012779406921</c:v>
                </c:pt>
                <c:pt idx="1927">
                  <c:v>14.972460473492429</c:v>
                </c:pt>
                <c:pt idx="1928">
                  <c:v>14.91781188790311</c:v>
                </c:pt>
                <c:pt idx="1929">
                  <c:v>15.142695531471009</c:v>
                </c:pt>
                <c:pt idx="1930">
                  <c:v>15.365528556183831</c:v>
                </c:pt>
                <c:pt idx="1931">
                  <c:v>15.20050972819929</c:v>
                </c:pt>
                <c:pt idx="1932">
                  <c:v>15.34320666891359</c:v>
                </c:pt>
                <c:pt idx="1933">
                  <c:v>15.37087670541038</c:v>
                </c:pt>
                <c:pt idx="1934">
                  <c:v>15.18495040576461</c:v>
                </c:pt>
                <c:pt idx="1935">
                  <c:v>15.00345569745452</c:v>
                </c:pt>
                <c:pt idx="1936">
                  <c:v>15.205942290119349</c:v>
                </c:pt>
                <c:pt idx="1937">
                  <c:v>15.002056656907421</c:v>
                </c:pt>
                <c:pt idx="1938">
                  <c:v>15.25646825705301</c:v>
                </c:pt>
                <c:pt idx="1939">
                  <c:v>15.28737561493854</c:v>
                </c:pt>
                <c:pt idx="1940">
                  <c:v>15.18075268353498</c:v>
                </c:pt>
                <c:pt idx="1941">
                  <c:v>15.189451304996631</c:v>
                </c:pt>
                <c:pt idx="1942">
                  <c:v>14.99985514022776</c:v>
                </c:pt>
                <c:pt idx="1943">
                  <c:v>15.02527636371183</c:v>
                </c:pt>
                <c:pt idx="1944">
                  <c:v>15.25476985323961</c:v>
                </c:pt>
                <c:pt idx="1945">
                  <c:v>15.517882056788419</c:v>
                </c:pt>
                <c:pt idx="1946">
                  <c:v>15.665748591810869</c:v>
                </c:pt>
                <c:pt idx="1947">
                  <c:v>15.750447135347949</c:v>
                </c:pt>
                <c:pt idx="1948">
                  <c:v>15.691340142152839</c:v>
                </c:pt>
                <c:pt idx="1949">
                  <c:v>15.69460148095853</c:v>
                </c:pt>
                <c:pt idx="1950">
                  <c:v>15.639025254405009</c:v>
                </c:pt>
                <c:pt idx="1951">
                  <c:v>15.47297860077814</c:v>
                </c:pt>
                <c:pt idx="1952">
                  <c:v>15.51198010104584</c:v>
                </c:pt>
                <c:pt idx="1953">
                  <c:v>15.333712388898411</c:v>
                </c:pt>
                <c:pt idx="1954">
                  <c:v>15.01689329925434</c:v>
                </c:pt>
                <c:pt idx="1955">
                  <c:v>15.068427848560921</c:v>
                </c:pt>
                <c:pt idx="1956">
                  <c:v>15.00754846340986</c:v>
                </c:pt>
                <c:pt idx="1957">
                  <c:v>15.116030993828129</c:v>
                </c:pt>
                <c:pt idx="1958">
                  <c:v>15.098471979942079</c:v>
                </c:pt>
                <c:pt idx="1959">
                  <c:v>15.349560178797169</c:v>
                </c:pt>
                <c:pt idx="1960">
                  <c:v>15.28575519370014</c:v>
                </c:pt>
                <c:pt idx="1961">
                  <c:v>15.447128086142859</c:v>
                </c:pt>
                <c:pt idx="1962">
                  <c:v>15.3937926468867</c:v>
                </c:pt>
                <c:pt idx="1963">
                  <c:v>15.280844830788199</c:v>
                </c:pt>
                <c:pt idx="1964">
                  <c:v>15.11314741746614</c:v>
                </c:pt>
                <c:pt idx="1965">
                  <c:v>15.21409441059059</c:v>
                </c:pt>
                <c:pt idx="1966">
                  <c:v>15.04609734473811</c:v>
                </c:pt>
                <c:pt idx="1967">
                  <c:v>14.746392090391559</c:v>
                </c:pt>
                <c:pt idx="1968">
                  <c:v>14.800165076992579</c:v>
                </c:pt>
                <c:pt idx="1969">
                  <c:v>14.77677294132168</c:v>
                </c:pt>
                <c:pt idx="1970">
                  <c:v>13.982212415755191</c:v>
                </c:pt>
                <c:pt idx="1971">
                  <c:v>13.91655735835125</c:v>
                </c:pt>
                <c:pt idx="1972">
                  <c:v>14.03172531853545</c:v>
                </c:pt>
                <c:pt idx="1973">
                  <c:v>13.488511386484831</c:v>
                </c:pt>
                <c:pt idx="1974">
                  <c:v>13.92133020085773</c:v>
                </c:pt>
                <c:pt idx="1975">
                  <c:v>13.975333110604611</c:v>
                </c:pt>
                <c:pt idx="1976">
                  <c:v>14.04153001405402</c:v>
                </c:pt>
                <c:pt idx="1977">
                  <c:v>14.38379001788906</c:v>
                </c:pt>
                <c:pt idx="1978">
                  <c:v>14.48896965052508</c:v>
                </c:pt>
                <c:pt idx="1979">
                  <c:v>14.800331360696291</c:v>
                </c:pt>
                <c:pt idx="1980">
                  <c:v>14.801730792318519</c:v>
                </c:pt>
                <c:pt idx="1981">
                  <c:v>14.87539577418552</c:v>
                </c:pt>
                <c:pt idx="1982">
                  <c:v>14.934550876498459</c:v>
                </c:pt>
                <c:pt idx="1983">
                  <c:v>14.84416482637265</c:v>
                </c:pt>
                <c:pt idx="1984">
                  <c:v>14.921839873770381</c:v>
                </c:pt>
                <c:pt idx="1985">
                  <c:v>15.114831816730121</c:v>
                </c:pt>
                <c:pt idx="1986">
                  <c:v>15.06459279976951</c:v>
                </c:pt>
                <c:pt idx="1987">
                  <c:v>15.163554127385449</c:v>
                </c:pt>
                <c:pt idx="1988">
                  <c:v>15.343574264451149</c:v>
                </c:pt>
                <c:pt idx="1989">
                  <c:v>15.497439544947101</c:v>
                </c:pt>
                <c:pt idx="1990">
                  <c:v>15.43158778644138</c:v>
                </c:pt>
                <c:pt idx="1991">
                  <c:v>15.2883607596094</c:v>
                </c:pt>
                <c:pt idx="1992">
                  <c:v>15.31183503960342</c:v>
                </c:pt>
                <c:pt idx="1993">
                  <c:v>15.305679651178581</c:v>
                </c:pt>
                <c:pt idx="1994">
                  <c:v>15.361903638175979</c:v>
                </c:pt>
                <c:pt idx="1995">
                  <c:v>15.346328744895199</c:v>
                </c:pt>
                <c:pt idx="1996">
                  <c:v>15.16044730244246</c:v>
                </c:pt>
                <c:pt idx="1997">
                  <c:v>15.14227458410047</c:v>
                </c:pt>
                <c:pt idx="1998">
                  <c:v>14.421208130477041</c:v>
                </c:pt>
                <c:pt idx="1999">
                  <c:v>14.82429309973408</c:v>
                </c:pt>
                <c:pt idx="2000">
                  <c:v>15.165487598306489</c:v>
                </c:pt>
                <c:pt idx="2001">
                  <c:v>15.00582254115268</c:v>
                </c:pt>
                <c:pt idx="2002">
                  <c:v>15.16292636081557</c:v>
                </c:pt>
                <c:pt idx="2003">
                  <c:v>15.4368911870907</c:v>
                </c:pt>
                <c:pt idx="2004">
                  <c:v>15.42704967550867</c:v>
                </c:pt>
                <c:pt idx="2005">
                  <c:v>15.329466014392411</c:v>
                </c:pt>
                <c:pt idx="2006">
                  <c:v>15.140968605372059</c:v>
                </c:pt>
                <c:pt idx="2007">
                  <c:v>15.28866233537482</c:v>
                </c:pt>
                <c:pt idx="2008">
                  <c:v>15.49526487653841</c:v>
                </c:pt>
                <c:pt idx="2009">
                  <c:v>15.632247405718241</c:v>
                </c:pt>
                <c:pt idx="2010">
                  <c:v>15.633898552890519</c:v>
                </c:pt>
                <c:pt idx="2011">
                  <c:v>15.538807454654981</c:v>
                </c:pt>
                <c:pt idx="2012">
                  <c:v>15.40905650281244</c:v>
                </c:pt>
                <c:pt idx="2013">
                  <c:v>15.036127046768041</c:v>
                </c:pt>
                <c:pt idx="2014">
                  <c:v>15.364408490479899</c:v>
                </c:pt>
                <c:pt idx="2015">
                  <c:v>15.38928188129135</c:v>
                </c:pt>
                <c:pt idx="2016">
                  <c:v>15.07380984946238</c:v>
                </c:pt>
                <c:pt idx="2017">
                  <c:v>15.0187532957566</c:v>
                </c:pt>
                <c:pt idx="2018">
                  <c:v>15.501623685791801</c:v>
                </c:pt>
                <c:pt idx="2019">
                  <c:v>15.530214140666819</c:v>
                </c:pt>
                <c:pt idx="2020">
                  <c:v>15.27804938708878</c:v>
                </c:pt>
                <c:pt idx="2021">
                  <c:v>15.327480472601909</c:v>
                </c:pt>
                <c:pt idx="2022">
                  <c:v>15.59144401486232</c:v>
                </c:pt>
                <c:pt idx="2023">
                  <c:v>15.66722011169754</c:v>
                </c:pt>
                <c:pt idx="2024">
                  <c:v>15.74917922337365</c:v>
                </c:pt>
                <c:pt idx="2025">
                  <c:v>16.300448142705068</c:v>
                </c:pt>
                <c:pt idx="2026">
                  <c:v>16.321461617150181</c:v>
                </c:pt>
                <c:pt idx="2027">
                  <c:v>16.366002279836621</c:v>
                </c:pt>
                <c:pt idx="2028">
                  <c:v>16.40522719393369</c:v>
                </c:pt>
                <c:pt idx="2029">
                  <c:v>16.08271122045597</c:v>
                </c:pt>
                <c:pt idx="2030">
                  <c:v>16.0080084726496</c:v>
                </c:pt>
                <c:pt idx="2031">
                  <c:v>16.421621036051409</c:v>
                </c:pt>
                <c:pt idx="2032">
                  <c:v>16.31468223495429</c:v>
                </c:pt>
                <c:pt idx="2033">
                  <c:v>16.138025178500911</c:v>
                </c:pt>
                <c:pt idx="2034">
                  <c:v>16.23584182689261</c:v>
                </c:pt>
                <c:pt idx="2035">
                  <c:v>16.444898290974621</c:v>
                </c:pt>
                <c:pt idx="2036">
                  <c:v>16.685059021459761</c:v>
                </c:pt>
                <c:pt idx="2037">
                  <c:v>16.477820775020671</c:v>
                </c:pt>
                <c:pt idx="2038">
                  <c:v>16.44969134702335</c:v>
                </c:pt>
                <c:pt idx="2039">
                  <c:v>16.357221600298821</c:v>
                </c:pt>
                <c:pt idx="2040">
                  <c:v>16.331503715814069</c:v>
                </c:pt>
                <c:pt idx="2041">
                  <c:v>15.956932839165431</c:v>
                </c:pt>
                <c:pt idx="2042">
                  <c:v>15.74684917985612</c:v>
                </c:pt>
                <c:pt idx="2043">
                  <c:v>16.06102365837075</c:v>
                </c:pt>
                <c:pt idx="2044">
                  <c:v>15.66044170395811</c:v>
                </c:pt>
                <c:pt idx="2045">
                  <c:v>15.603228884615749</c:v>
                </c:pt>
                <c:pt idx="2046">
                  <c:v>16.097158600554529</c:v>
                </c:pt>
                <c:pt idx="2047">
                  <c:v>16.16283241865705</c:v>
                </c:pt>
                <c:pt idx="2048">
                  <c:v>16.166304170800721</c:v>
                </c:pt>
                <c:pt idx="2049">
                  <c:v>16.058124296047289</c:v>
                </c:pt>
                <c:pt idx="2050">
                  <c:v>15.816457882682821</c:v>
                </c:pt>
                <c:pt idx="2051">
                  <c:v>16.164577788297152</c:v>
                </c:pt>
                <c:pt idx="2052">
                  <c:v>15.95123029041846</c:v>
                </c:pt>
                <c:pt idx="2053">
                  <c:v>15.960785958133711</c:v>
                </c:pt>
                <c:pt idx="2054">
                  <c:v>15.597471854893829</c:v>
                </c:pt>
                <c:pt idx="2055">
                  <c:v>14.68069751597047</c:v>
                </c:pt>
                <c:pt idx="2056">
                  <c:v>15.170057001571591</c:v>
                </c:pt>
                <c:pt idx="2057">
                  <c:v>14.86021085196008</c:v>
                </c:pt>
                <c:pt idx="2058">
                  <c:v>15.2622769921519</c:v>
                </c:pt>
                <c:pt idx="2059">
                  <c:v>15.282148019746289</c:v>
                </c:pt>
                <c:pt idx="2060">
                  <c:v>15.3912019819465</c:v>
                </c:pt>
                <c:pt idx="2061">
                  <c:v>15.12325108195787</c:v>
                </c:pt>
                <c:pt idx="2062">
                  <c:v>14.91800556945541</c:v>
                </c:pt>
                <c:pt idx="2063">
                  <c:v>15.546831183339689</c:v>
                </c:pt>
                <c:pt idx="2064">
                  <c:v>15.535335874800531</c:v>
                </c:pt>
                <c:pt idx="2065">
                  <c:v>15.654065894382571</c:v>
                </c:pt>
                <c:pt idx="2066">
                  <c:v>15.31531128312551</c:v>
                </c:pt>
                <c:pt idx="2067">
                  <c:v>14.9015700324127</c:v>
                </c:pt>
                <c:pt idx="2068">
                  <c:v>14.864127369656369</c:v>
                </c:pt>
                <c:pt idx="2069">
                  <c:v>15.41192013702554</c:v>
                </c:pt>
                <c:pt idx="2070">
                  <c:v>15.59052436419368</c:v>
                </c:pt>
                <c:pt idx="2071">
                  <c:v>15.35560739063561</c:v>
                </c:pt>
                <c:pt idx="2072">
                  <c:v>15.97741242958508</c:v>
                </c:pt>
                <c:pt idx="2073">
                  <c:v>16.272561974475529</c:v>
                </c:pt>
                <c:pt idx="2074">
                  <c:v>16.397527511431509</c:v>
                </c:pt>
                <c:pt idx="2075">
                  <c:v>16.373306835007782</c:v>
                </c:pt>
                <c:pt idx="2076">
                  <c:v>16.261132338396131</c:v>
                </c:pt>
                <c:pt idx="2077">
                  <c:v>16.069739551318289</c:v>
                </c:pt>
                <c:pt idx="2078">
                  <c:v>16.21233017089672</c:v>
                </c:pt>
                <c:pt idx="2079">
                  <c:v>16.033031274386811</c:v>
                </c:pt>
                <c:pt idx="2080">
                  <c:v>16.189883241466429</c:v>
                </c:pt>
                <c:pt idx="2081">
                  <c:v>16.180335576105751</c:v>
                </c:pt>
                <c:pt idx="2082">
                  <c:v>15.888784344583151</c:v>
                </c:pt>
                <c:pt idx="2083">
                  <c:v>15.895424851968659</c:v>
                </c:pt>
                <c:pt idx="2084">
                  <c:v>15.61663439358208</c:v>
                </c:pt>
                <c:pt idx="2085">
                  <c:v>15.65284969508374</c:v>
                </c:pt>
                <c:pt idx="2086">
                  <c:v>15.58139387741709</c:v>
                </c:pt>
                <c:pt idx="2087">
                  <c:v>15.452402384102641</c:v>
                </c:pt>
                <c:pt idx="2088">
                  <c:v>15.046130747644121</c:v>
                </c:pt>
                <c:pt idx="2089">
                  <c:v>14.700474320326711</c:v>
                </c:pt>
                <c:pt idx="2090">
                  <c:v>15.254376282282379</c:v>
                </c:pt>
                <c:pt idx="2091">
                  <c:v>14.84108524565386</c:v>
                </c:pt>
                <c:pt idx="2092">
                  <c:v>15.38437211628486</c:v>
                </c:pt>
                <c:pt idx="2093">
                  <c:v>15.549435135669009</c:v>
                </c:pt>
                <c:pt idx="2094">
                  <c:v>15.84046841799648</c:v>
                </c:pt>
                <c:pt idx="2095">
                  <c:v>15.75661440518514</c:v>
                </c:pt>
                <c:pt idx="2096">
                  <c:v>15.468762988590809</c:v>
                </c:pt>
                <c:pt idx="2097">
                  <c:v>15.28590592874356</c:v>
                </c:pt>
                <c:pt idx="2098">
                  <c:v>14.97385177559666</c:v>
                </c:pt>
                <c:pt idx="2099">
                  <c:v>15.06133705895248</c:v>
                </c:pt>
                <c:pt idx="2100">
                  <c:v>15.263588839494011</c:v>
                </c:pt>
                <c:pt idx="2101">
                  <c:v>15.16557196623125</c:v>
                </c:pt>
                <c:pt idx="2102">
                  <c:v>15.384539149297931</c:v>
                </c:pt>
                <c:pt idx="2103">
                  <c:v>15.40560652379815</c:v>
                </c:pt>
                <c:pt idx="2104">
                  <c:v>15.93553286581489</c:v>
                </c:pt>
                <c:pt idx="2105">
                  <c:v>15.975463624015489</c:v>
                </c:pt>
                <c:pt idx="2106">
                  <c:v>15.93515709434627</c:v>
                </c:pt>
                <c:pt idx="2107">
                  <c:v>15.60938879147451</c:v>
                </c:pt>
                <c:pt idx="2108">
                  <c:v>15.541714246187709</c:v>
                </c:pt>
                <c:pt idx="2109">
                  <c:v>15.741085681393921</c:v>
                </c:pt>
                <c:pt idx="2110">
                  <c:v>15.8898501194252</c:v>
                </c:pt>
                <c:pt idx="2111">
                  <c:v>15.530243851769789</c:v>
                </c:pt>
                <c:pt idx="2112">
                  <c:v>15.42748151172708</c:v>
                </c:pt>
                <c:pt idx="2113">
                  <c:v>15.446555056794949</c:v>
                </c:pt>
                <c:pt idx="2114">
                  <c:v>15.111470543272731</c:v>
                </c:pt>
                <c:pt idx="2115">
                  <c:v>15.21957093781433</c:v>
                </c:pt>
                <c:pt idx="2116">
                  <c:v>15.004566545848791</c:v>
                </c:pt>
                <c:pt idx="2117">
                  <c:v>15.106620111495049</c:v>
                </c:pt>
                <c:pt idx="2118">
                  <c:v>14.82774455752612</c:v>
                </c:pt>
                <c:pt idx="2119">
                  <c:v>14.64851252308334</c:v>
                </c:pt>
                <c:pt idx="2120">
                  <c:v>14.984122270495391</c:v>
                </c:pt>
                <c:pt idx="2121">
                  <c:v>15.25555653419824</c:v>
                </c:pt>
                <c:pt idx="2122">
                  <c:v>15.19040912247509</c:v>
                </c:pt>
                <c:pt idx="2123">
                  <c:v>15.482659973686671</c:v>
                </c:pt>
                <c:pt idx="2124">
                  <c:v>15.568632283419451</c:v>
                </c:pt>
                <c:pt idx="2125">
                  <c:v>15.753391186192699</c:v>
                </c:pt>
                <c:pt idx="2126">
                  <c:v>15.62692469554389</c:v>
                </c:pt>
                <c:pt idx="2127">
                  <c:v>15.76160125584649</c:v>
                </c:pt>
                <c:pt idx="2128">
                  <c:v>15.183538778223889</c:v>
                </c:pt>
                <c:pt idx="2129">
                  <c:v>15.09746326869268</c:v>
                </c:pt>
                <c:pt idx="2130">
                  <c:v>15.088258597155381</c:v>
                </c:pt>
                <c:pt idx="2131">
                  <c:v>14.0958699663686</c:v>
                </c:pt>
                <c:pt idx="2132">
                  <c:v>14.305834271619799</c:v>
                </c:pt>
                <c:pt idx="2133">
                  <c:v>14.1227822653609</c:v>
                </c:pt>
                <c:pt idx="2134">
                  <c:v>13.81495611443477</c:v>
                </c:pt>
                <c:pt idx="2135">
                  <c:v>13.74132401759471</c:v>
                </c:pt>
                <c:pt idx="2136">
                  <c:v>13.24539662973511</c:v>
                </c:pt>
                <c:pt idx="2137">
                  <c:v>13.70379621544264</c:v>
                </c:pt>
                <c:pt idx="2138">
                  <c:v>14.399965641262989</c:v>
                </c:pt>
                <c:pt idx="2139">
                  <c:v>14.140337487807621</c:v>
                </c:pt>
                <c:pt idx="2140">
                  <c:v>13.95079126372196</c:v>
                </c:pt>
                <c:pt idx="2141">
                  <c:v>13.902311705801051</c:v>
                </c:pt>
                <c:pt idx="2142">
                  <c:v>13.708141804910239</c:v>
                </c:pt>
                <c:pt idx="2143">
                  <c:v>13.407046179609081</c:v>
                </c:pt>
                <c:pt idx="2144">
                  <c:v>13.435007147165321</c:v>
                </c:pt>
                <c:pt idx="2145">
                  <c:v>13.62273554689523</c:v>
                </c:pt>
                <c:pt idx="2146">
                  <c:v>13.65210825230694</c:v>
                </c:pt>
                <c:pt idx="2147">
                  <c:v>14.16795240692082</c:v>
                </c:pt>
                <c:pt idx="2148">
                  <c:v>14.092741506719459</c:v>
                </c:pt>
                <c:pt idx="2149">
                  <c:v>14.0667441706739</c:v>
                </c:pt>
                <c:pt idx="2150">
                  <c:v>14.0710914020923</c:v>
                </c:pt>
                <c:pt idx="2151">
                  <c:v>13.88505300682508</c:v>
                </c:pt>
                <c:pt idx="2152">
                  <c:v>13.889754044351671</c:v>
                </c:pt>
                <c:pt idx="2153">
                  <c:v>14.223661867683081</c:v>
                </c:pt>
                <c:pt idx="2154">
                  <c:v>14.26717241595234</c:v>
                </c:pt>
                <c:pt idx="2155">
                  <c:v>14.16620851312681</c:v>
                </c:pt>
                <c:pt idx="2156">
                  <c:v>14.37553627052708</c:v>
                </c:pt>
                <c:pt idx="2157">
                  <c:v>14.390143348919279</c:v>
                </c:pt>
                <c:pt idx="2158">
                  <c:v>14.448888408782629</c:v>
                </c:pt>
                <c:pt idx="2159">
                  <c:v>14.108205026518741</c:v>
                </c:pt>
                <c:pt idx="2160">
                  <c:v>14.15239623589882</c:v>
                </c:pt>
                <c:pt idx="2161">
                  <c:v>14.098392955906849</c:v>
                </c:pt>
                <c:pt idx="2162">
                  <c:v>13.76200805605446</c:v>
                </c:pt>
                <c:pt idx="2163">
                  <c:v>13.61125183508711</c:v>
                </c:pt>
                <c:pt idx="2164">
                  <c:v>13.773924838198569</c:v>
                </c:pt>
                <c:pt idx="2165">
                  <c:v>13.9846327043378</c:v>
                </c:pt>
                <c:pt idx="2166">
                  <c:v>13.772708080909551</c:v>
                </c:pt>
                <c:pt idx="2167">
                  <c:v>13.974354293428741</c:v>
                </c:pt>
                <c:pt idx="2168">
                  <c:v>14.43256121711361</c:v>
                </c:pt>
                <c:pt idx="2169">
                  <c:v>14.58687218487051</c:v>
                </c:pt>
                <c:pt idx="2170">
                  <c:v>14.560148019752789</c:v>
                </c:pt>
                <c:pt idx="2171">
                  <c:v>14.303175394201819</c:v>
                </c:pt>
                <c:pt idx="2172">
                  <c:v>14.241975355889791</c:v>
                </c:pt>
                <c:pt idx="2173">
                  <c:v>14.09622901923129</c:v>
                </c:pt>
                <c:pt idx="2174">
                  <c:v>14.215816998760079</c:v>
                </c:pt>
                <c:pt idx="2175">
                  <c:v>14.27098168490719</c:v>
                </c:pt>
                <c:pt idx="2176">
                  <c:v>14.45969651096452</c:v>
                </c:pt>
                <c:pt idx="2177">
                  <c:v>14.1558067498369</c:v>
                </c:pt>
                <c:pt idx="2178">
                  <c:v>13.93913758979968</c:v>
                </c:pt>
                <c:pt idx="2179">
                  <c:v>13.997642359437</c:v>
                </c:pt>
                <c:pt idx="2180">
                  <c:v>13.64448459722786</c:v>
                </c:pt>
                <c:pt idx="2181">
                  <c:v>13.695385071895791</c:v>
                </c:pt>
                <c:pt idx="2182">
                  <c:v>13.54650198641891</c:v>
                </c:pt>
                <c:pt idx="2183">
                  <c:v>13.797367595871149</c:v>
                </c:pt>
                <c:pt idx="2184">
                  <c:v>13.746616436490321</c:v>
                </c:pt>
                <c:pt idx="2185">
                  <c:v>13.70671566907432</c:v>
                </c:pt>
                <c:pt idx="2186">
                  <c:v>13.625137060652531</c:v>
                </c:pt>
                <c:pt idx="2187">
                  <c:v>13.68494336103292</c:v>
                </c:pt>
                <c:pt idx="2188">
                  <c:v>13.529571875661381</c:v>
                </c:pt>
                <c:pt idx="2189">
                  <c:v>13.36300351743672</c:v>
                </c:pt>
                <c:pt idx="2190">
                  <c:v>13.721279441239689</c:v>
                </c:pt>
                <c:pt idx="2191">
                  <c:v>13.916182845870971</c:v>
                </c:pt>
                <c:pt idx="2192">
                  <c:v>13.97733874326773</c:v>
                </c:pt>
                <c:pt idx="2193">
                  <c:v>13.94255992566889</c:v>
                </c:pt>
                <c:pt idx="2194">
                  <c:v>13.894358725912349</c:v>
                </c:pt>
                <c:pt idx="2195">
                  <c:v>13.87094490901463</c:v>
                </c:pt>
                <c:pt idx="2196">
                  <c:v>13.8189812997303</c:v>
                </c:pt>
                <c:pt idx="2197">
                  <c:v>13.90465975064869</c:v>
                </c:pt>
                <c:pt idx="2198">
                  <c:v>13.94657530045391</c:v>
                </c:pt>
                <c:pt idx="2199">
                  <c:v>13.772313504709791</c:v>
                </c:pt>
                <c:pt idx="2200">
                  <c:v>14.000284622858979</c:v>
                </c:pt>
                <c:pt idx="2201">
                  <c:v>14.11032461428292</c:v>
                </c:pt>
                <c:pt idx="2202">
                  <c:v>13.996932213483539</c:v>
                </c:pt>
                <c:pt idx="2203">
                  <c:v>14.081079248117589</c:v>
                </c:pt>
                <c:pt idx="2204">
                  <c:v>14.08333234896493</c:v>
                </c:pt>
                <c:pt idx="2205">
                  <c:v>14.194320634187701</c:v>
                </c:pt>
                <c:pt idx="2206">
                  <c:v>14.23975537539704</c:v>
                </c:pt>
                <c:pt idx="2207">
                  <c:v>14.173834136357019</c:v>
                </c:pt>
                <c:pt idx="2208">
                  <c:v>13.99325938873729</c:v>
                </c:pt>
                <c:pt idx="2209">
                  <c:v>13.95394884098846</c:v>
                </c:pt>
                <c:pt idx="2210">
                  <c:v>14.303759927333919</c:v>
                </c:pt>
                <c:pt idx="2211">
                  <c:v>14.719247362479299</c:v>
                </c:pt>
                <c:pt idx="2212">
                  <c:v>14.77627255591374</c:v>
                </c:pt>
                <c:pt idx="2213">
                  <c:v>14.851984440211041</c:v>
                </c:pt>
                <c:pt idx="2214">
                  <c:v>14.8923988801499</c:v>
                </c:pt>
                <c:pt idx="2215">
                  <c:v>14.76671659749519</c:v>
                </c:pt>
                <c:pt idx="2216">
                  <c:v>15.334383220114461</c:v>
                </c:pt>
                <c:pt idx="2217">
                  <c:v>15.279340630580251</c:v>
                </c:pt>
                <c:pt idx="2218">
                  <c:v>15.23498271605045</c:v>
                </c:pt>
                <c:pt idx="2219">
                  <c:v>15.313510840984399</c:v>
                </c:pt>
                <c:pt idx="2220">
                  <c:v>15.617019451056921</c:v>
                </c:pt>
                <c:pt idx="2221">
                  <c:v>16.494795576586739</c:v>
                </c:pt>
                <c:pt idx="2222">
                  <c:v>16.429592729692288</c:v>
                </c:pt>
                <c:pt idx="2223">
                  <c:v>16.15390834133526</c:v>
                </c:pt>
                <c:pt idx="2224">
                  <c:v>16.464822913202688</c:v>
                </c:pt>
                <c:pt idx="2225">
                  <c:v>16.705431094764869</c:v>
                </c:pt>
                <c:pt idx="2226">
                  <c:v>17.10503668873395</c:v>
                </c:pt>
                <c:pt idx="2227">
                  <c:v>17.372458805144731</c:v>
                </c:pt>
                <c:pt idx="2228">
                  <c:v>17.508567640259098</c:v>
                </c:pt>
                <c:pt idx="2229">
                  <c:v>17.294948127103432</c:v>
                </c:pt>
                <c:pt idx="2230">
                  <c:v>17.04751694725773</c:v>
                </c:pt>
                <c:pt idx="2231">
                  <c:v>17.980263049535282</c:v>
                </c:pt>
                <c:pt idx="2232">
                  <c:v>18.485023168470839</c:v>
                </c:pt>
                <c:pt idx="2233">
                  <c:v>18.028690860120911</c:v>
                </c:pt>
                <c:pt idx="2234">
                  <c:v>17.916083001471939</c:v>
                </c:pt>
                <c:pt idx="2235">
                  <c:v>18.06185682266981</c:v>
                </c:pt>
                <c:pt idx="2236">
                  <c:v>18.57153081665707</c:v>
                </c:pt>
                <c:pt idx="2237">
                  <c:v>18.534632238659661</c:v>
                </c:pt>
                <c:pt idx="2238">
                  <c:v>18.391187704023359</c:v>
                </c:pt>
                <c:pt idx="2239">
                  <c:v>18.51057390119923</c:v>
                </c:pt>
                <c:pt idx="2240">
                  <c:v>18.601922233062741</c:v>
                </c:pt>
                <c:pt idx="2241">
                  <c:v>18.367649589444561</c:v>
                </c:pt>
                <c:pt idx="2242">
                  <c:v>17.93605607413436</c:v>
                </c:pt>
                <c:pt idx="2243">
                  <c:v>18.031915728490251</c:v>
                </c:pt>
                <c:pt idx="2244">
                  <c:v>17.926144139485672</c:v>
                </c:pt>
                <c:pt idx="2245">
                  <c:v>18.59810988096373</c:v>
                </c:pt>
                <c:pt idx="2246">
                  <c:v>19.497019943534269</c:v>
                </c:pt>
                <c:pt idx="2247">
                  <c:v>19.50319691222094</c:v>
                </c:pt>
                <c:pt idx="2248">
                  <c:v>19.68580917443219</c:v>
                </c:pt>
                <c:pt idx="2249">
                  <c:v>19.581865200083371</c:v>
                </c:pt>
                <c:pt idx="2250">
                  <c:v>19.39222349217922</c:v>
                </c:pt>
                <c:pt idx="2251">
                  <c:v>19.453961031253481</c:v>
                </c:pt>
                <c:pt idx="2252">
                  <c:v>19.469932770530971</c:v>
                </c:pt>
                <c:pt idx="2253">
                  <c:v>19.067424292381201</c:v>
                </c:pt>
                <c:pt idx="2254">
                  <c:v>19.041398611277479</c:v>
                </c:pt>
                <c:pt idx="2255">
                  <c:v>18.959460722965591</c:v>
                </c:pt>
                <c:pt idx="2256">
                  <c:v>19.786752013135761</c:v>
                </c:pt>
                <c:pt idx="2257">
                  <c:v>19.867311524165618</c:v>
                </c:pt>
                <c:pt idx="2258">
                  <c:v>19.60812061676106</c:v>
                </c:pt>
                <c:pt idx="2259">
                  <c:v>19.661701078408932</c:v>
                </c:pt>
                <c:pt idx="2260">
                  <c:v>19.176255128957269</c:v>
                </c:pt>
                <c:pt idx="2261">
                  <c:v>18.942312750567648</c:v>
                </c:pt>
                <c:pt idx="2262">
                  <c:v>19.165678722221141</c:v>
                </c:pt>
                <c:pt idx="2263">
                  <c:v>18.61522689890689</c:v>
                </c:pt>
                <c:pt idx="2264">
                  <c:v>18.5542401500084</c:v>
                </c:pt>
                <c:pt idx="2265">
                  <c:v>18.339406433898709</c:v>
                </c:pt>
                <c:pt idx="2266">
                  <c:v>18.176459201903011</c:v>
                </c:pt>
                <c:pt idx="2267">
                  <c:v>16.805096109441219</c:v>
                </c:pt>
                <c:pt idx="2268">
                  <c:v>17.14349093728444</c:v>
                </c:pt>
                <c:pt idx="2269">
                  <c:v>17.018650919673789</c:v>
                </c:pt>
                <c:pt idx="2270">
                  <c:v>16.871007108388369</c:v>
                </c:pt>
                <c:pt idx="2271">
                  <c:v>17.72360518358607</c:v>
                </c:pt>
                <c:pt idx="2272">
                  <c:v>17.595560211858309</c:v>
                </c:pt>
                <c:pt idx="2273">
                  <c:v>17.611630774209509</c:v>
                </c:pt>
                <c:pt idx="2274">
                  <c:v>17.995549117454129</c:v>
                </c:pt>
                <c:pt idx="2275">
                  <c:v>18.075130294623921</c:v>
                </c:pt>
                <c:pt idx="2276">
                  <c:v>17.451315680786699</c:v>
                </c:pt>
                <c:pt idx="2277">
                  <c:v>17.294753273112448</c:v>
                </c:pt>
                <c:pt idx="2278">
                  <c:v>17.661848378944089</c:v>
                </c:pt>
                <c:pt idx="2279">
                  <c:v>17.532451575070269</c:v>
                </c:pt>
                <c:pt idx="2280">
                  <c:v>16.988054725359241</c:v>
                </c:pt>
                <c:pt idx="2281">
                  <c:v>16.81194923718574</c:v>
                </c:pt>
                <c:pt idx="2282">
                  <c:v>17.35577336480651</c:v>
                </c:pt>
                <c:pt idx="2283">
                  <c:v>17.370180580997499</c:v>
                </c:pt>
                <c:pt idx="2284">
                  <c:v>17.345348118212431</c:v>
                </c:pt>
                <c:pt idx="2285">
                  <c:v>17.133269731286219</c:v>
                </c:pt>
                <c:pt idx="2286">
                  <c:v>17.124019433503939</c:v>
                </c:pt>
                <c:pt idx="2287">
                  <c:v>17.034584684542299</c:v>
                </c:pt>
                <c:pt idx="2288">
                  <c:v>16.78069487652434</c:v>
                </c:pt>
                <c:pt idx="2289">
                  <c:v>16.75149258644332</c:v>
                </c:pt>
                <c:pt idx="2290">
                  <c:v>16.264910404835291</c:v>
                </c:pt>
                <c:pt idx="2291">
                  <c:v>16.614594491884311</c:v>
                </c:pt>
                <c:pt idx="2292">
                  <c:v>17.23191740068204</c:v>
                </c:pt>
                <c:pt idx="2293">
                  <c:v>17.08532221360587</c:v>
                </c:pt>
                <c:pt idx="2294">
                  <c:v>17.18104430199071</c:v>
                </c:pt>
                <c:pt idx="2295">
                  <c:v>16.846475361716891</c:v>
                </c:pt>
                <c:pt idx="2296">
                  <c:v>16.87688864176274</c:v>
                </c:pt>
                <c:pt idx="2297">
                  <c:v>16.880469211143168</c:v>
                </c:pt>
                <c:pt idx="2298">
                  <c:v>17.327731036484671</c:v>
                </c:pt>
                <c:pt idx="2299">
                  <c:v>17.65269190372253</c:v>
                </c:pt>
                <c:pt idx="2300">
                  <c:v>17.91919228728641</c:v>
                </c:pt>
                <c:pt idx="2301">
                  <c:v>17.880263183376648</c:v>
                </c:pt>
                <c:pt idx="2302">
                  <c:v>17.779653618509808</c:v>
                </c:pt>
                <c:pt idx="2303">
                  <c:v>17.92573563445902</c:v>
                </c:pt>
                <c:pt idx="2304">
                  <c:v>18.436179226182659</c:v>
                </c:pt>
                <c:pt idx="2305">
                  <c:v>18.30407381048369</c:v>
                </c:pt>
                <c:pt idx="2306">
                  <c:v>19.050672001632211</c:v>
                </c:pt>
                <c:pt idx="2307">
                  <c:v>19.05942899064642</c:v>
                </c:pt>
                <c:pt idx="2308">
                  <c:v>18.8115126967812</c:v>
                </c:pt>
                <c:pt idx="2309">
                  <c:v>18.702436638927249</c:v>
                </c:pt>
                <c:pt idx="2310">
                  <c:v>18.927267996455949</c:v>
                </c:pt>
                <c:pt idx="2311">
                  <c:v>18.385153620688431</c:v>
                </c:pt>
                <c:pt idx="2312">
                  <c:v>18.690574946538241</c:v>
                </c:pt>
                <c:pt idx="2313">
                  <c:v>18.432982758709791</c:v>
                </c:pt>
                <c:pt idx="2314">
                  <c:v>18.395110910107061</c:v>
                </c:pt>
                <c:pt idx="2315">
                  <c:v>18.405153607668922</c:v>
                </c:pt>
                <c:pt idx="2316">
                  <c:v>18.715746766753291</c:v>
                </c:pt>
                <c:pt idx="2317">
                  <c:v>18.636041973484449</c:v>
                </c:pt>
                <c:pt idx="2318">
                  <c:v>18.56777710444193</c:v>
                </c:pt>
                <c:pt idx="2319">
                  <c:v>18.235624510410538</c:v>
                </c:pt>
                <c:pt idx="2320">
                  <c:v>18.392261600554221</c:v>
                </c:pt>
                <c:pt idx="2321">
                  <c:v>17.944843873752109</c:v>
                </c:pt>
                <c:pt idx="2322">
                  <c:v>18.21482204801752</c:v>
                </c:pt>
                <c:pt idx="2323">
                  <c:v>18.5419425314808</c:v>
                </c:pt>
                <c:pt idx="2324">
                  <c:v>18.559830246876778</c:v>
                </c:pt>
                <c:pt idx="2325">
                  <c:v>18.65648759957168</c:v>
                </c:pt>
                <c:pt idx="2326">
                  <c:v>18.70658296051564</c:v>
                </c:pt>
                <c:pt idx="2327">
                  <c:v>18.80161094974072</c:v>
                </c:pt>
                <c:pt idx="2328">
                  <c:v>18.66413141297901</c:v>
                </c:pt>
                <c:pt idx="2329">
                  <c:v>18.609906451516409</c:v>
                </c:pt>
                <c:pt idx="2330">
                  <c:v>18.40176321938122</c:v>
                </c:pt>
                <c:pt idx="2331">
                  <c:v>18.11991580619015</c:v>
                </c:pt>
                <c:pt idx="2332">
                  <c:v>17.944287815733841</c:v>
                </c:pt>
                <c:pt idx="2333">
                  <c:v>17.854309326804671</c:v>
                </c:pt>
                <c:pt idx="2334">
                  <c:v>18.118109749976099</c:v>
                </c:pt>
                <c:pt idx="2335">
                  <c:v>18.035425534362979</c:v>
                </c:pt>
                <c:pt idx="2336">
                  <c:v>18.447583663542709</c:v>
                </c:pt>
                <c:pt idx="2337">
                  <c:v>18.307253941187419</c:v>
                </c:pt>
                <c:pt idx="2338">
                  <c:v>18.56491787453318</c:v>
                </c:pt>
                <c:pt idx="2339">
                  <c:v>18.73389979023252</c:v>
                </c:pt>
                <c:pt idx="2340">
                  <c:v>18.78371180997172</c:v>
                </c:pt>
                <c:pt idx="2341">
                  <c:v>19.358574526459488</c:v>
                </c:pt>
                <c:pt idx="2342">
                  <c:v>19.333761574615291</c:v>
                </c:pt>
                <c:pt idx="2343">
                  <c:v>19.53330579279935</c:v>
                </c:pt>
                <c:pt idx="2344">
                  <c:v>19.4809964657397</c:v>
                </c:pt>
                <c:pt idx="2345">
                  <c:v>19.45422063664563</c:v>
                </c:pt>
                <c:pt idx="2346">
                  <c:v>19.364446804915971</c:v>
                </c:pt>
                <c:pt idx="2347">
                  <c:v>19.67834400278856</c:v>
                </c:pt>
                <c:pt idx="2348">
                  <c:v>19.715570921178941</c:v>
                </c:pt>
                <c:pt idx="2349">
                  <c:v>19.91166166500329</c:v>
                </c:pt>
                <c:pt idx="2350">
                  <c:v>19.721532632381951</c:v>
                </c:pt>
                <c:pt idx="2351">
                  <c:v>20.40433400799202</c:v>
                </c:pt>
                <c:pt idx="2352">
                  <c:v>20.644070998869751</c:v>
                </c:pt>
                <c:pt idx="2353">
                  <c:v>20.83649540580398</c:v>
                </c:pt>
                <c:pt idx="2354">
                  <c:v>20.934519359310301</c:v>
                </c:pt>
                <c:pt idx="2355">
                  <c:v>21.116652486331361</c:v>
                </c:pt>
                <c:pt idx="2356">
                  <c:v>21.650997120672031</c:v>
                </c:pt>
                <c:pt idx="2357">
                  <c:v>21.597208444235619</c:v>
                </c:pt>
                <c:pt idx="2358">
                  <c:v>21.279316622474951</c:v>
                </c:pt>
                <c:pt idx="2359">
                  <c:v>21.386007735126579</c:v>
                </c:pt>
                <c:pt idx="2360">
                  <c:v>21.580574221098129</c:v>
                </c:pt>
                <c:pt idx="2361">
                  <c:v>21.149587062241039</c:v>
                </c:pt>
                <c:pt idx="2362">
                  <c:v>21.42365897144256</c:v>
                </c:pt>
                <c:pt idx="2363">
                  <c:v>21.759034234649381</c:v>
                </c:pt>
                <c:pt idx="2364">
                  <c:v>21.83150495366143</c:v>
                </c:pt>
                <c:pt idx="2365">
                  <c:v>21.7835086980988</c:v>
                </c:pt>
                <c:pt idx="2366">
                  <c:v>21.956967807336369</c:v>
                </c:pt>
                <c:pt idx="2367">
                  <c:v>21.605471066433161</c:v>
                </c:pt>
                <c:pt idx="2368">
                  <c:v>20.778643438157459</c:v>
                </c:pt>
                <c:pt idx="2369">
                  <c:v>21.082478637624401</c:v>
                </c:pt>
                <c:pt idx="2370">
                  <c:v>20.986997889413811</c:v>
                </c:pt>
                <c:pt idx="2371">
                  <c:v>21.126730469370759</c:v>
                </c:pt>
                <c:pt idx="2372">
                  <c:v>21.55280582372567</c:v>
                </c:pt>
                <c:pt idx="2373">
                  <c:v>22.41820097456765</c:v>
                </c:pt>
                <c:pt idx="2374">
                  <c:v>22.61561807124556</c:v>
                </c:pt>
                <c:pt idx="2375">
                  <c:v>23.02859546136267</c:v>
                </c:pt>
                <c:pt idx="2376">
                  <c:v>22.69020217394101</c:v>
                </c:pt>
                <c:pt idx="2377">
                  <c:v>22.80588066103067</c:v>
                </c:pt>
                <c:pt idx="2378">
                  <c:v>22.857179335680812</c:v>
                </c:pt>
                <c:pt idx="2379">
                  <c:v>22.594615497701881</c:v>
                </c:pt>
                <c:pt idx="2380">
                  <c:v>22.367679943312581</c:v>
                </c:pt>
                <c:pt idx="2381">
                  <c:v>22.85722749256653</c:v>
                </c:pt>
                <c:pt idx="2382">
                  <c:v>22.62285437735078</c:v>
                </c:pt>
                <c:pt idx="2383">
                  <c:v>22.543626795695619</c:v>
                </c:pt>
                <c:pt idx="2384">
                  <c:v>22.764441194708009</c:v>
                </c:pt>
                <c:pt idx="2385">
                  <c:v>22.912919866394979</c:v>
                </c:pt>
                <c:pt idx="2386">
                  <c:v>22.83049507417369</c:v>
                </c:pt>
                <c:pt idx="2387">
                  <c:v>22.74386398996819</c:v>
                </c:pt>
                <c:pt idx="2388">
                  <c:v>22.52516393573476</c:v>
                </c:pt>
                <c:pt idx="2389">
                  <c:v>22.891512117576511</c:v>
                </c:pt>
                <c:pt idx="2390">
                  <c:v>23.35341323043567</c:v>
                </c:pt>
                <c:pt idx="2391">
                  <c:v>23.415425263213251</c:v>
                </c:pt>
                <c:pt idx="2392">
                  <c:v>23.426048396720471</c:v>
                </c:pt>
                <c:pt idx="2393">
                  <c:v>23.636111251016011</c:v>
                </c:pt>
                <c:pt idx="2394">
                  <c:v>23.566291660407749</c:v>
                </c:pt>
                <c:pt idx="2395">
                  <c:v>23.26003088794349</c:v>
                </c:pt>
                <c:pt idx="2396">
                  <c:v>23.201755367950391</c:v>
                </c:pt>
                <c:pt idx="2397">
                  <c:v>23.331987770487991</c:v>
                </c:pt>
                <c:pt idx="2398">
                  <c:v>23.572351236823241</c:v>
                </c:pt>
                <c:pt idx="2399">
                  <c:v>23.269412291399352</c:v>
                </c:pt>
                <c:pt idx="2400">
                  <c:v>23.513090379464721</c:v>
                </c:pt>
                <c:pt idx="2401">
                  <c:v>24.11437186416655</c:v>
                </c:pt>
                <c:pt idx="2402">
                  <c:v>24.064619733914011</c:v>
                </c:pt>
                <c:pt idx="2403">
                  <c:v>23.98110844270051</c:v>
                </c:pt>
                <c:pt idx="2404">
                  <c:v>23.223718764725621</c:v>
                </c:pt>
                <c:pt idx="2405">
                  <c:v>22.985898638649111</c:v>
                </c:pt>
                <c:pt idx="2406">
                  <c:v>23.313135948904879</c:v>
                </c:pt>
                <c:pt idx="2407">
                  <c:v>23.28798171852473</c:v>
                </c:pt>
                <c:pt idx="2408">
                  <c:v>23.246827134528829</c:v>
                </c:pt>
                <c:pt idx="2409">
                  <c:v>23.049140452298939</c:v>
                </c:pt>
                <c:pt idx="2410">
                  <c:v>23.057196794723989</c:v>
                </c:pt>
                <c:pt idx="2411">
                  <c:v>23.110471650387861</c:v>
                </c:pt>
                <c:pt idx="2412">
                  <c:v>23.013560675025001</c:v>
                </c:pt>
                <c:pt idx="2413">
                  <c:v>23.593832191085902</c:v>
                </c:pt>
                <c:pt idx="2414">
                  <c:v>23.765130879003689</c:v>
                </c:pt>
                <c:pt idx="2415">
                  <c:v>23.822251982984579</c:v>
                </c:pt>
                <c:pt idx="2416">
                  <c:v>24.05764566489168</c:v>
                </c:pt>
                <c:pt idx="2417">
                  <c:v>23.975278720157419</c:v>
                </c:pt>
                <c:pt idx="2418">
                  <c:v>23.98251155380013</c:v>
                </c:pt>
                <c:pt idx="2419">
                  <c:v>24.400816198543438</c:v>
                </c:pt>
                <c:pt idx="2420">
                  <c:v>24.85463729438672</c:v>
                </c:pt>
                <c:pt idx="2421">
                  <c:v>24.874233679613749</c:v>
                </c:pt>
                <c:pt idx="2422">
                  <c:v>24.672916997881369</c:v>
                </c:pt>
                <c:pt idx="2423">
                  <c:v>24.706885336607069</c:v>
                </c:pt>
                <c:pt idx="2424">
                  <c:v>24.550350508410791</c:v>
                </c:pt>
                <c:pt idx="2425">
                  <c:v>24.132019369607431</c:v>
                </c:pt>
                <c:pt idx="2426">
                  <c:v>24.486783426469561</c:v>
                </c:pt>
                <c:pt idx="2427">
                  <c:v>24.39004448348318</c:v>
                </c:pt>
                <c:pt idx="2428">
                  <c:v>24.470960162373508</c:v>
                </c:pt>
                <c:pt idx="2429">
                  <c:v>24.15126596163611</c:v>
                </c:pt>
                <c:pt idx="2430">
                  <c:v>24.595378998374262</c:v>
                </c:pt>
                <c:pt idx="2431">
                  <c:v>24.791377489837998</c:v>
                </c:pt>
                <c:pt idx="2432">
                  <c:v>25.32216651536233</c:v>
                </c:pt>
                <c:pt idx="2433">
                  <c:v>25.227579364439649</c:v>
                </c:pt>
                <c:pt idx="2434">
                  <c:v>25.35955907709025</c:v>
                </c:pt>
                <c:pt idx="2435">
                  <c:v>25.81651569123736</c:v>
                </c:pt>
                <c:pt idx="2436">
                  <c:v>25.418204305580218</c:v>
                </c:pt>
                <c:pt idx="2437">
                  <c:v>25.96309864337038</c:v>
                </c:pt>
                <c:pt idx="2438">
                  <c:v>26.24917156861817</c:v>
                </c:pt>
                <c:pt idx="2439">
                  <c:v>26.79566535102396</c:v>
                </c:pt>
                <c:pt idx="2440">
                  <c:v>26.724220582549151</c:v>
                </c:pt>
                <c:pt idx="2441">
                  <c:v>26.88640177828163</c:v>
                </c:pt>
                <c:pt idx="2442">
                  <c:v>27.0339340412288</c:v>
                </c:pt>
                <c:pt idx="2443">
                  <c:v>27.09274664773335</c:v>
                </c:pt>
                <c:pt idx="2444">
                  <c:v>27.512286085738651</c:v>
                </c:pt>
                <c:pt idx="2445">
                  <c:v>27.214100094133141</c:v>
                </c:pt>
                <c:pt idx="2446">
                  <c:v>27.459570648572651</c:v>
                </c:pt>
                <c:pt idx="2447">
                  <c:v>26.30618603707828</c:v>
                </c:pt>
                <c:pt idx="2448">
                  <c:v>24.270848413193701</c:v>
                </c:pt>
                <c:pt idx="2449">
                  <c:v>25.309526256336699</c:v>
                </c:pt>
                <c:pt idx="2450">
                  <c:v>26.050882310849001</c:v>
                </c:pt>
                <c:pt idx="2451">
                  <c:v>26.926007359442622</c:v>
                </c:pt>
                <c:pt idx="2452">
                  <c:v>27.35905864573278</c:v>
                </c:pt>
                <c:pt idx="2453">
                  <c:v>27.70963377077523</c:v>
                </c:pt>
                <c:pt idx="2454">
                  <c:v>27.46976490237812</c:v>
                </c:pt>
                <c:pt idx="2455">
                  <c:v>28.191209042915109</c:v>
                </c:pt>
                <c:pt idx="2456">
                  <c:v>27.763102087470799</c:v>
                </c:pt>
                <c:pt idx="2457">
                  <c:v>27.572852742967012</c:v>
                </c:pt>
                <c:pt idx="2458">
                  <c:v>28.60745728615602</c:v>
                </c:pt>
                <c:pt idx="2459">
                  <c:v>29.07434405064928</c:v>
                </c:pt>
                <c:pt idx="2460">
                  <c:v>28.79963415389922</c:v>
                </c:pt>
                <c:pt idx="2461">
                  <c:v>29.29587607689967</c:v>
                </c:pt>
                <c:pt idx="2462">
                  <c:v>29.953234782032769</c:v>
                </c:pt>
                <c:pt idx="2463">
                  <c:v>30.429969363171889</c:v>
                </c:pt>
                <c:pt idx="2464">
                  <c:v>30.31537947936345</c:v>
                </c:pt>
                <c:pt idx="2465">
                  <c:v>29.6800776387498</c:v>
                </c:pt>
                <c:pt idx="2466">
                  <c:v>30.24041541123734</c:v>
                </c:pt>
                <c:pt idx="2467">
                  <c:v>28.694505318544849</c:v>
                </c:pt>
                <c:pt idx="2468">
                  <c:v>29.673834681039931</c:v>
                </c:pt>
                <c:pt idx="2469">
                  <c:v>30.072248090493918</c:v>
                </c:pt>
                <c:pt idx="2470">
                  <c:v>30.036542778642051</c:v>
                </c:pt>
                <c:pt idx="2471">
                  <c:v>30.25744882768694</c:v>
                </c:pt>
                <c:pt idx="2472">
                  <c:v>30.019207063524359</c:v>
                </c:pt>
                <c:pt idx="2473">
                  <c:v>28.61834690341767</c:v>
                </c:pt>
                <c:pt idx="2474">
                  <c:v>29.372230215196488</c:v>
                </c:pt>
                <c:pt idx="2475">
                  <c:v>28.991476771209079</c:v>
                </c:pt>
                <c:pt idx="2476">
                  <c:v>28.294776949401349</c:v>
                </c:pt>
                <c:pt idx="2477">
                  <c:v>28.09384444106653</c:v>
                </c:pt>
                <c:pt idx="2478">
                  <c:v>26.8217926434125</c:v>
                </c:pt>
                <c:pt idx="2479">
                  <c:v>27.15528141070191</c:v>
                </c:pt>
                <c:pt idx="2480">
                  <c:v>26.957859807649012</c:v>
                </c:pt>
                <c:pt idx="2481">
                  <c:v>27.01664271296341</c:v>
                </c:pt>
                <c:pt idx="2482">
                  <c:v>27.365429440510049</c:v>
                </c:pt>
                <c:pt idx="2483">
                  <c:v>26.152465325381481</c:v>
                </c:pt>
                <c:pt idx="2484">
                  <c:v>26.65807150898047</c:v>
                </c:pt>
                <c:pt idx="2485">
                  <c:v>27.442347255349759</c:v>
                </c:pt>
                <c:pt idx="2486">
                  <c:v>27.277363117950038</c:v>
                </c:pt>
                <c:pt idx="2487">
                  <c:v>27.22436204951898</c:v>
                </c:pt>
                <c:pt idx="2488">
                  <c:v>26.659473270035811</c:v>
                </c:pt>
                <c:pt idx="2489">
                  <c:v>27.142640084514131</c:v>
                </c:pt>
                <c:pt idx="2490">
                  <c:v>27.207399031337459</c:v>
                </c:pt>
                <c:pt idx="2491">
                  <c:v>27.878391262640079</c:v>
                </c:pt>
                <c:pt idx="2492">
                  <c:v>27.756051756186011</c:v>
                </c:pt>
                <c:pt idx="2493">
                  <c:v>28.799423717695589</c:v>
                </c:pt>
                <c:pt idx="2494">
                  <c:v>28.824252276016651</c:v>
                </c:pt>
                <c:pt idx="2495">
                  <c:v>29.111472637504949</c:v>
                </c:pt>
                <c:pt idx="2496">
                  <c:v>28.307621540127009</c:v>
                </c:pt>
                <c:pt idx="2497">
                  <c:v>28.141989835072319</c:v>
                </c:pt>
                <c:pt idx="2498">
                  <c:v>28.682527064667809</c:v>
                </c:pt>
                <c:pt idx="2499">
                  <c:v>28.866442730295631</c:v>
                </c:pt>
                <c:pt idx="2500">
                  <c:v>29.09379583372284</c:v>
                </c:pt>
                <c:pt idx="2501">
                  <c:v>29.484589870717549</c:v>
                </c:pt>
                <c:pt idx="2502">
                  <c:v>30.221191880664961</c:v>
                </c:pt>
                <c:pt idx="2503">
                  <c:v>30.112395766792741</c:v>
                </c:pt>
                <c:pt idx="2504">
                  <c:v>30.259198490134551</c:v>
                </c:pt>
                <c:pt idx="2505">
                  <c:v>30.28435815083165</c:v>
                </c:pt>
                <c:pt idx="2506">
                  <c:v>29.41783540373255</c:v>
                </c:pt>
                <c:pt idx="2507">
                  <c:v>29.551479366101422</c:v>
                </c:pt>
                <c:pt idx="2508">
                  <c:v>29.554520413733741</c:v>
                </c:pt>
                <c:pt idx="2509">
                  <c:v>29.404123428616231</c:v>
                </c:pt>
                <c:pt idx="2510">
                  <c:v>29.880489365998908</c:v>
                </c:pt>
                <c:pt idx="2511">
                  <c:v>30.617149473489139</c:v>
                </c:pt>
                <c:pt idx="2512">
                  <c:v>30.831862598399649</c:v>
                </c:pt>
                <c:pt idx="2513">
                  <c:v>31.138201338655652</c:v>
                </c:pt>
                <c:pt idx="2514">
                  <c:v>30.949875848455669</c:v>
                </c:pt>
                <c:pt idx="2515">
                  <c:v>31.452934503348601</c:v>
                </c:pt>
                <c:pt idx="2516">
                  <c:v>31.986032699072041</c:v>
                </c:pt>
                <c:pt idx="2517">
                  <c:v>31.462747258951811</c:v>
                </c:pt>
                <c:pt idx="2518">
                  <c:v>31.68951270794728</c:v>
                </c:pt>
                <c:pt idx="2519">
                  <c:v>32.021984228061463</c:v>
                </c:pt>
                <c:pt idx="2520">
                  <c:v>32.624223891831782</c:v>
                </c:pt>
                <c:pt idx="2521">
                  <c:v>31.806524328125921</c:v>
                </c:pt>
                <c:pt idx="2522">
                  <c:v>31.461607843149839</c:v>
                </c:pt>
                <c:pt idx="2523">
                  <c:v>30.961709063048119</c:v>
                </c:pt>
                <c:pt idx="2524">
                  <c:v>31.289861612272201</c:v>
                </c:pt>
                <c:pt idx="2525">
                  <c:v>32.115674635731217</c:v>
                </c:pt>
                <c:pt idx="2526">
                  <c:v>31.906329980228449</c:v>
                </c:pt>
                <c:pt idx="2527">
                  <c:v>31.73297397366008</c:v>
                </c:pt>
                <c:pt idx="2528">
                  <c:v>32.462543203209442</c:v>
                </c:pt>
                <c:pt idx="2529">
                  <c:v>33.635078674705149</c:v>
                </c:pt>
                <c:pt idx="2530">
                  <c:v>32.954982432266412</c:v>
                </c:pt>
                <c:pt idx="2531">
                  <c:v>33.306606522212533</c:v>
                </c:pt>
                <c:pt idx="2532">
                  <c:v>33.087223177050397</c:v>
                </c:pt>
                <c:pt idx="2533">
                  <c:v>33.087451288435417</c:v>
                </c:pt>
                <c:pt idx="2534">
                  <c:v>32.98799794042386</c:v>
                </c:pt>
                <c:pt idx="2535">
                  <c:v>33.50825603050167</c:v>
                </c:pt>
                <c:pt idx="2536">
                  <c:v>33.849708788434327</c:v>
                </c:pt>
                <c:pt idx="2537">
                  <c:v>33.961810144728702</c:v>
                </c:pt>
                <c:pt idx="2538">
                  <c:v>34.262056893118533</c:v>
                </c:pt>
                <c:pt idx="2539">
                  <c:v>34.613562979449902</c:v>
                </c:pt>
                <c:pt idx="2540">
                  <c:v>35.844626111057757</c:v>
                </c:pt>
                <c:pt idx="2541">
                  <c:v>35.903973442481963</c:v>
                </c:pt>
                <c:pt idx="2542">
                  <c:v>35.436856822425327</c:v>
                </c:pt>
                <c:pt idx="2543">
                  <c:v>36.142546504421169</c:v>
                </c:pt>
                <c:pt idx="2544">
                  <c:v>36.310994836469753</c:v>
                </c:pt>
                <c:pt idx="2545">
                  <c:v>36.848004111397181</c:v>
                </c:pt>
                <c:pt idx="2546">
                  <c:v>36.747506951268299</c:v>
                </c:pt>
                <c:pt idx="2547">
                  <c:v>37.095928114120987</c:v>
                </c:pt>
                <c:pt idx="2548">
                  <c:v>38.15321335450998</c:v>
                </c:pt>
                <c:pt idx="2549">
                  <c:v>38.028987315617982</c:v>
                </c:pt>
                <c:pt idx="2550">
                  <c:v>38.172972783460622</c:v>
                </c:pt>
                <c:pt idx="2551">
                  <c:v>38.565616392395633</c:v>
                </c:pt>
                <c:pt idx="2552">
                  <c:v>39.417795495713086</c:v>
                </c:pt>
                <c:pt idx="2553">
                  <c:v>40.486338701281653</c:v>
                </c:pt>
                <c:pt idx="2554">
                  <c:v>41.362950330037322</c:v>
                </c:pt>
                <c:pt idx="2555">
                  <c:v>42.701537510013921</c:v>
                </c:pt>
                <c:pt idx="2556">
                  <c:v>43.351569088213338</c:v>
                </c:pt>
                <c:pt idx="2557">
                  <c:v>45.002477797609032</c:v>
                </c:pt>
                <c:pt idx="2558">
                  <c:v>44.91203489399367</c:v>
                </c:pt>
                <c:pt idx="2559">
                  <c:v>44.512953097628007</c:v>
                </c:pt>
                <c:pt idx="2560">
                  <c:v>41.668542524501042</c:v>
                </c:pt>
                <c:pt idx="2561">
                  <c:v>42.843021441188192</c:v>
                </c:pt>
                <c:pt idx="2562">
                  <c:v>42.903183626189993</c:v>
                </c:pt>
                <c:pt idx="2563">
                  <c:v>43.593296289431748</c:v>
                </c:pt>
                <c:pt idx="2564">
                  <c:v>44.35124476427162</c:v>
                </c:pt>
                <c:pt idx="2565">
                  <c:v>44.905949711825649</c:v>
                </c:pt>
                <c:pt idx="2566">
                  <c:v>42.128859309409513</c:v>
                </c:pt>
                <c:pt idx="2567">
                  <c:v>42.440622988773072</c:v>
                </c:pt>
                <c:pt idx="2568">
                  <c:v>43.70041242182208</c:v>
                </c:pt>
                <c:pt idx="2569">
                  <c:v>45.42371009767453</c:v>
                </c:pt>
                <c:pt idx="2570">
                  <c:v>45.220023518996562</c:v>
                </c:pt>
                <c:pt idx="2571">
                  <c:v>45.969960096833013</c:v>
                </c:pt>
                <c:pt idx="2572">
                  <c:v>46.564717401713757</c:v>
                </c:pt>
                <c:pt idx="2573">
                  <c:v>46.052085766420653</c:v>
                </c:pt>
                <c:pt idx="2574">
                  <c:v>46.973769202048743</c:v>
                </c:pt>
                <c:pt idx="2575">
                  <c:v>46.090820371076497</c:v>
                </c:pt>
                <c:pt idx="2576">
                  <c:v>45.635481551153148</c:v>
                </c:pt>
                <c:pt idx="2577">
                  <c:v>45.379148658691513</c:v>
                </c:pt>
                <c:pt idx="2578">
                  <c:v>44.752731927784311</c:v>
                </c:pt>
                <c:pt idx="2579">
                  <c:v>43.716580694262397</c:v>
                </c:pt>
                <c:pt idx="2580">
                  <c:v>43.663645006010348</c:v>
                </c:pt>
                <c:pt idx="2581">
                  <c:v>44.393122816526173</c:v>
                </c:pt>
                <c:pt idx="2582">
                  <c:v>44.887110196204283</c:v>
                </c:pt>
                <c:pt idx="2583">
                  <c:v>46.033486519093152</c:v>
                </c:pt>
                <c:pt idx="2584">
                  <c:v>45.19904348836522</c:v>
                </c:pt>
                <c:pt idx="2585">
                  <c:v>45.063444521472277</c:v>
                </c:pt>
                <c:pt idx="2586">
                  <c:v>46.229810218544657</c:v>
                </c:pt>
                <c:pt idx="2587">
                  <c:v>46.808727371069089</c:v>
                </c:pt>
                <c:pt idx="2588">
                  <c:v>46.760084781817703</c:v>
                </c:pt>
                <c:pt idx="2589">
                  <c:v>45.719712675908603</c:v>
                </c:pt>
                <c:pt idx="2590">
                  <c:v>46.111889367787121</c:v>
                </c:pt>
                <c:pt idx="2591">
                  <c:v>46.952911513094051</c:v>
                </c:pt>
                <c:pt idx="2592">
                  <c:v>46.743033604978287</c:v>
                </c:pt>
              </c:numCache>
            </c:numRef>
          </c:val>
          <c:smooth val="0"/>
          <c:extLst>
            <c:ext xmlns:c16="http://schemas.microsoft.com/office/drawing/2014/chart" uri="{C3380CC4-5D6E-409C-BE32-E72D297353CC}">
              <c16:uniqueId val="{00000000-6B21-46B2-AB8D-98EF98498DDE}"/>
            </c:ext>
          </c:extLst>
        </c:ser>
        <c:ser>
          <c:idx val="1"/>
          <c:order val="1"/>
          <c:tx>
            <c:strRef>
              <c:f>[报告图表.xlsx]技术面精选!$C$1</c:f>
              <c:strCache>
                <c:ptCount val="1"/>
                <c:pt idx="0">
                  <c:v>中证500</c:v>
                </c:pt>
              </c:strCache>
            </c:strRef>
          </c:tx>
          <c:spPr>
            <a:ln w="19050" cap="rnd">
              <a:solidFill>
                <a:srgbClr val="054477"/>
              </a:solidFill>
              <a:round/>
            </a:ln>
            <a:effectLst/>
          </c:spPr>
          <c:marker>
            <c:symbol val="none"/>
          </c:marker>
          <c:cat>
            <c:numRef>
              <c:f>[报告图表.xlsx]技术面精选!$A$2:$A$2594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[报告图表.xlsx]技术面精选!$C$2:$C$2594</c:f>
              <c:numCache>
                <c:formatCode>General</c:formatCode>
                <c:ptCount val="2593"/>
                <c:pt idx="0">
                  <c:v>1</c:v>
                </c:pt>
                <c:pt idx="1">
                  <c:v>1.0056344270706179</c:v>
                </c:pt>
                <c:pt idx="2">
                  <c:v>1.016101717948914</c:v>
                </c:pt>
                <c:pt idx="3">
                  <c:v>1.0144972801208501</c:v>
                </c:pt>
                <c:pt idx="4">
                  <c:v>0.99418091773986816</c:v>
                </c:pt>
                <c:pt idx="5">
                  <c:v>1.0065096616745</c:v>
                </c:pt>
                <c:pt idx="6">
                  <c:v>1.0128631591796879</c:v>
                </c:pt>
                <c:pt idx="7">
                  <c:v>1.0344188213348391</c:v>
                </c:pt>
                <c:pt idx="8">
                  <c:v>1.0235815048217769</c:v>
                </c:pt>
                <c:pt idx="9">
                  <c:v>1.0510216951370239</c:v>
                </c:pt>
                <c:pt idx="10">
                  <c:v>1.058501243591309</c:v>
                </c:pt>
                <c:pt idx="11">
                  <c:v>1.0766527652740481</c:v>
                </c:pt>
                <c:pt idx="12">
                  <c:v>1.076865434646606</c:v>
                </c:pt>
                <c:pt idx="13">
                  <c:v>1.036969900131226</c:v>
                </c:pt>
                <c:pt idx="14">
                  <c:v>1.04056715965271</c:v>
                </c:pt>
                <c:pt idx="15">
                  <c:v>1.011732935905457</c:v>
                </c:pt>
                <c:pt idx="16">
                  <c:v>0.99908709526062012</c:v>
                </c:pt>
                <c:pt idx="17">
                  <c:v>0.95744454860687256</c:v>
                </c:pt>
                <c:pt idx="18">
                  <c:v>0.95136463642120361</c:v>
                </c:pt>
                <c:pt idx="19">
                  <c:v>0.96680814027786255</c:v>
                </c:pt>
                <c:pt idx="20">
                  <c:v>0.97534006834030151</c:v>
                </c:pt>
                <c:pt idx="21">
                  <c:v>0.96569007635116577</c:v>
                </c:pt>
                <c:pt idx="22">
                  <c:v>0.95909112691879272</c:v>
                </c:pt>
                <c:pt idx="23">
                  <c:v>0.97276055812835693</c:v>
                </c:pt>
                <c:pt idx="24">
                  <c:v>0.98287409543991089</c:v>
                </c:pt>
                <c:pt idx="25">
                  <c:v>0.96121472120285034</c:v>
                </c:pt>
                <c:pt idx="26">
                  <c:v>0.96112579107284546</c:v>
                </c:pt>
                <c:pt idx="27">
                  <c:v>0.96134805679321289</c:v>
                </c:pt>
                <c:pt idx="28">
                  <c:v>0.97346752882003784</c:v>
                </c:pt>
                <c:pt idx="29">
                  <c:v>0.97129756212234497</c:v>
                </c:pt>
                <c:pt idx="30">
                  <c:v>0.98460829257965088</c:v>
                </c:pt>
                <c:pt idx="31">
                  <c:v>0.98535019159317017</c:v>
                </c:pt>
                <c:pt idx="32">
                  <c:v>0.99418091773986816</c:v>
                </c:pt>
                <c:pt idx="33">
                  <c:v>1.0158354043960569</c:v>
                </c:pt>
                <c:pt idx="34">
                  <c:v>1.032263517379761</c:v>
                </c:pt>
                <c:pt idx="35">
                  <c:v>1.0333126783370969</c:v>
                </c:pt>
                <c:pt idx="36">
                  <c:v>1.0448160171508789</c:v>
                </c:pt>
                <c:pt idx="37">
                  <c:v>1.0457137823104861</c:v>
                </c:pt>
                <c:pt idx="38">
                  <c:v>1.0609060525894169</c:v>
                </c:pt>
                <c:pt idx="39">
                  <c:v>1.0225780010223391</c:v>
                </c:pt>
                <c:pt idx="40">
                  <c:v>1.0266052484512329</c:v>
                </c:pt>
                <c:pt idx="41">
                  <c:v>1.037752151489258</c:v>
                </c:pt>
                <c:pt idx="42">
                  <c:v>1.038987994194031</c:v>
                </c:pt>
                <c:pt idx="43">
                  <c:v>1.0253584384918211</c:v>
                </c:pt>
                <c:pt idx="44">
                  <c:v>1.0173050165176389</c:v>
                </c:pt>
                <c:pt idx="45">
                  <c:v>1.0016957521438601</c:v>
                </c:pt>
                <c:pt idx="46">
                  <c:v>0.99320101737976074</c:v>
                </c:pt>
                <c:pt idx="47">
                  <c:v>1.001384496688843</c:v>
                </c:pt>
                <c:pt idx="48">
                  <c:v>1.029161810874939</c:v>
                </c:pt>
                <c:pt idx="49">
                  <c:v>1.032483816146851</c:v>
                </c:pt>
                <c:pt idx="50">
                  <c:v>1.039830088615417</c:v>
                </c:pt>
                <c:pt idx="51">
                  <c:v>1.0456926822662349</c:v>
                </c:pt>
                <c:pt idx="52">
                  <c:v>1.038653612136841</c:v>
                </c:pt>
                <c:pt idx="53">
                  <c:v>1.0441023111343379</c:v>
                </c:pt>
                <c:pt idx="54">
                  <c:v>1.030208826065063</c:v>
                </c:pt>
                <c:pt idx="55">
                  <c:v>1.0449643135070801</c:v>
                </c:pt>
                <c:pt idx="56">
                  <c:v>1.0531420707702639</c:v>
                </c:pt>
                <c:pt idx="57">
                  <c:v>1.0577821731567381</c:v>
                </c:pt>
                <c:pt idx="58">
                  <c:v>1.0603984594345091</c:v>
                </c:pt>
                <c:pt idx="59">
                  <c:v>1.076240658760071</c:v>
                </c:pt>
                <c:pt idx="60">
                  <c:v>1.0797992944717409</c:v>
                </c:pt>
                <c:pt idx="61">
                  <c:v>1.081968307495117</c:v>
                </c:pt>
                <c:pt idx="62">
                  <c:v>1.084361791610718</c:v>
                </c:pt>
                <c:pt idx="63">
                  <c:v>1.0846477746963501</c:v>
                </c:pt>
                <c:pt idx="64">
                  <c:v>1.1012029647827151</c:v>
                </c:pt>
                <c:pt idx="65">
                  <c:v>1.109497666358948</c:v>
                </c:pt>
                <c:pt idx="66">
                  <c:v>1.096899271011353</c:v>
                </c:pt>
                <c:pt idx="67">
                  <c:v>1.1097491979598999</c:v>
                </c:pt>
                <c:pt idx="68">
                  <c:v>1.095756530761719</c:v>
                </c:pt>
                <c:pt idx="69">
                  <c:v>1.0921720266342161</c:v>
                </c:pt>
                <c:pt idx="70">
                  <c:v>1.04538893699646</c:v>
                </c:pt>
                <c:pt idx="71">
                  <c:v>1.059010982513428</c:v>
                </c:pt>
                <c:pt idx="72">
                  <c:v>1.091125965118408</c:v>
                </c:pt>
                <c:pt idx="73">
                  <c:v>1.093004703521729</c:v>
                </c:pt>
                <c:pt idx="74">
                  <c:v>1.0844788551330571</c:v>
                </c:pt>
                <c:pt idx="75">
                  <c:v>1.08501148223877</c:v>
                </c:pt>
                <c:pt idx="76">
                  <c:v>1.0566331148147581</c:v>
                </c:pt>
                <c:pt idx="77">
                  <c:v>1.051095724105835</c:v>
                </c:pt>
                <c:pt idx="78">
                  <c:v>1.0169767141342161</c:v>
                </c:pt>
                <c:pt idx="79">
                  <c:v>0.9896162748336792</c:v>
                </c:pt>
                <c:pt idx="80">
                  <c:v>0.98860174417495728</c:v>
                </c:pt>
                <c:pt idx="81">
                  <c:v>1.017736434936523</c:v>
                </c:pt>
                <c:pt idx="82">
                  <c:v>0.98540234565734863</c:v>
                </c:pt>
                <c:pt idx="83">
                  <c:v>0.97001349925994873</c:v>
                </c:pt>
                <c:pt idx="84">
                  <c:v>0.95180940628051758</c:v>
                </c:pt>
                <c:pt idx="85">
                  <c:v>0.92399477958679199</c:v>
                </c:pt>
                <c:pt idx="86">
                  <c:v>0.9012901782989502</c:v>
                </c:pt>
                <c:pt idx="87">
                  <c:v>0.92700237035751343</c:v>
                </c:pt>
                <c:pt idx="88">
                  <c:v>0.93302184343338013</c:v>
                </c:pt>
                <c:pt idx="89">
                  <c:v>0.8730277419090271</c:v>
                </c:pt>
                <c:pt idx="90">
                  <c:v>0.88560277223587036</c:v>
                </c:pt>
                <c:pt idx="91">
                  <c:v>0.88676720857620239</c:v>
                </c:pt>
                <c:pt idx="92">
                  <c:v>0.86979609727859497</c:v>
                </c:pt>
                <c:pt idx="93">
                  <c:v>0.88788378238677979</c:v>
                </c:pt>
                <c:pt idx="94">
                  <c:v>0.92825871706008911</c:v>
                </c:pt>
                <c:pt idx="95">
                  <c:v>0.92154097557067871</c:v>
                </c:pt>
                <c:pt idx="96">
                  <c:v>0.92406392097473145</c:v>
                </c:pt>
                <c:pt idx="97">
                  <c:v>0.94055682420730591</c:v>
                </c:pt>
                <c:pt idx="98">
                  <c:v>0.94427675008773804</c:v>
                </c:pt>
                <c:pt idx="99">
                  <c:v>0.91507929563522339</c:v>
                </c:pt>
                <c:pt idx="100">
                  <c:v>0.89756083488464355</c:v>
                </c:pt>
                <c:pt idx="101">
                  <c:v>0.91045349836349487</c:v>
                </c:pt>
                <c:pt idx="102">
                  <c:v>0.90384721755981445</c:v>
                </c:pt>
                <c:pt idx="103">
                  <c:v>0.91166168451309204</c:v>
                </c:pt>
                <c:pt idx="104">
                  <c:v>0.90799033641815186</c:v>
                </c:pt>
                <c:pt idx="105">
                  <c:v>0.91618359088897705</c:v>
                </c:pt>
                <c:pt idx="106">
                  <c:v>0.93905049562454224</c:v>
                </c:pt>
                <c:pt idx="107">
                  <c:v>0.94165569543838501</c:v>
                </c:pt>
                <c:pt idx="108">
                  <c:v>0.93595463037490845</c:v>
                </c:pt>
                <c:pt idx="109">
                  <c:v>0.92419344186782837</c:v>
                </c:pt>
                <c:pt idx="110">
                  <c:v>0.88563215732574463</c:v>
                </c:pt>
                <c:pt idx="111">
                  <c:v>0.91121178865432739</c:v>
                </c:pt>
                <c:pt idx="112">
                  <c:v>0.91850346326828003</c:v>
                </c:pt>
                <c:pt idx="113">
                  <c:v>0.9128953218460083</c:v>
                </c:pt>
                <c:pt idx="114">
                  <c:v>0.91305732727050781</c:v>
                </c:pt>
                <c:pt idx="115">
                  <c:v>0.89815032482147217</c:v>
                </c:pt>
                <c:pt idx="116">
                  <c:v>0.88320112228393555</c:v>
                </c:pt>
                <c:pt idx="117">
                  <c:v>0.83317047357559204</c:v>
                </c:pt>
                <c:pt idx="118">
                  <c:v>0.81700241565704346</c:v>
                </c:pt>
                <c:pt idx="119">
                  <c:v>0.8040999174118042</c:v>
                </c:pt>
                <c:pt idx="120">
                  <c:v>0.79941409826278687</c:v>
                </c:pt>
                <c:pt idx="121">
                  <c:v>0.79457736015319824</c:v>
                </c:pt>
                <c:pt idx="122">
                  <c:v>0.81719636917114258</c:v>
                </c:pt>
                <c:pt idx="123">
                  <c:v>0.82908600568771362</c:v>
                </c:pt>
                <c:pt idx="124">
                  <c:v>0.82455557584762573</c:v>
                </c:pt>
                <c:pt idx="125">
                  <c:v>0.84891587495803833</c:v>
                </c:pt>
                <c:pt idx="126">
                  <c:v>0.85826116800308228</c:v>
                </c:pt>
                <c:pt idx="127">
                  <c:v>0.84471249580383301</c:v>
                </c:pt>
                <c:pt idx="128">
                  <c:v>0.85258162021636963</c:v>
                </c:pt>
                <c:pt idx="129">
                  <c:v>0.83281666040420532</c:v>
                </c:pt>
                <c:pt idx="130">
                  <c:v>0.83772987127304077</c:v>
                </c:pt>
                <c:pt idx="131">
                  <c:v>0.85665434598922729</c:v>
                </c:pt>
                <c:pt idx="132">
                  <c:v>0.8809661865234375</c:v>
                </c:pt>
                <c:pt idx="133">
                  <c:v>0.88276523351669312</c:v>
                </c:pt>
                <c:pt idx="134">
                  <c:v>0.89579391479492188</c:v>
                </c:pt>
                <c:pt idx="135">
                  <c:v>0.89525949954986572</c:v>
                </c:pt>
                <c:pt idx="136">
                  <c:v>0.90766167640686035</c:v>
                </c:pt>
                <c:pt idx="137">
                  <c:v>0.90716451406478882</c:v>
                </c:pt>
                <c:pt idx="138">
                  <c:v>0.92800092697143555</c:v>
                </c:pt>
                <c:pt idx="139">
                  <c:v>0.93507283926010132</c:v>
                </c:pt>
                <c:pt idx="140">
                  <c:v>0.93442404270172119</c:v>
                </c:pt>
                <c:pt idx="141">
                  <c:v>0.95153903961181641</c:v>
                </c:pt>
                <c:pt idx="142">
                  <c:v>0.93498390913009644</c:v>
                </c:pt>
                <c:pt idx="143">
                  <c:v>0.94710654020309448</c:v>
                </c:pt>
                <c:pt idx="144">
                  <c:v>0.95155239105224609</c:v>
                </c:pt>
                <c:pt idx="145">
                  <c:v>0.97118496894836426</c:v>
                </c:pt>
                <c:pt idx="146">
                  <c:v>0.98401719331741333</c:v>
                </c:pt>
                <c:pt idx="147">
                  <c:v>0.94675999879837036</c:v>
                </c:pt>
                <c:pt idx="148">
                  <c:v>0.95822954177856445</c:v>
                </c:pt>
                <c:pt idx="149">
                  <c:v>0.94567465782165527</c:v>
                </c:pt>
                <c:pt idx="150">
                  <c:v>0.96383637189865112</c:v>
                </c:pt>
                <c:pt idx="151">
                  <c:v>0.9861903190612793</c:v>
                </c:pt>
                <c:pt idx="152">
                  <c:v>0.99386966228485107</c:v>
                </c:pt>
                <c:pt idx="153">
                  <c:v>0.99372881650924683</c:v>
                </c:pt>
                <c:pt idx="154">
                  <c:v>0.994701087474823</c:v>
                </c:pt>
                <c:pt idx="155">
                  <c:v>0.97354644536972046</c:v>
                </c:pt>
                <c:pt idx="156">
                  <c:v>0.9820440411567688</c:v>
                </c:pt>
                <c:pt idx="157">
                  <c:v>0.99358838796615601</c:v>
                </c:pt>
                <c:pt idx="158">
                  <c:v>0.97392553091049194</c:v>
                </c:pt>
                <c:pt idx="159">
                  <c:v>0.98083257675170898</c:v>
                </c:pt>
                <c:pt idx="160">
                  <c:v>0.98800265789031982</c:v>
                </c:pt>
                <c:pt idx="161">
                  <c:v>1.015109062194824</c:v>
                </c:pt>
                <c:pt idx="162">
                  <c:v>1.0231946706771851</c:v>
                </c:pt>
                <c:pt idx="163">
                  <c:v>1.0100270509719851</c:v>
                </c:pt>
                <c:pt idx="164">
                  <c:v>1.03124463558197</c:v>
                </c:pt>
                <c:pt idx="165">
                  <c:v>1.0396198034286499</c:v>
                </c:pt>
                <c:pt idx="166">
                  <c:v>1.037168025970459</c:v>
                </c:pt>
                <c:pt idx="167">
                  <c:v>1.043406009674072</c:v>
                </c:pt>
                <c:pt idx="168">
                  <c:v>1.0524207353591919</c:v>
                </c:pt>
                <c:pt idx="169">
                  <c:v>1.0385159254074099</c:v>
                </c:pt>
                <c:pt idx="170">
                  <c:v>1.0490618944168091</c:v>
                </c:pt>
                <c:pt idx="171">
                  <c:v>1.0678752660751341</c:v>
                </c:pt>
                <c:pt idx="172">
                  <c:v>1.0713808536529541</c:v>
                </c:pt>
                <c:pt idx="173">
                  <c:v>1.054598450660706</c:v>
                </c:pt>
                <c:pt idx="174">
                  <c:v>1.0280164480209351</c:v>
                </c:pt>
                <c:pt idx="175">
                  <c:v>1.0263606309890749</c:v>
                </c:pt>
                <c:pt idx="176">
                  <c:v>1.015130758285522</c:v>
                </c:pt>
                <c:pt idx="177">
                  <c:v>1.013704776763916</c:v>
                </c:pt>
                <c:pt idx="178">
                  <c:v>1.0419925451278691</c:v>
                </c:pt>
                <c:pt idx="179">
                  <c:v>1.0376991033554079</c:v>
                </c:pt>
                <c:pt idx="180">
                  <c:v>1.023423910140991</c:v>
                </c:pt>
                <c:pt idx="181">
                  <c:v>1.039094805717468</c:v>
                </c:pt>
                <c:pt idx="182">
                  <c:v>1.0630314350128169</c:v>
                </c:pt>
                <c:pt idx="183">
                  <c:v>1.067755341529846</c:v>
                </c:pt>
                <c:pt idx="184">
                  <c:v>1.0715174674987791</c:v>
                </c:pt>
                <c:pt idx="185">
                  <c:v>1.07836389541626</c:v>
                </c:pt>
                <c:pt idx="186">
                  <c:v>1.0433181524276729</c:v>
                </c:pt>
                <c:pt idx="187">
                  <c:v>1.0459718704223631</c:v>
                </c:pt>
                <c:pt idx="188">
                  <c:v>1.033751487731934</c:v>
                </c:pt>
                <c:pt idx="189">
                  <c:v>1.0654036998748779</c:v>
                </c:pt>
                <c:pt idx="190">
                  <c:v>1.068878769874573</c:v>
                </c:pt>
                <c:pt idx="191">
                  <c:v>1.0777090787887571</c:v>
                </c:pt>
                <c:pt idx="192">
                  <c:v>1.087547302246094</c:v>
                </c:pt>
                <c:pt idx="193">
                  <c:v>1.1144294738769529</c:v>
                </c:pt>
                <c:pt idx="194">
                  <c:v>1.125052690505981</c:v>
                </c:pt>
                <c:pt idx="195">
                  <c:v>1.113598704338074</c:v>
                </c:pt>
                <c:pt idx="196">
                  <c:v>1.1146724224090581</c:v>
                </c:pt>
                <c:pt idx="197">
                  <c:v>1.1271359920501709</c:v>
                </c:pt>
                <c:pt idx="198">
                  <c:v>1.159248471260071</c:v>
                </c:pt>
                <c:pt idx="199">
                  <c:v>1.1533493995666499</c:v>
                </c:pt>
                <c:pt idx="200">
                  <c:v>1.136733412742615</c:v>
                </c:pt>
                <c:pt idx="201">
                  <c:v>1.165663003921509</c:v>
                </c:pt>
                <c:pt idx="202">
                  <c:v>1.184273838996887</c:v>
                </c:pt>
                <c:pt idx="203">
                  <c:v>1.2108767032623291</c:v>
                </c:pt>
                <c:pt idx="204">
                  <c:v>1.219069838523865</c:v>
                </c:pt>
                <c:pt idx="205">
                  <c:v>1.2228385210037229</c:v>
                </c:pt>
                <c:pt idx="206">
                  <c:v>1.2128851413726811</c:v>
                </c:pt>
                <c:pt idx="207">
                  <c:v>1.1395537853240969</c:v>
                </c:pt>
                <c:pt idx="208">
                  <c:v>1.171676397323608</c:v>
                </c:pt>
                <c:pt idx="209">
                  <c:v>1.130028247833252</c:v>
                </c:pt>
                <c:pt idx="210">
                  <c:v>1.082625269889832</c:v>
                </c:pt>
                <c:pt idx="211">
                  <c:v>1.0996924638748169</c:v>
                </c:pt>
                <c:pt idx="212">
                  <c:v>1.1328296661376951</c:v>
                </c:pt>
                <c:pt idx="213">
                  <c:v>1.1483550071716311</c:v>
                </c:pt>
                <c:pt idx="214">
                  <c:v>1.128862619400024</c:v>
                </c:pt>
                <c:pt idx="215">
                  <c:v>1.160725355148315</c:v>
                </c:pt>
                <c:pt idx="216">
                  <c:v>1.1726891994476321</c:v>
                </c:pt>
                <c:pt idx="217">
                  <c:v>1.165518641471863</c:v>
                </c:pt>
                <c:pt idx="218">
                  <c:v>1.1702226400375371</c:v>
                </c:pt>
                <c:pt idx="219">
                  <c:v>1.139483690261841</c:v>
                </c:pt>
                <c:pt idx="220">
                  <c:v>1.140812993049622</c:v>
                </c:pt>
                <c:pt idx="221">
                  <c:v>1.145639896392822</c:v>
                </c:pt>
                <c:pt idx="222">
                  <c:v>1.13714075088501</c:v>
                </c:pt>
                <c:pt idx="223">
                  <c:v>1.118448734283447</c:v>
                </c:pt>
                <c:pt idx="224">
                  <c:v>1.13362181186676</c:v>
                </c:pt>
                <c:pt idx="225">
                  <c:v>1.130363941192627</c:v>
                </c:pt>
                <c:pt idx="226">
                  <c:v>1.106938362121582</c:v>
                </c:pt>
                <c:pt idx="227">
                  <c:v>1.123495817184448</c:v>
                </c:pt>
                <c:pt idx="228">
                  <c:v>1.154677033424377</c:v>
                </c:pt>
                <c:pt idx="229">
                  <c:v>1.1691727638244629</c:v>
                </c:pt>
                <c:pt idx="230">
                  <c:v>1.1661946773529051</c:v>
                </c:pt>
                <c:pt idx="231">
                  <c:v>1.1631114482879641</c:v>
                </c:pt>
                <c:pt idx="232">
                  <c:v>1.165672183036804</c:v>
                </c:pt>
                <c:pt idx="233">
                  <c:v>1.1512230634689331</c:v>
                </c:pt>
                <c:pt idx="234">
                  <c:v>1.164435982704163</c:v>
                </c:pt>
                <c:pt idx="235">
                  <c:v>1.153677821159363</c:v>
                </c:pt>
                <c:pt idx="236">
                  <c:v>1.1302641630172729</c:v>
                </c:pt>
                <c:pt idx="237">
                  <c:v>1.112878561019897</c:v>
                </c:pt>
                <c:pt idx="238">
                  <c:v>1.081238389015198</c:v>
                </c:pt>
                <c:pt idx="239">
                  <c:v>1.054677367210388</c:v>
                </c:pt>
                <c:pt idx="240">
                  <c:v>1.072967410087585</c:v>
                </c:pt>
                <c:pt idx="241">
                  <c:v>1.076524972915649</c:v>
                </c:pt>
                <c:pt idx="242">
                  <c:v>1.1006544828414919</c:v>
                </c:pt>
                <c:pt idx="243">
                  <c:v>1.1173273324966431</c:v>
                </c:pt>
                <c:pt idx="244">
                  <c:v>1.1211773157119751</c:v>
                </c:pt>
                <c:pt idx="245">
                  <c:v>1.1150499582290649</c:v>
                </c:pt>
                <c:pt idx="246">
                  <c:v>1.1092221736907959</c:v>
                </c:pt>
                <c:pt idx="247">
                  <c:v>1.076987147331238</c:v>
                </c:pt>
                <c:pt idx="248">
                  <c:v>1.0712482929229741</c:v>
                </c:pt>
                <c:pt idx="249">
                  <c:v>1.077660083770752</c:v>
                </c:pt>
                <c:pt idx="250">
                  <c:v>1.076138854026794</c:v>
                </c:pt>
                <c:pt idx="251">
                  <c:v>1.0531008243560791</c:v>
                </c:pt>
                <c:pt idx="252">
                  <c:v>1.0077271461486821</c:v>
                </c:pt>
                <c:pt idx="253">
                  <c:v>1.0115286111831669</c:v>
                </c:pt>
                <c:pt idx="254">
                  <c:v>1.0358579158782959</c:v>
                </c:pt>
                <c:pt idx="255">
                  <c:v>0.99823957681655884</c:v>
                </c:pt>
                <c:pt idx="256">
                  <c:v>1.0046969652175901</c:v>
                </c:pt>
                <c:pt idx="257">
                  <c:v>0.98065668344497681</c:v>
                </c:pt>
                <c:pt idx="258">
                  <c:v>0.96804070472717285</c:v>
                </c:pt>
                <c:pt idx="259">
                  <c:v>0.98654192686080933</c:v>
                </c:pt>
                <c:pt idx="260">
                  <c:v>1.003913521766663</c:v>
                </c:pt>
                <c:pt idx="261">
                  <c:v>1.014035105705261</c:v>
                </c:pt>
                <c:pt idx="262">
                  <c:v>1.028003931045532</c:v>
                </c:pt>
                <c:pt idx="263">
                  <c:v>1.0324006080627439</c:v>
                </c:pt>
                <c:pt idx="264">
                  <c:v>1.027749180793762</c:v>
                </c:pt>
                <c:pt idx="265">
                  <c:v>1.0554524660110469</c:v>
                </c:pt>
                <c:pt idx="266">
                  <c:v>1.0672316551208501</c:v>
                </c:pt>
                <c:pt idx="267">
                  <c:v>1.0863362550735469</c:v>
                </c:pt>
                <c:pt idx="268">
                  <c:v>1.0857101678848271</c:v>
                </c:pt>
                <c:pt idx="269">
                  <c:v>1.1042108535766599</c:v>
                </c:pt>
                <c:pt idx="270">
                  <c:v>1.111972451210022</c:v>
                </c:pt>
                <c:pt idx="271">
                  <c:v>1.1017060279846189</c:v>
                </c:pt>
                <c:pt idx="272">
                  <c:v>1.1243433952331541</c:v>
                </c:pt>
                <c:pt idx="273">
                  <c:v>1.094641327857971</c:v>
                </c:pt>
                <c:pt idx="274">
                  <c:v>1.110094547271729</c:v>
                </c:pt>
                <c:pt idx="275">
                  <c:v>1.120946526527405</c:v>
                </c:pt>
                <c:pt idx="276">
                  <c:v>1.122076034545898</c:v>
                </c:pt>
                <c:pt idx="277">
                  <c:v>1.1359907388687129</c:v>
                </c:pt>
                <c:pt idx="278">
                  <c:v>1.1420624256134031</c:v>
                </c:pt>
                <c:pt idx="279">
                  <c:v>1.1390078067779541</c:v>
                </c:pt>
                <c:pt idx="280">
                  <c:v>1.1167808771133421</c:v>
                </c:pt>
                <c:pt idx="281">
                  <c:v>1.129840135574341</c:v>
                </c:pt>
                <c:pt idx="282">
                  <c:v>1.1455866098403931</c:v>
                </c:pt>
                <c:pt idx="283">
                  <c:v>1.1517149209976201</c:v>
                </c:pt>
                <c:pt idx="284">
                  <c:v>1.1552003622055049</c:v>
                </c:pt>
                <c:pt idx="285">
                  <c:v>1.1467381715774541</c:v>
                </c:pt>
                <c:pt idx="286">
                  <c:v>1.1459206342697139</c:v>
                </c:pt>
                <c:pt idx="287">
                  <c:v>1.157133102416992</c:v>
                </c:pt>
                <c:pt idx="288">
                  <c:v>1.1440446376800539</c:v>
                </c:pt>
                <c:pt idx="289">
                  <c:v>1.159211277961731</c:v>
                </c:pt>
                <c:pt idx="290">
                  <c:v>1.1379808187484739</c:v>
                </c:pt>
                <c:pt idx="291">
                  <c:v>1.143064141273499</c:v>
                </c:pt>
                <c:pt idx="292">
                  <c:v>1.1339617967605591</c:v>
                </c:pt>
                <c:pt idx="293">
                  <c:v>1.1338958740234379</c:v>
                </c:pt>
                <c:pt idx="294">
                  <c:v>1.149396657943726</c:v>
                </c:pt>
                <c:pt idx="295">
                  <c:v>1.1525018215179439</c:v>
                </c:pt>
                <c:pt idx="296">
                  <c:v>1.1621067523956301</c:v>
                </c:pt>
                <c:pt idx="297">
                  <c:v>1.1592544317245479</c:v>
                </c:pt>
                <c:pt idx="298">
                  <c:v>1.139545679092407</c:v>
                </c:pt>
                <c:pt idx="299">
                  <c:v>1.129154324531555</c:v>
                </c:pt>
                <c:pt idx="300">
                  <c:v>1.114853501319885</c:v>
                </c:pt>
                <c:pt idx="301">
                  <c:v>1.1292728185653691</c:v>
                </c:pt>
                <c:pt idx="302">
                  <c:v>1.1276594400405879</c:v>
                </c:pt>
                <c:pt idx="303">
                  <c:v>1.1347740888595581</c:v>
                </c:pt>
                <c:pt idx="304">
                  <c:v>1.1479389667510991</c:v>
                </c:pt>
                <c:pt idx="305">
                  <c:v>1.1386504173278811</c:v>
                </c:pt>
                <c:pt idx="306">
                  <c:v>1.1402827501296999</c:v>
                </c:pt>
                <c:pt idx="307">
                  <c:v>1.151597261428833</c:v>
                </c:pt>
                <c:pt idx="308">
                  <c:v>1.148400545120239</c:v>
                </c:pt>
                <c:pt idx="309">
                  <c:v>1.1509747505187991</c:v>
                </c:pt>
                <c:pt idx="310">
                  <c:v>1.1546487808227539</c:v>
                </c:pt>
                <c:pt idx="311">
                  <c:v>1.140658497810364</c:v>
                </c:pt>
                <c:pt idx="312">
                  <c:v>1.148740768432617</c:v>
                </c:pt>
                <c:pt idx="313">
                  <c:v>1.1567037105560301</c:v>
                </c:pt>
                <c:pt idx="314">
                  <c:v>1.151578545570374</c:v>
                </c:pt>
                <c:pt idx="315">
                  <c:v>1.1269745826721189</c:v>
                </c:pt>
                <c:pt idx="316">
                  <c:v>1.1082026958465581</c:v>
                </c:pt>
                <c:pt idx="317">
                  <c:v>1.095477819442749</c:v>
                </c:pt>
                <c:pt idx="318">
                  <c:v>1.0602331161499019</c:v>
                </c:pt>
                <c:pt idx="319">
                  <c:v>1.0783927440643311</c:v>
                </c:pt>
                <c:pt idx="320">
                  <c:v>1.097054719924927</c:v>
                </c:pt>
                <c:pt idx="321">
                  <c:v>1.073468685150146</c:v>
                </c:pt>
                <c:pt idx="322">
                  <c:v>1.0762403011322019</c:v>
                </c:pt>
                <c:pt idx="323">
                  <c:v>1.0813140869140621</c:v>
                </c:pt>
                <c:pt idx="324">
                  <c:v>1.090221166610718</c:v>
                </c:pt>
                <c:pt idx="325">
                  <c:v>1.0966320037841799</c:v>
                </c:pt>
                <c:pt idx="326">
                  <c:v>1.099043011665344</c:v>
                </c:pt>
                <c:pt idx="327">
                  <c:v>1.084396600723267</c:v>
                </c:pt>
                <c:pt idx="328">
                  <c:v>1.0930402278900151</c:v>
                </c:pt>
                <c:pt idx="329">
                  <c:v>1.0926259756088259</c:v>
                </c:pt>
                <c:pt idx="330">
                  <c:v>1.086661577224731</c:v>
                </c:pt>
                <c:pt idx="331">
                  <c:v>1.0938484668731689</c:v>
                </c:pt>
                <c:pt idx="332">
                  <c:v>1.087985515594482</c:v>
                </c:pt>
                <c:pt idx="333">
                  <c:v>1.0842605829238889</c:v>
                </c:pt>
                <c:pt idx="334">
                  <c:v>1.0433135032653811</c:v>
                </c:pt>
                <c:pt idx="335">
                  <c:v>1.0416523218154909</c:v>
                </c:pt>
                <c:pt idx="336">
                  <c:v>1.0297626256942749</c:v>
                </c:pt>
                <c:pt idx="337">
                  <c:v>1.019550085067749</c:v>
                </c:pt>
                <c:pt idx="338">
                  <c:v>0.98743420839309692</c:v>
                </c:pt>
                <c:pt idx="339">
                  <c:v>0.96874046325683594</c:v>
                </c:pt>
                <c:pt idx="340">
                  <c:v>0.9908636212348938</c:v>
                </c:pt>
                <c:pt idx="341">
                  <c:v>1.0012568235397341</c:v>
                </c:pt>
                <c:pt idx="342">
                  <c:v>0.98768055438995361</c:v>
                </c:pt>
                <c:pt idx="343">
                  <c:v>1.0046688318252559</c:v>
                </c:pt>
                <c:pt idx="344">
                  <c:v>1.0138338804245</c:v>
                </c:pt>
                <c:pt idx="345">
                  <c:v>1.0173273086547849</c:v>
                </c:pt>
                <c:pt idx="346">
                  <c:v>0.99364030361175537</c:v>
                </c:pt>
                <c:pt idx="347">
                  <c:v>0.9963868260383606</c:v>
                </c:pt>
                <c:pt idx="348">
                  <c:v>0.99632847309112549</c:v>
                </c:pt>
                <c:pt idx="349">
                  <c:v>1.012414932250977</c:v>
                </c:pt>
                <c:pt idx="350">
                  <c:v>1.0032192468643191</c:v>
                </c:pt>
                <c:pt idx="351">
                  <c:v>0.98146998882293701</c:v>
                </c:pt>
                <c:pt idx="352">
                  <c:v>0.96702802181243896</c:v>
                </c:pt>
                <c:pt idx="353">
                  <c:v>0.95395982265472412</c:v>
                </c:pt>
                <c:pt idx="354">
                  <c:v>0.96726316213607788</c:v>
                </c:pt>
                <c:pt idx="355">
                  <c:v>0.96342778205871582</c:v>
                </c:pt>
                <c:pt idx="356">
                  <c:v>0.98164719343185425</c:v>
                </c:pt>
                <c:pt idx="357">
                  <c:v>1.005334258079529</c:v>
                </c:pt>
                <c:pt idx="358">
                  <c:v>1.0184904336929319</c:v>
                </c:pt>
                <c:pt idx="359">
                  <c:v>1.0198923349380491</c:v>
                </c:pt>
                <c:pt idx="360">
                  <c:v>1.0058614015579219</c:v>
                </c:pt>
                <c:pt idx="361">
                  <c:v>1.02097475528717</c:v>
                </c:pt>
                <c:pt idx="362">
                  <c:v>1.026640892028809</c:v>
                </c:pt>
                <c:pt idx="363">
                  <c:v>1.0522012710571289</c:v>
                </c:pt>
                <c:pt idx="364">
                  <c:v>1.0588972568511961</c:v>
                </c:pt>
                <c:pt idx="365">
                  <c:v>1.0614596605300901</c:v>
                </c:pt>
                <c:pt idx="366">
                  <c:v>1.0615789890289311</c:v>
                </c:pt>
                <c:pt idx="367">
                  <c:v>1.0605002641677861</c:v>
                </c:pt>
                <c:pt idx="368">
                  <c:v>1.0700439214706421</c:v>
                </c:pt>
                <c:pt idx="369">
                  <c:v>1.054815888404846</c:v>
                </c:pt>
                <c:pt idx="370">
                  <c:v>1.0758404731750491</c:v>
                </c:pt>
                <c:pt idx="371">
                  <c:v>1.0849249362945561</c:v>
                </c:pt>
                <c:pt idx="372">
                  <c:v>1.0915863513946531</c:v>
                </c:pt>
                <c:pt idx="373">
                  <c:v>1.091411709785461</c:v>
                </c:pt>
                <c:pt idx="374">
                  <c:v>1.079917430877686</c:v>
                </c:pt>
                <c:pt idx="375">
                  <c:v>1.0811107158660891</c:v>
                </c:pt>
                <c:pt idx="376">
                  <c:v>1.066692590713501</c:v>
                </c:pt>
                <c:pt idx="377">
                  <c:v>1.0703824758529661</c:v>
                </c:pt>
                <c:pt idx="378">
                  <c:v>1.028643846511841</c:v>
                </c:pt>
                <c:pt idx="379">
                  <c:v>1.0330231189727781</c:v>
                </c:pt>
                <c:pt idx="380">
                  <c:v>1.05019199848175</c:v>
                </c:pt>
                <c:pt idx="381">
                  <c:v>1.0436191558837891</c:v>
                </c:pt>
                <c:pt idx="382">
                  <c:v>1.031896710395813</c:v>
                </c:pt>
                <c:pt idx="383">
                  <c:v>1.0354956388473511</c:v>
                </c:pt>
                <c:pt idx="384">
                  <c:v>1.027986884117126</c:v>
                </c:pt>
                <c:pt idx="385">
                  <c:v>1.0311950445175171</c:v>
                </c:pt>
                <c:pt idx="386">
                  <c:v>1.036602139472961</c:v>
                </c:pt>
                <c:pt idx="387">
                  <c:v>1.0164457559585569</c:v>
                </c:pt>
                <c:pt idx="388">
                  <c:v>0.96555739641189575</c:v>
                </c:pt>
                <c:pt idx="389">
                  <c:v>0.96251094341278076</c:v>
                </c:pt>
                <c:pt idx="390">
                  <c:v>0.97624289989471436</c:v>
                </c:pt>
                <c:pt idx="391">
                  <c:v>0.99311947822570801</c:v>
                </c:pt>
                <c:pt idx="392">
                  <c:v>1.004599809646606</c:v>
                </c:pt>
                <c:pt idx="393">
                  <c:v>1.0192774534225459</c:v>
                </c:pt>
                <c:pt idx="394">
                  <c:v>1.010716438293457</c:v>
                </c:pt>
                <c:pt idx="395">
                  <c:v>1.006293892860413</c:v>
                </c:pt>
                <c:pt idx="396">
                  <c:v>0.9890410304069519</c:v>
                </c:pt>
                <c:pt idx="397">
                  <c:v>0.9798816442489624</c:v>
                </c:pt>
                <c:pt idx="398">
                  <c:v>0.97295671701431274</c:v>
                </c:pt>
                <c:pt idx="399">
                  <c:v>0.98877811431884766</c:v>
                </c:pt>
                <c:pt idx="400">
                  <c:v>0.98722994327545166</c:v>
                </c:pt>
                <c:pt idx="401">
                  <c:v>1.0077846050262449</c:v>
                </c:pt>
                <c:pt idx="402">
                  <c:v>1.010070323944092</c:v>
                </c:pt>
                <c:pt idx="403">
                  <c:v>1.00109326839447</c:v>
                </c:pt>
                <c:pt idx="404">
                  <c:v>0.99252468347549438</c:v>
                </c:pt>
                <c:pt idx="405">
                  <c:v>0.9878007173538208</c:v>
                </c:pt>
                <c:pt idx="406">
                  <c:v>0.9798927903175354</c:v>
                </c:pt>
                <c:pt idx="407">
                  <c:v>0.96872466802597046</c:v>
                </c:pt>
                <c:pt idx="408">
                  <c:v>0.94488918781280518</c:v>
                </c:pt>
                <c:pt idx="409">
                  <c:v>0.93749594688415527</c:v>
                </c:pt>
                <c:pt idx="410">
                  <c:v>0.96011507511138916</c:v>
                </c:pt>
                <c:pt idx="411">
                  <c:v>0.94981330633163452</c:v>
                </c:pt>
                <c:pt idx="412">
                  <c:v>0.94392585754394531</c:v>
                </c:pt>
                <c:pt idx="413">
                  <c:v>0.92843955755233765</c:v>
                </c:pt>
                <c:pt idx="414">
                  <c:v>0.9391058087348938</c:v>
                </c:pt>
                <c:pt idx="415">
                  <c:v>0.93985742330551147</c:v>
                </c:pt>
                <c:pt idx="416">
                  <c:v>0.93970489501953125</c:v>
                </c:pt>
                <c:pt idx="417">
                  <c:v>0.92121517658233643</c:v>
                </c:pt>
                <c:pt idx="418">
                  <c:v>0.9256666898727417</c:v>
                </c:pt>
                <c:pt idx="419">
                  <c:v>0.95314407348632813</c:v>
                </c:pt>
                <c:pt idx="420">
                  <c:v>0.92565524578094482</c:v>
                </c:pt>
                <c:pt idx="421">
                  <c:v>0.91806042194366455</c:v>
                </c:pt>
                <c:pt idx="422">
                  <c:v>0.90327644348144531</c:v>
                </c:pt>
                <c:pt idx="423">
                  <c:v>0.90702337026596069</c:v>
                </c:pt>
                <c:pt idx="424">
                  <c:v>0.89176249504089355</c:v>
                </c:pt>
                <c:pt idx="425">
                  <c:v>0.86306357383728027</c:v>
                </c:pt>
                <c:pt idx="426">
                  <c:v>0.85989046096801758</c:v>
                </c:pt>
                <c:pt idx="427">
                  <c:v>0.85448366403579712</c:v>
                </c:pt>
                <c:pt idx="428">
                  <c:v>0.85121738910675049</c:v>
                </c:pt>
                <c:pt idx="429">
                  <c:v>0.880809485912323</c:v>
                </c:pt>
                <c:pt idx="430">
                  <c:v>0.89222419261932373</c:v>
                </c:pt>
                <c:pt idx="431">
                  <c:v>0.88850986957550049</c:v>
                </c:pt>
                <c:pt idx="432">
                  <c:v>0.89116919040679932</c:v>
                </c:pt>
                <c:pt idx="433">
                  <c:v>0.86439323425292969</c:v>
                </c:pt>
                <c:pt idx="434">
                  <c:v>0.85929763317108154</c:v>
                </c:pt>
                <c:pt idx="435">
                  <c:v>0.83394789695739746</c:v>
                </c:pt>
                <c:pt idx="436">
                  <c:v>0.81861460208892822</c:v>
                </c:pt>
                <c:pt idx="437">
                  <c:v>0.83312207460403442</c:v>
                </c:pt>
                <c:pt idx="438">
                  <c:v>0.85680258274078369</c:v>
                </c:pt>
                <c:pt idx="439">
                  <c:v>0.86603546142578125</c:v>
                </c:pt>
                <c:pt idx="440">
                  <c:v>0.8670615553855896</c:v>
                </c:pt>
                <c:pt idx="441">
                  <c:v>0.8870844841003418</c:v>
                </c:pt>
                <c:pt idx="442">
                  <c:v>0.89166885614395142</c:v>
                </c:pt>
                <c:pt idx="443">
                  <c:v>0.89177340269088745</c:v>
                </c:pt>
                <c:pt idx="444">
                  <c:v>0.90803778171539307</c:v>
                </c:pt>
                <c:pt idx="445">
                  <c:v>0.91357529163360596</c:v>
                </c:pt>
                <c:pt idx="446">
                  <c:v>0.92104685306549072</c:v>
                </c:pt>
                <c:pt idx="447">
                  <c:v>0.91739869117736816</c:v>
                </c:pt>
                <c:pt idx="448">
                  <c:v>0.90464311838150024</c:v>
                </c:pt>
                <c:pt idx="449">
                  <c:v>0.91990375518798828</c:v>
                </c:pt>
                <c:pt idx="450">
                  <c:v>0.9061627984046936</c:v>
                </c:pt>
                <c:pt idx="451">
                  <c:v>0.9056662917137146</c:v>
                </c:pt>
                <c:pt idx="452">
                  <c:v>0.92738693952560425</c:v>
                </c:pt>
                <c:pt idx="453">
                  <c:v>0.93476629257202148</c:v>
                </c:pt>
                <c:pt idx="454">
                  <c:v>0.91150295734405518</c:v>
                </c:pt>
                <c:pt idx="455">
                  <c:v>0.90954381227493286</c:v>
                </c:pt>
                <c:pt idx="456">
                  <c:v>0.88361936807632446</c:v>
                </c:pt>
                <c:pt idx="457">
                  <c:v>0.88437247276306152</c:v>
                </c:pt>
                <c:pt idx="458">
                  <c:v>0.88243144750595093</c:v>
                </c:pt>
                <c:pt idx="459">
                  <c:v>0.87903475761413574</c:v>
                </c:pt>
                <c:pt idx="460">
                  <c:v>0.87738001346588135</c:v>
                </c:pt>
                <c:pt idx="461">
                  <c:v>0.87204766273498535</c:v>
                </c:pt>
                <c:pt idx="462">
                  <c:v>0.87292653322219849</c:v>
                </c:pt>
                <c:pt idx="463">
                  <c:v>0.88748979568481445</c:v>
                </c:pt>
                <c:pt idx="464">
                  <c:v>0.85166662931442261</c:v>
                </c:pt>
                <c:pt idx="465">
                  <c:v>0.8688511848449707</c:v>
                </c:pt>
                <c:pt idx="466">
                  <c:v>0.85101985931396484</c:v>
                </c:pt>
                <c:pt idx="467">
                  <c:v>0.82319223880767822</c:v>
                </c:pt>
                <c:pt idx="468">
                  <c:v>0.82309794425964355</c:v>
                </c:pt>
                <c:pt idx="469">
                  <c:v>0.8253941535949707</c:v>
                </c:pt>
                <c:pt idx="470">
                  <c:v>0.82494509220123291</c:v>
                </c:pt>
                <c:pt idx="471">
                  <c:v>0.81686395406723022</c:v>
                </c:pt>
                <c:pt idx="472">
                  <c:v>0.80621659755706787</c:v>
                </c:pt>
                <c:pt idx="473">
                  <c:v>0.77819430828094482</c:v>
                </c:pt>
                <c:pt idx="474">
                  <c:v>0.76327306032180786</c:v>
                </c:pt>
                <c:pt idx="475">
                  <c:v>0.74233794212341309</c:v>
                </c:pt>
                <c:pt idx="476">
                  <c:v>0.7641068696975708</c:v>
                </c:pt>
                <c:pt idx="477">
                  <c:v>0.76580822467803955</c:v>
                </c:pt>
                <c:pt idx="478">
                  <c:v>0.76349014043807983</c:v>
                </c:pt>
                <c:pt idx="479">
                  <c:v>0.74519753456115723</c:v>
                </c:pt>
                <c:pt idx="480">
                  <c:v>0.73545968532562256</c:v>
                </c:pt>
                <c:pt idx="481">
                  <c:v>0.74185174703598022</c:v>
                </c:pt>
                <c:pt idx="482">
                  <c:v>0.73754382133483887</c:v>
                </c:pt>
                <c:pt idx="483">
                  <c:v>0.71883273124694824</c:v>
                </c:pt>
                <c:pt idx="484">
                  <c:v>0.71509850025177002</c:v>
                </c:pt>
                <c:pt idx="485">
                  <c:v>0.7150498628616333</c:v>
                </c:pt>
                <c:pt idx="486">
                  <c:v>0.72833651304244995</c:v>
                </c:pt>
                <c:pt idx="487">
                  <c:v>0.71171736717224121</c:v>
                </c:pt>
                <c:pt idx="488">
                  <c:v>0.68543887138366699</c:v>
                </c:pt>
                <c:pt idx="489">
                  <c:v>0.68837690353393555</c:v>
                </c:pt>
                <c:pt idx="490">
                  <c:v>0.71632587909698486</c:v>
                </c:pt>
                <c:pt idx="491">
                  <c:v>0.74586421251296997</c:v>
                </c:pt>
                <c:pt idx="492">
                  <c:v>0.74616539478302002</c:v>
                </c:pt>
                <c:pt idx="493">
                  <c:v>0.74595803022384644</c:v>
                </c:pt>
                <c:pt idx="494">
                  <c:v>0.72096258401870728</c:v>
                </c:pt>
                <c:pt idx="495">
                  <c:v>0.69796657562255859</c:v>
                </c:pt>
                <c:pt idx="496">
                  <c:v>0.7368321418762207</c:v>
                </c:pt>
                <c:pt idx="497">
                  <c:v>0.72188806533813477</c:v>
                </c:pt>
                <c:pt idx="498">
                  <c:v>0.72922611236572266</c:v>
                </c:pt>
                <c:pt idx="499">
                  <c:v>0.73922288417816162</c:v>
                </c:pt>
                <c:pt idx="500">
                  <c:v>0.73405170440673828</c:v>
                </c:pt>
                <c:pt idx="501">
                  <c:v>0.73451656103134155</c:v>
                </c:pt>
                <c:pt idx="502">
                  <c:v>0.72821587324142456</c:v>
                </c:pt>
                <c:pt idx="503">
                  <c:v>0.74202096462249756</c:v>
                </c:pt>
                <c:pt idx="504">
                  <c:v>0.7542603611946106</c:v>
                </c:pt>
                <c:pt idx="505">
                  <c:v>0.76080513000488281</c:v>
                </c:pt>
                <c:pt idx="506">
                  <c:v>0.74841630458831787</c:v>
                </c:pt>
                <c:pt idx="507">
                  <c:v>0.7681882381439209</c:v>
                </c:pt>
                <c:pt idx="508">
                  <c:v>0.77361178398132324</c:v>
                </c:pt>
                <c:pt idx="509">
                  <c:v>0.77771031856536865</c:v>
                </c:pt>
                <c:pt idx="510">
                  <c:v>0.78476589918136597</c:v>
                </c:pt>
                <c:pt idx="511">
                  <c:v>0.78582489490509033</c:v>
                </c:pt>
                <c:pt idx="512">
                  <c:v>0.79775822162628174</c:v>
                </c:pt>
                <c:pt idx="513">
                  <c:v>0.7975471019744873</c:v>
                </c:pt>
                <c:pt idx="514">
                  <c:v>0.79489481449127197</c:v>
                </c:pt>
                <c:pt idx="515">
                  <c:v>0.7969353199005127</c:v>
                </c:pt>
                <c:pt idx="516">
                  <c:v>0.80671048164367676</c:v>
                </c:pt>
                <c:pt idx="517">
                  <c:v>0.82247364521026611</c:v>
                </c:pt>
                <c:pt idx="518">
                  <c:v>0.82512319087982178</c:v>
                </c:pt>
                <c:pt idx="519">
                  <c:v>0.83759450912475586</c:v>
                </c:pt>
                <c:pt idx="520">
                  <c:v>0.83926689624786377</c:v>
                </c:pt>
                <c:pt idx="521">
                  <c:v>0.83508747816085815</c:v>
                </c:pt>
                <c:pt idx="522">
                  <c:v>0.82406556606292725</c:v>
                </c:pt>
                <c:pt idx="523">
                  <c:v>0.82841962575912476</c:v>
                </c:pt>
                <c:pt idx="524">
                  <c:v>0.84597557783126831</c:v>
                </c:pt>
                <c:pt idx="525">
                  <c:v>0.8468586802482605</c:v>
                </c:pt>
                <c:pt idx="526">
                  <c:v>0.83843284845352173</c:v>
                </c:pt>
                <c:pt idx="527">
                  <c:v>0.83221739530563354</c:v>
                </c:pt>
                <c:pt idx="528">
                  <c:v>0.84539830684661865</c:v>
                </c:pt>
                <c:pt idx="529">
                  <c:v>0.85794633626937866</c:v>
                </c:pt>
                <c:pt idx="530">
                  <c:v>0.86307692527770996</c:v>
                </c:pt>
                <c:pt idx="531">
                  <c:v>0.87175959348678589</c:v>
                </c:pt>
                <c:pt idx="532">
                  <c:v>0.83257627487182617</c:v>
                </c:pt>
                <c:pt idx="533">
                  <c:v>0.8224758505821228</c:v>
                </c:pt>
                <c:pt idx="534">
                  <c:v>0.84423673152923584</c:v>
                </c:pt>
                <c:pt idx="535">
                  <c:v>0.85384136438369751</c:v>
                </c:pt>
                <c:pt idx="536">
                  <c:v>0.83524435758590698</c:v>
                </c:pt>
                <c:pt idx="537">
                  <c:v>0.83831292390823364</c:v>
                </c:pt>
                <c:pt idx="538">
                  <c:v>0.83437573909759521</c:v>
                </c:pt>
                <c:pt idx="539">
                  <c:v>0.81826537847518921</c:v>
                </c:pt>
                <c:pt idx="540">
                  <c:v>0.81740707159042358</c:v>
                </c:pt>
                <c:pt idx="541">
                  <c:v>0.81441879272460938</c:v>
                </c:pt>
                <c:pt idx="542">
                  <c:v>0.77810674905776978</c:v>
                </c:pt>
                <c:pt idx="543">
                  <c:v>0.76376974582672119</c:v>
                </c:pt>
                <c:pt idx="544">
                  <c:v>0.76179748773574829</c:v>
                </c:pt>
                <c:pt idx="545">
                  <c:v>0.78736865520477295</c:v>
                </c:pt>
                <c:pt idx="546">
                  <c:v>0.79238021373748779</c:v>
                </c:pt>
                <c:pt idx="547">
                  <c:v>0.78321391344070435</c:v>
                </c:pt>
                <c:pt idx="548">
                  <c:v>0.79238265752792358</c:v>
                </c:pt>
                <c:pt idx="549">
                  <c:v>0.79515570402145386</c:v>
                </c:pt>
                <c:pt idx="550">
                  <c:v>0.81163883209228516</c:v>
                </c:pt>
                <c:pt idx="551">
                  <c:v>0.81935769319534302</c:v>
                </c:pt>
                <c:pt idx="552">
                  <c:v>0.82168817520141602</c:v>
                </c:pt>
                <c:pt idx="553">
                  <c:v>0.80966544151306152</c:v>
                </c:pt>
                <c:pt idx="554">
                  <c:v>0.82805103063583374</c:v>
                </c:pt>
                <c:pt idx="555">
                  <c:v>0.82597428560256958</c:v>
                </c:pt>
                <c:pt idx="556">
                  <c:v>0.83303290605545044</c:v>
                </c:pt>
                <c:pt idx="557">
                  <c:v>0.82304662466049194</c:v>
                </c:pt>
                <c:pt idx="558">
                  <c:v>0.8174329400062561</c:v>
                </c:pt>
                <c:pt idx="559">
                  <c:v>0.82914149761199951</c:v>
                </c:pt>
                <c:pt idx="560">
                  <c:v>0.82493150234222412</c:v>
                </c:pt>
                <c:pt idx="561">
                  <c:v>0.81704115867614746</c:v>
                </c:pt>
                <c:pt idx="562">
                  <c:v>0.82899612188339233</c:v>
                </c:pt>
                <c:pt idx="563">
                  <c:v>0.83246457576751709</c:v>
                </c:pt>
                <c:pt idx="564">
                  <c:v>0.83785736560821533</c:v>
                </c:pt>
                <c:pt idx="565">
                  <c:v>0.84377723932266235</c:v>
                </c:pt>
                <c:pt idx="566">
                  <c:v>0.84353554248809814</c:v>
                </c:pt>
                <c:pt idx="567">
                  <c:v>0.82882022857666016</c:v>
                </c:pt>
                <c:pt idx="568">
                  <c:v>0.83186602592468262</c:v>
                </c:pt>
                <c:pt idx="569">
                  <c:v>0.82835537195205688</c:v>
                </c:pt>
                <c:pt idx="570">
                  <c:v>0.82717639207839966</c:v>
                </c:pt>
                <c:pt idx="571">
                  <c:v>0.82623690366744995</c:v>
                </c:pt>
                <c:pt idx="572">
                  <c:v>0.81607669591903687</c:v>
                </c:pt>
                <c:pt idx="573">
                  <c:v>0.82808804512023926</c:v>
                </c:pt>
                <c:pt idx="574">
                  <c:v>0.81508362293243408</c:v>
                </c:pt>
                <c:pt idx="575">
                  <c:v>0.8145681619644165</c:v>
                </c:pt>
                <c:pt idx="576">
                  <c:v>0.82738995552062988</c:v>
                </c:pt>
                <c:pt idx="577">
                  <c:v>0.82691377401351929</c:v>
                </c:pt>
                <c:pt idx="578">
                  <c:v>0.8200410008430481</c:v>
                </c:pt>
                <c:pt idx="579">
                  <c:v>0.81054836511611938</c:v>
                </c:pt>
                <c:pt idx="580">
                  <c:v>0.8221282958984375</c:v>
                </c:pt>
                <c:pt idx="581">
                  <c:v>0.83510929346084595</c:v>
                </c:pt>
                <c:pt idx="582">
                  <c:v>0.83656764030456543</c:v>
                </c:pt>
                <c:pt idx="583">
                  <c:v>0.83687394857406616</c:v>
                </c:pt>
                <c:pt idx="584">
                  <c:v>0.83483260869979858</c:v>
                </c:pt>
                <c:pt idx="585">
                  <c:v>0.80749213695526123</c:v>
                </c:pt>
                <c:pt idx="586">
                  <c:v>0.8065570592880249</c:v>
                </c:pt>
                <c:pt idx="587">
                  <c:v>0.8026663064956665</c:v>
                </c:pt>
                <c:pt idx="588">
                  <c:v>0.79842442274093628</c:v>
                </c:pt>
                <c:pt idx="589">
                  <c:v>0.79463887214660645</c:v>
                </c:pt>
                <c:pt idx="590">
                  <c:v>0.80938857793807983</c:v>
                </c:pt>
                <c:pt idx="591">
                  <c:v>0.80450081825256348</c:v>
                </c:pt>
                <c:pt idx="592">
                  <c:v>0.81932353973388672</c:v>
                </c:pt>
                <c:pt idx="593">
                  <c:v>0.8143807053565979</c:v>
                </c:pt>
                <c:pt idx="594">
                  <c:v>0.81355327367782593</c:v>
                </c:pt>
                <c:pt idx="595">
                  <c:v>0.82152009010314941</c:v>
                </c:pt>
                <c:pt idx="596">
                  <c:v>0.81555187702178955</c:v>
                </c:pt>
                <c:pt idx="597">
                  <c:v>0.81067633628845215</c:v>
                </c:pt>
                <c:pt idx="598">
                  <c:v>0.80058705806732178</c:v>
                </c:pt>
                <c:pt idx="599">
                  <c:v>0.77879989147186279</c:v>
                </c:pt>
                <c:pt idx="600">
                  <c:v>0.77809888124465942</c:v>
                </c:pt>
                <c:pt idx="601">
                  <c:v>0.77507370710372925</c:v>
                </c:pt>
                <c:pt idx="602">
                  <c:v>0.76424175500869751</c:v>
                </c:pt>
                <c:pt idx="603">
                  <c:v>0.77386128902435303</c:v>
                </c:pt>
                <c:pt idx="604">
                  <c:v>0.78245341777801514</c:v>
                </c:pt>
                <c:pt idx="605">
                  <c:v>0.78385245800018311</c:v>
                </c:pt>
                <c:pt idx="606">
                  <c:v>0.77983260154724121</c:v>
                </c:pt>
                <c:pt idx="607">
                  <c:v>0.76209759712219238</c:v>
                </c:pt>
                <c:pt idx="608">
                  <c:v>0.77733504772186279</c:v>
                </c:pt>
                <c:pt idx="609">
                  <c:v>0.75777298212051392</c:v>
                </c:pt>
                <c:pt idx="610">
                  <c:v>0.75038433074951172</c:v>
                </c:pt>
                <c:pt idx="611">
                  <c:v>0.75895440578460693</c:v>
                </c:pt>
                <c:pt idx="612">
                  <c:v>0.76925438642501831</c:v>
                </c:pt>
                <c:pt idx="613">
                  <c:v>0.76586151123046875</c:v>
                </c:pt>
                <c:pt idx="614">
                  <c:v>0.73821645975112915</c:v>
                </c:pt>
                <c:pt idx="615">
                  <c:v>0.74338829517364502</c:v>
                </c:pt>
                <c:pt idx="616">
                  <c:v>0.74752670526504517</c:v>
                </c:pt>
                <c:pt idx="617">
                  <c:v>0.75640207529067993</c:v>
                </c:pt>
                <c:pt idx="618">
                  <c:v>0.75133144855499268</c:v>
                </c:pt>
                <c:pt idx="619">
                  <c:v>0.74418425559997559</c:v>
                </c:pt>
                <c:pt idx="620">
                  <c:v>0.74936431646347046</c:v>
                </c:pt>
                <c:pt idx="621">
                  <c:v>0.74289757013320923</c:v>
                </c:pt>
                <c:pt idx="622">
                  <c:v>0.73626494407653809</c:v>
                </c:pt>
                <c:pt idx="623">
                  <c:v>0.7320859432220459</c:v>
                </c:pt>
                <c:pt idx="624">
                  <c:v>0.71733981370925903</c:v>
                </c:pt>
                <c:pt idx="625">
                  <c:v>0.70435059070587158</c:v>
                </c:pt>
                <c:pt idx="626">
                  <c:v>0.71705716848373413</c:v>
                </c:pt>
                <c:pt idx="627">
                  <c:v>0.71252650022506714</c:v>
                </c:pt>
                <c:pt idx="628">
                  <c:v>0.72679394483566284</c:v>
                </c:pt>
                <c:pt idx="629">
                  <c:v>0.7440529465675354</c:v>
                </c:pt>
                <c:pt idx="630">
                  <c:v>0.75096112489700317</c:v>
                </c:pt>
                <c:pt idx="631">
                  <c:v>0.74833762645721436</c:v>
                </c:pt>
                <c:pt idx="632">
                  <c:v>0.7591671347618103</c:v>
                </c:pt>
                <c:pt idx="633">
                  <c:v>0.7571139931678772</c:v>
                </c:pt>
                <c:pt idx="634">
                  <c:v>0.73977959156036377</c:v>
                </c:pt>
                <c:pt idx="635">
                  <c:v>0.74679923057556152</c:v>
                </c:pt>
                <c:pt idx="636">
                  <c:v>0.73816072940826416</c:v>
                </c:pt>
                <c:pt idx="637">
                  <c:v>0.73280739784240723</c:v>
                </c:pt>
                <c:pt idx="638">
                  <c:v>0.73279625177383423</c:v>
                </c:pt>
                <c:pt idx="639">
                  <c:v>0.73338955640792847</c:v>
                </c:pt>
                <c:pt idx="640">
                  <c:v>0.74371534585952759</c:v>
                </c:pt>
                <c:pt idx="641">
                  <c:v>0.73710662126541138</c:v>
                </c:pt>
                <c:pt idx="642">
                  <c:v>0.74198460578918457</c:v>
                </c:pt>
                <c:pt idx="643">
                  <c:v>0.72810781002044678</c:v>
                </c:pt>
                <c:pt idx="644">
                  <c:v>0.70995545387268066</c:v>
                </c:pt>
                <c:pt idx="645">
                  <c:v>0.71367025375366211</c:v>
                </c:pt>
                <c:pt idx="646">
                  <c:v>0.70888727903366089</c:v>
                </c:pt>
                <c:pt idx="647">
                  <c:v>0.69772958755493164</c:v>
                </c:pt>
                <c:pt idx="648">
                  <c:v>0.69996023178100586</c:v>
                </c:pt>
                <c:pt idx="649">
                  <c:v>0.71351706981658936</c:v>
                </c:pt>
                <c:pt idx="650">
                  <c:v>0.70560669898986816</c:v>
                </c:pt>
                <c:pt idx="651">
                  <c:v>0.70939111709594727</c:v>
                </c:pt>
                <c:pt idx="652">
                  <c:v>0.71744775772094727</c:v>
                </c:pt>
                <c:pt idx="653">
                  <c:v>0.74347168207168579</c:v>
                </c:pt>
                <c:pt idx="654">
                  <c:v>0.74992507696151733</c:v>
                </c:pt>
                <c:pt idx="655">
                  <c:v>0.74691134691238403</c:v>
                </c:pt>
                <c:pt idx="656">
                  <c:v>0.75271576642990112</c:v>
                </c:pt>
                <c:pt idx="657">
                  <c:v>0.74227643013000488</c:v>
                </c:pt>
                <c:pt idx="658">
                  <c:v>0.74422484636306763</c:v>
                </c:pt>
                <c:pt idx="659">
                  <c:v>0.72185510396957397</c:v>
                </c:pt>
                <c:pt idx="660">
                  <c:v>0.71885746717453003</c:v>
                </c:pt>
                <c:pt idx="661">
                  <c:v>0.72590434551239014</c:v>
                </c:pt>
                <c:pt idx="662">
                  <c:v>0.70492380857467651</c:v>
                </c:pt>
                <c:pt idx="663">
                  <c:v>0.70089882612228394</c:v>
                </c:pt>
                <c:pt idx="664">
                  <c:v>0.70612728595733643</c:v>
                </c:pt>
                <c:pt idx="665">
                  <c:v>0.70105445384979248</c:v>
                </c:pt>
                <c:pt idx="666">
                  <c:v>0.68490844964981079</c:v>
                </c:pt>
                <c:pt idx="667">
                  <c:v>0.70031291246414185</c:v>
                </c:pt>
                <c:pt idx="668">
                  <c:v>0.71339356899261475</c:v>
                </c:pt>
                <c:pt idx="669">
                  <c:v>0.7097400426864624</c:v>
                </c:pt>
                <c:pt idx="670">
                  <c:v>0.72807836532592773</c:v>
                </c:pt>
                <c:pt idx="671">
                  <c:v>0.73505812883377075</c:v>
                </c:pt>
                <c:pt idx="672">
                  <c:v>0.72416061162948608</c:v>
                </c:pt>
                <c:pt idx="673">
                  <c:v>0.72245591878890991</c:v>
                </c:pt>
                <c:pt idx="674">
                  <c:v>0.71861892938613892</c:v>
                </c:pt>
                <c:pt idx="675">
                  <c:v>0.72085738182067871</c:v>
                </c:pt>
                <c:pt idx="676">
                  <c:v>0.72254043817520142</c:v>
                </c:pt>
                <c:pt idx="677">
                  <c:v>0.73459255695343018</c:v>
                </c:pt>
                <c:pt idx="678">
                  <c:v>0.73249906301498413</c:v>
                </c:pt>
                <c:pt idx="679">
                  <c:v>0.73540705442428589</c:v>
                </c:pt>
                <c:pt idx="680">
                  <c:v>0.72661799192428589</c:v>
                </c:pt>
                <c:pt idx="681">
                  <c:v>0.72636246681213379</c:v>
                </c:pt>
                <c:pt idx="682">
                  <c:v>0.71928399801254272</c:v>
                </c:pt>
                <c:pt idx="683">
                  <c:v>0.7052653431892395</c:v>
                </c:pt>
                <c:pt idx="684">
                  <c:v>0.70429509878158569</c:v>
                </c:pt>
                <c:pt idx="685">
                  <c:v>0.70468389987945557</c:v>
                </c:pt>
                <c:pt idx="686">
                  <c:v>0.70633596181869507</c:v>
                </c:pt>
                <c:pt idx="687">
                  <c:v>0.71973389387130737</c:v>
                </c:pt>
                <c:pt idx="688">
                  <c:v>0.72449660301208496</c:v>
                </c:pt>
                <c:pt idx="689">
                  <c:v>0.72133070230484009</c:v>
                </c:pt>
                <c:pt idx="690">
                  <c:v>0.71640521287918091</c:v>
                </c:pt>
                <c:pt idx="691">
                  <c:v>0.71548688411712646</c:v>
                </c:pt>
                <c:pt idx="692">
                  <c:v>0.69774585962295532</c:v>
                </c:pt>
                <c:pt idx="693">
                  <c:v>0.69493889808654785</c:v>
                </c:pt>
                <c:pt idx="694">
                  <c:v>0.6992485523223877</c:v>
                </c:pt>
                <c:pt idx="695">
                  <c:v>0.68493789434432983</c:v>
                </c:pt>
                <c:pt idx="696">
                  <c:v>0.68697410821914673</c:v>
                </c:pt>
                <c:pt idx="697">
                  <c:v>0.67484325170516968</c:v>
                </c:pt>
                <c:pt idx="698">
                  <c:v>0.67089903354644775</c:v>
                </c:pt>
                <c:pt idx="699">
                  <c:v>0.67246097326278687</c:v>
                </c:pt>
                <c:pt idx="700">
                  <c:v>0.66979092359542847</c:v>
                </c:pt>
                <c:pt idx="701">
                  <c:v>0.67672455310821533</c:v>
                </c:pt>
                <c:pt idx="702">
                  <c:v>0.66776430606842041</c:v>
                </c:pt>
                <c:pt idx="703">
                  <c:v>0.67007541656494141</c:v>
                </c:pt>
                <c:pt idx="704">
                  <c:v>0.66224175691604614</c:v>
                </c:pt>
                <c:pt idx="705">
                  <c:v>0.63857442140579224</c:v>
                </c:pt>
                <c:pt idx="706">
                  <c:v>0.62438750267028809</c:v>
                </c:pt>
                <c:pt idx="707">
                  <c:v>0.61851024627685547</c:v>
                </c:pt>
                <c:pt idx="708">
                  <c:v>0.62797415256500244</c:v>
                </c:pt>
                <c:pt idx="709">
                  <c:v>0.61292701959609985</c:v>
                </c:pt>
                <c:pt idx="710">
                  <c:v>0.62056946754455566</c:v>
                </c:pt>
                <c:pt idx="711">
                  <c:v>0.64348316192626953</c:v>
                </c:pt>
                <c:pt idx="712">
                  <c:v>0.64307337999343872</c:v>
                </c:pt>
                <c:pt idx="713">
                  <c:v>0.65775370597839355</c:v>
                </c:pt>
                <c:pt idx="714">
                  <c:v>0.66935569047927856</c:v>
                </c:pt>
                <c:pt idx="715">
                  <c:v>0.66485118865966797</c:v>
                </c:pt>
                <c:pt idx="716">
                  <c:v>0.6650424599647522</c:v>
                </c:pt>
                <c:pt idx="717">
                  <c:v>0.6562114953994751</c:v>
                </c:pt>
                <c:pt idx="718">
                  <c:v>0.68362468481063843</c:v>
                </c:pt>
                <c:pt idx="719">
                  <c:v>0.68934208154678345</c:v>
                </c:pt>
                <c:pt idx="720">
                  <c:v>0.68816244602203369</c:v>
                </c:pt>
                <c:pt idx="721">
                  <c:v>0.69095116853713989</c:v>
                </c:pt>
                <c:pt idx="722">
                  <c:v>0.69312894344329834</c:v>
                </c:pt>
                <c:pt idx="723">
                  <c:v>0.69139301776885986</c:v>
                </c:pt>
                <c:pt idx="724">
                  <c:v>0.69509941339492798</c:v>
                </c:pt>
                <c:pt idx="725">
                  <c:v>0.71101599931716919</c:v>
                </c:pt>
                <c:pt idx="726">
                  <c:v>0.71984201669692993</c:v>
                </c:pt>
                <c:pt idx="727">
                  <c:v>0.7133331298828125</c:v>
                </c:pt>
                <c:pt idx="728">
                  <c:v>0.72129571437835693</c:v>
                </c:pt>
                <c:pt idx="729">
                  <c:v>0.73036205768585205</c:v>
                </c:pt>
                <c:pt idx="730">
                  <c:v>0.7264360785484314</c:v>
                </c:pt>
                <c:pt idx="731">
                  <c:v>0.73315095901489258</c:v>
                </c:pt>
                <c:pt idx="732">
                  <c:v>0.74177277088165283</c:v>
                </c:pt>
                <c:pt idx="733">
                  <c:v>0.74354457855224609</c:v>
                </c:pt>
                <c:pt idx="734">
                  <c:v>0.74830752611160278</c:v>
                </c:pt>
                <c:pt idx="735">
                  <c:v>0.72931838035583496</c:v>
                </c:pt>
                <c:pt idx="736">
                  <c:v>0.75463831424713135</c:v>
                </c:pt>
                <c:pt idx="737">
                  <c:v>0.76933908462524414</c:v>
                </c:pt>
                <c:pt idx="738">
                  <c:v>0.76931190490722656</c:v>
                </c:pt>
                <c:pt idx="739">
                  <c:v>0.75982791185379028</c:v>
                </c:pt>
                <c:pt idx="740">
                  <c:v>0.77245217561721802</c:v>
                </c:pt>
                <c:pt idx="741">
                  <c:v>0.77835536003112793</c:v>
                </c:pt>
                <c:pt idx="742">
                  <c:v>0.76593953371047974</c:v>
                </c:pt>
                <c:pt idx="743">
                  <c:v>0.76734662055969238</c:v>
                </c:pt>
                <c:pt idx="744">
                  <c:v>0.75129109621047974</c:v>
                </c:pt>
                <c:pt idx="745">
                  <c:v>0.75002670288085938</c:v>
                </c:pt>
                <c:pt idx="746">
                  <c:v>0.76914113759994507</c:v>
                </c:pt>
                <c:pt idx="747">
                  <c:v>0.77643728256225586</c:v>
                </c:pt>
                <c:pt idx="748">
                  <c:v>0.78046351671218872</c:v>
                </c:pt>
                <c:pt idx="749">
                  <c:v>0.77579492330551147</c:v>
                </c:pt>
                <c:pt idx="750">
                  <c:v>0.78205341100692749</c:v>
                </c:pt>
                <c:pt idx="751">
                  <c:v>0.7768481969833374</c:v>
                </c:pt>
                <c:pt idx="752">
                  <c:v>0.78493779897689819</c:v>
                </c:pt>
                <c:pt idx="753">
                  <c:v>0.79023045301437378</c:v>
                </c:pt>
                <c:pt idx="754">
                  <c:v>0.79319173097610474</c:v>
                </c:pt>
                <c:pt idx="755">
                  <c:v>0.80454492568969727</c:v>
                </c:pt>
                <c:pt idx="756">
                  <c:v>0.80882269144058228</c:v>
                </c:pt>
                <c:pt idx="757">
                  <c:v>0.79401439428329468</c:v>
                </c:pt>
                <c:pt idx="758">
                  <c:v>0.81051695346832275</c:v>
                </c:pt>
                <c:pt idx="759">
                  <c:v>0.79378253221511841</c:v>
                </c:pt>
                <c:pt idx="760">
                  <c:v>0.79111623764038086</c:v>
                </c:pt>
                <c:pt idx="761">
                  <c:v>0.79986244440078735</c:v>
                </c:pt>
                <c:pt idx="762">
                  <c:v>0.78773766756057739</c:v>
                </c:pt>
                <c:pt idx="763">
                  <c:v>0.7883378267288208</c:v>
                </c:pt>
                <c:pt idx="764">
                  <c:v>0.80445796251296997</c:v>
                </c:pt>
                <c:pt idx="765">
                  <c:v>0.81342583894729614</c:v>
                </c:pt>
                <c:pt idx="766">
                  <c:v>0.78450769186019897</c:v>
                </c:pt>
                <c:pt idx="767">
                  <c:v>0.80216670036315918</c:v>
                </c:pt>
                <c:pt idx="768">
                  <c:v>0.81465470790863037</c:v>
                </c:pt>
                <c:pt idx="769">
                  <c:v>0.80477923154830933</c:v>
                </c:pt>
                <c:pt idx="770">
                  <c:v>0.79602611064910889</c:v>
                </c:pt>
                <c:pt idx="771">
                  <c:v>0.79618775844573975</c:v>
                </c:pt>
                <c:pt idx="772">
                  <c:v>0.7761375904083252</c:v>
                </c:pt>
                <c:pt idx="773">
                  <c:v>0.76904213428497314</c:v>
                </c:pt>
                <c:pt idx="774">
                  <c:v>0.77249878644943237</c:v>
                </c:pt>
                <c:pt idx="775">
                  <c:v>0.77391678094863892</c:v>
                </c:pt>
                <c:pt idx="776">
                  <c:v>0.76408594846725464</c:v>
                </c:pt>
                <c:pt idx="777">
                  <c:v>0.76652765274047852</c:v>
                </c:pt>
                <c:pt idx="778">
                  <c:v>0.78652656078338623</c:v>
                </c:pt>
                <c:pt idx="779">
                  <c:v>0.79483109712600708</c:v>
                </c:pt>
                <c:pt idx="780">
                  <c:v>0.79815304279327393</c:v>
                </c:pt>
                <c:pt idx="781">
                  <c:v>0.79561209678649902</c:v>
                </c:pt>
                <c:pt idx="782">
                  <c:v>0.79010272026062012</c:v>
                </c:pt>
                <c:pt idx="783">
                  <c:v>0.79198557138442993</c:v>
                </c:pt>
                <c:pt idx="784">
                  <c:v>0.76895898580551147</c:v>
                </c:pt>
                <c:pt idx="785">
                  <c:v>0.76858174800872803</c:v>
                </c:pt>
                <c:pt idx="786">
                  <c:v>0.77386015653610229</c:v>
                </c:pt>
                <c:pt idx="787">
                  <c:v>0.76439356803894043</c:v>
                </c:pt>
                <c:pt idx="788">
                  <c:v>0.75742226839065552</c:v>
                </c:pt>
                <c:pt idx="789">
                  <c:v>0.76052087545394897</c:v>
                </c:pt>
                <c:pt idx="790">
                  <c:v>0.76793205738067627</c:v>
                </c:pt>
                <c:pt idx="791">
                  <c:v>0.76634824275970459</c:v>
                </c:pt>
                <c:pt idx="792">
                  <c:v>0.76321572065353394</c:v>
                </c:pt>
                <c:pt idx="793">
                  <c:v>0.75681698322296143</c:v>
                </c:pt>
                <c:pt idx="794">
                  <c:v>0.74618971347808838</c:v>
                </c:pt>
                <c:pt idx="795">
                  <c:v>0.75426727533340454</c:v>
                </c:pt>
                <c:pt idx="796">
                  <c:v>0.7608075737953186</c:v>
                </c:pt>
                <c:pt idx="797">
                  <c:v>0.76317000389099121</c:v>
                </c:pt>
                <c:pt idx="798">
                  <c:v>0.7792738676071167</c:v>
                </c:pt>
                <c:pt idx="799">
                  <c:v>0.78292632102966309</c:v>
                </c:pt>
                <c:pt idx="800">
                  <c:v>0.76170676946640015</c:v>
                </c:pt>
                <c:pt idx="801">
                  <c:v>0.77689409255981445</c:v>
                </c:pt>
                <c:pt idx="802">
                  <c:v>0.76504033803939819</c:v>
                </c:pt>
                <c:pt idx="803">
                  <c:v>0.75085276365280151</c:v>
                </c:pt>
                <c:pt idx="804">
                  <c:v>0.75433796644210815</c:v>
                </c:pt>
                <c:pt idx="805">
                  <c:v>0.76888382434844971</c:v>
                </c:pt>
                <c:pt idx="806">
                  <c:v>0.7835579514503479</c:v>
                </c:pt>
                <c:pt idx="807">
                  <c:v>0.78512305021286011</c:v>
                </c:pt>
                <c:pt idx="808">
                  <c:v>0.79234021902084351</c:v>
                </c:pt>
                <c:pt idx="809">
                  <c:v>0.79276853799819946</c:v>
                </c:pt>
                <c:pt idx="810">
                  <c:v>0.79757493734359741</c:v>
                </c:pt>
                <c:pt idx="811">
                  <c:v>0.80056947469711304</c:v>
                </c:pt>
                <c:pt idx="812">
                  <c:v>0.79132694005966187</c:v>
                </c:pt>
                <c:pt idx="813">
                  <c:v>0.80198472738265991</c:v>
                </c:pt>
                <c:pt idx="814">
                  <c:v>0.81060165166854858</c:v>
                </c:pt>
                <c:pt idx="815">
                  <c:v>0.82300764322280884</c:v>
                </c:pt>
                <c:pt idx="816">
                  <c:v>0.83334130048751831</c:v>
                </c:pt>
                <c:pt idx="817">
                  <c:v>0.84433531761169434</c:v>
                </c:pt>
                <c:pt idx="818">
                  <c:v>0.83738249540328979</c:v>
                </c:pt>
                <c:pt idx="819">
                  <c:v>0.83032715320587158</c:v>
                </c:pt>
                <c:pt idx="820">
                  <c:v>0.8432232141494751</c:v>
                </c:pt>
                <c:pt idx="821">
                  <c:v>0.85177481174468994</c:v>
                </c:pt>
                <c:pt idx="822">
                  <c:v>0.85341459512710571</c:v>
                </c:pt>
                <c:pt idx="823">
                  <c:v>0.85977703332901001</c:v>
                </c:pt>
                <c:pt idx="824">
                  <c:v>0.86174231767654419</c:v>
                </c:pt>
                <c:pt idx="825">
                  <c:v>0.85641020536422729</c:v>
                </c:pt>
                <c:pt idx="826">
                  <c:v>0.85045558214187622</c:v>
                </c:pt>
                <c:pt idx="827">
                  <c:v>0.83378183841705322</c:v>
                </c:pt>
                <c:pt idx="828">
                  <c:v>0.83722060918807983</c:v>
                </c:pt>
                <c:pt idx="829">
                  <c:v>0.82241392135620117</c:v>
                </c:pt>
                <c:pt idx="830">
                  <c:v>0.80624401569366455</c:v>
                </c:pt>
                <c:pt idx="831">
                  <c:v>0.78369015455245972</c:v>
                </c:pt>
                <c:pt idx="832">
                  <c:v>0.79928076267242432</c:v>
                </c:pt>
                <c:pt idx="833">
                  <c:v>0.80115205049514771</c:v>
                </c:pt>
                <c:pt idx="834">
                  <c:v>0.80391377210617065</c:v>
                </c:pt>
                <c:pt idx="835">
                  <c:v>0.79890620708465576</c:v>
                </c:pt>
                <c:pt idx="836">
                  <c:v>0.77253222465515137</c:v>
                </c:pt>
                <c:pt idx="837">
                  <c:v>0.76840293407440186</c:v>
                </c:pt>
                <c:pt idx="838">
                  <c:v>0.7207978367805481</c:v>
                </c:pt>
                <c:pt idx="839">
                  <c:v>0.71771484613418579</c:v>
                </c:pt>
                <c:pt idx="840">
                  <c:v>0.73258227109909058</c:v>
                </c:pt>
                <c:pt idx="841">
                  <c:v>0.72085577249526978</c:v>
                </c:pt>
                <c:pt idx="842">
                  <c:v>0.72147023677825928</c:v>
                </c:pt>
                <c:pt idx="843">
                  <c:v>0.73676770925521851</c:v>
                </c:pt>
                <c:pt idx="844">
                  <c:v>0.74891018867492676</c:v>
                </c:pt>
                <c:pt idx="845">
                  <c:v>0.75005418062210083</c:v>
                </c:pt>
                <c:pt idx="846">
                  <c:v>0.75591868162155151</c:v>
                </c:pt>
                <c:pt idx="847">
                  <c:v>0.75169175863265991</c:v>
                </c:pt>
                <c:pt idx="848">
                  <c:v>0.72247332334518433</c:v>
                </c:pt>
                <c:pt idx="849">
                  <c:v>0.7268061637878418</c:v>
                </c:pt>
                <c:pt idx="850">
                  <c:v>0.74943232536315918</c:v>
                </c:pt>
                <c:pt idx="851">
                  <c:v>0.77049893140792847</c:v>
                </c:pt>
                <c:pt idx="852">
                  <c:v>0.76364332437515259</c:v>
                </c:pt>
                <c:pt idx="853">
                  <c:v>0.77887231111526489</c:v>
                </c:pt>
                <c:pt idx="854">
                  <c:v>0.78843075037002563</c:v>
                </c:pt>
                <c:pt idx="855">
                  <c:v>0.77700692415237427</c:v>
                </c:pt>
                <c:pt idx="856">
                  <c:v>0.77614337205886841</c:v>
                </c:pt>
                <c:pt idx="857">
                  <c:v>0.75676989555358887</c:v>
                </c:pt>
                <c:pt idx="858">
                  <c:v>0.77170217037200928</c:v>
                </c:pt>
                <c:pt idx="859">
                  <c:v>0.7903599739074707</c:v>
                </c:pt>
                <c:pt idx="860">
                  <c:v>0.79511243104934692</c:v>
                </c:pt>
                <c:pt idx="861">
                  <c:v>0.77994275093078613</c:v>
                </c:pt>
                <c:pt idx="862">
                  <c:v>0.77903240919113159</c:v>
                </c:pt>
                <c:pt idx="863">
                  <c:v>0.76396840810775757</c:v>
                </c:pt>
                <c:pt idx="864">
                  <c:v>0.76054072380065918</c:v>
                </c:pt>
                <c:pt idx="865">
                  <c:v>0.76489365100860596</c:v>
                </c:pt>
                <c:pt idx="866">
                  <c:v>0.78505063056945801</c:v>
                </c:pt>
                <c:pt idx="867">
                  <c:v>0.78782790899276733</c:v>
                </c:pt>
                <c:pt idx="868">
                  <c:v>0.80096632242202759</c:v>
                </c:pt>
                <c:pt idx="869">
                  <c:v>0.80956918001174927</c:v>
                </c:pt>
                <c:pt idx="870">
                  <c:v>0.80180907249450684</c:v>
                </c:pt>
                <c:pt idx="871">
                  <c:v>0.80393427610397339</c:v>
                </c:pt>
                <c:pt idx="872">
                  <c:v>0.8068089485168457</c:v>
                </c:pt>
                <c:pt idx="873">
                  <c:v>0.8196178674697876</c:v>
                </c:pt>
                <c:pt idx="874">
                  <c:v>0.82393354177474976</c:v>
                </c:pt>
                <c:pt idx="875">
                  <c:v>0.82070744037628174</c:v>
                </c:pt>
                <c:pt idx="876">
                  <c:v>0.80961310863494873</c:v>
                </c:pt>
                <c:pt idx="877">
                  <c:v>0.79245173931121826</c:v>
                </c:pt>
                <c:pt idx="878">
                  <c:v>0.80464279651641846</c:v>
                </c:pt>
                <c:pt idx="879">
                  <c:v>0.80254900455474854</c:v>
                </c:pt>
                <c:pt idx="880">
                  <c:v>0.80876141786575317</c:v>
                </c:pt>
                <c:pt idx="881">
                  <c:v>0.81076085567474365</c:v>
                </c:pt>
                <c:pt idx="882">
                  <c:v>0.80886596441268921</c:v>
                </c:pt>
                <c:pt idx="883">
                  <c:v>0.82572633028030396</c:v>
                </c:pt>
                <c:pt idx="884">
                  <c:v>0.83208155632019043</c:v>
                </c:pt>
                <c:pt idx="885">
                  <c:v>0.82579922676086426</c:v>
                </c:pt>
                <c:pt idx="886">
                  <c:v>0.82516670227050781</c:v>
                </c:pt>
                <c:pt idx="887">
                  <c:v>0.81693196296691895</c:v>
                </c:pt>
                <c:pt idx="888">
                  <c:v>0.82268655300140381</c:v>
                </c:pt>
                <c:pt idx="889">
                  <c:v>0.83492940664291382</c:v>
                </c:pt>
                <c:pt idx="890">
                  <c:v>0.83724093437194824</c:v>
                </c:pt>
                <c:pt idx="891">
                  <c:v>0.8388751745223999</c:v>
                </c:pt>
                <c:pt idx="892">
                  <c:v>0.84562242031097412</c:v>
                </c:pt>
                <c:pt idx="893">
                  <c:v>0.85433876514434814</c:v>
                </c:pt>
                <c:pt idx="894">
                  <c:v>0.8630329966545105</c:v>
                </c:pt>
                <c:pt idx="895">
                  <c:v>0.85485845804214478</c:v>
                </c:pt>
                <c:pt idx="896">
                  <c:v>0.8572685718536377</c:v>
                </c:pt>
                <c:pt idx="897">
                  <c:v>0.85832804441452026</c:v>
                </c:pt>
                <c:pt idx="898">
                  <c:v>0.85930615663528442</c:v>
                </c:pt>
                <c:pt idx="899">
                  <c:v>0.84416431188583374</c:v>
                </c:pt>
                <c:pt idx="900">
                  <c:v>0.85215294361114502</c:v>
                </c:pt>
                <c:pt idx="901">
                  <c:v>0.86943221092224121</c:v>
                </c:pt>
                <c:pt idx="902">
                  <c:v>0.87030017375946045</c:v>
                </c:pt>
                <c:pt idx="903">
                  <c:v>0.86711257696151733</c:v>
                </c:pt>
                <c:pt idx="904">
                  <c:v>0.8490523099899292</c:v>
                </c:pt>
                <c:pt idx="905">
                  <c:v>0.85229450464248657</c:v>
                </c:pt>
                <c:pt idx="906">
                  <c:v>0.86347222328186035</c:v>
                </c:pt>
                <c:pt idx="907">
                  <c:v>0.87800318002700806</c:v>
                </c:pt>
                <c:pt idx="908">
                  <c:v>0.88758790493011475</c:v>
                </c:pt>
                <c:pt idx="909">
                  <c:v>0.88281047344207764</c:v>
                </c:pt>
                <c:pt idx="910">
                  <c:v>0.89781206846237183</c:v>
                </c:pt>
                <c:pt idx="911">
                  <c:v>0.9070432186126709</c:v>
                </c:pt>
                <c:pt idx="912">
                  <c:v>0.90832811594009399</c:v>
                </c:pt>
                <c:pt idx="913">
                  <c:v>0.88360905647277832</c:v>
                </c:pt>
                <c:pt idx="914">
                  <c:v>0.88221633434295654</c:v>
                </c:pt>
                <c:pt idx="915">
                  <c:v>0.88526540994644165</c:v>
                </c:pt>
                <c:pt idx="916">
                  <c:v>0.90720218420028687</c:v>
                </c:pt>
                <c:pt idx="917">
                  <c:v>0.89772289991378784</c:v>
                </c:pt>
                <c:pt idx="918">
                  <c:v>0.8749154806137085</c:v>
                </c:pt>
                <c:pt idx="919">
                  <c:v>0.86910468339920044</c:v>
                </c:pt>
                <c:pt idx="920">
                  <c:v>0.85207623243331909</c:v>
                </c:pt>
                <c:pt idx="921">
                  <c:v>0.84916085004806519</c:v>
                </c:pt>
                <c:pt idx="922">
                  <c:v>0.82578587532043457</c:v>
                </c:pt>
                <c:pt idx="923">
                  <c:v>0.83929520845413208</c:v>
                </c:pt>
                <c:pt idx="924">
                  <c:v>0.82800847291946411</c:v>
                </c:pt>
                <c:pt idx="925">
                  <c:v>0.82547038793563843</c:v>
                </c:pt>
                <c:pt idx="926">
                  <c:v>0.83120983839035034</c:v>
                </c:pt>
                <c:pt idx="927">
                  <c:v>0.8421826958656311</c:v>
                </c:pt>
                <c:pt idx="928">
                  <c:v>0.83319813013076782</c:v>
                </c:pt>
                <c:pt idx="929">
                  <c:v>0.8215898871421814</c:v>
                </c:pt>
                <c:pt idx="930">
                  <c:v>0.80930519104003906</c:v>
                </c:pt>
                <c:pt idx="931">
                  <c:v>0.81285011768341064</c:v>
                </c:pt>
                <c:pt idx="932">
                  <c:v>0.82058566808700562</c:v>
                </c:pt>
                <c:pt idx="933">
                  <c:v>0.80525189638137817</c:v>
                </c:pt>
                <c:pt idx="934">
                  <c:v>0.81596922874450684</c:v>
                </c:pt>
                <c:pt idx="935">
                  <c:v>0.83305227756500244</c:v>
                </c:pt>
                <c:pt idx="936">
                  <c:v>0.85343688726425171</c:v>
                </c:pt>
                <c:pt idx="937">
                  <c:v>0.85622000694274902</c:v>
                </c:pt>
                <c:pt idx="938">
                  <c:v>0.86474102735519409</c:v>
                </c:pt>
                <c:pt idx="939">
                  <c:v>0.86180382966995239</c:v>
                </c:pt>
                <c:pt idx="940">
                  <c:v>0.85675311088562012</c:v>
                </c:pt>
                <c:pt idx="941">
                  <c:v>0.85604989528656006</c:v>
                </c:pt>
                <c:pt idx="942">
                  <c:v>0.85740411281585693</c:v>
                </c:pt>
                <c:pt idx="943">
                  <c:v>0.86723160743713379</c:v>
                </c:pt>
                <c:pt idx="944">
                  <c:v>0.87456923723220825</c:v>
                </c:pt>
                <c:pt idx="945">
                  <c:v>0.87985706329345703</c:v>
                </c:pt>
                <c:pt idx="946">
                  <c:v>0.84072476625442505</c:v>
                </c:pt>
                <c:pt idx="947">
                  <c:v>0.86058765649795532</c:v>
                </c:pt>
                <c:pt idx="948">
                  <c:v>0.87687283754348755</c:v>
                </c:pt>
                <c:pt idx="949">
                  <c:v>0.87591993808746338</c:v>
                </c:pt>
                <c:pt idx="950">
                  <c:v>0.87370353937149048</c:v>
                </c:pt>
                <c:pt idx="951">
                  <c:v>0.88015156984329224</c:v>
                </c:pt>
                <c:pt idx="952">
                  <c:v>0.88077181577682495</c:v>
                </c:pt>
                <c:pt idx="953">
                  <c:v>0.87102741003036499</c:v>
                </c:pt>
                <c:pt idx="954">
                  <c:v>0.87329751253128052</c:v>
                </c:pt>
                <c:pt idx="955">
                  <c:v>0.87518638372421265</c:v>
                </c:pt>
                <c:pt idx="956">
                  <c:v>0.8600882887840271</c:v>
                </c:pt>
                <c:pt idx="957">
                  <c:v>0.85480695962905884</c:v>
                </c:pt>
                <c:pt idx="958">
                  <c:v>0.85481095314025879</c:v>
                </c:pt>
                <c:pt idx="959">
                  <c:v>0.84611088037490845</c:v>
                </c:pt>
                <c:pt idx="960">
                  <c:v>0.83540445566177368</c:v>
                </c:pt>
                <c:pt idx="961">
                  <c:v>0.83445382118225098</c:v>
                </c:pt>
                <c:pt idx="962">
                  <c:v>0.84024274349212646</c:v>
                </c:pt>
                <c:pt idx="963">
                  <c:v>0.8491051197052002</c:v>
                </c:pt>
                <c:pt idx="964">
                  <c:v>0.8345416784286499</c:v>
                </c:pt>
                <c:pt idx="965">
                  <c:v>0.84739309549331665</c:v>
                </c:pt>
                <c:pt idx="966">
                  <c:v>0.85011959075927734</c:v>
                </c:pt>
                <c:pt idx="967">
                  <c:v>0.85370755195617676</c:v>
                </c:pt>
                <c:pt idx="968">
                  <c:v>0.85789525508880615</c:v>
                </c:pt>
                <c:pt idx="969">
                  <c:v>0.85085821151733398</c:v>
                </c:pt>
                <c:pt idx="970">
                  <c:v>0.82735496759414673</c:v>
                </c:pt>
                <c:pt idx="971">
                  <c:v>0.83243030309677124</c:v>
                </c:pt>
                <c:pt idx="972">
                  <c:v>0.83344316482543945</c:v>
                </c:pt>
                <c:pt idx="973">
                  <c:v>0.82403856515884399</c:v>
                </c:pt>
                <c:pt idx="974">
                  <c:v>0.80901402235031128</c:v>
                </c:pt>
                <c:pt idx="975">
                  <c:v>0.80530989170074463</c:v>
                </c:pt>
                <c:pt idx="976">
                  <c:v>0.82125407457351685</c:v>
                </c:pt>
                <c:pt idx="977">
                  <c:v>0.826740562915802</c:v>
                </c:pt>
                <c:pt idx="978">
                  <c:v>0.82811659574508667</c:v>
                </c:pt>
                <c:pt idx="979">
                  <c:v>0.81866365671157837</c:v>
                </c:pt>
                <c:pt idx="980">
                  <c:v>0.81246775388717651</c:v>
                </c:pt>
                <c:pt idx="981">
                  <c:v>0.82494932413101196</c:v>
                </c:pt>
                <c:pt idx="982">
                  <c:v>0.84700691699981689</c:v>
                </c:pt>
                <c:pt idx="983">
                  <c:v>0.85290271043777466</c:v>
                </c:pt>
                <c:pt idx="984">
                  <c:v>0.86565160751342773</c:v>
                </c:pt>
                <c:pt idx="985">
                  <c:v>0.86549085378646851</c:v>
                </c:pt>
                <c:pt idx="986">
                  <c:v>0.86367666721343994</c:v>
                </c:pt>
                <c:pt idx="987">
                  <c:v>0.87139976024627686</c:v>
                </c:pt>
                <c:pt idx="988">
                  <c:v>0.86626428365707397</c:v>
                </c:pt>
                <c:pt idx="989">
                  <c:v>0.88237369060516357</c:v>
                </c:pt>
                <c:pt idx="990">
                  <c:v>0.90845000743865967</c:v>
                </c:pt>
                <c:pt idx="991">
                  <c:v>0.90973156690597534</c:v>
                </c:pt>
                <c:pt idx="992">
                  <c:v>0.91977202892303467</c:v>
                </c:pt>
                <c:pt idx="993">
                  <c:v>0.90617436170578003</c:v>
                </c:pt>
                <c:pt idx="994">
                  <c:v>0.92172247171401978</c:v>
                </c:pt>
                <c:pt idx="995">
                  <c:v>0.93924319744110107</c:v>
                </c:pt>
                <c:pt idx="996">
                  <c:v>0.93811821937561035</c:v>
                </c:pt>
                <c:pt idx="997">
                  <c:v>0.93818396329879761</c:v>
                </c:pt>
                <c:pt idx="998">
                  <c:v>0.92504680156707764</c:v>
                </c:pt>
                <c:pt idx="999">
                  <c:v>0.91899281740188599</c:v>
                </c:pt>
                <c:pt idx="1000">
                  <c:v>0.91539770364761353</c:v>
                </c:pt>
                <c:pt idx="1001">
                  <c:v>0.88321381807327271</c:v>
                </c:pt>
                <c:pt idx="1002">
                  <c:v>0.88901972770690918</c:v>
                </c:pt>
                <c:pt idx="1003">
                  <c:v>0.87725830078125</c:v>
                </c:pt>
                <c:pt idx="1004">
                  <c:v>0.88644438982009888</c:v>
                </c:pt>
                <c:pt idx="1005">
                  <c:v>0.90492051839828491</c:v>
                </c:pt>
                <c:pt idx="1006">
                  <c:v>0.90509170293807983</c:v>
                </c:pt>
                <c:pt idx="1007">
                  <c:v>0.90023511648178101</c:v>
                </c:pt>
                <c:pt idx="1008">
                  <c:v>0.89911413192749023</c:v>
                </c:pt>
                <c:pt idx="1009">
                  <c:v>0.89458620548248291</c:v>
                </c:pt>
                <c:pt idx="1010">
                  <c:v>0.86065208911895752</c:v>
                </c:pt>
                <c:pt idx="1011">
                  <c:v>0.86154747009277344</c:v>
                </c:pt>
                <c:pt idx="1012">
                  <c:v>0.86186009645462036</c:v>
                </c:pt>
                <c:pt idx="1013">
                  <c:v>0.8711090087890625</c:v>
                </c:pt>
                <c:pt idx="1014">
                  <c:v>0.86705774068832397</c:v>
                </c:pt>
                <c:pt idx="1015">
                  <c:v>0.88448703289031982</c:v>
                </c:pt>
                <c:pt idx="1016">
                  <c:v>0.88940340280532837</c:v>
                </c:pt>
                <c:pt idx="1017">
                  <c:v>0.88750207424163818</c:v>
                </c:pt>
                <c:pt idx="1018">
                  <c:v>0.86429375410079956</c:v>
                </c:pt>
                <c:pt idx="1019">
                  <c:v>0.88119673728942871</c:v>
                </c:pt>
                <c:pt idx="1020">
                  <c:v>0.88865876197814941</c:v>
                </c:pt>
                <c:pt idx="1021">
                  <c:v>0.88983660936355591</c:v>
                </c:pt>
                <c:pt idx="1022">
                  <c:v>0.89214593172073364</c:v>
                </c:pt>
                <c:pt idx="1023">
                  <c:v>0.87933552265167236</c:v>
                </c:pt>
                <c:pt idx="1024">
                  <c:v>0.86177819967269897</c:v>
                </c:pt>
                <c:pt idx="1025">
                  <c:v>0.8562580943107605</c:v>
                </c:pt>
                <c:pt idx="1026">
                  <c:v>0.86940163373947144</c:v>
                </c:pt>
                <c:pt idx="1027">
                  <c:v>0.86997127532958984</c:v>
                </c:pt>
                <c:pt idx="1028">
                  <c:v>0.86868643760681152</c:v>
                </c:pt>
                <c:pt idx="1029">
                  <c:v>0.87826204299926758</c:v>
                </c:pt>
                <c:pt idx="1030">
                  <c:v>0.88771432638168335</c:v>
                </c:pt>
                <c:pt idx="1031">
                  <c:v>0.895946204662323</c:v>
                </c:pt>
                <c:pt idx="1032">
                  <c:v>0.90047061443328857</c:v>
                </c:pt>
                <c:pt idx="1033">
                  <c:v>0.89653635025024414</c:v>
                </c:pt>
                <c:pt idx="1034">
                  <c:v>0.90325528383255005</c:v>
                </c:pt>
                <c:pt idx="1035">
                  <c:v>0.89669507741928101</c:v>
                </c:pt>
                <c:pt idx="1036">
                  <c:v>0.89624404907226563</c:v>
                </c:pt>
                <c:pt idx="1037">
                  <c:v>0.89514195919036865</c:v>
                </c:pt>
                <c:pt idx="1038">
                  <c:v>0.89833509922027588</c:v>
                </c:pt>
                <c:pt idx="1039">
                  <c:v>0.8840828537940979</c:v>
                </c:pt>
                <c:pt idx="1040">
                  <c:v>0.8800322413444519</c:v>
                </c:pt>
                <c:pt idx="1041">
                  <c:v>0.87601888179779053</c:v>
                </c:pt>
                <c:pt idx="1042">
                  <c:v>0.86612939834594727</c:v>
                </c:pt>
                <c:pt idx="1043">
                  <c:v>0.84737235307693481</c:v>
                </c:pt>
                <c:pt idx="1044">
                  <c:v>0.82149022817611694</c:v>
                </c:pt>
                <c:pt idx="1045">
                  <c:v>0.83360391855239868</c:v>
                </c:pt>
                <c:pt idx="1046">
                  <c:v>0.83967798948287964</c:v>
                </c:pt>
                <c:pt idx="1047">
                  <c:v>0.84683883190155029</c:v>
                </c:pt>
                <c:pt idx="1048">
                  <c:v>0.85122919082641602</c:v>
                </c:pt>
                <c:pt idx="1049">
                  <c:v>0.83606511354446411</c:v>
                </c:pt>
                <c:pt idx="1050">
                  <c:v>0.83696717023849487</c:v>
                </c:pt>
                <c:pt idx="1051">
                  <c:v>0.82849740982055664</c:v>
                </c:pt>
                <c:pt idx="1052">
                  <c:v>0.85006499290466309</c:v>
                </c:pt>
                <c:pt idx="1053">
                  <c:v>0.84875667095184326</c:v>
                </c:pt>
                <c:pt idx="1054">
                  <c:v>0.84806841611862183</c:v>
                </c:pt>
                <c:pt idx="1055">
                  <c:v>0.83213484287261963</c:v>
                </c:pt>
                <c:pt idx="1056">
                  <c:v>0.83086830377578735</c:v>
                </c:pt>
                <c:pt idx="1057">
                  <c:v>0.82612115144729614</c:v>
                </c:pt>
                <c:pt idx="1058">
                  <c:v>0.82842785120010376</c:v>
                </c:pt>
                <c:pt idx="1059">
                  <c:v>0.83547848463058472</c:v>
                </c:pt>
                <c:pt idx="1060">
                  <c:v>0.83521229028701782</c:v>
                </c:pt>
                <c:pt idx="1061">
                  <c:v>0.84422469139099121</c:v>
                </c:pt>
                <c:pt idx="1062">
                  <c:v>0.85334885120391846</c:v>
                </c:pt>
                <c:pt idx="1063">
                  <c:v>0.85130548477172852</c:v>
                </c:pt>
                <c:pt idx="1064">
                  <c:v>0.86095172166824341</c:v>
                </c:pt>
                <c:pt idx="1065">
                  <c:v>0.8520958423614502</c:v>
                </c:pt>
                <c:pt idx="1066">
                  <c:v>0.85373920202255249</c:v>
                </c:pt>
                <c:pt idx="1067">
                  <c:v>0.85228514671325684</c:v>
                </c:pt>
                <c:pt idx="1068">
                  <c:v>0.84483355283737183</c:v>
                </c:pt>
                <c:pt idx="1069">
                  <c:v>0.85436725616455078</c:v>
                </c:pt>
                <c:pt idx="1070">
                  <c:v>0.85130792856216431</c:v>
                </c:pt>
                <c:pt idx="1071">
                  <c:v>0.84664732217788696</c:v>
                </c:pt>
                <c:pt idx="1072">
                  <c:v>0.85614287853240967</c:v>
                </c:pt>
                <c:pt idx="1073">
                  <c:v>0.86016315221786499</c:v>
                </c:pt>
                <c:pt idx="1074">
                  <c:v>0.85839337110519409</c:v>
                </c:pt>
                <c:pt idx="1075">
                  <c:v>0.8676334023475647</c:v>
                </c:pt>
                <c:pt idx="1076">
                  <c:v>0.87285584211349487</c:v>
                </c:pt>
                <c:pt idx="1077">
                  <c:v>0.86491048336029053</c:v>
                </c:pt>
                <c:pt idx="1078">
                  <c:v>0.86017388105392456</c:v>
                </c:pt>
                <c:pt idx="1079">
                  <c:v>0.83734238147735596</c:v>
                </c:pt>
                <c:pt idx="1080">
                  <c:v>0.8448442816734314</c:v>
                </c:pt>
                <c:pt idx="1081">
                  <c:v>0.85076075792312622</c:v>
                </c:pt>
                <c:pt idx="1082">
                  <c:v>0.8559609055519104</c:v>
                </c:pt>
                <c:pt idx="1083">
                  <c:v>0.85034853219985962</c:v>
                </c:pt>
                <c:pt idx="1084">
                  <c:v>0.86103242635726929</c:v>
                </c:pt>
                <c:pt idx="1085">
                  <c:v>0.86713534593582153</c:v>
                </c:pt>
                <c:pt idx="1086">
                  <c:v>0.87506800889968872</c:v>
                </c:pt>
                <c:pt idx="1087">
                  <c:v>0.88104826211929321</c:v>
                </c:pt>
                <c:pt idx="1088">
                  <c:v>0.88719820976257324</c:v>
                </c:pt>
                <c:pt idx="1089">
                  <c:v>0.89619141817092896</c:v>
                </c:pt>
                <c:pt idx="1090">
                  <c:v>0.89282798767089844</c:v>
                </c:pt>
                <c:pt idx="1091">
                  <c:v>0.89504122734069824</c:v>
                </c:pt>
                <c:pt idx="1092">
                  <c:v>0.90066385269165039</c:v>
                </c:pt>
                <c:pt idx="1093">
                  <c:v>0.88788801431655884</c:v>
                </c:pt>
                <c:pt idx="1094">
                  <c:v>0.88784205913543701</c:v>
                </c:pt>
                <c:pt idx="1095">
                  <c:v>0.89844411611557007</c:v>
                </c:pt>
                <c:pt idx="1096">
                  <c:v>0.9120556116104126</c:v>
                </c:pt>
                <c:pt idx="1097">
                  <c:v>0.91257089376449585</c:v>
                </c:pt>
                <c:pt idx="1098">
                  <c:v>0.90566068887710571</c:v>
                </c:pt>
                <c:pt idx="1099">
                  <c:v>0.89882069826126099</c:v>
                </c:pt>
                <c:pt idx="1100">
                  <c:v>0.90129125118255615</c:v>
                </c:pt>
                <c:pt idx="1101">
                  <c:v>0.89855360984802246</c:v>
                </c:pt>
                <c:pt idx="1102">
                  <c:v>0.91038036346435547</c:v>
                </c:pt>
                <c:pt idx="1103">
                  <c:v>0.90454459190368652</c:v>
                </c:pt>
                <c:pt idx="1104">
                  <c:v>0.90390020608901978</c:v>
                </c:pt>
                <c:pt idx="1105">
                  <c:v>0.91183245182037354</c:v>
                </c:pt>
                <c:pt idx="1106">
                  <c:v>0.92935031652450562</c:v>
                </c:pt>
                <c:pt idx="1107">
                  <c:v>0.93815445899963379</c:v>
                </c:pt>
                <c:pt idx="1108">
                  <c:v>0.9397093653678894</c:v>
                </c:pt>
                <c:pt idx="1109">
                  <c:v>0.94911998510360718</c:v>
                </c:pt>
                <c:pt idx="1110">
                  <c:v>0.93868005275726318</c:v>
                </c:pt>
                <c:pt idx="1111">
                  <c:v>0.95398080348968506</c:v>
                </c:pt>
                <c:pt idx="1112">
                  <c:v>0.95872366428375244</c:v>
                </c:pt>
                <c:pt idx="1113">
                  <c:v>0.96507358551025391</c:v>
                </c:pt>
                <c:pt idx="1114">
                  <c:v>0.95559561252593994</c:v>
                </c:pt>
                <c:pt idx="1115">
                  <c:v>0.96130472421646118</c:v>
                </c:pt>
                <c:pt idx="1116">
                  <c:v>0.97586828470230103</c:v>
                </c:pt>
                <c:pt idx="1117">
                  <c:v>0.98094898462295532</c:v>
                </c:pt>
                <c:pt idx="1118">
                  <c:v>0.98139554262161255</c:v>
                </c:pt>
                <c:pt idx="1119">
                  <c:v>0.97508478164672852</c:v>
                </c:pt>
                <c:pt idx="1120">
                  <c:v>0.98626196384429932</c:v>
                </c:pt>
                <c:pt idx="1121">
                  <c:v>0.9996185302734375</c:v>
                </c:pt>
                <c:pt idx="1122">
                  <c:v>1.002604722976685</c:v>
                </c:pt>
                <c:pt idx="1123">
                  <c:v>1.0027076005935669</c:v>
                </c:pt>
                <c:pt idx="1124">
                  <c:v>1.0022708177566531</c:v>
                </c:pt>
                <c:pt idx="1125">
                  <c:v>1.008137106895447</c:v>
                </c:pt>
                <c:pt idx="1126">
                  <c:v>1.000420808792114</c:v>
                </c:pt>
                <c:pt idx="1127">
                  <c:v>0.98268395662307739</c:v>
                </c:pt>
                <c:pt idx="1128">
                  <c:v>0.98572146892547607</c:v>
                </c:pt>
                <c:pt idx="1129">
                  <c:v>0.97686624526977539</c:v>
                </c:pt>
                <c:pt idx="1130">
                  <c:v>0.98720788955688477</c:v>
                </c:pt>
                <c:pt idx="1131">
                  <c:v>1.004946708679199</c:v>
                </c:pt>
                <c:pt idx="1132">
                  <c:v>1.0202586650848391</c:v>
                </c:pt>
                <c:pt idx="1133">
                  <c:v>1.027490615844727</c:v>
                </c:pt>
                <c:pt idx="1134">
                  <c:v>1.0362590551376341</c:v>
                </c:pt>
                <c:pt idx="1135">
                  <c:v>1.040403366088867</c:v>
                </c:pt>
                <c:pt idx="1136">
                  <c:v>1.0482568740844731</c:v>
                </c:pt>
                <c:pt idx="1137">
                  <c:v>1.0500873327255249</c:v>
                </c:pt>
                <c:pt idx="1138">
                  <c:v>1.0489798784255979</c:v>
                </c:pt>
                <c:pt idx="1139">
                  <c:v>1.060575008392334</c:v>
                </c:pt>
                <c:pt idx="1140">
                  <c:v>1.071857690811157</c:v>
                </c:pt>
                <c:pt idx="1141">
                  <c:v>1.035737276077271</c:v>
                </c:pt>
                <c:pt idx="1142">
                  <c:v>1.0447671413421631</c:v>
                </c:pt>
                <c:pt idx="1143">
                  <c:v>1.0521160364151001</c:v>
                </c:pt>
                <c:pt idx="1144">
                  <c:v>1.0609713792800901</c:v>
                </c:pt>
                <c:pt idx="1145">
                  <c:v>1.0465914011001589</c:v>
                </c:pt>
                <c:pt idx="1146">
                  <c:v>1.060022711753845</c:v>
                </c:pt>
                <c:pt idx="1147">
                  <c:v>1.073675870895386</c:v>
                </c:pt>
                <c:pt idx="1148">
                  <c:v>1.0734584331512449</c:v>
                </c:pt>
                <c:pt idx="1149">
                  <c:v>1.0768474340438841</c:v>
                </c:pt>
                <c:pt idx="1150">
                  <c:v>1.087437629699707</c:v>
                </c:pt>
                <c:pt idx="1151">
                  <c:v>1.0960624217987061</c:v>
                </c:pt>
                <c:pt idx="1152">
                  <c:v>1.1133215427398679</c:v>
                </c:pt>
                <c:pt idx="1153">
                  <c:v>1.115655899047852</c:v>
                </c:pt>
                <c:pt idx="1154">
                  <c:v>1.11071789264679</c:v>
                </c:pt>
                <c:pt idx="1155">
                  <c:v>1.1109025478363039</c:v>
                </c:pt>
                <c:pt idx="1156">
                  <c:v>1.107201933860779</c:v>
                </c:pt>
                <c:pt idx="1157">
                  <c:v>1.1120231151580811</c:v>
                </c:pt>
                <c:pt idx="1158">
                  <c:v>1.0938607454299929</c:v>
                </c:pt>
                <c:pt idx="1159">
                  <c:v>1.08371365070343</c:v>
                </c:pt>
                <c:pt idx="1160">
                  <c:v>1.0989699363708501</c:v>
                </c:pt>
                <c:pt idx="1161">
                  <c:v>1.0889066457748411</c:v>
                </c:pt>
                <c:pt idx="1162">
                  <c:v>1.0758829116821289</c:v>
                </c:pt>
                <c:pt idx="1163">
                  <c:v>1.060191869735718</c:v>
                </c:pt>
                <c:pt idx="1164">
                  <c:v>1.0645250082015989</c:v>
                </c:pt>
                <c:pt idx="1165">
                  <c:v>1.0722954273223879</c:v>
                </c:pt>
                <c:pt idx="1166">
                  <c:v>1.0980323553085329</c:v>
                </c:pt>
                <c:pt idx="1167">
                  <c:v>1.11292552947998</c:v>
                </c:pt>
                <c:pt idx="1168">
                  <c:v>1.1131206750869751</c:v>
                </c:pt>
                <c:pt idx="1169">
                  <c:v>1.1117352247238159</c:v>
                </c:pt>
                <c:pt idx="1170">
                  <c:v>1.1211621761322019</c:v>
                </c:pt>
                <c:pt idx="1171">
                  <c:v>1.1155375242233281</c:v>
                </c:pt>
                <c:pt idx="1172">
                  <c:v>1.113747835159302</c:v>
                </c:pt>
                <c:pt idx="1173">
                  <c:v>1.120303869247437</c:v>
                </c:pt>
                <c:pt idx="1174">
                  <c:v>1.1096928119659419</c:v>
                </c:pt>
                <c:pt idx="1175">
                  <c:v>1.1216756105422969</c:v>
                </c:pt>
                <c:pt idx="1176">
                  <c:v>1.0883394479751589</c:v>
                </c:pt>
                <c:pt idx="1177">
                  <c:v>1.1070461273193359</c:v>
                </c:pt>
                <c:pt idx="1178">
                  <c:v>1.097300171852112</c:v>
                </c:pt>
                <c:pt idx="1179">
                  <c:v>1.094610929489136</c:v>
                </c:pt>
                <c:pt idx="1180">
                  <c:v>1.1055036783218379</c:v>
                </c:pt>
                <c:pt idx="1181">
                  <c:v>1.107551574707031</c:v>
                </c:pt>
                <c:pt idx="1182">
                  <c:v>1.111442089080811</c:v>
                </c:pt>
                <c:pt idx="1183">
                  <c:v>1.109106659889221</c:v>
                </c:pt>
                <c:pt idx="1184">
                  <c:v>1.121401786804199</c:v>
                </c:pt>
                <c:pt idx="1185">
                  <c:v>1.139761090278625</c:v>
                </c:pt>
                <c:pt idx="1186">
                  <c:v>1.1569021940231321</c:v>
                </c:pt>
                <c:pt idx="1187">
                  <c:v>1.162522554397583</c:v>
                </c:pt>
                <c:pt idx="1188">
                  <c:v>1.170811772346497</c:v>
                </c:pt>
                <c:pt idx="1189">
                  <c:v>1.1694468259811399</c:v>
                </c:pt>
                <c:pt idx="1190">
                  <c:v>1.161169052124023</c:v>
                </c:pt>
                <c:pt idx="1191">
                  <c:v>1.1766682863235469</c:v>
                </c:pt>
                <c:pt idx="1192">
                  <c:v>1.190345883369446</c:v>
                </c:pt>
                <c:pt idx="1193">
                  <c:v>1.2155300378799441</c:v>
                </c:pt>
                <c:pt idx="1194">
                  <c:v>1.189206004142761</c:v>
                </c:pt>
                <c:pt idx="1195">
                  <c:v>1.206770658493042</c:v>
                </c:pt>
                <c:pt idx="1196">
                  <c:v>1.158330082893372</c:v>
                </c:pt>
                <c:pt idx="1197">
                  <c:v>1.1981698274612429</c:v>
                </c:pt>
                <c:pt idx="1198">
                  <c:v>1.216083168983459</c:v>
                </c:pt>
                <c:pt idx="1199">
                  <c:v>1.224724173545837</c:v>
                </c:pt>
                <c:pt idx="1200">
                  <c:v>1.24487841129303</c:v>
                </c:pt>
                <c:pt idx="1201">
                  <c:v>1.250027656555176</c:v>
                </c:pt>
                <c:pt idx="1202">
                  <c:v>1.2390123605728149</c:v>
                </c:pt>
                <c:pt idx="1203">
                  <c:v>1.2391815185546879</c:v>
                </c:pt>
                <c:pt idx="1204">
                  <c:v>1.231618285179138</c:v>
                </c:pt>
                <c:pt idx="1205">
                  <c:v>1.18281102180481</c:v>
                </c:pt>
                <c:pt idx="1206">
                  <c:v>1.1579546928405759</c:v>
                </c:pt>
                <c:pt idx="1207">
                  <c:v>1.173258900642395</c:v>
                </c:pt>
                <c:pt idx="1208">
                  <c:v>1.1960442066192629</c:v>
                </c:pt>
                <c:pt idx="1209">
                  <c:v>1.209017395973206</c:v>
                </c:pt>
                <c:pt idx="1210">
                  <c:v>1.1967295408248899</c:v>
                </c:pt>
                <c:pt idx="1211">
                  <c:v>1.176094770431519</c:v>
                </c:pt>
                <c:pt idx="1212">
                  <c:v>1.186713814735413</c:v>
                </c:pt>
                <c:pt idx="1213">
                  <c:v>1.207738995552063</c:v>
                </c:pt>
                <c:pt idx="1214">
                  <c:v>1.221750855445862</c:v>
                </c:pt>
                <c:pt idx="1215">
                  <c:v>1.223618745803833</c:v>
                </c:pt>
                <c:pt idx="1216">
                  <c:v>1.2137631177902219</c:v>
                </c:pt>
                <c:pt idx="1217">
                  <c:v>1.2059644460678101</c:v>
                </c:pt>
                <c:pt idx="1218">
                  <c:v>1.188833475112915</c:v>
                </c:pt>
                <c:pt idx="1219">
                  <c:v>1.205079913139343</c:v>
                </c:pt>
                <c:pt idx="1220">
                  <c:v>1.199427485466003</c:v>
                </c:pt>
                <c:pt idx="1221">
                  <c:v>1.2148780822753911</c:v>
                </c:pt>
                <c:pt idx="1222">
                  <c:v>1.2307267189025879</c:v>
                </c:pt>
                <c:pt idx="1223">
                  <c:v>1.1776131391525271</c:v>
                </c:pt>
                <c:pt idx="1224">
                  <c:v>1.220112204551697</c:v>
                </c:pt>
                <c:pt idx="1225">
                  <c:v>1.251142740249634</c:v>
                </c:pt>
                <c:pt idx="1226">
                  <c:v>1.2686359882354741</c:v>
                </c:pt>
                <c:pt idx="1227">
                  <c:v>1.255957365036011</c:v>
                </c:pt>
                <c:pt idx="1228">
                  <c:v>1.2839803695678711</c:v>
                </c:pt>
                <c:pt idx="1229">
                  <c:v>1.2872883081436159</c:v>
                </c:pt>
                <c:pt idx="1230">
                  <c:v>1.2797307968139651</c:v>
                </c:pt>
                <c:pt idx="1231">
                  <c:v>1.271099448204041</c:v>
                </c:pt>
                <c:pt idx="1232">
                  <c:v>1.255832314491272</c:v>
                </c:pt>
                <c:pt idx="1233">
                  <c:v>1.2506288290023799</c:v>
                </c:pt>
                <c:pt idx="1234">
                  <c:v>1.2724976539611821</c:v>
                </c:pt>
                <c:pt idx="1235">
                  <c:v>1.2671563625335689</c:v>
                </c:pt>
                <c:pt idx="1236">
                  <c:v>1.2606233358383181</c:v>
                </c:pt>
                <c:pt idx="1237">
                  <c:v>1.233995676040649</c:v>
                </c:pt>
                <c:pt idx="1238">
                  <c:v>1.2273492813110349</c:v>
                </c:pt>
                <c:pt idx="1239">
                  <c:v>1.2442334890365601</c:v>
                </c:pt>
                <c:pt idx="1240">
                  <c:v>1.257851839065552</c:v>
                </c:pt>
                <c:pt idx="1241">
                  <c:v>1.266670703887939</c:v>
                </c:pt>
                <c:pt idx="1242">
                  <c:v>1.2862751483917241</c:v>
                </c:pt>
                <c:pt idx="1243">
                  <c:v>1.308668732643127</c:v>
                </c:pt>
                <c:pt idx="1244">
                  <c:v>1.317895650863647</c:v>
                </c:pt>
                <c:pt idx="1245">
                  <c:v>1.316879034042358</c:v>
                </c:pt>
                <c:pt idx="1246">
                  <c:v>1.330929279327393</c:v>
                </c:pt>
                <c:pt idx="1247">
                  <c:v>1.3418329954147341</c:v>
                </c:pt>
                <c:pt idx="1248">
                  <c:v>1.368883609771729</c:v>
                </c:pt>
                <c:pt idx="1249">
                  <c:v>1.3641712665557859</c:v>
                </c:pt>
                <c:pt idx="1250">
                  <c:v>1.384630560874939</c:v>
                </c:pt>
                <c:pt idx="1251">
                  <c:v>1.3843110799789431</c:v>
                </c:pt>
                <c:pt idx="1252">
                  <c:v>1.3673751354217529</c:v>
                </c:pt>
                <c:pt idx="1253">
                  <c:v>1.3850351572036741</c:v>
                </c:pt>
                <c:pt idx="1254">
                  <c:v>1.3993597030639651</c:v>
                </c:pt>
                <c:pt idx="1255">
                  <c:v>1.3963291645050051</c:v>
                </c:pt>
                <c:pt idx="1256">
                  <c:v>1.3957148790359499</c:v>
                </c:pt>
                <c:pt idx="1257">
                  <c:v>1.4111965894699099</c:v>
                </c:pt>
                <c:pt idx="1258">
                  <c:v>1.452930808067322</c:v>
                </c:pt>
                <c:pt idx="1259">
                  <c:v>1.4755134582519529</c:v>
                </c:pt>
                <c:pt idx="1260">
                  <c:v>1.5000413656234739</c:v>
                </c:pt>
                <c:pt idx="1261">
                  <c:v>1.512168884277344</c:v>
                </c:pt>
                <c:pt idx="1262">
                  <c:v>1.527426481246948</c:v>
                </c:pt>
                <c:pt idx="1263">
                  <c:v>1.5644938945770259</c:v>
                </c:pt>
                <c:pt idx="1264">
                  <c:v>1.5709526538848879</c:v>
                </c:pt>
                <c:pt idx="1265">
                  <c:v>1.5885099172592161</c:v>
                </c:pt>
                <c:pt idx="1266">
                  <c:v>1.5772653818130491</c:v>
                </c:pt>
                <c:pt idx="1267">
                  <c:v>1.59543776512146</c:v>
                </c:pt>
                <c:pt idx="1268">
                  <c:v>1.6154036521911621</c:v>
                </c:pt>
                <c:pt idx="1269">
                  <c:v>1.6170996427536011</c:v>
                </c:pt>
                <c:pt idx="1270">
                  <c:v>1.6555876731872561</c:v>
                </c:pt>
                <c:pt idx="1271">
                  <c:v>1.6856673955917361</c:v>
                </c:pt>
                <c:pt idx="1272">
                  <c:v>1.712056517601013</c:v>
                </c:pt>
                <c:pt idx="1273">
                  <c:v>1.753141045570374</c:v>
                </c:pt>
                <c:pt idx="1274">
                  <c:v>1.7408145666122441</c:v>
                </c:pt>
                <c:pt idx="1275">
                  <c:v>1.7270257472991939</c:v>
                </c:pt>
                <c:pt idx="1276">
                  <c:v>1.7729625701904299</c:v>
                </c:pt>
                <c:pt idx="1277">
                  <c:v>1.811021566390991</c:v>
                </c:pt>
                <c:pt idx="1278">
                  <c:v>1.810367345809937</c:v>
                </c:pt>
                <c:pt idx="1279">
                  <c:v>1.739644050598145</c:v>
                </c:pt>
                <c:pt idx="1280">
                  <c:v>1.7640218734741211</c:v>
                </c:pt>
                <c:pt idx="1281">
                  <c:v>1.7793325185775759</c:v>
                </c:pt>
                <c:pt idx="1282">
                  <c:v>1.747927665710449</c:v>
                </c:pt>
                <c:pt idx="1283">
                  <c:v>1.8087460994720459</c:v>
                </c:pt>
                <c:pt idx="1284">
                  <c:v>1.8557310104370119</c:v>
                </c:pt>
                <c:pt idx="1285">
                  <c:v>1.875189542770386</c:v>
                </c:pt>
                <c:pt idx="1286">
                  <c:v>1.877060532569885</c:v>
                </c:pt>
                <c:pt idx="1287">
                  <c:v>1.8980003595352171</c:v>
                </c:pt>
                <c:pt idx="1288">
                  <c:v>1.8430353403091431</c:v>
                </c:pt>
                <c:pt idx="1289">
                  <c:v>1.8791025876998899</c:v>
                </c:pt>
                <c:pt idx="1290">
                  <c:v>1.8883370161056521</c:v>
                </c:pt>
                <c:pt idx="1291">
                  <c:v>1.8974354267120359</c:v>
                </c:pt>
                <c:pt idx="1292">
                  <c:v>1.828066349029541</c:v>
                </c:pt>
                <c:pt idx="1293">
                  <c:v>1.802127003669739</c:v>
                </c:pt>
                <c:pt idx="1294">
                  <c:v>1.762102365493774</c:v>
                </c:pt>
                <c:pt idx="1295">
                  <c:v>1.8285009860992429</c:v>
                </c:pt>
                <c:pt idx="1296">
                  <c:v>1.9080783128738401</c:v>
                </c:pt>
                <c:pt idx="1297">
                  <c:v>1.949873089790344</c:v>
                </c:pt>
                <c:pt idx="1298">
                  <c:v>1.967542290687561</c:v>
                </c:pt>
                <c:pt idx="1299">
                  <c:v>1.9649702310562129</c:v>
                </c:pt>
                <c:pt idx="1300">
                  <c:v>1.949250340461731</c:v>
                </c:pt>
                <c:pt idx="1301">
                  <c:v>1.9850810766220091</c:v>
                </c:pt>
                <c:pt idx="1302">
                  <c:v>2.0344069004058838</c:v>
                </c:pt>
                <c:pt idx="1303">
                  <c:v>2.0684065818786621</c:v>
                </c:pt>
                <c:pt idx="1304">
                  <c:v>2.1446323394775391</c:v>
                </c:pt>
                <c:pt idx="1305">
                  <c:v>2.1800704002380371</c:v>
                </c:pt>
                <c:pt idx="1306">
                  <c:v>2.2384657859802251</c:v>
                </c:pt>
                <c:pt idx="1307">
                  <c:v>2.3128185272216801</c:v>
                </c:pt>
                <c:pt idx="1308">
                  <c:v>2.3404109477996831</c:v>
                </c:pt>
                <c:pt idx="1309">
                  <c:v>2.2001924514770508</c:v>
                </c:pt>
                <c:pt idx="1310">
                  <c:v>2.2221355438232422</c:v>
                </c:pt>
                <c:pt idx="1311">
                  <c:v>2.338397741317749</c:v>
                </c:pt>
                <c:pt idx="1312">
                  <c:v>2.4271531105041499</c:v>
                </c:pt>
                <c:pt idx="1313">
                  <c:v>2.44801926612854</c:v>
                </c:pt>
                <c:pt idx="1314">
                  <c:v>2.4447686672210689</c:v>
                </c:pt>
                <c:pt idx="1315">
                  <c:v>2.48470139503479</c:v>
                </c:pt>
                <c:pt idx="1316">
                  <c:v>2.4593741893768311</c:v>
                </c:pt>
                <c:pt idx="1317">
                  <c:v>2.455543994903564</c:v>
                </c:pt>
                <c:pt idx="1318">
                  <c:v>2.498867511749268</c:v>
                </c:pt>
                <c:pt idx="1319">
                  <c:v>2.5341465473175049</c:v>
                </c:pt>
                <c:pt idx="1320">
                  <c:v>2.574188232421875</c:v>
                </c:pt>
                <c:pt idx="1321">
                  <c:v>2.526699542999268</c:v>
                </c:pt>
                <c:pt idx="1322">
                  <c:v>2.4256894588470459</c:v>
                </c:pt>
                <c:pt idx="1323">
                  <c:v>2.4748973846435551</c:v>
                </c:pt>
                <c:pt idx="1324">
                  <c:v>2.3925907611846919</c:v>
                </c:pt>
                <c:pt idx="1325">
                  <c:v>2.2267200946807861</c:v>
                </c:pt>
                <c:pt idx="1326">
                  <c:v>2.2399806976318359</c:v>
                </c:pt>
                <c:pt idx="1327">
                  <c:v>2.2891957759857182</c:v>
                </c:pt>
                <c:pt idx="1328">
                  <c:v>2.2085931301116939</c:v>
                </c:pt>
                <c:pt idx="1329">
                  <c:v>2.023979663848877</c:v>
                </c:pt>
                <c:pt idx="1330">
                  <c:v>1.891674757003784</c:v>
                </c:pt>
                <c:pt idx="1331">
                  <c:v>1.9856219291687009</c:v>
                </c:pt>
                <c:pt idx="1332">
                  <c:v>1.875458717346191</c:v>
                </c:pt>
                <c:pt idx="1333">
                  <c:v>1.7468580007553101</c:v>
                </c:pt>
                <c:pt idx="1334">
                  <c:v>1.6399271488189699</c:v>
                </c:pt>
                <c:pt idx="1335">
                  <c:v>1.613286018371582</c:v>
                </c:pt>
                <c:pt idx="1336">
                  <c:v>1.5079469680786131</c:v>
                </c:pt>
                <c:pt idx="1337">
                  <c:v>1.4720175266265869</c:v>
                </c:pt>
                <c:pt idx="1338">
                  <c:v>1.537560701370239</c:v>
                </c:pt>
                <c:pt idx="1339">
                  <c:v>1.6152447462081909</c:v>
                </c:pt>
                <c:pt idx="1340">
                  <c:v>1.715763211250305</c:v>
                </c:pt>
                <c:pt idx="1341">
                  <c:v>1.7521986961364751</c:v>
                </c:pt>
                <c:pt idx="1342">
                  <c:v>1.651030898094177</c:v>
                </c:pt>
                <c:pt idx="1343">
                  <c:v>1.6897051334381099</c:v>
                </c:pt>
                <c:pt idx="1344">
                  <c:v>1.7824399471282959</c:v>
                </c:pt>
                <c:pt idx="1345">
                  <c:v>1.8095952272415159</c:v>
                </c:pt>
                <c:pt idx="1346">
                  <c:v>1.8327749967575071</c:v>
                </c:pt>
                <c:pt idx="1347">
                  <c:v>1.855019688606262</c:v>
                </c:pt>
                <c:pt idx="1348">
                  <c:v>1.906690120697021</c:v>
                </c:pt>
                <c:pt idx="1349">
                  <c:v>1.8783936500549321</c:v>
                </c:pt>
                <c:pt idx="1350">
                  <c:v>1.737734198570251</c:v>
                </c:pt>
                <c:pt idx="1351">
                  <c:v>1.7055485248565669</c:v>
                </c:pt>
                <c:pt idx="1352">
                  <c:v>1.788704514503479</c:v>
                </c:pt>
                <c:pt idx="1353">
                  <c:v>1.739160895347595</c:v>
                </c:pt>
                <c:pt idx="1354">
                  <c:v>1.722769618034363</c:v>
                </c:pt>
                <c:pt idx="1355">
                  <c:v>1.681109666824341</c:v>
                </c:pt>
                <c:pt idx="1356">
                  <c:v>1.77071213722229</c:v>
                </c:pt>
                <c:pt idx="1357">
                  <c:v>1.7478020191192629</c:v>
                </c:pt>
                <c:pt idx="1358">
                  <c:v>1.73725414276123</c:v>
                </c:pt>
                <c:pt idx="1359">
                  <c:v>1.786591649055481</c:v>
                </c:pt>
                <c:pt idx="1360">
                  <c:v>1.871484756469727</c:v>
                </c:pt>
                <c:pt idx="1361">
                  <c:v>1.880679607391357</c:v>
                </c:pt>
                <c:pt idx="1362">
                  <c:v>1.8586094379425051</c:v>
                </c:pt>
                <c:pt idx="1363">
                  <c:v>1.902774572372437</c:v>
                </c:pt>
                <c:pt idx="1364">
                  <c:v>1.923021674156189</c:v>
                </c:pt>
                <c:pt idx="1365">
                  <c:v>1.9665453433990481</c:v>
                </c:pt>
                <c:pt idx="1366">
                  <c:v>1.8195774555206301</c:v>
                </c:pt>
                <c:pt idx="1367">
                  <c:v>1.8596451282501221</c:v>
                </c:pt>
                <c:pt idx="1368">
                  <c:v>1.7946609258651729</c:v>
                </c:pt>
                <c:pt idx="1369">
                  <c:v>1.6973177194595339</c:v>
                </c:pt>
                <c:pt idx="1370">
                  <c:v>1.5620491504669189</c:v>
                </c:pt>
                <c:pt idx="1371">
                  <c:v>1.4450486898422239</c:v>
                </c:pt>
                <c:pt idx="1372">
                  <c:v>1.3908965587615969</c:v>
                </c:pt>
                <c:pt idx="1373">
                  <c:v>1.4393953084945681</c:v>
                </c:pt>
                <c:pt idx="1374">
                  <c:v>1.5256421566009519</c:v>
                </c:pt>
                <c:pt idx="1375">
                  <c:v>1.4673218727111821</c:v>
                </c:pt>
                <c:pt idx="1376">
                  <c:v>1.375441789627075</c:v>
                </c:pt>
                <c:pt idx="1377">
                  <c:v>1.365040183067322</c:v>
                </c:pt>
                <c:pt idx="1378">
                  <c:v>1.369722962379456</c:v>
                </c:pt>
                <c:pt idx="1379">
                  <c:v>1.421291589736938</c:v>
                </c:pt>
                <c:pt idx="1380">
                  <c:v>1.4605652093887329</c:v>
                </c:pt>
                <c:pt idx="1381">
                  <c:v>1.4358847141265869</c:v>
                </c:pt>
                <c:pt idx="1382">
                  <c:v>1.44770348072052</c:v>
                </c:pt>
                <c:pt idx="1383">
                  <c:v>1.3488175868988039</c:v>
                </c:pt>
                <c:pt idx="1384">
                  <c:v>1.2726210355758669</c:v>
                </c:pt>
                <c:pt idx="1385">
                  <c:v>1.356631278991699</c:v>
                </c:pt>
                <c:pt idx="1386">
                  <c:v>1.3300044536590581</c:v>
                </c:pt>
                <c:pt idx="1387">
                  <c:v>1.3459393978118901</c:v>
                </c:pt>
                <c:pt idx="1388">
                  <c:v>1.393552780151367</c:v>
                </c:pt>
                <c:pt idx="1389">
                  <c:v>1.4036940336227419</c:v>
                </c:pt>
                <c:pt idx="1390">
                  <c:v>1.3877919912338259</c:v>
                </c:pt>
                <c:pt idx="1391">
                  <c:v>1.407971262931824</c:v>
                </c:pt>
                <c:pt idx="1392">
                  <c:v>1.3618794679641719</c:v>
                </c:pt>
                <c:pt idx="1393">
                  <c:v>1.38669753074646</c:v>
                </c:pt>
                <c:pt idx="1394">
                  <c:v>1.3608158826828001</c:v>
                </c:pt>
                <c:pt idx="1395">
                  <c:v>1.3653019666671751</c:v>
                </c:pt>
                <c:pt idx="1396">
                  <c:v>1.420764803886414</c:v>
                </c:pt>
                <c:pt idx="1397">
                  <c:v>1.4425158500671389</c:v>
                </c:pt>
                <c:pt idx="1398">
                  <c:v>1.497957706451416</c:v>
                </c:pt>
                <c:pt idx="1399">
                  <c:v>1.5165418386459351</c:v>
                </c:pt>
                <c:pt idx="1400">
                  <c:v>1.4992449283599849</c:v>
                </c:pt>
                <c:pt idx="1401">
                  <c:v>1.5448926687240601</c:v>
                </c:pt>
                <c:pt idx="1402">
                  <c:v>1.5712730884552</c:v>
                </c:pt>
                <c:pt idx="1403">
                  <c:v>1.571231007575989</c:v>
                </c:pt>
                <c:pt idx="1404">
                  <c:v>1.5968044996261599</c:v>
                </c:pt>
                <c:pt idx="1405">
                  <c:v>1.496623754501343</c:v>
                </c:pt>
                <c:pt idx="1406">
                  <c:v>1.5527093410491939</c:v>
                </c:pt>
                <c:pt idx="1407">
                  <c:v>1.5914890766143801</c:v>
                </c:pt>
                <c:pt idx="1408">
                  <c:v>1.6023069620132451</c:v>
                </c:pt>
                <c:pt idx="1409">
                  <c:v>1.6122686862945561</c:v>
                </c:pt>
                <c:pt idx="1410">
                  <c:v>1.5715706348419189</c:v>
                </c:pt>
                <c:pt idx="1411">
                  <c:v>1.584965586662292</c:v>
                </c:pt>
                <c:pt idx="1412">
                  <c:v>1.5796138048171999</c:v>
                </c:pt>
                <c:pt idx="1413">
                  <c:v>1.546496629714966</c:v>
                </c:pt>
                <c:pt idx="1414">
                  <c:v>1.542856097221375</c:v>
                </c:pt>
                <c:pt idx="1415">
                  <c:v>1.6204180717468259</c:v>
                </c:pt>
                <c:pt idx="1416">
                  <c:v>1.6223047971725459</c:v>
                </c:pt>
                <c:pt idx="1417">
                  <c:v>1.660295248031616</c:v>
                </c:pt>
                <c:pt idx="1418">
                  <c:v>1.68191134929657</c:v>
                </c:pt>
                <c:pt idx="1419">
                  <c:v>1.6888691186904909</c:v>
                </c:pt>
                <c:pt idx="1420">
                  <c:v>1.7133176326751709</c:v>
                </c:pt>
                <c:pt idx="1421">
                  <c:v>1.712823867797852</c:v>
                </c:pt>
                <c:pt idx="1422">
                  <c:v>1.6871076822280879</c:v>
                </c:pt>
                <c:pt idx="1423">
                  <c:v>1.720940113067627</c:v>
                </c:pt>
                <c:pt idx="1424">
                  <c:v>1.7056735754013059</c:v>
                </c:pt>
                <c:pt idx="1425">
                  <c:v>1.6781525611877439</c:v>
                </c:pt>
                <c:pt idx="1426">
                  <c:v>1.720888137817383</c:v>
                </c:pt>
                <c:pt idx="1427">
                  <c:v>1.740428566932678</c:v>
                </c:pt>
                <c:pt idx="1428">
                  <c:v>1.7265868186950679</c:v>
                </c:pt>
                <c:pt idx="1429">
                  <c:v>1.7386965751647949</c:v>
                </c:pt>
                <c:pt idx="1430">
                  <c:v>1.766317486763</c:v>
                </c:pt>
                <c:pt idx="1431">
                  <c:v>1.755547881126404</c:v>
                </c:pt>
                <c:pt idx="1432">
                  <c:v>1.6445274353027339</c:v>
                </c:pt>
                <c:pt idx="1433">
                  <c:v>1.6517230272293091</c:v>
                </c:pt>
                <c:pt idx="1434">
                  <c:v>1.659648180007935</c:v>
                </c:pt>
                <c:pt idx="1435">
                  <c:v>1.651156902313232</c:v>
                </c:pt>
                <c:pt idx="1436">
                  <c:v>1.687865734100342</c:v>
                </c:pt>
                <c:pt idx="1437">
                  <c:v>1.6747486591339109</c:v>
                </c:pt>
                <c:pt idx="1438">
                  <c:v>1.6949377059936519</c:v>
                </c:pt>
                <c:pt idx="1439">
                  <c:v>1.6507740020751951</c:v>
                </c:pt>
                <c:pt idx="1440">
                  <c:v>1.6441148519515989</c:v>
                </c:pt>
                <c:pt idx="1441">
                  <c:v>1.6387497186660771</c:v>
                </c:pt>
                <c:pt idx="1442">
                  <c:v>1.6254820823669429</c:v>
                </c:pt>
                <c:pt idx="1443">
                  <c:v>1.658998370170593</c:v>
                </c:pt>
                <c:pt idx="1444">
                  <c:v>1.6717402935028081</c:v>
                </c:pt>
                <c:pt idx="1445">
                  <c:v>1.6787011623382571</c:v>
                </c:pt>
                <c:pt idx="1446">
                  <c:v>1.7203584909439089</c:v>
                </c:pt>
                <c:pt idx="1447">
                  <c:v>1.7165958881378169</c:v>
                </c:pt>
                <c:pt idx="1448">
                  <c:v>1.736481904983521</c:v>
                </c:pt>
                <c:pt idx="1449">
                  <c:v>1.7516524791717529</c:v>
                </c:pt>
                <c:pt idx="1450">
                  <c:v>1.733074903488159</c:v>
                </c:pt>
                <c:pt idx="1451">
                  <c:v>1.7285610437393191</c:v>
                </c:pt>
                <c:pt idx="1452">
                  <c:v>1.7372757196426389</c:v>
                </c:pt>
                <c:pt idx="1453">
                  <c:v>1.69519031047821</c:v>
                </c:pt>
                <c:pt idx="1454">
                  <c:v>1.711026072502136</c:v>
                </c:pt>
                <c:pt idx="1455">
                  <c:v>1.7258878946304319</c:v>
                </c:pt>
                <c:pt idx="1456">
                  <c:v>1.6983848810195921</c:v>
                </c:pt>
                <c:pt idx="1457">
                  <c:v>1.5569692850112919</c:v>
                </c:pt>
                <c:pt idx="1458">
                  <c:v>1.5360869169235229</c:v>
                </c:pt>
                <c:pt idx="1459">
                  <c:v>1.5752966403961179</c:v>
                </c:pt>
                <c:pt idx="1460">
                  <c:v>1.4407749176025391</c:v>
                </c:pt>
                <c:pt idx="1461">
                  <c:v>1.464895963668823</c:v>
                </c:pt>
                <c:pt idx="1462">
                  <c:v>1.3664007186889651</c:v>
                </c:pt>
                <c:pt idx="1463">
                  <c:v>1.3681859970092769</c:v>
                </c:pt>
                <c:pt idx="1464">
                  <c:v>1.320782065391541</c:v>
                </c:pt>
                <c:pt idx="1465">
                  <c:v>1.3655456304550171</c:v>
                </c:pt>
                <c:pt idx="1466">
                  <c:v>1.3140126466751101</c:v>
                </c:pt>
                <c:pt idx="1467">
                  <c:v>1.3330140113830571</c:v>
                </c:pt>
                <c:pt idx="1468">
                  <c:v>1.3816593885421751</c:v>
                </c:pt>
                <c:pt idx="1469">
                  <c:v>1.368596196174622</c:v>
                </c:pt>
                <c:pt idx="1470">
                  <c:v>1.3124969005584719</c:v>
                </c:pt>
                <c:pt idx="1471">
                  <c:v>1.333393812179565</c:v>
                </c:pt>
                <c:pt idx="1472">
                  <c:v>1.3469303846359251</c:v>
                </c:pt>
                <c:pt idx="1473">
                  <c:v>1.246151447296143</c:v>
                </c:pt>
                <c:pt idx="1474">
                  <c:v>1.229403614997864</c:v>
                </c:pt>
                <c:pt idx="1475">
                  <c:v>1.175235867500305</c:v>
                </c:pt>
                <c:pt idx="1476">
                  <c:v>1.2193566560745239</c:v>
                </c:pt>
                <c:pt idx="1477">
                  <c:v>1.2038283348083501</c:v>
                </c:pt>
                <c:pt idx="1478">
                  <c:v>1.245553851127625</c:v>
                </c:pt>
                <c:pt idx="1479">
                  <c:v>1.2508037090301509</c:v>
                </c:pt>
                <c:pt idx="1480">
                  <c:v>1.2756210565567021</c:v>
                </c:pt>
                <c:pt idx="1481">
                  <c:v>1.262848496437073</c:v>
                </c:pt>
                <c:pt idx="1482">
                  <c:v>1.263705253601074</c:v>
                </c:pt>
                <c:pt idx="1483">
                  <c:v>1.3159863948822019</c:v>
                </c:pt>
                <c:pt idx="1484">
                  <c:v>1.331342816352844</c:v>
                </c:pt>
                <c:pt idx="1485">
                  <c:v>1.3281587362289431</c:v>
                </c:pt>
                <c:pt idx="1486">
                  <c:v>1.333149790763855</c:v>
                </c:pt>
                <c:pt idx="1487">
                  <c:v>1.3608418703079219</c:v>
                </c:pt>
                <c:pt idx="1488">
                  <c:v>1.353434801101685</c:v>
                </c:pt>
                <c:pt idx="1489">
                  <c:v>1.362473845481873</c:v>
                </c:pt>
                <c:pt idx="1490">
                  <c:v>1.25434398651123</c:v>
                </c:pt>
                <c:pt idx="1491">
                  <c:v>1.259446263313293</c:v>
                </c:pt>
                <c:pt idx="1492">
                  <c:v>1.192893981933594</c:v>
                </c:pt>
                <c:pt idx="1493">
                  <c:v>1.220362067222595</c:v>
                </c:pt>
                <c:pt idx="1494">
                  <c:v>1.28268039226532</c:v>
                </c:pt>
                <c:pt idx="1495">
                  <c:v>1.2879930734634399</c:v>
                </c:pt>
                <c:pt idx="1496">
                  <c:v>1.253342747688293</c:v>
                </c:pt>
                <c:pt idx="1497">
                  <c:v>1.2825466394424441</c:v>
                </c:pt>
                <c:pt idx="1498">
                  <c:v>1.2851722240448</c:v>
                </c:pt>
                <c:pt idx="1499">
                  <c:v>1.2523341178894041</c:v>
                </c:pt>
                <c:pt idx="1500">
                  <c:v>1.231133699417114</c:v>
                </c:pt>
                <c:pt idx="1501">
                  <c:v>1.228242754936218</c:v>
                </c:pt>
                <c:pt idx="1502">
                  <c:v>1.268732905387878</c:v>
                </c:pt>
                <c:pt idx="1503">
                  <c:v>1.257409334182739</c:v>
                </c:pt>
                <c:pt idx="1504">
                  <c:v>1.240242481231689</c:v>
                </c:pt>
                <c:pt idx="1505">
                  <c:v>1.281081080436707</c:v>
                </c:pt>
                <c:pt idx="1506">
                  <c:v>1.3264046907424929</c:v>
                </c:pt>
                <c:pt idx="1507">
                  <c:v>1.359896063804626</c:v>
                </c:pt>
                <c:pt idx="1508">
                  <c:v>1.35454785823822</c:v>
                </c:pt>
                <c:pt idx="1509">
                  <c:v>1.3642405271530149</c:v>
                </c:pt>
                <c:pt idx="1510">
                  <c:v>1.341824412345886</c:v>
                </c:pt>
                <c:pt idx="1511">
                  <c:v>1.3549801111221309</c:v>
                </c:pt>
                <c:pt idx="1512">
                  <c:v>1.3461394309997561</c:v>
                </c:pt>
                <c:pt idx="1513">
                  <c:v>1.32029664516449</c:v>
                </c:pt>
                <c:pt idx="1514">
                  <c:v>1.3683733940124509</c:v>
                </c:pt>
                <c:pt idx="1515">
                  <c:v>1.3724557161331179</c:v>
                </c:pt>
                <c:pt idx="1516">
                  <c:v>1.365480422973633</c:v>
                </c:pt>
                <c:pt idx="1517">
                  <c:v>1.4016109704971309</c:v>
                </c:pt>
                <c:pt idx="1518">
                  <c:v>1.4098271131515501</c:v>
                </c:pt>
                <c:pt idx="1519">
                  <c:v>1.388766884803772</c:v>
                </c:pt>
                <c:pt idx="1520">
                  <c:v>1.375338077545166</c:v>
                </c:pt>
                <c:pt idx="1521">
                  <c:v>1.405561208724976</c:v>
                </c:pt>
                <c:pt idx="1522">
                  <c:v>1.394073009490967</c:v>
                </c:pt>
                <c:pt idx="1523">
                  <c:v>1.414462685585022</c:v>
                </c:pt>
                <c:pt idx="1524">
                  <c:v>1.4273111820220949</c:v>
                </c:pt>
                <c:pt idx="1525">
                  <c:v>1.4234083890914919</c:v>
                </c:pt>
                <c:pt idx="1526">
                  <c:v>1.4004114866256709</c:v>
                </c:pt>
                <c:pt idx="1527">
                  <c:v>1.4064371585845949</c:v>
                </c:pt>
                <c:pt idx="1528">
                  <c:v>1.342668890953064</c:v>
                </c:pt>
                <c:pt idx="1529">
                  <c:v>1.331180095672607</c:v>
                </c:pt>
                <c:pt idx="1530">
                  <c:v>1.340240478515625</c:v>
                </c:pt>
                <c:pt idx="1531">
                  <c:v>1.3328288793563841</c:v>
                </c:pt>
                <c:pt idx="1532">
                  <c:v>1.3481448888778691</c:v>
                </c:pt>
                <c:pt idx="1533">
                  <c:v>1.3414397239685061</c:v>
                </c:pt>
                <c:pt idx="1534">
                  <c:v>1.3355603218078611</c:v>
                </c:pt>
                <c:pt idx="1535">
                  <c:v>1.3345048427581789</c:v>
                </c:pt>
                <c:pt idx="1536">
                  <c:v>1.375050902366638</c:v>
                </c:pt>
                <c:pt idx="1537">
                  <c:v>1.3755701780319209</c:v>
                </c:pt>
                <c:pt idx="1538">
                  <c:v>1.3831580877304079</c:v>
                </c:pt>
                <c:pt idx="1539">
                  <c:v>1.3291304111480711</c:v>
                </c:pt>
                <c:pt idx="1540">
                  <c:v>1.280562162399292</c:v>
                </c:pt>
                <c:pt idx="1541">
                  <c:v>1.279502749443054</c:v>
                </c:pt>
                <c:pt idx="1542">
                  <c:v>1.2760500907897949</c:v>
                </c:pt>
                <c:pt idx="1543">
                  <c:v>1.2767291069030759</c:v>
                </c:pt>
                <c:pt idx="1544">
                  <c:v>1.2740213871002199</c:v>
                </c:pt>
                <c:pt idx="1545">
                  <c:v>1.2959223985671999</c:v>
                </c:pt>
                <c:pt idx="1546">
                  <c:v>1.2909727096557619</c:v>
                </c:pt>
                <c:pt idx="1547">
                  <c:v>1.2554900646209719</c:v>
                </c:pt>
                <c:pt idx="1548">
                  <c:v>1.263413786888123</c:v>
                </c:pt>
                <c:pt idx="1549">
                  <c:v>1.2781662940978999</c:v>
                </c:pt>
                <c:pt idx="1550">
                  <c:v>1.295238733291626</c:v>
                </c:pt>
                <c:pt idx="1551">
                  <c:v>1.280457496643066</c:v>
                </c:pt>
                <c:pt idx="1552">
                  <c:v>1.2742160558700559</c:v>
                </c:pt>
                <c:pt idx="1553">
                  <c:v>1.2807271480560301</c:v>
                </c:pt>
                <c:pt idx="1554">
                  <c:v>1.2796574831008909</c:v>
                </c:pt>
                <c:pt idx="1555">
                  <c:v>1.273353576660156</c:v>
                </c:pt>
                <c:pt idx="1556">
                  <c:v>1.3259719610214229</c:v>
                </c:pt>
                <c:pt idx="1557">
                  <c:v>1.3318707942962651</c:v>
                </c:pt>
                <c:pt idx="1558">
                  <c:v>1.340814352035522</c:v>
                </c:pt>
                <c:pt idx="1559">
                  <c:v>1.3449856042861941</c:v>
                </c:pt>
                <c:pt idx="1560">
                  <c:v>1.3492788076400759</c:v>
                </c:pt>
                <c:pt idx="1561">
                  <c:v>1.3478291034698491</c:v>
                </c:pt>
                <c:pt idx="1562">
                  <c:v>1.3430401086807251</c:v>
                </c:pt>
                <c:pt idx="1563">
                  <c:v>1.281185626983643</c:v>
                </c:pt>
                <c:pt idx="1564">
                  <c:v>1.284823536872864</c:v>
                </c:pt>
                <c:pt idx="1565">
                  <c:v>1.327203512191772</c:v>
                </c:pt>
                <c:pt idx="1566">
                  <c:v>1.322231531143188</c:v>
                </c:pt>
                <c:pt idx="1567">
                  <c:v>1.3297510147094731</c:v>
                </c:pt>
                <c:pt idx="1568">
                  <c:v>1.33449923992157</c:v>
                </c:pt>
                <c:pt idx="1569">
                  <c:v>1.3191676139831541</c:v>
                </c:pt>
                <c:pt idx="1570">
                  <c:v>1.3396977186203001</c:v>
                </c:pt>
                <c:pt idx="1571">
                  <c:v>1.332850456237793</c:v>
                </c:pt>
                <c:pt idx="1572">
                  <c:v>1.31622850894928</c:v>
                </c:pt>
                <c:pt idx="1573">
                  <c:v>1.347575426101685</c:v>
                </c:pt>
                <c:pt idx="1574">
                  <c:v>1.3616864681243901</c:v>
                </c:pt>
                <c:pt idx="1575">
                  <c:v>1.364516019821167</c:v>
                </c:pt>
                <c:pt idx="1576">
                  <c:v>1.3652499914169309</c:v>
                </c:pt>
                <c:pt idx="1577">
                  <c:v>1.3625844717025759</c:v>
                </c:pt>
                <c:pt idx="1578">
                  <c:v>1.3894151449203489</c:v>
                </c:pt>
                <c:pt idx="1579">
                  <c:v>1.397803425788879</c:v>
                </c:pt>
                <c:pt idx="1580">
                  <c:v>1.404022097587585</c:v>
                </c:pt>
                <c:pt idx="1581">
                  <c:v>1.409015297889709</c:v>
                </c:pt>
                <c:pt idx="1582">
                  <c:v>1.404569745063782</c:v>
                </c:pt>
                <c:pt idx="1583">
                  <c:v>1.407389163970947</c:v>
                </c:pt>
                <c:pt idx="1584">
                  <c:v>1.425815343856812</c:v>
                </c:pt>
                <c:pt idx="1585">
                  <c:v>1.437279224395752</c:v>
                </c:pt>
                <c:pt idx="1586">
                  <c:v>1.439290046691895</c:v>
                </c:pt>
                <c:pt idx="1587">
                  <c:v>1.436042428016663</c:v>
                </c:pt>
                <c:pt idx="1588">
                  <c:v>1.429589509963989</c:v>
                </c:pt>
                <c:pt idx="1589">
                  <c:v>1.434018492698669</c:v>
                </c:pt>
                <c:pt idx="1590">
                  <c:v>1.430893540382385</c:v>
                </c:pt>
                <c:pt idx="1591">
                  <c:v>1.4364199638366699</c:v>
                </c:pt>
                <c:pt idx="1592">
                  <c:v>1.424874544143677</c:v>
                </c:pt>
                <c:pt idx="1593">
                  <c:v>1.4288560152053831</c:v>
                </c:pt>
                <c:pt idx="1594">
                  <c:v>1.4479609727859499</c:v>
                </c:pt>
                <c:pt idx="1595">
                  <c:v>1.3888370990753169</c:v>
                </c:pt>
                <c:pt idx="1596">
                  <c:v>1.391958355903625</c:v>
                </c:pt>
                <c:pt idx="1597">
                  <c:v>1.382951974868774</c:v>
                </c:pt>
                <c:pt idx="1598">
                  <c:v>1.362080574035645</c:v>
                </c:pt>
                <c:pt idx="1599">
                  <c:v>1.3752861022949221</c:v>
                </c:pt>
                <c:pt idx="1600">
                  <c:v>1.381947875022888</c:v>
                </c:pt>
                <c:pt idx="1601">
                  <c:v>1.390830874443054</c:v>
                </c:pt>
                <c:pt idx="1602">
                  <c:v>1.383040070533752</c:v>
                </c:pt>
                <c:pt idx="1603">
                  <c:v>1.402541518211365</c:v>
                </c:pt>
                <c:pt idx="1604">
                  <c:v>1.4138660430908201</c:v>
                </c:pt>
                <c:pt idx="1605">
                  <c:v>1.4086753129959111</c:v>
                </c:pt>
                <c:pt idx="1606">
                  <c:v>1.3881736993789671</c:v>
                </c:pt>
                <c:pt idx="1607">
                  <c:v>1.4043998718261721</c:v>
                </c:pt>
                <c:pt idx="1608">
                  <c:v>1.4363793134689331</c:v>
                </c:pt>
                <c:pt idx="1609">
                  <c:v>1.4422580003738401</c:v>
                </c:pt>
                <c:pt idx="1610">
                  <c:v>1.446598887443542</c:v>
                </c:pt>
                <c:pt idx="1611">
                  <c:v>1.447054505348206</c:v>
                </c:pt>
                <c:pt idx="1612">
                  <c:v>1.449093699455261</c:v>
                </c:pt>
                <c:pt idx="1613">
                  <c:v>1.431435823440552</c:v>
                </c:pt>
                <c:pt idx="1614">
                  <c:v>1.4332959651947019</c:v>
                </c:pt>
                <c:pt idx="1615">
                  <c:v>1.434714078903198</c:v>
                </c:pt>
                <c:pt idx="1616">
                  <c:v>1.423011779785156</c:v>
                </c:pt>
                <c:pt idx="1617">
                  <c:v>1.429290771484375</c:v>
                </c:pt>
                <c:pt idx="1618">
                  <c:v>1.4330354928970339</c:v>
                </c:pt>
                <c:pt idx="1619">
                  <c:v>1.4326397180557251</c:v>
                </c:pt>
                <c:pt idx="1620">
                  <c:v>1.4345250129699709</c:v>
                </c:pt>
                <c:pt idx="1621">
                  <c:v>1.422767639160156</c:v>
                </c:pt>
                <c:pt idx="1622">
                  <c:v>1.4173004627227781</c:v>
                </c:pt>
                <c:pt idx="1623">
                  <c:v>1.425067782402039</c:v>
                </c:pt>
                <c:pt idx="1624">
                  <c:v>1.447626113891602</c:v>
                </c:pt>
                <c:pt idx="1625">
                  <c:v>1.4479256868362429</c:v>
                </c:pt>
                <c:pt idx="1626">
                  <c:v>1.453202486038208</c:v>
                </c:pt>
                <c:pt idx="1627">
                  <c:v>1.4427392482757571</c:v>
                </c:pt>
                <c:pt idx="1628">
                  <c:v>1.4027377367019651</c:v>
                </c:pt>
                <c:pt idx="1629">
                  <c:v>1.4090685844421389</c:v>
                </c:pt>
                <c:pt idx="1630">
                  <c:v>1.399732708930969</c:v>
                </c:pt>
                <c:pt idx="1631">
                  <c:v>1.414452791213989</c:v>
                </c:pt>
                <c:pt idx="1632">
                  <c:v>1.413973808288574</c:v>
                </c:pt>
                <c:pt idx="1633">
                  <c:v>1.414357542991638</c:v>
                </c:pt>
                <c:pt idx="1634">
                  <c:v>1.4236950874328611</c:v>
                </c:pt>
                <c:pt idx="1635">
                  <c:v>1.4203392267227171</c:v>
                </c:pt>
                <c:pt idx="1636">
                  <c:v>1.3915631771087651</c:v>
                </c:pt>
                <c:pt idx="1637">
                  <c:v>1.4016838073730471</c:v>
                </c:pt>
                <c:pt idx="1638">
                  <c:v>1.4004296064376831</c:v>
                </c:pt>
                <c:pt idx="1639">
                  <c:v>1.4043328762054439</c:v>
                </c:pt>
                <c:pt idx="1640">
                  <c:v>1.4108642339706421</c:v>
                </c:pt>
                <c:pt idx="1641">
                  <c:v>1.437531113624573</c:v>
                </c:pt>
                <c:pt idx="1642">
                  <c:v>1.446166515350342</c:v>
                </c:pt>
                <c:pt idx="1643">
                  <c:v>1.4453443288803101</c:v>
                </c:pt>
                <c:pt idx="1644">
                  <c:v>1.4458110332489009</c:v>
                </c:pt>
                <c:pt idx="1645">
                  <c:v>1.442391037940979</c:v>
                </c:pt>
                <c:pt idx="1646">
                  <c:v>1.429829359054565</c:v>
                </c:pt>
                <c:pt idx="1647">
                  <c:v>1.451262474060059</c:v>
                </c:pt>
                <c:pt idx="1648">
                  <c:v>1.448135614395142</c:v>
                </c:pt>
                <c:pt idx="1649">
                  <c:v>1.4487999677658081</c:v>
                </c:pt>
                <c:pt idx="1650">
                  <c:v>1.4436818361282351</c:v>
                </c:pt>
                <c:pt idx="1651">
                  <c:v>1.4579920768737791</c:v>
                </c:pt>
                <c:pt idx="1652">
                  <c:v>1.46331799030304</c:v>
                </c:pt>
                <c:pt idx="1653">
                  <c:v>1.455968499183655</c:v>
                </c:pt>
                <c:pt idx="1654">
                  <c:v>1.453063368797302</c:v>
                </c:pt>
                <c:pt idx="1655">
                  <c:v>1.4393463134765621</c:v>
                </c:pt>
                <c:pt idx="1656">
                  <c:v>1.438537120819092</c:v>
                </c:pt>
                <c:pt idx="1657">
                  <c:v>1.450965523719788</c:v>
                </c:pt>
                <c:pt idx="1658">
                  <c:v>1.439188957214355</c:v>
                </c:pt>
                <c:pt idx="1659">
                  <c:v>1.445566058158875</c:v>
                </c:pt>
                <c:pt idx="1660">
                  <c:v>1.440852999687195</c:v>
                </c:pt>
                <c:pt idx="1661">
                  <c:v>1.4422405958175659</c:v>
                </c:pt>
                <c:pt idx="1662">
                  <c:v>1.4499015808105471</c:v>
                </c:pt>
                <c:pt idx="1663">
                  <c:v>1.438841700553894</c:v>
                </c:pt>
                <c:pt idx="1664">
                  <c:v>1.4574345350265501</c:v>
                </c:pt>
                <c:pt idx="1665">
                  <c:v>1.46789562702179</c:v>
                </c:pt>
                <c:pt idx="1666">
                  <c:v>1.474834203720093</c:v>
                </c:pt>
                <c:pt idx="1667">
                  <c:v>1.480509281158447</c:v>
                </c:pt>
                <c:pt idx="1668">
                  <c:v>1.481340169906616</c:v>
                </c:pt>
                <c:pt idx="1669">
                  <c:v>1.479619145393372</c:v>
                </c:pt>
                <c:pt idx="1670">
                  <c:v>1.472007036209106</c:v>
                </c:pt>
                <c:pt idx="1671">
                  <c:v>1.474061131477356</c:v>
                </c:pt>
                <c:pt idx="1672">
                  <c:v>1.485143303871155</c:v>
                </c:pt>
                <c:pt idx="1673">
                  <c:v>1.4784384965896611</c:v>
                </c:pt>
                <c:pt idx="1674">
                  <c:v>1.476627111434937</c:v>
                </c:pt>
                <c:pt idx="1675">
                  <c:v>1.483264207839966</c:v>
                </c:pt>
                <c:pt idx="1676">
                  <c:v>1.487274169921875</c:v>
                </c:pt>
                <c:pt idx="1677">
                  <c:v>1.47612452507019</c:v>
                </c:pt>
                <c:pt idx="1678">
                  <c:v>1.468272805213928</c:v>
                </c:pt>
                <c:pt idx="1679">
                  <c:v>1.4769430160522461</c:v>
                </c:pt>
                <c:pt idx="1680">
                  <c:v>1.4538693428039551</c:v>
                </c:pt>
                <c:pt idx="1681">
                  <c:v>1.446075439453125</c:v>
                </c:pt>
                <c:pt idx="1682">
                  <c:v>1.447161793708801</c:v>
                </c:pt>
                <c:pt idx="1683">
                  <c:v>1.4621298313140869</c:v>
                </c:pt>
                <c:pt idx="1684">
                  <c:v>1.455309391021729</c:v>
                </c:pt>
                <c:pt idx="1685">
                  <c:v>1.4522955417633061</c:v>
                </c:pt>
                <c:pt idx="1686">
                  <c:v>1.39324939250946</c:v>
                </c:pt>
                <c:pt idx="1687">
                  <c:v>1.399737477302551</c:v>
                </c:pt>
                <c:pt idx="1688">
                  <c:v>1.3911136388778691</c:v>
                </c:pt>
                <c:pt idx="1689">
                  <c:v>1.400232076644897</c:v>
                </c:pt>
                <c:pt idx="1690">
                  <c:v>1.408732414245605</c:v>
                </c:pt>
                <c:pt idx="1691">
                  <c:v>1.40922474861145</c:v>
                </c:pt>
                <c:pt idx="1692">
                  <c:v>1.4047447443008421</c:v>
                </c:pt>
                <c:pt idx="1693">
                  <c:v>1.415216326713562</c:v>
                </c:pt>
                <c:pt idx="1694">
                  <c:v>1.41391921043396</c:v>
                </c:pt>
                <c:pt idx="1695">
                  <c:v>1.4005885124206541</c:v>
                </c:pt>
                <c:pt idx="1696">
                  <c:v>1.403432965278625</c:v>
                </c:pt>
                <c:pt idx="1697">
                  <c:v>1.402118563652039</c:v>
                </c:pt>
                <c:pt idx="1698">
                  <c:v>1.3979672193527219</c:v>
                </c:pt>
                <c:pt idx="1699">
                  <c:v>1.394036173820496</c:v>
                </c:pt>
                <c:pt idx="1700">
                  <c:v>1.396492600440979</c:v>
                </c:pt>
                <c:pt idx="1701">
                  <c:v>1.409231543540955</c:v>
                </c:pt>
                <c:pt idx="1702">
                  <c:v>1.4257092475891111</c:v>
                </c:pt>
                <c:pt idx="1703">
                  <c:v>1.4267381429672239</c:v>
                </c:pt>
                <c:pt idx="1704">
                  <c:v>1.420569539070129</c:v>
                </c:pt>
                <c:pt idx="1705">
                  <c:v>1.4303350448608401</c:v>
                </c:pt>
                <c:pt idx="1706">
                  <c:v>1.4255440235137939</c:v>
                </c:pt>
                <c:pt idx="1707">
                  <c:v>1.4117288589477539</c:v>
                </c:pt>
                <c:pt idx="1708">
                  <c:v>1.398549556732178</c:v>
                </c:pt>
                <c:pt idx="1709">
                  <c:v>1.3811161518096919</c:v>
                </c:pt>
                <c:pt idx="1710">
                  <c:v>1.344681978225708</c:v>
                </c:pt>
                <c:pt idx="1711">
                  <c:v>1.356013417243958</c:v>
                </c:pt>
                <c:pt idx="1712">
                  <c:v>1.3530095815658569</c:v>
                </c:pt>
                <c:pt idx="1713">
                  <c:v>1.3474540710449221</c:v>
                </c:pt>
                <c:pt idx="1714">
                  <c:v>1.3649165630340581</c:v>
                </c:pt>
                <c:pt idx="1715">
                  <c:v>1.3761017322540281</c:v>
                </c:pt>
                <c:pt idx="1716">
                  <c:v>1.374562740325928</c:v>
                </c:pt>
                <c:pt idx="1717">
                  <c:v>1.37775182723999</c:v>
                </c:pt>
                <c:pt idx="1718">
                  <c:v>1.387592554092407</c:v>
                </c:pt>
                <c:pt idx="1719">
                  <c:v>1.383888363838196</c:v>
                </c:pt>
                <c:pt idx="1720">
                  <c:v>1.395516514778137</c:v>
                </c:pt>
                <c:pt idx="1721">
                  <c:v>1.3947762250900271</c:v>
                </c:pt>
                <c:pt idx="1722">
                  <c:v>1.4027291536331179</c:v>
                </c:pt>
                <c:pt idx="1723">
                  <c:v>1.4115535020828249</c:v>
                </c:pt>
                <c:pt idx="1724">
                  <c:v>1.412875771522522</c:v>
                </c:pt>
                <c:pt idx="1725">
                  <c:v>1.4201316833496089</c:v>
                </c:pt>
                <c:pt idx="1726">
                  <c:v>1.4212983846664431</c:v>
                </c:pt>
                <c:pt idx="1727">
                  <c:v>1.407210111618042</c:v>
                </c:pt>
                <c:pt idx="1728">
                  <c:v>1.4178315401077271</c:v>
                </c:pt>
                <c:pt idx="1729">
                  <c:v>1.4061993360519409</c:v>
                </c:pt>
                <c:pt idx="1730">
                  <c:v>1.423567414283752</c:v>
                </c:pt>
                <c:pt idx="1731">
                  <c:v>1.4345759153366091</c:v>
                </c:pt>
                <c:pt idx="1732">
                  <c:v>1.4434463977813721</c:v>
                </c:pt>
                <c:pt idx="1733">
                  <c:v>1.443394660949707</c:v>
                </c:pt>
                <c:pt idx="1734">
                  <c:v>1.4438790082931521</c:v>
                </c:pt>
                <c:pt idx="1735">
                  <c:v>1.4323054552078249</c:v>
                </c:pt>
                <c:pt idx="1736">
                  <c:v>1.4382616281509399</c:v>
                </c:pt>
                <c:pt idx="1737">
                  <c:v>1.441977977752686</c:v>
                </c:pt>
                <c:pt idx="1738">
                  <c:v>1.4346176385879521</c:v>
                </c:pt>
                <c:pt idx="1739">
                  <c:v>1.4386782646179199</c:v>
                </c:pt>
                <c:pt idx="1740">
                  <c:v>1.4530553817749019</c:v>
                </c:pt>
                <c:pt idx="1741">
                  <c:v>1.454362630844116</c:v>
                </c:pt>
                <c:pt idx="1742">
                  <c:v>1.448543787002563</c:v>
                </c:pt>
                <c:pt idx="1743">
                  <c:v>1.435678124427795</c:v>
                </c:pt>
                <c:pt idx="1744">
                  <c:v>1.437580823898315</c:v>
                </c:pt>
                <c:pt idx="1745">
                  <c:v>1.450953602790833</c:v>
                </c:pt>
                <c:pt idx="1746">
                  <c:v>1.447740316390991</c:v>
                </c:pt>
                <c:pt idx="1747">
                  <c:v>1.4460853338241579</c:v>
                </c:pt>
                <c:pt idx="1748">
                  <c:v>1.458855986595154</c:v>
                </c:pt>
                <c:pt idx="1749">
                  <c:v>1.4454576969146731</c:v>
                </c:pt>
                <c:pt idx="1750">
                  <c:v>1.4488233327865601</c:v>
                </c:pt>
                <c:pt idx="1751">
                  <c:v>1.45274817943573</c:v>
                </c:pt>
                <c:pt idx="1752">
                  <c:v>1.4491468667984011</c:v>
                </c:pt>
                <c:pt idx="1753">
                  <c:v>1.451910257339478</c:v>
                </c:pt>
                <c:pt idx="1754">
                  <c:v>1.459586024284363</c:v>
                </c:pt>
                <c:pt idx="1755">
                  <c:v>1.452767491340637</c:v>
                </c:pt>
                <c:pt idx="1756">
                  <c:v>1.4489010572433469</c:v>
                </c:pt>
                <c:pt idx="1757">
                  <c:v>1.4448549747467041</c:v>
                </c:pt>
                <c:pt idx="1758">
                  <c:v>1.4214897155761721</c:v>
                </c:pt>
                <c:pt idx="1759">
                  <c:v>1.4272651672363279</c:v>
                </c:pt>
                <c:pt idx="1760">
                  <c:v>1.4581036567687991</c:v>
                </c:pt>
                <c:pt idx="1761">
                  <c:v>1.462492823600769</c:v>
                </c:pt>
                <c:pt idx="1762">
                  <c:v>1.466745257377625</c:v>
                </c:pt>
                <c:pt idx="1763">
                  <c:v>1.4640291929245</c:v>
                </c:pt>
                <c:pt idx="1764">
                  <c:v>1.477990984916687</c:v>
                </c:pt>
                <c:pt idx="1765">
                  <c:v>1.4662435054779051</c:v>
                </c:pt>
                <c:pt idx="1766">
                  <c:v>1.474989533424377</c:v>
                </c:pt>
                <c:pt idx="1767">
                  <c:v>1.455471992492676</c:v>
                </c:pt>
                <c:pt idx="1768">
                  <c:v>1.439516425132751</c:v>
                </c:pt>
                <c:pt idx="1769">
                  <c:v>1.430958032608032</c:v>
                </c:pt>
                <c:pt idx="1770">
                  <c:v>1.4158942699432371</c:v>
                </c:pt>
                <c:pt idx="1771">
                  <c:v>1.415253639221191</c:v>
                </c:pt>
                <c:pt idx="1772">
                  <c:v>1.404761433601379</c:v>
                </c:pt>
                <c:pt idx="1773">
                  <c:v>1.36859667301178</c:v>
                </c:pt>
                <c:pt idx="1774">
                  <c:v>1.3734918832778931</c:v>
                </c:pt>
                <c:pt idx="1775">
                  <c:v>1.3770450353622441</c:v>
                </c:pt>
                <c:pt idx="1776">
                  <c:v>1.3805913925170901</c:v>
                </c:pt>
                <c:pt idx="1777">
                  <c:v>1.3849519491195681</c:v>
                </c:pt>
                <c:pt idx="1778">
                  <c:v>1.385900139808655</c:v>
                </c:pt>
                <c:pt idx="1779">
                  <c:v>1.381744861602783</c:v>
                </c:pt>
                <c:pt idx="1780">
                  <c:v>1.377024292945862</c:v>
                </c:pt>
                <c:pt idx="1781">
                  <c:v>1.357711553573608</c:v>
                </c:pt>
                <c:pt idx="1782">
                  <c:v>1.332263112068176</c:v>
                </c:pt>
                <c:pt idx="1783">
                  <c:v>1.3403923511505129</c:v>
                </c:pt>
                <c:pt idx="1784">
                  <c:v>1.312264561653137</c:v>
                </c:pt>
                <c:pt idx="1785">
                  <c:v>1.3093211650848391</c:v>
                </c:pt>
                <c:pt idx="1786">
                  <c:v>1.3073467016220091</c:v>
                </c:pt>
                <c:pt idx="1787">
                  <c:v>1.3139737844467161</c:v>
                </c:pt>
                <c:pt idx="1788">
                  <c:v>1.341001629829407</c:v>
                </c:pt>
                <c:pt idx="1789">
                  <c:v>1.343881368637085</c:v>
                </c:pt>
                <c:pt idx="1790">
                  <c:v>1.332432627677917</c:v>
                </c:pt>
                <c:pt idx="1791">
                  <c:v>1.3321377038955691</c:v>
                </c:pt>
                <c:pt idx="1792">
                  <c:v>1.3129270076751709</c:v>
                </c:pt>
                <c:pt idx="1793">
                  <c:v>1.2852950096130371</c:v>
                </c:pt>
                <c:pt idx="1794">
                  <c:v>1.2929588556289671</c:v>
                </c:pt>
                <c:pt idx="1795">
                  <c:v>1.3044523000717161</c:v>
                </c:pt>
                <c:pt idx="1796">
                  <c:v>1.301360487937927</c:v>
                </c:pt>
                <c:pt idx="1797">
                  <c:v>1.298500061035156</c:v>
                </c:pt>
                <c:pt idx="1798">
                  <c:v>1.273060202598572</c:v>
                </c:pt>
                <c:pt idx="1799">
                  <c:v>1.2869987487792971</c:v>
                </c:pt>
                <c:pt idx="1800">
                  <c:v>1.296649217605591</c:v>
                </c:pt>
                <c:pt idx="1801">
                  <c:v>1.3023837804794309</c:v>
                </c:pt>
                <c:pt idx="1802">
                  <c:v>1.32768714427948</c:v>
                </c:pt>
                <c:pt idx="1803">
                  <c:v>1.328570485115051</c:v>
                </c:pt>
                <c:pt idx="1804">
                  <c:v>1.3308660984039311</c:v>
                </c:pt>
                <c:pt idx="1805">
                  <c:v>1.3160579204559331</c:v>
                </c:pt>
                <c:pt idx="1806">
                  <c:v>1.333270192146301</c:v>
                </c:pt>
                <c:pt idx="1807">
                  <c:v>1.330232501029968</c:v>
                </c:pt>
                <c:pt idx="1808">
                  <c:v>1.342435479164124</c:v>
                </c:pt>
                <c:pt idx="1809">
                  <c:v>1.340614914894104</c:v>
                </c:pt>
                <c:pt idx="1810">
                  <c:v>1.350516676902771</c:v>
                </c:pt>
                <c:pt idx="1811">
                  <c:v>1.3526332378387449</c:v>
                </c:pt>
                <c:pt idx="1812">
                  <c:v>1.3551498651504521</c:v>
                </c:pt>
                <c:pt idx="1813">
                  <c:v>1.336007714271545</c:v>
                </c:pt>
                <c:pt idx="1814">
                  <c:v>1.3400160074234011</c:v>
                </c:pt>
                <c:pt idx="1815">
                  <c:v>1.3626072406768801</c:v>
                </c:pt>
                <c:pt idx="1816">
                  <c:v>1.362947344779968</c:v>
                </c:pt>
                <c:pt idx="1817">
                  <c:v>1.3569376468658449</c:v>
                </c:pt>
                <c:pt idx="1818">
                  <c:v>1.363800525665283</c:v>
                </c:pt>
                <c:pt idx="1819">
                  <c:v>1.3685188293457029</c:v>
                </c:pt>
                <c:pt idx="1820">
                  <c:v>1.377267479896545</c:v>
                </c:pt>
                <c:pt idx="1821">
                  <c:v>1.370457768440247</c:v>
                </c:pt>
                <c:pt idx="1822">
                  <c:v>1.380961418151855</c:v>
                </c:pt>
                <c:pt idx="1823">
                  <c:v>1.382675766944885</c:v>
                </c:pt>
                <c:pt idx="1824">
                  <c:v>1.3881063461303711</c:v>
                </c:pt>
                <c:pt idx="1825">
                  <c:v>1.383769035339355</c:v>
                </c:pt>
                <c:pt idx="1826">
                  <c:v>1.36647617816925</c:v>
                </c:pt>
                <c:pt idx="1827">
                  <c:v>1.367367625236511</c:v>
                </c:pt>
                <c:pt idx="1828">
                  <c:v>1.371144771575928</c:v>
                </c:pt>
                <c:pt idx="1829">
                  <c:v>1.3664195537567141</c:v>
                </c:pt>
                <c:pt idx="1830">
                  <c:v>1.3101727962493901</c:v>
                </c:pt>
                <c:pt idx="1831">
                  <c:v>1.3239903450012209</c:v>
                </c:pt>
                <c:pt idx="1832">
                  <c:v>1.3509507179260249</c:v>
                </c:pt>
                <c:pt idx="1833">
                  <c:v>1.359852194786072</c:v>
                </c:pt>
                <c:pt idx="1834">
                  <c:v>1.3658328056335449</c:v>
                </c:pt>
                <c:pt idx="1835">
                  <c:v>1.374978303909302</c:v>
                </c:pt>
                <c:pt idx="1836">
                  <c:v>1.371961832046509</c:v>
                </c:pt>
                <c:pt idx="1837">
                  <c:v>1.3704243898391719</c:v>
                </c:pt>
                <c:pt idx="1838">
                  <c:v>1.37874448299408</c:v>
                </c:pt>
                <c:pt idx="1839">
                  <c:v>1.3857548236846919</c:v>
                </c:pt>
                <c:pt idx="1840">
                  <c:v>1.4041566848754881</c:v>
                </c:pt>
                <c:pt idx="1841">
                  <c:v>1.40160059928894</c:v>
                </c:pt>
                <c:pt idx="1842">
                  <c:v>1.3938701152801509</c:v>
                </c:pt>
                <c:pt idx="1843">
                  <c:v>1.396123051643372</c:v>
                </c:pt>
                <c:pt idx="1844">
                  <c:v>1.387906670570374</c:v>
                </c:pt>
                <c:pt idx="1845">
                  <c:v>1.405365109443665</c:v>
                </c:pt>
                <c:pt idx="1846">
                  <c:v>1.405430912971497</c:v>
                </c:pt>
                <c:pt idx="1847">
                  <c:v>1.413525462150574</c:v>
                </c:pt>
                <c:pt idx="1848">
                  <c:v>1.402198433876038</c:v>
                </c:pt>
                <c:pt idx="1849">
                  <c:v>1.3736544847488401</c:v>
                </c:pt>
                <c:pt idx="1850">
                  <c:v>1.402961850166321</c:v>
                </c:pt>
                <c:pt idx="1851">
                  <c:v>1.4078934192657471</c:v>
                </c:pt>
                <c:pt idx="1852">
                  <c:v>1.408793687820435</c:v>
                </c:pt>
                <c:pt idx="1853">
                  <c:v>1.419324994087219</c:v>
                </c:pt>
                <c:pt idx="1854">
                  <c:v>1.415249705314636</c:v>
                </c:pt>
                <c:pt idx="1855">
                  <c:v>1.4277405738830571</c:v>
                </c:pt>
                <c:pt idx="1856">
                  <c:v>1.421542763710022</c:v>
                </c:pt>
                <c:pt idx="1857">
                  <c:v>1.4096816778182979</c:v>
                </c:pt>
                <c:pt idx="1858">
                  <c:v>1.399829030036926</c:v>
                </c:pt>
                <c:pt idx="1859">
                  <c:v>1.4149764776229861</c:v>
                </c:pt>
                <c:pt idx="1860">
                  <c:v>1.432378768920898</c:v>
                </c:pt>
                <c:pt idx="1861">
                  <c:v>1.42871630191803</c:v>
                </c:pt>
                <c:pt idx="1862">
                  <c:v>1.438817501068115</c:v>
                </c:pt>
                <c:pt idx="1863">
                  <c:v>1.442599296569824</c:v>
                </c:pt>
                <c:pt idx="1864">
                  <c:v>1.455102205276489</c:v>
                </c:pt>
                <c:pt idx="1865">
                  <c:v>1.463613629341125</c:v>
                </c:pt>
                <c:pt idx="1866">
                  <c:v>1.4652141332626341</c:v>
                </c:pt>
                <c:pt idx="1867">
                  <c:v>1.473075151443481</c:v>
                </c:pt>
                <c:pt idx="1868">
                  <c:v>1.4622571468353269</c:v>
                </c:pt>
                <c:pt idx="1869">
                  <c:v>1.465732216835022</c:v>
                </c:pt>
                <c:pt idx="1870">
                  <c:v>1.4825528860092161</c:v>
                </c:pt>
                <c:pt idx="1871">
                  <c:v>1.481300830841064</c:v>
                </c:pt>
                <c:pt idx="1872">
                  <c:v>1.4903010129928591</c:v>
                </c:pt>
                <c:pt idx="1873">
                  <c:v>1.4875820875167849</c:v>
                </c:pt>
                <c:pt idx="1874">
                  <c:v>1.4764029979705811</c:v>
                </c:pt>
                <c:pt idx="1875">
                  <c:v>1.4869734048843379</c:v>
                </c:pt>
                <c:pt idx="1876">
                  <c:v>1.4795190095901489</c:v>
                </c:pt>
                <c:pt idx="1877">
                  <c:v>1.49210524559021</c:v>
                </c:pt>
                <c:pt idx="1878">
                  <c:v>1.474173784255981</c:v>
                </c:pt>
                <c:pt idx="1879">
                  <c:v>1.465247750282288</c:v>
                </c:pt>
                <c:pt idx="1880">
                  <c:v>1.446928739547729</c:v>
                </c:pt>
                <c:pt idx="1881">
                  <c:v>1.4538120031356809</c:v>
                </c:pt>
                <c:pt idx="1882">
                  <c:v>1.467729330062866</c:v>
                </c:pt>
                <c:pt idx="1883">
                  <c:v>1.464307308197021</c:v>
                </c:pt>
                <c:pt idx="1884">
                  <c:v>1.472214818000793</c:v>
                </c:pt>
                <c:pt idx="1885">
                  <c:v>1.488961338996887</c:v>
                </c:pt>
                <c:pt idx="1886">
                  <c:v>1.49500560760498</c:v>
                </c:pt>
                <c:pt idx="1887">
                  <c:v>1.4863078594207759</c:v>
                </c:pt>
                <c:pt idx="1888">
                  <c:v>1.484663844108582</c:v>
                </c:pt>
                <c:pt idx="1889">
                  <c:v>1.495972156524658</c:v>
                </c:pt>
                <c:pt idx="1890">
                  <c:v>1.475770235061646</c:v>
                </c:pt>
                <c:pt idx="1891">
                  <c:v>1.474373936653137</c:v>
                </c:pt>
                <c:pt idx="1892">
                  <c:v>1.4633364677429199</c:v>
                </c:pt>
                <c:pt idx="1893">
                  <c:v>1.449505090713501</c:v>
                </c:pt>
                <c:pt idx="1894">
                  <c:v>1.4651170969009399</c:v>
                </c:pt>
                <c:pt idx="1895">
                  <c:v>1.4743340015411379</c:v>
                </c:pt>
                <c:pt idx="1896">
                  <c:v>1.4721580743789671</c:v>
                </c:pt>
                <c:pt idx="1897">
                  <c:v>1.482165932655334</c:v>
                </c:pt>
                <c:pt idx="1898">
                  <c:v>1.4875249862670901</c:v>
                </c:pt>
                <c:pt idx="1899">
                  <c:v>1.478356719017029</c:v>
                </c:pt>
                <c:pt idx="1900">
                  <c:v>1.4518153667449949</c:v>
                </c:pt>
                <c:pt idx="1901">
                  <c:v>1.462615966796875</c:v>
                </c:pt>
                <c:pt idx="1902">
                  <c:v>1.4609993696212771</c:v>
                </c:pt>
                <c:pt idx="1903">
                  <c:v>1.4458321332931521</c:v>
                </c:pt>
                <c:pt idx="1904">
                  <c:v>1.432912945747375</c:v>
                </c:pt>
                <c:pt idx="1905">
                  <c:v>1.4516668319702151</c:v>
                </c:pt>
                <c:pt idx="1906">
                  <c:v>1.4607723951339719</c:v>
                </c:pt>
                <c:pt idx="1907">
                  <c:v>1.462946891784668</c:v>
                </c:pt>
                <c:pt idx="1908">
                  <c:v>1.4740191698074341</c:v>
                </c:pt>
                <c:pt idx="1909">
                  <c:v>1.480677604675293</c:v>
                </c:pt>
                <c:pt idx="1910">
                  <c:v>1.487363815307617</c:v>
                </c:pt>
                <c:pt idx="1911">
                  <c:v>1.474724173545837</c:v>
                </c:pt>
                <c:pt idx="1912">
                  <c:v>1.4575885534286499</c:v>
                </c:pt>
                <c:pt idx="1913">
                  <c:v>1.4621930122375491</c:v>
                </c:pt>
                <c:pt idx="1914">
                  <c:v>1.418412446975708</c:v>
                </c:pt>
                <c:pt idx="1915">
                  <c:v>1.434293150901794</c:v>
                </c:pt>
                <c:pt idx="1916">
                  <c:v>1.4394615888595581</c:v>
                </c:pt>
                <c:pt idx="1917">
                  <c:v>1.435691356658936</c:v>
                </c:pt>
                <c:pt idx="1918">
                  <c:v>1.398919820785522</c:v>
                </c:pt>
                <c:pt idx="1919">
                  <c:v>1.3997038602828979</c:v>
                </c:pt>
                <c:pt idx="1920">
                  <c:v>1.3810925483703611</c:v>
                </c:pt>
                <c:pt idx="1921">
                  <c:v>1.4044491052627559</c:v>
                </c:pt>
                <c:pt idx="1922">
                  <c:v>1.408697724342346</c:v>
                </c:pt>
                <c:pt idx="1923">
                  <c:v>1.396447062492371</c:v>
                </c:pt>
                <c:pt idx="1924">
                  <c:v>1.4082604646682739</c:v>
                </c:pt>
                <c:pt idx="1925">
                  <c:v>1.40005886554718</c:v>
                </c:pt>
                <c:pt idx="1926">
                  <c:v>1.3673497438430791</c:v>
                </c:pt>
                <c:pt idx="1927">
                  <c:v>1.376243591308594</c:v>
                </c:pt>
                <c:pt idx="1928">
                  <c:v>1.36792004108429</c:v>
                </c:pt>
                <c:pt idx="1929">
                  <c:v>1.383007884025574</c:v>
                </c:pt>
                <c:pt idx="1930">
                  <c:v>1.401517987251282</c:v>
                </c:pt>
                <c:pt idx="1931">
                  <c:v>1.389711737632751</c:v>
                </c:pt>
                <c:pt idx="1932">
                  <c:v>1.3995728492736821</c:v>
                </c:pt>
                <c:pt idx="1933">
                  <c:v>1.401053190231323</c:v>
                </c:pt>
                <c:pt idx="1934">
                  <c:v>1.39028012752533</c:v>
                </c:pt>
                <c:pt idx="1935">
                  <c:v>1.3823046684265139</c:v>
                </c:pt>
                <c:pt idx="1936">
                  <c:v>1.3937315940856929</c:v>
                </c:pt>
                <c:pt idx="1937">
                  <c:v>1.3821650743484499</c:v>
                </c:pt>
                <c:pt idx="1938">
                  <c:v>1.39089047908783</c:v>
                </c:pt>
                <c:pt idx="1939">
                  <c:v>1.391868472099304</c:v>
                </c:pt>
                <c:pt idx="1940">
                  <c:v>1.37909460067749</c:v>
                </c:pt>
                <c:pt idx="1941">
                  <c:v>1.386799097061157</c:v>
                </c:pt>
                <c:pt idx="1942">
                  <c:v>1.37632155418396</c:v>
                </c:pt>
                <c:pt idx="1943">
                  <c:v>1.383259177207947</c:v>
                </c:pt>
                <c:pt idx="1944">
                  <c:v>1.3936377763748169</c:v>
                </c:pt>
                <c:pt idx="1945">
                  <c:v>1.4117875099182129</c:v>
                </c:pt>
                <c:pt idx="1946">
                  <c:v>1.424278736114502</c:v>
                </c:pt>
                <c:pt idx="1947">
                  <c:v>1.43080723285675</c:v>
                </c:pt>
                <c:pt idx="1948">
                  <c:v>1.430744528770447</c:v>
                </c:pt>
                <c:pt idx="1949">
                  <c:v>1.4371941089630129</c:v>
                </c:pt>
                <c:pt idx="1950">
                  <c:v>1.437096953392029</c:v>
                </c:pt>
                <c:pt idx="1951">
                  <c:v>1.4282219409942629</c:v>
                </c:pt>
                <c:pt idx="1952">
                  <c:v>1.432681083679199</c:v>
                </c:pt>
                <c:pt idx="1953">
                  <c:v>1.4267580509185791</c:v>
                </c:pt>
                <c:pt idx="1954">
                  <c:v>1.3942074775695801</c:v>
                </c:pt>
                <c:pt idx="1955">
                  <c:v>1.404855012893677</c:v>
                </c:pt>
                <c:pt idx="1956">
                  <c:v>1.397347569465637</c:v>
                </c:pt>
                <c:pt idx="1957">
                  <c:v>1.4016596078872681</c:v>
                </c:pt>
                <c:pt idx="1958">
                  <c:v>1.3984444141387939</c:v>
                </c:pt>
                <c:pt idx="1959">
                  <c:v>1.4152234792709351</c:v>
                </c:pt>
                <c:pt idx="1960">
                  <c:v>1.416864275932312</c:v>
                </c:pt>
                <c:pt idx="1961">
                  <c:v>1.425626873970032</c:v>
                </c:pt>
                <c:pt idx="1962">
                  <c:v>1.4230443239212041</c:v>
                </c:pt>
                <c:pt idx="1963">
                  <c:v>1.423248291015625</c:v>
                </c:pt>
                <c:pt idx="1964">
                  <c:v>1.406806111335754</c:v>
                </c:pt>
                <c:pt idx="1965">
                  <c:v>1.4075993299484251</c:v>
                </c:pt>
                <c:pt idx="1966">
                  <c:v>1.379930734634399</c:v>
                </c:pt>
                <c:pt idx="1967">
                  <c:v>1.3343149423599241</c:v>
                </c:pt>
                <c:pt idx="1968">
                  <c:v>1.338797807693481</c:v>
                </c:pt>
                <c:pt idx="1969">
                  <c:v>1.3373205661773679</c:v>
                </c:pt>
                <c:pt idx="1970">
                  <c:v>1.271781444549561</c:v>
                </c:pt>
                <c:pt idx="1971">
                  <c:v>1.2733572721481321</c:v>
                </c:pt>
                <c:pt idx="1972">
                  <c:v>1.2856525182723999</c:v>
                </c:pt>
                <c:pt idx="1973">
                  <c:v>1.2384797334671021</c:v>
                </c:pt>
                <c:pt idx="1974">
                  <c:v>1.2706296443939209</c:v>
                </c:pt>
                <c:pt idx="1975">
                  <c:v>1.279069066047668</c:v>
                </c:pt>
                <c:pt idx="1976">
                  <c:v>1.283056259155273</c:v>
                </c:pt>
                <c:pt idx="1977">
                  <c:v>1.3100095987319951</c:v>
                </c:pt>
                <c:pt idx="1978">
                  <c:v>1.314903259277344</c:v>
                </c:pt>
                <c:pt idx="1979">
                  <c:v>1.34433376789093</c:v>
                </c:pt>
                <c:pt idx="1980">
                  <c:v>1.340070366859436</c:v>
                </c:pt>
                <c:pt idx="1981">
                  <c:v>1.342995405197144</c:v>
                </c:pt>
                <c:pt idx="1982">
                  <c:v>1.3578324317932129</c:v>
                </c:pt>
                <c:pt idx="1983">
                  <c:v>1.3502767086029051</c:v>
                </c:pt>
                <c:pt idx="1984">
                  <c:v>1.3520075082778931</c:v>
                </c:pt>
                <c:pt idx="1985">
                  <c:v>1.370173335075378</c:v>
                </c:pt>
                <c:pt idx="1986">
                  <c:v>1.3569991588592529</c:v>
                </c:pt>
                <c:pt idx="1987">
                  <c:v>1.3670380115509031</c:v>
                </c:pt>
                <c:pt idx="1988">
                  <c:v>1.383862376213074</c:v>
                </c:pt>
                <c:pt idx="1989">
                  <c:v>1.4036611318588259</c:v>
                </c:pt>
                <c:pt idx="1990">
                  <c:v>1.3943790197372441</c:v>
                </c:pt>
                <c:pt idx="1991">
                  <c:v>1.3799253702163701</c:v>
                </c:pt>
                <c:pt idx="1992">
                  <c:v>1.3778728246688841</c:v>
                </c:pt>
                <c:pt idx="1993">
                  <c:v>1.3703358173370359</c:v>
                </c:pt>
                <c:pt idx="1994">
                  <c:v>1.3720142841339109</c:v>
                </c:pt>
                <c:pt idx="1995">
                  <c:v>1.376443147659302</c:v>
                </c:pt>
                <c:pt idx="1996">
                  <c:v>1.3665230274200439</c:v>
                </c:pt>
                <c:pt idx="1997">
                  <c:v>1.3602855205535891</c:v>
                </c:pt>
                <c:pt idx="1998">
                  <c:v>1.2902616262435911</c:v>
                </c:pt>
                <c:pt idx="1999">
                  <c:v>1.316081047058105</c:v>
                </c:pt>
                <c:pt idx="2000">
                  <c:v>1.3454698324203489</c:v>
                </c:pt>
                <c:pt idx="2001">
                  <c:v>1.331773042678833</c:v>
                </c:pt>
                <c:pt idx="2002">
                  <c:v>1.3454881906509399</c:v>
                </c:pt>
                <c:pt idx="2003">
                  <c:v>1.363297820091248</c:v>
                </c:pt>
                <c:pt idx="2004">
                  <c:v>1.3649089336395259</c:v>
                </c:pt>
                <c:pt idx="2005">
                  <c:v>1.3510289192199709</c:v>
                </c:pt>
                <c:pt idx="2006">
                  <c:v>1.3416599035263059</c:v>
                </c:pt>
                <c:pt idx="2007">
                  <c:v>1.3434351682662959</c:v>
                </c:pt>
                <c:pt idx="2008">
                  <c:v>1.351928114891052</c:v>
                </c:pt>
                <c:pt idx="2009">
                  <c:v>1.3570271730422969</c:v>
                </c:pt>
                <c:pt idx="2010">
                  <c:v>1.349161744117737</c:v>
                </c:pt>
                <c:pt idx="2011">
                  <c:v>1.3437778949737551</c:v>
                </c:pt>
                <c:pt idx="2012">
                  <c:v>1.340482354164124</c:v>
                </c:pt>
                <c:pt idx="2013">
                  <c:v>1.3133828639984131</c:v>
                </c:pt>
                <c:pt idx="2014">
                  <c:v>1.3311747312545781</c:v>
                </c:pt>
                <c:pt idx="2015">
                  <c:v>1.3387719392776489</c:v>
                </c:pt>
                <c:pt idx="2016">
                  <c:v>1.3111486434936519</c:v>
                </c:pt>
                <c:pt idx="2017">
                  <c:v>1.2984591722488401</c:v>
                </c:pt>
                <c:pt idx="2018">
                  <c:v>1.3281726837158201</c:v>
                </c:pt>
                <c:pt idx="2019">
                  <c:v>1.328669667243958</c:v>
                </c:pt>
                <c:pt idx="2020">
                  <c:v>1.30382251739502</c:v>
                </c:pt>
                <c:pt idx="2021">
                  <c:v>1.3067225217819209</c:v>
                </c:pt>
                <c:pt idx="2022">
                  <c:v>1.305460572242737</c:v>
                </c:pt>
                <c:pt idx="2023">
                  <c:v>1.317785978317261</c:v>
                </c:pt>
                <c:pt idx="2024">
                  <c:v>1.3174935579299929</c:v>
                </c:pt>
                <c:pt idx="2025">
                  <c:v>1.3419841527938841</c:v>
                </c:pt>
                <c:pt idx="2026">
                  <c:v>1.3470392227172849</c:v>
                </c:pt>
                <c:pt idx="2027">
                  <c:v>1.3442342281341551</c:v>
                </c:pt>
                <c:pt idx="2028">
                  <c:v>1.3467621803283689</c:v>
                </c:pt>
                <c:pt idx="2029">
                  <c:v>1.3357863426208501</c:v>
                </c:pt>
                <c:pt idx="2030">
                  <c:v>1.3304827213287349</c:v>
                </c:pt>
                <c:pt idx="2031">
                  <c:v>1.342302680015564</c:v>
                </c:pt>
                <c:pt idx="2032">
                  <c:v>1.338624000549316</c:v>
                </c:pt>
                <c:pt idx="2033">
                  <c:v>1.331870436668396</c:v>
                </c:pt>
                <c:pt idx="2034">
                  <c:v>1.3366352319717409</c:v>
                </c:pt>
                <c:pt idx="2035">
                  <c:v>1.353813648223877</c:v>
                </c:pt>
                <c:pt idx="2036">
                  <c:v>1.3584303855896001</c:v>
                </c:pt>
                <c:pt idx="2037">
                  <c:v>1.340803861618042</c:v>
                </c:pt>
                <c:pt idx="2038">
                  <c:v>1.3360714912414551</c:v>
                </c:pt>
                <c:pt idx="2039">
                  <c:v>1.3193894624710081</c:v>
                </c:pt>
                <c:pt idx="2040">
                  <c:v>1.3134733438491819</c:v>
                </c:pt>
                <c:pt idx="2041">
                  <c:v>1.301028847694397</c:v>
                </c:pt>
                <c:pt idx="2042">
                  <c:v>1.2669486999511721</c:v>
                </c:pt>
                <c:pt idx="2043">
                  <c:v>1.282976031303406</c:v>
                </c:pt>
                <c:pt idx="2044">
                  <c:v>1.267512321472168</c:v>
                </c:pt>
                <c:pt idx="2045">
                  <c:v>1.2670736312866211</c:v>
                </c:pt>
                <c:pt idx="2046">
                  <c:v>1.288461327552795</c:v>
                </c:pt>
                <c:pt idx="2047">
                  <c:v>1.2873866558074949</c:v>
                </c:pt>
                <c:pt idx="2048">
                  <c:v>1.279306888580322</c:v>
                </c:pt>
                <c:pt idx="2049">
                  <c:v>1.2639868259429929</c:v>
                </c:pt>
                <c:pt idx="2050">
                  <c:v>1.255749464035034</c:v>
                </c:pt>
                <c:pt idx="2051">
                  <c:v>1.2693473100662229</c:v>
                </c:pt>
                <c:pt idx="2052">
                  <c:v>1.2501000165939331</c:v>
                </c:pt>
                <c:pt idx="2053">
                  <c:v>1.245621919631958</c:v>
                </c:pt>
                <c:pt idx="2054">
                  <c:v>1.2226606607437129</c:v>
                </c:pt>
                <c:pt idx="2055">
                  <c:v>1.146358370780945</c:v>
                </c:pt>
                <c:pt idx="2056">
                  <c:v>1.1589962244033809</c:v>
                </c:pt>
                <c:pt idx="2057">
                  <c:v>1.134662985801697</c:v>
                </c:pt>
                <c:pt idx="2058">
                  <c:v>1.1504635810852051</c:v>
                </c:pt>
                <c:pt idx="2059">
                  <c:v>1.142640352249146</c:v>
                </c:pt>
                <c:pt idx="2060">
                  <c:v>1.1504993438720701</c:v>
                </c:pt>
                <c:pt idx="2061">
                  <c:v>1.139176607131958</c:v>
                </c:pt>
                <c:pt idx="2062">
                  <c:v>1.127050638198853</c:v>
                </c:pt>
                <c:pt idx="2063">
                  <c:v>1.1633149385452271</c:v>
                </c:pt>
                <c:pt idx="2064">
                  <c:v>1.1457058191299441</c:v>
                </c:pt>
                <c:pt idx="2065">
                  <c:v>1.158714771270752</c:v>
                </c:pt>
                <c:pt idx="2066">
                  <c:v>1.1418178081512449</c:v>
                </c:pt>
                <c:pt idx="2067">
                  <c:v>1.110920786857605</c:v>
                </c:pt>
                <c:pt idx="2068">
                  <c:v>1.114012479782104</c:v>
                </c:pt>
                <c:pt idx="2069">
                  <c:v>1.1387425661087041</c:v>
                </c:pt>
                <c:pt idx="2070">
                  <c:v>1.1452041864395139</c:v>
                </c:pt>
                <c:pt idx="2071">
                  <c:v>1.122825145721436</c:v>
                </c:pt>
                <c:pt idx="2072">
                  <c:v>1.153223991394043</c:v>
                </c:pt>
                <c:pt idx="2073">
                  <c:v>1.160287618637085</c:v>
                </c:pt>
                <c:pt idx="2074">
                  <c:v>1.1582843065261841</c:v>
                </c:pt>
                <c:pt idx="2075">
                  <c:v>1.158506512641907</c:v>
                </c:pt>
                <c:pt idx="2076">
                  <c:v>1.149686336517334</c:v>
                </c:pt>
                <c:pt idx="2077">
                  <c:v>1.139584541320801</c:v>
                </c:pt>
                <c:pt idx="2078">
                  <c:v>1.153836607933044</c:v>
                </c:pt>
                <c:pt idx="2079">
                  <c:v>1.162476658821106</c:v>
                </c:pt>
                <c:pt idx="2080">
                  <c:v>1.1826844215393071</c:v>
                </c:pt>
                <c:pt idx="2081">
                  <c:v>1.183579683303833</c:v>
                </c:pt>
                <c:pt idx="2082">
                  <c:v>1.175736784934998</c:v>
                </c:pt>
                <c:pt idx="2083">
                  <c:v>1.17034387588501</c:v>
                </c:pt>
                <c:pt idx="2084">
                  <c:v>1.1560437679290769</c:v>
                </c:pt>
                <c:pt idx="2085">
                  <c:v>1.1568387746810911</c:v>
                </c:pt>
                <c:pt idx="2086">
                  <c:v>1.1382572650909419</c:v>
                </c:pt>
                <c:pt idx="2087">
                  <c:v>1.1138747930526729</c:v>
                </c:pt>
                <c:pt idx="2088">
                  <c:v>1.0991014242172239</c:v>
                </c:pt>
                <c:pt idx="2089">
                  <c:v>1.0758030414581301</c:v>
                </c:pt>
                <c:pt idx="2090">
                  <c:v>1.1051481962203979</c:v>
                </c:pt>
                <c:pt idx="2091">
                  <c:v>1.0881364345550539</c:v>
                </c:pt>
                <c:pt idx="2092">
                  <c:v>1.115828156471252</c:v>
                </c:pt>
                <c:pt idx="2093">
                  <c:v>1.1215671300888059</c:v>
                </c:pt>
                <c:pt idx="2094">
                  <c:v>1.1270875930786131</c:v>
                </c:pt>
                <c:pt idx="2095">
                  <c:v>1.123210072517395</c:v>
                </c:pt>
                <c:pt idx="2096">
                  <c:v>1.0997828245162959</c:v>
                </c:pt>
                <c:pt idx="2097">
                  <c:v>1.0898758172988889</c:v>
                </c:pt>
                <c:pt idx="2098">
                  <c:v>1.0708484649658201</c:v>
                </c:pt>
                <c:pt idx="2099">
                  <c:v>1.077453017234802</c:v>
                </c:pt>
                <c:pt idx="2100">
                  <c:v>1.0906804800033569</c:v>
                </c:pt>
                <c:pt idx="2101">
                  <c:v>1.078426599502563</c:v>
                </c:pt>
                <c:pt idx="2102">
                  <c:v>1.084367632865906</c:v>
                </c:pt>
                <c:pt idx="2103">
                  <c:v>1.081831216812134</c:v>
                </c:pt>
                <c:pt idx="2104">
                  <c:v>1.1058603525161741</c:v>
                </c:pt>
                <c:pt idx="2105">
                  <c:v>1.1090131998062129</c:v>
                </c:pt>
                <c:pt idx="2106">
                  <c:v>1.1018239259719851</c:v>
                </c:pt>
                <c:pt idx="2107">
                  <c:v>1.085138201713562</c:v>
                </c:pt>
                <c:pt idx="2108">
                  <c:v>1.0734783411026001</c:v>
                </c:pt>
                <c:pt idx="2109">
                  <c:v>1.0788401365280149</c:v>
                </c:pt>
                <c:pt idx="2110">
                  <c:v>1.090301632881165</c:v>
                </c:pt>
                <c:pt idx="2111">
                  <c:v>1.073525190353394</c:v>
                </c:pt>
                <c:pt idx="2112">
                  <c:v>1.0686895847320561</c:v>
                </c:pt>
                <c:pt idx="2113">
                  <c:v>1.0683401823043821</c:v>
                </c:pt>
                <c:pt idx="2114">
                  <c:v>1.048965692520142</c:v>
                </c:pt>
                <c:pt idx="2115">
                  <c:v>1.048525333404541</c:v>
                </c:pt>
                <c:pt idx="2116">
                  <c:v>1.046534538269043</c:v>
                </c:pt>
                <c:pt idx="2117">
                  <c:v>1.0526072978973391</c:v>
                </c:pt>
                <c:pt idx="2118">
                  <c:v>1.0412073135375981</c:v>
                </c:pt>
                <c:pt idx="2119">
                  <c:v>1.0261156558990481</c:v>
                </c:pt>
                <c:pt idx="2120">
                  <c:v>1.044200539588928</c:v>
                </c:pt>
                <c:pt idx="2121">
                  <c:v>1.056103587150574</c:v>
                </c:pt>
                <c:pt idx="2122">
                  <c:v>1.055342555046082</c:v>
                </c:pt>
                <c:pt idx="2123">
                  <c:v>1.071336030960083</c:v>
                </c:pt>
                <c:pt idx="2124">
                  <c:v>1.068512439727783</c:v>
                </c:pt>
                <c:pt idx="2125">
                  <c:v>1.0736581087112429</c:v>
                </c:pt>
                <c:pt idx="2126">
                  <c:v>1.060225248336792</c:v>
                </c:pt>
                <c:pt idx="2127">
                  <c:v>1.070335745811462</c:v>
                </c:pt>
                <c:pt idx="2128">
                  <c:v>1.0359483957290649</c:v>
                </c:pt>
                <c:pt idx="2129">
                  <c:v>1.033362507820129</c:v>
                </c:pt>
                <c:pt idx="2130">
                  <c:v>1.0322462320327761</c:v>
                </c:pt>
                <c:pt idx="2131">
                  <c:v>0.96035140752792358</c:v>
                </c:pt>
                <c:pt idx="2132">
                  <c:v>0.9537997841835022</c:v>
                </c:pt>
                <c:pt idx="2133">
                  <c:v>0.93621283769607544</c:v>
                </c:pt>
                <c:pt idx="2134">
                  <c:v>0.91403567790985107</c:v>
                </c:pt>
                <c:pt idx="2135">
                  <c:v>0.92154926061630249</c:v>
                </c:pt>
                <c:pt idx="2136">
                  <c:v>0.89592713117599487</c:v>
                </c:pt>
                <c:pt idx="2137">
                  <c:v>0.92034578323364258</c:v>
                </c:pt>
                <c:pt idx="2138">
                  <c:v>0.96608656644821167</c:v>
                </c:pt>
                <c:pt idx="2139">
                  <c:v>0.94834214448928833</c:v>
                </c:pt>
                <c:pt idx="2140">
                  <c:v>0.94654339551925659</c:v>
                </c:pt>
                <c:pt idx="2141">
                  <c:v>0.94407588243484497</c:v>
                </c:pt>
                <c:pt idx="2142">
                  <c:v>0.94397276639938354</c:v>
                </c:pt>
                <c:pt idx="2143">
                  <c:v>0.9280465841293335</c:v>
                </c:pt>
                <c:pt idx="2144">
                  <c:v>0.93741440773010254</c:v>
                </c:pt>
                <c:pt idx="2145">
                  <c:v>0.95257723331451416</c:v>
                </c:pt>
                <c:pt idx="2146">
                  <c:v>0.95847034454345703</c:v>
                </c:pt>
                <c:pt idx="2147">
                  <c:v>0.9894523024559021</c:v>
                </c:pt>
                <c:pt idx="2148">
                  <c:v>0.99009484052658081</c:v>
                </c:pt>
                <c:pt idx="2149">
                  <c:v>0.98948591947555542</c:v>
                </c:pt>
                <c:pt idx="2150">
                  <c:v>0.98436683416366577</c:v>
                </c:pt>
                <c:pt idx="2151">
                  <c:v>0.97705233097076416</c:v>
                </c:pt>
                <c:pt idx="2152">
                  <c:v>0.9739946722984314</c:v>
                </c:pt>
                <c:pt idx="2153">
                  <c:v>0.99920475482940674</c:v>
                </c:pt>
                <c:pt idx="2154">
                  <c:v>1.0174528360366819</c:v>
                </c:pt>
                <c:pt idx="2155">
                  <c:v>1.0134338140487671</c:v>
                </c:pt>
                <c:pt idx="2156">
                  <c:v>1.0300003290176389</c:v>
                </c:pt>
                <c:pt idx="2157">
                  <c:v>1.038758516311646</c:v>
                </c:pt>
                <c:pt idx="2158">
                  <c:v>1.041353702545166</c:v>
                </c:pt>
                <c:pt idx="2159">
                  <c:v>1.0116368532180791</c:v>
                </c:pt>
                <c:pt idx="2160">
                  <c:v>1.0154774188995359</c:v>
                </c:pt>
                <c:pt idx="2161">
                  <c:v>1.01473081111908</c:v>
                </c:pt>
                <c:pt idx="2162">
                  <c:v>0.97536575794219971</c:v>
                </c:pt>
                <c:pt idx="2163">
                  <c:v>0.97373771667480469</c:v>
                </c:pt>
                <c:pt idx="2164">
                  <c:v>0.97823899984359741</c:v>
                </c:pt>
                <c:pt idx="2165">
                  <c:v>0.99032431840896606</c:v>
                </c:pt>
                <c:pt idx="2166">
                  <c:v>0.96888655424118042</c:v>
                </c:pt>
                <c:pt idx="2167">
                  <c:v>0.97578644752502441</c:v>
                </c:pt>
                <c:pt idx="2168">
                  <c:v>1.006670355796814</c:v>
                </c:pt>
                <c:pt idx="2169">
                  <c:v>1.011360645294189</c:v>
                </c:pt>
                <c:pt idx="2170">
                  <c:v>1.003889918327332</c:v>
                </c:pt>
                <c:pt idx="2171">
                  <c:v>0.98346436023712158</c:v>
                </c:pt>
                <c:pt idx="2172">
                  <c:v>0.98343563079833984</c:v>
                </c:pt>
                <c:pt idx="2173">
                  <c:v>0.9719206690788269</c:v>
                </c:pt>
                <c:pt idx="2174">
                  <c:v>0.98000454902648926</c:v>
                </c:pt>
                <c:pt idx="2175">
                  <c:v>0.9795038104057312</c:v>
                </c:pt>
                <c:pt idx="2176">
                  <c:v>0.99061423540115356</c:v>
                </c:pt>
                <c:pt idx="2177">
                  <c:v>0.96696901321411133</c:v>
                </c:pt>
                <c:pt idx="2178">
                  <c:v>0.96552962064743042</c:v>
                </c:pt>
                <c:pt idx="2179">
                  <c:v>0.96031725406646729</c:v>
                </c:pt>
                <c:pt idx="2180">
                  <c:v>0.94708085060119629</c:v>
                </c:pt>
                <c:pt idx="2181">
                  <c:v>0.94972556829452515</c:v>
                </c:pt>
                <c:pt idx="2182">
                  <c:v>0.94334530830383301</c:v>
                </c:pt>
                <c:pt idx="2183">
                  <c:v>0.95306104421615601</c:v>
                </c:pt>
                <c:pt idx="2184">
                  <c:v>0.94208967685699463</c:v>
                </c:pt>
                <c:pt idx="2185">
                  <c:v>0.93827563524246216</c:v>
                </c:pt>
                <c:pt idx="2186">
                  <c:v>0.92776668071746826</c:v>
                </c:pt>
                <c:pt idx="2187">
                  <c:v>0.92927521467208862</c:v>
                </c:pt>
                <c:pt idx="2188">
                  <c:v>0.92123115062713623</c:v>
                </c:pt>
                <c:pt idx="2189">
                  <c:v>0.91696172952651978</c:v>
                </c:pt>
                <c:pt idx="2190">
                  <c:v>0.93882697820663452</c:v>
                </c:pt>
                <c:pt idx="2191">
                  <c:v>0.95609354972839355</c:v>
                </c:pt>
                <c:pt idx="2192">
                  <c:v>0.95363521575927734</c:v>
                </c:pt>
                <c:pt idx="2193">
                  <c:v>0.95619350671768188</c:v>
                </c:pt>
                <c:pt idx="2194">
                  <c:v>0.95465272665023804</c:v>
                </c:pt>
                <c:pt idx="2195">
                  <c:v>0.96201342344284058</c:v>
                </c:pt>
                <c:pt idx="2196">
                  <c:v>0.95569759607315063</c:v>
                </c:pt>
                <c:pt idx="2197">
                  <c:v>0.96925497055053711</c:v>
                </c:pt>
                <c:pt idx="2198">
                  <c:v>0.9669189453125</c:v>
                </c:pt>
                <c:pt idx="2199">
                  <c:v>0.95952874422073364</c:v>
                </c:pt>
                <c:pt idx="2200">
                  <c:v>0.96935653686523438</c:v>
                </c:pt>
                <c:pt idx="2201">
                  <c:v>0.9751136302947998</c:v>
                </c:pt>
                <c:pt idx="2202">
                  <c:v>0.96053671836853027</c:v>
                </c:pt>
                <c:pt idx="2203">
                  <c:v>0.96219384670257568</c:v>
                </c:pt>
                <c:pt idx="2204">
                  <c:v>0.96720701456069946</c:v>
                </c:pt>
                <c:pt idx="2205">
                  <c:v>0.96280860900878906</c:v>
                </c:pt>
                <c:pt idx="2206">
                  <c:v>0.96030658483505249</c:v>
                </c:pt>
                <c:pt idx="2207">
                  <c:v>0.9485052227973938</c:v>
                </c:pt>
                <c:pt idx="2208">
                  <c:v>0.93899315595626831</c:v>
                </c:pt>
                <c:pt idx="2209">
                  <c:v>0.9311564564704895</c:v>
                </c:pt>
                <c:pt idx="2210">
                  <c:v>0.95741927623748779</c:v>
                </c:pt>
                <c:pt idx="2211">
                  <c:v>0.98163133859634399</c:v>
                </c:pt>
                <c:pt idx="2212">
                  <c:v>0.98979544639587402</c:v>
                </c:pt>
                <c:pt idx="2213">
                  <c:v>1.006054043769836</c:v>
                </c:pt>
                <c:pt idx="2214">
                  <c:v>1.010459780693054</c:v>
                </c:pt>
                <c:pt idx="2215">
                  <c:v>1.0038971900939939</c:v>
                </c:pt>
                <c:pt idx="2216">
                  <c:v>1.039182662963867</c:v>
                </c:pt>
                <c:pt idx="2217">
                  <c:v>1.0405838489532471</c:v>
                </c:pt>
                <c:pt idx="2218">
                  <c:v>1.0406597852706909</c:v>
                </c:pt>
                <c:pt idx="2219">
                  <c:v>1.038768887519836</c:v>
                </c:pt>
                <c:pt idx="2220">
                  <c:v>1.0651117563247681</c:v>
                </c:pt>
                <c:pt idx="2221">
                  <c:v>1.1246510744094851</c:v>
                </c:pt>
                <c:pt idx="2222">
                  <c:v>1.1233571767807009</c:v>
                </c:pt>
                <c:pt idx="2223">
                  <c:v>1.118751168251038</c:v>
                </c:pt>
                <c:pt idx="2224">
                  <c:v>1.1204026937484739</c:v>
                </c:pt>
                <c:pt idx="2225">
                  <c:v>1.129751920700073</c:v>
                </c:pt>
                <c:pt idx="2226">
                  <c:v>1.1500453948974609</c:v>
                </c:pt>
                <c:pt idx="2227">
                  <c:v>1.180599093437195</c:v>
                </c:pt>
                <c:pt idx="2228">
                  <c:v>1.2017219066619871</c:v>
                </c:pt>
                <c:pt idx="2229">
                  <c:v>1.217013359069824</c:v>
                </c:pt>
                <c:pt idx="2230">
                  <c:v>1.1695432662963869</c:v>
                </c:pt>
                <c:pt idx="2231">
                  <c:v>1.2165151834487919</c:v>
                </c:pt>
                <c:pt idx="2232">
                  <c:v>1.2376115322113039</c:v>
                </c:pt>
                <c:pt idx="2233">
                  <c:v>1.20948851108551</c:v>
                </c:pt>
                <c:pt idx="2234">
                  <c:v>1.1813157796859739</c:v>
                </c:pt>
                <c:pt idx="2235">
                  <c:v>1.194805860519409</c:v>
                </c:pt>
                <c:pt idx="2236">
                  <c:v>1.226503968238831</c:v>
                </c:pt>
                <c:pt idx="2237">
                  <c:v>1.23118531703949</c:v>
                </c:pt>
                <c:pt idx="2238">
                  <c:v>1.229759693145752</c:v>
                </c:pt>
                <c:pt idx="2239">
                  <c:v>1.2461895942687991</c:v>
                </c:pt>
                <c:pt idx="2240">
                  <c:v>1.253471732139587</c:v>
                </c:pt>
                <c:pt idx="2241">
                  <c:v>1.2373144626617429</c:v>
                </c:pt>
                <c:pt idx="2242">
                  <c:v>1.202803254127502</c:v>
                </c:pt>
                <c:pt idx="2243">
                  <c:v>1.2146197557449341</c:v>
                </c:pt>
                <c:pt idx="2244">
                  <c:v>1.197283864021301</c:v>
                </c:pt>
                <c:pt idx="2245">
                  <c:v>1.236865282058716</c:v>
                </c:pt>
                <c:pt idx="2246">
                  <c:v>1.28372585773468</c:v>
                </c:pt>
                <c:pt idx="2247">
                  <c:v>1.2876747846603389</c:v>
                </c:pt>
                <c:pt idx="2248">
                  <c:v>1.3011606931686399</c:v>
                </c:pt>
                <c:pt idx="2249">
                  <c:v>1.3090800046920781</c:v>
                </c:pt>
                <c:pt idx="2250">
                  <c:v>1.3037451505661011</c:v>
                </c:pt>
                <c:pt idx="2251">
                  <c:v>1.3060677051544189</c:v>
                </c:pt>
                <c:pt idx="2252">
                  <c:v>1.304443359375</c:v>
                </c:pt>
                <c:pt idx="2253">
                  <c:v>1.276889443397522</c:v>
                </c:pt>
                <c:pt idx="2254">
                  <c:v>1.2740341424942021</c:v>
                </c:pt>
                <c:pt idx="2255">
                  <c:v>1.261016964912415</c:v>
                </c:pt>
                <c:pt idx="2256">
                  <c:v>1.288000702857971</c:v>
                </c:pt>
                <c:pt idx="2257">
                  <c:v>1.294849276542664</c:v>
                </c:pt>
                <c:pt idx="2258">
                  <c:v>1.287590384483337</c:v>
                </c:pt>
                <c:pt idx="2259">
                  <c:v>1.295395612716675</c:v>
                </c:pt>
                <c:pt idx="2260">
                  <c:v>1.275967955589294</c:v>
                </c:pt>
                <c:pt idx="2261">
                  <c:v>1.2547920942306521</c:v>
                </c:pt>
                <c:pt idx="2262">
                  <c:v>1.266310572624207</c:v>
                </c:pt>
                <c:pt idx="2263">
                  <c:v>1.2169697284698491</c:v>
                </c:pt>
                <c:pt idx="2264">
                  <c:v>1.205735445022583</c:v>
                </c:pt>
                <c:pt idx="2265">
                  <c:v>1.1739803552627559</c:v>
                </c:pt>
                <c:pt idx="2266">
                  <c:v>1.1833351850509639</c:v>
                </c:pt>
                <c:pt idx="2267">
                  <c:v>1.094430208206177</c:v>
                </c:pt>
                <c:pt idx="2268">
                  <c:v>1.1088342666625981</c:v>
                </c:pt>
                <c:pt idx="2269">
                  <c:v>1.1031126976013179</c:v>
                </c:pt>
                <c:pt idx="2270">
                  <c:v>1.0898851156234739</c:v>
                </c:pt>
                <c:pt idx="2271">
                  <c:v>1.129104852676392</c:v>
                </c:pt>
                <c:pt idx="2272">
                  <c:v>1.1160802841186519</c:v>
                </c:pt>
                <c:pt idx="2273">
                  <c:v>1.1070970296859739</c:v>
                </c:pt>
                <c:pt idx="2274">
                  <c:v>1.131832003593445</c:v>
                </c:pt>
                <c:pt idx="2275">
                  <c:v>1.138922810554504</c:v>
                </c:pt>
                <c:pt idx="2276">
                  <c:v>1.101961731910706</c:v>
                </c:pt>
                <c:pt idx="2277">
                  <c:v>1.0977210998535161</c:v>
                </c:pt>
                <c:pt idx="2278">
                  <c:v>1.1169649362564089</c:v>
                </c:pt>
                <c:pt idx="2279">
                  <c:v>1.109500646591187</c:v>
                </c:pt>
                <c:pt idx="2280">
                  <c:v>1.08643114566803</c:v>
                </c:pt>
                <c:pt idx="2281">
                  <c:v>1.0794831514358521</c:v>
                </c:pt>
                <c:pt idx="2282">
                  <c:v>1.106502771377563</c:v>
                </c:pt>
                <c:pt idx="2283">
                  <c:v>1.1048392057418821</c:v>
                </c:pt>
                <c:pt idx="2284">
                  <c:v>1.105146527290344</c:v>
                </c:pt>
                <c:pt idx="2285">
                  <c:v>1.098355174064636</c:v>
                </c:pt>
                <c:pt idx="2286">
                  <c:v>1.0951441526412959</c:v>
                </c:pt>
                <c:pt idx="2287">
                  <c:v>1.082171559333801</c:v>
                </c:pt>
                <c:pt idx="2288">
                  <c:v>1.0691506862640381</c:v>
                </c:pt>
                <c:pt idx="2289">
                  <c:v>1.066566944122314</c:v>
                </c:pt>
                <c:pt idx="2290">
                  <c:v>1.043147921562195</c:v>
                </c:pt>
                <c:pt idx="2291">
                  <c:v>1.053510785102844</c:v>
                </c:pt>
                <c:pt idx="2292">
                  <c:v>1.092796802520752</c:v>
                </c:pt>
                <c:pt idx="2293">
                  <c:v>1.0843290090560911</c:v>
                </c:pt>
                <c:pt idx="2294">
                  <c:v>1.087485671043396</c:v>
                </c:pt>
                <c:pt idx="2295">
                  <c:v>1.0691759586334231</c:v>
                </c:pt>
                <c:pt idx="2296">
                  <c:v>1.0708016157150271</c:v>
                </c:pt>
                <c:pt idx="2297">
                  <c:v>1.0695371627807619</c:v>
                </c:pt>
                <c:pt idx="2298">
                  <c:v>1.0833089351654051</c:v>
                </c:pt>
                <c:pt idx="2299">
                  <c:v>1.1046715974807739</c:v>
                </c:pt>
                <c:pt idx="2300">
                  <c:v>1.1195138692855831</c:v>
                </c:pt>
                <c:pt idx="2301">
                  <c:v>1.1201603412628169</c:v>
                </c:pt>
                <c:pt idx="2302">
                  <c:v>1.1091873645782471</c:v>
                </c:pt>
                <c:pt idx="2303">
                  <c:v>1.10642397403717</c:v>
                </c:pt>
                <c:pt idx="2304">
                  <c:v>1.116432309150696</c:v>
                </c:pt>
                <c:pt idx="2305">
                  <c:v>1.1037231683731079</c:v>
                </c:pt>
                <c:pt idx="2306">
                  <c:v>1.1371175050735469</c:v>
                </c:pt>
                <c:pt idx="2307">
                  <c:v>1.1335833072662349</c:v>
                </c:pt>
                <c:pt idx="2308">
                  <c:v>1.1238430738449099</c:v>
                </c:pt>
                <c:pt idx="2309">
                  <c:v>1.1203422546386721</c:v>
                </c:pt>
                <c:pt idx="2310">
                  <c:v>1.1242749691009519</c:v>
                </c:pt>
                <c:pt idx="2311">
                  <c:v>1.085954070091248</c:v>
                </c:pt>
                <c:pt idx="2312">
                  <c:v>1.0883715152740481</c:v>
                </c:pt>
                <c:pt idx="2313">
                  <c:v>1.079953074455261</c:v>
                </c:pt>
                <c:pt idx="2314">
                  <c:v>1.080105304718018</c:v>
                </c:pt>
                <c:pt idx="2315">
                  <c:v>1.083899974822998</c:v>
                </c:pt>
                <c:pt idx="2316">
                  <c:v>1.0981147289276121</c:v>
                </c:pt>
                <c:pt idx="2317">
                  <c:v>1.099613308906555</c:v>
                </c:pt>
                <c:pt idx="2318">
                  <c:v>1.0989531278610229</c:v>
                </c:pt>
                <c:pt idx="2319">
                  <c:v>1.0800075531005859</c:v>
                </c:pt>
                <c:pt idx="2320">
                  <c:v>1.087717533111572</c:v>
                </c:pt>
                <c:pt idx="2321">
                  <c:v>1.064950585365295</c:v>
                </c:pt>
                <c:pt idx="2322">
                  <c:v>1.07550585269928</c:v>
                </c:pt>
                <c:pt idx="2323">
                  <c:v>1.0864549875259399</c:v>
                </c:pt>
                <c:pt idx="2324">
                  <c:v>1.0906053781509399</c:v>
                </c:pt>
                <c:pt idx="2325">
                  <c:v>1.0920472145080571</c:v>
                </c:pt>
                <c:pt idx="2326">
                  <c:v>1.0918037891387939</c:v>
                </c:pt>
                <c:pt idx="2327">
                  <c:v>1.0975780487060549</c:v>
                </c:pt>
                <c:pt idx="2328">
                  <c:v>1.0931826829910281</c:v>
                </c:pt>
                <c:pt idx="2329">
                  <c:v>1.085884571075439</c:v>
                </c:pt>
                <c:pt idx="2330">
                  <c:v>1.0723849534988401</c:v>
                </c:pt>
                <c:pt idx="2331">
                  <c:v>1.059468030929565</c:v>
                </c:pt>
                <c:pt idx="2332">
                  <c:v>1.036855816841125</c:v>
                </c:pt>
                <c:pt idx="2333">
                  <c:v>1.031460762023926</c:v>
                </c:pt>
                <c:pt idx="2334">
                  <c:v>1.038090586662292</c:v>
                </c:pt>
                <c:pt idx="2335">
                  <c:v>1.02566134929657</c:v>
                </c:pt>
                <c:pt idx="2336">
                  <c:v>1.0445437431335449</c:v>
                </c:pt>
                <c:pt idx="2337">
                  <c:v>1.0386005640029909</c:v>
                </c:pt>
                <c:pt idx="2338">
                  <c:v>1.044275164604187</c:v>
                </c:pt>
                <c:pt idx="2339">
                  <c:v>1.0493384599685669</c:v>
                </c:pt>
                <c:pt idx="2340">
                  <c:v>1.0529307126998899</c:v>
                </c:pt>
                <c:pt idx="2341">
                  <c:v>1.086902856826782</c:v>
                </c:pt>
                <c:pt idx="2342">
                  <c:v>1.0863610506057739</c:v>
                </c:pt>
                <c:pt idx="2343">
                  <c:v>1.088616251945496</c:v>
                </c:pt>
                <c:pt idx="2344">
                  <c:v>1.089774012565613</c:v>
                </c:pt>
                <c:pt idx="2345">
                  <c:v>1.0897713899612429</c:v>
                </c:pt>
                <c:pt idx="2346">
                  <c:v>1.082537889480591</c:v>
                </c:pt>
                <c:pt idx="2347">
                  <c:v>1.100522518157959</c:v>
                </c:pt>
                <c:pt idx="2348">
                  <c:v>1.098754405975342</c:v>
                </c:pt>
                <c:pt idx="2349">
                  <c:v>1.100089907646179</c:v>
                </c:pt>
                <c:pt idx="2350">
                  <c:v>1.0894573926925659</c:v>
                </c:pt>
                <c:pt idx="2351">
                  <c:v>1.116613388061523</c:v>
                </c:pt>
                <c:pt idx="2352">
                  <c:v>1.124614000320435</c:v>
                </c:pt>
                <c:pt idx="2353">
                  <c:v>1.1355577707290649</c:v>
                </c:pt>
                <c:pt idx="2354">
                  <c:v>1.145621657371521</c:v>
                </c:pt>
                <c:pt idx="2355">
                  <c:v>1.1492407321929929</c:v>
                </c:pt>
                <c:pt idx="2356">
                  <c:v>1.173502922058105</c:v>
                </c:pt>
                <c:pt idx="2357">
                  <c:v>1.169455289840698</c:v>
                </c:pt>
                <c:pt idx="2358">
                  <c:v>1.1632095575332639</c:v>
                </c:pt>
                <c:pt idx="2359">
                  <c:v>1.168854713439941</c:v>
                </c:pt>
                <c:pt idx="2360">
                  <c:v>1.170577764511108</c:v>
                </c:pt>
                <c:pt idx="2361">
                  <c:v>1.146077632904053</c:v>
                </c:pt>
                <c:pt idx="2362">
                  <c:v>1.146208643913269</c:v>
                </c:pt>
                <c:pt idx="2363">
                  <c:v>1.1574968099594121</c:v>
                </c:pt>
                <c:pt idx="2364">
                  <c:v>1.160354375839233</c:v>
                </c:pt>
                <c:pt idx="2365">
                  <c:v>1.1529966592788701</c:v>
                </c:pt>
                <c:pt idx="2366">
                  <c:v>1.155060768127441</c:v>
                </c:pt>
                <c:pt idx="2367">
                  <c:v>1.1341627836227419</c:v>
                </c:pt>
                <c:pt idx="2368">
                  <c:v>1.1081287860870359</c:v>
                </c:pt>
                <c:pt idx="2369">
                  <c:v>1.116019010543823</c:v>
                </c:pt>
                <c:pt idx="2370">
                  <c:v>1.1015880107879641</c:v>
                </c:pt>
                <c:pt idx="2371">
                  <c:v>1.1017792224884031</c:v>
                </c:pt>
                <c:pt idx="2372">
                  <c:v>1.1109633445739751</c:v>
                </c:pt>
                <c:pt idx="2373">
                  <c:v>1.125099778175354</c:v>
                </c:pt>
                <c:pt idx="2374">
                  <c:v>1.12714147567749</c:v>
                </c:pt>
                <c:pt idx="2375">
                  <c:v>1.1439999341964719</c:v>
                </c:pt>
                <c:pt idx="2376">
                  <c:v>1.128364562988281</c:v>
                </c:pt>
                <c:pt idx="2377">
                  <c:v>1.1233154535293579</c:v>
                </c:pt>
                <c:pt idx="2378">
                  <c:v>1.1214199066162109</c:v>
                </c:pt>
                <c:pt idx="2379">
                  <c:v>1.106248617172241</c:v>
                </c:pt>
                <c:pt idx="2380">
                  <c:v>1.1038470268249509</c:v>
                </c:pt>
                <c:pt idx="2381">
                  <c:v>1.1160018444061279</c:v>
                </c:pt>
                <c:pt idx="2382">
                  <c:v>1.107449889183044</c:v>
                </c:pt>
                <c:pt idx="2383">
                  <c:v>1.105454802513123</c:v>
                </c:pt>
                <c:pt idx="2384">
                  <c:v>1.1135528087615969</c:v>
                </c:pt>
                <c:pt idx="2385">
                  <c:v>1.1335961818695071</c:v>
                </c:pt>
                <c:pt idx="2386">
                  <c:v>1.116483330726624</c:v>
                </c:pt>
                <c:pt idx="2387">
                  <c:v>1.103147029876709</c:v>
                </c:pt>
                <c:pt idx="2388">
                  <c:v>1.0963518619537349</c:v>
                </c:pt>
                <c:pt idx="2389">
                  <c:v>1.106369614601135</c:v>
                </c:pt>
                <c:pt idx="2390">
                  <c:v>1.1120519638061519</c:v>
                </c:pt>
                <c:pt idx="2391">
                  <c:v>1.1204051971435549</c:v>
                </c:pt>
                <c:pt idx="2392">
                  <c:v>1.109130859375</c:v>
                </c:pt>
                <c:pt idx="2393">
                  <c:v>1.116339325904846</c:v>
                </c:pt>
                <c:pt idx="2394">
                  <c:v>1.112154006958008</c:v>
                </c:pt>
                <c:pt idx="2395">
                  <c:v>1.0871531963348391</c:v>
                </c:pt>
                <c:pt idx="2396">
                  <c:v>1.0883693695068359</c:v>
                </c:pt>
                <c:pt idx="2397">
                  <c:v>1.0870158672332759</c:v>
                </c:pt>
                <c:pt idx="2398">
                  <c:v>1.095167994499207</c:v>
                </c:pt>
                <c:pt idx="2399">
                  <c:v>1.0854314565658569</c:v>
                </c:pt>
                <c:pt idx="2400">
                  <c:v>1.0907877683639531</c:v>
                </c:pt>
                <c:pt idx="2401">
                  <c:v>1.109215140342712</c:v>
                </c:pt>
                <c:pt idx="2402">
                  <c:v>1.1027859449386599</c:v>
                </c:pt>
                <c:pt idx="2403">
                  <c:v>1.102661728858948</c:v>
                </c:pt>
                <c:pt idx="2404">
                  <c:v>1.093378901481628</c:v>
                </c:pt>
                <c:pt idx="2405">
                  <c:v>1.092803478240967</c:v>
                </c:pt>
                <c:pt idx="2406">
                  <c:v>1.088491678237915</c:v>
                </c:pt>
                <c:pt idx="2407">
                  <c:v>1.093417644500732</c:v>
                </c:pt>
                <c:pt idx="2408">
                  <c:v>1.090073943138123</c:v>
                </c:pt>
                <c:pt idx="2409">
                  <c:v>1.0913407802581789</c:v>
                </c:pt>
                <c:pt idx="2410">
                  <c:v>1.093677163124084</c:v>
                </c:pt>
                <c:pt idx="2411">
                  <c:v>1.0983667373657231</c:v>
                </c:pt>
                <c:pt idx="2412">
                  <c:v>1.097076535224915</c:v>
                </c:pt>
                <c:pt idx="2413">
                  <c:v>1.107540607452393</c:v>
                </c:pt>
                <c:pt idx="2414">
                  <c:v>1.117107152938843</c:v>
                </c:pt>
                <c:pt idx="2415">
                  <c:v>1.120249390602112</c:v>
                </c:pt>
                <c:pt idx="2416">
                  <c:v>1.125699996948242</c:v>
                </c:pt>
                <c:pt idx="2417">
                  <c:v>1.120845675468445</c:v>
                </c:pt>
                <c:pt idx="2418">
                  <c:v>1.1174395084381099</c:v>
                </c:pt>
                <c:pt idx="2419">
                  <c:v>1.1311923265457151</c:v>
                </c:pt>
                <c:pt idx="2420">
                  <c:v>1.151782751083374</c:v>
                </c:pt>
                <c:pt idx="2421">
                  <c:v>1.167394638061523</c:v>
                </c:pt>
                <c:pt idx="2422">
                  <c:v>1.1671856641769409</c:v>
                </c:pt>
                <c:pt idx="2423">
                  <c:v>1.168659925460815</c:v>
                </c:pt>
                <c:pt idx="2424">
                  <c:v>1.155937671661377</c:v>
                </c:pt>
                <c:pt idx="2425">
                  <c:v>1.133570075035095</c:v>
                </c:pt>
                <c:pt idx="2426">
                  <c:v>1.150897860527039</c:v>
                </c:pt>
                <c:pt idx="2427">
                  <c:v>1.155586242675781</c:v>
                </c:pt>
                <c:pt idx="2428">
                  <c:v>1.1636219024658201</c:v>
                </c:pt>
                <c:pt idx="2429">
                  <c:v>1.154715418815613</c:v>
                </c:pt>
                <c:pt idx="2430">
                  <c:v>1.168704748153687</c:v>
                </c:pt>
                <c:pt idx="2431">
                  <c:v>1.1744399070739751</c:v>
                </c:pt>
                <c:pt idx="2432">
                  <c:v>1.19639527797699</c:v>
                </c:pt>
                <c:pt idx="2433">
                  <c:v>1.1996279954910281</c:v>
                </c:pt>
                <c:pt idx="2434">
                  <c:v>1.2117148637771611</c:v>
                </c:pt>
                <c:pt idx="2435">
                  <c:v>1.226204395294189</c:v>
                </c:pt>
                <c:pt idx="2436">
                  <c:v>1.2092504501342769</c:v>
                </c:pt>
                <c:pt idx="2437">
                  <c:v>1.2256923913955691</c:v>
                </c:pt>
                <c:pt idx="2438">
                  <c:v>1.2218320369720459</c:v>
                </c:pt>
                <c:pt idx="2439">
                  <c:v>1.239534378051758</c:v>
                </c:pt>
                <c:pt idx="2440">
                  <c:v>1.2356781959533689</c:v>
                </c:pt>
                <c:pt idx="2441">
                  <c:v>1.232934713363647</c:v>
                </c:pt>
                <c:pt idx="2442">
                  <c:v>1.232408761978149</c:v>
                </c:pt>
                <c:pt idx="2443">
                  <c:v>1.228479862213135</c:v>
                </c:pt>
                <c:pt idx="2444">
                  <c:v>1.2457566261291499</c:v>
                </c:pt>
                <c:pt idx="2445">
                  <c:v>1.23157811164856</c:v>
                </c:pt>
                <c:pt idx="2446">
                  <c:v>1.243075966835022</c:v>
                </c:pt>
                <c:pt idx="2447">
                  <c:v>1.198982357978821</c:v>
                </c:pt>
                <c:pt idx="2448">
                  <c:v>1.09489893913269</c:v>
                </c:pt>
                <c:pt idx="2449">
                  <c:v>1.113977789878845</c:v>
                </c:pt>
                <c:pt idx="2450">
                  <c:v>1.142401456832886</c:v>
                </c:pt>
                <c:pt idx="2451">
                  <c:v>1.1778354644775391</c:v>
                </c:pt>
                <c:pt idx="2452">
                  <c:v>1.1876776218414311</c:v>
                </c:pt>
                <c:pt idx="2453">
                  <c:v>1.201366543769836</c:v>
                </c:pt>
                <c:pt idx="2454">
                  <c:v>1.195311546325684</c:v>
                </c:pt>
                <c:pt idx="2455">
                  <c:v>1.2173101902008061</c:v>
                </c:pt>
                <c:pt idx="2456">
                  <c:v>1.2068080902099609</c:v>
                </c:pt>
                <c:pt idx="2457">
                  <c:v>1.208582997322083</c:v>
                </c:pt>
                <c:pt idx="2458">
                  <c:v>1.247295141220093</c:v>
                </c:pt>
                <c:pt idx="2459">
                  <c:v>1.262094140052795</c:v>
                </c:pt>
                <c:pt idx="2460">
                  <c:v>1.249262928962708</c:v>
                </c:pt>
                <c:pt idx="2461">
                  <c:v>1.2723274230957029</c:v>
                </c:pt>
                <c:pt idx="2462">
                  <c:v>1.2895660400390621</c:v>
                </c:pt>
                <c:pt idx="2463">
                  <c:v>1.3077219724655149</c:v>
                </c:pt>
                <c:pt idx="2464">
                  <c:v>1.314913392066956</c:v>
                </c:pt>
                <c:pt idx="2465">
                  <c:v>1.280505418777466</c:v>
                </c:pt>
                <c:pt idx="2466">
                  <c:v>1.2828094959259031</c:v>
                </c:pt>
                <c:pt idx="2467">
                  <c:v>1.215380072593689</c:v>
                </c:pt>
                <c:pt idx="2468">
                  <c:v>1.261114358901978</c:v>
                </c:pt>
                <c:pt idx="2469">
                  <c:v>1.273065567016602</c:v>
                </c:pt>
                <c:pt idx="2470">
                  <c:v>1.274512052536011</c:v>
                </c:pt>
                <c:pt idx="2471">
                  <c:v>1.2933758497238159</c:v>
                </c:pt>
                <c:pt idx="2472">
                  <c:v>1.28506863117218</c:v>
                </c:pt>
                <c:pt idx="2473">
                  <c:v>1.2319961786270139</c:v>
                </c:pt>
                <c:pt idx="2474">
                  <c:v>1.2652817964553831</c:v>
                </c:pt>
                <c:pt idx="2475">
                  <c:v>1.2462015151977539</c:v>
                </c:pt>
                <c:pt idx="2476">
                  <c:v>1.2248766422271731</c:v>
                </c:pt>
                <c:pt idx="2477">
                  <c:v>1.216698050498962</c:v>
                </c:pt>
                <c:pt idx="2478">
                  <c:v>1.159379839897156</c:v>
                </c:pt>
                <c:pt idx="2479">
                  <c:v>1.162043690681458</c:v>
                </c:pt>
                <c:pt idx="2480">
                  <c:v>1.1414003372192381</c:v>
                </c:pt>
                <c:pt idx="2481">
                  <c:v>1.149951100349426</c:v>
                </c:pt>
                <c:pt idx="2482">
                  <c:v>1.1636531352996831</c:v>
                </c:pt>
                <c:pt idx="2483">
                  <c:v>1.114520788192749</c:v>
                </c:pt>
                <c:pt idx="2484">
                  <c:v>1.1361764669418331</c:v>
                </c:pt>
                <c:pt idx="2485">
                  <c:v>1.163239121437073</c:v>
                </c:pt>
                <c:pt idx="2486">
                  <c:v>1.1517982482910161</c:v>
                </c:pt>
                <c:pt idx="2487">
                  <c:v>1.145383477210999</c:v>
                </c:pt>
                <c:pt idx="2488">
                  <c:v>1.120891928672791</c:v>
                </c:pt>
                <c:pt idx="2489">
                  <c:v>1.124006032943726</c:v>
                </c:pt>
                <c:pt idx="2490">
                  <c:v>1.1190487146377559</c:v>
                </c:pt>
                <c:pt idx="2491">
                  <c:v>1.14758288860321</c:v>
                </c:pt>
                <c:pt idx="2492">
                  <c:v>1.138628482818604</c:v>
                </c:pt>
                <c:pt idx="2493">
                  <c:v>1.1743085384368901</c:v>
                </c:pt>
                <c:pt idx="2494">
                  <c:v>1.1753615140914919</c:v>
                </c:pt>
                <c:pt idx="2495">
                  <c:v>1.1866575479507451</c:v>
                </c:pt>
                <c:pt idx="2496">
                  <c:v>1.1612517833709719</c:v>
                </c:pt>
                <c:pt idx="2497">
                  <c:v>1.1524820327758789</c:v>
                </c:pt>
                <c:pt idx="2498">
                  <c:v>1.1791063547134399</c:v>
                </c:pt>
                <c:pt idx="2499">
                  <c:v>1.1746822595596309</c:v>
                </c:pt>
                <c:pt idx="2500">
                  <c:v>1.1854333877563481</c:v>
                </c:pt>
                <c:pt idx="2501">
                  <c:v>1.1857641935348511</c:v>
                </c:pt>
                <c:pt idx="2502">
                  <c:v>1.1998840570449829</c:v>
                </c:pt>
                <c:pt idx="2503">
                  <c:v>1.1914329528808589</c:v>
                </c:pt>
                <c:pt idx="2504">
                  <c:v>1.2011855840682979</c:v>
                </c:pt>
                <c:pt idx="2505">
                  <c:v>1.1945341825485229</c:v>
                </c:pt>
                <c:pt idx="2506">
                  <c:v>1.1757520437240601</c:v>
                </c:pt>
                <c:pt idx="2507">
                  <c:v>1.174007892608643</c:v>
                </c:pt>
                <c:pt idx="2508">
                  <c:v>1.165562748908997</c:v>
                </c:pt>
                <c:pt idx="2509">
                  <c:v>1.165332078933716</c:v>
                </c:pt>
                <c:pt idx="2510">
                  <c:v>1.193657755851746</c:v>
                </c:pt>
                <c:pt idx="2511">
                  <c:v>1.2153860330581669</c:v>
                </c:pt>
                <c:pt idx="2512">
                  <c:v>1.2141455411911011</c:v>
                </c:pt>
                <c:pt idx="2513">
                  <c:v>1.227956175804138</c:v>
                </c:pt>
                <c:pt idx="2514">
                  <c:v>1.225391149520874</c:v>
                </c:pt>
                <c:pt idx="2515">
                  <c:v>1.2290190458297729</c:v>
                </c:pt>
                <c:pt idx="2516">
                  <c:v>1.234328985214233</c:v>
                </c:pt>
                <c:pt idx="2517">
                  <c:v>1.2233656644821169</c:v>
                </c:pt>
                <c:pt idx="2518">
                  <c:v>1.228009104728699</c:v>
                </c:pt>
                <c:pt idx="2519">
                  <c:v>1.2215185165405269</c:v>
                </c:pt>
                <c:pt idx="2520">
                  <c:v>1.236914277076721</c:v>
                </c:pt>
                <c:pt idx="2521">
                  <c:v>1.223944425582886</c:v>
                </c:pt>
                <c:pt idx="2522">
                  <c:v>1.2097805738449099</c:v>
                </c:pt>
                <c:pt idx="2523">
                  <c:v>1.1879428625106809</c:v>
                </c:pt>
                <c:pt idx="2524">
                  <c:v>1.185351490974426</c:v>
                </c:pt>
                <c:pt idx="2525">
                  <c:v>1.208451390266418</c:v>
                </c:pt>
                <c:pt idx="2526">
                  <c:v>1.197144627571106</c:v>
                </c:pt>
                <c:pt idx="2527">
                  <c:v>1.1952869892120359</c:v>
                </c:pt>
                <c:pt idx="2528">
                  <c:v>1.205358505249023</c:v>
                </c:pt>
                <c:pt idx="2529">
                  <c:v>1.2417310476303101</c:v>
                </c:pt>
                <c:pt idx="2530">
                  <c:v>1.2410540580749509</c:v>
                </c:pt>
                <c:pt idx="2531">
                  <c:v>1.242362499237061</c:v>
                </c:pt>
                <c:pt idx="2532">
                  <c:v>1.2433526515960689</c:v>
                </c:pt>
                <c:pt idx="2533">
                  <c:v>1.245285630226135</c:v>
                </c:pt>
                <c:pt idx="2534">
                  <c:v>1.2430293560028081</c:v>
                </c:pt>
                <c:pt idx="2535">
                  <c:v>1.25084924697876</c:v>
                </c:pt>
                <c:pt idx="2536">
                  <c:v>1.251933693885803</c:v>
                </c:pt>
                <c:pt idx="2537">
                  <c:v>1.2461057901382451</c:v>
                </c:pt>
                <c:pt idx="2538">
                  <c:v>1.2466375827789311</c:v>
                </c:pt>
                <c:pt idx="2539">
                  <c:v>1.24644947052002</c:v>
                </c:pt>
                <c:pt idx="2540">
                  <c:v>1.269783139228821</c:v>
                </c:pt>
                <c:pt idx="2541">
                  <c:v>1.2787274122238159</c:v>
                </c:pt>
                <c:pt idx="2542">
                  <c:v>1.278501033782959</c:v>
                </c:pt>
                <c:pt idx="2543">
                  <c:v>1.290260791778564</c:v>
                </c:pt>
                <c:pt idx="2544">
                  <c:v>1.289564847946167</c:v>
                </c:pt>
                <c:pt idx="2545">
                  <c:v>1.294094324111938</c:v>
                </c:pt>
                <c:pt idx="2546">
                  <c:v>1.290693521499634</c:v>
                </c:pt>
                <c:pt idx="2547">
                  <c:v>1.2847515344619751</c:v>
                </c:pt>
                <c:pt idx="2548">
                  <c:v>1.307487845420837</c:v>
                </c:pt>
                <c:pt idx="2549">
                  <c:v>1.311383128166199</c:v>
                </c:pt>
                <c:pt idx="2550">
                  <c:v>1.332205057144165</c:v>
                </c:pt>
                <c:pt idx="2551">
                  <c:v>1.349200844764709</c:v>
                </c:pt>
                <c:pt idx="2552">
                  <c:v>1.4045701026916499</c:v>
                </c:pt>
                <c:pt idx="2553">
                  <c:v>1.422444820404053</c:v>
                </c:pt>
                <c:pt idx="2554">
                  <c:v>1.457088828086853</c:v>
                </c:pt>
                <c:pt idx="2555">
                  <c:v>1.492388963699341</c:v>
                </c:pt>
                <c:pt idx="2556">
                  <c:v>1.488530278205872</c:v>
                </c:pt>
                <c:pt idx="2557">
                  <c:v>1.538266539573669</c:v>
                </c:pt>
                <c:pt idx="2558">
                  <c:v>1.5178016424179079</c:v>
                </c:pt>
                <c:pt idx="2559">
                  <c:v>1.4801473617553711</c:v>
                </c:pt>
                <c:pt idx="2560">
                  <c:v>1.409061074256897</c:v>
                </c:pt>
                <c:pt idx="2561">
                  <c:v>1.4145442247390749</c:v>
                </c:pt>
                <c:pt idx="2562">
                  <c:v>1.455175399780273</c:v>
                </c:pt>
                <c:pt idx="2563">
                  <c:v>1.4633111953735349</c:v>
                </c:pt>
                <c:pt idx="2564">
                  <c:v>1.4761010408401489</c:v>
                </c:pt>
                <c:pt idx="2565">
                  <c:v>1.4759664535522461</c:v>
                </c:pt>
                <c:pt idx="2566">
                  <c:v>1.401031374931335</c:v>
                </c:pt>
                <c:pt idx="2567">
                  <c:v>1.4043203592300419</c:v>
                </c:pt>
                <c:pt idx="2568">
                  <c:v>1.4179046154022219</c:v>
                </c:pt>
                <c:pt idx="2569">
                  <c:v>1.455942034721375</c:v>
                </c:pt>
                <c:pt idx="2570">
                  <c:v>1.4517426490783689</c:v>
                </c:pt>
                <c:pt idx="2571">
                  <c:v>1.4669555425643921</c:v>
                </c:pt>
                <c:pt idx="2572">
                  <c:v>1.50265896320343</c:v>
                </c:pt>
                <c:pt idx="2573">
                  <c:v>1.4932723045349121</c:v>
                </c:pt>
                <c:pt idx="2574">
                  <c:v>1.510023951530457</c:v>
                </c:pt>
                <c:pt idx="2575">
                  <c:v>1.509457588195801</c:v>
                </c:pt>
                <c:pt idx="2576">
                  <c:v>1.491304874420166</c:v>
                </c:pt>
                <c:pt idx="2577">
                  <c:v>1.4994232654571531</c:v>
                </c:pt>
                <c:pt idx="2578">
                  <c:v>1.471677184104919</c:v>
                </c:pt>
                <c:pt idx="2579">
                  <c:v>1.455524802207947</c:v>
                </c:pt>
                <c:pt idx="2580">
                  <c:v>1.4609329700469971</c:v>
                </c:pt>
                <c:pt idx="2581">
                  <c:v>1.4767417907714839</c:v>
                </c:pt>
                <c:pt idx="2582">
                  <c:v>1.503715395927429</c:v>
                </c:pt>
                <c:pt idx="2583">
                  <c:v>1.5137150287628169</c:v>
                </c:pt>
                <c:pt idx="2584">
                  <c:v>1.486264228820801</c:v>
                </c:pt>
                <c:pt idx="2585">
                  <c:v>1.4701026678085329</c:v>
                </c:pt>
                <c:pt idx="2586">
                  <c:v>1.4812858104705811</c:v>
                </c:pt>
                <c:pt idx="2587">
                  <c:v>1.4913232326507571</c:v>
                </c:pt>
                <c:pt idx="2588">
                  <c:v>1.4832040071487429</c:v>
                </c:pt>
                <c:pt idx="2589">
                  <c:v>1.4549626111984251</c:v>
                </c:pt>
                <c:pt idx="2590">
                  <c:v>1.4667596817016599</c:v>
                </c:pt>
                <c:pt idx="2591">
                  <c:v>1.491823673248291</c:v>
                </c:pt>
                <c:pt idx="2592">
                  <c:v>1.4867455959320071</c:v>
                </c:pt>
              </c:numCache>
            </c:numRef>
          </c:val>
          <c:smooth val="0"/>
          <c:extLst>
            <c:ext xmlns:c16="http://schemas.microsoft.com/office/drawing/2014/chart" uri="{C3380CC4-5D6E-409C-BE32-E72D297353CC}">
              <c16:uniqueId val="{00000001-6B21-46B2-AB8D-98EF98498DDE}"/>
            </c:ext>
          </c:extLst>
        </c:ser>
        <c:dLbls>
          <c:showLegendKey val="0"/>
          <c:showVal val="0"/>
          <c:showCatName val="0"/>
          <c:showSerName val="0"/>
          <c:showPercent val="0"/>
          <c:showBubbleSize val="0"/>
        </c:dLbls>
        <c:marker val="1"/>
        <c:smooth val="0"/>
        <c:axId val="1243005232"/>
        <c:axId val="1243004576"/>
      </c:lineChart>
      <c:lineChart>
        <c:grouping val="standard"/>
        <c:varyColors val="0"/>
        <c:ser>
          <c:idx val="2"/>
          <c:order val="2"/>
          <c:tx>
            <c:strRef>
              <c:f>[报告图表.xlsx]技术面精选!$D$1</c:f>
              <c:strCache>
                <c:ptCount val="1"/>
                <c:pt idx="0">
                  <c:v>组合/中证500（右轴）</c:v>
                </c:pt>
              </c:strCache>
            </c:strRef>
          </c:tx>
          <c:spPr>
            <a:ln w="19050" cap="rnd">
              <a:solidFill>
                <a:schemeClr val="accent3"/>
              </a:solidFill>
              <a:round/>
            </a:ln>
            <a:effectLst/>
          </c:spPr>
          <c:marker>
            <c:symbol val="none"/>
          </c:marker>
          <c:cat>
            <c:numRef>
              <c:f>[报告图表.xlsx]技术面精选!$A$2:$A$2594</c:f>
              <c:numCache>
                <c:formatCode>yyyymmdd</c:formatCode>
                <c:ptCount val="2593"/>
                <c:pt idx="0">
                  <c:v>40178</c:v>
                </c:pt>
                <c:pt idx="1">
                  <c:v>40182</c:v>
                </c:pt>
                <c:pt idx="2">
                  <c:v>40183</c:v>
                </c:pt>
                <c:pt idx="3">
                  <c:v>40184</c:v>
                </c:pt>
                <c:pt idx="4">
                  <c:v>40185</c:v>
                </c:pt>
                <c:pt idx="5">
                  <c:v>40186</c:v>
                </c:pt>
                <c:pt idx="6">
                  <c:v>40189</c:v>
                </c:pt>
                <c:pt idx="7">
                  <c:v>40190</c:v>
                </c:pt>
                <c:pt idx="8">
                  <c:v>40191</c:v>
                </c:pt>
                <c:pt idx="9">
                  <c:v>40192</c:v>
                </c:pt>
                <c:pt idx="10">
                  <c:v>40193</c:v>
                </c:pt>
                <c:pt idx="11">
                  <c:v>40196</c:v>
                </c:pt>
                <c:pt idx="12">
                  <c:v>40197</c:v>
                </c:pt>
                <c:pt idx="13">
                  <c:v>40198</c:v>
                </c:pt>
                <c:pt idx="14">
                  <c:v>40199</c:v>
                </c:pt>
                <c:pt idx="15">
                  <c:v>40200</c:v>
                </c:pt>
                <c:pt idx="16">
                  <c:v>40203</c:v>
                </c:pt>
                <c:pt idx="17">
                  <c:v>40204</c:v>
                </c:pt>
                <c:pt idx="18">
                  <c:v>40205</c:v>
                </c:pt>
                <c:pt idx="19">
                  <c:v>40206</c:v>
                </c:pt>
                <c:pt idx="20">
                  <c:v>40207</c:v>
                </c:pt>
                <c:pt idx="21">
                  <c:v>40210</c:v>
                </c:pt>
                <c:pt idx="22">
                  <c:v>40211</c:v>
                </c:pt>
                <c:pt idx="23">
                  <c:v>40212</c:v>
                </c:pt>
                <c:pt idx="24">
                  <c:v>40213</c:v>
                </c:pt>
                <c:pt idx="25">
                  <c:v>40214</c:v>
                </c:pt>
                <c:pt idx="26">
                  <c:v>40217</c:v>
                </c:pt>
                <c:pt idx="27">
                  <c:v>40218</c:v>
                </c:pt>
                <c:pt idx="28">
                  <c:v>40219</c:v>
                </c:pt>
                <c:pt idx="29">
                  <c:v>40220</c:v>
                </c:pt>
                <c:pt idx="30">
                  <c:v>40221</c:v>
                </c:pt>
                <c:pt idx="31">
                  <c:v>40231</c:v>
                </c:pt>
                <c:pt idx="32">
                  <c:v>40232</c:v>
                </c:pt>
                <c:pt idx="33">
                  <c:v>40233</c:v>
                </c:pt>
                <c:pt idx="34">
                  <c:v>40234</c:v>
                </c:pt>
                <c:pt idx="35">
                  <c:v>40235</c:v>
                </c:pt>
                <c:pt idx="36">
                  <c:v>40238</c:v>
                </c:pt>
                <c:pt idx="37">
                  <c:v>40239</c:v>
                </c:pt>
                <c:pt idx="38">
                  <c:v>40240</c:v>
                </c:pt>
                <c:pt idx="39">
                  <c:v>40241</c:v>
                </c:pt>
                <c:pt idx="40">
                  <c:v>40242</c:v>
                </c:pt>
                <c:pt idx="41">
                  <c:v>40245</c:v>
                </c:pt>
                <c:pt idx="42">
                  <c:v>40246</c:v>
                </c:pt>
                <c:pt idx="43">
                  <c:v>40247</c:v>
                </c:pt>
                <c:pt idx="44">
                  <c:v>40248</c:v>
                </c:pt>
                <c:pt idx="45">
                  <c:v>40249</c:v>
                </c:pt>
                <c:pt idx="46">
                  <c:v>40252</c:v>
                </c:pt>
                <c:pt idx="47">
                  <c:v>40253</c:v>
                </c:pt>
                <c:pt idx="48">
                  <c:v>40254</c:v>
                </c:pt>
                <c:pt idx="49">
                  <c:v>40255</c:v>
                </c:pt>
                <c:pt idx="50">
                  <c:v>40256</c:v>
                </c:pt>
                <c:pt idx="51">
                  <c:v>40259</c:v>
                </c:pt>
                <c:pt idx="52">
                  <c:v>40260</c:v>
                </c:pt>
                <c:pt idx="53">
                  <c:v>40261</c:v>
                </c:pt>
                <c:pt idx="54">
                  <c:v>40262</c:v>
                </c:pt>
                <c:pt idx="55">
                  <c:v>40263</c:v>
                </c:pt>
                <c:pt idx="56">
                  <c:v>40266</c:v>
                </c:pt>
                <c:pt idx="57">
                  <c:v>40267</c:v>
                </c:pt>
                <c:pt idx="58">
                  <c:v>40268</c:v>
                </c:pt>
                <c:pt idx="59">
                  <c:v>40269</c:v>
                </c:pt>
                <c:pt idx="60">
                  <c:v>40270</c:v>
                </c:pt>
                <c:pt idx="61">
                  <c:v>40274</c:v>
                </c:pt>
                <c:pt idx="62">
                  <c:v>40275</c:v>
                </c:pt>
                <c:pt idx="63">
                  <c:v>40276</c:v>
                </c:pt>
                <c:pt idx="64">
                  <c:v>40277</c:v>
                </c:pt>
                <c:pt idx="65">
                  <c:v>40280</c:v>
                </c:pt>
                <c:pt idx="66">
                  <c:v>40281</c:v>
                </c:pt>
                <c:pt idx="67">
                  <c:v>40282</c:v>
                </c:pt>
                <c:pt idx="68">
                  <c:v>40283</c:v>
                </c:pt>
                <c:pt idx="69">
                  <c:v>40284</c:v>
                </c:pt>
                <c:pt idx="70">
                  <c:v>40287</c:v>
                </c:pt>
                <c:pt idx="71">
                  <c:v>40288</c:v>
                </c:pt>
                <c:pt idx="72">
                  <c:v>40289</c:v>
                </c:pt>
                <c:pt idx="73">
                  <c:v>40290</c:v>
                </c:pt>
                <c:pt idx="74">
                  <c:v>40291</c:v>
                </c:pt>
                <c:pt idx="75">
                  <c:v>40294</c:v>
                </c:pt>
                <c:pt idx="76">
                  <c:v>40295</c:v>
                </c:pt>
                <c:pt idx="77">
                  <c:v>40296</c:v>
                </c:pt>
                <c:pt idx="78">
                  <c:v>40297</c:v>
                </c:pt>
                <c:pt idx="79">
                  <c:v>40298</c:v>
                </c:pt>
                <c:pt idx="80">
                  <c:v>40302</c:v>
                </c:pt>
                <c:pt idx="81">
                  <c:v>40303</c:v>
                </c:pt>
                <c:pt idx="82">
                  <c:v>40304</c:v>
                </c:pt>
                <c:pt idx="83">
                  <c:v>40305</c:v>
                </c:pt>
                <c:pt idx="84">
                  <c:v>40308</c:v>
                </c:pt>
                <c:pt idx="85">
                  <c:v>40309</c:v>
                </c:pt>
                <c:pt idx="86">
                  <c:v>40310</c:v>
                </c:pt>
                <c:pt idx="87">
                  <c:v>40311</c:v>
                </c:pt>
                <c:pt idx="88">
                  <c:v>40312</c:v>
                </c:pt>
                <c:pt idx="89">
                  <c:v>40315</c:v>
                </c:pt>
                <c:pt idx="90">
                  <c:v>40316</c:v>
                </c:pt>
                <c:pt idx="91">
                  <c:v>40317</c:v>
                </c:pt>
                <c:pt idx="92">
                  <c:v>40318</c:v>
                </c:pt>
                <c:pt idx="93">
                  <c:v>40319</c:v>
                </c:pt>
                <c:pt idx="94">
                  <c:v>40322</c:v>
                </c:pt>
                <c:pt idx="95">
                  <c:v>40323</c:v>
                </c:pt>
                <c:pt idx="96">
                  <c:v>40324</c:v>
                </c:pt>
                <c:pt idx="97">
                  <c:v>40325</c:v>
                </c:pt>
                <c:pt idx="98">
                  <c:v>40326</c:v>
                </c:pt>
                <c:pt idx="99">
                  <c:v>40329</c:v>
                </c:pt>
                <c:pt idx="100">
                  <c:v>40330</c:v>
                </c:pt>
                <c:pt idx="101">
                  <c:v>40331</c:v>
                </c:pt>
                <c:pt idx="102">
                  <c:v>40332</c:v>
                </c:pt>
                <c:pt idx="103">
                  <c:v>40333</c:v>
                </c:pt>
                <c:pt idx="104">
                  <c:v>40336</c:v>
                </c:pt>
                <c:pt idx="105">
                  <c:v>40337</c:v>
                </c:pt>
                <c:pt idx="106">
                  <c:v>40338</c:v>
                </c:pt>
                <c:pt idx="107">
                  <c:v>40339</c:v>
                </c:pt>
                <c:pt idx="108">
                  <c:v>40340</c:v>
                </c:pt>
                <c:pt idx="109">
                  <c:v>40346</c:v>
                </c:pt>
                <c:pt idx="110">
                  <c:v>40347</c:v>
                </c:pt>
                <c:pt idx="111">
                  <c:v>40350</c:v>
                </c:pt>
                <c:pt idx="112">
                  <c:v>40351</c:v>
                </c:pt>
                <c:pt idx="113">
                  <c:v>40352</c:v>
                </c:pt>
                <c:pt idx="114">
                  <c:v>40353</c:v>
                </c:pt>
                <c:pt idx="115">
                  <c:v>40354</c:v>
                </c:pt>
                <c:pt idx="116">
                  <c:v>40357</c:v>
                </c:pt>
                <c:pt idx="117">
                  <c:v>40358</c:v>
                </c:pt>
                <c:pt idx="118">
                  <c:v>40359</c:v>
                </c:pt>
                <c:pt idx="119">
                  <c:v>40360</c:v>
                </c:pt>
                <c:pt idx="120">
                  <c:v>40361</c:v>
                </c:pt>
                <c:pt idx="121">
                  <c:v>40364</c:v>
                </c:pt>
                <c:pt idx="122">
                  <c:v>40365</c:v>
                </c:pt>
                <c:pt idx="123">
                  <c:v>40366</c:v>
                </c:pt>
                <c:pt idx="124">
                  <c:v>40367</c:v>
                </c:pt>
                <c:pt idx="125">
                  <c:v>40368</c:v>
                </c:pt>
                <c:pt idx="126">
                  <c:v>40371</c:v>
                </c:pt>
                <c:pt idx="127">
                  <c:v>40372</c:v>
                </c:pt>
                <c:pt idx="128">
                  <c:v>40373</c:v>
                </c:pt>
                <c:pt idx="129">
                  <c:v>40374</c:v>
                </c:pt>
                <c:pt idx="130">
                  <c:v>40375</c:v>
                </c:pt>
                <c:pt idx="131">
                  <c:v>40378</c:v>
                </c:pt>
                <c:pt idx="132">
                  <c:v>40379</c:v>
                </c:pt>
                <c:pt idx="133">
                  <c:v>40380</c:v>
                </c:pt>
                <c:pt idx="134">
                  <c:v>40381</c:v>
                </c:pt>
                <c:pt idx="135">
                  <c:v>40382</c:v>
                </c:pt>
                <c:pt idx="136">
                  <c:v>40385</c:v>
                </c:pt>
                <c:pt idx="137">
                  <c:v>40386</c:v>
                </c:pt>
                <c:pt idx="138">
                  <c:v>40387</c:v>
                </c:pt>
                <c:pt idx="139">
                  <c:v>40388</c:v>
                </c:pt>
                <c:pt idx="140">
                  <c:v>40389</c:v>
                </c:pt>
                <c:pt idx="141">
                  <c:v>40392</c:v>
                </c:pt>
                <c:pt idx="142">
                  <c:v>40393</c:v>
                </c:pt>
                <c:pt idx="143">
                  <c:v>40394</c:v>
                </c:pt>
                <c:pt idx="144">
                  <c:v>40395</c:v>
                </c:pt>
                <c:pt idx="145">
                  <c:v>40396</c:v>
                </c:pt>
                <c:pt idx="146">
                  <c:v>40399</c:v>
                </c:pt>
                <c:pt idx="147">
                  <c:v>40400</c:v>
                </c:pt>
                <c:pt idx="148">
                  <c:v>40401</c:v>
                </c:pt>
                <c:pt idx="149">
                  <c:v>40402</c:v>
                </c:pt>
                <c:pt idx="150">
                  <c:v>40403</c:v>
                </c:pt>
                <c:pt idx="151">
                  <c:v>40406</c:v>
                </c:pt>
                <c:pt idx="152">
                  <c:v>40407</c:v>
                </c:pt>
                <c:pt idx="153">
                  <c:v>40408</c:v>
                </c:pt>
                <c:pt idx="154">
                  <c:v>40409</c:v>
                </c:pt>
                <c:pt idx="155">
                  <c:v>40410</c:v>
                </c:pt>
                <c:pt idx="156">
                  <c:v>40413</c:v>
                </c:pt>
                <c:pt idx="157">
                  <c:v>40414</c:v>
                </c:pt>
                <c:pt idx="158">
                  <c:v>40415</c:v>
                </c:pt>
                <c:pt idx="159">
                  <c:v>40416</c:v>
                </c:pt>
                <c:pt idx="160">
                  <c:v>40417</c:v>
                </c:pt>
                <c:pt idx="161">
                  <c:v>40420</c:v>
                </c:pt>
                <c:pt idx="162">
                  <c:v>40421</c:v>
                </c:pt>
                <c:pt idx="163">
                  <c:v>40422</c:v>
                </c:pt>
                <c:pt idx="164">
                  <c:v>40423</c:v>
                </c:pt>
                <c:pt idx="165">
                  <c:v>40424</c:v>
                </c:pt>
                <c:pt idx="166">
                  <c:v>40427</c:v>
                </c:pt>
                <c:pt idx="167">
                  <c:v>40428</c:v>
                </c:pt>
                <c:pt idx="168">
                  <c:v>40429</c:v>
                </c:pt>
                <c:pt idx="169">
                  <c:v>40430</c:v>
                </c:pt>
                <c:pt idx="170">
                  <c:v>40431</c:v>
                </c:pt>
                <c:pt idx="171">
                  <c:v>40434</c:v>
                </c:pt>
                <c:pt idx="172">
                  <c:v>40435</c:v>
                </c:pt>
                <c:pt idx="173">
                  <c:v>40436</c:v>
                </c:pt>
                <c:pt idx="174">
                  <c:v>40437</c:v>
                </c:pt>
                <c:pt idx="175">
                  <c:v>40438</c:v>
                </c:pt>
                <c:pt idx="176">
                  <c:v>40441</c:v>
                </c:pt>
                <c:pt idx="177">
                  <c:v>40442</c:v>
                </c:pt>
                <c:pt idx="178">
                  <c:v>40448</c:v>
                </c:pt>
                <c:pt idx="179">
                  <c:v>40449</c:v>
                </c:pt>
                <c:pt idx="180">
                  <c:v>40450</c:v>
                </c:pt>
                <c:pt idx="181">
                  <c:v>40451</c:v>
                </c:pt>
                <c:pt idx="182">
                  <c:v>40459</c:v>
                </c:pt>
                <c:pt idx="183">
                  <c:v>40462</c:v>
                </c:pt>
                <c:pt idx="184">
                  <c:v>40463</c:v>
                </c:pt>
                <c:pt idx="185">
                  <c:v>40464</c:v>
                </c:pt>
                <c:pt idx="186">
                  <c:v>40465</c:v>
                </c:pt>
                <c:pt idx="187">
                  <c:v>40466</c:v>
                </c:pt>
                <c:pt idx="188">
                  <c:v>40469</c:v>
                </c:pt>
                <c:pt idx="189">
                  <c:v>40470</c:v>
                </c:pt>
                <c:pt idx="190">
                  <c:v>40471</c:v>
                </c:pt>
                <c:pt idx="191">
                  <c:v>40472</c:v>
                </c:pt>
                <c:pt idx="192">
                  <c:v>40473</c:v>
                </c:pt>
                <c:pt idx="193">
                  <c:v>40476</c:v>
                </c:pt>
                <c:pt idx="194">
                  <c:v>40477</c:v>
                </c:pt>
                <c:pt idx="195">
                  <c:v>40478</c:v>
                </c:pt>
                <c:pt idx="196">
                  <c:v>40479</c:v>
                </c:pt>
                <c:pt idx="197">
                  <c:v>40480</c:v>
                </c:pt>
                <c:pt idx="198">
                  <c:v>40483</c:v>
                </c:pt>
                <c:pt idx="199">
                  <c:v>40484</c:v>
                </c:pt>
                <c:pt idx="200">
                  <c:v>40485</c:v>
                </c:pt>
                <c:pt idx="201">
                  <c:v>40486</c:v>
                </c:pt>
                <c:pt idx="202">
                  <c:v>40487</c:v>
                </c:pt>
                <c:pt idx="203">
                  <c:v>40490</c:v>
                </c:pt>
                <c:pt idx="204">
                  <c:v>40491</c:v>
                </c:pt>
                <c:pt idx="205">
                  <c:v>40492</c:v>
                </c:pt>
                <c:pt idx="206">
                  <c:v>40493</c:v>
                </c:pt>
                <c:pt idx="207">
                  <c:v>40494</c:v>
                </c:pt>
                <c:pt idx="208">
                  <c:v>40497</c:v>
                </c:pt>
                <c:pt idx="209">
                  <c:v>40498</c:v>
                </c:pt>
                <c:pt idx="210">
                  <c:v>40499</c:v>
                </c:pt>
                <c:pt idx="211">
                  <c:v>40500</c:v>
                </c:pt>
                <c:pt idx="212">
                  <c:v>40501</c:v>
                </c:pt>
                <c:pt idx="213">
                  <c:v>40504</c:v>
                </c:pt>
                <c:pt idx="214">
                  <c:v>40505</c:v>
                </c:pt>
                <c:pt idx="215">
                  <c:v>40506</c:v>
                </c:pt>
                <c:pt idx="216">
                  <c:v>40507</c:v>
                </c:pt>
                <c:pt idx="217">
                  <c:v>40508</c:v>
                </c:pt>
                <c:pt idx="218">
                  <c:v>40511</c:v>
                </c:pt>
                <c:pt idx="219">
                  <c:v>40512</c:v>
                </c:pt>
                <c:pt idx="220">
                  <c:v>40513</c:v>
                </c:pt>
                <c:pt idx="221">
                  <c:v>40514</c:v>
                </c:pt>
                <c:pt idx="222">
                  <c:v>40515</c:v>
                </c:pt>
                <c:pt idx="223">
                  <c:v>40518</c:v>
                </c:pt>
                <c:pt idx="224">
                  <c:v>40519</c:v>
                </c:pt>
                <c:pt idx="225">
                  <c:v>40520</c:v>
                </c:pt>
                <c:pt idx="226">
                  <c:v>40521</c:v>
                </c:pt>
                <c:pt idx="227">
                  <c:v>40522</c:v>
                </c:pt>
                <c:pt idx="228">
                  <c:v>40525</c:v>
                </c:pt>
                <c:pt idx="229">
                  <c:v>40526</c:v>
                </c:pt>
                <c:pt idx="230">
                  <c:v>40527</c:v>
                </c:pt>
                <c:pt idx="231">
                  <c:v>40528</c:v>
                </c:pt>
                <c:pt idx="232">
                  <c:v>40529</c:v>
                </c:pt>
                <c:pt idx="233">
                  <c:v>40532</c:v>
                </c:pt>
                <c:pt idx="234">
                  <c:v>40533</c:v>
                </c:pt>
                <c:pt idx="235">
                  <c:v>40534</c:v>
                </c:pt>
                <c:pt idx="236">
                  <c:v>40535</c:v>
                </c:pt>
                <c:pt idx="237">
                  <c:v>40536</c:v>
                </c:pt>
                <c:pt idx="238">
                  <c:v>40539</c:v>
                </c:pt>
                <c:pt idx="239">
                  <c:v>40540</c:v>
                </c:pt>
                <c:pt idx="240">
                  <c:v>40541</c:v>
                </c:pt>
                <c:pt idx="241">
                  <c:v>40542</c:v>
                </c:pt>
                <c:pt idx="242">
                  <c:v>40543</c:v>
                </c:pt>
                <c:pt idx="243">
                  <c:v>40547</c:v>
                </c:pt>
                <c:pt idx="244">
                  <c:v>40548</c:v>
                </c:pt>
                <c:pt idx="245">
                  <c:v>40549</c:v>
                </c:pt>
                <c:pt idx="246">
                  <c:v>40550</c:v>
                </c:pt>
                <c:pt idx="247">
                  <c:v>40553</c:v>
                </c:pt>
                <c:pt idx="248">
                  <c:v>40554</c:v>
                </c:pt>
                <c:pt idx="249">
                  <c:v>40555</c:v>
                </c:pt>
                <c:pt idx="250">
                  <c:v>40556</c:v>
                </c:pt>
                <c:pt idx="251">
                  <c:v>40557</c:v>
                </c:pt>
                <c:pt idx="252">
                  <c:v>40560</c:v>
                </c:pt>
                <c:pt idx="253">
                  <c:v>40561</c:v>
                </c:pt>
                <c:pt idx="254">
                  <c:v>40562</c:v>
                </c:pt>
                <c:pt idx="255">
                  <c:v>40563</c:v>
                </c:pt>
                <c:pt idx="256">
                  <c:v>40564</c:v>
                </c:pt>
                <c:pt idx="257">
                  <c:v>40567</c:v>
                </c:pt>
                <c:pt idx="258">
                  <c:v>40568</c:v>
                </c:pt>
                <c:pt idx="259">
                  <c:v>40569</c:v>
                </c:pt>
                <c:pt idx="260">
                  <c:v>40570</c:v>
                </c:pt>
                <c:pt idx="261">
                  <c:v>40571</c:v>
                </c:pt>
                <c:pt idx="262">
                  <c:v>40574</c:v>
                </c:pt>
                <c:pt idx="263">
                  <c:v>40575</c:v>
                </c:pt>
                <c:pt idx="264">
                  <c:v>40583</c:v>
                </c:pt>
                <c:pt idx="265">
                  <c:v>40584</c:v>
                </c:pt>
                <c:pt idx="266">
                  <c:v>40585</c:v>
                </c:pt>
                <c:pt idx="267">
                  <c:v>40588</c:v>
                </c:pt>
                <c:pt idx="268">
                  <c:v>40589</c:v>
                </c:pt>
                <c:pt idx="269">
                  <c:v>40590</c:v>
                </c:pt>
                <c:pt idx="270">
                  <c:v>40591</c:v>
                </c:pt>
                <c:pt idx="271">
                  <c:v>40592</c:v>
                </c:pt>
                <c:pt idx="272">
                  <c:v>40595</c:v>
                </c:pt>
                <c:pt idx="273">
                  <c:v>40596</c:v>
                </c:pt>
                <c:pt idx="274">
                  <c:v>40597</c:v>
                </c:pt>
                <c:pt idx="275">
                  <c:v>40598</c:v>
                </c:pt>
                <c:pt idx="276">
                  <c:v>40599</c:v>
                </c:pt>
                <c:pt idx="277">
                  <c:v>40602</c:v>
                </c:pt>
                <c:pt idx="278">
                  <c:v>40603</c:v>
                </c:pt>
                <c:pt idx="279">
                  <c:v>40604</c:v>
                </c:pt>
                <c:pt idx="280">
                  <c:v>40605</c:v>
                </c:pt>
                <c:pt idx="281">
                  <c:v>40606</c:v>
                </c:pt>
                <c:pt idx="282">
                  <c:v>40609</c:v>
                </c:pt>
                <c:pt idx="283">
                  <c:v>40610</c:v>
                </c:pt>
                <c:pt idx="284">
                  <c:v>40611</c:v>
                </c:pt>
                <c:pt idx="285">
                  <c:v>40612</c:v>
                </c:pt>
                <c:pt idx="286">
                  <c:v>40613</c:v>
                </c:pt>
                <c:pt idx="287">
                  <c:v>40616</c:v>
                </c:pt>
                <c:pt idx="288">
                  <c:v>40617</c:v>
                </c:pt>
                <c:pt idx="289">
                  <c:v>40618</c:v>
                </c:pt>
                <c:pt idx="290">
                  <c:v>40619</c:v>
                </c:pt>
                <c:pt idx="291">
                  <c:v>40620</c:v>
                </c:pt>
                <c:pt idx="292">
                  <c:v>40623</c:v>
                </c:pt>
                <c:pt idx="293">
                  <c:v>40624</c:v>
                </c:pt>
                <c:pt idx="294">
                  <c:v>40625</c:v>
                </c:pt>
                <c:pt idx="295">
                  <c:v>40626</c:v>
                </c:pt>
                <c:pt idx="296">
                  <c:v>40627</c:v>
                </c:pt>
                <c:pt idx="297">
                  <c:v>40630</c:v>
                </c:pt>
                <c:pt idx="298">
                  <c:v>40631</c:v>
                </c:pt>
                <c:pt idx="299">
                  <c:v>40632</c:v>
                </c:pt>
                <c:pt idx="300">
                  <c:v>40633</c:v>
                </c:pt>
                <c:pt idx="301">
                  <c:v>40634</c:v>
                </c:pt>
                <c:pt idx="302">
                  <c:v>40639</c:v>
                </c:pt>
                <c:pt idx="303">
                  <c:v>40640</c:v>
                </c:pt>
                <c:pt idx="304">
                  <c:v>40641</c:v>
                </c:pt>
                <c:pt idx="305">
                  <c:v>40644</c:v>
                </c:pt>
                <c:pt idx="306">
                  <c:v>40645</c:v>
                </c:pt>
                <c:pt idx="307">
                  <c:v>40646</c:v>
                </c:pt>
                <c:pt idx="308">
                  <c:v>40647</c:v>
                </c:pt>
                <c:pt idx="309">
                  <c:v>40648</c:v>
                </c:pt>
                <c:pt idx="310">
                  <c:v>40651</c:v>
                </c:pt>
                <c:pt idx="311">
                  <c:v>40652</c:v>
                </c:pt>
                <c:pt idx="312">
                  <c:v>40653</c:v>
                </c:pt>
                <c:pt idx="313">
                  <c:v>40654</c:v>
                </c:pt>
                <c:pt idx="314">
                  <c:v>40655</c:v>
                </c:pt>
                <c:pt idx="315">
                  <c:v>40658</c:v>
                </c:pt>
                <c:pt idx="316">
                  <c:v>40659</c:v>
                </c:pt>
                <c:pt idx="317">
                  <c:v>40660</c:v>
                </c:pt>
                <c:pt idx="318">
                  <c:v>40661</c:v>
                </c:pt>
                <c:pt idx="319">
                  <c:v>40662</c:v>
                </c:pt>
                <c:pt idx="320">
                  <c:v>40666</c:v>
                </c:pt>
                <c:pt idx="321">
                  <c:v>40667</c:v>
                </c:pt>
                <c:pt idx="322">
                  <c:v>40668</c:v>
                </c:pt>
                <c:pt idx="323">
                  <c:v>40669</c:v>
                </c:pt>
                <c:pt idx="324">
                  <c:v>40672</c:v>
                </c:pt>
                <c:pt idx="325">
                  <c:v>40673</c:v>
                </c:pt>
                <c:pt idx="326">
                  <c:v>40674</c:v>
                </c:pt>
                <c:pt idx="327">
                  <c:v>40675</c:v>
                </c:pt>
                <c:pt idx="328">
                  <c:v>40676</c:v>
                </c:pt>
                <c:pt idx="329">
                  <c:v>40679</c:v>
                </c:pt>
                <c:pt idx="330">
                  <c:v>40680</c:v>
                </c:pt>
                <c:pt idx="331">
                  <c:v>40681</c:v>
                </c:pt>
                <c:pt idx="332">
                  <c:v>40682</c:v>
                </c:pt>
                <c:pt idx="333">
                  <c:v>40683</c:v>
                </c:pt>
                <c:pt idx="334">
                  <c:v>40686</c:v>
                </c:pt>
                <c:pt idx="335">
                  <c:v>40687</c:v>
                </c:pt>
                <c:pt idx="336">
                  <c:v>40688</c:v>
                </c:pt>
                <c:pt idx="337">
                  <c:v>40689</c:v>
                </c:pt>
                <c:pt idx="338">
                  <c:v>40690</c:v>
                </c:pt>
                <c:pt idx="339">
                  <c:v>40693</c:v>
                </c:pt>
                <c:pt idx="340">
                  <c:v>40694</c:v>
                </c:pt>
                <c:pt idx="341">
                  <c:v>40695</c:v>
                </c:pt>
                <c:pt idx="342">
                  <c:v>40696</c:v>
                </c:pt>
                <c:pt idx="343">
                  <c:v>40697</c:v>
                </c:pt>
                <c:pt idx="344">
                  <c:v>40701</c:v>
                </c:pt>
                <c:pt idx="345">
                  <c:v>40702</c:v>
                </c:pt>
                <c:pt idx="346">
                  <c:v>40703</c:v>
                </c:pt>
                <c:pt idx="347">
                  <c:v>40704</c:v>
                </c:pt>
                <c:pt idx="348">
                  <c:v>40707</c:v>
                </c:pt>
                <c:pt idx="349">
                  <c:v>40708</c:v>
                </c:pt>
                <c:pt idx="350">
                  <c:v>40709</c:v>
                </c:pt>
                <c:pt idx="351">
                  <c:v>40710</c:v>
                </c:pt>
                <c:pt idx="352">
                  <c:v>40711</c:v>
                </c:pt>
                <c:pt idx="353">
                  <c:v>40714</c:v>
                </c:pt>
                <c:pt idx="354">
                  <c:v>40715</c:v>
                </c:pt>
                <c:pt idx="355">
                  <c:v>40716</c:v>
                </c:pt>
                <c:pt idx="356">
                  <c:v>40717</c:v>
                </c:pt>
                <c:pt idx="357">
                  <c:v>40718</c:v>
                </c:pt>
                <c:pt idx="358">
                  <c:v>40721</c:v>
                </c:pt>
                <c:pt idx="359">
                  <c:v>40722</c:v>
                </c:pt>
                <c:pt idx="360">
                  <c:v>40723</c:v>
                </c:pt>
                <c:pt idx="361">
                  <c:v>40724</c:v>
                </c:pt>
                <c:pt idx="362">
                  <c:v>40725</c:v>
                </c:pt>
                <c:pt idx="363">
                  <c:v>40728</c:v>
                </c:pt>
                <c:pt idx="364">
                  <c:v>40729</c:v>
                </c:pt>
                <c:pt idx="365">
                  <c:v>40730</c:v>
                </c:pt>
                <c:pt idx="366">
                  <c:v>40731</c:v>
                </c:pt>
                <c:pt idx="367">
                  <c:v>40732</c:v>
                </c:pt>
                <c:pt idx="368">
                  <c:v>40735</c:v>
                </c:pt>
                <c:pt idx="369">
                  <c:v>40736</c:v>
                </c:pt>
                <c:pt idx="370">
                  <c:v>40737</c:v>
                </c:pt>
                <c:pt idx="371">
                  <c:v>40738</c:v>
                </c:pt>
                <c:pt idx="372">
                  <c:v>40739</c:v>
                </c:pt>
                <c:pt idx="373">
                  <c:v>40742</c:v>
                </c:pt>
                <c:pt idx="374">
                  <c:v>40743</c:v>
                </c:pt>
                <c:pt idx="375">
                  <c:v>40744</c:v>
                </c:pt>
                <c:pt idx="376">
                  <c:v>40745</c:v>
                </c:pt>
                <c:pt idx="377">
                  <c:v>40746</c:v>
                </c:pt>
                <c:pt idx="378">
                  <c:v>40749</c:v>
                </c:pt>
                <c:pt idx="379">
                  <c:v>40750</c:v>
                </c:pt>
                <c:pt idx="380">
                  <c:v>40751</c:v>
                </c:pt>
                <c:pt idx="381">
                  <c:v>40752</c:v>
                </c:pt>
                <c:pt idx="382">
                  <c:v>40753</c:v>
                </c:pt>
                <c:pt idx="383">
                  <c:v>40756</c:v>
                </c:pt>
                <c:pt idx="384">
                  <c:v>40757</c:v>
                </c:pt>
                <c:pt idx="385">
                  <c:v>40758</c:v>
                </c:pt>
                <c:pt idx="386">
                  <c:v>40759</c:v>
                </c:pt>
                <c:pt idx="387">
                  <c:v>40760</c:v>
                </c:pt>
                <c:pt idx="388">
                  <c:v>40763</c:v>
                </c:pt>
                <c:pt idx="389">
                  <c:v>40764</c:v>
                </c:pt>
                <c:pt idx="390">
                  <c:v>40765</c:v>
                </c:pt>
                <c:pt idx="391">
                  <c:v>40766</c:v>
                </c:pt>
                <c:pt idx="392">
                  <c:v>40767</c:v>
                </c:pt>
                <c:pt idx="393">
                  <c:v>40770</c:v>
                </c:pt>
                <c:pt idx="394">
                  <c:v>40771</c:v>
                </c:pt>
                <c:pt idx="395">
                  <c:v>40772</c:v>
                </c:pt>
                <c:pt idx="396">
                  <c:v>40773</c:v>
                </c:pt>
                <c:pt idx="397">
                  <c:v>40774</c:v>
                </c:pt>
                <c:pt idx="398">
                  <c:v>40777</c:v>
                </c:pt>
                <c:pt idx="399">
                  <c:v>40778</c:v>
                </c:pt>
                <c:pt idx="400">
                  <c:v>40779</c:v>
                </c:pt>
                <c:pt idx="401">
                  <c:v>40780</c:v>
                </c:pt>
                <c:pt idx="402">
                  <c:v>40781</c:v>
                </c:pt>
                <c:pt idx="403">
                  <c:v>40784</c:v>
                </c:pt>
                <c:pt idx="404">
                  <c:v>40785</c:v>
                </c:pt>
                <c:pt idx="405">
                  <c:v>40786</c:v>
                </c:pt>
                <c:pt idx="406">
                  <c:v>40787</c:v>
                </c:pt>
                <c:pt idx="407">
                  <c:v>40788</c:v>
                </c:pt>
                <c:pt idx="408">
                  <c:v>40791</c:v>
                </c:pt>
                <c:pt idx="409">
                  <c:v>40792</c:v>
                </c:pt>
                <c:pt idx="410">
                  <c:v>40793</c:v>
                </c:pt>
                <c:pt idx="411">
                  <c:v>40794</c:v>
                </c:pt>
                <c:pt idx="412">
                  <c:v>40795</c:v>
                </c:pt>
                <c:pt idx="413">
                  <c:v>40799</c:v>
                </c:pt>
                <c:pt idx="414">
                  <c:v>40800</c:v>
                </c:pt>
                <c:pt idx="415">
                  <c:v>40801</c:v>
                </c:pt>
                <c:pt idx="416">
                  <c:v>40802</c:v>
                </c:pt>
                <c:pt idx="417">
                  <c:v>40805</c:v>
                </c:pt>
                <c:pt idx="418">
                  <c:v>40806</c:v>
                </c:pt>
                <c:pt idx="419">
                  <c:v>40807</c:v>
                </c:pt>
                <c:pt idx="420">
                  <c:v>40808</c:v>
                </c:pt>
                <c:pt idx="421">
                  <c:v>40809</c:v>
                </c:pt>
                <c:pt idx="422">
                  <c:v>40812</c:v>
                </c:pt>
                <c:pt idx="423">
                  <c:v>40813</c:v>
                </c:pt>
                <c:pt idx="424">
                  <c:v>40814</c:v>
                </c:pt>
                <c:pt idx="425">
                  <c:v>40815</c:v>
                </c:pt>
                <c:pt idx="426">
                  <c:v>40816</c:v>
                </c:pt>
                <c:pt idx="427">
                  <c:v>40826</c:v>
                </c:pt>
                <c:pt idx="428">
                  <c:v>40827</c:v>
                </c:pt>
                <c:pt idx="429">
                  <c:v>40828</c:v>
                </c:pt>
                <c:pt idx="430">
                  <c:v>40829</c:v>
                </c:pt>
                <c:pt idx="431">
                  <c:v>40830</c:v>
                </c:pt>
                <c:pt idx="432">
                  <c:v>40833</c:v>
                </c:pt>
                <c:pt idx="433">
                  <c:v>40834</c:v>
                </c:pt>
                <c:pt idx="434">
                  <c:v>40835</c:v>
                </c:pt>
                <c:pt idx="435">
                  <c:v>40836</c:v>
                </c:pt>
                <c:pt idx="436">
                  <c:v>40837</c:v>
                </c:pt>
                <c:pt idx="437">
                  <c:v>40840</c:v>
                </c:pt>
                <c:pt idx="438">
                  <c:v>40841</c:v>
                </c:pt>
                <c:pt idx="439">
                  <c:v>40842</c:v>
                </c:pt>
                <c:pt idx="440">
                  <c:v>40843</c:v>
                </c:pt>
                <c:pt idx="441">
                  <c:v>40844</c:v>
                </c:pt>
                <c:pt idx="442">
                  <c:v>40847</c:v>
                </c:pt>
                <c:pt idx="443">
                  <c:v>40848</c:v>
                </c:pt>
                <c:pt idx="444">
                  <c:v>40849</c:v>
                </c:pt>
                <c:pt idx="445">
                  <c:v>40850</c:v>
                </c:pt>
                <c:pt idx="446">
                  <c:v>40851</c:v>
                </c:pt>
                <c:pt idx="447">
                  <c:v>40854</c:v>
                </c:pt>
                <c:pt idx="448">
                  <c:v>40855</c:v>
                </c:pt>
                <c:pt idx="449">
                  <c:v>40856</c:v>
                </c:pt>
                <c:pt idx="450">
                  <c:v>40857</c:v>
                </c:pt>
                <c:pt idx="451">
                  <c:v>40858</c:v>
                </c:pt>
                <c:pt idx="452">
                  <c:v>40861</c:v>
                </c:pt>
                <c:pt idx="453">
                  <c:v>40862</c:v>
                </c:pt>
                <c:pt idx="454">
                  <c:v>40863</c:v>
                </c:pt>
                <c:pt idx="455">
                  <c:v>40864</c:v>
                </c:pt>
                <c:pt idx="456">
                  <c:v>40865</c:v>
                </c:pt>
                <c:pt idx="457">
                  <c:v>40868</c:v>
                </c:pt>
                <c:pt idx="458">
                  <c:v>40869</c:v>
                </c:pt>
                <c:pt idx="459">
                  <c:v>40870</c:v>
                </c:pt>
                <c:pt idx="460">
                  <c:v>40871</c:v>
                </c:pt>
                <c:pt idx="461">
                  <c:v>40872</c:v>
                </c:pt>
                <c:pt idx="462">
                  <c:v>40875</c:v>
                </c:pt>
                <c:pt idx="463">
                  <c:v>40876</c:v>
                </c:pt>
                <c:pt idx="464">
                  <c:v>40877</c:v>
                </c:pt>
                <c:pt idx="465">
                  <c:v>40878</c:v>
                </c:pt>
                <c:pt idx="466">
                  <c:v>40879</c:v>
                </c:pt>
                <c:pt idx="467">
                  <c:v>40882</c:v>
                </c:pt>
                <c:pt idx="468">
                  <c:v>40883</c:v>
                </c:pt>
                <c:pt idx="469">
                  <c:v>40884</c:v>
                </c:pt>
                <c:pt idx="470">
                  <c:v>40885</c:v>
                </c:pt>
                <c:pt idx="471">
                  <c:v>40886</c:v>
                </c:pt>
                <c:pt idx="472">
                  <c:v>40889</c:v>
                </c:pt>
                <c:pt idx="473">
                  <c:v>40890</c:v>
                </c:pt>
                <c:pt idx="474">
                  <c:v>40891</c:v>
                </c:pt>
                <c:pt idx="475">
                  <c:v>40892</c:v>
                </c:pt>
                <c:pt idx="476">
                  <c:v>40893</c:v>
                </c:pt>
                <c:pt idx="477">
                  <c:v>40896</c:v>
                </c:pt>
                <c:pt idx="478">
                  <c:v>40897</c:v>
                </c:pt>
                <c:pt idx="479">
                  <c:v>40898</c:v>
                </c:pt>
                <c:pt idx="480">
                  <c:v>40899</c:v>
                </c:pt>
                <c:pt idx="481">
                  <c:v>40900</c:v>
                </c:pt>
                <c:pt idx="482">
                  <c:v>40903</c:v>
                </c:pt>
                <c:pt idx="483">
                  <c:v>40904</c:v>
                </c:pt>
                <c:pt idx="484">
                  <c:v>40905</c:v>
                </c:pt>
                <c:pt idx="485">
                  <c:v>40906</c:v>
                </c:pt>
                <c:pt idx="486">
                  <c:v>40907</c:v>
                </c:pt>
                <c:pt idx="487">
                  <c:v>40912</c:v>
                </c:pt>
                <c:pt idx="488">
                  <c:v>40913</c:v>
                </c:pt>
                <c:pt idx="489">
                  <c:v>40914</c:v>
                </c:pt>
                <c:pt idx="490">
                  <c:v>40917</c:v>
                </c:pt>
                <c:pt idx="491">
                  <c:v>40918</c:v>
                </c:pt>
                <c:pt idx="492">
                  <c:v>40919</c:v>
                </c:pt>
                <c:pt idx="493">
                  <c:v>40920</c:v>
                </c:pt>
                <c:pt idx="494">
                  <c:v>40921</c:v>
                </c:pt>
                <c:pt idx="495">
                  <c:v>40924</c:v>
                </c:pt>
                <c:pt idx="496">
                  <c:v>40925</c:v>
                </c:pt>
                <c:pt idx="497">
                  <c:v>40926</c:v>
                </c:pt>
                <c:pt idx="498">
                  <c:v>40927</c:v>
                </c:pt>
                <c:pt idx="499">
                  <c:v>40928</c:v>
                </c:pt>
                <c:pt idx="500">
                  <c:v>40938</c:v>
                </c:pt>
                <c:pt idx="501">
                  <c:v>40939</c:v>
                </c:pt>
                <c:pt idx="502">
                  <c:v>40940</c:v>
                </c:pt>
                <c:pt idx="503">
                  <c:v>40941</c:v>
                </c:pt>
                <c:pt idx="504">
                  <c:v>40942</c:v>
                </c:pt>
                <c:pt idx="505">
                  <c:v>40945</c:v>
                </c:pt>
                <c:pt idx="506">
                  <c:v>40946</c:v>
                </c:pt>
                <c:pt idx="507">
                  <c:v>40947</c:v>
                </c:pt>
                <c:pt idx="508">
                  <c:v>40948</c:v>
                </c:pt>
                <c:pt idx="509">
                  <c:v>40949</c:v>
                </c:pt>
                <c:pt idx="510">
                  <c:v>40952</c:v>
                </c:pt>
                <c:pt idx="511">
                  <c:v>40953</c:v>
                </c:pt>
                <c:pt idx="512">
                  <c:v>40954</c:v>
                </c:pt>
                <c:pt idx="513">
                  <c:v>40955</c:v>
                </c:pt>
                <c:pt idx="514">
                  <c:v>40956</c:v>
                </c:pt>
                <c:pt idx="515">
                  <c:v>40959</c:v>
                </c:pt>
                <c:pt idx="516">
                  <c:v>40960</c:v>
                </c:pt>
                <c:pt idx="517">
                  <c:v>40961</c:v>
                </c:pt>
                <c:pt idx="518">
                  <c:v>40962</c:v>
                </c:pt>
                <c:pt idx="519">
                  <c:v>40963</c:v>
                </c:pt>
                <c:pt idx="520">
                  <c:v>40966</c:v>
                </c:pt>
                <c:pt idx="521">
                  <c:v>40967</c:v>
                </c:pt>
                <c:pt idx="522">
                  <c:v>40968</c:v>
                </c:pt>
                <c:pt idx="523">
                  <c:v>40969</c:v>
                </c:pt>
                <c:pt idx="524">
                  <c:v>40970</c:v>
                </c:pt>
                <c:pt idx="525">
                  <c:v>40973</c:v>
                </c:pt>
                <c:pt idx="526">
                  <c:v>40974</c:v>
                </c:pt>
                <c:pt idx="527">
                  <c:v>40975</c:v>
                </c:pt>
                <c:pt idx="528">
                  <c:v>40976</c:v>
                </c:pt>
                <c:pt idx="529">
                  <c:v>40977</c:v>
                </c:pt>
                <c:pt idx="530">
                  <c:v>40980</c:v>
                </c:pt>
                <c:pt idx="531">
                  <c:v>40981</c:v>
                </c:pt>
                <c:pt idx="532">
                  <c:v>40982</c:v>
                </c:pt>
                <c:pt idx="533">
                  <c:v>40983</c:v>
                </c:pt>
                <c:pt idx="534">
                  <c:v>40984</c:v>
                </c:pt>
                <c:pt idx="535">
                  <c:v>40987</c:v>
                </c:pt>
                <c:pt idx="536">
                  <c:v>40988</c:v>
                </c:pt>
                <c:pt idx="537">
                  <c:v>40989</c:v>
                </c:pt>
                <c:pt idx="538">
                  <c:v>40990</c:v>
                </c:pt>
                <c:pt idx="539">
                  <c:v>40991</c:v>
                </c:pt>
                <c:pt idx="540">
                  <c:v>40994</c:v>
                </c:pt>
                <c:pt idx="541">
                  <c:v>40995</c:v>
                </c:pt>
                <c:pt idx="542">
                  <c:v>40996</c:v>
                </c:pt>
                <c:pt idx="543">
                  <c:v>40997</c:v>
                </c:pt>
                <c:pt idx="544">
                  <c:v>40998</c:v>
                </c:pt>
                <c:pt idx="545">
                  <c:v>41004</c:v>
                </c:pt>
                <c:pt idx="546">
                  <c:v>41005</c:v>
                </c:pt>
                <c:pt idx="547">
                  <c:v>41008</c:v>
                </c:pt>
                <c:pt idx="548">
                  <c:v>41009</c:v>
                </c:pt>
                <c:pt idx="549">
                  <c:v>41010</c:v>
                </c:pt>
                <c:pt idx="550">
                  <c:v>41011</c:v>
                </c:pt>
                <c:pt idx="551">
                  <c:v>41012</c:v>
                </c:pt>
                <c:pt idx="552">
                  <c:v>41015</c:v>
                </c:pt>
                <c:pt idx="553">
                  <c:v>41016</c:v>
                </c:pt>
                <c:pt idx="554">
                  <c:v>41017</c:v>
                </c:pt>
                <c:pt idx="555">
                  <c:v>41018</c:v>
                </c:pt>
                <c:pt idx="556">
                  <c:v>41019</c:v>
                </c:pt>
                <c:pt idx="557">
                  <c:v>41022</c:v>
                </c:pt>
                <c:pt idx="558">
                  <c:v>41023</c:v>
                </c:pt>
                <c:pt idx="559">
                  <c:v>41024</c:v>
                </c:pt>
                <c:pt idx="560">
                  <c:v>41025</c:v>
                </c:pt>
                <c:pt idx="561">
                  <c:v>41026</c:v>
                </c:pt>
                <c:pt idx="562">
                  <c:v>41031</c:v>
                </c:pt>
                <c:pt idx="563">
                  <c:v>41032</c:v>
                </c:pt>
                <c:pt idx="564">
                  <c:v>41033</c:v>
                </c:pt>
                <c:pt idx="565">
                  <c:v>41036</c:v>
                </c:pt>
                <c:pt idx="566">
                  <c:v>41037</c:v>
                </c:pt>
                <c:pt idx="567">
                  <c:v>41038</c:v>
                </c:pt>
                <c:pt idx="568">
                  <c:v>41039</c:v>
                </c:pt>
                <c:pt idx="569">
                  <c:v>41040</c:v>
                </c:pt>
                <c:pt idx="570">
                  <c:v>41043</c:v>
                </c:pt>
                <c:pt idx="571">
                  <c:v>41044</c:v>
                </c:pt>
                <c:pt idx="572">
                  <c:v>41045</c:v>
                </c:pt>
                <c:pt idx="573">
                  <c:v>41046</c:v>
                </c:pt>
                <c:pt idx="574">
                  <c:v>41047</c:v>
                </c:pt>
                <c:pt idx="575">
                  <c:v>41050</c:v>
                </c:pt>
                <c:pt idx="576">
                  <c:v>41051</c:v>
                </c:pt>
                <c:pt idx="577">
                  <c:v>41052</c:v>
                </c:pt>
                <c:pt idx="578">
                  <c:v>41053</c:v>
                </c:pt>
                <c:pt idx="579">
                  <c:v>41054</c:v>
                </c:pt>
                <c:pt idx="580">
                  <c:v>41057</c:v>
                </c:pt>
                <c:pt idx="581">
                  <c:v>41058</c:v>
                </c:pt>
                <c:pt idx="582">
                  <c:v>41059</c:v>
                </c:pt>
                <c:pt idx="583">
                  <c:v>41060</c:v>
                </c:pt>
                <c:pt idx="584">
                  <c:v>41061</c:v>
                </c:pt>
                <c:pt idx="585">
                  <c:v>41064</c:v>
                </c:pt>
                <c:pt idx="586">
                  <c:v>41065</c:v>
                </c:pt>
                <c:pt idx="587">
                  <c:v>41066</c:v>
                </c:pt>
                <c:pt idx="588">
                  <c:v>41067</c:v>
                </c:pt>
                <c:pt idx="589">
                  <c:v>41068</c:v>
                </c:pt>
                <c:pt idx="590">
                  <c:v>41071</c:v>
                </c:pt>
                <c:pt idx="591">
                  <c:v>41072</c:v>
                </c:pt>
                <c:pt idx="592">
                  <c:v>41073</c:v>
                </c:pt>
                <c:pt idx="593">
                  <c:v>41074</c:v>
                </c:pt>
                <c:pt idx="594">
                  <c:v>41075</c:v>
                </c:pt>
                <c:pt idx="595">
                  <c:v>41078</c:v>
                </c:pt>
                <c:pt idx="596">
                  <c:v>41079</c:v>
                </c:pt>
                <c:pt idx="597">
                  <c:v>41080</c:v>
                </c:pt>
                <c:pt idx="598">
                  <c:v>41081</c:v>
                </c:pt>
                <c:pt idx="599">
                  <c:v>41085</c:v>
                </c:pt>
                <c:pt idx="600">
                  <c:v>41086</c:v>
                </c:pt>
                <c:pt idx="601">
                  <c:v>41087</c:v>
                </c:pt>
                <c:pt idx="602">
                  <c:v>41088</c:v>
                </c:pt>
                <c:pt idx="603">
                  <c:v>41089</c:v>
                </c:pt>
                <c:pt idx="604">
                  <c:v>41092</c:v>
                </c:pt>
                <c:pt idx="605">
                  <c:v>41093</c:v>
                </c:pt>
                <c:pt idx="606">
                  <c:v>41094</c:v>
                </c:pt>
                <c:pt idx="607">
                  <c:v>41095</c:v>
                </c:pt>
                <c:pt idx="608">
                  <c:v>41096</c:v>
                </c:pt>
                <c:pt idx="609">
                  <c:v>41099</c:v>
                </c:pt>
                <c:pt idx="610">
                  <c:v>41100</c:v>
                </c:pt>
                <c:pt idx="611">
                  <c:v>41101</c:v>
                </c:pt>
                <c:pt idx="612">
                  <c:v>41102</c:v>
                </c:pt>
                <c:pt idx="613">
                  <c:v>41103</c:v>
                </c:pt>
                <c:pt idx="614">
                  <c:v>41106</c:v>
                </c:pt>
                <c:pt idx="615">
                  <c:v>41107</c:v>
                </c:pt>
                <c:pt idx="616">
                  <c:v>41108</c:v>
                </c:pt>
                <c:pt idx="617">
                  <c:v>41109</c:v>
                </c:pt>
                <c:pt idx="618">
                  <c:v>41110</c:v>
                </c:pt>
                <c:pt idx="619">
                  <c:v>41113</c:v>
                </c:pt>
                <c:pt idx="620">
                  <c:v>41114</c:v>
                </c:pt>
                <c:pt idx="621">
                  <c:v>41115</c:v>
                </c:pt>
                <c:pt idx="622">
                  <c:v>41116</c:v>
                </c:pt>
                <c:pt idx="623">
                  <c:v>41117</c:v>
                </c:pt>
                <c:pt idx="624">
                  <c:v>41120</c:v>
                </c:pt>
                <c:pt idx="625">
                  <c:v>41121</c:v>
                </c:pt>
                <c:pt idx="626">
                  <c:v>41122</c:v>
                </c:pt>
                <c:pt idx="627">
                  <c:v>41123</c:v>
                </c:pt>
                <c:pt idx="628">
                  <c:v>41124</c:v>
                </c:pt>
                <c:pt idx="629">
                  <c:v>41127</c:v>
                </c:pt>
                <c:pt idx="630">
                  <c:v>41128</c:v>
                </c:pt>
                <c:pt idx="631">
                  <c:v>41129</c:v>
                </c:pt>
                <c:pt idx="632">
                  <c:v>41130</c:v>
                </c:pt>
                <c:pt idx="633">
                  <c:v>41131</c:v>
                </c:pt>
                <c:pt idx="634">
                  <c:v>41134</c:v>
                </c:pt>
                <c:pt idx="635">
                  <c:v>41135</c:v>
                </c:pt>
                <c:pt idx="636">
                  <c:v>41136</c:v>
                </c:pt>
                <c:pt idx="637">
                  <c:v>41137</c:v>
                </c:pt>
                <c:pt idx="638">
                  <c:v>41138</c:v>
                </c:pt>
                <c:pt idx="639">
                  <c:v>41141</c:v>
                </c:pt>
                <c:pt idx="640">
                  <c:v>41142</c:v>
                </c:pt>
                <c:pt idx="641">
                  <c:v>41143</c:v>
                </c:pt>
                <c:pt idx="642">
                  <c:v>41144</c:v>
                </c:pt>
                <c:pt idx="643">
                  <c:v>41145</c:v>
                </c:pt>
                <c:pt idx="644">
                  <c:v>41148</c:v>
                </c:pt>
                <c:pt idx="645">
                  <c:v>41149</c:v>
                </c:pt>
                <c:pt idx="646">
                  <c:v>41150</c:v>
                </c:pt>
                <c:pt idx="647">
                  <c:v>41151</c:v>
                </c:pt>
                <c:pt idx="648">
                  <c:v>41152</c:v>
                </c:pt>
                <c:pt idx="649">
                  <c:v>41155</c:v>
                </c:pt>
                <c:pt idx="650">
                  <c:v>41156</c:v>
                </c:pt>
                <c:pt idx="651">
                  <c:v>41157</c:v>
                </c:pt>
                <c:pt idx="652">
                  <c:v>41158</c:v>
                </c:pt>
                <c:pt idx="653">
                  <c:v>41159</c:v>
                </c:pt>
                <c:pt idx="654">
                  <c:v>41162</c:v>
                </c:pt>
                <c:pt idx="655">
                  <c:v>41163</c:v>
                </c:pt>
                <c:pt idx="656">
                  <c:v>41164</c:v>
                </c:pt>
                <c:pt idx="657">
                  <c:v>41165</c:v>
                </c:pt>
                <c:pt idx="658">
                  <c:v>41166</c:v>
                </c:pt>
                <c:pt idx="659">
                  <c:v>41169</c:v>
                </c:pt>
                <c:pt idx="660">
                  <c:v>41170</c:v>
                </c:pt>
                <c:pt idx="661">
                  <c:v>41171</c:v>
                </c:pt>
                <c:pt idx="662">
                  <c:v>41172</c:v>
                </c:pt>
                <c:pt idx="663">
                  <c:v>41173</c:v>
                </c:pt>
                <c:pt idx="664">
                  <c:v>41176</c:v>
                </c:pt>
                <c:pt idx="665">
                  <c:v>41177</c:v>
                </c:pt>
                <c:pt idx="666">
                  <c:v>41178</c:v>
                </c:pt>
                <c:pt idx="667">
                  <c:v>41179</c:v>
                </c:pt>
                <c:pt idx="668">
                  <c:v>41180</c:v>
                </c:pt>
                <c:pt idx="669">
                  <c:v>41190</c:v>
                </c:pt>
                <c:pt idx="670">
                  <c:v>41191</c:v>
                </c:pt>
                <c:pt idx="671">
                  <c:v>41192</c:v>
                </c:pt>
                <c:pt idx="672">
                  <c:v>41193</c:v>
                </c:pt>
                <c:pt idx="673">
                  <c:v>41194</c:v>
                </c:pt>
                <c:pt idx="674">
                  <c:v>41197</c:v>
                </c:pt>
                <c:pt idx="675">
                  <c:v>41198</c:v>
                </c:pt>
                <c:pt idx="676">
                  <c:v>41199</c:v>
                </c:pt>
                <c:pt idx="677">
                  <c:v>41200</c:v>
                </c:pt>
                <c:pt idx="678">
                  <c:v>41201</c:v>
                </c:pt>
                <c:pt idx="679">
                  <c:v>41204</c:v>
                </c:pt>
                <c:pt idx="680">
                  <c:v>41205</c:v>
                </c:pt>
                <c:pt idx="681">
                  <c:v>41206</c:v>
                </c:pt>
                <c:pt idx="682">
                  <c:v>41207</c:v>
                </c:pt>
                <c:pt idx="683">
                  <c:v>41208</c:v>
                </c:pt>
                <c:pt idx="684">
                  <c:v>41211</c:v>
                </c:pt>
                <c:pt idx="685">
                  <c:v>41212</c:v>
                </c:pt>
                <c:pt idx="686">
                  <c:v>41213</c:v>
                </c:pt>
                <c:pt idx="687">
                  <c:v>41214</c:v>
                </c:pt>
                <c:pt idx="688">
                  <c:v>41215</c:v>
                </c:pt>
                <c:pt idx="689">
                  <c:v>41218</c:v>
                </c:pt>
                <c:pt idx="690">
                  <c:v>41219</c:v>
                </c:pt>
                <c:pt idx="691">
                  <c:v>41220</c:v>
                </c:pt>
                <c:pt idx="692">
                  <c:v>41221</c:v>
                </c:pt>
                <c:pt idx="693">
                  <c:v>41222</c:v>
                </c:pt>
                <c:pt idx="694">
                  <c:v>41225</c:v>
                </c:pt>
                <c:pt idx="695">
                  <c:v>41226</c:v>
                </c:pt>
                <c:pt idx="696">
                  <c:v>41227</c:v>
                </c:pt>
                <c:pt idx="697">
                  <c:v>41228</c:v>
                </c:pt>
                <c:pt idx="698">
                  <c:v>41229</c:v>
                </c:pt>
                <c:pt idx="699">
                  <c:v>41232</c:v>
                </c:pt>
                <c:pt idx="700">
                  <c:v>41233</c:v>
                </c:pt>
                <c:pt idx="701">
                  <c:v>41234</c:v>
                </c:pt>
                <c:pt idx="702">
                  <c:v>41235</c:v>
                </c:pt>
                <c:pt idx="703">
                  <c:v>41236</c:v>
                </c:pt>
                <c:pt idx="704">
                  <c:v>41239</c:v>
                </c:pt>
                <c:pt idx="705">
                  <c:v>41240</c:v>
                </c:pt>
                <c:pt idx="706">
                  <c:v>41241</c:v>
                </c:pt>
                <c:pt idx="707">
                  <c:v>41242</c:v>
                </c:pt>
                <c:pt idx="708">
                  <c:v>41243</c:v>
                </c:pt>
                <c:pt idx="709">
                  <c:v>41246</c:v>
                </c:pt>
                <c:pt idx="710">
                  <c:v>41247</c:v>
                </c:pt>
                <c:pt idx="711">
                  <c:v>41248</c:v>
                </c:pt>
                <c:pt idx="712">
                  <c:v>41249</c:v>
                </c:pt>
                <c:pt idx="713">
                  <c:v>41250</c:v>
                </c:pt>
                <c:pt idx="714">
                  <c:v>41253</c:v>
                </c:pt>
                <c:pt idx="715">
                  <c:v>41254</c:v>
                </c:pt>
                <c:pt idx="716">
                  <c:v>41255</c:v>
                </c:pt>
                <c:pt idx="717">
                  <c:v>41256</c:v>
                </c:pt>
                <c:pt idx="718">
                  <c:v>41257</c:v>
                </c:pt>
                <c:pt idx="719">
                  <c:v>41260</c:v>
                </c:pt>
                <c:pt idx="720">
                  <c:v>41261</c:v>
                </c:pt>
                <c:pt idx="721">
                  <c:v>41262</c:v>
                </c:pt>
                <c:pt idx="722">
                  <c:v>41263</c:v>
                </c:pt>
                <c:pt idx="723">
                  <c:v>41264</c:v>
                </c:pt>
                <c:pt idx="724">
                  <c:v>41267</c:v>
                </c:pt>
                <c:pt idx="725">
                  <c:v>41268</c:v>
                </c:pt>
                <c:pt idx="726">
                  <c:v>41269</c:v>
                </c:pt>
                <c:pt idx="727">
                  <c:v>41270</c:v>
                </c:pt>
                <c:pt idx="728">
                  <c:v>41271</c:v>
                </c:pt>
                <c:pt idx="729">
                  <c:v>41274</c:v>
                </c:pt>
                <c:pt idx="730">
                  <c:v>41278</c:v>
                </c:pt>
                <c:pt idx="731">
                  <c:v>41281</c:v>
                </c:pt>
                <c:pt idx="732">
                  <c:v>41282</c:v>
                </c:pt>
                <c:pt idx="733">
                  <c:v>41283</c:v>
                </c:pt>
                <c:pt idx="734">
                  <c:v>41284</c:v>
                </c:pt>
                <c:pt idx="735">
                  <c:v>41285</c:v>
                </c:pt>
                <c:pt idx="736">
                  <c:v>41288</c:v>
                </c:pt>
                <c:pt idx="737">
                  <c:v>41289</c:v>
                </c:pt>
                <c:pt idx="738">
                  <c:v>41290</c:v>
                </c:pt>
                <c:pt idx="739">
                  <c:v>41291</c:v>
                </c:pt>
                <c:pt idx="740">
                  <c:v>41292</c:v>
                </c:pt>
                <c:pt idx="741">
                  <c:v>41295</c:v>
                </c:pt>
                <c:pt idx="742">
                  <c:v>41296</c:v>
                </c:pt>
                <c:pt idx="743">
                  <c:v>41297</c:v>
                </c:pt>
                <c:pt idx="744">
                  <c:v>41298</c:v>
                </c:pt>
                <c:pt idx="745">
                  <c:v>41299</c:v>
                </c:pt>
                <c:pt idx="746">
                  <c:v>41302</c:v>
                </c:pt>
                <c:pt idx="747">
                  <c:v>41303</c:v>
                </c:pt>
                <c:pt idx="748">
                  <c:v>41304</c:v>
                </c:pt>
                <c:pt idx="749">
                  <c:v>41305</c:v>
                </c:pt>
                <c:pt idx="750">
                  <c:v>41306</c:v>
                </c:pt>
                <c:pt idx="751">
                  <c:v>41309</c:v>
                </c:pt>
                <c:pt idx="752">
                  <c:v>41310</c:v>
                </c:pt>
                <c:pt idx="753">
                  <c:v>41311</c:v>
                </c:pt>
                <c:pt idx="754">
                  <c:v>41312</c:v>
                </c:pt>
                <c:pt idx="755">
                  <c:v>41313</c:v>
                </c:pt>
                <c:pt idx="756">
                  <c:v>41323</c:v>
                </c:pt>
                <c:pt idx="757">
                  <c:v>41324</c:v>
                </c:pt>
                <c:pt idx="758">
                  <c:v>41325</c:v>
                </c:pt>
                <c:pt idx="759">
                  <c:v>41326</c:v>
                </c:pt>
                <c:pt idx="760">
                  <c:v>41327</c:v>
                </c:pt>
                <c:pt idx="761">
                  <c:v>41330</c:v>
                </c:pt>
                <c:pt idx="762">
                  <c:v>41331</c:v>
                </c:pt>
                <c:pt idx="763">
                  <c:v>41332</c:v>
                </c:pt>
                <c:pt idx="764">
                  <c:v>41333</c:v>
                </c:pt>
                <c:pt idx="765">
                  <c:v>41334</c:v>
                </c:pt>
                <c:pt idx="766">
                  <c:v>41337</c:v>
                </c:pt>
                <c:pt idx="767">
                  <c:v>41338</c:v>
                </c:pt>
                <c:pt idx="768">
                  <c:v>41339</c:v>
                </c:pt>
                <c:pt idx="769">
                  <c:v>41340</c:v>
                </c:pt>
                <c:pt idx="770">
                  <c:v>41341</c:v>
                </c:pt>
                <c:pt idx="771">
                  <c:v>41344</c:v>
                </c:pt>
                <c:pt idx="772">
                  <c:v>41345</c:v>
                </c:pt>
                <c:pt idx="773">
                  <c:v>41346</c:v>
                </c:pt>
                <c:pt idx="774">
                  <c:v>41347</c:v>
                </c:pt>
                <c:pt idx="775">
                  <c:v>41348</c:v>
                </c:pt>
                <c:pt idx="776">
                  <c:v>41351</c:v>
                </c:pt>
                <c:pt idx="777">
                  <c:v>41352</c:v>
                </c:pt>
                <c:pt idx="778">
                  <c:v>41353</c:v>
                </c:pt>
                <c:pt idx="779">
                  <c:v>41354</c:v>
                </c:pt>
                <c:pt idx="780">
                  <c:v>41355</c:v>
                </c:pt>
                <c:pt idx="781">
                  <c:v>41358</c:v>
                </c:pt>
                <c:pt idx="782">
                  <c:v>41359</c:v>
                </c:pt>
                <c:pt idx="783">
                  <c:v>41360</c:v>
                </c:pt>
                <c:pt idx="784">
                  <c:v>41361</c:v>
                </c:pt>
                <c:pt idx="785">
                  <c:v>41362</c:v>
                </c:pt>
                <c:pt idx="786">
                  <c:v>41365</c:v>
                </c:pt>
                <c:pt idx="787">
                  <c:v>41366</c:v>
                </c:pt>
                <c:pt idx="788">
                  <c:v>41367</c:v>
                </c:pt>
                <c:pt idx="789">
                  <c:v>41372</c:v>
                </c:pt>
                <c:pt idx="790">
                  <c:v>41373</c:v>
                </c:pt>
                <c:pt idx="791">
                  <c:v>41374</c:v>
                </c:pt>
                <c:pt idx="792">
                  <c:v>41375</c:v>
                </c:pt>
                <c:pt idx="793">
                  <c:v>41376</c:v>
                </c:pt>
                <c:pt idx="794">
                  <c:v>41379</c:v>
                </c:pt>
                <c:pt idx="795">
                  <c:v>41380</c:v>
                </c:pt>
                <c:pt idx="796">
                  <c:v>41381</c:v>
                </c:pt>
                <c:pt idx="797">
                  <c:v>41382</c:v>
                </c:pt>
                <c:pt idx="798">
                  <c:v>41383</c:v>
                </c:pt>
                <c:pt idx="799">
                  <c:v>41386</c:v>
                </c:pt>
                <c:pt idx="800">
                  <c:v>41387</c:v>
                </c:pt>
                <c:pt idx="801">
                  <c:v>41388</c:v>
                </c:pt>
                <c:pt idx="802">
                  <c:v>41389</c:v>
                </c:pt>
                <c:pt idx="803">
                  <c:v>41390</c:v>
                </c:pt>
                <c:pt idx="804">
                  <c:v>41396</c:v>
                </c:pt>
                <c:pt idx="805">
                  <c:v>41397</c:v>
                </c:pt>
                <c:pt idx="806">
                  <c:v>41400</c:v>
                </c:pt>
                <c:pt idx="807">
                  <c:v>41401</c:v>
                </c:pt>
                <c:pt idx="808">
                  <c:v>41402</c:v>
                </c:pt>
                <c:pt idx="809">
                  <c:v>41403</c:v>
                </c:pt>
                <c:pt idx="810">
                  <c:v>41404</c:v>
                </c:pt>
                <c:pt idx="811">
                  <c:v>41407</c:v>
                </c:pt>
                <c:pt idx="812">
                  <c:v>41408</c:v>
                </c:pt>
                <c:pt idx="813">
                  <c:v>41409</c:v>
                </c:pt>
                <c:pt idx="814">
                  <c:v>41410</c:v>
                </c:pt>
                <c:pt idx="815">
                  <c:v>41411</c:v>
                </c:pt>
                <c:pt idx="816">
                  <c:v>41414</c:v>
                </c:pt>
                <c:pt idx="817">
                  <c:v>41415</c:v>
                </c:pt>
                <c:pt idx="818">
                  <c:v>41416</c:v>
                </c:pt>
                <c:pt idx="819">
                  <c:v>41417</c:v>
                </c:pt>
                <c:pt idx="820">
                  <c:v>41418</c:v>
                </c:pt>
                <c:pt idx="821">
                  <c:v>41421</c:v>
                </c:pt>
                <c:pt idx="822">
                  <c:v>41422</c:v>
                </c:pt>
                <c:pt idx="823">
                  <c:v>41423</c:v>
                </c:pt>
                <c:pt idx="824">
                  <c:v>41424</c:v>
                </c:pt>
                <c:pt idx="825">
                  <c:v>41425</c:v>
                </c:pt>
                <c:pt idx="826">
                  <c:v>41428</c:v>
                </c:pt>
                <c:pt idx="827">
                  <c:v>41429</c:v>
                </c:pt>
                <c:pt idx="828">
                  <c:v>41430</c:v>
                </c:pt>
                <c:pt idx="829">
                  <c:v>41431</c:v>
                </c:pt>
                <c:pt idx="830">
                  <c:v>41432</c:v>
                </c:pt>
                <c:pt idx="831">
                  <c:v>41438</c:v>
                </c:pt>
                <c:pt idx="832">
                  <c:v>41439</c:v>
                </c:pt>
                <c:pt idx="833">
                  <c:v>41442</c:v>
                </c:pt>
                <c:pt idx="834">
                  <c:v>41443</c:v>
                </c:pt>
                <c:pt idx="835">
                  <c:v>41444</c:v>
                </c:pt>
                <c:pt idx="836">
                  <c:v>41445</c:v>
                </c:pt>
                <c:pt idx="837">
                  <c:v>41446</c:v>
                </c:pt>
                <c:pt idx="838">
                  <c:v>41449</c:v>
                </c:pt>
                <c:pt idx="839">
                  <c:v>41450</c:v>
                </c:pt>
                <c:pt idx="840">
                  <c:v>41451</c:v>
                </c:pt>
                <c:pt idx="841">
                  <c:v>41452</c:v>
                </c:pt>
                <c:pt idx="842">
                  <c:v>41453</c:v>
                </c:pt>
                <c:pt idx="843">
                  <c:v>41456</c:v>
                </c:pt>
                <c:pt idx="844">
                  <c:v>41457</c:v>
                </c:pt>
                <c:pt idx="845">
                  <c:v>41458</c:v>
                </c:pt>
                <c:pt idx="846">
                  <c:v>41459</c:v>
                </c:pt>
                <c:pt idx="847">
                  <c:v>41460</c:v>
                </c:pt>
                <c:pt idx="848">
                  <c:v>41463</c:v>
                </c:pt>
                <c:pt idx="849">
                  <c:v>41464</c:v>
                </c:pt>
                <c:pt idx="850">
                  <c:v>41465</c:v>
                </c:pt>
                <c:pt idx="851">
                  <c:v>41466</c:v>
                </c:pt>
                <c:pt idx="852">
                  <c:v>41467</c:v>
                </c:pt>
                <c:pt idx="853">
                  <c:v>41470</c:v>
                </c:pt>
                <c:pt idx="854">
                  <c:v>41471</c:v>
                </c:pt>
                <c:pt idx="855">
                  <c:v>41472</c:v>
                </c:pt>
                <c:pt idx="856">
                  <c:v>41473</c:v>
                </c:pt>
                <c:pt idx="857">
                  <c:v>41474</c:v>
                </c:pt>
                <c:pt idx="858">
                  <c:v>41477</c:v>
                </c:pt>
                <c:pt idx="859">
                  <c:v>41478</c:v>
                </c:pt>
                <c:pt idx="860">
                  <c:v>41479</c:v>
                </c:pt>
                <c:pt idx="861">
                  <c:v>41480</c:v>
                </c:pt>
                <c:pt idx="862">
                  <c:v>41481</c:v>
                </c:pt>
                <c:pt idx="863">
                  <c:v>41484</c:v>
                </c:pt>
                <c:pt idx="864">
                  <c:v>41485</c:v>
                </c:pt>
                <c:pt idx="865">
                  <c:v>41486</c:v>
                </c:pt>
                <c:pt idx="866">
                  <c:v>41487</c:v>
                </c:pt>
                <c:pt idx="867">
                  <c:v>41488</c:v>
                </c:pt>
                <c:pt idx="868">
                  <c:v>41491</c:v>
                </c:pt>
                <c:pt idx="869">
                  <c:v>41492</c:v>
                </c:pt>
                <c:pt idx="870">
                  <c:v>41493</c:v>
                </c:pt>
                <c:pt idx="871">
                  <c:v>41494</c:v>
                </c:pt>
                <c:pt idx="872">
                  <c:v>41495</c:v>
                </c:pt>
                <c:pt idx="873">
                  <c:v>41498</c:v>
                </c:pt>
                <c:pt idx="874">
                  <c:v>41499</c:v>
                </c:pt>
                <c:pt idx="875">
                  <c:v>41500</c:v>
                </c:pt>
                <c:pt idx="876">
                  <c:v>41501</c:v>
                </c:pt>
                <c:pt idx="877">
                  <c:v>41502</c:v>
                </c:pt>
                <c:pt idx="878">
                  <c:v>41505</c:v>
                </c:pt>
                <c:pt idx="879">
                  <c:v>41506</c:v>
                </c:pt>
                <c:pt idx="880">
                  <c:v>41507</c:v>
                </c:pt>
                <c:pt idx="881">
                  <c:v>41508</c:v>
                </c:pt>
                <c:pt idx="882">
                  <c:v>41509</c:v>
                </c:pt>
                <c:pt idx="883">
                  <c:v>41512</c:v>
                </c:pt>
                <c:pt idx="884">
                  <c:v>41513</c:v>
                </c:pt>
                <c:pt idx="885">
                  <c:v>41514</c:v>
                </c:pt>
                <c:pt idx="886">
                  <c:v>41515</c:v>
                </c:pt>
                <c:pt idx="887">
                  <c:v>41516</c:v>
                </c:pt>
                <c:pt idx="888">
                  <c:v>41519</c:v>
                </c:pt>
                <c:pt idx="889">
                  <c:v>41520</c:v>
                </c:pt>
                <c:pt idx="890">
                  <c:v>41521</c:v>
                </c:pt>
                <c:pt idx="891">
                  <c:v>41522</c:v>
                </c:pt>
                <c:pt idx="892">
                  <c:v>41523</c:v>
                </c:pt>
                <c:pt idx="893">
                  <c:v>41526</c:v>
                </c:pt>
                <c:pt idx="894">
                  <c:v>41527</c:v>
                </c:pt>
                <c:pt idx="895">
                  <c:v>41528</c:v>
                </c:pt>
                <c:pt idx="896">
                  <c:v>41529</c:v>
                </c:pt>
                <c:pt idx="897">
                  <c:v>41530</c:v>
                </c:pt>
                <c:pt idx="898">
                  <c:v>41533</c:v>
                </c:pt>
                <c:pt idx="899">
                  <c:v>41534</c:v>
                </c:pt>
                <c:pt idx="900">
                  <c:v>41535</c:v>
                </c:pt>
                <c:pt idx="901">
                  <c:v>41540</c:v>
                </c:pt>
                <c:pt idx="902">
                  <c:v>41541</c:v>
                </c:pt>
                <c:pt idx="903">
                  <c:v>41542</c:v>
                </c:pt>
                <c:pt idx="904">
                  <c:v>41543</c:v>
                </c:pt>
                <c:pt idx="905">
                  <c:v>41544</c:v>
                </c:pt>
                <c:pt idx="906">
                  <c:v>41547</c:v>
                </c:pt>
                <c:pt idx="907">
                  <c:v>41555</c:v>
                </c:pt>
                <c:pt idx="908">
                  <c:v>41556</c:v>
                </c:pt>
                <c:pt idx="909">
                  <c:v>41557</c:v>
                </c:pt>
                <c:pt idx="910">
                  <c:v>41558</c:v>
                </c:pt>
                <c:pt idx="911">
                  <c:v>41561</c:v>
                </c:pt>
                <c:pt idx="912">
                  <c:v>41562</c:v>
                </c:pt>
                <c:pt idx="913">
                  <c:v>41563</c:v>
                </c:pt>
                <c:pt idx="914">
                  <c:v>41564</c:v>
                </c:pt>
                <c:pt idx="915">
                  <c:v>41565</c:v>
                </c:pt>
                <c:pt idx="916">
                  <c:v>41568</c:v>
                </c:pt>
                <c:pt idx="917">
                  <c:v>41569</c:v>
                </c:pt>
                <c:pt idx="918">
                  <c:v>41570</c:v>
                </c:pt>
                <c:pt idx="919">
                  <c:v>41571</c:v>
                </c:pt>
                <c:pt idx="920">
                  <c:v>41572</c:v>
                </c:pt>
                <c:pt idx="921">
                  <c:v>41575</c:v>
                </c:pt>
                <c:pt idx="922">
                  <c:v>41576</c:v>
                </c:pt>
                <c:pt idx="923">
                  <c:v>41577</c:v>
                </c:pt>
                <c:pt idx="924">
                  <c:v>41578</c:v>
                </c:pt>
                <c:pt idx="925">
                  <c:v>41579</c:v>
                </c:pt>
                <c:pt idx="926">
                  <c:v>41582</c:v>
                </c:pt>
                <c:pt idx="927">
                  <c:v>41583</c:v>
                </c:pt>
                <c:pt idx="928">
                  <c:v>41584</c:v>
                </c:pt>
                <c:pt idx="929">
                  <c:v>41585</c:v>
                </c:pt>
                <c:pt idx="930">
                  <c:v>41586</c:v>
                </c:pt>
                <c:pt idx="931">
                  <c:v>41589</c:v>
                </c:pt>
                <c:pt idx="932">
                  <c:v>41590</c:v>
                </c:pt>
                <c:pt idx="933">
                  <c:v>41591</c:v>
                </c:pt>
                <c:pt idx="934">
                  <c:v>41592</c:v>
                </c:pt>
                <c:pt idx="935">
                  <c:v>41593</c:v>
                </c:pt>
                <c:pt idx="936">
                  <c:v>41596</c:v>
                </c:pt>
                <c:pt idx="937">
                  <c:v>41597</c:v>
                </c:pt>
                <c:pt idx="938">
                  <c:v>41598</c:v>
                </c:pt>
                <c:pt idx="939">
                  <c:v>41599</c:v>
                </c:pt>
                <c:pt idx="940">
                  <c:v>41600</c:v>
                </c:pt>
                <c:pt idx="941">
                  <c:v>41603</c:v>
                </c:pt>
                <c:pt idx="942">
                  <c:v>41604</c:v>
                </c:pt>
                <c:pt idx="943">
                  <c:v>41605</c:v>
                </c:pt>
                <c:pt idx="944">
                  <c:v>41606</c:v>
                </c:pt>
                <c:pt idx="945">
                  <c:v>41607</c:v>
                </c:pt>
                <c:pt idx="946">
                  <c:v>41610</c:v>
                </c:pt>
                <c:pt idx="947">
                  <c:v>41611</c:v>
                </c:pt>
                <c:pt idx="948">
                  <c:v>41612</c:v>
                </c:pt>
                <c:pt idx="949">
                  <c:v>41613</c:v>
                </c:pt>
                <c:pt idx="950">
                  <c:v>41614</c:v>
                </c:pt>
                <c:pt idx="951">
                  <c:v>41617</c:v>
                </c:pt>
                <c:pt idx="952">
                  <c:v>41618</c:v>
                </c:pt>
                <c:pt idx="953">
                  <c:v>41619</c:v>
                </c:pt>
                <c:pt idx="954">
                  <c:v>41620</c:v>
                </c:pt>
                <c:pt idx="955">
                  <c:v>41621</c:v>
                </c:pt>
                <c:pt idx="956">
                  <c:v>41624</c:v>
                </c:pt>
                <c:pt idx="957">
                  <c:v>41625</c:v>
                </c:pt>
                <c:pt idx="958">
                  <c:v>41626</c:v>
                </c:pt>
                <c:pt idx="959">
                  <c:v>41627</c:v>
                </c:pt>
                <c:pt idx="960">
                  <c:v>41628</c:v>
                </c:pt>
                <c:pt idx="961">
                  <c:v>41631</c:v>
                </c:pt>
                <c:pt idx="962">
                  <c:v>41632</c:v>
                </c:pt>
                <c:pt idx="963">
                  <c:v>41633</c:v>
                </c:pt>
                <c:pt idx="964">
                  <c:v>41634</c:v>
                </c:pt>
                <c:pt idx="965">
                  <c:v>41635</c:v>
                </c:pt>
                <c:pt idx="966">
                  <c:v>41638</c:v>
                </c:pt>
                <c:pt idx="967">
                  <c:v>41639</c:v>
                </c:pt>
                <c:pt idx="968">
                  <c:v>41641</c:v>
                </c:pt>
                <c:pt idx="969">
                  <c:v>41642</c:v>
                </c:pt>
                <c:pt idx="970">
                  <c:v>41645</c:v>
                </c:pt>
                <c:pt idx="971">
                  <c:v>41646</c:v>
                </c:pt>
                <c:pt idx="972">
                  <c:v>41647</c:v>
                </c:pt>
                <c:pt idx="973">
                  <c:v>41648</c:v>
                </c:pt>
                <c:pt idx="974">
                  <c:v>41649</c:v>
                </c:pt>
                <c:pt idx="975">
                  <c:v>41652</c:v>
                </c:pt>
                <c:pt idx="976">
                  <c:v>41653</c:v>
                </c:pt>
                <c:pt idx="977">
                  <c:v>41654</c:v>
                </c:pt>
                <c:pt idx="978">
                  <c:v>41655</c:v>
                </c:pt>
                <c:pt idx="979">
                  <c:v>41656</c:v>
                </c:pt>
                <c:pt idx="980">
                  <c:v>41659</c:v>
                </c:pt>
                <c:pt idx="981">
                  <c:v>41660</c:v>
                </c:pt>
                <c:pt idx="982">
                  <c:v>41661</c:v>
                </c:pt>
                <c:pt idx="983">
                  <c:v>41662</c:v>
                </c:pt>
                <c:pt idx="984">
                  <c:v>41663</c:v>
                </c:pt>
                <c:pt idx="985">
                  <c:v>41666</c:v>
                </c:pt>
                <c:pt idx="986">
                  <c:v>41667</c:v>
                </c:pt>
                <c:pt idx="987">
                  <c:v>41668</c:v>
                </c:pt>
                <c:pt idx="988">
                  <c:v>41669</c:v>
                </c:pt>
                <c:pt idx="989">
                  <c:v>41677</c:v>
                </c:pt>
                <c:pt idx="990">
                  <c:v>41680</c:v>
                </c:pt>
                <c:pt idx="991">
                  <c:v>41681</c:v>
                </c:pt>
                <c:pt idx="992">
                  <c:v>41682</c:v>
                </c:pt>
                <c:pt idx="993">
                  <c:v>41683</c:v>
                </c:pt>
                <c:pt idx="994">
                  <c:v>41684</c:v>
                </c:pt>
                <c:pt idx="995">
                  <c:v>41687</c:v>
                </c:pt>
                <c:pt idx="996">
                  <c:v>41688</c:v>
                </c:pt>
                <c:pt idx="997">
                  <c:v>41689</c:v>
                </c:pt>
                <c:pt idx="998">
                  <c:v>41690</c:v>
                </c:pt>
                <c:pt idx="999">
                  <c:v>41691</c:v>
                </c:pt>
                <c:pt idx="1000">
                  <c:v>41694</c:v>
                </c:pt>
                <c:pt idx="1001">
                  <c:v>41695</c:v>
                </c:pt>
                <c:pt idx="1002">
                  <c:v>41696</c:v>
                </c:pt>
                <c:pt idx="1003">
                  <c:v>41697</c:v>
                </c:pt>
                <c:pt idx="1004">
                  <c:v>41698</c:v>
                </c:pt>
                <c:pt idx="1005">
                  <c:v>41701</c:v>
                </c:pt>
                <c:pt idx="1006">
                  <c:v>41702</c:v>
                </c:pt>
                <c:pt idx="1007">
                  <c:v>41703</c:v>
                </c:pt>
                <c:pt idx="1008">
                  <c:v>41704</c:v>
                </c:pt>
                <c:pt idx="1009">
                  <c:v>41705</c:v>
                </c:pt>
                <c:pt idx="1010">
                  <c:v>41708</c:v>
                </c:pt>
                <c:pt idx="1011">
                  <c:v>41709</c:v>
                </c:pt>
                <c:pt idx="1012">
                  <c:v>41710</c:v>
                </c:pt>
                <c:pt idx="1013">
                  <c:v>41711</c:v>
                </c:pt>
                <c:pt idx="1014">
                  <c:v>41712</c:v>
                </c:pt>
                <c:pt idx="1015">
                  <c:v>41715</c:v>
                </c:pt>
                <c:pt idx="1016">
                  <c:v>41716</c:v>
                </c:pt>
                <c:pt idx="1017">
                  <c:v>41717</c:v>
                </c:pt>
                <c:pt idx="1018">
                  <c:v>41718</c:v>
                </c:pt>
                <c:pt idx="1019">
                  <c:v>41719</c:v>
                </c:pt>
                <c:pt idx="1020">
                  <c:v>41722</c:v>
                </c:pt>
                <c:pt idx="1021">
                  <c:v>41723</c:v>
                </c:pt>
                <c:pt idx="1022">
                  <c:v>41724</c:v>
                </c:pt>
                <c:pt idx="1023">
                  <c:v>41725</c:v>
                </c:pt>
                <c:pt idx="1024">
                  <c:v>41726</c:v>
                </c:pt>
                <c:pt idx="1025">
                  <c:v>41729</c:v>
                </c:pt>
                <c:pt idx="1026">
                  <c:v>41730</c:v>
                </c:pt>
                <c:pt idx="1027">
                  <c:v>41731</c:v>
                </c:pt>
                <c:pt idx="1028">
                  <c:v>41732</c:v>
                </c:pt>
                <c:pt idx="1029">
                  <c:v>41733</c:v>
                </c:pt>
                <c:pt idx="1030">
                  <c:v>41737</c:v>
                </c:pt>
                <c:pt idx="1031">
                  <c:v>41738</c:v>
                </c:pt>
                <c:pt idx="1032">
                  <c:v>41739</c:v>
                </c:pt>
                <c:pt idx="1033">
                  <c:v>41740</c:v>
                </c:pt>
                <c:pt idx="1034">
                  <c:v>41743</c:v>
                </c:pt>
                <c:pt idx="1035">
                  <c:v>41744</c:v>
                </c:pt>
                <c:pt idx="1036">
                  <c:v>41745</c:v>
                </c:pt>
                <c:pt idx="1037">
                  <c:v>41746</c:v>
                </c:pt>
                <c:pt idx="1038">
                  <c:v>41747</c:v>
                </c:pt>
                <c:pt idx="1039">
                  <c:v>41750</c:v>
                </c:pt>
                <c:pt idx="1040">
                  <c:v>41751</c:v>
                </c:pt>
                <c:pt idx="1041">
                  <c:v>41752</c:v>
                </c:pt>
                <c:pt idx="1042">
                  <c:v>41753</c:v>
                </c:pt>
                <c:pt idx="1043">
                  <c:v>41754</c:v>
                </c:pt>
                <c:pt idx="1044">
                  <c:v>41757</c:v>
                </c:pt>
                <c:pt idx="1045">
                  <c:v>41758</c:v>
                </c:pt>
                <c:pt idx="1046">
                  <c:v>41759</c:v>
                </c:pt>
                <c:pt idx="1047">
                  <c:v>41764</c:v>
                </c:pt>
                <c:pt idx="1048">
                  <c:v>41765</c:v>
                </c:pt>
                <c:pt idx="1049">
                  <c:v>41766</c:v>
                </c:pt>
                <c:pt idx="1050">
                  <c:v>41767</c:v>
                </c:pt>
                <c:pt idx="1051">
                  <c:v>41768</c:v>
                </c:pt>
                <c:pt idx="1052">
                  <c:v>41771</c:v>
                </c:pt>
                <c:pt idx="1053">
                  <c:v>41772</c:v>
                </c:pt>
                <c:pt idx="1054">
                  <c:v>41773</c:v>
                </c:pt>
                <c:pt idx="1055">
                  <c:v>41774</c:v>
                </c:pt>
                <c:pt idx="1056">
                  <c:v>41775</c:v>
                </c:pt>
                <c:pt idx="1057">
                  <c:v>41778</c:v>
                </c:pt>
                <c:pt idx="1058">
                  <c:v>41779</c:v>
                </c:pt>
                <c:pt idx="1059">
                  <c:v>41780</c:v>
                </c:pt>
                <c:pt idx="1060">
                  <c:v>41781</c:v>
                </c:pt>
                <c:pt idx="1061">
                  <c:v>41782</c:v>
                </c:pt>
                <c:pt idx="1062">
                  <c:v>41785</c:v>
                </c:pt>
                <c:pt idx="1063">
                  <c:v>41786</c:v>
                </c:pt>
                <c:pt idx="1064">
                  <c:v>41787</c:v>
                </c:pt>
                <c:pt idx="1065">
                  <c:v>41788</c:v>
                </c:pt>
                <c:pt idx="1066">
                  <c:v>41789</c:v>
                </c:pt>
                <c:pt idx="1067">
                  <c:v>41793</c:v>
                </c:pt>
                <c:pt idx="1068">
                  <c:v>41794</c:v>
                </c:pt>
                <c:pt idx="1069">
                  <c:v>41795</c:v>
                </c:pt>
                <c:pt idx="1070">
                  <c:v>41796</c:v>
                </c:pt>
                <c:pt idx="1071">
                  <c:v>41799</c:v>
                </c:pt>
                <c:pt idx="1072">
                  <c:v>41800</c:v>
                </c:pt>
                <c:pt idx="1073">
                  <c:v>41801</c:v>
                </c:pt>
                <c:pt idx="1074">
                  <c:v>41802</c:v>
                </c:pt>
                <c:pt idx="1075">
                  <c:v>41803</c:v>
                </c:pt>
                <c:pt idx="1076">
                  <c:v>41806</c:v>
                </c:pt>
                <c:pt idx="1077">
                  <c:v>41807</c:v>
                </c:pt>
                <c:pt idx="1078">
                  <c:v>41808</c:v>
                </c:pt>
                <c:pt idx="1079">
                  <c:v>41809</c:v>
                </c:pt>
                <c:pt idx="1080">
                  <c:v>41810</c:v>
                </c:pt>
                <c:pt idx="1081">
                  <c:v>41813</c:v>
                </c:pt>
                <c:pt idx="1082">
                  <c:v>41814</c:v>
                </c:pt>
                <c:pt idx="1083">
                  <c:v>41815</c:v>
                </c:pt>
                <c:pt idx="1084">
                  <c:v>41816</c:v>
                </c:pt>
                <c:pt idx="1085">
                  <c:v>41817</c:v>
                </c:pt>
                <c:pt idx="1086">
                  <c:v>41820</c:v>
                </c:pt>
                <c:pt idx="1087">
                  <c:v>41821</c:v>
                </c:pt>
                <c:pt idx="1088">
                  <c:v>41822</c:v>
                </c:pt>
                <c:pt idx="1089">
                  <c:v>41823</c:v>
                </c:pt>
                <c:pt idx="1090">
                  <c:v>41824</c:v>
                </c:pt>
                <c:pt idx="1091">
                  <c:v>41827</c:v>
                </c:pt>
                <c:pt idx="1092">
                  <c:v>41828</c:v>
                </c:pt>
                <c:pt idx="1093">
                  <c:v>41829</c:v>
                </c:pt>
                <c:pt idx="1094">
                  <c:v>41830</c:v>
                </c:pt>
                <c:pt idx="1095">
                  <c:v>41831</c:v>
                </c:pt>
                <c:pt idx="1096">
                  <c:v>41834</c:v>
                </c:pt>
                <c:pt idx="1097">
                  <c:v>41835</c:v>
                </c:pt>
                <c:pt idx="1098">
                  <c:v>41836</c:v>
                </c:pt>
                <c:pt idx="1099">
                  <c:v>41837</c:v>
                </c:pt>
                <c:pt idx="1100">
                  <c:v>41838</c:v>
                </c:pt>
                <c:pt idx="1101">
                  <c:v>41841</c:v>
                </c:pt>
                <c:pt idx="1102">
                  <c:v>41842</c:v>
                </c:pt>
                <c:pt idx="1103">
                  <c:v>41843</c:v>
                </c:pt>
                <c:pt idx="1104">
                  <c:v>41844</c:v>
                </c:pt>
                <c:pt idx="1105">
                  <c:v>41845</c:v>
                </c:pt>
                <c:pt idx="1106">
                  <c:v>41848</c:v>
                </c:pt>
                <c:pt idx="1107">
                  <c:v>41849</c:v>
                </c:pt>
                <c:pt idx="1108">
                  <c:v>41850</c:v>
                </c:pt>
                <c:pt idx="1109">
                  <c:v>41851</c:v>
                </c:pt>
                <c:pt idx="1110">
                  <c:v>41852</c:v>
                </c:pt>
                <c:pt idx="1111">
                  <c:v>41855</c:v>
                </c:pt>
                <c:pt idx="1112">
                  <c:v>41856</c:v>
                </c:pt>
                <c:pt idx="1113">
                  <c:v>41857</c:v>
                </c:pt>
                <c:pt idx="1114">
                  <c:v>41858</c:v>
                </c:pt>
                <c:pt idx="1115">
                  <c:v>41859</c:v>
                </c:pt>
                <c:pt idx="1116">
                  <c:v>41862</c:v>
                </c:pt>
                <c:pt idx="1117">
                  <c:v>41863</c:v>
                </c:pt>
                <c:pt idx="1118">
                  <c:v>41864</c:v>
                </c:pt>
                <c:pt idx="1119">
                  <c:v>41865</c:v>
                </c:pt>
                <c:pt idx="1120">
                  <c:v>41866</c:v>
                </c:pt>
                <c:pt idx="1121">
                  <c:v>41869</c:v>
                </c:pt>
                <c:pt idx="1122">
                  <c:v>41870</c:v>
                </c:pt>
                <c:pt idx="1123">
                  <c:v>41871</c:v>
                </c:pt>
                <c:pt idx="1124">
                  <c:v>41872</c:v>
                </c:pt>
                <c:pt idx="1125">
                  <c:v>41873</c:v>
                </c:pt>
                <c:pt idx="1126">
                  <c:v>41876</c:v>
                </c:pt>
                <c:pt idx="1127">
                  <c:v>41877</c:v>
                </c:pt>
                <c:pt idx="1128">
                  <c:v>41878</c:v>
                </c:pt>
                <c:pt idx="1129">
                  <c:v>41879</c:v>
                </c:pt>
                <c:pt idx="1130">
                  <c:v>41880</c:v>
                </c:pt>
                <c:pt idx="1131">
                  <c:v>41883</c:v>
                </c:pt>
                <c:pt idx="1132">
                  <c:v>41884</c:v>
                </c:pt>
                <c:pt idx="1133">
                  <c:v>41885</c:v>
                </c:pt>
                <c:pt idx="1134">
                  <c:v>41886</c:v>
                </c:pt>
                <c:pt idx="1135">
                  <c:v>41887</c:v>
                </c:pt>
                <c:pt idx="1136">
                  <c:v>41891</c:v>
                </c:pt>
                <c:pt idx="1137">
                  <c:v>41892</c:v>
                </c:pt>
                <c:pt idx="1138">
                  <c:v>41893</c:v>
                </c:pt>
                <c:pt idx="1139">
                  <c:v>41894</c:v>
                </c:pt>
                <c:pt idx="1140">
                  <c:v>41897</c:v>
                </c:pt>
                <c:pt idx="1141">
                  <c:v>41898</c:v>
                </c:pt>
                <c:pt idx="1142">
                  <c:v>41899</c:v>
                </c:pt>
                <c:pt idx="1143">
                  <c:v>41900</c:v>
                </c:pt>
                <c:pt idx="1144">
                  <c:v>41901</c:v>
                </c:pt>
                <c:pt idx="1145">
                  <c:v>41904</c:v>
                </c:pt>
                <c:pt idx="1146">
                  <c:v>41905</c:v>
                </c:pt>
                <c:pt idx="1147">
                  <c:v>41906</c:v>
                </c:pt>
                <c:pt idx="1148">
                  <c:v>41907</c:v>
                </c:pt>
                <c:pt idx="1149">
                  <c:v>41908</c:v>
                </c:pt>
                <c:pt idx="1150">
                  <c:v>41911</c:v>
                </c:pt>
                <c:pt idx="1151">
                  <c:v>41912</c:v>
                </c:pt>
                <c:pt idx="1152">
                  <c:v>41920</c:v>
                </c:pt>
                <c:pt idx="1153">
                  <c:v>41921</c:v>
                </c:pt>
                <c:pt idx="1154">
                  <c:v>41922</c:v>
                </c:pt>
                <c:pt idx="1155">
                  <c:v>41925</c:v>
                </c:pt>
                <c:pt idx="1156">
                  <c:v>41926</c:v>
                </c:pt>
                <c:pt idx="1157">
                  <c:v>41927</c:v>
                </c:pt>
                <c:pt idx="1158">
                  <c:v>41928</c:v>
                </c:pt>
                <c:pt idx="1159">
                  <c:v>41929</c:v>
                </c:pt>
                <c:pt idx="1160">
                  <c:v>41932</c:v>
                </c:pt>
                <c:pt idx="1161">
                  <c:v>41933</c:v>
                </c:pt>
                <c:pt idx="1162">
                  <c:v>41934</c:v>
                </c:pt>
                <c:pt idx="1163">
                  <c:v>41935</c:v>
                </c:pt>
                <c:pt idx="1164">
                  <c:v>41936</c:v>
                </c:pt>
                <c:pt idx="1165">
                  <c:v>41939</c:v>
                </c:pt>
                <c:pt idx="1166">
                  <c:v>41940</c:v>
                </c:pt>
                <c:pt idx="1167">
                  <c:v>41941</c:v>
                </c:pt>
                <c:pt idx="1168">
                  <c:v>41942</c:v>
                </c:pt>
                <c:pt idx="1169">
                  <c:v>41943</c:v>
                </c:pt>
                <c:pt idx="1170">
                  <c:v>41946</c:v>
                </c:pt>
                <c:pt idx="1171">
                  <c:v>41947</c:v>
                </c:pt>
                <c:pt idx="1172">
                  <c:v>41948</c:v>
                </c:pt>
                <c:pt idx="1173">
                  <c:v>41949</c:v>
                </c:pt>
                <c:pt idx="1174">
                  <c:v>41950</c:v>
                </c:pt>
                <c:pt idx="1175">
                  <c:v>41953</c:v>
                </c:pt>
                <c:pt idx="1176">
                  <c:v>41954</c:v>
                </c:pt>
                <c:pt idx="1177">
                  <c:v>41955</c:v>
                </c:pt>
                <c:pt idx="1178">
                  <c:v>41956</c:v>
                </c:pt>
                <c:pt idx="1179">
                  <c:v>41957</c:v>
                </c:pt>
                <c:pt idx="1180">
                  <c:v>41960</c:v>
                </c:pt>
                <c:pt idx="1181">
                  <c:v>41961</c:v>
                </c:pt>
                <c:pt idx="1182">
                  <c:v>41962</c:v>
                </c:pt>
                <c:pt idx="1183">
                  <c:v>41963</c:v>
                </c:pt>
                <c:pt idx="1184">
                  <c:v>41964</c:v>
                </c:pt>
                <c:pt idx="1185">
                  <c:v>41967</c:v>
                </c:pt>
                <c:pt idx="1186">
                  <c:v>41968</c:v>
                </c:pt>
                <c:pt idx="1187">
                  <c:v>41969</c:v>
                </c:pt>
                <c:pt idx="1188">
                  <c:v>41970</c:v>
                </c:pt>
                <c:pt idx="1189">
                  <c:v>41971</c:v>
                </c:pt>
                <c:pt idx="1190">
                  <c:v>41974</c:v>
                </c:pt>
                <c:pt idx="1191">
                  <c:v>41975</c:v>
                </c:pt>
                <c:pt idx="1192">
                  <c:v>41976</c:v>
                </c:pt>
                <c:pt idx="1193">
                  <c:v>41977</c:v>
                </c:pt>
                <c:pt idx="1194">
                  <c:v>41978</c:v>
                </c:pt>
                <c:pt idx="1195">
                  <c:v>41981</c:v>
                </c:pt>
                <c:pt idx="1196">
                  <c:v>41982</c:v>
                </c:pt>
                <c:pt idx="1197">
                  <c:v>41983</c:v>
                </c:pt>
                <c:pt idx="1198">
                  <c:v>41984</c:v>
                </c:pt>
                <c:pt idx="1199">
                  <c:v>41985</c:v>
                </c:pt>
                <c:pt idx="1200">
                  <c:v>41988</c:v>
                </c:pt>
                <c:pt idx="1201">
                  <c:v>41989</c:v>
                </c:pt>
                <c:pt idx="1202">
                  <c:v>41990</c:v>
                </c:pt>
                <c:pt idx="1203">
                  <c:v>41991</c:v>
                </c:pt>
                <c:pt idx="1204">
                  <c:v>41992</c:v>
                </c:pt>
                <c:pt idx="1205">
                  <c:v>41995</c:v>
                </c:pt>
                <c:pt idx="1206">
                  <c:v>41996</c:v>
                </c:pt>
                <c:pt idx="1207">
                  <c:v>41997</c:v>
                </c:pt>
                <c:pt idx="1208">
                  <c:v>41998</c:v>
                </c:pt>
                <c:pt idx="1209">
                  <c:v>41999</c:v>
                </c:pt>
                <c:pt idx="1210">
                  <c:v>42002</c:v>
                </c:pt>
                <c:pt idx="1211">
                  <c:v>42003</c:v>
                </c:pt>
                <c:pt idx="1212">
                  <c:v>42004</c:v>
                </c:pt>
                <c:pt idx="1213">
                  <c:v>42009</c:v>
                </c:pt>
                <c:pt idx="1214">
                  <c:v>42010</c:v>
                </c:pt>
                <c:pt idx="1215">
                  <c:v>42011</c:v>
                </c:pt>
                <c:pt idx="1216">
                  <c:v>42012</c:v>
                </c:pt>
                <c:pt idx="1217">
                  <c:v>42013</c:v>
                </c:pt>
                <c:pt idx="1218">
                  <c:v>42016</c:v>
                </c:pt>
                <c:pt idx="1219">
                  <c:v>42017</c:v>
                </c:pt>
                <c:pt idx="1220">
                  <c:v>42018</c:v>
                </c:pt>
                <c:pt idx="1221">
                  <c:v>42019</c:v>
                </c:pt>
                <c:pt idx="1222">
                  <c:v>42020</c:v>
                </c:pt>
                <c:pt idx="1223">
                  <c:v>42023</c:v>
                </c:pt>
                <c:pt idx="1224">
                  <c:v>42024</c:v>
                </c:pt>
                <c:pt idx="1225">
                  <c:v>42025</c:v>
                </c:pt>
                <c:pt idx="1226">
                  <c:v>42026</c:v>
                </c:pt>
                <c:pt idx="1227">
                  <c:v>42027</c:v>
                </c:pt>
                <c:pt idx="1228">
                  <c:v>42030</c:v>
                </c:pt>
                <c:pt idx="1229">
                  <c:v>42031</c:v>
                </c:pt>
                <c:pt idx="1230">
                  <c:v>42032</c:v>
                </c:pt>
                <c:pt idx="1231">
                  <c:v>42033</c:v>
                </c:pt>
                <c:pt idx="1232">
                  <c:v>42034</c:v>
                </c:pt>
                <c:pt idx="1233">
                  <c:v>42037</c:v>
                </c:pt>
                <c:pt idx="1234">
                  <c:v>42038</c:v>
                </c:pt>
                <c:pt idx="1235">
                  <c:v>42039</c:v>
                </c:pt>
                <c:pt idx="1236">
                  <c:v>42040</c:v>
                </c:pt>
                <c:pt idx="1237">
                  <c:v>42041</c:v>
                </c:pt>
                <c:pt idx="1238">
                  <c:v>42044</c:v>
                </c:pt>
                <c:pt idx="1239">
                  <c:v>42045</c:v>
                </c:pt>
                <c:pt idx="1240">
                  <c:v>42046</c:v>
                </c:pt>
                <c:pt idx="1241">
                  <c:v>42047</c:v>
                </c:pt>
                <c:pt idx="1242">
                  <c:v>42048</c:v>
                </c:pt>
                <c:pt idx="1243">
                  <c:v>42051</c:v>
                </c:pt>
                <c:pt idx="1244">
                  <c:v>42052</c:v>
                </c:pt>
                <c:pt idx="1245">
                  <c:v>42060</c:v>
                </c:pt>
                <c:pt idx="1246">
                  <c:v>42061</c:v>
                </c:pt>
                <c:pt idx="1247">
                  <c:v>42062</c:v>
                </c:pt>
                <c:pt idx="1248">
                  <c:v>42065</c:v>
                </c:pt>
                <c:pt idx="1249">
                  <c:v>42066</c:v>
                </c:pt>
                <c:pt idx="1250">
                  <c:v>42067</c:v>
                </c:pt>
                <c:pt idx="1251">
                  <c:v>42068</c:v>
                </c:pt>
                <c:pt idx="1252">
                  <c:v>42069</c:v>
                </c:pt>
                <c:pt idx="1253">
                  <c:v>42072</c:v>
                </c:pt>
                <c:pt idx="1254">
                  <c:v>42073</c:v>
                </c:pt>
                <c:pt idx="1255">
                  <c:v>42074</c:v>
                </c:pt>
                <c:pt idx="1256">
                  <c:v>42075</c:v>
                </c:pt>
                <c:pt idx="1257">
                  <c:v>42076</c:v>
                </c:pt>
                <c:pt idx="1258">
                  <c:v>42079</c:v>
                </c:pt>
                <c:pt idx="1259">
                  <c:v>42080</c:v>
                </c:pt>
                <c:pt idx="1260">
                  <c:v>42081</c:v>
                </c:pt>
                <c:pt idx="1261">
                  <c:v>42082</c:v>
                </c:pt>
                <c:pt idx="1262">
                  <c:v>42083</c:v>
                </c:pt>
                <c:pt idx="1263">
                  <c:v>42086</c:v>
                </c:pt>
                <c:pt idx="1264">
                  <c:v>42087</c:v>
                </c:pt>
                <c:pt idx="1265">
                  <c:v>42088</c:v>
                </c:pt>
                <c:pt idx="1266">
                  <c:v>42089</c:v>
                </c:pt>
                <c:pt idx="1267">
                  <c:v>42090</c:v>
                </c:pt>
                <c:pt idx="1268">
                  <c:v>42093</c:v>
                </c:pt>
                <c:pt idx="1269">
                  <c:v>42094</c:v>
                </c:pt>
                <c:pt idx="1270">
                  <c:v>42095</c:v>
                </c:pt>
                <c:pt idx="1271">
                  <c:v>42096</c:v>
                </c:pt>
                <c:pt idx="1272">
                  <c:v>42097</c:v>
                </c:pt>
                <c:pt idx="1273">
                  <c:v>42101</c:v>
                </c:pt>
                <c:pt idx="1274">
                  <c:v>42102</c:v>
                </c:pt>
                <c:pt idx="1275">
                  <c:v>42103</c:v>
                </c:pt>
                <c:pt idx="1276">
                  <c:v>42104</c:v>
                </c:pt>
                <c:pt idx="1277">
                  <c:v>42107</c:v>
                </c:pt>
                <c:pt idx="1278">
                  <c:v>42108</c:v>
                </c:pt>
                <c:pt idx="1279">
                  <c:v>42109</c:v>
                </c:pt>
                <c:pt idx="1280">
                  <c:v>42110</c:v>
                </c:pt>
                <c:pt idx="1281">
                  <c:v>42111</c:v>
                </c:pt>
                <c:pt idx="1282">
                  <c:v>42114</c:v>
                </c:pt>
                <c:pt idx="1283">
                  <c:v>42115</c:v>
                </c:pt>
                <c:pt idx="1284">
                  <c:v>42116</c:v>
                </c:pt>
                <c:pt idx="1285">
                  <c:v>42117</c:v>
                </c:pt>
                <c:pt idx="1286">
                  <c:v>42118</c:v>
                </c:pt>
                <c:pt idx="1287">
                  <c:v>42121</c:v>
                </c:pt>
                <c:pt idx="1288">
                  <c:v>42122</c:v>
                </c:pt>
                <c:pt idx="1289">
                  <c:v>42123</c:v>
                </c:pt>
                <c:pt idx="1290">
                  <c:v>42124</c:v>
                </c:pt>
                <c:pt idx="1291">
                  <c:v>42128</c:v>
                </c:pt>
                <c:pt idx="1292">
                  <c:v>42129</c:v>
                </c:pt>
                <c:pt idx="1293">
                  <c:v>42130</c:v>
                </c:pt>
                <c:pt idx="1294">
                  <c:v>42131</c:v>
                </c:pt>
                <c:pt idx="1295">
                  <c:v>42132</c:v>
                </c:pt>
                <c:pt idx="1296">
                  <c:v>42135</c:v>
                </c:pt>
                <c:pt idx="1297">
                  <c:v>42136</c:v>
                </c:pt>
                <c:pt idx="1298">
                  <c:v>42137</c:v>
                </c:pt>
                <c:pt idx="1299">
                  <c:v>42138</c:v>
                </c:pt>
                <c:pt idx="1300">
                  <c:v>42139</c:v>
                </c:pt>
                <c:pt idx="1301">
                  <c:v>42142</c:v>
                </c:pt>
                <c:pt idx="1302">
                  <c:v>42143</c:v>
                </c:pt>
                <c:pt idx="1303">
                  <c:v>42144</c:v>
                </c:pt>
                <c:pt idx="1304">
                  <c:v>42145</c:v>
                </c:pt>
                <c:pt idx="1305">
                  <c:v>42146</c:v>
                </c:pt>
                <c:pt idx="1306">
                  <c:v>42149</c:v>
                </c:pt>
                <c:pt idx="1307">
                  <c:v>42150</c:v>
                </c:pt>
                <c:pt idx="1308">
                  <c:v>42151</c:v>
                </c:pt>
                <c:pt idx="1309">
                  <c:v>42152</c:v>
                </c:pt>
                <c:pt idx="1310">
                  <c:v>42153</c:v>
                </c:pt>
                <c:pt idx="1311">
                  <c:v>42156</c:v>
                </c:pt>
                <c:pt idx="1312">
                  <c:v>42157</c:v>
                </c:pt>
                <c:pt idx="1313">
                  <c:v>42158</c:v>
                </c:pt>
                <c:pt idx="1314">
                  <c:v>42159</c:v>
                </c:pt>
                <c:pt idx="1315">
                  <c:v>42160</c:v>
                </c:pt>
                <c:pt idx="1316">
                  <c:v>42163</c:v>
                </c:pt>
                <c:pt idx="1317">
                  <c:v>42164</c:v>
                </c:pt>
                <c:pt idx="1318">
                  <c:v>42165</c:v>
                </c:pt>
                <c:pt idx="1319">
                  <c:v>42166</c:v>
                </c:pt>
                <c:pt idx="1320">
                  <c:v>42167</c:v>
                </c:pt>
                <c:pt idx="1321">
                  <c:v>42170</c:v>
                </c:pt>
                <c:pt idx="1322">
                  <c:v>42171</c:v>
                </c:pt>
                <c:pt idx="1323">
                  <c:v>42172</c:v>
                </c:pt>
                <c:pt idx="1324">
                  <c:v>42173</c:v>
                </c:pt>
                <c:pt idx="1325">
                  <c:v>42174</c:v>
                </c:pt>
                <c:pt idx="1326">
                  <c:v>42178</c:v>
                </c:pt>
                <c:pt idx="1327">
                  <c:v>42179</c:v>
                </c:pt>
                <c:pt idx="1328">
                  <c:v>42180</c:v>
                </c:pt>
                <c:pt idx="1329">
                  <c:v>42181</c:v>
                </c:pt>
                <c:pt idx="1330">
                  <c:v>42184</c:v>
                </c:pt>
                <c:pt idx="1331">
                  <c:v>42185</c:v>
                </c:pt>
                <c:pt idx="1332">
                  <c:v>42186</c:v>
                </c:pt>
                <c:pt idx="1333">
                  <c:v>42187</c:v>
                </c:pt>
                <c:pt idx="1334">
                  <c:v>42188</c:v>
                </c:pt>
                <c:pt idx="1335">
                  <c:v>42191</c:v>
                </c:pt>
                <c:pt idx="1336">
                  <c:v>42192</c:v>
                </c:pt>
                <c:pt idx="1337">
                  <c:v>42193</c:v>
                </c:pt>
                <c:pt idx="1338">
                  <c:v>42194</c:v>
                </c:pt>
                <c:pt idx="1339">
                  <c:v>42195</c:v>
                </c:pt>
                <c:pt idx="1340">
                  <c:v>42198</c:v>
                </c:pt>
                <c:pt idx="1341">
                  <c:v>42199</c:v>
                </c:pt>
                <c:pt idx="1342">
                  <c:v>42200</c:v>
                </c:pt>
                <c:pt idx="1343">
                  <c:v>42201</c:v>
                </c:pt>
                <c:pt idx="1344">
                  <c:v>42202</c:v>
                </c:pt>
                <c:pt idx="1345">
                  <c:v>42205</c:v>
                </c:pt>
                <c:pt idx="1346">
                  <c:v>42206</c:v>
                </c:pt>
                <c:pt idx="1347">
                  <c:v>42207</c:v>
                </c:pt>
                <c:pt idx="1348">
                  <c:v>42208</c:v>
                </c:pt>
                <c:pt idx="1349">
                  <c:v>42209</c:v>
                </c:pt>
                <c:pt idx="1350">
                  <c:v>42212</c:v>
                </c:pt>
                <c:pt idx="1351">
                  <c:v>42213</c:v>
                </c:pt>
                <c:pt idx="1352">
                  <c:v>42214</c:v>
                </c:pt>
                <c:pt idx="1353">
                  <c:v>42215</c:v>
                </c:pt>
                <c:pt idx="1354">
                  <c:v>42216</c:v>
                </c:pt>
                <c:pt idx="1355">
                  <c:v>42219</c:v>
                </c:pt>
                <c:pt idx="1356">
                  <c:v>42220</c:v>
                </c:pt>
                <c:pt idx="1357">
                  <c:v>42221</c:v>
                </c:pt>
                <c:pt idx="1358">
                  <c:v>42222</c:v>
                </c:pt>
                <c:pt idx="1359">
                  <c:v>42223</c:v>
                </c:pt>
                <c:pt idx="1360">
                  <c:v>42226</c:v>
                </c:pt>
                <c:pt idx="1361">
                  <c:v>42227</c:v>
                </c:pt>
                <c:pt idx="1362">
                  <c:v>42228</c:v>
                </c:pt>
                <c:pt idx="1363">
                  <c:v>42229</c:v>
                </c:pt>
                <c:pt idx="1364">
                  <c:v>42230</c:v>
                </c:pt>
                <c:pt idx="1365">
                  <c:v>42233</c:v>
                </c:pt>
                <c:pt idx="1366">
                  <c:v>42234</c:v>
                </c:pt>
                <c:pt idx="1367">
                  <c:v>42235</c:v>
                </c:pt>
                <c:pt idx="1368">
                  <c:v>42236</c:v>
                </c:pt>
                <c:pt idx="1369">
                  <c:v>42237</c:v>
                </c:pt>
                <c:pt idx="1370">
                  <c:v>42240</c:v>
                </c:pt>
                <c:pt idx="1371">
                  <c:v>42241</c:v>
                </c:pt>
                <c:pt idx="1372">
                  <c:v>42242</c:v>
                </c:pt>
                <c:pt idx="1373">
                  <c:v>42243</c:v>
                </c:pt>
                <c:pt idx="1374">
                  <c:v>42244</c:v>
                </c:pt>
                <c:pt idx="1375">
                  <c:v>42247</c:v>
                </c:pt>
                <c:pt idx="1376">
                  <c:v>42248</c:v>
                </c:pt>
                <c:pt idx="1377">
                  <c:v>42249</c:v>
                </c:pt>
                <c:pt idx="1378">
                  <c:v>42254</c:v>
                </c:pt>
                <c:pt idx="1379">
                  <c:v>42255</c:v>
                </c:pt>
                <c:pt idx="1380">
                  <c:v>42256</c:v>
                </c:pt>
                <c:pt idx="1381">
                  <c:v>42257</c:v>
                </c:pt>
                <c:pt idx="1382">
                  <c:v>42258</c:v>
                </c:pt>
                <c:pt idx="1383">
                  <c:v>42261</c:v>
                </c:pt>
                <c:pt idx="1384">
                  <c:v>42262</c:v>
                </c:pt>
                <c:pt idx="1385">
                  <c:v>42263</c:v>
                </c:pt>
                <c:pt idx="1386">
                  <c:v>42264</c:v>
                </c:pt>
                <c:pt idx="1387">
                  <c:v>42265</c:v>
                </c:pt>
                <c:pt idx="1388">
                  <c:v>42268</c:v>
                </c:pt>
                <c:pt idx="1389">
                  <c:v>42269</c:v>
                </c:pt>
                <c:pt idx="1390">
                  <c:v>42270</c:v>
                </c:pt>
                <c:pt idx="1391">
                  <c:v>42271</c:v>
                </c:pt>
                <c:pt idx="1392">
                  <c:v>42272</c:v>
                </c:pt>
                <c:pt idx="1393">
                  <c:v>42275</c:v>
                </c:pt>
                <c:pt idx="1394">
                  <c:v>42276</c:v>
                </c:pt>
                <c:pt idx="1395">
                  <c:v>42277</c:v>
                </c:pt>
                <c:pt idx="1396">
                  <c:v>42285</c:v>
                </c:pt>
                <c:pt idx="1397">
                  <c:v>42286</c:v>
                </c:pt>
                <c:pt idx="1398">
                  <c:v>42289</c:v>
                </c:pt>
                <c:pt idx="1399">
                  <c:v>42290</c:v>
                </c:pt>
                <c:pt idx="1400">
                  <c:v>42291</c:v>
                </c:pt>
                <c:pt idx="1401">
                  <c:v>42292</c:v>
                </c:pt>
                <c:pt idx="1402">
                  <c:v>42293</c:v>
                </c:pt>
                <c:pt idx="1403">
                  <c:v>42296</c:v>
                </c:pt>
                <c:pt idx="1404">
                  <c:v>42297</c:v>
                </c:pt>
                <c:pt idx="1405">
                  <c:v>42298</c:v>
                </c:pt>
                <c:pt idx="1406">
                  <c:v>42299</c:v>
                </c:pt>
                <c:pt idx="1407">
                  <c:v>42300</c:v>
                </c:pt>
                <c:pt idx="1408">
                  <c:v>42303</c:v>
                </c:pt>
                <c:pt idx="1409">
                  <c:v>42304</c:v>
                </c:pt>
                <c:pt idx="1410">
                  <c:v>42305</c:v>
                </c:pt>
                <c:pt idx="1411">
                  <c:v>42306</c:v>
                </c:pt>
                <c:pt idx="1412">
                  <c:v>42307</c:v>
                </c:pt>
                <c:pt idx="1413">
                  <c:v>42310</c:v>
                </c:pt>
                <c:pt idx="1414">
                  <c:v>42311</c:v>
                </c:pt>
                <c:pt idx="1415">
                  <c:v>42312</c:v>
                </c:pt>
                <c:pt idx="1416">
                  <c:v>42313</c:v>
                </c:pt>
                <c:pt idx="1417">
                  <c:v>42314</c:v>
                </c:pt>
                <c:pt idx="1418">
                  <c:v>42317</c:v>
                </c:pt>
                <c:pt idx="1419">
                  <c:v>42318</c:v>
                </c:pt>
                <c:pt idx="1420">
                  <c:v>42319</c:v>
                </c:pt>
                <c:pt idx="1421">
                  <c:v>42320</c:v>
                </c:pt>
                <c:pt idx="1422">
                  <c:v>42321</c:v>
                </c:pt>
                <c:pt idx="1423">
                  <c:v>42324</c:v>
                </c:pt>
                <c:pt idx="1424">
                  <c:v>42325</c:v>
                </c:pt>
                <c:pt idx="1425">
                  <c:v>42326</c:v>
                </c:pt>
                <c:pt idx="1426">
                  <c:v>42327</c:v>
                </c:pt>
                <c:pt idx="1427">
                  <c:v>42328</c:v>
                </c:pt>
                <c:pt idx="1428">
                  <c:v>42331</c:v>
                </c:pt>
                <c:pt idx="1429">
                  <c:v>42332</c:v>
                </c:pt>
                <c:pt idx="1430">
                  <c:v>42333</c:v>
                </c:pt>
                <c:pt idx="1431">
                  <c:v>42334</c:v>
                </c:pt>
                <c:pt idx="1432">
                  <c:v>42335</c:v>
                </c:pt>
                <c:pt idx="1433">
                  <c:v>42338</c:v>
                </c:pt>
                <c:pt idx="1434">
                  <c:v>42339</c:v>
                </c:pt>
                <c:pt idx="1435">
                  <c:v>42340</c:v>
                </c:pt>
                <c:pt idx="1436">
                  <c:v>42341</c:v>
                </c:pt>
                <c:pt idx="1437">
                  <c:v>42342</c:v>
                </c:pt>
                <c:pt idx="1438">
                  <c:v>42345</c:v>
                </c:pt>
                <c:pt idx="1439">
                  <c:v>42346</c:v>
                </c:pt>
                <c:pt idx="1440">
                  <c:v>42347</c:v>
                </c:pt>
                <c:pt idx="1441">
                  <c:v>42348</c:v>
                </c:pt>
                <c:pt idx="1442">
                  <c:v>42349</c:v>
                </c:pt>
                <c:pt idx="1443">
                  <c:v>42352</c:v>
                </c:pt>
                <c:pt idx="1444">
                  <c:v>42353</c:v>
                </c:pt>
                <c:pt idx="1445">
                  <c:v>42354</c:v>
                </c:pt>
                <c:pt idx="1446">
                  <c:v>42355</c:v>
                </c:pt>
                <c:pt idx="1447">
                  <c:v>42356</c:v>
                </c:pt>
                <c:pt idx="1448">
                  <c:v>42359</c:v>
                </c:pt>
                <c:pt idx="1449">
                  <c:v>42360</c:v>
                </c:pt>
                <c:pt idx="1450">
                  <c:v>42361</c:v>
                </c:pt>
                <c:pt idx="1451">
                  <c:v>42362</c:v>
                </c:pt>
                <c:pt idx="1452">
                  <c:v>42363</c:v>
                </c:pt>
                <c:pt idx="1453">
                  <c:v>42366</c:v>
                </c:pt>
                <c:pt idx="1454">
                  <c:v>42367</c:v>
                </c:pt>
                <c:pt idx="1455">
                  <c:v>42368</c:v>
                </c:pt>
                <c:pt idx="1456">
                  <c:v>42369</c:v>
                </c:pt>
                <c:pt idx="1457">
                  <c:v>42373</c:v>
                </c:pt>
                <c:pt idx="1458">
                  <c:v>42374</c:v>
                </c:pt>
                <c:pt idx="1459">
                  <c:v>42375</c:v>
                </c:pt>
                <c:pt idx="1460">
                  <c:v>42376</c:v>
                </c:pt>
                <c:pt idx="1461">
                  <c:v>42377</c:v>
                </c:pt>
                <c:pt idx="1462">
                  <c:v>42380</c:v>
                </c:pt>
                <c:pt idx="1463">
                  <c:v>42381</c:v>
                </c:pt>
                <c:pt idx="1464">
                  <c:v>42382</c:v>
                </c:pt>
                <c:pt idx="1465">
                  <c:v>42383</c:v>
                </c:pt>
                <c:pt idx="1466">
                  <c:v>42384</c:v>
                </c:pt>
                <c:pt idx="1467">
                  <c:v>42387</c:v>
                </c:pt>
                <c:pt idx="1468">
                  <c:v>42388</c:v>
                </c:pt>
                <c:pt idx="1469">
                  <c:v>42389</c:v>
                </c:pt>
                <c:pt idx="1470">
                  <c:v>42390</c:v>
                </c:pt>
                <c:pt idx="1471">
                  <c:v>42391</c:v>
                </c:pt>
                <c:pt idx="1472">
                  <c:v>42394</c:v>
                </c:pt>
                <c:pt idx="1473">
                  <c:v>42395</c:v>
                </c:pt>
                <c:pt idx="1474">
                  <c:v>42396</c:v>
                </c:pt>
                <c:pt idx="1475">
                  <c:v>42397</c:v>
                </c:pt>
                <c:pt idx="1476">
                  <c:v>42398</c:v>
                </c:pt>
                <c:pt idx="1477">
                  <c:v>42401</c:v>
                </c:pt>
                <c:pt idx="1478">
                  <c:v>42402</c:v>
                </c:pt>
                <c:pt idx="1479">
                  <c:v>42403</c:v>
                </c:pt>
                <c:pt idx="1480">
                  <c:v>42404</c:v>
                </c:pt>
                <c:pt idx="1481">
                  <c:v>42405</c:v>
                </c:pt>
                <c:pt idx="1482">
                  <c:v>42415</c:v>
                </c:pt>
                <c:pt idx="1483">
                  <c:v>42416</c:v>
                </c:pt>
                <c:pt idx="1484">
                  <c:v>42417</c:v>
                </c:pt>
                <c:pt idx="1485">
                  <c:v>42418</c:v>
                </c:pt>
                <c:pt idx="1486">
                  <c:v>42419</c:v>
                </c:pt>
                <c:pt idx="1487">
                  <c:v>42422</c:v>
                </c:pt>
                <c:pt idx="1488">
                  <c:v>42423</c:v>
                </c:pt>
                <c:pt idx="1489">
                  <c:v>42424</c:v>
                </c:pt>
                <c:pt idx="1490">
                  <c:v>42425</c:v>
                </c:pt>
                <c:pt idx="1491">
                  <c:v>42426</c:v>
                </c:pt>
                <c:pt idx="1492">
                  <c:v>42429</c:v>
                </c:pt>
                <c:pt idx="1493">
                  <c:v>42430</c:v>
                </c:pt>
                <c:pt idx="1494">
                  <c:v>42431</c:v>
                </c:pt>
                <c:pt idx="1495">
                  <c:v>42432</c:v>
                </c:pt>
                <c:pt idx="1496">
                  <c:v>42433</c:v>
                </c:pt>
                <c:pt idx="1497">
                  <c:v>42436</c:v>
                </c:pt>
                <c:pt idx="1498">
                  <c:v>42437</c:v>
                </c:pt>
                <c:pt idx="1499">
                  <c:v>42438</c:v>
                </c:pt>
                <c:pt idx="1500">
                  <c:v>42439</c:v>
                </c:pt>
                <c:pt idx="1501">
                  <c:v>42440</c:v>
                </c:pt>
                <c:pt idx="1502">
                  <c:v>42443</c:v>
                </c:pt>
                <c:pt idx="1503">
                  <c:v>42444</c:v>
                </c:pt>
                <c:pt idx="1504">
                  <c:v>42445</c:v>
                </c:pt>
                <c:pt idx="1505">
                  <c:v>42446</c:v>
                </c:pt>
                <c:pt idx="1506">
                  <c:v>42447</c:v>
                </c:pt>
                <c:pt idx="1507">
                  <c:v>42450</c:v>
                </c:pt>
                <c:pt idx="1508">
                  <c:v>42451</c:v>
                </c:pt>
                <c:pt idx="1509">
                  <c:v>42452</c:v>
                </c:pt>
                <c:pt idx="1510">
                  <c:v>42453</c:v>
                </c:pt>
                <c:pt idx="1511">
                  <c:v>42454</c:v>
                </c:pt>
                <c:pt idx="1512">
                  <c:v>42457</c:v>
                </c:pt>
                <c:pt idx="1513">
                  <c:v>42458</c:v>
                </c:pt>
                <c:pt idx="1514">
                  <c:v>42459</c:v>
                </c:pt>
                <c:pt idx="1515">
                  <c:v>42460</c:v>
                </c:pt>
                <c:pt idx="1516">
                  <c:v>42461</c:v>
                </c:pt>
                <c:pt idx="1517">
                  <c:v>42465</c:v>
                </c:pt>
                <c:pt idx="1518">
                  <c:v>42466</c:v>
                </c:pt>
                <c:pt idx="1519">
                  <c:v>42467</c:v>
                </c:pt>
                <c:pt idx="1520">
                  <c:v>42468</c:v>
                </c:pt>
                <c:pt idx="1521">
                  <c:v>42471</c:v>
                </c:pt>
                <c:pt idx="1522">
                  <c:v>42472</c:v>
                </c:pt>
                <c:pt idx="1523">
                  <c:v>42473</c:v>
                </c:pt>
                <c:pt idx="1524">
                  <c:v>42474</c:v>
                </c:pt>
                <c:pt idx="1525">
                  <c:v>42475</c:v>
                </c:pt>
                <c:pt idx="1526">
                  <c:v>42478</c:v>
                </c:pt>
                <c:pt idx="1527">
                  <c:v>42479</c:v>
                </c:pt>
                <c:pt idx="1528">
                  <c:v>42480</c:v>
                </c:pt>
                <c:pt idx="1529">
                  <c:v>42481</c:v>
                </c:pt>
                <c:pt idx="1530">
                  <c:v>42482</c:v>
                </c:pt>
                <c:pt idx="1531">
                  <c:v>42485</c:v>
                </c:pt>
                <c:pt idx="1532">
                  <c:v>42486</c:v>
                </c:pt>
                <c:pt idx="1533">
                  <c:v>42487</c:v>
                </c:pt>
                <c:pt idx="1534">
                  <c:v>42488</c:v>
                </c:pt>
                <c:pt idx="1535">
                  <c:v>42489</c:v>
                </c:pt>
                <c:pt idx="1536">
                  <c:v>42493</c:v>
                </c:pt>
                <c:pt idx="1537">
                  <c:v>42494</c:v>
                </c:pt>
                <c:pt idx="1538">
                  <c:v>42495</c:v>
                </c:pt>
                <c:pt idx="1539">
                  <c:v>42496</c:v>
                </c:pt>
                <c:pt idx="1540">
                  <c:v>42499</c:v>
                </c:pt>
                <c:pt idx="1541">
                  <c:v>42500</c:v>
                </c:pt>
                <c:pt idx="1542">
                  <c:v>42501</c:v>
                </c:pt>
                <c:pt idx="1543">
                  <c:v>42502</c:v>
                </c:pt>
                <c:pt idx="1544">
                  <c:v>42503</c:v>
                </c:pt>
                <c:pt idx="1545">
                  <c:v>42506</c:v>
                </c:pt>
                <c:pt idx="1546">
                  <c:v>42507</c:v>
                </c:pt>
                <c:pt idx="1547">
                  <c:v>42508</c:v>
                </c:pt>
                <c:pt idx="1548">
                  <c:v>42509</c:v>
                </c:pt>
                <c:pt idx="1549">
                  <c:v>42510</c:v>
                </c:pt>
                <c:pt idx="1550">
                  <c:v>42513</c:v>
                </c:pt>
                <c:pt idx="1551">
                  <c:v>42514</c:v>
                </c:pt>
                <c:pt idx="1552">
                  <c:v>42515</c:v>
                </c:pt>
                <c:pt idx="1553">
                  <c:v>42516</c:v>
                </c:pt>
                <c:pt idx="1554">
                  <c:v>42517</c:v>
                </c:pt>
                <c:pt idx="1555">
                  <c:v>42520</c:v>
                </c:pt>
                <c:pt idx="1556">
                  <c:v>42521</c:v>
                </c:pt>
                <c:pt idx="1557">
                  <c:v>42522</c:v>
                </c:pt>
                <c:pt idx="1558">
                  <c:v>42523</c:v>
                </c:pt>
                <c:pt idx="1559">
                  <c:v>42524</c:v>
                </c:pt>
                <c:pt idx="1560">
                  <c:v>42527</c:v>
                </c:pt>
                <c:pt idx="1561">
                  <c:v>42528</c:v>
                </c:pt>
                <c:pt idx="1562">
                  <c:v>42529</c:v>
                </c:pt>
                <c:pt idx="1563">
                  <c:v>42534</c:v>
                </c:pt>
                <c:pt idx="1564">
                  <c:v>42535</c:v>
                </c:pt>
                <c:pt idx="1565">
                  <c:v>42536</c:v>
                </c:pt>
                <c:pt idx="1566">
                  <c:v>42537</c:v>
                </c:pt>
                <c:pt idx="1567">
                  <c:v>42538</c:v>
                </c:pt>
                <c:pt idx="1568">
                  <c:v>42541</c:v>
                </c:pt>
                <c:pt idx="1569">
                  <c:v>42542</c:v>
                </c:pt>
                <c:pt idx="1570">
                  <c:v>42543</c:v>
                </c:pt>
                <c:pt idx="1571">
                  <c:v>42544</c:v>
                </c:pt>
                <c:pt idx="1572">
                  <c:v>42545</c:v>
                </c:pt>
                <c:pt idx="1573">
                  <c:v>42548</c:v>
                </c:pt>
                <c:pt idx="1574">
                  <c:v>42549</c:v>
                </c:pt>
                <c:pt idx="1575">
                  <c:v>42550</c:v>
                </c:pt>
                <c:pt idx="1576">
                  <c:v>42551</c:v>
                </c:pt>
                <c:pt idx="1577">
                  <c:v>42552</c:v>
                </c:pt>
                <c:pt idx="1578">
                  <c:v>42555</c:v>
                </c:pt>
                <c:pt idx="1579">
                  <c:v>42556</c:v>
                </c:pt>
                <c:pt idx="1580">
                  <c:v>42557</c:v>
                </c:pt>
                <c:pt idx="1581">
                  <c:v>42558</c:v>
                </c:pt>
                <c:pt idx="1582">
                  <c:v>42559</c:v>
                </c:pt>
                <c:pt idx="1583">
                  <c:v>42562</c:v>
                </c:pt>
                <c:pt idx="1584">
                  <c:v>42563</c:v>
                </c:pt>
                <c:pt idx="1585">
                  <c:v>42564</c:v>
                </c:pt>
                <c:pt idx="1586">
                  <c:v>42565</c:v>
                </c:pt>
                <c:pt idx="1587">
                  <c:v>42566</c:v>
                </c:pt>
                <c:pt idx="1588">
                  <c:v>42569</c:v>
                </c:pt>
                <c:pt idx="1589">
                  <c:v>42570</c:v>
                </c:pt>
                <c:pt idx="1590">
                  <c:v>42571</c:v>
                </c:pt>
                <c:pt idx="1591">
                  <c:v>42572</c:v>
                </c:pt>
                <c:pt idx="1592">
                  <c:v>42573</c:v>
                </c:pt>
                <c:pt idx="1593">
                  <c:v>42576</c:v>
                </c:pt>
                <c:pt idx="1594">
                  <c:v>42577</c:v>
                </c:pt>
                <c:pt idx="1595">
                  <c:v>42578</c:v>
                </c:pt>
                <c:pt idx="1596">
                  <c:v>42579</c:v>
                </c:pt>
                <c:pt idx="1597">
                  <c:v>42580</c:v>
                </c:pt>
                <c:pt idx="1598">
                  <c:v>42583</c:v>
                </c:pt>
                <c:pt idx="1599">
                  <c:v>42584</c:v>
                </c:pt>
                <c:pt idx="1600">
                  <c:v>42585</c:v>
                </c:pt>
                <c:pt idx="1601">
                  <c:v>42586</c:v>
                </c:pt>
                <c:pt idx="1602">
                  <c:v>42587</c:v>
                </c:pt>
                <c:pt idx="1603">
                  <c:v>42590</c:v>
                </c:pt>
                <c:pt idx="1604">
                  <c:v>42591</c:v>
                </c:pt>
                <c:pt idx="1605">
                  <c:v>42592</c:v>
                </c:pt>
                <c:pt idx="1606">
                  <c:v>42593</c:v>
                </c:pt>
                <c:pt idx="1607">
                  <c:v>42594</c:v>
                </c:pt>
                <c:pt idx="1608">
                  <c:v>42597</c:v>
                </c:pt>
                <c:pt idx="1609">
                  <c:v>42598</c:v>
                </c:pt>
                <c:pt idx="1610">
                  <c:v>42599</c:v>
                </c:pt>
                <c:pt idx="1611">
                  <c:v>42600</c:v>
                </c:pt>
                <c:pt idx="1612">
                  <c:v>42601</c:v>
                </c:pt>
                <c:pt idx="1613">
                  <c:v>42604</c:v>
                </c:pt>
                <c:pt idx="1614">
                  <c:v>42605</c:v>
                </c:pt>
                <c:pt idx="1615">
                  <c:v>42606</c:v>
                </c:pt>
                <c:pt idx="1616">
                  <c:v>42607</c:v>
                </c:pt>
                <c:pt idx="1617">
                  <c:v>42608</c:v>
                </c:pt>
                <c:pt idx="1618">
                  <c:v>42611</c:v>
                </c:pt>
                <c:pt idx="1619">
                  <c:v>42612</c:v>
                </c:pt>
                <c:pt idx="1620">
                  <c:v>42613</c:v>
                </c:pt>
                <c:pt idx="1621">
                  <c:v>42614</c:v>
                </c:pt>
                <c:pt idx="1622">
                  <c:v>42615</c:v>
                </c:pt>
                <c:pt idx="1623">
                  <c:v>42618</c:v>
                </c:pt>
                <c:pt idx="1624">
                  <c:v>42619</c:v>
                </c:pt>
                <c:pt idx="1625">
                  <c:v>42620</c:v>
                </c:pt>
                <c:pt idx="1626">
                  <c:v>42621</c:v>
                </c:pt>
                <c:pt idx="1627">
                  <c:v>42622</c:v>
                </c:pt>
                <c:pt idx="1628">
                  <c:v>42625</c:v>
                </c:pt>
                <c:pt idx="1629">
                  <c:v>42626</c:v>
                </c:pt>
                <c:pt idx="1630">
                  <c:v>42627</c:v>
                </c:pt>
                <c:pt idx="1631">
                  <c:v>42632</c:v>
                </c:pt>
                <c:pt idx="1632">
                  <c:v>42633</c:v>
                </c:pt>
                <c:pt idx="1633">
                  <c:v>42634</c:v>
                </c:pt>
                <c:pt idx="1634">
                  <c:v>42635</c:v>
                </c:pt>
                <c:pt idx="1635">
                  <c:v>42636</c:v>
                </c:pt>
                <c:pt idx="1636">
                  <c:v>42639</c:v>
                </c:pt>
                <c:pt idx="1637">
                  <c:v>42640</c:v>
                </c:pt>
                <c:pt idx="1638">
                  <c:v>42641</c:v>
                </c:pt>
                <c:pt idx="1639">
                  <c:v>42642</c:v>
                </c:pt>
                <c:pt idx="1640">
                  <c:v>42643</c:v>
                </c:pt>
                <c:pt idx="1641">
                  <c:v>42653</c:v>
                </c:pt>
                <c:pt idx="1642">
                  <c:v>42654</c:v>
                </c:pt>
                <c:pt idx="1643">
                  <c:v>42655</c:v>
                </c:pt>
                <c:pt idx="1644">
                  <c:v>42656</c:v>
                </c:pt>
                <c:pt idx="1645">
                  <c:v>42657</c:v>
                </c:pt>
                <c:pt idx="1646">
                  <c:v>42660</c:v>
                </c:pt>
                <c:pt idx="1647">
                  <c:v>42661</c:v>
                </c:pt>
                <c:pt idx="1648">
                  <c:v>42662</c:v>
                </c:pt>
                <c:pt idx="1649">
                  <c:v>42663</c:v>
                </c:pt>
                <c:pt idx="1650">
                  <c:v>42664</c:v>
                </c:pt>
                <c:pt idx="1651">
                  <c:v>42667</c:v>
                </c:pt>
                <c:pt idx="1652">
                  <c:v>42668</c:v>
                </c:pt>
                <c:pt idx="1653">
                  <c:v>42669</c:v>
                </c:pt>
                <c:pt idx="1654">
                  <c:v>42670</c:v>
                </c:pt>
                <c:pt idx="1655">
                  <c:v>42671</c:v>
                </c:pt>
                <c:pt idx="1656">
                  <c:v>42674</c:v>
                </c:pt>
                <c:pt idx="1657">
                  <c:v>42675</c:v>
                </c:pt>
                <c:pt idx="1658">
                  <c:v>42676</c:v>
                </c:pt>
                <c:pt idx="1659">
                  <c:v>42677</c:v>
                </c:pt>
                <c:pt idx="1660">
                  <c:v>42678</c:v>
                </c:pt>
                <c:pt idx="1661">
                  <c:v>42681</c:v>
                </c:pt>
                <c:pt idx="1662">
                  <c:v>42682</c:v>
                </c:pt>
                <c:pt idx="1663">
                  <c:v>42683</c:v>
                </c:pt>
                <c:pt idx="1664">
                  <c:v>42684</c:v>
                </c:pt>
                <c:pt idx="1665">
                  <c:v>42685</c:v>
                </c:pt>
                <c:pt idx="1666">
                  <c:v>42688</c:v>
                </c:pt>
                <c:pt idx="1667">
                  <c:v>42689</c:v>
                </c:pt>
                <c:pt idx="1668">
                  <c:v>42690</c:v>
                </c:pt>
                <c:pt idx="1669">
                  <c:v>42691</c:v>
                </c:pt>
                <c:pt idx="1670">
                  <c:v>42692</c:v>
                </c:pt>
                <c:pt idx="1671">
                  <c:v>42695</c:v>
                </c:pt>
                <c:pt idx="1672">
                  <c:v>42696</c:v>
                </c:pt>
                <c:pt idx="1673">
                  <c:v>42697</c:v>
                </c:pt>
                <c:pt idx="1674">
                  <c:v>42698</c:v>
                </c:pt>
                <c:pt idx="1675">
                  <c:v>42699</c:v>
                </c:pt>
                <c:pt idx="1676">
                  <c:v>42702</c:v>
                </c:pt>
                <c:pt idx="1677">
                  <c:v>42703</c:v>
                </c:pt>
                <c:pt idx="1678">
                  <c:v>42704</c:v>
                </c:pt>
                <c:pt idx="1679">
                  <c:v>42705</c:v>
                </c:pt>
                <c:pt idx="1680">
                  <c:v>42706</c:v>
                </c:pt>
                <c:pt idx="1681">
                  <c:v>42709</c:v>
                </c:pt>
                <c:pt idx="1682">
                  <c:v>42710</c:v>
                </c:pt>
                <c:pt idx="1683">
                  <c:v>42711</c:v>
                </c:pt>
                <c:pt idx="1684">
                  <c:v>42712</c:v>
                </c:pt>
                <c:pt idx="1685">
                  <c:v>42713</c:v>
                </c:pt>
                <c:pt idx="1686">
                  <c:v>42716</c:v>
                </c:pt>
                <c:pt idx="1687">
                  <c:v>42717</c:v>
                </c:pt>
                <c:pt idx="1688">
                  <c:v>42718</c:v>
                </c:pt>
                <c:pt idx="1689">
                  <c:v>42719</c:v>
                </c:pt>
                <c:pt idx="1690">
                  <c:v>42720</c:v>
                </c:pt>
                <c:pt idx="1691">
                  <c:v>42723</c:v>
                </c:pt>
                <c:pt idx="1692">
                  <c:v>42724</c:v>
                </c:pt>
                <c:pt idx="1693">
                  <c:v>42725</c:v>
                </c:pt>
                <c:pt idx="1694">
                  <c:v>42726</c:v>
                </c:pt>
                <c:pt idx="1695">
                  <c:v>42727</c:v>
                </c:pt>
                <c:pt idx="1696">
                  <c:v>42730</c:v>
                </c:pt>
                <c:pt idx="1697">
                  <c:v>42731</c:v>
                </c:pt>
                <c:pt idx="1698">
                  <c:v>42732</c:v>
                </c:pt>
                <c:pt idx="1699">
                  <c:v>42733</c:v>
                </c:pt>
                <c:pt idx="1700">
                  <c:v>42734</c:v>
                </c:pt>
                <c:pt idx="1701">
                  <c:v>42738</c:v>
                </c:pt>
                <c:pt idx="1702">
                  <c:v>42739</c:v>
                </c:pt>
                <c:pt idx="1703">
                  <c:v>42740</c:v>
                </c:pt>
                <c:pt idx="1704">
                  <c:v>42741</c:v>
                </c:pt>
                <c:pt idx="1705">
                  <c:v>42744</c:v>
                </c:pt>
                <c:pt idx="1706">
                  <c:v>42745</c:v>
                </c:pt>
                <c:pt idx="1707">
                  <c:v>42746</c:v>
                </c:pt>
                <c:pt idx="1708">
                  <c:v>42747</c:v>
                </c:pt>
                <c:pt idx="1709">
                  <c:v>42748</c:v>
                </c:pt>
                <c:pt idx="1710">
                  <c:v>42751</c:v>
                </c:pt>
                <c:pt idx="1711">
                  <c:v>42752</c:v>
                </c:pt>
                <c:pt idx="1712">
                  <c:v>42753</c:v>
                </c:pt>
                <c:pt idx="1713">
                  <c:v>42754</c:v>
                </c:pt>
                <c:pt idx="1714">
                  <c:v>42755</c:v>
                </c:pt>
                <c:pt idx="1715">
                  <c:v>42758</c:v>
                </c:pt>
                <c:pt idx="1716">
                  <c:v>42759</c:v>
                </c:pt>
                <c:pt idx="1717">
                  <c:v>42760</c:v>
                </c:pt>
                <c:pt idx="1718">
                  <c:v>42761</c:v>
                </c:pt>
                <c:pt idx="1719">
                  <c:v>42769</c:v>
                </c:pt>
                <c:pt idx="1720">
                  <c:v>42772</c:v>
                </c:pt>
                <c:pt idx="1721">
                  <c:v>42773</c:v>
                </c:pt>
                <c:pt idx="1722">
                  <c:v>42774</c:v>
                </c:pt>
                <c:pt idx="1723">
                  <c:v>42775</c:v>
                </c:pt>
                <c:pt idx="1724">
                  <c:v>42776</c:v>
                </c:pt>
                <c:pt idx="1725">
                  <c:v>42779</c:v>
                </c:pt>
                <c:pt idx="1726">
                  <c:v>42780</c:v>
                </c:pt>
                <c:pt idx="1727">
                  <c:v>42781</c:v>
                </c:pt>
                <c:pt idx="1728">
                  <c:v>42782</c:v>
                </c:pt>
                <c:pt idx="1729">
                  <c:v>42783</c:v>
                </c:pt>
                <c:pt idx="1730">
                  <c:v>42786</c:v>
                </c:pt>
                <c:pt idx="1731">
                  <c:v>42787</c:v>
                </c:pt>
                <c:pt idx="1732">
                  <c:v>42788</c:v>
                </c:pt>
                <c:pt idx="1733">
                  <c:v>42789</c:v>
                </c:pt>
                <c:pt idx="1734">
                  <c:v>42790</c:v>
                </c:pt>
                <c:pt idx="1735">
                  <c:v>42793</c:v>
                </c:pt>
                <c:pt idx="1736">
                  <c:v>42794</c:v>
                </c:pt>
                <c:pt idx="1737">
                  <c:v>42795</c:v>
                </c:pt>
                <c:pt idx="1738">
                  <c:v>42796</c:v>
                </c:pt>
                <c:pt idx="1739">
                  <c:v>42797</c:v>
                </c:pt>
                <c:pt idx="1740">
                  <c:v>42800</c:v>
                </c:pt>
                <c:pt idx="1741">
                  <c:v>42801</c:v>
                </c:pt>
                <c:pt idx="1742">
                  <c:v>42802</c:v>
                </c:pt>
                <c:pt idx="1743">
                  <c:v>42803</c:v>
                </c:pt>
                <c:pt idx="1744">
                  <c:v>42804</c:v>
                </c:pt>
                <c:pt idx="1745">
                  <c:v>42807</c:v>
                </c:pt>
                <c:pt idx="1746">
                  <c:v>42808</c:v>
                </c:pt>
                <c:pt idx="1747">
                  <c:v>42809</c:v>
                </c:pt>
                <c:pt idx="1748">
                  <c:v>42810</c:v>
                </c:pt>
                <c:pt idx="1749">
                  <c:v>42811</c:v>
                </c:pt>
                <c:pt idx="1750">
                  <c:v>42814</c:v>
                </c:pt>
                <c:pt idx="1751">
                  <c:v>42815</c:v>
                </c:pt>
                <c:pt idx="1752">
                  <c:v>42816</c:v>
                </c:pt>
                <c:pt idx="1753">
                  <c:v>42817</c:v>
                </c:pt>
                <c:pt idx="1754">
                  <c:v>42818</c:v>
                </c:pt>
                <c:pt idx="1755">
                  <c:v>42821</c:v>
                </c:pt>
                <c:pt idx="1756">
                  <c:v>42822</c:v>
                </c:pt>
                <c:pt idx="1757">
                  <c:v>42823</c:v>
                </c:pt>
                <c:pt idx="1758">
                  <c:v>42824</c:v>
                </c:pt>
                <c:pt idx="1759">
                  <c:v>42825</c:v>
                </c:pt>
                <c:pt idx="1760">
                  <c:v>42830</c:v>
                </c:pt>
                <c:pt idx="1761">
                  <c:v>42831</c:v>
                </c:pt>
                <c:pt idx="1762">
                  <c:v>42832</c:v>
                </c:pt>
                <c:pt idx="1763">
                  <c:v>42835</c:v>
                </c:pt>
                <c:pt idx="1764">
                  <c:v>42836</c:v>
                </c:pt>
                <c:pt idx="1765">
                  <c:v>42837</c:v>
                </c:pt>
                <c:pt idx="1766">
                  <c:v>42838</c:v>
                </c:pt>
                <c:pt idx="1767">
                  <c:v>42839</c:v>
                </c:pt>
                <c:pt idx="1768">
                  <c:v>42842</c:v>
                </c:pt>
                <c:pt idx="1769">
                  <c:v>42843</c:v>
                </c:pt>
                <c:pt idx="1770">
                  <c:v>42844</c:v>
                </c:pt>
                <c:pt idx="1771">
                  <c:v>42845</c:v>
                </c:pt>
                <c:pt idx="1772">
                  <c:v>42846</c:v>
                </c:pt>
                <c:pt idx="1773">
                  <c:v>42849</c:v>
                </c:pt>
                <c:pt idx="1774">
                  <c:v>42850</c:v>
                </c:pt>
                <c:pt idx="1775">
                  <c:v>42851</c:v>
                </c:pt>
                <c:pt idx="1776">
                  <c:v>42852</c:v>
                </c:pt>
                <c:pt idx="1777">
                  <c:v>42853</c:v>
                </c:pt>
                <c:pt idx="1778">
                  <c:v>42857</c:v>
                </c:pt>
                <c:pt idx="1779">
                  <c:v>42858</c:v>
                </c:pt>
                <c:pt idx="1780">
                  <c:v>42859</c:v>
                </c:pt>
                <c:pt idx="1781">
                  <c:v>42860</c:v>
                </c:pt>
                <c:pt idx="1782">
                  <c:v>42863</c:v>
                </c:pt>
                <c:pt idx="1783">
                  <c:v>42864</c:v>
                </c:pt>
                <c:pt idx="1784">
                  <c:v>42865</c:v>
                </c:pt>
                <c:pt idx="1785">
                  <c:v>42866</c:v>
                </c:pt>
                <c:pt idx="1786">
                  <c:v>42867</c:v>
                </c:pt>
                <c:pt idx="1787">
                  <c:v>42870</c:v>
                </c:pt>
                <c:pt idx="1788">
                  <c:v>42871</c:v>
                </c:pt>
                <c:pt idx="1789">
                  <c:v>42872</c:v>
                </c:pt>
                <c:pt idx="1790">
                  <c:v>42873</c:v>
                </c:pt>
                <c:pt idx="1791">
                  <c:v>42874</c:v>
                </c:pt>
                <c:pt idx="1792">
                  <c:v>42877</c:v>
                </c:pt>
                <c:pt idx="1793">
                  <c:v>42878</c:v>
                </c:pt>
                <c:pt idx="1794">
                  <c:v>42879</c:v>
                </c:pt>
                <c:pt idx="1795">
                  <c:v>42880</c:v>
                </c:pt>
                <c:pt idx="1796">
                  <c:v>42881</c:v>
                </c:pt>
                <c:pt idx="1797">
                  <c:v>42886</c:v>
                </c:pt>
                <c:pt idx="1798">
                  <c:v>42887</c:v>
                </c:pt>
                <c:pt idx="1799">
                  <c:v>42888</c:v>
                </c:pt>
                <c:pt idx="1800">
                  <c:v>42891</c:v>
                </c:pt>
                <c:pt idx="1801">
                  <c:v>42892</c:v>
                </c:pt>
                <c:pt idx="1802">
                  <c:v>42893</c:v>
                </c:pt>
                <c:pt idx="1803">
                  <c:v>42894</c:v>
                </c:pt>
                <c:pt idx="1804">
                  <c:v>42895</c:v>
                </c:pt>
                <c:pt idx="1805">
                  <c:v>42898</c:v>
                </c:pt>
                <c:pt idx="1806">
                  <c:v>42899</c:v>
                </c:pt>
                <c:pt idx="1807">
                  <c:v>42900</c:v>
                </c:pt>
                <c:pt idx="1808">
                  <c:v>42901</c:v>
                </c:pt>
                <c:pt idx="1809">
                  <c:v>42902</c:v>
                </c:pt>
                <c:pt idx="1810">
                  <c:v>42905</c:v>
                </c:pt>
                <c:pt idx="1811">
                  <c:v>42906</c:v>
                </c:pt>
                <c:pt idx="1812">
                  <c:v>42907</c:v>
                </c:pt>
                <c:pt idx="1813">
                  <c:v>42908</c:v>
                </c:pt>
                <c:pt idx="1814">
                  <c:v>42909</c:v>
                </c:pt>
                <c:pt idx="1815">
                  <c:v>42912</c:v>
                </c:pt>
                <c:pt idx="1816">
                  <c:v>42913</c:v>
                </c:pt>
                <c:pt idx="1817">
                  <c:v>42914</c:v>
                </c:pt>
                <c:pt idx="1818">
                  <c:v>42915</c:v>
                </c:pt>
                <c:pt idx="1819">
                  <c:v>42916</c:v>
                </c:pt>
                <c:pt idx="1820">
                  <c:v>42919</c:v>
                </c:pt>
                <c:pt idx="1821">
                  <c:v>42920</c:v>
                </c:pt>
                <c:pt idx="1822">
                  <c:v>42921</c:v>
                </c:pt>
                <c:pt idx="1823">
                  <c:v>42922</c:v>
                </c:pt>
                <c:pt idx="1824">
                  <c:v>42923</c:v>
                </c:pt>
                <c:pt idx="1825">
                  <c:v>42926</c:v>
                </c:pt>
                <c:pt idx="1826">
                  <c:v>42927</c:v>
                </c:pt>
                <c:pt idx="1827">
                  <c:v>42928</c:v>
                </c:pt>
                <c:pt idx="1828">
                  <c:v>42929</c:v>
                </c:pt>
                <c:pt idx="1829">
                  <c:v>42930</c:v>
                </c:pt>
                <c:pt idx="1830">
                  <c:v>42933</c:v>
                </c:pt>
                <c:pt idx="1831">
                  <c:v>42934</c:v>
                </c:pt>
                <c:pt idx="1832">
                  <c:v>42935</c:v>
                </c:pt>
                <c:pt idx="1833">
                  <c:v>42936</c:v>
                </c:pt>
                <c:pt idx="1834">
                  <c:v>42937</c:v>
                </c:pt>
                <c:pt idx="1835">
                  <c:v>42940</c:v>
                </c:pt>
                <c:pt idx="1836">
                  <c:v>42941</c:v>
                </c:pt>
                <c:pt idx="1837">
                  <c:v>42942</c:v>
                </c:pt>
                <c:pt idx="1838">
                  <c:v>42943</c:v>
                </c:pt>
                <c:pt idx="1839">
                  <c:v>42944</c:v>
                </c:pt>
                <c:pt idx="1840">
                  <c:v>42947</c:v>
                </c:pt>
                <c:pt idx="1841">
                  <c:v>42948</c:v>
                </c:pt>
                <c:pt idx="1842">
                  <c:v>42949</c:v>
                </c:pt>
                <c:pt idx="1843">
                  <c:v>42950</c:v>
                </c:pt>
                <c:pt idx="1844">
                  <c:v>42951</c:v>
                </c:pt>
                <c:pt idx="1845">
                  <c:v>42954</c:v>
                </c:pt>
                <c:pt idx="1846">
                  <c:v>42955</c:v>
                </c:pt>
                <c:pt idx="1847">
                  <c:v>42956</c:v>
                </c:pt>
                <c:pt idx="1848">
                  <c:v>42957</c:v>
                </c:pt>
                <c:pt idx="1849">
                  <c:v>42958</c:v>
                </c:pt>
                <c:pt idx="1850">
                  <c:v>42961</c:v>
                </c:pt>
                <c:pt idx="1851">
                  <c:v>42962</c:v>
                </c:pt>
                <c:pt idx="1852">
                  <c:v>42963</c:v>
                </c:pt>
                <c:pt idx="1853">
                  <c:v>42964</c:v>
                </c:pt>
                <c:pt idx="1854">
                  <c:v>42965</c:v>
                </c:pt>
                <c:pt idx="1855">
                  <c:v>42968</c:v>
                </c:pt>
                <c:pt idx="1856">
                  <c:v>42969</c:v>
                </c:pt>
                <c:pt idx="1857">
                  <c:v>42970</c:v>
                </c:pt>
                <c:pt idx="1858">
                  <c:v>42971</c:v>
                </c:pt>
                <c:pt idx="1859">
                  <c:v>42972</c:v>
                </c:pt>
                <c:pt idx="1860">
                  <c:v>42975</c:v>
                </c:pt>
                <c:pt idx="1861">
                  <c:v>42976</c:v>
                </c:pt>
                <c:pt idx="1862">
                  <c:v>42977</c:v>
                </c:pt>
                <c:pt idx="1863">
                  <c:v>42978</c:v>
                </c:pt>
                <c:pt idx="1864">
                  <c:v>42979</c:v>
                </c:pt>
                <c:pt idx="1865">
                  <c:v>42982</c:v>
                </c:pt>
                <c:pt idx="1866">
                  <c:v>42983</c:v>
                </c:pt>
                <c:pt idx="1867">
                  <c:v>42984</c:v>
                </c:pt>
                <c:pt idx="1868">
                  <c:v>42985</c:v>
                </c:pt>
                <c:pt idx="1869">
                  <c:v>42986</c:v>
                </c:pt>
                <c:pt idx="1870">
                  <c:v>42989</c:v>
                </c:pt>
                <c:pt idx="1871">
                  <c:v>42990</c:v>
                </c:pt>
                <c:pt idx="1872">
                  <c:v>42991</c:v>
                </c:pt>
                <c:pt idx="1873">
                  <c:v>42992</c:v>
                </c:pt>
                <c:pt idx="1874">
                  <c:v>42993</c:v>
                </c:pt>
                <c:pt idx="1875">
                  <c:v>42996</c:v>
                </c:pt>
                <c:pt idx="1876">
                  <c:v>42997</c:v>
                </c:pt>
                <c:pt idx="1877">
                  <c:v>42998</c:v>
                </c:pt>
                <c:pt idx="1878">
                  <c:v>42999</c:v>
                </c:pt>
                <c:pt idx="1879">
                  <c:v>43000</c:v>
                </c:pt>
                <c:pt idx="1880">
                  <c:v>43003</c:v>
                </c:pt>
                <c:pt idx="1881">
                  <c:v>43004</c:v>
                </c:pt>
                <c:pt idx="1882">
                  <c:v>43005</c:v>
                </c:pt>
                <c:pt idx="1883">
                  <c:v>43006</c:v>
                </c:pt>
                <c:pt idx="1884">
                  <c:v>43007</c:v>
                </c:pt>
                <c:pt idx="1885">
                  <c:v>43017</c:v>
                </c:pt>
                <c:pt idx="1886">
                  <c:v>43018</c:v>
                </c:pt>
                <c:pt idx="1887">
                  <c:v>43019</c:v>
                </c:pt>
                <c:pt idx="1888">
                  <c:v>43020</c:v>
                </c:pt>
                <c:pt idx="1889">
                  <c:v>43021</c:v>
                </c:pt>
                <c:pt idx="1890">
                  <c:v>43024</c:v>
                </c:pt>
                <c:pt idx="1891">
                  <c:v>43025</c:v>
                </c:pt>
                <c:pt idx="1892">
                  <c:v>43026</c:v>
                </c:pt>
                <c:pt idx="1893">
                  <c:v>43027</c:v>
                </c:pt>
                <c:pt idx="1894">
                  <c:v>43028</c:v>
                </c:pt>
                <c:pt idx="1895">
                  <c:v>43031</c:v>
                </c:pt>
                <c:pt idx="1896">
                  <c:v>43032</c:v>
                </c:pt>
                <c:pt idx="1897">
                  <c:v>43033</c:v>
                </c:pt>
                <c:pt idx="1898">
                  <c:v>43034</c:v>
                </c:pt>
                <c:pt idx="1899">
                  <c:v>43035</c:v>
                </c:pt>
                <c:pt idx="1900">
                  <c:v>43038</c:v>
                </c:pt>
                <c:pt idx="1901">
                  <c:v>43039</c:v>
                </c:pt>
                <c:pt idx="1902">
                  <c:v>43040</c:v>
                </c:pt>
                <c:pt idx="1903">
                  <c:v>43041</c:v>
                </c:pt>
                <c:pt idx="1904">
                  <c:v>43042</c:v>
                </c:pt>
                <c:pt idx="1905">
                  <c:v>43045</c:v>
                </c:pt>
                <c:pt idx="1906">
                  <c:v>43046</c:v>
                </c:pt>
                <c:pt idx="1907">
                  <c:v>43047</c:v>
                </c:pt>
                <c:pt idx="1908">
                  <c:v>43048</c:v>
                </c:pt>
                <c:pt idx="1909">
                  <c:v>43049</c:v>
                </c:pt>
                <c:pt idx="1910">
                  <c:v>43052</c:v>
                </c:pt>
                <c:pt idx="1911">
                  <c:v>43053</c:v>
                </c:pt>
                <c:pt idx="1912">
                  <c:v>43054</c:v>
                </c:pt>
                <c:pt idx="1913">
                  <c:v>43055</c:v>
                </c:pt>
                <c:pt idx="1914">
                  <c:v>43056</c:v>
                </c:pt>
                <c:pt idx="1915">
                  <c:v>43059</c:v>
                </c:pt>
                <c:pt idx="1916">
                  <c:v>43060</c:v>
                </c:pt>
                <c:pt idx="1917">
                  <c:v>43061</c:v>
                </c:pt>
                <c:pt idx="1918">
                  <c:v>43062</c:v>
                </c:pt>
                <c:pt idx="1919">
                  <c:v>43063</c:v>
                </c:pt>
                <c:pt idx="1920">
                  <c:v>43066</c:v>
                </c:pt>
                <c:pt idx="1921">
                  <c:v>43067</c:v>
                </c:pt>
                <c:pt idx="1922">
                  <c:v>43068</c:v>
                </c:pt>
                <c:pt idx="1923">
                  <c:v>43069</c:v>
                </c:pt>
                <c:pt idx="1924">
                  <c:v>43070</c:v>
                </c:pt>
                <c:pt idx="1925">
                  <c:v>43073</c:v>
                </c:pt>
                <c:pt idx="1926">
                  <c:v>43074</c:v>
                </c:pt>
                <c:pt idx="1927">
                  <c:v>43075</c:v>
                </c:pt>
                <c:pt idx="1928">
                  <c:v>43076</c:v>
                </c:pt>
                <c:pt idx="1929">
                  <c:v>43077</c:v>
                </c:pt>
                <c:pt idx="1930">
                  <c:v>43080</c:v>
                </c:pt>
                <c:pt idx="1931">
                  <c:v>43081</c:v>
                </c:pt>
                <c:pt idx="1932">
                  <c:v>43082</c:v>
                </c:pt>
                <c:pt idx="1933">
                  <c:v>43083</c:v>
                </c:pt>
                <c:pt idx="1934">
                  <c:v>43084</c:v>
                </c:pt>
                <c:pt idx="1935">
                  <c:v>43087</c:v>
                </c:pt>
                <c:pt idx="1936">
                  <c:v>43088</c:v>
                </c:pt>
                <c:pt idx="1937">
                  <c:v>43089</c:v>
                </c:pt>
                <c:pt idx="1938">
                  <c:v>43090</c:v>
                </c:pt>
                <c:pt idx="1939">
                  <c:v>43091</c:v>
                </c:pt>
                <c:pt idx="1940">
                  <c:v>43094</c:v>
                </c:pt>
                <c:pt idx="1941">
                  <c:v>43095</c:v>
                </c:pt>
                <c:pt idx="1942">
                  <c:v>43096</c:v>
                </c:pt>
                <c:pt idx="1943">
                  <c:v>43097</c:v>
                </c:pt>
                <c:pt idx="1944">
                  <c:v>43098</c:v>
                </c:pt>
                <c:pt idx="1945">
                  <c:v>43102</c:v>
                </c:pt>
                <c:pt idx="1946">
                  <c:v>43103</c:v>
                </c:pt>
                <c:pt idx="1947">
                  <c:v>43104</c:v>
                </c:pt>
                <c:pt idx="1948">
                  <c:v>43105</c:v>
                </c:pt>
                <c:pt idx="1949">
                  <c:v>43108</c:v>
                </c:pt>
                <c:pt idx="1950">
                  <c:v>43109</c:v>
                </c:pt>
                <c:pt idx="1951">
                  <c:v>43110</c:v>
                </c:pt>
                <c:pt idx="1952">
                  <c:v>43111</c:v>
                </c:pt>
                <c:pt idx="1953">
                  <c:v>43112</c:v>
                </c:pt>
                <c:pt idx="1954">
                  <c:v>43115</c:v>
                </c:pt>
                <c:pt idx="1955">
                  <c:v>43116</c:v>
                </c:pt>
                <c:pt idx="1956">
                  <c:v>43117</c:v>
                </c:pt>
                <c:pt idx="1957">
                  <c:v>43118</c:v>
                </c:pt>
                <c:pt idx="1958">
                  <c:v>43119</c:v>
                </c:pt>
                <c:pt idx="1959">
                  <c:v>43122</c:v>
                </c:pt>
                <c:pt idx="1960">
                  <c:v>43123</c:v>
                </c:pt>
                <c:pt idx="1961">
                  <c:v>43124</c:v>
                </c:pt>
                <c:pt idx="1962">
                  <c:v>43125</c:v>
                </c:pt>
                <c:pt idx="1963">
                  <c:v>43126</c:v>
                </c:pt>
                <c:pt idx="1964">
                  <c:v>43129</c:v>
                </c:pt>
                <c:pt idx="1965">
                  <c:v>43130</c:v>
                </c:pt>
                <c:pt idx="1966">
                  <c:v>43131</c:v>
                </c:pt>
                <c:pt idx="1967">
                  <c:v>43132</c:v>
                </c:pt>
                <c:pt idx="1968">
                  <c:v>43133</c:v>
                </c:pt>
                <c:pt idx="1969">
                  <c:v>43136</c:v>
                </c:pt>
                <c:pt idx="1970">
                  <c:v>43137</c:v>
                </c:pt>
                <c:pt idx="1971">
                  <c:v>43138</c:v>
                </c:pt>
                <c:pt idx="1972">
                  <c:v>43139</c:v>
                </c:pt>
                <c:pt idx="1973">
                  <c:v>43140</c:v>
                </c:pt>
                <c:pt idx="1974">
                  <c:v>43143</c:v>
                </c:pt>
                <c:pt idx="1975">
                  <c:v>43144</c:v>
                </c:pt>
                <c:pt idx="1976">
                  <c:v>43145</c:v>
                </c:pt>
                <c:pt idx="1977">
                  <c:v>43153</c:v>
                </c:pt>
                <c:pt idx="1978">
                  <c:v>43154</c:v>
                </c:pt>
                <c:pt idx="1979">
                  <c:v>43157</c:v>
                </c:pt>
                <c:pt idx="1980">
                  <c:v>43158</c:v>
                </c:pt>
                <c:pt idx="1981">
                  <c:v>43159</c:v>
                </c:pt>
                <c:pt idx="1982">
                  <c:v>43160</c:v>
                </c:pt>
                <c:pt idx="1983">
                  <c:v>43161</c:v>
                </c:pt>
                <c:pt idx="1984">
                  <c:v>43164</c:v>
                </c:pt>
                <c:pt idx="1985">
                  <c:v>43165</c:v>
                </c:pt>
                <c:pt idx="1986">
                  <c:v>43166</c:v>
                </c:pt>
                <c:pt idx="1987">
                  <c:v>43167</c:v>
                </c:pt>
                <c:pt idx="1988">
                  <c:v>43168</c:v>
                </c:pt>
                <c:pt idx="1989">
                  <c:v>43171</c:v>
                </c:pt>
                <c:pt idx="1990">
                  <c:v>43172</c:v>
                </c:pt>
                <c:pt idx="1991">
                  <c:v>43173</c:v>
                </c:pt>
                <c:pt idx="1992">
                  <c:v>43174</c:v>
                </c:pt>
                <c:pt idx="1993">
                  <c:v>43175</c:v>
                </c:pt>
                <c:pt idx="1994">
                  <c:v>43178</c:v>
                </c:pt>
                <c:pt idx="1995">
                  <c:v>43179</c:v>
                </c:pt>
                <c:pt idx="1996">
                  <c:v>43180</c:v>
                </c:pt>
                <c:pt idx="1997">
                  <c:v>43181</c:v>
                </c:pt>
                <c:pt idx="1998">
                  <c:v>43182</c:v>
                </c:pt>
                <c:pt idx="1999">
                  <c:v>43185</c:v>
                </c:pt>
                <c:pt idx="2000">
                  <c:v>43186</c:v>
                </c:pt>
                <c:pt idx="2001">
                  <c:v>43187</c:v>
                </c:pt>
                <c:pt idx="2002">
                  <c:v>43188</c:v>
                </c:pt>
                <c:pt idx="2003">
                  <c:v>43189</c:v>
                </c:pt>
                <c:pt idx="2004">
                  <c:v>43192</c:v>
                </c:pt>
                <c:pt idx="2005">
                  <c:v>43193</c:v>
                </c:pt>
                <c:pt idx="2006">
                  <c:v>43194</c:v>
                </c:pt>
                <c:pt idx="2007">
                  <c:v>43199</c:v>
                </c:pt>
                <c:pt idx="2008">
                  <c:v>43200</c:v>
                </c:pt>
                <c:pt idx="2009">
                  <c:v>43201</c:v>
                </c:pt>
                <c:pt idx="2010">
                  <c:v>43202</c:v>
                </c:pt>
                <c:pt idx="2011">
                  <c:v>43203</c:v>
                </c:pt>
                <c:pt idx="2012">
                  <c:v>43206</c:v>
                </c:pt>
                <c:pt idx="2013">
                  <c:v>43207</c:v>
                </c:pt>
                <c:pt idx="2014">
                  <c:v>43208</c:v>
                </c:pt>
                <c:pt idx="2015">
                  <c:v>43209</c:v>
                </c:pt>
                <c:pt idx="2016">
                  <c:v>43210</c:v>
                </c:pt>
                <c:pt idx="2017">
                  <c:v>43213</c:v>
                </c:pt>
                <c:pt idx="2018">
                  <c:v>43214</c:v>
                </c:pt>
                <c:pt idx="2019">
                  <c:v>43215</c:v>
                </c:pt>
                <c:pt idx="2020">
                  <c:v>43216</c:v>
                </c:pt>
                <c:pt idx="2021">
                  <c:v>43217</c:v>
                </c:pt>
                <c:pt idx="2022">
                  <c:v>43222</c:v>
                </c:pt>
                <c:pt idx="2023">
                  <c:v>43223</c:v>
                </c:pt>
                <c:pt idx="2024">
                  <c:v>43224</c:v>
                </c:pt>
                <c:pt idx="2025">
                  <c:v>43227</c:v>
                </c:pt>
                <c:pt idx="2026">
                  <c:v>43228</c:v>
                </c:pt>
                <c:pt idx="2027">
                  <c:v>43229</c:v>
                </c:pt>
                <c:pt idx="2028">
                  <c:v>43230</c:v>
                </c:pt>
                <c:pt idx="2029">
                  <c:v>43231</c:v>
                </c:pt>
                <c:pt idx="2030">
                  <c:v>43234</c:v>
                </c:pt>
                <c:pt idx="2031">
                  <c:v>43235</c:v>
                </c:pt>
                <c:pt idx="2032">
                  <c:v>43236</c:v>
                </c:pt>
                <c:pt idx="2033">
                  <c:v>43237</c:v>
                </c:pt>
                <c:pt idx="2034">
                  <c:v>43238</c:v>
                </c:pt>
                <c:pt idx="2035">
                  <c:v>43241</c:v>
                </c:pt>
                <c:pt idx="2036">
                  <c:v>43242</c:v>
                </c:pt>
                <c:pt idx="2037">
                  <c:v>43243</c:v>
                </c:pt>
                <c:pt idx="2038">
                  <c:v>43244</c:v>
                </c:pt>
                <c:pt idx="2039">
                  <c:v>43245</c:v>
                </c:pt>
                <c:pt idx="2040">
                  <c:v>43248</c:v>
                </c:pt>
                <c:pt idx="2041">
                  <c:v>43249</c:v>
                </c:pt>
                <c:pt idx="2042">
                  <c:v>43250</c:v>
                </c:pt>
                <c:pt idx="2043">
                  <c:v>43251</c:v>
                </c:pt>
                <c:pt idx="2044">
                  <c:v>43252</c:v>
                </c:pt>
                <c:pt idx="2045">
                  <c:v>43255</c:v>
                </c:pt>
                <c:pt idx="2046">
                  <c:v>43256</c:v>
                </c:pt>
                <c:pt idx="2047">
                  <c:v>43257</c:v>
                </c:pt>
                <c:pt idx="2048">
                  <c:v>43258</c:v>
                </c:pt>
                <c:pt idx="2049">
                  <c:v>43259</c:v>
                </c:pt>
                <c:pt idx="2050">
                  <c:v>43262</c:v>
                </c:pt>
                <c:pt idx="2051">
                  <c:v>43263</c:v>
                </c:pt>
                <c:pt idx="2052">
                  <c:v>43264</c:v>
                </c:pt>
                <c:pt idx="2053">
                  <c:v>43265</c:v>
                </c:pt>
                <c:pt idx="2054">
                  <c:v>43266</c:v>
                </c:pt>
                <c:pt idx="2055">
                  <c:v>43270</c:v>
                </c:pt>
                <c:pt idx="2056">
                  <c:v>43271</c:v>
                </c:pt>
                <c:pt idx="2057">
                  <c:v>43272</c:v>
                </c:pt>
                <c:pt idx="2058">
                  <c:v>43273</c:v>
                </c:pt>
                <c:pt idx="2059">
                  <c:v>43276</c:v>
                </c:pt>
                <c:pt idx="2060">
                  <c:v>43277</c:v>
                </c:pt>
                <c:pt idx="2061">
                  <c:v>43278</c:v>
                </c:pt>
                <c:pt idx="2062">
                  <c:v>43279</c:v>
                </c:pt>
                <c:pt idx="2063">
                  <c:v>43280</c:v>
                </c:pt>
                <c:pt idx="2064">
                  <c:v>43283</c:v>
                </c:pt>
                <c:pt idx="2065">
                  <c:v>43284</c:v>
                </c:pt>
                <c:pt idx="2066">
                  <c:v>43285</c:v>
                </c:pt>
                <c:pt idx="2067">
                  <c:v>43286</c:v>
                </c:pt>
                <c:pt idx="2068">
                  <c:v>43287</c:v>
                </c:pt>
                <c:pt idx="2069">
                  <c:v>43290</c:v>
                </c:pt>
                <c:pt idx="2070">
                  <c:v>43291</c:v>
                </c:pt>
                <c:pt idx="2071">
                  <c:v>43292</c:v>
                </c:pt>
                <c:pt idx="2072">
                  <c:v>43293</c:v>
                </c:pt>
                <c:pt idx="2073">
                  <c:v>43294</c:v>
                </c:pt>
                <c:pt idx="2074">
                  <c:v>43297</c:v>
                </c:pt>
                <c:pt idx="2075">
                  <c:v>43298</c:v>
                </c:pt>
                <c:pt idx="2076">
                  <c:v>43299</c:v>
                </c:pt>
                <c:pt idx="2077">
                  <c:v>43300</c:v>
                </c:pt>
                <c:pt idx="2078">
                  <c:v>43301</c:v>
                </c:pt>
                <c:pt idx="2079">
                  <c:v>43304</c:v>
                </c:pt>
                <c:pt idx="2080">
                  <c:v>43305</c:v>
                </c:pt>
                <c:pt idx="2081">
                  <c:v>43306</c:v>
                </c:pt>
                <c:pt idx="2082">
                  <c:v>43307</c:v>
                </c:pt>
                <c:pt idx="2083">
                  <c:v>43308</c:v>
                </c:pt>
                <c:pt idx="2084">
                  <c:v>43311</c:v>
                </c:pt>
                <c:pt idx="2085">
                  <c:v>43312</c:v>
                </c:pt>
                <c:pt idx="2086">
                  <c:v>43313</c:v>
                </c:pt>
                <c:pt idx="2087">
                  <c:v>43314</c:v>
                </c:pt>
                <c:pt idx="2088">
                  <c:v>43315</c:v>
                </c:pt>
                <c:pt idx="2089">
                  <c:v>43318</c:v>
                </c:pt>
                <c:pt idx="2090">
                  <c:v>43319</c:v>
                </c:pt>
                <c:pt idx="2091">
                  <c:v>43320</c:v>
                </c:pt>
                <c:pt idx="2092">
                  <c:v>43321</c:v>
                </c:pt>
                <c:pt idx="2093">
                  <c:v>43322</c:v>
                </c:pt>
                <c:pt idx="2094">
                  <c:v>43325</c:v>
                </c:pt>
                <c:pt idx="2095">
                  <c:v>43326</c:v>
                </c:pt>
                <c:pt idx="2096">
                  <c:v>43327</c:v>
                </c:pt>
                <c:pt idx="2097">
                  <c:v>43328</c:v>
                </c:pt>
                <c:pt idx="2098">
                  <c:v>43329</c:v>
                </c:pt>
                <c:pt idx="2099">
                  <c:v>43332</c:v>
                </c:pt>
                <c:pt idx="2100">
                  <c:v>43333</c:v>
                </c:pt>
                <c:pt idx="2101">
                  <c:v>43334</c:v>
                </c:pt>
                <c:pt idx="2102">
                  <c:v>43335</c:v>
                </c:pt>
                <c:pt idx="2103">
                  <c:v>43336</c:v>
                </c:pt>
                <c:pt idx="2104">
                  <c:v>43339</c:v>
                </c:pt>
                <c:pt idx="2105">
                  <c:v>43340</c:v>
                </c:pt>
                <c:pt idx="2106">
                  <c:v>43341</c:v>
                </c:pt>
                <c:pt idx="2107">
                  <c:v>43342</c:v>
                </c:pt>
                <c:pt idx="2108">
                  <c:v>43343</c:v>
                </c:pt>
                <c:pt idx="2109">
                  <c:v>43346</c:v>
                </c:pt>
                <c:pt idx="2110">
                  <c:v>43347</c:v>
                </c:pt>
                <c:pt idx="2111">
                  <c:v>43348</c:v>
                </c:pt>
                <c:pt idx="2112">
                  <c:v>43349</c:v>
                </c:pt>
                <c:pt idx="2113">
                  <c:v>43350</c:v>
                </c:pt>
                <c:pt idx="2114">
                  <c:v>43353</c:v>
                </c:pt>
                <c:pt idx="2115">
                  <c:v>43354</c:v>
                </c:pt>
                <c:pt idx="2116">
                  <c:v>43355</c:v>
                </c:pt>
                <c:pt idx="2117">
                  <c:v>43356</c:v>
                </c:pt>
                <c:pt idx="2118">
                  <c:v>43357</c:v>
                </c:pt>
                <c:pt idx="2119">
                  <c:v>43360</c:v>
                </c:pt>
                <c:pt idx="2120">
                  <c:v>43361</c:v>
                </c:pt>
                <c:pt idx="2121">
                  <c:v>43362</c:v>
                </c:pt>
                <c:pt idx="2122">
                  <c:v>43363</c:v>
                </c:pt>
                <c:pt idx="2123">
                  <c:v>43364</c:v>
                </c:pt>
                <c:pt idx="2124">
                  <c:v>43368</c:v>
                </c:pt>
                <c:pt idx="2125">
                  <c:v>43369</c:v>
                </c:pt>
                <c:pt idx="2126">
                  <c:v>43370</c:v>
                </c:pt>
                <c:pt idx="2127">
                  <c:v>43371</c:v>
                </c:pt>
                <c:pt idx="2128">
                  <c:v>43381</c:v>
                </c:pt>
                <c:pt idx="2129">
                  <c:v>43382</c:v>
                </c:pt>
                <c:pt idx="2130">
                  <c:v>43383</c:v>
                </c:pt>
                <c:pt idx="2131">
                  <c:v>43384</c:v>
                </c:pt>
                <c:pt idx="2132">
                  <c:v>43385</c:v>
                </c:pt>
                <c:pt idx="2133">
                  <c:v>43388</c:v>
                </c:pt>
                <c:pt idx="2134">
                  <c:v>43389</c:v>
                </c:pt>
                <c:pt idx="2135">
                  <c:v>43390</c:v>
                </c:pt>
                <c:pt idx="2136">
                  <c:v>43391</c:v>
                </c:pt>
                <c:pt idx="2137">
                  <c:v>43392</c:v>
                </c:pt>
                <c:pt idx="2138">
                  <c:v>43395</c:v>
                </c:pt>
                <c:pt idx="2139">
                  <c:v>43396</c:v>
                </c:pt>
                <c:pt idx="2140">
                  <c:v>43397</c:v>
                </c:pt>
                <c:pt idx="2141">
                  <c:v>43398</c:v>
                </c:pt>
                <c:pt idx="2142">
                  <c:v>43399</c:v>
                </c:pt>
                <c:pt idx="2143">
                  <c:v>43402</c:v>
                </c:pt>
                <c:pt idx="2144">
                  <c:v>43403</c:v>
                </c:pt>
                <c:pt idx="2145">
                  <c:v>43404</c:v>
                </c:pt>
                <c:pt idx="2146">
                  <c:v>43405</c:v>
                </c:pt>
                <c:pt idx="2147">
                  <c:v>43406</c:v>
                </c:pt>
                <c:pt idx="2148">
                  <c:v>43409</c:v>
                </c:pt>
                <c:pt idx="2149">
                  <c:v>43410</c:v>
                </c:pt>
                <c:pt idx="2150">
                  <c:v>43411</c:v>
                </c:pt>
                <c:pt idx="2151">
                  <c:v>43412</c:v>
                </c:pt>
                <c:pt idx="2152">
                  <c:v>43413</c:v>
                </c:pt>
                <c:pt idx="2153">
                  <c:v>43416</c:v>
                </c:pt>
                <c:pt idx="2154">
                  <c:v>43417</c:v>
                </c:pt>
                <c:pt idx="2155">
                  <c:v>43418</c:v>
                </c:pt>
                <c:pt idx="2156">
                  <c:v>43419</c:v>
                </c:pt>
                <c:pt idx="2157">
                  <c:v>43420</c:v>
                </c:pt>
                <c:pt idx="2158">
                  <c:v>43423</c:v>
                </c:pt>
                <c:pt idx="2159">
                  <c:v>43424</c:v>
                </c:pt>
                <c:pt idx="2160">
                  <c:v>43425</c:v>
                </c:pt>
                <c:pt idx="2161">
                  <c:v>43426</c:v>
                </c:pt>
                <c:pt idx="2162">
                  <c:v>43427</c:v>
                </c:pt>
                <c:pt idx="2163">
                  <c:v>43430</c:v>
                </c:pt>
                <c:pt idx="2164">
                  <c:v>43431</c:v>
                </c:pt>
                <c:pt idx="2165">
                  <c:v>43432</c:v>
                </c:pt>
                <c:pt idx="2166">
                  <c:v>43433</c:v>
                </c:pt>
                <c:pt idx="2167">
                  <c:v>43434</c:v>
                </c:pt>
                <c:pt idx="2168">
                  <c:v>43437</c:v>
                </c:pt>
                <c:pt idx="2169">
                  <c:v>43438</c:v>
                </c:pt>
                <c:pt idx="2170">
                  <c:v>43439</c:v>
                </c:pt>
                <c:pt idx="2171">
                  <c:v>43440</c:v>
                </c:pt>
                <c:pt idx="2172">
                  <c:v>43441</c:v>
                </c:pt>
                <c:pt idx="2173">
                  <c:v>43444</c:v>
                </c:pt>
                <c:pt idx="2174">
                  <c:v>43445</c:v>
                </c:pt>
                <c:pt idx="2175">
                  <c:v>43446</c:v>
                </c:pt>
                <c:pt idx="2176">
                  <c:v>43447</c:v>
                </c:pt>
                <c:pt idx="2177">
                  <c:v>43448</c:v>
                </c:pt>
                <c:pt idx="2178">
                  <c:v>43451</c:v>
                </c:pt>
                <c:pt idx="2179">
                  <c:v>43452</c:v>
                </c:pt>
                <c:pt idx="2180">
                  <c:v>43453</c:v>
                </c:pt>
                <c:pt idx="2181">
                  <c:v>43454</c:v>
                </c:pt>
                <c:pt idx="2182">
                  <c:v>43455</c:v>
                </c:pt>
                <c:pt idx="2183">
                  <c:v>43458</c:v>
                </c:pt>
                <c:pt idx="2184">
                  <c:v>43459</c:v>
                </c:pt>
                <c:pt idx="2185">
                  <c:v>43460</c:v>
                </c:pt>
                <c:pt idx="2186">
                  <c:v>43461</c:v>
                </c:pt>
                <c:pt idx="2187">
                  <c:v>43462</c:v>
                </c:pt>
                <c:pt idx="2188">
                  <c:v>43467</c:v>
                </c:pt>
                <c:pt idx="2189">
                  <c:v>43468</c:v>
                </c:pt>
                <c:pt idx="2190">
                  <c:v>43469</c:v>
                </c:pt>
                <c:pt idx="2191">
                  <c:v>43472</c:v>
                </c:pt>
                <c:pt idx="2192">
                  <c:v>43473</c:v>
                </c:pt>
                <c:pt idx="2193">
                  <c:v>43474</c:v>
                </c:pt>
                <c:pt idx="2194">
                  <c:v>43475</c:v>
                </c:pt>
                <c:pt idx="2195">
                  <c:v>43476</c:v>
                </c:pt>
                <c:pt idx="2196">
                  <c:v>43479</c:v>
                </c:pt>
                <c:pt idx="2197">
                  <c:v>43480</c:v>
                </c:pt>
                <c:pt idx="2198">
                  <c:v>43481</c:v>
                </c:pt>
                <c:pt idx="2199">
                  <c:v>43482</c:v>
                </c:pt>
                <c:pt idx="2200">
                  <c:v>43483</c:v>
                </c:pt>
                <c:pt idx="2201">
                  <c:v>43486</c:v>
                </c:pt>
                <c:pt idx="2202">
                  <c:v>43487</c:v>
                </c:pt>
                <c:pt idx="2203">
                  <c:v>43488</c:v>
                </c:pt>
                <c:pt idx="2204">
                  <c:v>43489</c:v>
                </c:pt>
                <c:pt idx="2205">
                  <c:v>43490</c:v>
                </c:pt>
                <c:pt idx="2206">
                  <c:v>43493</c:v>
                </c:pt>
                <c:pt idx="2207">
                  <c:v>43494</c:v>
                </c:pt>
                <c:pt idx="2208">
                  <c:v>43495</c:v>
                </c:pt>
                <c:pt idx="2209">
                  <c:v>43496</c:v>
                </c:pt>
                <c:pt idx="2210">
                  <c:v>43497</c:v>
                </c:pt>
                <c:pt idx="2211">
                  <c:v>43507</c:v>
                </c:pt>
                <c:pt idx="2212">
                  <c:v>43508</c:v>
                </c:pt>
                <c:pt idx="2213">
                  <c:v>43509</c:v>
                </c:pt>
                <c:pt idx="2214">
                  <c:v>43510</c:v>
                </c:pt>
                <c:pt idx="2215">
                  <c:v>43511</c:v>
                </c:pt>
                <c:pt idx="2216">
                  <c:v>43514</c:v>
                </c:pt>
                <c:pt idx="2217">
                  <c:v>43515</c:v>
                </c:pt>
                <c:pt idx="2218">
                  <c:v>43516</c:v>
                </c:pt>
                <c:pt idx="2219">
                  <c:v>43517</c:v>
                </c:pt>
                <c:pt idx="2220">
                  <c:v>43518</c:v>
                </c:pt>
                <c:pt idx="2221">
                  <c:v>43521</c:v>
                </c:pt>
                <c:pt idx="2222">
                  <c:v>43522</c:v>
                </c:pt>
                <c:pt idx="2223">
                  <c:v>43523</c:v>
                </c:pt>
                <c:pt idx="2224">
                  <c:v>43524</c:v>
                </c:pt>
                <c:pt idx="2225">
                  <c:v>43525</c:v>
                </c:pt>
                <c:pt idx="2226">
                  <c:v>43528</c:v>
                </c:pt>
                <c:pt idx="2227">
                  <c:v>43529</c:v>
                </c:pt>
                <c:pt idx="2228">
                  <c:v>43530</c:v>
                </c:pt>
                <c:pt idx="2229">
                  <c:v>43531</c:v>
                </c:pt>
                <c:pt idx="2230">
                  <c:v>43532</c:v>
                </c:pt>
                <c:pt idx="2231">
                  <c:v>43535</c:v>
                </c:pt>
                <c:pt idx="2232">
                  <c:v>43536</c:v>
                </c:pt>
                <c:pt idx="2233">
                  <c:v>43537</c:v>
                </c:pt>
                <c:pt idx="2234">
                  <c:v>43538</c:v>
                </c:pt>
                <c:pt idx="2235">
                  <c:v>43539</c:v>
                </c:pt>
                <c:pt idx="2236">
                  <c:v>43542</c:v>
                </c:pt>
                <c:pt idx="2237">
                  <c:v>43543</c:v>
                </c:pt>
                <c:pt idx="2238">
                  <c:v>43544</c:v>
                </c:pt>
                <c:pt idx="2239">
                  <c:v>43545</c:v>
                </c:pt>
                <c:pt idx="2240">
                  <c:v>43546</c:v>
                </c:pt>
                <c:pt idx="2241">
                  <c:v>43549</c:v>
                </c:pt>
                <c:pt idx="2242">
                  <c:v>43550</c:v>
                </c:pt>
                <c:pt idx="2243">
                  <c:v>43551</c:v>
                </c:pt>
                <c:pt idx="2244">
                  <c:v>43552</c:v>
                </c:pt>
                <c:pt idx="2245">
                  <c:v>43553</c:v>
                </c:pt>
                <c:pt idx="2246">
                  <c:v>43556</c:v>
                </c:pt>
                <c:pt idx="2247">
                  <c:v>43557</c:v>
                </c:pt>
                <c:pt idx="2248">
                  <c:v>43558</c:v>
                </c:pt>
                <c:pt idx="2249">
                  <c:v>43559</c:v>
                </c:pt>
                <c:pt idx="2250">
                  <c:v>43563</c:v>
                </c:pt>
                <c:pt idx="2251">
                  <c:v>43564</c:v>
                </c:pt>
                <c:pt idx="2252">
                  <c:v>43565</c:v>
                </c:pt>
                <c:pt idx="2253">
                  <c:v>43566</c:v>
                </c:pt>
                <c:pt idx="2254">
                  <c:v>43567</c:v>
                </c:pt>
                <c:pt idx="2255">
                  <c:v>43570</c:v>
                </c:pt>
                <c:pt idx="2256">
                  <c:v>43571</c:v>
                </c:pt>
                <c:pt idx="2257">
                  <c:v>43572</c:v>
                </c:pt>
                <c:pt idx="2258">
                  <c:v>43573</c:v>
                </c:pt>
                <c:pt idx="2259">
                  <c:v>43574</c:v>
                </c:pt>
                <c:pt idx="2260">
                  <c:v>43577</c:v>
                </c:pt>
                <c:pt idx="2261">
                  <c:v>43578</c:v>
                </c:pt>
                <c:pt idx="2262">
                  <c:v>43579</c:v>
                </c:pt>
                <c:pt idx="2263">
                  <c:v>43580</c:v>
                </c:pt>
                <c:pt idx="2264">
                  <c:v>43581</c:v>
                </c:pt>
                <c:pt idx="2265">
                  <c:v>43584</c:v>
                </c:pt>
                <c:pt idx="2266">
                  <c:v>43585</c:v>
                </c:pt>
                <c:pt idx="2267">
                  <c:v>43591</c:v>
                </c:pt>
                <c:pt idx="2268">
                  <c:v>43592</c:v>
                </c:pt>
                <c:pt idx="2269">
                  <c:v>43593</c:v>
                </c:pt>
                <c:pt idx="2270">
                  <c:v>43594</c:v>
                </c:pt>
                <c:pt idx="2271">
                  <c:v>43595</c:v>
                </c:pt>
                <c:pt idx="2272">
                  <c:v>43598</c:v>
                </c:pt>
                <c:pt idx="2273">
                  <c:v>43599</c:v>
                </c:pt>
                <c:pt idx="2274">
                  <c:v>43600</c:v>
                </c:pt>
                <c:pt idx="2275">
                  <c:v>43601</c:v>
                </c:pt>
                <c:pt idx="2276">
                  <c:v>43602</c:v>
                </c:pt>
                <c:pt idx="2277">
                  <c:v>43605</c:v>
                </c:pt>
                <c:pt idx="2278">
                  <c:v>43606</c:v>
                </c:pt>
                <c:pt idx="2279">
                  <c:v>43607</c:v>
                </c:pt>
                <c:pt idx="2280">
                  <c:v>43608</c:v>
                </c:pt>
                <c:pt idx="2281">
                  <c:v>43609</c:v>
                </c:pt>
                <c:pt idx="2282">
                  <c:v>43612</c:v>
                </c:pt>
                <c:pt idx="2283">
                  <c:v>43613</c:v>
                </c:pt>
                <c:pt idx="2284">
                  <c:v>43614</c:v>
                </c:pt>
                <c:pt idx="2285">
                  <c:v>43615</c:v>
                </c:pt>
                <c:pt idx="2286">
                  <c:v>43616</c:v>
                </c:pt>
                <c:pt idx="2287">
                  <c:v>43619</c:v>
                </c:pt>
                <c:pt idx="2288">
                  <c:v>43620</c:v>
                </c:pt>
                <c:pt idx="2289">
                  <c:v>43621</c:v>
                </c:pt>
                <c:pt idx="2290">
                  <c:v>43622</c:v>
                </c:pt>
                <c:pt idx="2291">
                  <c:v>43626</c:v>
                </c:pt>
                <c:pt idx="2292">
                  <c:v>43627</c:v>
                </c:pt>
                <c:pt idx="2293">
                  <c:v>43628</c:v>
                </c:pt>
                <c:pt idx="2294">
                  <c:v>43629</c:v>
                </c:pt>
                <c:pt idx="2295">
                  <c:v>43630</c:v>
                </c:pt>
                <c:pt idx="2296">
                  <c:v>43633</c:v>
                </c:pt>
                <c:pt idx="2297">
                  <c:v>43634</c:v>
                </c:pt>
                <c:pt idx="2298">
                  <c:v>43635</c:v>
                </c:pt>
                <c:pt idx="2299">
                  <c:v>43636</c:v>
                </c:pt>
                <c:pt idx="2300">
                  <c:v>43637</c:v>
                </c:pt>
                <c:pt idx="2301">
                  <c:v>43640</c:v>
                </c:pt>
                <c:pt idx="2302">
                  <c:v>43641</c:v>
                </c:pt>
                <c:pt idx="2303">
                  <c:v>43642</c:v>
                </c:pt>
                <c:pt idx="2304">
                  <c:v>43643</c:v>
                </c:pt>
                <c:pt idx="2305">
                  <c:v>43644</c:v>
                </c:pt>
                <c:pt idx="2306">
                  <c:v>43647</c:v>
                </c:pt>
                <c:pt idx="2307">
                  <c:v>43648</c:v>
                </c:pt>
                <c:pt idx="2308">
                  <c:v>43649</c:v>
                </c:pt>
                <c:pt idx="2309">
                  <c:v>43650</c:v>
                </c:pt>
                <c:pt idx="2310">
                  <c:v>43651</c:v>
                </c:pt>
                <c:pt idx="2311">
                  <c:v>43654</c:v>
                </c:pt>
                <c:pt idx="2312">
                  <c:v>43655</c:v>
                </c:pt>
                <c:pt idx="2313">
                  <c:v>43656</c:v>
                </c:pt>
                <c:pt idx="2314">
                  <c:v>43657</c:v>
                </c:pt>
                <c:pt idx="2315">
                  <c:v>43658</c:v>
                </c:pt>
                <c:pt idx="2316">
                  <c:v>43661</c:v>
                </c:pt>
                <c:pt idx="2317">
                  <c:v>43662</c:v>
                </c:pt>
                <c:pt idx="2318">
                  <c:v>43663</c:v>
                </c:pt>
                <c:pt idx="2319">
                  <c:v>43664</c:v>
                </c:pt>
                <c:pt idx="2320">
                  <c:v>43665</c:v>
                </c:pt>
                <c:pt idx="2321">
                  <c:v>43668</c:v>
                </c:pt>
                <c:pt idx="2322">
                  <c:v>43669</c:v>
                </c:pt>
                <c:pt idx="2323">
                  <c:v>43670</c:v>
                </c:pt>
                <c:pt idx="2324">
                  <c:v>43671</c:v>
                </c:pt>
                <c:pt idx="2325">
                  <c:v>43672</c:v>
                </c:pt>
                <c:pt idx="2326">
                  <c:v>43675</c:v>
                </c:pt>
                <c:pt idx="2327">
                  <c:v>43676</c:v>
                </c:pt>
                <c:pt idx="2328">
                  <c:v>43677</c:v>
                </c:pt>
                <c:pt idx="2329">
                  <c:v>43678</c:v>
                </c:pt>
                <c:pt idx="2330">
                  <c:v>43679</c:v>
                </c:pt>
                <c:pt idx="2331">
                  <c:v>43682</c:v>
                </c:pt>
                <c:pt idx="2332">
                  <c:v>43683</c:v>
                </c:pt>
                <c:pt idx="2333">
                  <c:v>43684</c:v>
                </c:pt>
                <c:pt idx="2334">
                  <c:v>43685</c:v>
                </c:pt>
                <c:pt idx="2335">
                  <c:v>43686</c:v>
                </c:pt>
                <c:pt idx="2336">
                  <c:v>43689</c:v>
                </c:pt>
                <c:pt idx="2337">
                  <c:v>43690</c:v>
                </c:pt>
                <c:pt idx="2338">
                  <c:v>43691</c:v>
                </c:pt>
                <c:pt idx="2339">
                  <c:v>43692</c:v>
                </c:pt>
                <c:pt idx="2340">
                  <c:v>43693</c:v>
                </c:pt>
                <c:pt idx="2341">
                  <c:v>43696</c:v>
                </c:pt>
                <c:pt idx="2342">
                  <c:v>43697</c:v>
                </c:pt>
                <c:pt idx="2343">
                  <c:v>43698</c:v>
                </c:pt>
                <c:pt idx="2344">
                  <c:v>43699</c:v>
                </c:pt>
                <c:pt idx="2345">
                  <c:v>43700</c:v>
                </c:pt>
                <c:pt idx="2346">
                  <c:v>43703</c:v>
                </c:pt>
                <c:pt idx="2347">
                  <c:v>43704</c:v>
                </c:pt>
                <c:pt idx="2348">
                  <c:v>43705</c:v>
                </c:pt>
                <c:pt idx="2349">
                  <c:v>43706</c:v>
                </c:pt>
                <c:pt idx="2350">
                  <c:v>43707</c:v>
                </c:pt>
                <c:pt idx="2351">
                  <c:v>43710</c:v>
                </c:pt>
                <c:pt idx="2352">
                  <c:v>43711</c:v>
                </c:pt>
                <c:pt idx="2353">
                  <c:v>43712</c:v>
                </c:pt>
                <c:pt idx="2354">
                  <c:v>43713</c:v>
                </c:pt>
                <c:pt idx="2355">
                  <c:v>43714</c:v>
                </c:pt>
                <c:pt idx="2356">
                  <c:v>43717</c:v>
                </c:pt>
                <c:pt idx="2357">
                  <c:v>43718</c:v>
                </c:pt>
                <c:pt idx="2358">
                  <c:v>43719</c:v>
                </c:pt>
                <c:pt idx="2359">
                  <c:v>43720</c:v>
                </c:pt>
                <c:pt idx="2360">
                  <c:v>43724</c:v>
                </c:pt>
                <c:pt idx="2361">
                  <c:v>43725</c:v>
                </c:pt>
                <c:pt idx="2362">
                  <c:v>43726</c:v>
                </c:pt>
                <c:pt idx="2363">
                  <c:v>43727</c:v>
                </c:pt>
                <c:pt idx="2364">
                  <c:v>43728</c:v>
                </c:pt>
                <c:pt idx="2365">
                  <c:v>43731</c:v>
                </c:pt>
                <c:pt idx="2366">
                  <c:v>43732</c:v>
                </c:pt>
                <c:pt idx="2367">
                  <c:v>43733</c:v>
                </c:pt>
                <c:pt idx="2368">
                  <c:v>43734</c:v>
                </c:pt>
                <c:pt idx="2369">
                  <c:v>43735</c:v>
                </c:pt>
                <c:pt idx="2370">
                  <c:v>43738</c:v>
                </c:pt>
                <c:pt idx="2371">
                  <c:v>43746</c:v>
                </c:pt>
                <c:pt idx="2372">
                  <c:v>43747</c:v>
                </c:pt>
                <c:pt idx="2373">
                  <c:v>43748</c:v>
                </c:pt>
                <c:pt idx="2374">
                  <c:v>43749</c:v>
                </c:pt>
                <c:pt idx="2375">
                  <c:v>43752</c:v>
                </c:pt>
                <c:pt idx="2376">
                  <c:v>43753</c:v>
                </c:pt>
                <c:pt idx="2377">
                  <c:v>43754</c:v>
                </c:pt>
                <c:pt idx="2378">
                  <c:v>43755</c:v>
                </c:pt>
                <c:pt idx="2379">
                  <c:v>43756</c:v>
                </c:pt>
                <c:pt idx="2380">
                  <c:v>43759</c:v>
                </c:pt>
                <c:pt idx="2381">
                  <c:v>43760</c:v>
                </c:pt>
                <c:pt idx="2382">
                  <c:v>43761</c:v>
                </c:pt>
                <c:pt idx="2383">
                  <c:v>43762</c:v>
                </c:pt>
                <c:pt idx="2384">
                  <c:v>43763</c:v>
                </c:pt>
                <c:pt idx="2385">
                  <c:v>43766</c:v>
                </c:pt>
                <c:pt idx="2386">
                  <c:v>43767</c:v>
                </c:pt>
                <c:pt idx="2387">
                  <c:v>43768</c:v>
                </c:pt>
                <c:pt idx="2388">
                  <c:v>43769</c:v>
                </c:pt>
                <c:pt idx="2389">
                  <c:v>43770</c:v>
                </c:pt>
                <c:pt idx="2390">
                  <c:v>43773</c:v>
                </c:pt>
                <c:pt idx="2391">
                  <c:v>43774</c:v>
                </c:pt>
                <c:pt idx="2392">
                  <c:v>43775</c:v>
                </c:pt>
                <c:pt idx="2393">
                  <c:v>43776</c:v>
                </c:pt>
                <c:pt idx="2394">
                  <c:v>43777</c:v>
                </c:pt>
                <c:pt idx="2395">
                  <c:v>43780</c:v>
                </c:pt>
                <c:pt idx="2396">
                  <c:v>43781</c:v>
                </c:pt>
                <c:pt idx="2397">
                  <c:v>43782</c:v>
                </c:pt>
                <c:pt idx="2398">
                  <c:v>43783</c:v>
                </c:pt>
                <c:pt idx="2399">
                  <c:v>43784</c:v>
                </c:pt>
                <c:pt idx="2400">
                  <c:v>43787</c:v>
                </c:pt>
                <c:pt idx="2401">
                  <c:v>43788</c:v>
                </c:pt>
                <c:pt idx="2402">
                  <c:v>43789</c:v>
                </c:pt>
                <c:pt idx="2403">
                  <c:v>43790</c:v>
                </c:pt>
                <c:pt idx="2404">
                  <c:v>43791</c:v>
                </c:pt>
                <c:pt idx="2405">
                  <c:v>43794</c:v>
                </c:pt>
                <c:pt idx="2406">
                  <c:v>43795</c:v>
                </c:pt>
                <c:pt idx="2407">
                  <c:v>43796</c:v>
                </c:pt>
                <c:pt idx="2408">
                  <c:v>43797</c:v>
                </c:pt>
                <c:pt idx="2409">
                  <c:v>43798</c:v>
                </c:pt>
                <c:pt idx="2410">
                  <c:v>43801</c:v>
                </c:pt>
                <c:pt idx="2411">
                  <c:v>43802</c:v>
                </c:pt>
                <c:pt idx="2412">
                  <c:v>43803</c:v>
                </c:pt>
                <c:pt idx="2413">
                  <c:v>43804</c:v>
                </c:pt>
                <c:pt idx="2414">
                  <c:v>43805</c:v>
                </c:pt>
                <c:pt idx="2415">
                  <c:v>43808</c:v>
                </c:pt>
                <c:pt idx="2416">
                  <c:v>43809</c:v>
                </c:pt>
                <c:pt idx="2417">
                  <c:v>43810</c:v>
                </c:pt>
                <c:pt idx="2418">
                  <c:v>43811</c:v>
                </c:pt>
                <c:pt idx="2419">
                  <c:v>43812</c:v>
                </c:pt>
                <c:pt idx="2420">
                  <c:v>43815</c:v>
                </c:pt>
                <c:pt idx="2421">
                  <c:v>43816</c:v>
                </c:pt>
                <c:pt idx="2422">
                  <c:v>43817</c:v>
                </c:pt>
                <c:pt idx="2423">
                  <c:v>43818</c:v>
                </c:pt>
                <c:pt idx="2424">
                  <c:v>43819</c:v>
                </c:pt>
                <c:pt idx="2425">
                  <c:v>43822</c:v>
                </c:pt>
                <c:pt idx="2426">
                  <c:v>43823</c:v>
                </c:pt>
                <c:pt idx="2427">
                  <c:v>43824</c:v>
                </c:pt>
                <c:pt idx="2428">
                  <c:v>43825</c:v>
                </c:pt>
                <c:pt idx="2429">
                  <c:v>43826</c:v>
                </c:pt>
                <c:pt idx="2430">
                  <c:v>43829</c:v>
                </c:pt>
                <c:pt idx="2431">
                  <c:v>43830</c:v>
                </c:pt>
                <c:pt idx="2432">
                  <c:v>43832</c:v>
                </c:pt>
                <c:pt idx="2433">
                  <c:v>43833</c:v>
                </c:pt>
                <c:pt idx="2434">
                  <c:v>43836</c:v>
                </c:pt>
                <c:pt idx="2435">
                  <c:v>43837</c:v>
                </c:pt>
                <c:pt idx="2436">
                  <c:v>43838</c:v>
                </c:pt>
                <c:pt idx="2437">
                  <c:v>43839</c:v>
                </c:pt>
                <c:pt idx="2438">
                  <c:v>43840</c:v>
                </c:pt>
                <c:pt idx="2439">
                  <c:v>43843</c:v>
                </c:pt>
                <c:pt idx="2440">
                  <c:v>43844</c:v>
                </c:pt>
                <c:pt idx="2441">
                  <c:v>43845</c:v>
                </c:pt>
                <c:pt idx="2442">
                  <c:v>43846</c:v>
                </c:pt>
                <c:pt idx="2443">
                  <c:v>43847</c:v>
                </c:pt>
                <c:pt idx="2444">
                  <c:v>43850</c:v>
                </c:pt>
                <c:pt idx="2445">
                  <c:v>43851</c:v>
                </c:pt>
                <c:pt idx="2446">
                  <c:v>43852</c:v>
                </c:pt>
                <c:pt idx="2447">
                  <c:v>43853</c:v>
                </c:pt>
                <c:pt idx="2448">
                  <c:v>43864</c:v>
                </c:pt>
                <c:pt idx="2449">
                  <c:v>43865</c:v>
                </c:pt>
                <c:pt idx="2450">
                  <c:v>43866</c:v>
                </c:pt>
                <c:pt idx="2451">
                  <c:v>43867</c:v>
                </c:pt>
                <c:pt idx="2452">
                  <c:v>43868</c:v>
                </c:pt>
                <c:pt idx="2453">
                  <c:v>43871</c:v>
                </c:pt>
                <c:pt idx="2454">
                  <c:v>43872</c:v>
                </c:pt>
                <c:pt idx="2455">
                  <c:v>43873</c:v>
                </c:pt>
                <c:pt idx="2456">
                  <c:v>43874</c:v>
                </c:pt>
                <c:pt idx="2457">
                  <c:v>43875</c:v>
                </c:pt>
                <c:pt idx="2458">
                  <c:v>43878</c:v>
                </c:pt>
                <c:pt idx="2459">
                  <c:v>43879</c:v>
                </c:pt>
                <c:pt idx="2460">
                  <c:v>43880</c:v>
                </c:pt>
                <c:pt idx="2461">
                  <c:v>43881</c:v>
                </c:pt>
                <c:pt idx="2462">
                  <c:v>43882</c:v>
                </c:pt>
                <c:pt idx="2463">
                  <c:v>43885</c:v>
                </c:pt>
                <c:pt idx="2464">
                  <c:v>43886</c:v>
                </c:pt>
                <c:pt idx="2465">
                  <c:v>43887</c:v>
                </c:pt>
                <c:pt idx="2466">
                  <c:v>43888</c:v>
                </c:pt>
                <c:pt idx="2467">
                  <c:v>43889</c:v>
                </c:pt>
                <c:pt idx="2468">
                  <c:v>43892</c:v>
                </c:pt>
                <c:pt idx="2469">
                  <c:v>43893</c:v>
                </c:pt>
                <c:pt idx="2470">
                  <c:v>43894</c:v>
                </c:pt>
                <c:pt idx="2471">
                  <c:v>43895</c:v>
                </c:pt>
                <c:pt idx="2472">
                  <c:v>43896</c:v>
                </c:pt>
                <c:pt idx="2473">
                  <c:v>43899</c:v>
                </c:pt>
                <c:pt idx="2474">
                  <c:v>43900</c:v>
                </c:pt>
                <c:pt idx="2475">
                  <c:v>43901</c:v>
                </c:pt>
                <c:pt idx="2476">
                  <c:v>43902</c:v>
                </c:pt>
                <c:pt idx="2477">
                  <c:v>43903</c:v>
                </c:pt>
                <c:pt idx="2478">
                  <c:v>43906</c:v>
                </c:pt>
                <c:pt idx="2479">
                  <c:v>43907</c:v>
                </c:pt>
                <c:pt idx="2480">
                  <c:v>43908</c:v>
                </c:pt>
                <c:pt idx="2481">
                  <c:v>43909</c:v>
                </c:pt>
                <c:pt idx="2482">
                  <c:v>43910</c:v>
                </c:pt>
                <c:pt idx="2483">
                  <c:v>43913</c:v>
                </c:pt>
                <c:pt idx="2484">
                  <c:v>43914</c:v>
                </c:pt>
                <c:pt idx="2485">
                  <c:v>43915</c:v>
                </c:pt>
                <c:pt idx="2486">
                  <c:v>43916</c:v>
                </c:pt>
                <c:pt idx="2487">
                  <c:v>43917</c:v>
                </c:pt>
                <c:pt idx="2488">
                  <c:v>43920</c:v>
                </c:pt>
                <c:pt idx="2489">
                  <c:v>43921</c:v>
                </c:pt>
                <c:pt idx="2490">
                  <c:v>43922</c:v>
                </c:pt>
                <c:pt idx="2491">
                  <c:v>43923</c:v>
                </c:pt>
                <c:pt idx="2492">
                  <c:v>43924</c:v>
                </c:pt>
                <c:pt idx="2493">
                  <c:v>43928</c:v>
                </c:pt>
                <c:pt idx="2494">
                  <c:v>43929</c:v>
                </c:pt>
                <c:pt idx="2495">
                  <c:v>43930</c:v>
                </c:pt>
                <c:pt idx="2496">
                  <c:v>43931</c:v>
                </c:pt>
                <c:pt idx="2497">
                  <c:v>43934</c:v>
                </c:pt>
                <c:pt idx="2498">
                  <c:v>43935</c:v>
                </c:pt>
                <c:pt idx="2499">
                  <c:v>43936</c:v>
                </c:pt>
                <c:pt idx="2500">
                  <c:v>43937</c:v>
                </c:pt>
                <c:pt idx="2501">
                  <c:v>43938</c:v>
                </c:pt>
                <c:pt idx="2502">
                  <c:v>43941</c:v>
                </c:pt>
                <c:pt idx="2503">
                  <c:v>43942</c:v>
                </c:pt>
                <c:pt idx="2504">
                  <c:v>43943</c:v>
                </c:pt>
                <c:pt idx="2505">
                  <c:v>43944</c:v>
                </c:pt>
                <c:pt idx="2506">
                  <c:v>43945</c:v>
                </c:pt>
                <c:pt idx="2507">
                  <c:v>43948</c:v>
                </c:pt>
                <c:pt idx="2508">
                  <c:v>43949</c:v>
                </c:pt>
                <c:pt idx="2509">
                  <c:v>43950</c:v>
                </c:pt>
                <c:pt idx="2510">
                  <c:v>43951</c:v>
                </c:pt>
                <c:pt idx="2511">
                  <c:v>43957</c:v>
                </c:pt>
                <c:pt idx="2512">
                  <c:v>43958</c:v>
                </c:pt>
                <c:pt idx="2513">
                  <c:v>43959</c:v>
                </c:pt>
                <c:pt idx="2514">
                  <c:v>43962</c:v>
                </c:pt>
                <c:pt idx="2515">
                  <c:v>43963</c:v>
                </c:pt>
                <c:pt idx="2516">
                  <c:v>43964</c:v>
                </c:pt>
                <c:pt idx="2517">
                  <c:v>43965</c:v>
                </c:pt>
                <c:pt idx="2518">
                  <c:v>43966</c:v>
                </c:pt>
                <c:pt idx="2519">
                  <c:v>43969</c:v>
                </c:pt>
                <c:pt idx="2520">
                  <c:v>43970</c:v>
                </c:pt>
                <c:pt idx="2521">
                  <c:v>43971</c:v>
                </c:pt>
                <c:pt idx="2522">
                  <c:v>43972</c:v>
                </c:pt>
                <c:pt idx="2523">
                  <c:v>43973</c:v>
                </c:pt>
                <c:pt idx="2524">
                  <c:v>43976</c:v>
                </c:pt>
                <c:pt idx="2525">
                  <c:v>43977</c:v>
                </c:pt>
                <c:pt idx="2526">
                  <c:v>43978</c:v>
                </c:pt>
                <c:pt idx="2527">
                  <c:v>43979</c:v>
                </c:pt>
                <c:pt idx="2528">
                  <c:v>43980</c:v>
                </c:pt>
                <c:pt idx="2529">
                  <c:v>43983</c:v>
                </c:pt>
                <c:pt idx="2530">
                  <c:v>43984</c:v>
                </c:pt>
                <c:pt idx="2531">
                  <c:v>43985</c:v>
                </c:pt>
                <c:pt idx="2532">
                  <c:v>43986</c:v>
                </c:pt>
                <c:pt idx="2533">
                  <c:v>43987</c:v>
                </c:pt>
                <c:pt idx="2534">
                  <c:v>43990</c:v>
                </c:pt>
                <c:pt idx="2535">
                  <c:v>43991</c:v>
                </c:pt>
                <c:pt idx="2536">
                  <c:v>43992</c:v>
                </c:pt>
                <c:pt idx="2537">
                  <c:v>43993</c:v>
                </c:pt>
                <c:pt idx="2538">
                  <c:v>43994</c:v>
                </c:pt>
                <c:pt idx="2539">
                  <c:v>43997</c:v>
                </c:pt>
                <c:pt idx="2540">
                  <c:v>43998</c:v>
                </c:pt>
                <c:pt idx="2541">
                  <c:v>43999</c:v>
                </c:pt>
                <c:pt idx="2542">
                  <c:v>44000</c:v>
                </c:pt>
                <c:pt idx="2543">
                  <c:v>44001</c:v>
                </c:pt>
                <c:pt idx="2544">
                  <c:v>44004</c:v>
                </c:pt>
                <c:pt idx="2545">
                  <c:v>44005</c:v>
                </c:pt>
                <c:pt idx="2546">
                  <c:v>44006</c:v>
                </c:pt>
                <c:pt idx="2547">
                  <c:v>44011</c:v>
                </c:pt>
                <c:pt idx="2548">
                  <c:v>44012</c:v>
                </c:pt>
                <c:pt idx="2549">
                  <c:v>44013</c:v>
                </c:pt>
                <c:pt idx="2550">
                  <c:v>44014</c:v>
                </c:pt>
                <c:pt idx="2551">
                  <c:v>44015</c:v>
                </c:pt>
                <c:pt idx="2552">
                  <c:v>44018</c:v>
                </c:pt>
                <c:pt idx="2553">
                  <c:v>44019</c:v>
                </c:pt>
                <c:pt idx="2554">
                  <c:v>44020</c:v>
                </c:pt>
                <c:pt idx="2555">
                  <c:v>44021</c:v>
                </c:pt>
                <c:pt idx="2556">
                  <c:v>44022</c:v>
                </c:pt>
                <c:pt idx="2557">
                  <c:v>44025</c:v>
                </c:pt>
                <c:pt idx="2558">
                  <c:v>44026</c:v>
                </c:pt>
                <c:pt idx="2559">
                  <c:v>44027</c:v>
                </c:pt>
                <c:pt idx="2560">
                  <c:v>44028</c:v>
                </c:pt>
                <c:pt idx="2561">
                  <c:v>44029</c:v>
                </c:pt>
                <c:pt idx="2562">
                  <c:v>44032</c:v>
                </c:pt>
                <c:pt idx="2563">
                  <c:v>44033</c:v>
                </c:pt>
                <c:pt idx="2564">
                  <c:v>44034</c:v>
                </c:pt>
                <c:pt idx="2565">
                  <c:v>44035</c:v>
                </c:pt>
                <c:pt idx="2566">
                  <c:v>44036</c:v>
                </c:pt>
                <c:pt idx="2567">
                  <c:v>44039</c:v>
                </c:pt>
                <c:pt idx="2568">
                  <c:v>44040</c:v>
                </c:pt>
                <c:pt idx="2569">
                  <c:v>44041</c:v>
                </c:pt>
                <c:pt idx="2570">
                  <c:v>44042</c:v>
                </c:pt>
                <c:pt idx="2571">
                  <c:v>44043</c:v>
                </c:pt>
                <c:pt idx="2572">
                  <c:v>44046</c:v>
                </c:pt>
                <c:pt idx="2573">
                  <c:v>44047</c:v>
                </c:pt>
                <c:pt idx="2574">
                  <c:v>44048</c:v>
                </c:pt>
                <c:pt idx="2575">
                  <c:v>44049</c:v>
                </c:pt>
                <c:pt idx="2576">
                  <c:v>44050</c:v>
                </c:pt>
                <c:pt idx="2577">
                  <c:v>44053</c:v>
                </c:pt>
                <c:pt idx="2578">
                  <c:v>44054</c:v>
                </c:pt>
                <c:pt idx="2579">
                  <c:v>44055</c:v>
                </c:pt>
                <c:pt idx="2580">
                  <c:v>44056</c:v>
                </c:pt>
                <c:pt idx="2581">
                  <c:v>44057</c:v>
                </c:pt>
                <c:pt idx="2582">
                  <c:v>44060</c:v>
                </c:pt>
                <c:pt idx="2583">
                  <c:v>44061</c:v>
                </c:pt>
                <c:pt idx="2584">
                  <c:v>44062</c:v>
                </c:pt>
                <c:pt idx="2585">
                  <c:v>44063</c:v>
                </c:pt>
                <c:pt idx="2586">
                  <c:v>44064</c:v>
                </c:pt>
                <c:pt idx="2587">
                  <c:v>44067</c:v>
                </c:pt>
                <c:pt idx="2588">
                  <c:v>44068</c:v>
                </c:pt>
                <c:pt idx="2589">
                  <c:v>44069</c:v>
                </c:pt>
                <c:pt idx="2590">
                  <c:v>44070</c:v>
                </c:pt>
                <c:pt idx="2591">
                  <c:v>44071</c:v>
                </c:pt>
                <c:pt idx="2592">
                  <c:v>44074</c:v>
                </c:pt>
              </c:numCache>
            </c:numRef>
          </c:cat>
          <c:val>
            <c:numRef>
              <c:f>[报告图表.xlsx]技术面精选!$D$2:$D$2594</c:f>
              <c:numCache>
                <c:formatCode>General</c:formatCode>
                <c:ptCount val="2593"/>
                <c:pt idx="0">
                  <c:v>1</c:v>
                </c:pt>
                <c:pt idx="1">
                  <c:v>1.002680204983893</c:v>
                </c:pt>
                <c:pt idx="2">
                  <c:v>1.003339096769466</c:v>
                </c:pt>
                <c:pt idx="3">
                  <c:v>0.99359611401237102</c:v>
                </c:pt>
                <c:pt idx="4">
                  <c:v>0.99404501329617878</c:v>
                </c:pt>
                <c:pt idx="5">
                  <c:v>0.99688048566403298</c:v>
                </c:pt>
                <c:pt idx="6">
                  <c:v>0.99889610128315853</c:v>
                </c:pt>
                <c:pt idx="7">
                  <c:v>1.0037193571665071</c:v>
                </c:pt>
                <c:pt idx="8">
                  <c:v>1.004492862574532</c:v>
                </c:pt>
                <c:pt idx="9">
                  <c:v>1.0034082072018731</c:v>
                </c:pt>
                <c:pt idx="10">
                  <c:v>1.0065118601984171</c:v>
                </c:pt>
                <c:pt idx="11">
                  <c:v>1.0084634305497211</c:v>
                </c:pt>
                <c:pt idx="12">
                  <c:v>1.0078626504708481</c:v>
                </c:pt>
                <c:pt idx="13">
                  <c:v>1.0094839974058401</c:v>
                </c:pt>
                <c:pt idx="14">
                  <c:v>1.0120464067722399</c:v>
                </c:pt>
                <c:pt idx="15">
                  <c:v>1.0121469012967339</c:v>
                </c:pt>
                <c:pt idx="16">
                  <c:v>1.009523999724131</c:v>
                </c:pt>
                <c:pt idx="17">
                  <c:v>1.021150673001384</c:v>
                </c:pt>
                <c:pt idx="18">
                  <c:v>1.03235150402159</c:v>
                </c:pt>
                <c:pt idx="19">
                  <c:v>1.038610783735135</c:v>
                </c:pt>
                <c:pt idx="20">
                  <c:v>1.035077968147867</c:v>
                </c:pt>
                <c:pt idx="21">
                  <c:v>1.0513359447686541</c:v>
                </c:pt>
                <c:pt idx="22">
                  <c:v>1.0593160786578271</c:v>
                </c:pt>
                <c:pt idx="23">
                  <c:v>1.054458947681552</c:v>
                </c:pt>
                <c:pt idx="24">
                  <c:v>1.0466634018363039</c:v>
                </c:pt>
                <c:pt idx="25">
                  <c:v>1.0538345220113099</c:v>
                </c:pt>
                <c:pt idx="26">
                  <c:v>1.0534375531641469</c:v>
                </c:pt>
                <c:pt idx="27">
                  <c:v>1.050575713996571</c:v>
                </c:pt>
                <c:pt idx="28">
                  <c:v>1.05541742589552</c:v>
                </c:pt>
                <c:pt idx="29">
                  <c:v>1.065190603096811</c:v>
                </c:pt>
                <c:pt idx="30">
                  <c:v>1.068533929211315</c:v>
                </c:pt>
                <c:pt idx="31">
                  <c:v>1.0631657352551811</c:v>
                </c:pt>
                <c:pt idx="32">
                  <c:v>1.0839201139973931</c:v>
                </c:pt>
                <c:pt idx="33">
                  <c:v>1.079999740329773</c:v>
                </c:pt>
                <c:pt idx="34">
                  <c:v>1.084121271748671</c:v>
                </c:pt>
                <c:pt idx="35">
                  <c:v>1.0728751036008299</c:v>
                </c:pt>
                <c:pt idx="36">
                  <c:v>1.0667344186366181</c:v>
                </c:pt>
                <c:pt idx="37">
                  <c:v>1.080022637112916</c:v>
                </c:pt>
                <c:pt idx="38">
                  <c:v>1.0758283888684821</c:v>
                </c:pt>
                <c:pt idx="39">
                  <c:v>1.0767272004879349</c:v>
                </c:pt>
                <c:pt idx="40">
                  <c:v>1.079170998611461</c:v>
                </c:pt>
                <c:pt idx="41">
                  <c:v>1.0850918263935181</c:v>
                </c:pt>
                <c:pt idx="42">
                  <c:v>1.0969524595406981</c:v>
                </c:pt>
                <c:pt idx="43">
                  <c:v>1.0896967131288711</c:v>
                </c:pt>
                <c:pt idx="44">
                  <c:v>1.0808997795728861</c:v>
                </c:pt>
                <c:pt idx="45">
                  <c:v>1.0826276410160049</c:v>
                </c:pt>
                <c:pt idx="46">
                  <c:v>1.084178417813368</c:v>
                </c:pt>
                <c:pt idx="47">
                  <c:v>1.07824470339717</c:v>
                </c:pt>
                <c:pt idx="48">
                  <c:v>1.079148184094215</c:v>
                </c:pt>
                <c:pt idx="49">
                  <c:v>1.0822329020303989</c:v>
                </c:pt>
                <c:pt idx="50">
                  <c:v>1.0786798753058471</c:v>
                </c:pt>
                <c:pt idx="51">
                  <c:v>1.0807426194496501</c:v>
                </c:pt>
                <c:pt idx="52">
                  <c:v>1.075765617690658</c:v>
                </c:pt>
                <c:pt idx="53">
                  <c:v>1.0875206371481581</c:v>
                </c:pt>
                <c:pt idx="54">
                  <c:v>1.107494541985717</c:v>
                </c:pt>
                <c:pt idx="55">
                  <c:v>1.098277533327751</c:v>
                </c:pt>
                <c:pt idx="56">
                  <c:v>1.094469440394757</c:v>
                </c:pt>
                <c:pt idx="57">
                  <c:v>1.092874077596578</c:v>
                </c:pt>
                <c:pt idx="58">
                  <c:v>1.094555702564604</c:v>
                </c:pt>
                <c:pt idx="59">
                  <c:v>1.097688833394511</c:v>
                </c:pt>
                <c:pt idx="60">
                  <c:v>1.0991407983694741</c:v>
                </c:pt>
                <c:pt idx="61">
                  <c:v>1.098858725626038</c:v>
                </c:pt>
                <c:pt idx="62">
                  <c:v>1.105478724333925</c:v>
                </c:pt>
                <c:pt idx="63">
                  <c:v>1.1060191853016821</c:v>
                </c:pt>
                <c:pt idx="64">
                  <c:v>1.1183747147466601</c:v>
                </c:pt>
                <c:pt idx="65">
                  <c:v>1.125095666042125</c:v>
                </c:pt>
                <c:pt idx="66">
                  <c:v>1.1237064391366161</c:v>
                </c:pt>
                <c:pt idx="67">
                  <c:v>1.1259947189769259</c:v>
                </c:pt>
                <c:pt idx="68">
                  <c:v>1.1340816925264301</c:v>
                </c:pt>
                <c:pt idx="69">
                  <c:v>1.140313141044581</c:v>
                </c:pt>
                <c:pt idx="70">
                  <c:v>1.1546247433778649</c:v>
                </c:pt>
                <c:pt idx="71">
                  <c:v>1.1473351868240329</c:v>
                </c:pt>
                <c:pt idx="72">
                  <c:v>1.1637421016890099</c:v>
                </c:pt>
                <c:pt idx="73">
                  <c:v>1.170146197689574</c:v>
                </c:pt>
                <c:pt idx="74">
                  <c:v>1.1674372684614309</c:v>
                </c:pt>
                <c:pt idx="75">
                  <c:v>1.1792121235711821</c:v>
                </c:pt>
                <c:pt idx="76">
                  <c:v>1.1829391154412341</c:v>
                </c:pt>
                <c:pt idx="77">
                  <c:v>1.1737052720234169</c:v>
                </c:pt>
                <c:pt idx="78">
                  <c:v>1.180542479364352</c:v>
                </c:pt>
                <c:pt idx="79">
                  <c:v>1.1863302473642381</c:v>
                </c:pt>
                <c:pt idx="80">
                  <c:v>1.197695925026842</c:v>
                </c:pt>
                <c:pt idx="81">
                  <c:v>1.1988906985562151</c:v>
                </c:pt>
                <c:pt idx="82">
                  <c:v>1.2028861840090981</c:v>
                </c:pt>
                <c:pt idx="83">
                  <c:v>1.188310684244767</c:v>
                </c:pt>
                <c:pt idx="84">
                  <c:v>1.167594061908301</c:v>
                </c:pt>
                <c:pt idx="85">
                  <c:v>1.179614495811858</c:v>
                </c:pt>
                <c:pt idx="86">
                  <c:v>1.178967557273003</c:v>
                </c:pt>
                <c:pt idx="87">
                  <c:v>1.1874915013040801</c:v>
                </c:pt>
                <c:pt idx="88">
                  <c:v>1.1940214066684169</c:v>
                </c:pt>
                <c:pt idx="89">
                  <c:v>1.1957166662109651</c:v>
                </c:pt>
                <c:pt idx="90">
                  <c:v>1.203422580333888</c:v>
                </c:pt>
                <c:pt idx="91">
                  <c:v>1.2074963120158391</c:v>
                </c:pt>
                <c:pt idx="92">
                  <c:v>1.2186121929407501</c:v>
                </c:pt>
                <c:pt idx="93">
                  <c:v>1.2268606802157329</c:v>
                </c:pt>
                <c:pt idx="94">
                  <c:v>1.2206240569726929</c:v>
                </c:pt>
                <c:pt idx="95">
                  <c:v>1.2168372916792669</c:v>
                </c:pt>
                <c:pt idx="96">
                  <c:v>1.209528730175675</c:v>
                </c:pt>
                <c:pt idx="97">
                  <c:v>1.208195296375955</c:v>
                </c:pt>
                <c:pt idx="98">
                  <c:v>1.2108469869404981</c:v>
                </c:pt>
                <c:pt idx="99">
                  <c:v>1.2128310693258579</c:v>
                </c:pt>
                <c:pt idx="100">
                  <c:v>1.209542714116987</c:v>
                </c:pt>
                <c:pt idx="101">
                  <c:v>1.2137706591645401</c:v>
                </c:pt>
                <c:pt idx="102">
                  <c:v>1.214711120322562</c:v>
                </c:pt>
                <c:pt idx="103">
                  <c:v>1.217611148350854</c:v>
                </c:pt>
                <c:pt idx="104">
                  <c:v>1.2212846295946229</c:v>
                </c:pt>
                <c:pt idx="105">
                  <c:v>1.2258048778767039</c:v>
                </c:pt>
                <c:pt idx="106">
                  <c:v>1.2302534371364771</c:v>
                </c:pt>
                <c:pt idx="107">
                  <c:v>1.2315876444991021</c:v>
                </c:pt>
                <c:pt idx="108">
                  <c:v>1.233364093057155</c:v>
                </c:pt>
                <c:pt idx="109">
                  <c:v>1.22476958855233</c:v>
                </c:pt>
                <c:pt idx="110">
                  <c:v>1.2241134498555279</c:v>
                </c:pt>
                <c:pt idx="111">
                  <c:v>1.22483406222806</c:v>
                </c:pt>
                <c:pt idx="112">
                  <c:v>1.2262534398937039</c:v>
                </c:pt>
                <c:pt idx="113">
                  <c:v>1.237831251215703</c:v>
                </c:pt>
                <c:pt idx="114">
                  <c:v>1.23689607427407</c:v>
                </c:pt>
                <c:pt idx="115">
                  <c:v>1.2459712099614819</c:v>
                </c:pt>
                <c:pt idx="116">
                  <c:v>1.244528440097965</c:v>
                </c:pt>
                <c:pt idx="117">
                  <c:v>1.2403534192810419</c:v>
                </c:pt>
                <c:pt idx="118">
                  <c:v>1.2673725098461579</c:v>
                </c:pt>
                <c:pt idx="119">
                  <c:v>1.2788823753462411</c:v>
                </c:pt>
                <c:pt idx="120">
                  <c:v>1.2725769731247609</c:v>
                </c:pt>
                <c:pt idx="121">
                  <c:v>1.290704729944864</c:v>
                </c:pt>
                <c:pt idx="122">
                  <c:v>1.290223189773535</c:v>
                </c:pt>
                <c:pt idx="123">
                  <c:v>1.29002347209426</c:v>
                </c:pt>
                <c:pt idx="124">
                  <c:v>1.294057985045719</c:v>
                </c:pt>
                <c:pt idx="125">
                  <c:v>1.3019373186009431</c:v>
                </c:pt>
                <c:pt idx="126">
                  <c:v>1.299421103782326</c:v>
                </c:pt>
                <c:pt idx="127">
                  <c:v>1.3010874137992841</c:v>
                </c:pt>
                <c:pt idx="128">
                  <c:v>1.3035396178417751</c:v>
                </c:pt>
                <c:pt idx="129">
                  <c:v>1.3022695282918599</c:v>
                </c:pt>
                <c:pt idx="130">
                  <c:v>1.301926890619298</c:v>
                </c:pt>
                <c:pt idx="131">
                  <c:v>1.3056692756260151</c:v>
                </c:pt>
                <c:pt idx="132">
                  <c:v>1.2982862119725049</c:v>
                </c:pt>
                <c:pt idx="133">
                  <c:v>1.293182226833534</c:v>
                </c:pt>
                <c:pt idx="134">
                  <c:v>1.2917771314826081</c:v>
                </c:pt>
                <c:pt idx="135">
                  <c:v>1.2936574214110419</c:v>
                </c:pt>
                <c:pt idx="136">
                  <c:v>1.2922680579764301</c:v>
                </c:pt>
                <c:pt idx="137">
                  <c:v>1.3031059808420551</c:v>
                </c:pt>
                <c:pt idx="138">
                  <c:v>1.3050313217525891</c:v>
                </c:pt>
                <c:pt idx="139">
                  <c:v>1.302203862740259</c:v>
                </c:pt>
                <c:pt idx="140">
                  <c:v>1.303792566367117</c:v>
                </c:pt>
                <c:pt idx="141">
                  <c:v>1.311387044316533</c:v>
                </c:pt>
                <c:pt idx="142">
                  <c:v>1.3153328702830791</c:v>
                </c:pt>
                <c:pt idx="143">
                  <c:v>1.31659401313279</c:v>
                </c:pt>
                <c:pt idx="144">
                  <c:v>1.3141487535332761</c:v>
                </c:pt>
                <c:pt idx="145">
                  <c:v>1.313829951032647</c:v>
                </c:pt>
                <c:pt idx="146">
                  <c:v>1.3109195480917699</c:v>
                </c:pt>
                <c:pt idx="147">
                  <c:v>1.32310318541435</c:v>
                </c:pt>
                <c:pt idx="148">
                  <c:v>1.3283274512845149</c:v>
                </c:pt>
                <c:pt idx="149">
                  <c:v>1.328729513437799</c:v>
                </c:pt>
                <c:pt idx="150">
                  <c:v>1.3312419495878101</c:v>
                </c:pt>
                <c:pt idx="151">
                  <c:v>1.3408209026272011</c:v>
                </c:pt>
                <c:pt idx="152">
                  <c:v>1.3361503690696821</c:v>
                </c:pt>
                <c:pt idx="153">
                  <c:v>1.326269989562227</c:v>
                </c:pt>
                <c:pt idx="154">
                  <c:v>1.3215307270123731</c:v>
                </c:pt>
                <c:pt idx="155">
                  <c:v>1.3169544153733881</c:v>
                </c:pt>
                <c:pt idx="156">
                  <c:v>1.316241170568462</c:v>
                </c:pt>
                <c:pt idx="157">
                  <c:v>1.3136744366674189</c:v>
                </c:pt>
                <c:pt idx="158">
                  <c:v>1.315667961815691</c:v>
                </c:pt>
                <c:pt idx="159">
                  <c:v>1.3155284170094861</c:v>
                </c:pt>
                <c:pt idx="160">
                  <c:v>1.3133660257047171</c:v>
                </c:pt>
                <c:pt idx="161">
                  <c:v>1.3218796524540559</c:v>
                </c:pt>
                <c:pt idx="162">
                  <c:v>1.315773242429479</c:v>
                </c:pt>
                <c:pt idx="163">
                  <c:v>1.3101239720250171</c:v>
                </c:pt>
                <c:pt idx="164">
                  <c:v>1.3160426267608809</c:v>
                </c:pt>
                <c:pt idx="165">
                  <c:v>1.3141757119868791</c:v>
                </c:pt>
                <c:pt idx="166">
                  <c:v>1.3065023425134661</c:v>
                </c:pt>
                <c:pt idx="167">
                  <c:v>1.31148465894497</c:v>
                </c:pt>
                <c:pt idx="168">
                  <c:v>1.321616849860719</c:v>
                </c:pt>
                <c:pt idx="169">
                  <c:v>1.315488481467995</c:v>
                </c:pt>
                <c:pt idx="170">
                  <c:v>1.308231871931216</c:v>
                </c:pt>
                <c:pt idx="171">
                  <c:v>1.316624268516974</c:v>
                </c:pt>
                <c:pt idx="172">
                  <c:v>1.31349312694283</c:v>
                </c:pt>
                <c:pt idx="173">
                  <c:v>1.302582456840401</c:v>
                </c:pt>
                <c:pt idx="174">
                  <c:v>1.302347572354065</c:v>
                </c:pt>
                <c:pt idx="175">
                  <c:v>1.29886074847819</c:v>
                </c:pt>
                <c:pt idx="176">
                  <c:v>1.3076034157661769</c:v>
                </c:pt>
                <c:pt idx="177">
                  <c:v>1.3095177216612019</c:v>
                </c:pt>
                <c:pt idx="178">
                  <c:v>1.320298262155378</c:v>
                </c:pt>
                <c:pt idx="179">
                  <c:v>1.3181697042124849</c:v>
                </c:pt>
                <c:pt idx="180">
                  <c:v>1.323772351106139</c:v>
                </c:pt>
                <c:pt idx="181">
                  <c:v>1.3444825656987831</c:v>
                </c:pt>
                <c:pt idx="182">
                  <c:v>1.365082848408437</c:v>
                </c:pt>
                <c:pt idx="183">
                  <c:v>1.3741612405549919</c:v>
                </c:pt>
                <c:pt idx="184">
                  <c:v>1.395745066930663</c:v>
                </c:pt>
                <c:pt idx="185">
                  <c:v>1.3936629638842719</c:v>
                </c:pt>
                <c:pt idx="186">
                  <c:v>1.412981642842486</c:v>
                </c:pt>
                <c:pt idx="187">
                  <c:v>1.4322104811047041</c:v>
                </c:pt>
                <c:pt idx="188">
                  <c:v>1.4328295520710941</c:v>
                </c:pt>
                <c:pt idx="189">
                  <c:v>1.44965352846537</c:v>
                </c:pt>
                <c:pt idx="190">
                  <c:v>1.46975507596632</c:v>
                </c:pt>
                <c:pt idx="191">
                  <c:v>1.47622603172442</c:v>
                </c:pt>
                <c:pt idx="192">
                  <c:v>1.496803857027295</c:v>
                </c:pt>
                <c:pt idx="193">
                  <c:v>1.496471968691615</c:v>
                </c:pt>
                <c:pt idx="194">
                  <c:v>1.4793571596461379</c:v>
                </c:pt>
                <c:pt idx="195">
                  <c:v>1.4802450415948281</c:v>
                </c:pt>
                <c:pt idx="196">
                  <c:v>1.490438992209455</c:v>
                </c:pt>
                <c:pt idx="197">
                  <c:v>1.4971936028676041</c:v>
                </c:pt>
                <c:pt idx="198">
                  <c:v>1.507300591853586</c:v>
                </c:pt>
                <c:pt idx="199">
                  <c:v>1.4825477784070511</c:v>
                </c:pt>
                <c:pt idx="200">
                  <c:v>1.460188049552251</c:v>
                </c:pt>
                <c:pt idx="201">
                  <c:v>1.4687342106555989</c:v>
                </c:pt>
                <c:pt idx="202">
                  <c:v>1.473512769189768</c:v>
                </c:pt>
                <c:pt idx="203">
                  <c:v>1.469084842698771</c:v>
                </c:pt>
                <c:pt idx="204">
                  <c:v>1.4647733395453999</c:v>
                </c:pt>
                <c:pt idx="205">
                  <c:v>1.469677323037019</c:v>
                </c:pt>
                <c:pt idx="206">
                  <c:v>1.478157394066405</c:v>
                </c:pt>
                <c:pt idx="207">
                  <c:v>1.4780992294474919</c:v>
                </c:pt>
                <c:pt idx="208">
                  <c:v>1.4922424999235</c:v>
                </c:pt>
                <c:pt idx="209">
                  <c:v>1.4811140165743819</c:v>
                </c:pt>
                <c:pt idx="210">
                  <c:v>1.474163302166591</c:v>
                </c:pt>
                <c:pt idx="211">
                  <c:v>1.485154262381696</c:v>
                </c:pt>
                <c:pt idx="212">
                  <c:v>1.5025892154586289</c:v>
                </c:pt>
                <c:pt idx="213">
                  <c:v>1.503552367797073</c:v>
                </c:pt>
                <c:pt idx="214">
                  <c:v>1.5137731246109101</c:v>
                </c:pt>
                <c:pt idx="215">
                  <c:v>1.5175406221153001</c:v>
                </c:pt>
                <c:pt idx="216">
                  <c:v>1.508309606142147</c:v>
                </c:pt>
                <c:pt idx="217">
                  <c:v>1.506202359586877</c:v>
                </c:pt>
                <c:pt idx="218">
                  <c:v>1.5037019539257681</c:v>
                </c:pt>
                <c:pt idx="219">
                  <c:v>1.511371056818605</c:v>
                </c:pt>
                <c:pt idx="220">
                  <c:v>1.50758208006879</c:v>
                </c:pt>
                <c:pt idx="221">
                  <c:v>1.5076846187495361</c:v>
                </c:pt>
                <c:pt idx="222">
                  <c:v>1.505421909331061</c:v>
                </c:pt>
                <c:pt idx="223">
                  <c:v>1.5071990136634219</c:v>
                </c:pt>
                <c:pt idx="224">
                  <c:v>1.5127191070508079</c:v>
                </c:pt>
                <c:pt idx="225">
                  <c:v>1.518507353694438</c:v>
                </c:pt>
                <c:pt idx="226">
                  <c:v>1.527279282225305</c:v>
                </c:pt>
                <c:pt idx="227">
                  <c:v>1.5223288481225159</c:v>
                </c:pt>
                <c:pt idx="228">
                  <c:v>1.543698663083775</c:v>
                </c:pt>
                <c:pt idx="229">
                  <c:v>1.5428798430575501</c:v>
                </c:pt>
                <c:pt idx="230">
                  <c:v>1.5477595561136219</c:v>
                </c:pt>
                <c:pt idx="231">
                  <c:v>1.546565676856704</c:v>
                </c:pt>
                <c:pt idx="232">
                  <c:v>1.5504921308642481</c:v>
                </c:pt>
                <c:pt idx="233">
                  <c:v>1.543889380084364</c:v>
                </c:pt>
                <c:pt idx="234">
                  <c:v>1.5309602178467421</c:v>
                </c:pt>
                <c:pt idx="235">
                  <c:v>1.5282440534102391</c:v>
                </c:pt>
                <c:pt idx="236">
                  <c:v>1.520530624362662</c:v>
                </c:pt>
                <c:pt idx="237">
                  <c:v>1.5194098611018929</c:v>
                </c:pt>
                <c:pt idx="238">
                  <c:v>1.516923893894448</c:v>
                </c:pt>
                <c:pt idx="239">
                  <c:v>1.5215978145987969</c:v>
                </c:pt>
                <c:pt idx="240">
                  <c:v>1.5269775236932659</c:v>
                </c:pt>
                <c:pt idx="241">
                  <c:v>1.5391470806298511</c:v>
                </c:pt>
                <c:pt idx="242">
                  <c:v>1.5466854870649891</c:v>
                </c:pt>
                <c:pt idx="243">
                  <c:v>1.548196462059263</c:v>
                </c:pt>
                <c:pt idx="244">
                  <c:v>1.5340707656872259</c:v>
                </c:pt>
                <c:pt idx="245">
                  <c:v>1.533216337695344</c:v>
                </c:pt>
                <c:pt idx="246">
                  <c:v>1.524038053233238</c:v>
                </c:pt>
                <c:pt idx="247">
                  <c:v>1.520398023456057</c:v>
                </c:pt>
                <c:pt idx="248">
                  <c:v>1.512807991533887</c:v>
                </c:pt>
                <c:pt idx="249">
                  <c:v>1.5094188590299591</c:v>
                </c:pt>
                <c:pt idx="250">
                  <c:v>1.5156363145766121</c:v>
                </c:pt>
                <c:pt idx="251">
                  <c:v>1.5120628445412709</c:v>
                </c:pt>
                <c:pt idx="252">
                  <c:v>1.5071070613644639</c:v>
                </c:pt>
                <c:pt idx="253">
                  <c:v>1.5100791502692259</c:v>
                </c:pt>
                <c:pt idx="254">
                  <c:v>1.5152074638859629</c:v>
                </c:pt>
                <c:pt idx="255">
                  <c:v>1.517810157766202</c:v>
                </c:pt>
                <c:pt idx="256">
                  <c:v>1.525349334699712</c:v>
                </c:pt>
                <c:pt idx="257">
                  <c:v>1.520030194794129</c:v>
                </c:pt>
                <c:pt idx="258">
                  <c:v>1.522676320707208</c:v>
                </c:pt>
                <c:pt idx="259">
                  <c:v>1.5233341866712771</c:v>
                </c:pt>
                <c:pt idx="260">
                  <c:v>1.5382981414486909</c:v>
                </c:pt>
                <c:pt idx="261">
                  <c:v>1.547522268017739</c:v>
                </c:pt>
                <c:pt idx="262">
                  <c:v>1.5387476545732279</c:v>
                </c:pt>
                <c:pt idx="263">
                  <c:v>1.533542758766463</c:v>
                </c:pt>
                <c:pt idx="264">
                  <c:v>1.5265368791501199</c:v>
                </c:pt>
                <c:pt idx="265">
                  <c:v>1.5407619221278279</c:v>
                </c:pt>
                <c:pt idx="266">
                  <c:v>1.548850143533258</c:v>
                </c:pt>
                <c:pt idx="267">
                  <c:v>1.5630456390104741</c:v>
                </c:pt>
                <c:pt idx="268">
                  <c:v>1.5621596631406811</c:v>
                </c:pt>
                <c:pt idx="269">
                  <c:v>1.5728398009060569</c:v>
                </c:pt>
                <c:pt idx="270">
                  <c:v>1.581189522532346</c:v>
                </c:pt>
                <c:pt idx="271">
                  <c:v>1.573984207780565</c:v>
                </c:pt>
                <c:pt idx="272">
                  <c:v>1.5777667057246381</c:v>
                </c:pt>
                <c:pt idx="273">
                  <c:v>1.5739037829434059</c:v>
                </c:pt>
                <c:pt idx="274">
                  <c:v>1.563200553341147</c:v>
                </c:pt>
                <c:pt idx="275">
                  <c:v>1.563875324216083</c:v>
                </c:pt>
                <c:pt idx="276">
                  <c:v>1.578027776476324</c:v>
                </c:pt>
                <c:pt idx="277">
                  <c:v>1.5901291228410559</c:v>
                </c:pt>
                <c:pt idx="278">
                  <c:v>1.5770512725517529</c:v>
                </c:pt>
                <c:pt idx="279">
                  <c:v>1.564552827040895</c:v>
                </c:pt>
                <c:pt idx="280">
                  <c:v>1.560372534669749</c:v>
                </c:pt>
                <c:pt idx="281">
                  <c:v>1.5605022145219001</c:v>
                </c:pt>
                <c:pt idx="282">
                  <c:v>1.5696074283579879</c:v>
                </c:pt>
                <c:pt idx="283">
                  <c:v>1.5571853718145729</c:v>
                </c:pt>
                <c:pt idx="284">
                  <c:v>1.576168660384089</c:v>
                </c:pt>
                <c:pt idx="285">
                  <c:v>1.5984076657479589</c:v>
                </c:pt>
                <c:pt idx="286">
                  <c:v>1.5841738324463019</c:v>
                </c:pt>
                <c:pt idx="287">
                  <c:v>1.5688211792821609</c:v>
                </c:pt>
                <c:pt idx="288">
                  <c:v>1.5725139871516729</c:v>
                </c:pt>
                <c:pt idx="289">
                  <c:v>1.5811463229381739</c:v>
                </c:pt>
                <c:pt idx="290">
                  <c:v>1.573340307131424</c:v>
                </c:pt>
                <c:pt idx="291">
                  <c:v>1.568684368014007</c:v>
                </c:pt>
                <c:pt idx="292">
                  <c:v>1.572022410273139</c:v>
                </c:pt>
                <c:pt idx="293">
                  <c:v>1.586664187006265</c:v>
                </c:pt>
                <c:pt idx="294">
                  <c:v>1.586465109567069</c:v>
                </c:pt>
                <c:pt idx="295">
                  <c:v>1.585684225632219</c:v>
                </c:pt>
                <c:pt idx="296">
                  <c:v>1.580091703392126</c:v>
                </c:pt>
                <c:pt idx="297">
                  <c:v>1.5644644946052351</c:v>
                </c:pt>
                <c:pt idx="298">
                  <c:v>1.564069387826923</c:v>
                </c:pt>
                <c:pt idx="299">
                  <c:v>1.5670422188169679</c:v>
                </c:pt>
                <c:pt idx="300">
                  <c:v>1.576129958395333</c:v>
                </c:pt>
                <c:pt idx="301">
                  <c:v>1.5788761970991281</c:v>
                </c:pt>
                <c:pt idx="302">
                  <c:v>1.5724742238813629</c:v>
                </c:pt>
                <c:pt idx="303">
                  <c:v>1.573509768206707</c:v>
                </c:pt>
                <c:pt idx="304">
                  <c:v>1.590203634146933</c:v>
                </c:pt>
                <c:pt idx="305">
                  <c:v>1.59049092993122</c:v>
                </c:pt>
                <c:pt idx="306">
                  <c:v>1.581247981681734</c:v>
                </c:pt>
                <c:pt idx="307">
                  <c:v>1.5800144296477581</c:v>
                </c:pt>
                <c:pt idx="308">
                  <c:v>1.5818407108407531</c:v>
                </c:pt>
                <c:pt idx="309">
                  <c:v>1.599504253098555</c:v>
                </c:pt>
                <c:pt idx="310">
                  <c:v>1.5975387140714981</c:v>
                </c:pt>
                <c:pt idx="311">
                  <c:v>1.595017479909393</c:v>
                </c:pt>
                <c:pt idx="312">
                  <c:v>1.5936124558389411</c:v>
                </c:pt>
                <c:pt idx="313">
                  <c:v>1.592292730150531</c:v>
                </c:pt>
                <c:pt idx="314">
                  <c:v>1.5883627344965561</c:v>
                </c:pt>
                <c:pt idx="315">
                  <c:v>1.576755331425437</c:v>
                </c:pt>
                <c:pt idx="316">
                  <c:v>1.5954816305818591</c:v>
                </c:pt>
                <c:pt idx="317">
                  <c:v>1.585310101905933</c:v>
                </c:pt>
                <c:pt idx="318">
                  <c:v>1.5885966472274711</c:v>
                </c:pt>
                <c:pt idx="319">
                  <c:v>1.595655478559951</c:v>
                </c:pt>
                <c:pt idx="320">
                  <c:v>1.591657186953199</c:v>
                </c:pt>
                <c:pt idx="321">
                  <c:v>1.588205290881856</c:v>
                </c:pt>
                <c:pt idx="322">
                  <c:v>1.5848496239778509</c:v>
                </c:pt>
                <c:pt idx="323">
                  <c:v>1.5785473723895489</c:v>
                </c:pt>
                <c:pt idx="324">
                  <c:v>1.587845574468737</c:v>
                </c:pt>
                <c:pt idx="325">
                  <c:v>1.5880621114652611</c:v>
                </c:pt>
                <c:pt idx="326">
                  <c:v>1.5864222177823779</c:v>
                </c:pt>
                <c:pt idx="327">
                  <c:v>1.5873166393884011</c:v>
                </c:pt>
                <c:pt idx="328">
                  <c:v>1.5988373532649021</c:v>
                </c:pt>
                <c:pt idx="329">
                  <c:v>1.596569292673629</c:v>
                </c:pt>
                <c:pt idx="330">
                  <c:v>1.5929005196568951</c:v>
                </c:pt>
                <c:pt idx="331">
                  <c:v>1.5878905823177141</c:v>
                </c:pt>
                <c:pt idx="332">
                  <c:v>1.595029653483619</c:v>
                </c:pt>
                <c:pt idx="333">
                  <c:v>1.598508036127003</c:v>
                </c:pt>
                <c:pt idx="334">
                  <c:v>1.603037009215162</c:v>
                </c:pt>
                <c:pt idx="335">
                  <c:v>1.614525235125593</c:v>
                </c:pt>
                <c:pt idx="336">
                  <c:v>1.608871017483863</c:v>
                </c:pt>
                <c:pt idx="337">
                  <c:v>1.60920311810131</c:v>
                </c:pt>
                <c:pt idx="338">
                  <c:v>1.627162515237939</c:v>
                </c:pt>
                <c:pt idx="339">
                  <c:v>1.6444224062194459</c:v>
                </c:pt>
                <c:pt idx="340">
                  <c:v>1.645657799212058</c:v>
                </c:pt>
                <c:pt idx="341">
                  <c:v>1.64588794575641</c:v>
                </c:pt>
                <c:pt idx="342">
                  <c:v>1.6500697221373259</c:v>
                </c:pt>
                <c:pt idx="343">
                  <c:v>1.652580783726016</c:v>
                </c:pt>
                <c:pt idx="344">
                  <c:v>1.648586342947933</c:v>
                </c:pt>
                <c:pt idx="345">
                  <c:v>1.6458760951572049</c:v>
                </c:pt>
                <c:pt idx="346">
                  <c:v>1.652634863692205</c:v>
                </c:pt>
                <c:pt idx="347">
                  <c:v>1.6492953188124451</c:v>
                </c:pt>
                <c:pt idx="348">
                  <c:v>1.654100455377981</c:v>
                </c:pt>
                <c:pt idx="349">
                  <c:v>1.65416072346028</c:v>
                </c:pt>
                <c:pt idx="350">
                  <c:v>1.652411550115001</c:v>
                </c:pt>
                <c:pt idx="351">
                  <c:v>1.6555807831560381</c:v>
                </c:pt>
                <c:pt idx="352">
                  <c:v>1.67255672917487</c:v>
                </c:pt>
                <c:pt idx="353">
                  <c:v>1.68118117511292</c:v>
                </c:pt>
                <c:pt idx="354">
                  <c:v>1.6896120338998559</c:v>
                </c:pt>
                <c:pt idx="355">
                  <c:v>1.6909873554479169</c:v>
                </c:pt>
                <c:pt idx="356">
                  <c:v>1.694705485365636</c:v>
                </c:pt>
                <c:pt idx="357">
                  <c:v>1.6872647374938421</c:v>
                </c:pt>
                <c:pt idx="358">
                  <c:v>1.6759676295747099</c:v>
                </c:pt>
                <c:pt idx="359">
                  <c:v>1.6814798271136879</c:v>
                </c:pt>
                <c:pt idx="360">
                  <c:v>1.679272542529876</c:v>
                </c:pt>
                <c:pt idx="361">
                  <c:v>1.6785031860634689</c:v>
                </c:pt>
                <c:pt idx="362">
                  <c:v>1.6841219099427811</c:v>
                </c:pt>
                <c:pt idx="363">
                  <c:v>1.686039219081465</c:v>
                </c:pt>
                <c:pt idx="364">
                  <c:v>1.680511069233761</c:v>
                </c:pt>
                <c:pt idx="365">
                  <c:v>1.67389721373902</c:v>
                </c:pt>
                <c:pt idx="366">
                  <c:v>1.6730617242594219</c:v>
                </c:pt>
                <c:pt idx="367">
                  <c:v>1.6756705388498001</c:v>
                </c:pt>
                <c:pt idx="368">
                  <c:v>1.6760936494891181</c:v>
                </c:pt>
                <c:pt idx="369">
                  <c:v>1.678352762072</c:v>
                </c:pt>
                <c:pt idx="370">
                  <c:v>1.682658997937041</c:v>
                </c:pt>
                <c:pt idx="371">
                  <c:v>1.6811463853927511</c:v>
                </c:pt>
                <c:pt idx="372">
                  <c:v>1.6799139134872541</c:v>
                </c:pt>
                <c:pt idx="373">
                  <c:v>1.682520968622345</c:v>
                </c:pt>
                <c:pt idx="374">
                  <c:v>1.673777918900226</c:v>
                </c:pt>
                <c:pt idx="375">
                  <c:v>1.6734929394344631</c:v>
                </c:pt>
                <c:pt idx="376">
                  <c:v>1.6706403156248699</c:v>
                </c:pt>
                <c:pt idx="377">
                  <c:v>1.669820565941559</c:v>
                </c:pt>
                <c:pt idx="378">
                  <c:v>1.677760928541735</c:v>
                </c:pt>
                <c:pt idx="379">
                  <c:v>1.678901493419475</c:v>
                </c:pt>
                <c:pt idx="380">
                  <c:v>1.682620422446792</c:v>
                </c:pt>
                <c:pt idx="381">
                  <c:v>1.6857098866181841</c:v>
                </c:pt>
                <c:pt idx="382">
                  <c:v>1.681898998650166</c:v>
                </c:pt>
                <c:pt idx="383">
                  <c:v>1.6812852020456921</c:v>
                </c:pt>
                <c:pt idx="384">
                  <c:v>1.685956211305861</c:v>
                </c:pt>
                <c:pt idx="385">
                  <c:v>1.700877190063671</c:v>
                </c:pt>
                <c:pt idx="386">
                  <c:v>1.691990239650855</c:v>
                </c:pt>
                <c:pt idx="387">
                  <c:v>1.702270069677899</c:v>
                </c:pt>
                <c:pt idx="388">
                  <c:v>1.734566079077259</c:v>
                </c:pt>
                <c:pt idx="389">
                  <c:v>1.7579343467949391</c:v>
                </c:pt>
                <c:pt idx="390">
                  <c:v>1.7654304605935049</c:v>
                </c:pt>
                <c:pt idx="391">
                  <c:v>1.774784481808124</c:v>
                </c:pt>
                <c:pt idx="392">
                  <c:v>1.772825443795838</c:v>
                </c:pt>
                <c:pt idx="393">
                  <c:v>1.757148472695002</c:v>
                </c:pt>
                <c:pt idx="394">
                  <c:v>1.758135309130106</c:v>
                </c:pt>
                <c:pt idx="395">
                  <c:v>1.7716522157442349</c:v>
                </c:pt>
                <c:pt idx="396">
                  <c:v>1.7740851357847089</c:v>
                </c:pt>
                <c:pt idx="397">
                  <c:v>1.7879578188745571</c:v>
                </c:pt>
                <c:pt idx="398">
                  <c:v>1.7879223376290989</c:v>
                </c:pt>
                <c:pt idx="399">
                  <c:v>1.784773398929578</c:v>
                </c:pt>
                <c:pt idx="400">
                  <c:v>1.7847329937451371</c:v>
                </c:pt>
                <c:pt idx="401">
                  <c:v>1.7669460411919971</c:v>
                </c:pt>
                <c:pt idx="402">
                  <c:v>1.7668490946058959</c:v>
                </c:pt>
                <c:pt idx="403">
                  <c:v>1.7802494519048599</c:v>
                </c:pt>
                <c:pt idx="404">
                  <c:v>1.771369752999191</c:v>
                </c:pt>
                <c:pt idx="405">
                  <c:v>1.7530687186531451</c:v>
                </c:pt>
                <c:pt idx="406">
                  <c:v>1.7490396118223679</c:v>
                </c:pt>
                <c:pt idx="407">
                  <c:v>1.7495373526733029</c:v>
                </c:pt>
                <c:pt idx="408">
                  <c:v>1.753028527143484</c:v>
                </c:pt>
                <c:pt idx="409">
                  <c:v>1.7620035362198521</c:v>
                </c:pt>
                <c:pt idx="410">
                  <c:v>1.760609731090421</c:v>
                </c:pt>
                <c:pt idx="411">
                  <c:v>1.761530831938773</c:v>
                </c:pt>
                <c:pt idx="412">
                  <c:v>1.758187717462482</c:v>
                </c:pt>
                <c:pt idx="413">
                  <c:v>1.7547667564353411</c:v>
                </c:pt>
                <c:pt idx="414">
                  <c:v>1.745616754127794</c:v>
                </c:pt>
                <c:pt idx="415">
                  <c:v>1.7470165540052129</c:v>
                </c:pt>
                <c:pt idx="416">
                  <c:v>1.750364521691212</c:v>
                </c:pt>
                <c:pt idx="417">
                  <c:v>1.74903196868749</c:v>
                </c:pt>
                <c:pt idx="418">
                  <c:v>1.751099374901419</c:v>
                </c:pt>
                <c:pt idx="419">
                  <c:v>1.749555668181868</c:v>
                </c:pt>
                <c:pt idx="420">
                  <c:v>1.75364415728627</c:v>
                </c:pt>
                <c:pt idx="421">
                  <c:v>1.7589562518650039</c:v>
                </c:pt>
                <c:pt idx="422">
                  <c:v>1.765257539908557</c:v>
                </c:pt>
                <c:pt idx="423">
                  <c:v>1.7618747836873621</c:v>
                </c:pt>
                <c:pt idx="424">
                  <c:v>1.7643892092157221</c:v>
                </c:pt>
                <c:pt idx="425">
                  <c:v>1.7733759624182519</c:v>
                </c:pt>
                <c:pt idx="426">
                  <c:v>1.7783872435773891</c:v>
                </c:pt>
                <c:pt idx="427">
                  <c:v>1.770609267648394</c:v>
                </c:pt>
                <c:pt idx="428">
                  <c:v>1.7750485460251739</c:v>
                </c:pt>
                <c:pt idx="429">
                  <c:v>1.784839504264099</c:v>
                </c:pt>
                <c:pt idx="430">
                  <c:v>1.790256413147189</c:v>
                </c:pt>
                <c:pt idx="431">
                  <c:v>1.79695645408501</c:v>
                </c:pt>
                <c:pt idx="432">
                  <c:v>1.801736448601623</c:v>
                </c:pt>
                <c:pt idx="433">
                  <c:v>1.803162653524119</c:v>
                </c:pt>
                <c:pt idx="434">
                  <c:v>1.8181172270897199</c:v>
                </c:pt>
                <c:pt idx="435">
                  <c:v>1.8415742097213259</c:v>
                </c:pt>
                <c:pt idx="436">
                  <c:v>1.8485703490694241</c:v>
                </c:pt>
                <c:pt idx="437">
                  <c:v>1.8503854939145179</c:v>
                </c:pt>
                <c:pt idx="438">
                  <c:v>1.846861166114474</c:v>
                </c:pt>
                <c:pt idx="439">
                  <c:v>1.851817981343322</c:v>
                </c:pt>
                <c:pt idx="440">
                  <c:v>1.842139133429012</c:v>
                </c:pt>
                <c:pt idx="441">
                  <c:v>1.8374586198384579</c:v>
                </c:pt>
                <c:pt idx="442">
                  <c:v>1.8412535812889339</c:v>
                </c:pt>
                <c:pt idx="443">
                  <c:v>1.8348275972596479</c:v>
                </c:pt>
                <c:pt idx="444">
                  <c:v>1.8559519425780711</c:v>
                </c:pt>
                <c:pt idx="445">
                  <c:v>1.828089697718829</c:v>
                </c:pt>
                <c:pt idx="446">
                  <c:v>1.812250403328262</c:v>
                </c:pt>
                <c:pt idx="447">
                  <c:v>1.818901468555665</c:v>
                </c:pt>
                <c:pt idx="448">
                  <c:v>1.822963876664335</c:v>
                </c:pt>
                <c:pt idx="449">
                  <c:v>1.838184706978919</c:v>
                </c:pt>
                <c:pt idx="450">
                  <c:v>1.8489572565668471</c:v>
                </c:pt>
                <c:pt idx="451">
                  <c:v>1.8452133032440841</c:v>
                </c:pt>
                <c:pt idx="452">
                  <c:v>1.8382483161739369</c:v>
                </c:pt>
                <c:pt idx="453">
                  <c:v>1.8305555259332691</c:v>
                </c:pt>
                <c:pt idx="454">
                  <c:v>1.82824500174732</c:v>
                </c:pt>
                <c:pt idx="455">
                  <c:v>1.840923907957732</c:v>
                </c:pt>
                <c:pt idx="456">
                  <c:v>1.851613961583958</c:v>
                </c:pt>
                <c:pt idx="457">
                  <c:v>1.851178828153955</c:v>
                </c:pt>
                <c:pt idx="458">
                  <c:v>1.8631336185969589</c:v>
                </c:pt>
                <c:pt idx="459">
                  <c:v>1.870535815165046</c:v>
                </c:pt>
                <c:pt idx="460">
                  <c:v>1.879813670600049</c:v>
                </c:pt>
                <c:pt idx="461">
                  <c:v>1.8845392681263169</c:v>
                </c:pt>
                <c:pt idx="462">
                  <c:v>1.894807373284944</c:v>
                </c:pt>
                <c:pt idx="463">
                  <c:v>1.88585966855743</c:v>
                </c:pt>
                <c:pt idx="464">
                  <c:v>1.8957527780931751</c:v>
                </c:pt>
                <c:pt idx="465">
                  <c:v>1.8851212135838309</c:v>
                </c:pt>
                <c:pt idx="466">
                  <c:v>1.8823261712492769</c:v>
                </c:pt>
                <c:pt idx="467">
                  <c:v>1.889544144623027</c:v>
                </c:pt>
                <c:pt idx="468">
                  <c:v>1.9003469533001101</c:v>
                </c:pt>
                <c:pt idx="469">
                  <c:v>1.901192417766461</c:v>
                </c:pt>
                <c:pt idx="470">
                  <c:v>1.907518197725113</c:v>
                </c:pt>
                <c:pt idx="471">
                  <c:v>1.915350089160953</c:v>
                </c:pt>
                <c:pt idx="472">
                  <c:v>1.919259276494832</c:v>
                </c:pt>
                <c:pt idx="473">
                  <c:v>1.947746990545149</c:v>
                </c:pt>
                <c:pt idx="474">
                  <c:v>1.938520695054972</c:v>
                </c:pt>
                <c:pt idx="475">
                  <c:v>1.9759553173379729</c:v>
                </c:pt>
                <c:pt idx="476">
                  <c:v>1.9898973606050401</c:v>
                </c:pt>
                <c:pt idx="477">
                  <c:v>1.999562799294931</c:v>
                </c:pt>
                <c:pt idx="478">
                  <c:v>1.9859109114457629</c:v>
                </c:pt>
                <c:pt idx="479">
                  <c:v>1.9928235868304069</c:v>
                </c:pt>
                <c:pt idx="480">
                  <c:v>2.0265315691768691</c:v>
                </c:pt>
                <c:pt idx="481">
                  <c:v>2.019373902098514</c:v>
                </c:pt>
                <c:pt idx="482">
                  <c:v>2.0127551489397582</c:v>
                </c:pt>
                <c:pt idx="483">
                  <c:v>2.013922459951365</c:v>
                </c:pt>
                <c:pt idx="484">
                  <c:v>2.0371186769150329</c:v>
                </c:pt>
                <c:pt idx="485">
                  <c:v>2.05177354775461</c:v>
                </c:pt>
                <c:pt idx="486">
                  <c:v>2.0618905588363199</c:v>
                </c:pt>
                <c:pt idx="487">
                  <c:v>2.0466409815134039</c:v>
                </c:pt>
                <c:pt idx="488">
                  <c:v>2.0367950636761041</c:v>
                </c:pt>
                <c:pt idx="489">
                  <c:v>2.0392798146764299</c:v>
                </c:pt>
                <c:pt idx="490">
                  <c:v>2.0152481578102561</c:v>
                </c:pt>
                <c:pt idx="491">
                  <c:v>2.002121163581974</c:v>
                </c:pt>
                <c:pt idx="492">
                  <c:v>2.0003050180754798</c:v>
                </c:pt>
                <c:pt idx="493">
                  <c:v>1.98564722827019</c:v>
                </c:pt>
                <c:pt idx="494">
                  <c:v>1.981714905377129</c:v>
                </c:pt>
                <c:pt idx="495">
                  <c:v>1.972198065936545</c:v>
                </c:pt>
                <c:pt idx="496">
                  <c:v>1.9501097145241</c:v>
                </c:pt>
                <c:pt idx="497">
                  <c:v>1.90374843538225</c:v>
                </c:pt>
                <c:pt idx="498">
                  <c:v>1.893375764258534</c:v>
                </c:pt>
                <c:pt idx="499">
                  <c:v>1.909827089761748</c:v>
                </c:pt>
                <c:pt idx="500">
                  <c:v>1.9295142063956809</c:v>
                </c:pt>
                <c:pt idx="501">
                  <c:v>1.932235449765269</c:v>
                </c:pt>
                <c:pt idx="502">
                  <c:v>1.9525143056601459</c:v>
                </c:pt>
                <c:pt idx="503">
                  <c:v>1.9511527535055171</c:v>
                </c:pt>
                <c:pt idx="504">
                  <c:v>1.9468345503487889</c:v>
                </c:pt>
                <c:pt idx="505">
                  <c:v>1.954619006510437</c:v>
                </c:pt>
                <c:pt idx="506">
                  <c:v>1.9608970221726181</c:v>
                </c:pt>
                <c:pt idx="507">
                  <c:v>1.959748090509152</c:v>
                </c:pt>
                <c:pt idx="508">
                  <c:v>1.9586379127664071</c:v>
                </c:pt>
                <c:pt idx="509">
                  <c:v>1.9553569723549149</c:v>
                </c:pt>
                <c:pt idx="510">
                  <c:v>1.9778842191782691</c:v>
                </c:pt>
                <c:pt idx="511">
                  <c:v>1.974027705068526</c:v>
                </c:pt>
                <c:pt idx="512">
                  <c:v>1.974270200487503</c:v>
                </c:pt>
                <c:pt idx="513">
                  <c:v>1.9666971262815369</c:v>
                </c:pt>
                <c:pt idx="514">
                  <c:v>1.9833126795422411</c:v>
                </c:pt>
                <c:pt idx="515">
                  <c:v>1.9988570322429491</c:v>
                </c:pt>
                <c:pt idx="516">
                  <c:v>2.0196195763072202</c:v>
                </c:pt>
                <c:pt idx="517">
                  <c:v>2.0354993658262228</c:v>
                </c:pt>
                <c:pt idx="518">
                  <c:v>2.0279759687578132</c:v>
                </c:pt>
                <c:pt idx="519">
                  <c:v>2.0168358748269939</c:v>
                </c:pt>
                <c:pt idx="520">
                  <c:v>2.0244552518383632</c:v>
                </c:pt>
                <c:pt idx="521">
                  <c:v>2.0306427812479328</c:v>
                </c:pt>
                <c:pt idx="522">
                  <c:v>2.0391790506606808</c:v>
                </c:pt>
                <c:pt idx="523">
                  <c:v>2.0570054634273789</c:v>
                </c:pt>
                <c:pt idx="524">
                  <c:v>2.058130852006709</c:v>
                </c:pt>
                <c:pt idx="525">
                  <c:v>2.1117116364004049</c:v>
                </c:pt>
                <c:pt idx="526">
                  <c:v>2.1222063620640621</c:v>
                </c:pt>
                <c:pt idx="527">
                  <c:v>2.1129339056753</c:v>
                </c:pt>
                <c:pt idx="528">
                  <c:v>2.1038926501522708</c:v>
                </c:pt>
                <c:pt idx="529">
                  <c:v>2.125805385285811</c:v>
                </c:pt>
                <c:pt idx="530">
                  <c:v>2.159308112036467</c:v>
                </c:pt>
                <c:pt idx="531">
                  <c:v>2.1274053517892009</c:v>
                </c:pt>
                <c:pt idx="532">
                  <c:v>2.121306684376115</c:v>
                </c:pt>
                <c:pt idx="533">
                  <c:v>2.156621330227396</c:v>
                </c:pt>
                <c:pt idx="534">
                  <c:v>2.1510308253997361</c:v>
                </c:pt>
                <c:pt idx="535">
                  <c:v>2.1431696869186312</c:v>
                </c:pt>
                <c:pt idx="536">
                  <c:v>2.141742731390627</c:v>
                </c:pt>
                <c:pt idx="537">
                  <c:v>2.117347684305948</c:v>
                </c:pt>
                <c:pt idx="538">
                  <c:v>2.1553184948770689</c:v>
                </c:pt>
                <c:pt idx="539">
                  <c:v>2.1639937868622239</c:v>
                </c:pt>
                <c:pt idx="540">
                  <c:v>2.19817549478091</c:v>
                </c:pt>
                <c:pt idx="541">
                  <c:v>2.1899060638764252</c:v>
                </c:pt>
                <c:pt idx="542">
                  <c:v>2.219228823371286</c:v>
                </c:pt>
                <c:pt idx="543">
                  <c:v>2.2127310546120871</c:v>
                </c:pt>
                <c:pt idx="544">
                  <c:v>2.2148188318534912</c:v>
                </c:pt>
                <c:pt idx="545">
                  <c:v>2.2324885241933692</c:v>
                </c:pt>
                <c:pt idx="546">
                  <c:v>2.2458170964565052</c:v>
                </c:pt>
                <c:pt idx="547">
                  <c:v>2.23627856478097</c:v>
                </c:pt>
                <c:pt idx="548">
                  <c:v>2.2459261510415671</c:v>
                </c:pt>
                <c:pt idx="549">
                  <c:v>2.2516112269728308</c:v>
                </c:pt>
                <c:pt idx="550">
                  <c:v>2.2530759868127128</c:v>
                </c:pt>
                <c:pt idx="551">
                  <c:v>2.2449344955544981</c:v>
                </c:pt>
                <c:pt idx="552">
                  <c:v>2.2375504253460829</c:v>
                </c:pt>
                <c:pt idx="553">
                  <c:v>2.2599810004560852</c:v>
                </c:pt>
                <c:pt idx="554">
                  <c:v>2.249863608565061</c:v>
                </c:pt>
                <c:pt idx="555">
                  <c:v>2.2227774941941632</c:v>
                </c:pt>
                <c:pt idx="556">
                  <c:v>2.2219581717818411</c:v>
                </c:pt>
                <c:pt idx="557">
                  <c:v>2.170089570345223</c:v>
                </c:pt>
                <c:pt idx="558">
                  <c:v>2.1664811393348771</c:v>
                </c:pt>
                <c:pt idx="559">
                  <c:v>2.1269071853122981</c:v>
                </c:pt>
                <c:pt idx="560">
                  <c:v>2.1336776560731612</c:v>
                </c:pt>
                <c:pt idx="561">
                  <c:v>2.1843513364401219</c:v>
                </c:pt>
                <c:pt idx="562">
                  <c:v>2.2033348969600079</c:v>
                </c:pt>
                <c:pt idx="563">
                  <c:v>2.2262551015257799</c:v>
                </c:pt>
                <c:pt idx="564">
                  <c:v>2.2413444702451391</c:v>
                </c:pt>
                <c:pt idx="565">
                  <c:v>2.27885969727493</c:v>
                </c:pt>
                <c:pt idx="566">
                  <c:v>2.273195961109066</c:v>
                </c:pt>
                <c:pt idx="567">
                  <c:v>2.264960433392321</c:v>
                </c:pt>
                <c:pt idx="568">
                  <c:v>2.283845919527169</c:v>
                </c:pt>
                <c:pt idx="569">
                  <c:v>2.2769360606448301</c:v>
                </c:pt>
                <c:pt idx="570">
                  <c:v>2.2478126471299231</c:v>
                </c:pt>
                <c:pt idx="571">
                  <c:v>2.2722124016642851</c:v>
                </c:pt>
                <c:pt idx="572">
                  <c:v>2.2710628995543019</c:v>
                </c:pt>
                <c:pt idx="573">
                  <c:v>2.266730933134502</c:v>
                </c:pt>
                <c:pt idx="574">
                  <c:v>2.2633870347387961</c:v>
                </c:pt>
                <c:pt idx="575">
                  <c:v>2.2950603686026771</c:v>
                </c:pt>
                <c:pt idx="576">
                  <c:v>2.301485491959343</c:v>
                </c:pt>
                <c:pt idx="577">
                  <c:v>2.3073589260753899</c:v>
                </c:pt>
                <c:pt idx="578">
                  <c:v>2.3072120857407028</c:v>
                </c:pt>
                <c:pt idx="579">
                  <c:v>2.308263872769913</c:v>
                </c:pt>
                <c:pt idx="580">
                  <c:v>2.291130016067366</c:v>
                </c:pt>
                <c:pt idx="581">
                  <c:v>2.3161388068062569</c:v>
                </c:pt>
                <c:pt idx="582">
                  <c:v>2.3136615380134118</c:v>
                </c:pt>
                <c:pt idx="583">
                  <c:v>2.3228192553407352</c:v>
                </c:pt>
                <c:pt idx="584">
                  <c:v>2.3517933767597698</c:v>
                </c:pt>
                <c:pt idx="585">
                  <c:v>2.383727698041155</c:v>
                </c:pt>
                <c:pt idx="586">
                  <c:v>2.3670712859654208</c:v>
                </c:pt>
                <c:pt idx="587">
                  <c:v>2.3814478987863388</c:v>
                </c:pt>
                <c:pt idx="588">
                  <c:v>2.391552247282676</c:v>
                </c:pt>
                <c:pt idx="589">
                  <c:v>2.3866037102981279</c:v>
                </c:pt>
                <c:pt idx="590">
                  <c:v>2.4007316900212761</c:v>
                </c:pt>
                <c:pt idx="591">
                  <c:v>2.4187670185884769</c:v>
                </c:pt>
                <c:pt idx="592">
                  <c:v>2.4004391427718219</c:v>
                </c:pt>
                <c:pt idx="593">
                  <c:v>2.4084584554975978</c:v>
                </c:pt>
                <c:pt idx="594">
                  <c:v>2.4157829896871958</c:v>
                </c:pt>
                <c:pt idx="595">
                  <c:v>2.4237923048301608</c:v>
                </c:pt>
                <c:pt idx="596">
                  <c:v>2.42508405513354</c:v>
                </c:pt>
                <c:pt idx="597">
                  <c:v>2.4237362528205009</c:v>
                </c:pt>
                <c:pt idx="598">
                  <c:v>2.419629221248063</c:v>
                </c:pt>
                <c:pt idx="599">
                  <c:v>2.4383186681242912</c:v>
                </c:pt>
                <c:pt idx="600">
                  <c:v>2.4373533751537302</c:v>
                </c:pt>
                <c:pt idx="601">
                  <c:v>2.4598769308681181</c:v>
                </c:pt>
                <c:pt idx="602">
                  <c:v>2.484168088093937</c:v>
                </c:pt>
                <c:pt idx="603">
                  <c:v>2.520865265527648</c:v>
                </c:pt>
                <c:pt idx="604">
                  <c:v>2.551656209188335</c:v>
                </c:pt>
                <c:pt idx="605">
                  <c:v>2.5694882164376112</c:v>
                </c:pt>
                <c:pt idx="606">
                  <c:v>2.576354717107407</c:v>
                </c:pt>
                <c:pt idx="607">
                  <c:v>2.599050527059823</c:v>
                </c:pt>
                <c:pt idx="608">
                  <c:v>2.6365114814738928</c:v>
                </c:pt>
                <c:pt idx="609">
                  <c:v>2.673702915783875</c:v>
                </c:pt>
                <c:pt idx="610">
                  <c:v>2.6637043890186272</c:v>
                </c:pt>
                <c:pt idx="611">
                  <c:v>2.6792938060240759</c:v>
                </c:pt>
                <c:pt idx="612">
                  <c:v>2.688630992258346</c:v>
                </c:pt>
                <c:pt idx="613">
                  <c:v>2.6992230004424371</c:v>
                </c:pt>
                <c:pt idx="614">
                  <c:v>2.722815194936393</c:v>
                </c:pt>
                <c:pt idx="615">
                  <c:v>2.7034704344779721</c:v>
                </c:pt>
                <c:pt idx="616">
                  <c:v>2.7048905061471138</c:v>
                </c:pt>
                <c:pt idx="617">
                  <c:v>2.6875485666467811</c:v>
                </c:pt>
                <c:pt idx="618">
                  <c:v>2.6886945748692419</c:v>
                </c:pt>
                <c:pt idx="619">
                  <c:v>2.6767086178031638</c:v>
                </c:pt>
                <c:pt idx="620">
                  <c:v>2.6789919530745849</c:v>
                </c:pt>
                <c:pt idx="621">
                  <c:v>2.6818584920501158</c:v>
                </c:pt>
                <c:pt idx="622">
                  <c:v>2.707714311417925</c:v>
                </c:pt>
                <c:pt idx="623">
                  <c:v>2.688942715749628</c:v>
                </c:pt>
                <c:pt idx="624">
                  <c:v>2.708292190755814</c:v>
                </c:pt>
                <c:pt idx="625">
                  <c:v>2.6970739698129829</c:v>
                </c:pt>
                <c:pt idx="626">
                  <c:v>2.7096072292189328</c:v>
                </c:pt>
                <c:pt idx="627">
                  <c:v>2.7651593986868259</c:v>
                </c:pt>
                <c:pt idx="628">
                  <c:v>2.786894415231405</c:v>
                </c:pt>
                <c:pt idx="629">
                  <c:v>2.779417034607107</c:v>
                </c:pt>
                <c:pt idx="630">
                  <c:v>2.770081286774384</c:v>
                </c:pt>
                <c:pt idx="631">
                  <c:v>2.7630272473588442</c:v>
                </c:pt>
                <c:pt idx="632">
                  <c:v>2.7894496711388612</c:v>
                </c:pt>
                <c:pt idx="633">
                  <c:v>2.8159835505058188</c:v>
                </c:pt>
                <c:pt idx="634">
                  <c:v>2.8537345924564832</c:v>
                </c:pt>
                <c:pt idx="635">
                  <c:v>2.867881694880893</c:v>
                </c:pt>
                <c:pt idx="636">
                  <c:v>2.858152529873871</c:v>
                </c:pt>
                <c:pt idx="637">
                  <c:v>2.833338944711532</c:v>
                </c:pt>
                <c:pt idx="638">
                  <c:v>2.8285976427728441</c:v>
                </c:pt>
                <c:pt idx="639">
                  <c:v>2.8638063426546578</c:v>
                </c:pt>
                <c:pt idx="640">
                  <c:v>2.8735793921282942</c:v>
                </c:pt>
                <c:pt idx="641">
                  <c:v>2.8937645313429812</c:v>
                </c:pt>
                <c:pt idx="642">
                  <c:v>2.8802752871647681</c:v>
                </c:pt>
                <c:pt idx="643">
                  <c:v>2.8978222297884551</c:v>
                </c:pt>
                <c:pt idx="644">
                  <c:v>2.9536830851339109</c:v>
                </c:pt>
                <c:pt idx="645">
                  <c:v>2.9504129750607042</c:v>
                </c:pt>
                <c:pt idx="646">
                  <c:v>2.9720728837086718</c:v>
                </c:pt>
                <c:pt idx="647">
                  <c:v>2.9123610500285539</c:v>
                </c:pt>
                <c:pt idx="648">
                  <c:v>2.9436127236725449</c:v>
                </c:pt>
                <c:pt idx="649">
                  <c:v>2.961147005878523</c:v>
                </c:pt>
                <c:pt idx="650">
                  <c:v>2.9714960730256701</c:v>
                </c:pt>
                <c:pt idx="651">
                  <c:v>2.96434348930062</c:v>
                </c:pt>
                <c:pt idx="652">
                  <c:v>2.9629179035983428</c:v>
                </c:pt>
                <c:pt idx="653">
                  <c:v>2.9471690229476821</c:v>
                </c:pt>
                <c:pt idx="654">
                  <c:v>2.930450890857577</c:v>
                </c:pt>
                <c:pt idx="655">
                  <c:v>2.9431000554565898</c:v>
                </c:pt>
                <c:pt idx="656">
                  <c:v>2.9319574982227419</c:v>
                </c:pt>
                <c:pt idx="657">
                  <c:v>2.9300305656824048</c:v>
                </c:pt>
                <c:pt idx="658">
                  <c:v>2.904984443145914</c:v>
                </c:pt>
                <c:pt idx="659">
                  <c:v>2.923613428134753</c:v>
                </c:pt>
                <c:pt idx="660">
                  <c:v>2.9381062644993672</c:v>
                </c:pt>
                <c:pt idx="661">
                  <c:v>2.9232158596541371</c:v>
                </c:pt>
                <c:pt idx="662">
                  <c:v>2.9149676066470991</c:v>
                </c:pt>
                <c:pt idx="663">
                  <c:v>2.909465688138364</c:v>
                </c:pt>
                <c:pt idx="664">
                  <c:v>2.8985056331993211</c:v>
                </c:pt>
                <c:pt idx="665">
                  <c:v>2.8898192670444169</c:v>
                </c:pt>
                <c:pt idx="666">
                  <c:v>2.8893147770183019</c:v>
                </c:pt>
                <c:pt idx="667">
                  <c:v>2.89946018703922</c:v>
                </c:pt>
                <c:pt idx="668">
                  <c:v>2.8995894307973078</c:v>
                </c:pt>
                <c:pt idx="669">
                  <c:v>2.9136289214265361</c:v>
                </c:pt>
                <c:pt idx="670">
                  <c:v>2.9135937840432309</c:v>
                </c:pt>
                <c:pt idx="671">
                  <c:v>2.9173701065497122</c:v>
                </c:pt>
                <c:pt idx="672">
                  <c:v>2.930602434961679</c:v>
                </c:pt>
                <c:pt idx="673">
                  <c:v>2.9317350513090732</c:v>
                </c:pt>
                <c:pt idx="674">
                  <c:v>2.9532418876626951</c:v>
                </c:pt>
                <c:pt idx="675">
                  <c:v>2.9832793335208709</c:v>
                </c:pt>
                <c:pt idx="676">
                  <c:v>2.9833345413456911</c:v>
                </c:pt>
                <c:pt idx="677">
                  <c:v>2.9659236771136381</c:v>
                </c:pt>
                <c:pt idx="678">
                  <c:v>2.971431465851254</c:v>
                </c:pt>
                <c:pt idx="679">
                  <c:v>2.9887966555577981</c:v>
                </c:pt>
                <c:pt idx="680">
                  <c:v>2.951084548726679</c:v>
                </c:pt>
                <c:pt idx="681">
                  <c:v>2.9204599742582391</c:v>
                </c:pt>
                <c:pt idx="682">
                  <c:v>2.9110010859656952</c:v>
                </c:pt>
                <c:pt idx="683">
                  <c:v>2.9489611182947351</c:v>
                </c:pt>
                <c:pt idx="684">
                  <c:v>2.9649651799190009</c:v>
                </c:pt>
                <c:pt idx="685">
                  <c:v>2.9854589080484</c:v>
                </c:pt>
                <c:pt idx="686">
                  <c:v>2.9925503352742711</c:v>
                </c:pt>
                <c:pt idx="687">
                  <c:v>2.9833855102225941</c:v>
                </c:pt>
                <c:pt idx="688">
                  <c:v>2.9668308581525138</c:v>
                </c:pt>
                <c:pt idx="689">
                  <c:v>2.9421053580436292</c:v>
                </c:pt>
                <c:pt idx="690">
                  <c:v>2.9414627284375392</c:v>
                </c:pt>
                <c:pt idx="691">
                  <c:v>2.9451139289722228</c:v>
                </c:pt>
                <c:pt idx="692">
                  <c:v>2.96333227119423</c:v>
                </c:pt>
                <c:pt idx="693">
                  <c:v>2.9633493092017469</c:v>
                </c:pt>
                <c:pt idx="694">
                  <c:v>2.940675427859337</c:v>
                </c:pt>
                <c:pt idx="695">
                  <c:v>2.9419519657148738</c:v>
                </c:pt>
                <c:pt idx="696">
                  <c:v>2.9219807714772501</c:v>
                </c:pt>
                <c:pt idx="697">
                  <c:v>2.9473668563905808</c:v>
                </c:pt>
                <c:pt idx="698">
                  <c:v>2.9483149921101619</c:v>
                </c:pt>
                <c:pt idx="699">
                  <c:v>2.9333828798122981</c:v>
                </c:pt>
                <c:pt idx="700">
                  <c:v>2.9376318230432279</c:v>
                </c:pt>
                <c:pt idx="701">
                  <c:v>2.9211593811386312</c:v>
                </c:pt>
                <c:pt idx="702">
                  <c:v>2.9201656521460588</c:v>
                </c:pt>
                <c:pt idx="703">
                  <c:v>2.9137933940995868</c:v>
                </c:pt>
                <c:pt idx="704">
                  <c:v>2.8799055574129211</c:v>
                </c:pt>
                <c:pt idx="705">
                  <c:v>2.9130931756285068</c:v>
                </c:pt>
                <c:pt idx="706">
                  <c:v>2.932211889512077</c:v>
                </c:pt>
                <c:pt idx="707">
                  <c:v>2.9534007500116068</c:v>
                </c:pt>
                <c:pt idx="708">
                  <c:v>2.9659936522965329</c:v>
                </c:pt>
                <c:pt idx="709">
                  <c:v>2.9676169342395409</c:v>
                </c:pt>
                <c:pt idx="710">
                  <c:v>2.9722700940766549</c:v>
                </c:pt>
                <c:pt idx="711">
                  <c:v>2.966494600256449</c:v>
                </c:pt>
                <c:pt idx="712">
                  <c:v>2.9632800968020772</c:v>
                </c:pt>
                <c:pt idx="713">
                  <c:v>2.9435420274556221</c:v>
                </c:pt>
                <c:pt idx="714">
                  <c:v>2.9168853912633188</c:v>
                </c:pt>
                <c:pt idx="715">
                  <c:v>2.926295935504617</c:v>
                </c:pt>
                <c:pt idx="716">
                  <c:v>2.9170741784010761</c:v>
                </c:pt>
                <c:pt idx="717">
                  <c:v>2.9183461570731088</c:v>
                </c:pt>
                <c:pt idx="718">
                  <c:v>2.897891906863161</c:v>
                </c:pt>
                <c:pt idx="719">
                  <c:v>2.8564679976094101</c:v>
                </c:pt>
                <c:pt idx="720">
                  <c:v>2.834448298895559</c:v>
                </c:pt>
                <c:pt idx="721">
                  <c:v>2.865623622061682</c:v>
                </c:pt>
                <c:pt idx="722">
                  <c:v>2.8961465056258868</c:v>
                </c:pt>
                <c:pt idx="723">
                  <c:v>2.934440051974113</c:v>
                </c:pt>
                <c:pt idx="724">
                  <c:v>2.9826873373141529</c:v>
                </c:pt>
                <c:pt idx="725">
                  <c:v>2.976520342375752</c:v>
                </c:pt>
                <c:pt idx="726">
                  <c:v>2.997286104339389</c:v>
                </c:pt>
                <c:pt idx="727">
                  <c:v>2.994071899406165</c:v>
                </c:pt>
                <c:pt idx="728">
                  <c:v>3.00034539380384</c:v>
                </c:pt>
                <c:pt idx="729">
                  <c:v>2.9871541283913521</c:v>
                </c:pt>
                <c:pt idx="730">
                  <c:v>2.9849066012638952</c:v>
                </c:pt>
                <c:pt idx="731">
                  <c:v>2.9951495162242319</c:v>
                </c:pt>
                <c:pt idx="732">
                  <c:v>3.0089938757896402</c:v>
                </c:pt>
                <c:pt idx="733">
                  <c:v>3.028744106298459</c:v>
                </c:pt>
                <c:pt idx="734">
                  <c:v>3.019194689843141</c:v>
                </c:pt>
                <c:pt idx="735">
                  <c:v>3.0521536216181211</c:v>
                </c:pt>
                <c:pt idx="736">
                  <c:v>3.054673277128396</c:v>
                </c:pt>
                <c:pt idx="737">
                  <c:v>3.0513772645706032</c:v>
                </c:pt>
                <c:pt idx="738">
                  <c:v>3.0715448060995869</c:v>
                </c:pt>
                <c:pt idx="739">
                  <c:v>3.0921797292931932</c:v>
                </c:pt>
                <c:pt idx="740">
                  <c:v>3.084082837671843</c:v>
                </c:pt>
                <c:pt idx="741">
                  <c:v>3.0995357992688271</c:v>
                </c:pt>
                <c:pt idx="742">
                  <c:v>3.0970543554959531</c:v>
                </c:pt>
                <c:pt idx="743">
                  <c:v>3.1069012817571888</c:v>
                </c:pt>
                <c:pt idx="744">
                  <c:v>3.096042144716082</c:v>
                </c:pt>
                <c:pt idx="745">
                  <c:v>3.1213248751478879</c:v>
                </c:pt>
                <c:pt idx="746">
                  <c:v>3.1254715790618399</c:v>
                </c:pt>
                <c:pt idx="747">
                  <c:v>3.1583031820423222</c:v>
                </c:pt>
                <c:pt idx="748">
                  <c:v>3.1097665236986409</c:v>
                </c:pt>
                <c:pt idx="749">
                  <c:v>3.0893906432325591</c:v>
                </c:pt>
                <c:pt idx="750">
                  <c:v>3.075229095719564</c:v>
                </c:pt>
                <c:pt idx="751">
                  <c:v>3.030706146158376</c:v>
                </c:pt>
                <c:pt idx="752">
                  <c:v>3.0499115230559748</c:v>
                </c:pt>
                <c:pt idx="753">
                  <c:v>3.071935637415721</c:v>
                </c:pt>
                <c:pt idx="754">
                  <c:v>3.101885221388311</c:v>
                </c:pt>
                <c:pt idx="755">
                  <c:v>3.1320819739182371</c:v>
                </c:pt>
                <c:pt idx="756">
                  <c:v>3.1249169893931872</c:v>
                </c:pt>
                <c:pt idx="757">
                  <c:v>3.117183418333533</c:v>
                </c:pt>
                <c:pt idx="758">
                  <c:v>3.152973161556921</c:v>
                </c:pt>
                <c:pt idx="759">
                  <c:v>3.1575632624724692</c:v>
                </c:pt>
                <c:pt idx="760">
                  <c:v>3.1721183480888788</c:v>
                </c:pt>
                <c:pt idx="761">
                  <c:v>3.1715409198462918</c:v>
                </c:pt>
                <c:pt idx="762">
                  <c:v>3.1895871741674982</c:v>
                </c:pt>
                <c:pt idx="763">
                  <c:v>3.1544891712766421</c:v>
                </c:pt>
                <c:pt idx="764">
                  <c:v>3.1599102030550141</c:v>
                </c:pt>
                <c:pt idx="765">
                  <c:v>3.1930485492146898</c:v>
                </c:pt>
                <c:pt idx="766">
                  <c:v>3.2497759754747948</c:v>
                </c:pt>
                <c:pt idx="767">
                  <c:v>3.2668237646941711</c:v>
                </c:pt>
                <c:pt idx="768">
                  <c:v>3.299561715852922</c:v>
                </c:pt>
                <c:pt idx="769">
                  <c:v>3.2726846325276449</c:v>
                </c:pt>
                <c:pt idx="770">
                  <c:v>3.2636066534802679</c:v>
                </c:pt>
                <c:pt idx="771">
                  <c:v>3.271147091110711</c:v>
                </c:pt>
                <c:pt idx="772">
                  <c:v>3.27661707375472</c:v>
                </c:pt>
                <c:pt idx="773">
                  <c:v>3.3037020280037672</c:v>
                </c:pt>
                <c:pt idx="774">
                  <c:v>3.3179074383062179</c:v>
                </c:pt>
                <c:pt idx="775">
                  <c:v>3.3613092534861591</c:v>
                </c:pt>
                <c:pt idx="776">
                  <c:v>3.3764170908343818</c:v>
                </c:pt>
                <c:pt idx="777">
                  <c:v>3.3371403394283852</c:v>
                </c:pt>
                <c:pt idx="778">
                  <c:v>3.3513836499766811</c:v>
                </c:pt>
                <c:pt idx="779">
                  <c:v>3.3785882230938409</c:v>
                </c:pt>
                <c:pt idx="780">
                  <c:v>3.3742398565143241</c:v>
                </c:pt>
                <c:pt idx="781">
                  <c:v>3.3690295510004158</c:v>
                </c:pt>
                <c:pt idx="782">
                  <c:v>3.3867537539713699</c:v>
                </c:pt>
                <c:pt idx="783">
                  <c:v>3.40361829190413</c:v>
                </c:pt>
                <c:pt idx="784">
                  <c:v>3.4462050879288828</c:v>
                </c:pt>
                <c:pt idx="785">
                  <c:v>3.449913108652999</c:v>
                </c:pt>
                <c:pt idx="786">
                  <c:v>3.467908975877009</c:v>
                </c:pt>
                <c:pt idx="787">
                  <c:v>3.37375281942907</c:v>
                </c:pt>
                <c:pt idx="788">
                  <c:v>3.3487003341409252</c:v>
                </c:pt>
                <c:pt idx="789">
                  <c:v>3.401254031444481</c:v>
                </c:pt>
                <c:pt idx="790">
                  <c:v>3.3836627153966301</c:v>
                </c:pt>
                <c:pt idx="791">
                  <c:v>3.3479117241069911</c:v>
                </c:pt>
                <c:pt idx="792">
                  <c:v>3.3627537721364731</c:v>
                </c:pt>
                <c:pt idx="793">
                  <c:v>3.396840154430949</c:v>
                </c:pt>
                <c:pt idx="794">
                  <c:v>3.376448146914532</c:v>
                </c:pt>
                <c:pt idx="795">
                  <c:v>3.362854407492343</c:v>
                </c:pt>
                <c:pt idx="796">
                  <c:v>3.42013824042423</c:v>
                </c:pt>
                <c:pt idx="797">
                  <c:v>3.4177468477946751</c:v>
                </c:pt>
                <c:pt idx="798">
                  <c:v>3.450242956692676</c:v>
                </c:pt>
                <c:pt idx="799">
                  <c:v>3.517867125280242</c:v>
                </c:pt>
                <c:pt idx="800">
                  <c:v>3.529321520657871</c:v>
                </c:pt>
                <c:pt idx="801">
                  <c:v>3.577956075679805</c:v>
                </c:pt>
                <c:pt idx="802">
                  <c:v>3.571778166146975</c:v>
                </c:pt>
                <c:pt idx="803">
                  <c:v>3.5452086126641218</c:v>
                </c:pt>
                <c:pt idx="804">
                  <c:v>3.618083930386371</c:v>
                </c:pt>
                <c:pt idx="805">
                  <c:v>3.6103772742731839</c:v>
                </c:pt>
                <c:pt idx="806">
                  <c:v>3.602467335769421</c:v>
                </c:pt>
                <c:pt idx="807">
                  <c:v>3.584480096308758</c:v>
                </c:pt>
                <c:pt idx="808">
                  <c:v>3.6094015844509362</c:v>
                </c:pt>
                <c:pt idx="809">
                  <c:v>3.58434250198885</c:v>
                </c:pt>
                <c:pt idx="810">
                  <c:v>3.5451289230440239</c:v>
                </c:pt>
                <c:pt idx="811">
                  <c:v>3.5559913405602348</c:v>
                </c:pt>
                <c:pt idx="812">
                  <c:v>3.5268288852484231</c:v>
                </c:pt>
                <c:pt idx="813">
                  <c:v>3.5582758284135658</c:v>
                </c:pt>
                <c:pt idx="814">
                  <c:v>3.5548150086251402</c:v>
                </c:pt>
                <c:pt idx="815">
                  <c:v>3.5686403439367829</c:v>
                </c:pt>
                <c:pt idx="816">
                  <c:v>3.598932072978144</c:v>
                </c:pt>
                <c:pt idx="817">
                  <c:v>3.6184068634481612</c:v>
                </c:pt>
                <c:pt idx="818">
                  <c:v>3.5516286808765529</c:v>
                </c:pt>
                <c:pt idx="819">
                  <c:v>3.5618726537483658</c:v>
                </c:pt>
                <c:pt idx="820">
                  <c:v>3.5866202644695062</c:v>
                </c:pt>
                <c:pt idx="821">
                  <c:v>3.6213394993818682</c:v>
                </c:pt>
                <c:pt idx="822">
                  <c:v>3.58245848728982</c:v>
                </c:pt>
                <c:pt idx="823">
                  <c:v>3.6120936370277512</c:v>
                </c:pt>
                <c:pt idx="824">
                  <c:v>3.6236379939462351</c:v>
                </c:pt>
                <c:pt idx="825">
                  <c:v>3.5997378820293422</c:v>
                </c:pt>
                <c:pt idx="826">
                  <c:v>3.5633808529437871</c:v>
                </c:pt>
                <c:pt idx="827">
                  <c:v>3.5307050305051861</c:v>
                </c:pt>
                <c:pt idx="828">
                  <c:v>3.57012964155044</c:v>
                </c:pt>
                <c:pt idx="829">
                  <c:v>3.5606653803802768</c:v>
                </c:pt>
                <c:pt idx="830">
                  <c:v>3.581344409126896</c:v>
                </c:pt>
                <c:pt idx="831">
                  <c:v>3.6505564218814568</c:v>
                </c:pt>
                <c:pt idx="832">
                  <c:v>3.6784727997060211</c:v>
                </c:pt>
                <c:pt idx="833">
                  <c:v>3.705938088514372</c:v>
                </c:pt>
                <c:pt idx="834">
                  <c:v>3.6884159534776799</c:v>
                </c:pt>
                <c:pt idx="835">
                  <c:v>3.7190253877482662</c:v>
                </c:pt>
                <c:pt idx="836">
                  <c:v>3.7111746518380739</c:v>
                </c:pt>
                <c:pt idx="837">
                  <c:v>3.7035519021085941</c:v>
                </c:pt>
                <c:pt idx="838">
                  <c:v>3.740075686719885</c:v>
                </c:pt>
                <c:pt idx="839">
                  <c:v>3.7686834857009881</c:v>
                </c:pt>
                <c:pt idx="840">
                  <c:v>3.8640456536907259</c:v>
                </c:pt>
                <c:pt idx="841">
                  <c:v>3.8870673481834142</c:v>
                </c:pt>
                <c:pt idx="842">
                  <c:v>3.8592286561911662</c:v>
                </c:pt>
                <c:pt idx="843">
                  <c:v>3.903570224875224</c:v>
                </c:pt>
                <c:pt idx="844">
                  <c:v>3.9423739133608589</c:v>
                </c:pt>
                <c:pt idx="845">
                  <c:v>3.9850446981506811</c:v>
                </c:pt>
                <c:pt idx="846">
                  <c:v>3.933316569725386</c:v>
                </c:pt>
                <c:pt idx="847">
                  <c:v>3.8795500761042478</c:v>
                </c:pt>
                <c:pt idx="848">
                  <c:v>3.9163307186055518</c:v>
                </c:pt>
                <c:pt idx="849">
                  <c:v>3.9536285201672379</c:v>
                </c:pt>
                <c:pt idx="850">
                  <c:v>3.9295361263827542</c:v>
                </c:pt>
                <c:pt idx="851">
                  <c:v>3.926857318412436</c:v>
                </c:pt>
                <c:pt idx="852">
                  <c:v>3.9654634020339432</c:v>
                </c:pt>
                <c:pt idx="853">
                  <c:v>3.997718711271474</c:v>
                </c:pt>
                <c:pt idx="854">
                  <c:v>3.9826182475439058</c:v>
                </c:pt>
                <c:pt idx="855">
                  <c:v>4.0120531319786394</c:v>
                </c:pt>
                <c:pt idx="856">
                  <c:v>4.0118179216665926</c:v>
                </c:pt>
                <c:pt idx="857">
                  <c:v>3.995747652912645</c:v>
                </c:pt>
                <c:pt idx="858">
                  <c:v>4.0107082868436343</c:v>
                </c:pt>
                <c:pt idx="859">
                  <c:v>4.0377327970463019</c:v>
                </c:pt>
                <c:pt idx="860">
                  <c:v>4.0555001275624729</c:v>
                </c:pt>
                <c:pt idx="861">
                  <c:v>4.0189991171604387</c:v>
                </c:pt>
                <c:pt idx="862">
                  <c:v>4.0049775401242007</c:v>
                </c:pt>
                <c:pt idx="863">
                  <c:v>4.0192864389852847</c:v>
                </c:pt>
                <c:pt idx="864">
                  <c:v>4.0087622746077409</c:v>
                </c:pt>
                <c:pt idx="865">
                  <c:v>3.9905846866349699</c:v>
                </c:pt>
                <c:pt idx="866">
                  <c:v>4.071186241280615</c:v>
                </c:pt>
                <c:pt idx="867">
                  <c:v>4.0546231716696042</c:v>
                </c:pt>
                <c:pt idx="868">
                  <c:v>4.0693780924970984</c:v>
                </c:pt>
                <c:pt idx="869">
                  <c:v>4.0623908242397482</c:v>
                </c:pt>
                <c:pt idx="870">
                  <c:v>4.0166007254618172</c:v>
                </c:pt>
                <c:pt idx="871">
                  <c:v>4.0057950198337284</c:v>
                </c:pt>
                <c:pt idx="872">
                  <c:v>3.9612930602777792</c:v>
                </c:pt>
                <c:pt idx="873">
                  <c:v>3.9254628200026249</c:v>
                </c:pt>
                <c:pt idx="874">
                  <c:v>3.9402360522257038</c:v>
                </c:pt>
                <c:pt idx="875">
                  <c:v>3.9513406186015581</c:v>
                </c:pt>
                <c:pt idx="876">
                  <c:v>4.0086646238155561</c:v>
                </c:pt>
                <c:pt idx="877">
                  <c:v>3.9716584909549768</c:v>
                </c:pt>
                <c:pt idx="878">
                  <c:v>4.0301616798990993</c:v>
                </c:pt>
                <c:pt idx="879">
                  <c:v>4.0973607442021596</c:v>
                </c:pt>
                <c:pt idx="880">
                  <c:v>4.0498806032430439</c:v>
                </c:pt>
                <c:pt idx="881">
                  <c:v>4.0910139700579089</c:v>
                </c:pt>
                <c:pt idx="882">
                  <c:v>4.0941694060623366</c:v>
                </c:pt>
                <c:pt idx="883">
                  <c:v>4.125412640337581</c:v>
                </c:pt>
                <c:pt idx="884">
                  <c:v>4.1365200000792797</c:v>
                </c:pt>
                <c:pt idx="885">
                  <c:v>4.1181114958580158</c:v>
                </c:pt>
                <c:pt idx="886">
                  <c:v>4.0909122481464433</c:v>
                </c:pt>
                <c:pt idx="887">
                  <c:v>3.9745777277936218</c:v>
                </c:pt>
                <c:pt idx="888">
                  <c:v>3.9922672969149011</c:v>
                </c:pt>
                <c:pt idx="889">
                  <c:v>4.0070727296867963</c:v>
                </c:pt>
                <c:pt idx="890">
                  <c:v>3.9898959306297912</c:v>
                </c:pt>
                <c:pt idx="891">
                  <c:v>4.0042061317348354</c:v>
                </c:pt>
                <c:pt idx="892">
                  <c:v>3.975812634457883</c:v>
                </c:pt>
                <c:pt idx="893">
                  <c:v>3.9329550318470199</c:v>
                </c:pt>
                <c:pt idx="894">
                  <c:v>3.8994686980334978</c:v>
                </c:pt>
                <c:pt idx="895">
                  <c:v>3.8633451947084541</c:v>
                </c:pt>
                <c:pt idx="896">
                  <c:v>3.8393106108951298</c:v>
                </c:pt>
                <c:pt idx="897">
                  <c:v>3.864273948831745</c:v>
                </c:pt>
                <c:pt idx="898">
                  <c:v>3.9100957177580469</c:v>
                </c:pt>
                <c:pt idx="899">
                  <c:v>3.930612583387822</c:v>
                </c:pt>
                <c:pt idx="900">
                  <c:v>3.9128842623568971</c:v>
                </c:pt>
                <c:pt idx="901">
                  <c:v>3.9507297323457569</c:v>
                </c:pt>
                <c:pt idx="902">
                  <c:v>3.970672111205523</c:v>
                </c:pt>
                <c:pt idx="903">
                  <c:v>3.9485777082058839</c:v>
                </c:pt>
                <c:pt idx="904">
                  <c:v>3.9721037335445581</c:v>
                </c:pt>
                <c:pt idx="905">
                  <c:v>3.986303363925376</c:v>
                </c:pt>
                <c:pt idx="906">
                  <c:v>4.053307542238449</c:v>
                </c:pt>
                <c:pt idx="907">
                  <c:v>4.0368727602903238</c:v>
                </c:pt>
                <c:pt idx="908">
                  <c:v>4.0690220107587596</c:v>
                </c:pt>
                <c:pt idx="909">
                  <c:v>4.0225638886343402</c:v>
                </c:pt>
                <c:pt idx="910">
                  <c:v>4.0356116646866287</c:v>
                </c:pt>
                <c:pt idx="911">
                  <c:v>4.0797443736764816</c:v>
                </c:pt>
                <c:pt idx="912">
                  <c:v>4.1218059858589964</c:v>
                </c:pt>
                <c:pt idx="913">
                  <c:v>4.1484971216590498</c:v>
                </c:pt>
                <c:pt idx="914">
                  <c:v>4.1174725881884902</c:v>
                </c:pt>
                <c:pt idx="915">
                  <c:v>4.1241481445220023</c:v>
                </c:pt>
                <c:pt idx="916">
                  <c:v>4.185746119984346</c:v>
                </c:pt>
                <c:pt idx="917">
                  <c:v>4.1568321296845916</c:v>
                </c:pt>
                <c:pt idx="918">
                  <c:v>4.1444443106931157</c:v>
                </c:pt>
                <c:pt idx="919">
                  <c:v>4.1672725589320994</c:v>
                </c:pt>
                <c:pt idx="920">
                  <c:v>4.2120610299199992</c:v>
                </c:pt>
                <c:pt idx="921">
                  <c:v>4.2502951581865522</c:v>
                </c:pt>
                <c:pt idx="922">
                  <c:v>4.3203849234664879</c:v>
                </c:pt>
                <c:pt idx="923">
                  <c:v>4.3563570766206112</c:v>
                </c:pt>
                <c:pt idx="924">
                  <c:v>4.2814391555997453</c:v>
                </c:pt>
                <c:pt idx="925">
                  <c:v>4.257224936234687</c:v>
                </c:pt>
                <c:pt idx="926">
                  <c:v>4.2477665485281149</c:v>
                </c:pt>
                <c:pt idx="927">
                  <c:v>4.2650314669998934</c:v>
                </c:pt>
                <c:pt idx="928">
                  <c:v>4.2448958082987467</c:v>
                </c:pt>
                <c:pt idx="929">
                  <c:v>4.2237295502165706</c:v>
                </c:pt>
                <c:pt idx="930">
                  <c:v>4.229061244249686</c:v>
                </c:pt>
                <c:pt idx="931">
                  <c:v>4.2608766217760836</c:v>
                </c:pt>
                <c:pt idx="932">
                  <c:v>4.2458371599621234</c:v>
                </c:pt>
                <c:pt idx="933">
                  <c:v>4.2117104003212233</c:v>
                </c:pt>
                <c:pt idx="934">
                  <c:v>4.2451752798764986</c:v>
                </c:pt>
                <c:pt idx="935">
                  <c:v>4.2499968796502774</c:v>
                </c:pt>
                <c:pt idx="936">
                  <c:v>4.2377389930028846</c:v>
                </c:pt>
                <c:pt idx="937">
                  <c:v>4.2054759700394158</c:v>
                </c:pt>
                <c:pt idx="938">
                  <c:v>4.1841552828102921</c:v>
                </c:pt>
                <c:pt idx="939">
                  <c:v>4.1823922167040477</c:v>
                </c:pt>
                <c:pt idx="940">
                  <c:v>4.1888780813747637</c:v>
                </c:pt>
                <c:pt idx="941">
                  <c:v>4.2271756592924961</c:v>
                </c:pt>
                <c:pt idx="942">
                  <c:v>4.2592273928443696</c:v>
                </c:pt>
                <c:pt idx="943">
                  <c:v>4.2577242942604334</c:v>
                </c:pt>
                <c:pt idx="944">
                  <c:v>4.2885521415986894</c:v>
                </c:pt>
                <c:pt idx="945">
                  <c:v>4.3353758909068194</c:v>
                </c:pt>
                <c:pt idx="946">
                  <c:v>4.2650639706386348</c:v>
                </c:pt>
                <c:pt idx="947">
                  <c:v>4.2896033869174914</c:v>
                </c:pt>
                <c:pt idx="948">
                  <c:v>4.2051904109422482</c:v>
                </c:pt>
                <c:pt idx="949">
                  <c:v>4.1632773269087764</c:v>
                </c:pt>
                <c:pt idx="950">
                  <c:v>4.1538331088908631</c:v>
                </c:pt>
                <c:pt idx="951">
                  <c:v>4.2107451421876254</c:v>
                </c:pt>
                <c:pt idx="952">
                  <c:v>4.243926463298398</c:v>
                </c:pt>
                <c:pt idx="953">
                  <c:v>4.2450611631258566</c:v>
                </c:pt>
                <c:pt idx="954">
                  <c:v>4.2630310504320557</c:v>
                </c:pt>
                <c:pt idx="955">
                  <c:v>4.2845280344151409</c:v>
                </c:pt>
                <c:pt idx="956">
                  <c:v>4.2915252218070101</c:v>
                </c:pt>
                <c:pt idx="957">
                  <c:v>4.2674361637307658</c:v>
                </c:pt>
                <c:pt idx="958">
                  <c:v>4.2579599894392537</c:v>
                </c:pt>
                <c:pt idx="959">
                  <c:v>4.3140667054149739</c:v>
                </c:pt>
                <c:pt idx="960">
                  <c:v>4.3135182375243986</c:v>
                </c:pt>
                <c:pt idx="961">
                  <c:v>4.3465148762482047</c:v>
                </c:pt>
                <c:pt idx="962">
                  <c:v>4.3808845963488663</c:v>
                </c:pt>
                <c:pt idx="963">
                  <c:v>4.4117839114266966</c:v>
                </c:pt>
                <c:pt idx="964">
                  <c:v>4.4204521583865732</c:v>
                </c:pt>
                <c:pt idx="965">
                  <c:v>4.4466774423979807</c:v>
                </c:pt>
                <c:pt idx="966">
                  <c:v>4.4618102076024897</c:v>
                </c:pt>
                <c:pt idx="967">
                  <c:v>4.4501363680511847</c:v>
                </c:pt>
                <c:pt idx="968">
                  <c:v>4.4866389498765757</c:v>
                </c:pt>
                <c:pt idx="969">
                  <c:v>4.5058722342185229</c:v>
                </c:pt>
                <c:pt idx="970">
                  <c:v>4.5087479537010946</c:v>
                </c:pt>
                <c:pt idx="971">
                  <c:v>4.5538903504222228</c:v>
                </c:pt>
                <c:pt idx="972">
                  <c:v>4.6049593318677244</c:v>
                </c:pt>
                <c:pt idx="973">
                  <c:v>4.5668951002431104</c:v>
                </c:pt>
                <c:pt idx="974">
                  <c:v>4.5695916867848654</c:v>
                </c:pt>
                <c:pt idx="975">
                  <c:v>4.596187201076293</c:v>
                </c:pt>
                <c:pt idx="976">
                  <c:v>4.6414694398389926</c:v>
                </c:pt>
                <c:pt idx="977">
                  <c:v>4.6772296206000394</c:v>
                </c:pt>
                <c:pt idx="978">
                  <c:v>4.6418955371121662</c:v>
                </c:pt>
                <c:pt idx="979">
                  <c:v>4.6621789469567823</c:v>
                </c:pt>
                <c:pt idx="980">
                  <c:v>4.6712469792383642</c:v>
                </c:pt>
                <c:pt idx="981">
                  <c:v>4.7221470941103556</c:v>
                </c:pt>
                <c:pt idx="982">
                  <c:v>4.7128165650356433</c:v>
                </c:pt>
                <c:pt idx="983">
                  <c:v>4.7525501361538103</c:v>
                </c:pt>
                <c:pt idx="984">
                  <c:v>4.7505345475124487</c:v>
                </c:pt>
                <c:pt idx="985">
                  <c:v>4.7649250569604762</c:v>
                </c:pt>
                <c:pt idx="986">
                  <c:v>4.7871056443574158</c:v>
                </c:pt>
                <c:pt idx="987">
                  <c:v>4.7774627681719313</c:v>
                </c:pt>
                <c:pt idx="988">
                  <c:v>4.7949023826159411</c:v>
                </c:pt>
                <c:pt idx="989">
                  <c:v>4.8499531908185878</c:v>
                </c:pt>
                <c:pt idx="990">
                  <c:v>4.8506009130691528</c:v>
                </c:pt>
                <c:pt idx="991">
                  <c:v>4.8434871719641741</c:v>
                </c:pt>
                <c:pt idx="992">
                  <c:v>4.8264577543557516</c:v>
                </c:pt>
                <c:pt idx="993">
                  <c:v>4.7576012601341819</c:v>
                </c:pt>
                <c:pt idx="994">
                  <c:v>4.7603342206638386</c:v>
                </c:pt>
                <c:pt idx="995">
                  <c:v>4.8154620679821667</c:v>
                </c:pt>
                <c:pt idx="996">
                  <c:v>4.8546301433526748</c:v>
                </c:pt>
                <c:pt idx="997">
                  <c:v>4.8581962300296109</c:v>
                </c:pt>
                <c:pt idx="998">
                  <c:v>4.8154469366355919</c:v>
                </c:pt>
                <c:pt idx="999">
                  <c:v>4.8268817255731733</c:v>
                </c:pt>
                <c:pt idx="1000">
                  <c:v>4.8437474894037393</c:v>
                </c:pt>
                <c:pt idx="1001">
                  <c:v>4.7195111524838422</c:v>
                </c:pt>
                <c:pt idx="1002">
                  <c:v>4.6969418216899808</c:v>
                </c:pt>
                <c:pt idx="1003">
                  <c:v>4.6651643650397094</c:v>
                </c:pt>
                <c:pt idx="1004">
                  <c:v>4.675262613725832</c:v>
                </c:pt>
                <c:pt idx="1005">
                  <c:v>4.7077924156989406</c:v>
                </c:pt>
                <c:pt idx="1006">
                  <c:v>4.6850341924241654</c:v>
                </c:pt>
                <c:pt idx="1007">
                  <c:v>4.6970259266932697</c:v>
                </c:pt>
                <c:pt idx="1008">
                  <c:v>4.6862774066178581</c:v>
                </c:pt>
                <c:pt idx="1009">
                  <c:v>4.6924458857698053</c:v>
                </c:pt>
                <c:pt idx="1010">
                  <c:v>4.6815219068335141</c:v>
                </c:pt>
                <c:pt idx="1011">
                  <c:v>4.6585947885360817</c:v>
                </c:pt>
                <c:pt idx="1012">
                  <c:v>4.6643106678657906</c:v>
                </c:pt>
                <c:pt idx="1013">
                  <c:v>4.7025098506866776</c:v>
                </c:pt>
                <c:pt idx="1014">
                  <c:v>4.7073992660002073</c:v>
                </c:pt>
                <c:pt idx="1015">
                  <c:v>4.7595235505720828</c:v>
                </c:pt>
                <c:pt idx="1016">
                  <c:v>4.7488684962941097</c:v>
                </c:pt>
                <c:pt idx="1017">
                  <c:v>4.7265541640555702</c:v>
                </c:pt>
                <c:pt idx="1018">
                  <c:v>4.7114128313402439</c:v>
                </c:pt>
                <c:pt idx="1019">
                  <c:v>4.7077830055172134</c:v>
                </c:pt>
                <c:pt idx="1020">
                  <c:v>4.6759932404076316</c:v>
                </c:pt>
                <c:pt idx="1021">
                  <c:v>4.674051036060658</c:v>
                </c:pt>
                <c:pt idx="1022">
                  <c:v>4.7140920604405983</c:v>
                </c:pt>
                <c:pt idx="1023">
                  <c:v>4.659977977355183</c:v>
                </c:pt>
                <c:pt idx="1024">
                  <c:v>4.6029965229671799</c:v>
                </c:pt>
                <c:pt idx="1025">
                  <c:v>4.6210809747313846</c:v>
                </c:pt>
                <c:pt idx="1026">
                  <c:v>4.6584457360594653</c:v>
                </c:pt>
                <c:pt idx="1027">
                  <c:v>4.6294625928936792</c:v>
                </c:pt>
                <c:pt idx="1028">
                  <c:v>4.646175617675711</c:v>
                </c:pt>
                <c:pt idx="1029">
                  <c:v>4.6751239893040486</c:v>
                </c:pt>
                <c:pt idx="1030">
                  <c:v>4.6506913182905771</c:v>
                </c:pt>
                <c:pt idx="1031">
                  <c:v>4.6537759552030664</c:v>
                </c:pt>
                <c:pt idx="1032">
                  <c:v>4.6719828899306837</c:v>
                </c:pt>
                <c:pt idx="1033">
                  <c:v>4.660972057068725</c:v>
                </c:pt>
                <c:pt idx="1034">
                  <c:v>4.6993568094765772</c:v>
                </c:pt>
                <c:pt idx="1035">
                  <c:v>4.6838385823020676</c:v>
                </c:pt>
                <c:pt idx="1036">
                  <c:v>4.6579745860888373</c:v>
                </c:pt>
                <c:pt idx="1037">
                  <c:v>4.6790541871843301</c:v>
                </c:pt>
                <c:pt idx="1038">
                  <c:v>4.6811470081013011</c:v>
                </c:pt>
                <c:pt idx="1039">
                  <c:v>4.680719151201866</c:v>
                </c:pt>
                <c:pt idx="1040">
                  <c:v>4.6404529458341077</c:v>
                </c:pt>
                <c:pt idx="1041">
                  <c:v>4.6408376243848437</c:v>
                </c:pt>
                <c:pt idx="1042">
                  <c:v>4.6444082554230111</c:v>
                </c:pt>
                <c:pt idx="1043">
                  <c:v>4.6300017114476413</c:v>
                </c:pt>
                <c:pt idx="1044">
                  <c:v>4.6379218941900353</c:v>
                </c:pt>
                <c:pt idx="1045">
                  <c:v>4.6804847170944344</c:v>
                </c:pt>
                <c:pt idx="1046">
                  <c:v>4.6958256222537234</c:v>
                </c:pt>
                <c:pt idx="1047">
                  <c:v>4.70703772212069</c:v>
                </c:pt>
                <c:pt idx="1048">
                  <c:v>4.6987131851221111</c:v>
                </c:pt>
                <c:pt idx="1049">
                  <c:v>4.7124367370734079</c:v>
                </c:pt>
                <c:pt idx="1050">
                  <c:v>4.7047049405613048</c:v>
                </c:pt>
                <c:pt idx="1051">
                  <c:v>4.697501258925441</c:v>
                </c:pt>
                <c:pt idx="1052">
                  <c:v>4.6786493397484863</c:v>
                </c:pt>
                <c:pt idx="1053">
                  <c:v>4.6681980197488233</c:v>
                </c:pt>
                <c:pt idx="1054">
                  <c:v>4.6973099225745276</c:v>
                </c:pt>
                <c:pt idx="1055">
                  <c:v>4.6830282703213424</c:v>
                </c:pt>
                <c:pt idx="1056">
                  <c:v>4.6681595928248747</c:v>
                </c:pt>
                <c:pt idx="1057">
                  <c:v>4.6722397863036971</c:v>
                </c:pt>
                <c:pt idx="1058">
                  <c:v>4.6786836697625329</c:v>
                </c:pt>
                <c:pt idx="1059">
                  <c:v>4.684867976899711</c:v>
                </c:pt>
                <c:pt idx="1060">
                  <c:v>4.6934374987103453</c:v>
                </c:pt>
                <c:pt idx="1061">
                  <c:v>4.7078090359630176</c:v>
                </c:pt>
                <c:pt idx="1062">
                  <c:v>4.7135421338174908</c:v>
                </c:pt>
                <c:pt idx="1063">
                  <c:v>4.7121799740882082</c:v>
                </c:pt>
                <c:pt idx="1064">
                  <c:v>4.7356455272684279</c:v>
                </c:pt>
                <c:pt idx="1065">
                  <c:v>4.7397488651006476</c:v>
                </c:pt>
                <c:pt idx="1066">
                  <c:v>4.7444296777679256</c:v>
                </c:pt>
                <c:pt idx="1067">
                  <c:v>4.7169399099705789</c:v>
                </c:pt>
                <c:pt idx="1068">
                  <c:v>4.7018772924885814</c:v>
                </c:pt>
                <c:pt idx="1069">
                  <c:v>4.6987462392855246</c:v>
                </c:pt>
                <c:pt idx="1070">
                  <c:v>4.6762310922239392</c:v>
                </c:pt>
                <c:pt idx="1071">
                  <c:v>4.6760520732811521</c:v>
                </c:pt>
                <c:pt idx="1072">
                  <c:v>4.7055455607362502</c:v>
                </c:pt>
                <c:pt idx="1073">
                  <c:v>4.7098133779592022</c:v>
                </c:pt>
                <c:pt idx="1074">
                  <c:v>4.7088233402903423</c:v>
                </c:pt>
                <c:pt idx="1075">
                  <c:v>4.7468620899415983</c:v>
                </c:pt>
                <c:pt idx="1076">
                  <c:v>4.7687818812630534</c:v>
                </c:pt>
                <c:pt idx="1077">
                  <c:v>4.756051072738682</c:v>
                </c:pt>
                <c:pt idx="1078">
                  <c:v>4.7603613452870714</c:v>
                </c:pt>
                <c:pt idx="1079">
                  <c:v>4.7431780273504822</c:v>
                </c:pt>
                <c:pt idx="1080">
                  <c:v>4.7508768705764508</c:v>
                </c:pt>
                <c:pt idx="1081">
                  <c:v>4.7676455699059552</c:v>
                </c:pt>
                <c:pt idx="1082">
                  <c:v>4.793510632372211</c:v>
                </c:pt>
                <c:pt idx="1083">
                  <c:v>4.801334985547129</c:v>
                </c:pt>
                <c:pt idx="1084">
                  <c:v>4.8242382750770716</c:v>
                </c:pt>
                <c:pt idx="1085">
                  <c:v>4.8608305921684334</c:v>
                </c:pt>
                <c:pt idx="1086">
                  <c:v>4.8995129923349019</c:v>
                </c:pt>
                <c:pt idx="1087">
                  <c:v>4.8558095156845136</c:v>
                </c:pt>
                <c:pt idx="1088">
                  <c:v>4.8691039590687613</c:v>
                </c:pt>
                <c:pt idx="1089">
                  <c:v>4.8709456014308206</c:v>
                </c:pt>
                <c:pt idx="1090">
                  <c:v>4.8820027140974434</c:v>
                </c:pt>
                <c:pt idx="1091">
                  <c:v>4.8614915275847377</c:v>
                </c:pt>
                <c:pt idx="1092">
                  <c:v>4.8998356440116178</c:v>
                </c:pt>
                <c:pt idx="1093">
                  <c:v>4.8729732050945236</c:v>
                </c:pt>
                <c:pt idx="1094">
                  <c:v>4.8449643666383908</c:v>
                </c:pt>
                <c:pt idx="1095">
                  <c:v>4.8205966156654014</c:v>
                </c:pt>
                <c:pt idx="1096">
                  <c:v>4.857610122427908</c:v>
                </c:pt>
                <c:pt idx="1097">
                  <c:v>4.8431005389193356</c:v>
                </c:pt>
                <c:pt idx="1098">
                  <c:v>4.8117638218233552</c:v>
                </c:pt>
                <c:pt idx="1099">
                  <c:v>4.8021860187007928</c:v>
                </c:pt>
                <c:pt idx="1100">
                  <c:v>4.8042030157279667</c:v>
                </c:pt>
                <c:pt idx="1101">
                  <c:v>4.8070814036920178</c:v>
                </c:pt>
                <c:pt idx="1102">
                  <c:v>4.8493997295367306</c:v>
                </c:pt>
                <c:pt idx="1103">
                  <c:v>4.866153963162259</c:v>
                </c:pt>
                <c:pt idx="1104">
                  <c:v>4.8457212540789039</c:v>
                </c:pt>
                <c:pt idx="1105">
                  <c:v>4.8257585644865424</c:v>
                </c:pt>
                <c:pt idx="1106">
                  <c:v>4.8343607306125493</c:v>
                </c:pt>
                <c:pt idx="1107">
                  <c:v>4.8426056768327301</c:v>
                </c:pt>
                <c:pt idx="1108">
                  <c:v>4.8507991375081811</c:v>
                </c:pt>
                <c:pt idx="1109">
                  <c:v>4.8085032061151756</c:v>
                </c:pt>
                <c:pt idx="1110">
                  <c:v>4.8268133647309499</c:v>
                </c:pt>
                <c:pt idx="1111">
                  <c:v>4.8155317145077836</c:v>
                </c:pt>
                <c:pt idx="1112">
                  <c:v>4.8192069587486568</c:v>
                </c:pt>
                <c:pt idx="1113">
                  <c:v>4.8049566194249174</c:v>
                </c:pt>
                <c:pt idx="1114">
                  <c:v>4.805706273734593</c:v>
                </c:pt>
                <c:pt idx="1115">
                  <c:v>4.808888536624738</c:v>
                </c:pt>
                <c:pt idx="1116">
                  <c:v>4.8283608127636564</c:v>
                </c:pt>
                <c:pt idx="1117">
                  <c:v>4.8392569162432268</c:v>
                </c:pt>
                <c:pt idx="1118">
                  <c:v>4.8293577230481226</c:v>
                </c:pt>
                <c:pt idx="1119">
                  <c:v>4.8098313000517461</c:v>
                </c:pt>
                <c:pt idx="1120">
                  <c:v>4.8105180119571358</c:v>
                </c:pt>
                <c:pt idx="1121">
                  <c:v>4.7875466442760501</c:v>
                </c:pt>
                <c:pt idx="1122">
                  <c:v>4.7706321043549984</c:v>
                </c:pt>
                <c:pt idx="1123">
                  <c:v>4.7612534682343739</c:v>
                </c:pt>
                <c:pt idx="1124">
                  <c:v>4.7556841879610907</c:v>
                </c:pt>
                <c:pt idx="1125">
                  <c:v>4.767547652908199</c:v>
                </c:pt>
                <c:pt idx="1126">
                  <c:v>4.7807005700465686</c:v>
                </c:pt>
                <c:pt idx="1127">
                  <c:v>4.8061433364172199</c:v>
                </c:pt>
                <c:pt idx="1128">
                  <c:v>4.8031467908498993</c:v>
                </c:pt>
                <c:pt idx="1129">
                  <c:v>4.8083237330332969</c:v>
                </c:pt>
                <c:pt idx="1130">
                  <c:v>4.7999793655748766</c:v>
                </c:pt>
                <c:pt idx="1131">
                  <c:v>4.8131036690183659</c:v>
                </c:pt>
                <c:pt idx="1132">
                  <c:v>4.8021108018222387</c:v>
                </c:pt>
                <c:pt idx="1133">
                  <c:v>4.8489757829469928</c:v>
                </c:pt>
                <c:pt idx="1134">
                  <c:v>4.840168067071339</c:v>
                </c:pt>
                <c:pt idx="1135">
                  <c:v>4.8283568880713386</c:v>
                </c:pt>
                <c:pt idx="1136">
                  <c:v>4.823274183287257</c:v>
                </c:pt>
                <c:pt idx="1137">
                  <c:v>4.8315840934252066</c:v>
                </c:pt>
                <c:pt idx="1138">
                  <c:v>4.8552660639195384</c:v>
                </c:pt>
                <c:pt idx="1139">
                  <c:v>4.8294490903393594</c:v>
                </c:pt>
                <c:pt idx="1140">
                  <c:v>4.8048554830175183</c:v>
                </c:pt>
                <c:pt idx="1141">
                  <c:v>4.7682861412938387</c:v>
                </c:pt>
                <c:pt idx="1142">
                  <c:v>4.7331808723406752</c:v>
                </c:pt>
                <c:pt idx="1143">
                  <c:v>4.7313588136586899</c:v>
                </c:pt>
                <c:pt idx="1144">
                  <c:v>4.7204508478205369</c:v>
                </c:pt>
                <c:pt idx="1145">
                  <c:v>4.7305901266850068</c:v>
                </c:pt>
                <c:pt idx="1146">
                  <c:v>4.7306144148759071</c:v>
                </c:pt>
                <c:pt idx="1147">
                  <c:v>4.7451507714626384</c:v>
                </c:pt>
                <c:pt idx="1148">
                  <c:v>4.7528239979110278</c:v>
                </c:pt>
                <c:pt idx="1149">
                  <c:v>4.7642964460732049</c:v>
                </c:pt>
                <c:pt idx="1150">
                  <c:v>4.7655445033750512</c:v>
                </c:pt>
                <c:pt idx="1151">
                  <c:v>4.7754740284882526</c:v>
                </c:pt>
                <c:pt idx="1152">
                  <c:v>4.7795510207752141</c:v>
                </c:pt>
                <c:pt idx="1153">
                  <c:v>4.7797621602732594</c:v>
                </c:pt>
                <c:pt idx="1154">
                  <c:v>4.7925517075294142</c:v>
                </c:pt>
                <c:pt idx="1155">
                  <c:v>4.8057689504317453</c:v>
                </c:pt>
                <c:pt idx="1156">
                  <c:v>4.8185214393751696</c:v>
                </c:pt>
                <c:pt idx="1157">
                  <c:v>4.819316185559237</c:v>
                </c:pt>
                <c:pt idx="1158">
                  <c:v>4.8174182966978876</c:v>
                </c:pt>
                <c:pt idx="1159">
                  <c:v>4.8492333137543779</c:v>
                </c:pt>
                <c:pt idx="1160">
                  <c:v>4.869197323202541</c:v>
                </c:pt>
                <c:pt idx="1161">
                  <c:v>4.8521554532646833</c:v>
                </c:pt>
                <c:pt idx="1162">
                  <c:v>4.8359406185420282</c:v>
                </c:pt>
                <c:pt idx="1163">
                  <c:v>4.8654215904836704</c:v>
                </c:pt>
                <c:pt idx="1164">
                  <c:v>4.910255872441577</c:v>
                </c:pt>
                <c:pt idx="1165">
                  <c:v>4.9213064749387874</c:v>
                </c:pt>
                <c:pt idx="1166">
                  <c:v>4.9224569271405354</c:v>
                </c:pt>
                <c:pt idx="1167">
                  <c:v>4.9335892333457014</c:v>
                </c:pt>
                <c:pt idx="1168">
                  <c:v>4.9300205199966092</c:v>
                </c:pt>
                <c:pt idx="1169">
                  <c:v>4.9168678002166351</c:v>
                </c:pt>
                <c:pt idx="1170">
                  <c:v>4.9201432460253089</c:v>
                </c:pt>
                <c:pt idx="1171">
                  <c:v>4.9072807458966956</c:v>
                </c:pt>
                <c:pt idx="1172">
                  <c:v>4.9186640452958734</c:v>
                </c:pt>
                <c:pt idx="1173">
                  <c:v>4.922389362990331</c:v>
                </c:pt>
                <c:pt idx="1174">
                  <c:v>4.9089280338859407</c:v>
                </c:pt>
                <c:pt idx="1175">
                  <c:v>4.8813738539745266</c:v>
                </c:pt>
                <c:pt idx="1176">
                  <c:v>4.8928558546243988</c:v>
                </c:pt>
                <c:pt idx="1177">
                  <c:v>4.8820576152183532</c:v>
                </c:pt>
                <c:pt idx="1178">
                  <c:v>4.8263232324538921</c:v>
                </c:pt>
                <c:pt idx="1179">
                  <c:v>4.8348573410483313</c:v>
                </c:pt>
                <c:pt idx="1180">
                  <c:v>4.8648893644787643</c:v>
                </c:pt>
                <c:pt idx="1181">
                  <c:v>4.8571572196647486</c:v>
                </c:pt>
                <c:pt idx="1182">
                  <c:v>4.8978445294522226</c:v>
                </c:pt>
                <c:pt idx="1183">
                  <c:v>4.9095064561302513</c:v>
                </c:pt>
                <c:pt idx="1184">
                  <c:v>4.889234713227359</c:v>
                </c:pt>
                <c:pt idx="1185">
                  <c:v>4.890079265554709</c:v>
                </c:pt>
                <c:pt idx="1186">
                  <c:v>4.8583396103312264</c:v>
                </c:pt>
                <c:pt idx="1187">
                  <c:v>4.8802495271129747</c:v>
                </c:pt>
                <c:pt idx="1188">
                  <c:v>4.8424352791782459</c:v>
                </c:pt>
                <c:pt idx="1189">
                  <c:v>4.8625041843158581</c:v>
                </c:pt>
                <c:pt idx="1190">
                  <c:v>4.8375116580739457</c:v>
                </c:pt>
                <c:pt idx="1191">
                  <c:v>4.8347213625908791</c:v>
                </c:pt>
                <c:pt idx="1192">
                  <c:v>4.8173239679243354</c:v>
                </c:pt>
                <c:pt idx="1193">
                  <c:v>4.7908772256875114</c:v>
                </c:pt>
                <c:pt idx="1194">
                  <c:v>4.7636149710519637</c:v>
                </c:pt>
                <c:pt idx="1195">
                  <c:v>4.6914479497328871</c:v>
                </c:pt>
                <c:pt idx="1196">
                  <c:v>4.7158610072676721</c:v>
                </c:pt>
                <c:pt idx="1197">
                  <c:v>4.753895828786038</c:v>
                </c:pt>
                <c:pt idx="1198">
                  <c:v>4.747562739558723</c:v>
                </c:pt>
                <c:pt idx="1199">
                  <c:v>4.7643617890827468</c:v>
                </c:pt>
                <c:pt idx="1200">
                  <c:v>4.7702137386259924</c:v>
                </c:pt>
                <c:pt idx="1201">
                  <c:v>4.7221467796343486</c:v>
                </c:pt>
                <c:pt idx="1202">
                  <c:v>4.7167054760830167</c:v>
                </c:pt>
                <c:pt idx="1203">
                  <c:v>4.7135436883249247</c:v>
                </c:pt>
                <c:pt idx="1204">
                  <c:v>4.710621229631454</c:v>
                </c:pt>
                <c:pt idx="1205">
                  <c:v>4.7458231946867588</c:v>
                </c:pt>
                <c:pt idx="1206">
                  <c:v>4.788308989811771</c:v>
                </c:pt>
                <c:pt idx="1207">
                  <c:v>4.8219604490213266</c:v>
                </c:pt>
                <c:pt idx="1208">
                  <c:v>4.8397239385874533</c:v>
                </c:pt>
                <c:pt idx="1209">
                  <c:v>4.7891576784360463</c:v>
                </c:pt>
                <c:pt idx="1210">
                  <c:v>4.793475389556165</c:v>
                </c:pt>
                <c:pt idx="1211">
                  <c:v>4.8405624359347259</c:v>
                </c:pt>
                <c:pt idx="1212">
                  <c:v>4.8260284354343206</c:v>
                </c:pt>
                <c:pt idx="1213">
                  <c:v>4.8216509308975901</c:v>
                </c:pt>
                <c:pt idx="1214">
                  <c:v>4.8432117511285009</c:v>
                </c:pt>
                <c:pt idx="1215">
                  <c:v>4.8436340853273974</c:v>
                </c:pt>
                <c:pt idx="1216">
                  <c:v>4.8504771736091774</c:v>
                </c:pt>
                <c:pt idx="1217">
                  <c:v>4.8613215552759268</c:v>
                </c:pt>
                <c:pt idx="1218">
                  <c:v>4.9217167064033331</c:v>
                </c:pt>
                <c:pt idx="1219">
                  <c:v>4.9297682806835148</c:v>
                </c:pt>
                <c:pt idx="1220">
                  <c:v>4.9563000483422979</c:v>
                </c:pt>
                <c:pt idx="1221">
                  <c:v>4.9311186294288891</c:v>
                </c:pt>
                <c:pt idx="1222">
                  <c:v>4.9460643172925662</c:v>
                </c:pt>
                <c:pt idx="1223">
                  <c:v>5.0086810262626287</c:v>
                </c:pt>
                <c:pt idx="1224">
                  <c:v>5.0048149983038979</c:v>
                </c:pt>
                <c:pt idx="1225">
                  <c:v>4.9691047441536931</c:v>
                </c:pt>
                <c:pt idx="1226">
                  <c:v>4.9535897601637524</c:v>
                </c:pt>
                <c:pt idx="1227">
                  <c:v>4.9685284453677916</c:v>
                </c:pt>
                <c:pt idx="1228">
                  <c:v>4.9445230106205926</c:v>
                </c:pt>
                <c:pt idx="1229">
                  <c:v>4.997848275232859</c:v>
                </c:pt>
                <c:pt idx="1230">
                  <c:v>4.9795449191779921</c:v>
                </c:pt>
                <c:pt idx="1231">
                  <c:v>4.9909005448276034</c:v>
                </c:pt>
                <c:pt idx="1232">
                  <c:v>4.9382440121344811</c:v>
                </c:pt>
                <c:pt idx="1233">
                  <c:v>4.9821475808020477</c:v>
                </c:pt>
                <c:pt idx="1234">
                  <c:v>5.009014183471467</c:v>
                </c:pt>
                <c:pt idx="1235">
                  <c:v>5.0314730457992631</c:v>
                </c:pt>
                <c:pt idx="1236">
                  <c:v>5.024908195417356</c:v>
                </c:pt>
                <c:pt idx="1237">
                  <c:v>5.0497177306716017</c:v>
                </c:pt>
                <c:pt idx="1238">
                  <c:v>5.066579791865057</c:v>
                </c:pt>
                <c:pt idx="1239">
                  <c:v>5.0715818028156638</c:v>
                </c:pt>
                <c:pt idx="1240">
                  <c:v>5.0695089511562239</c:v>
                </c:pt>
                <c:pt idx="1241">
                  <c:v>5.0423378467534912</c:v>
                </c:pt>
                <c:pt idx="1242">
                  <c:v>5.0486657570196316</c:v>
                </c:pt>
                <c:pt idx="1243">
                  <c:v>5.0585156401981566</c:v>
                </c:pt>
                <c:pt idx="1244">
                  <c:v>5.0140778006606563</c:v>
                </c:pt>
                <c:pt idx="1245">
                  <c:v>5.0404412302023358</c:v>
                </c:pt>
                <c:pt idx="1246">
                  <c:v>5.0304936161794123</c:v>
                </c:pt>
                <c:pt idx="1247">
                  <c:v>5.0925030941423257</c:v>
                </c:pt>
                <c:pt idx="1248">
                  <c:v>5.0536922617115492</c:v>
                </c:pt>
                <c:pt idx="1249">
                  <c:v>4.9914009080006583</c:v>
                </c:pt>
                <c:pt idx="1250">
                  <c:v>4.9966448848213716</c:v>
                </c:pt>
                <c:pt idx="1251">
                  <c:v>5.0152066055392854</c:v>
                </c:pt>
                <c:pt idx="1252">
                  <c:v>5.0181230030673287</c:v>
                </c:pt>
                <c:pt idx="1253">
                  <c:v>5.0328690457123804</c:v>
                </c:pt>
                <c:pt idx="1254">
                  <c:v>5.0519257636258583</c:v>
                </c:pt>
                <c:pt idx="1255">
                  <c:v>5.0667946780354667</c:v>
                </c:pt>
                <c:pt idx="1256">
                  <c:v>4.9764246961892526</c:v>
                </c:pt>
                <c:pt idx="1257">
                  <c:v>4.9691054053347203</c:v>
                </c:pt>
                <c:pt idx="1258">
                  <c:v>4.9845764738429459</c:v>
                </c:pt>
                <c:pt idx="1259">
                  <c:v>4.980079157230862</c:v>
                </c:pt>
                <c:pt idx="1260">
                  <c:v>5.0373618651520484</c:v>
                </c:pt>
                <c:pt idx="1261">
                  <c:v>5.0360059067900389</c:v>
                </c:pt>
                <c:pt idx="1262">
                  <c:v>5.0489886281104566</c:v>
                </c:pt>
                <c:pt idx="1263">
                  <c:v>5.0857245997114848</c:v>
                </c:pt>
                <c:pt idx="1264">
                  <c:v>5.1051006697107759</c:v>
                </c:pt>
                <c:pt idx="1265">
                  <c:v>5.1675030960848112</c:v>
                </c:pt>
                <c:pt idx="1266">
                  <c:v>5.1508741011474353</c:v>
                </c:pt>
                <c:pt idx="1267">
                  <c:v>5.1355840951225478</c:v>
                </c:pt>
                <c:pt idx="1268">
                  <c:v>5.1187137274602286</c:v>
                </c:pt>
                <c:pt idx="1269">
                  <c:v>5.2226820586371892</c:v>
                </c:pt>
                <c:pt idx="1270">
                  <c:v>5.2232945323493896</c:v>
                </c:pt>
                <c:pt idx="1271">
                  <c:v>5.2997330902737501</c:v>
                </c:pt>
                <c:pt idx="1272">
                  <c:v>5.3393313027693106</c:v>
                </c:pt>
                <c:pt idx="1273">
                  <c:v>5.3171624036030831</c:v>
                </c:pt>
                <c:pt idx="1274">
                  <c:v>5.2514430738281046</c:v>
                </c:pt>
                <c:pt idx="1275">
                  <c:v>5.2780862515488449</c:v>
                </c:pt>
                <c:pt idx="1276">
                  <c:v>5.2793932957626453</c:v>
                </c:pt>
                <c:pt idx="1277">
                  <c:v>5.3122564959077279</c:v>
                </c:pt>
                <c:pt idx="1278">
                  <c:v>5.3312126518096798</c:v>
                </c:pt>
                <c:pt idx="1279">
                  <c:v>5.2656669472351973</c:v>
                </c:pt>
                <c:pt idx="1280">
                  <c:v>5.2929488030091116</c:v>
                </c:pt>
                <c:pt idx="1281">
                  <c:v>5.2827080708264837</c:v>
                </c:pt>
                <c:pt idx="1282">
                  <c:v>5.203855892756601</c:v>
                </c:pt>
                <c:pt idx="1283">
                  <c:v>5.3228426588136664</c:v>
                </c:pt>
                <c:pt idx="1284">
                  <c:v>5.3893508938873946</c:v>
                </c:pt>
                <c:pt idx="1285">
                  <c:v>5.3828386973533098</c:v>
                </c:pt>
                <c:pt idx="1286">
                  <c:v>5.4235922181421206</c:v>
                </c:pt>
                <c:pt idx="1287">
                  <c:v>5.3875618612289644</c:v>
                </c:pt>
                <c:pt idx="1288">
                  <c:v>5.4376921833353551</c:v>
                </c:pt>
                <c:pt idx="1289">
                  <c:v>5.4537598300211307</c:v>
                </c:pt>
                <c:pt idx="1290">
                  <c:v>5.5193527794555139</c:v>
                </c:pt>
                <c:pt idx="1291">
                  <c:v>5.5256371508193096</c:v>
                </c:pt>
                <c:pt idx="1292">
                  <c:v>5.5100747389492346</c:v>
                </c:pt>
                <c:pt idx="1293">
                  <c:v>5.5651387683712166</c:v>
                </c:pt>
                <c:pt idx="1294">
                  <c:v>5.5882834348392274</c:v>
                </c:pt>
                <c:pt idx="1295">
                  <c:v>5.6494781862753563</c:v>
                </c:pt>
                <c:pt idx="1296">
                  <c:v>5.7006130977980174</c:v>
                </c:pt>
                <c:pt idx="1297">
                  <c:v>5.7228853917234757</c:v>
                </c:pt>
                <c:pt idx="1298">
                  <c:v>5.6326013315659136</c:v>
                </c:pt>
                <c:pt idx="1299">
                  <c:v>5.5349953885218479</c:v>
                </c:pt>
                <c:pt idx="1300">
                  <c:v>5.5438145566973906</c:v>
                </c:pt>
                <c:pt idx="1301">
                  <c:v>5.5269103346489992</c:v>
                </c:pt>
                <c:pt idx="1302">
                  <c:v>5.5348546035253747</c:v>
                </c:pt>
                <c:pt idx="1303">
                  <c:v>5.5917587299318603</c:v>
                </c:pt>
                <c:pt idx="1304">
                  <c:v>5.607282865801313</c:v>
                </c:pt>
                <c:pt idx="1305">
                  <c:v>5.5579460677102732</c:v>
                </c:pt>
                <c:pt idx="1306">
                  <c:v>5.4932354666974987</c:v>
                </c:pt>
                <c:pt idx="1307">
                  <c:v>5.5288657139442687</c:v>
                </c:pt>
                <c:pt idx="1308">
                  <c:v>5.5200833944958854</c:v>
                </c:pt>
                <c:pt idx="1309">
                  <c:v>5.5341000497742954</c:v>
                </c:pt>
                <c:pt idx="1310">
                  <c:v>5.6183533763550946</c:v>
                </c:pt>
                <c:pt idx="1311">
                  <c:v>5.6983491427558528</c:v>
                </c:pt>
                <c:pt idx="1312">
                  <c:v>5.7526997762827694</c:v>
                </c:pt>
                <c:pt idx="1313">
                  <c:v>5.7748252106756457</c:v>
                </c:pt>
                <c:pt idx="1314">
                  <c:v>5.7486838136377747</c:v>
                </c:pt>
                <c:pt idx="1315">
                  <c:v>5.6267070265063177</c:v>
                </c:pt>
                <c:pt idx="1316">
                  <c:v>5.5692182592804054</c:v>
                </c:pt>
                <c:pt idx="1317">
                  <c:v>5.5866318282700336</c:v>
                </c:pt>
                <c:pt idx="1318">
                  <c:v>5.62401075512222</c:v>
                </c:pt>
                <c:pt idx="1319">
                  <c:v>5.6576605376195523</c:v>
                </c:pt>
                <c:pt idx="1320">
                  <c:v>5.6584787702883936</c:v>
                </c:pt>
                <c:pt idx="1321">
                  <c:v>5.6175798360822906</c:v>
                </c:pt>
                <c:pt idx="1322">
                  <c:v>5.5981799077144201</c:v>
                </c:pt>
                <c:pt idx="1323">
                  <c:v>5.6509078742537007</c:v>
                </c:pt>
                <c:pt idx="1324">
                  <c:v>5.6062010028041653</c:v>
                </c:pt>
                <c:pt idx="1325">
                  <c:v>5.6669600074226647</c:v>
                </c:pt>
                <c:pt idx="1326">
                  <c:v>5.725490793044294</c:v>
                </c:pt>
                <c:pt idx="1327">
                  <c:v>5.7100776000378799</c:v>
                </c:pt>
                <c:pt idx="1328">
                  <c:v>5.6609715479850182</c:v>
                </c:pt>
                <c:pt idx="1329">
                  <c:v>5.6194781424511557</c:v>
                </c:pt>
                <c:pt idx="1330">
                  <c:v>5.6167086862063149</c:v>
                </c:pt>
                <c:pt idx="1331">
                  <c:v>5.6603868864380136</c:v>
                </c:pt>
                <c:pt idx="1332">
                  <c:v>5.7684112428278294</c:v>
                </c:pt>
                <c:pt idx="1333">
                  <c:v>5.8985770866751253</c:v>
                </c:pt>
                <c:pt idx="1334">
                  <c:v>5.9635671414479541</c:v>
                </c:pt>
                <c:pt idx="1335">
                  <c:v>5.8986123052412642</c:v>
                </c:pt>
                <c:pt idx="1336">
                  <c:v>5.9807902440414402</c:v>
                </c:pt>
                <c:pt idx="1337">
                  <c:v>5.9986791601243263</c:v>
                </c:pt>
                <c:pt idx="1338">
                  <c:v>6.052698789775385</c:v>
                </c:pt>
                <c:pt idx="1339">
                  <c:v>6.0832301335849568</c:v>
                </c:pt>
                <c:pt idx="1340">
                  <c:v>6.054529366415264</c:v>
                </c:pt>
                <c:pt idx="1341">
                  <c:v>5.9777074725419359</c:v>
                </c:pt>
                <c:pt idx="1342">
                  <c:v>6.1436655288453421</c:v>
                </c:pt>
                <c:pt idx="1343">
                  <c:v>6.2047357538010646</c:v>
                </c:pt>
                <c:pt idx="1344">
                  <c:v>6.2094119534934809</c:v>
                </c:pt>
                <c:pt idx="1345">
                  <c:v>6.1909613331342994</c:v>
                </c:pt>
                <c:pt idx="1346">
                  <c:v>6.1606019225229538</c:v>
                </c:pt>
                <c:pt idx="1347">
                  <c:v>6.0950670550487782</c:v>
                </c:pt>
                <c:pt idx="1348">
                  <c:v>6.0782041919681253</c:v>
                </c:pt>
                <c:pt idx="1349">
                  <c:v>6.0657746289718766</c:v>
                </c:pt>
                <c:pt idx="1350">
                  <c:v>6.0523122284352828</c:v>
                </c:pt>
                <c:pt idx="1351">
                  <c:v>6.0220585958211421</c:v>
                </c:pt>
                <c:pt idx="1352">
                  <c:v>6.0043907644915704</c:v>
                </c:pt>
                <c:pt idx="1353">
                  <c:v>6.0289065679508758</c:v>
                </c:pt>
                <c:pt idx="1354">
                  <c:v>6.0429771804627501</c:v>
                </c:pt>
                <c:pt idx="1355">
                  <c:v>5.8879631017067178</c:v>
                </c:pt>
                <c:pt idx="1356">
                  <c:v>5.9194080252925732</c:v>
                </c:pt>
                <c:pt idx="1357">
                  <c:v>5.9335455281380352</c:v>
                </c:pt>
                <c:pt idx="1358">
                  <c:v>5.9768417859762586</c:v>
                </c:pt>
                <c:pt idx="1359">
                  <c:v>6.0102636000747696</c:v>
                </c:pt>
                <c:pt idx="1360">
                  <c:v>6.045454685067889</c:v>
                </c:pt>
                <c:pt idx="1361">
                  <c:v>6.0268210615907307</c:v>
                </c:pt>
                <c:pt idx="1362">
                  <c:v>5.9235615933905601</c:v>
                </c:pt>
                <c:pt idx="1363">
                  <c:v>5.9373119770476217</c:v>
                </c:pt>
                <c:pt idx="1364">
                  <c:v>5.8832634257990941</c:v>
                </c:pt>
                <c:pt idx="1365">
                  <c:v>5.8441741191951806</c:v>
                </c:pt>
                <c:pt idx="1366">
                  <c:v>5.7875886781650534</c:v>
                </c:pt>
                <c:pt idx="1367">
                  <c:v>5.8117336608380956</c:v>
                </c:pt>
                <c:pt idx="1368">
                  <c:v>5.8009435556337756</c:v>
                </c:pt>
                <c:pt idx="1369">
                  <c:v>5.7912802411050386</c:v>
                </c:pt>
                <c:pt idx="1370">
                  <c:v>5.7537016451191096</c:v>
                </c:pt>
                <c:pt idx="1371">
                  <c:v>5.7159758243590968</c:v>
                </c:pt>
                <c:pt idx="1372">
                  <c:v>5.7316352478758086</c:v>
                </c:pt>
                <c:pt idx="1373">
                  <c:v>5.8065689172033403</c:v>
                </c:pt>
                <c:pt idx="1374">
                  <c:v>5.8327299910933208</c:v>
                </c:pt>
                <c:pt idx="1375">
                  <c:v>5.8445731378421817</c:v>
                </c:pt>
                <c:pt idx="1376">
                  <c:v>5.7990342599538636</c:v>
                </c:pt>
                <c:pt idx="1377">
                  <c:v>5.7029629537506388</c:v>
                </c:pt>
                <c:pt idx="1378">
                  <c:v>5.7050029784086584</c:v>
                </c:pt>
                <c:pt idx="1379">
                  <c:v>5.7597791408322117</c:v>
                </c:pt>
                <c:pt idx="1380">
                  <c:v>5.7901074446084912</c:v>
                </c:pt>
                <c:pt idx="1381">
                  <c:v>5.8093235874303923</c:v>
                </c:pt>
                <c:pt idx="1382">
                  <c:v>5.7766265372640397</c:v>
                </c:pt>
                <c:pt idx="1383">
                  <c:v>5.7566057874121013</c:v>
                </c:pt>
                <c:pt idx="1384">
                  <c:v>5.6891435580456182</c:v>
                </c:pt>
                <c:pt idx="1385">
                  <c:v>5.7817115684491558</c:v>
                </c:pt>
                <c:pt idx="1386">
                  <c:v>5.8418086051135116</c:v>
                </c:pt>
                <c:pt idx="1387">
                  <c:v>5.9021192238275431</c:v>
                </c:pt>
                <c:pt idx="1388">
                  <c:v>5.9453318370254067</c:v>
                </c:pt>
                <c:pt idx="1389">
                  <c:v>5.9529050602618279</c:v>
                </c:pt>
                <c:pt idx="1390">
                  <c:v>5.9362714240850361</c:v>
                </c:pt>
                <c:pt idx="1391">
                  <c:v>5.9042774030160761</c:v>
                </c:pt>
                <c:pt idx="1392">
                  <c:v>5.82466437117961</c:v>
                </c:pt>
                <c:pt idx="1393">
                  <c:v>5.8527142346904224</c:v>
                </c:pt>
                <c:pt idx="1394">
                  <c:v>5.9009461857464203</c:v>
                </c:pt>
                <c:pt idx="1395">
                  <c:v>5.9091615361132108</c:v>
                </c:pt>
                <c:pt idx="1396">
                  <c:v>5.9571562831786986</c:v>
                </c:pt>
                <c:pt idx="1397">
                  <c:v>5.9858322798365018</c:v>
                </c:pt>
                <c:pt idx="1398">
                  <c:v>6.0599168656484323</c:v>
                </c:pt>
                <c:pt idx="1399">
                  <c:v>6.0712240058463554</c:v>
                </c:pt>
                <c:pt idx="1400">
                  <c:v>6.049132805198056</c:v>
                </c:pt>
                <c:pt idx="1401">
                  <c:v>6.071685092632352</c:v>
                </c:pt>
                <c:pt idx="1402">
                  <c:v>6.0396472369317697</c:v>
                </c:pt>
                <c:pt idx="1403">
                  <c:v>5.974336847716053</c:v>
                </c:pt>
                <c:pt idx="1404">
                  <c:v>5.992935235275124</c:v>
                </c:pt>
                <c:pt idx="1405">
                  <c:v>5.9472662156782032</c:v>
                </c:pt>
                <c:pt idx="1406">
                  <c:v>5.9697246824136414</c:v>
                </c:pt>
                <c:pt idx="1407">
                  <c:v>5.9738530837636983</c:v>
                </c:pt>
                <c:pt idx="1408">
                  <c:v>6.0056656431046171</c:v>
                </c:pt>
                <c:pt idx="1409">
                  <c:v>6.0544538738960014</c:v>
                </c:pt>
                <c:pt idx="1410">
                  <c:v>6.0595082495789043</c:v>
                </c:pt>
                <c:pt idx="1411">
                  <c:v>6.0235440298532623</c:v>
                </c:pt>
                <c:pt idx="1412">
                  <c:v>6.0128551367287271</c:v>
                </c:pt>
                <c:pt idx="1413">
                  <c:v>6.0150299261688422</c:v>
                </c:pt>
                <c:pt idx="1414">
                  <c:v>5.9979033693409161</c:v>
                </c:pt>
                <c:pt idx="1415">
                  <c:v>6.0628463559234946</c:v>
                </c:pt>
                <c:pt idx="1416">
                  <c:v>6.034512138519692</c:v>
                </c:pt>
                <c:pt idx="1417">
                  <c:v>6.0378638361599641</c:v>
                </c:pt>
                <c:pt idx="1418">
                  <c:v>6.0698028495576022</c:v>
                </c:pt>
                <c:pt idx="1419">
                  <c:v>6.0915604063914621</c:v>
                </c:pt>
                <c:pt idx="1420">
                  <c:v>6.038929436868564</c:v>
                </c:pt>
                <c:pt idx="1421">
                  <c:v>6.0077889387162804</c:v>
                </c:pt>
                <c:pt idx="1422">
                  <c:v>5.9294505797441461</c:v>
                </c:pt>
                <c:pt idx="1423">
                  <c:v>5.9547935778148018</c:v>
                </c:pt>
                <c:pt idx="1424">
                  <c:v>5.9508670643572534</c:v>
                </c:pt>
                <c:pt idx="1425">
                  <c:v>5.9020878947049349</c:v>
                </c:pt>
                <c:pt idx="1426">
                  <c:v>5.9635318010856757</c:v>
                </c:pt>
                <c:pt idx="1427">
                  <c:v>5.9999053848917292</c:v>
                </c:pt>
                <c:pt idx="1428">
                  <c:v>5.9641182533680084</c:v>
                </c:pt>
                <c:pt idx="1429">
                  <c:v>6.046803042632547</c:v>
                </c:pt>
                <c:pt idx="1430">
                  <c:v>6.1722007343097447</c:v>
                </c:pt>
                <c:pt idx="1431">
                  <c:v>6.1115905852154304</c:v>
                </c:pt>
                <c:pt idx="1432">
                  <c:v>6.1169504509616139</c:v>
                </c:pt>
                <c:pt idx="1433">
                  <c:v>6.1848018290681548</c:v>
                </c:pt>
                <c:pt idx="1434">
                  <c:v>6.1399098086584498</c:v>
                </c:pt>
                <c:pt idx="1435">
                  <c:v>6.128276954457216</c:v>
                </c:pt>
                <c:pt idx="1436">
                  <c:v>6.1585650598887423</c:v>
                </c:pt>
                <c:pt idx="1437">
                  <c:v>6.115229613161981</c:v>
                </c:pt>
                <c:pt idx="1438">
                  <c:v>6.1345880083049167</c:v>
                </c:pt>
                <c:pt idx="1439">
                  <c:v>6.2421237686179811</c:v>
                </c:pt>
                <c:pt idx="1440">
                  <c:v>6.2447486583892351</c:v>
                </c:pt>
                <c:pt idx="1441">
                  <c:v>6.261850443536181</c:v>
                </c:pt>
                <c:pt idx="1442">
                  <c:v>6.2999874300305034</c:v>
                </c:pt>
                <c:pt idx="1443">
                  <c:v>6.3307362397579867</c:v>
                </c:pt>
                <c:pt idx="1444">
                  <c:v>6.3675729655854987</c:v>
                </c:pt>
                <c:pt idx="1445">
                  <c:v>6.4521177024155518</c:v>
                </c:pt>
                <c:pt idx="1446">
                  <c:v>6.5704574994330063</c:v>
                </c:pt>
                <c:pt idx="1447">
                  <c:v>6.5732400054391018</c:v>
                </c:pt>
                <c:pt idx="1448">
                  <c:v>6.592321298391159</c:v>
                </c:pt>
                <c:pt idx="1449">
                  <c:v>6.6075429487253494</c:v>
                </c:pt>
                <c:pt idx="1450">
                  <c:v>6.5267630381351287</c:v>
                </c:pt>
                <c:pt idx="1451">
                  <c:v>6.5733501437756274</c:v>
                </c:pt>
                <c:pt idx="1452">
                  <c:v>6.602507708563726</c:v>
                </c:pt>
                <c:pt idx="1453">
                  <c:v>6.6570015123695834</c:v>
                </c:pt>
                <c:pt idx="1454">
                  <c:v>6.6427942113231468</c:v>
                </c:pt>
                <c:pt idx="1455">
                  <c:v>6.6844121611578462</c:v>
                </c:pt>
                <c:pt idx="1456">
                  <c:v>6.6615027722351323</c:v>
                </c:pt>
                <c:pt idx="1457">
                  <c:v>6.6859056323868957</c:v>
                </c:pt>
                <c:pt idx="1458">
                  <c:v>6.7128454771005259</c:v>
                </c:pt>
                <c:pt idx="1459">
                  <c:v>6.7707808866938093</c:v>
                </c:pt>
                <c:pt idx="1460">
                  <c:v>6.7985025335397191</c:v>
                </c:pt>
                <c:pt idx="1461">
                  <c:v>6.8187055503476346</c:v>
                </c:pt>
                <c:pt idx="1462">
                  <c:v>6.773519132237662</c:v>
                </c:pt>
                <c:pt idx="1463">
                  <c:v>6.7661713035436071</c:v>
                </c:pt>
                <c:pt idx="1464">
                  <c:v>6.8286657500129344</c:v>
                </c:pt>
                <c:pt idx="1465">
                  <c:v>6.9170814550413171</c:v>
                </c:pt>
                <c:pt idx="1466">
                  <c:v>6.9493459711941608</c:v>
                </c:pt>
                <c:pt idx="1467">
                  <c:v>7.080526221724309</c:v>
                </c:pt>
                <c:pt idx="1468">
                  <c:v>7.0995370692583517</c:v>
                </c:pt>
                <c:pt idx="1469">
                  <c:v>7.1481974569902684</c:v>
                </c:pt>
                <c:pt idx="1470">
                  <c:v>7.1684475818894366</c:v>
                </c:pt>
                <c:pt idx="1471">
                  <c:v>7.1709674649223416</c:v>
                </c:pt>
                <c:pt idx="1472">
                  <c:v>7.2057486242210702</c:v>
                </c:pt>
                <c:pt idx="1473">
                  <c:v>7.1248462908727088</c:v>
                </c:pt>
                <c:pt idx="1474">
                  <c:v>7.0825766126396559</c:v>
                </c:pt>
                <c:pt idx="1475">
                  <c:v>7.0548062116608881</c:v>
                </c:pt>
                <c:pt idx="1476">
                  <c:v>7.1252357933748556</c:v>
                </c:pt>
                <c:pt idx="1477">
                  <c:v>7.269802697556873</c:v>
                </c:pt>
                <c:pt idx="1478">
                  <c:v>7.3326434714378621</c:v>
                </c:pt>
                <c:pt idx="1479">
                  <c:v>7.3664290903197092</c:v>
                </c:pt>
                <c:pt idx="1480">
                  <c:v>7.3821619396375349</c:v>
                </c:pt>
                <c:pt idx="1481">
                  <c:v>7.3599518418777983</c:v>
                </c:pt>
                <c:pt idx="1482">
                  <c:v>7.3947440338160977</c:v>
                </c:pt>
                <c:pt idx="1483">
                  <c:v>7.4697983831813692</c:v>
                </c:pt>
                <c:pt idx="1484">
                  <c:v>7.4381490655737048</c:v>
                </c:pt>
                <c:pt idx="1485">
                  <c:v>7.3608143367287253</c:v>
                </c:pt>
                <c:pt idx="1486">
                  <c:v>7.351440015516534</c:v>
                </c:pt>
                <c:pt idx="1487">
                  <c:v>7.305978434684679</c:v>
                </c:pt>
                <c:pt idx="1488">
                  <c:v>7.2397826055342049</c:v>
                </c:pt>
                <c:pt idx="1489">
                  <c:v>7.1295508823457849</c:v>
                </c:pt>
                <c:pt idx="1490">
                  <c:v>7.1099363912658937</c:v>
                </c:pt>
                <c:pt idx="1491">
                  <c:v>7.0485968882673493</c:v>
                </c:pt>
                <c:pt idx="1492">
                  <c:v>7.0682291128149819</c:v>
                </c:pt>
                <c:pt idx="1493">
                  <c:v>7.1194166038209623</c:v>
                </c:pt>
                <c:pt idx="1494">
                  <c:v>7.0640295126124979</c:v>
                </c:pt>
                <c:pt idx="1495">
                  <c:v>6.9442308990253743</c:v>
                </c:pt>
                <c:pt idx="1496">
                  <c:v>6.8180812197517939</c:v>
                </c:pt>
                <c:pt idx="1497">
                  <c:v>6.760162046249925</c:v>
                </c:pt>
                <c:pt idx="1498">
                  <c:v>6.8129932446893404</c:v>
                </c:pt>
                <c:pt idx="1499">
                  <c:v>6.8842532726740364</c:v>
                </c:pt>
                <c:pt idx="1500">
                  <c:v>6.8774845965438463</c:v>
                </c:pt>
                <c:pt idx="1501">
                  <c:v>6.8885202027574186</c:v>
                </c:pt>
                <c:pt idx="1502">
                  <c:v>6.9696896485318769</c:v>
                </c:pt>
                <c:pt idx="1503">
                  <c:v>7.0252691994473766</c:v>
                </c:pt>
                <c:pt idx="1504">
                  <c:v>7.0609361856881332</c:v>
                </c:pt>
                <c:pt idx="1505">
                  <c:v>7.1492835496484668</c:v>
                </c:pt>
                <c:pt idx="1506">
                  <c:v>7.1742571627157004</c:v>
                </c:pt>
                <c:pt idx="1507">
                  <c:v>7.1494734095622823</c:v>
                </c:pt>
                <c:pt idx="1508">
                  <c:v>7.1163404189732899</c:v>
                </c:pt>
                <c:pt idx="1509">
                  <c:v>7.118502563572239</c:v>
                </c:pt>
                <c:pt idx="1510">
                  <c:v>7.1722879862698434</c:v>
                </c:pt>
                <c:pt idx="1511">
                  <c:v>7.1151578243637497</c:v>
                </c:pt>
                <c:pt idx="1512">
                  <c:v>7.1808535013547239</c:v>
                </c:pt>
                <c:pt idx="1513">
                  <c:v>7.2043213117356428</c:v>
                </c:pt>
                <c:pt idx="1514">
                  <c:v>7.2837942479245523</c:v>
                </c:pt>
                <c:pt idx="1515">
                  <c:v>7.2918627839737891</c:v>
                </c:pt>
                <c:pt idx="1516">
                  <c:v>7.2445055649737711</c:v>
                </c:pt>
                <c:pt idx="1517">
                  <c:v>7.2966042196221359</c:v>
                </c:pt>
                <c:pt idx="1518">
                  <c:v>7.2741326455602993</c:v>
                </c:pt>
                <c:pt idx="1519">
                  <c:v>7.4000252172652443</c:v>
                </c:pt>
                <c:pt idx="1520">
                  <c:v>7.367795576289514</c:v>
                </c:pt>
                <c:pt idx="1521">
                  <c:v>7.3376806655787821</c:v>
                </c:pt>
                <c:pt idx="1522">
                  <c:v>7.318692725981049</c:v>
                </c:pt>
                <c:pt idx="1523">
                  <c:v>7.3217677575773639</c:v>
                </c:pt>
                <c:pt idx="1524">
                  <c:v>7.321077407828378</c:v>
                </c:pt>
                <c:pt idx="1525">
                  <c:v>7.3178146427151827</c:v>
                </c:pt>
                <c:pt idx="1526">
                  <c:v>7.403478509123171</c:v>
                </c:pt>
                <c:pt idx="1527">
                  <c:v>7.4277496174244098</c:v>
                </c:pt>
                <c:pt idx="1528">
                  <c:v>7.4988034114266577</c:v>
                </c:pt>
                <c:pt idx="1529">
                  <c:v>7.4214633987951233</c:v>
                </c:pt>
                <c:pt idx="1530">
                  <c:v>7.5193382650523786</c:v>
                </c:pt>
                <c:pt idx="1531">
                  <c:v>7.5162308903427206</c:v>
                </c:pt>
                <c:pt idx="1532">
                  <c:v>7.5594322892561543</c:v>
                </c:pt>
                <c:pt idx="1533">
                  <c:v>7.6174277219540496</c:v>
                </c:pt>
                <c:pt idx="1534">
                  <c:v>7.6898892489170869</c:v>
                </c:pt>
                <c:pt idx="1535">
                  <c:v>7.6827243633204327</c:v>
                </c:pt>
                <c:pt idx="1536">
                  <c:v>7.7157097900456613</c:v>
                </c:pt>
                <c:pt idx="1537">
                  <c:v>7.686117573817576</c:v>
                </c:pt>
                <c:pt idx="1538">
                  <c:v>7.7230384108783543</c:v>
                </c:pt>
                <c:pt idx="1539">
                  <c:v>7.7315110647939642</c:v>
                </c:pt>
                <c:pt idx="1540">
                  <c:v>7.8628544485570009</c:v>
                </c:pt>
                <c:pt idx="1541">
                  <c:v>7.8211368850109091</c:v>
                </c:pt>
                <c:pt idx="1542">
                  <c:v>7.8449231082378947</c:v>
                </c:pt>
                <c:pt idx="1543">
                  <c:v>7.987240673166129</c:v>
                </c:pt>
                <c:pt idx="1544">
                  <c:v>7.9866485382121732</c:v>
                </c:pt>
                <c:pt idx="1545">
                  <c:v>7.9939820103610062</c:v>
                </c:pt>
                <c:pt idx="1546">
                  <c:v>7.995609351632563</c:v>
                </c:pt>
                <c:pt idx="1547">
                  <c:v>8.0695542827428213</c:v>
                </c:pt>
                <c:pt idx="1548">
                  <c:v>8.0489517464234446</c:v>
                </c:pt>
                <c:pt idx="1549">
                  <c:v>7.9481985832679163</c:v>
                </c:pt>
                <c:pt idx="1550">
                  <c:v>8.005029197492961</c:v>
                </c:pt>
                <c:pt idx="1551">
                  <c:v>8.0169981204947689</c:v>
                </c:pt>
                <c:pt idx="1552">
                  <c:v>7.9909602606410761</c:v>
                </c:pt>
                <c:pt idx="1553">
                  <c:v>8.0067876348850842</c:v>
                </c:pt>
                <c:pt idx="1554">
                  <c:v>8.0056044814503249</c:v>
                </c:pt>
                <c:pt idx="1555">
                  <c:v>7.9677426102821611</c:v>
                </c:pt>
                <c:pt idx="1556">
                  <c:v>7.9502743142067267</c:v>
                </c:pt>
                <c:pt idx="1557">
                  <c:v>7.9878969313462989</c:v>
                </c:pt>
                <c:pt idx="1558">
                  <c:v>8.0129382016657367</c:v>
                </c:pt>
                <c:pt idx="1559">
                  <c:v>8.0158226668181154</c:v>
                </c:pt>
                <c:pt idx="1560">
                  <c:v>8.0633139318363423</c:v>
                </c:pt>
                <c:pt idx="1561">
                  <c:v>8.0925204365955707</c:v>
                </c:pt>
                <c:pt idx="1562">
                  <c:v>8.1649485090245246</c:v>
                </c:pt>
                <c:pt idx="1563">
                  <c:v>8.1463955030772208</c:v>
                </c:pt>
                <c:pt idx="1564">
                  <c:v>8.2387507632330799</c:v>
                </c:pt>
                <c:pt idx="1565">
                  <c:v>8.3479929149237169</c:v>
                </c:pt>
                <c:pt idx="1566">
                  <c:v>8.4187384287898652</c:v>
                </c:pt>
                <c:pt idx="1567">
                  <c:v>8.4323243003267905</c:v>
                </c:pt>
                <c:pt idx="1568">
                  <c:v>8.52203188213009</c:v>
                </c:pt>
                <c:pt idx="1569">
                  <c:v>8.4514726075510769</c:v>
                </c:pt>
                <c:pt idx="1570">
                  <c:v>8.4601749905636741</c:v>
                </c:pt>
                <c:pt idx="1571">
                  <c:v>8.4920822001550729</c:v>
                </c:pt>
                <c:pt idx="1572">
                  <c:v>8.5245295000508534</c:v>
                </c:pt>
                <c:pt idx="1573">
                  <c:v>8.5212149553223622</c:v>
                </c:pt>
                <c:pt idx="1574">
                  <c:v>8.4791794126236404</c:v>
                </c:pt>
                <c:pt idx="1575">
                  <c:v>8.5156880824868519</c:v>
                </c:pt>
                <c:pt idx="1576">
                  <c:v>8.5417016222191364</c:v>
                </c:pt>
                <c:pt idx="1577">
                  <c:v>8.5006986710289212</c:v>
                </c:pt>
                <c:pt idx="1578">
                  <c:v>8.4816861514852508</c:v>
                </c:pt>
                <c:pt idx="1579">
                  <c:v>8.4556311520645817</c:v>
                </c:pt>
                <c:pt idx="1580">
                  <c:v>8.4702314606843601</c:v>
                </c:pt>
                <c:pt idx="1581">
                  <c:v>8.4652452073608231</c:v>
                </c:pt>
                <c:pt idx="1582">
                  <c:v>8.498969302064511</c:v>
                </c:pt>
                <c:pt idx="1583">
                  <c:v>8.4143028382508369</c:v>
                </c:pt>
                <c:pt idx="1584">
                  <c:v>8.3820377448983852</c:v>
                </c:pt>
                <c:pt idx="1585">
                  <c:v>8.3618121467986626</c:v>
                </c:pt>
                <c:pt idx="1586">
                  <c:v>8.3687502306141202</c:v>
                </c:pt>
                <c:pt idx="1587">
                  <c:v>8.4110375449256054</c:v>
                </c:pt>
                <c:pt idx="1588">
                  <c:v>8.481309291080926</c:v>
                </c:pt>
                <c:pt idx="1589">
                  <c:v>8.4384094770704596</c:v>
                </c:pt>
                <c:pt idx="1590">
                  <c:v>8.4117921357551424</c:v>
                </c:pt>
                <c:pt idx="1591">
                  <c:v>8.3465614259793313</c:v>
                </c:pt>
                <c:pt idx="1592">
                  <c:v>8.3407967964568126</c:v>
                </c:pt>
                <c:pt idx="1593">
                  <c:v>8.3069328112397205</c:v>
                </c:pt>
                <c:pt idx="1594">
                  <c:v>8.315246112937535</c:v>
                </c:pt>
                <c:pt idx="1595">
                  <c:v>8.3774348487400765</c:v>
                </c:pt>
                <c:pt idx="1596">
                  <c:v>8.4551073065226561</c:v>
                </c:pt>
                <c:pt idx="1597">
                  <c:v>8.4659865229458635</c:v>
                </c:pt>
                <c:pt idx="1598">
                  <c:v>8.5141590403729648</c:v>
                </c:pt>
                <c:pt idx="1599">
                  <c:v>8.5029261874694164</c:v>
                </c:pt>
                <c:pt idx="1600">
                  <c:v>8.4892841874254792</c:v>
                </c:pt>
                <c:pt idx="1601">
                  <c:v>8.4795965607653354</c:v>
                </c:pt>
                <c:pt idx="1602">
                  <c:v>8.4809815759604774</c:v>
                </c:pt>
                <c:pt idx="1603">
                  <c:v>8.4461646607438432</c:v>
                </c:pt>
                <c:pt idx="1604">
                  <c:v>8.4861059431598846</c:v>
                </c:pt>
                <c:pt idx="1605">
                  <c:v>8.4978071816758334</c:v>
                </c:pt>
                <c:pt idx="1606">
                  <c:v>8.4938779927844479</c:v>
                </c:pt>
                <c:pt idx="1607">
                  <c:v>8.4360059277090258</c:v>
                </c:pt>
                <c:pt idx="1608">
                  <c:v>8.3998401446340409</c:v>
                </c:pt>
                <c:pt idx="1609">
                  <c:v>8.4766587224847072</c:v>
                </c:pt>
                <c:pt idx="1610">
                  <c:v>8.462547089912352</c:v>
                </c:pt>
                <c:pt idx="1611">
                  <c:v>8.479688470740717</c:v>
                </c:pt>
                <c:pt idx="1612">
                  <c:v>8.5395492688423982</c:v>
                </c:pt>
                <c:pt idx="1613">
                  <c:v>8.5616877854972326</c:v>
                </c:pt>
                <c:pt idx="1614">
                  <c:v>8.5557505535492329</c:v>
                </c:pt>
                <c:pt idx="1615">
                  <c:v>8.5559242140064136</c:v>
                </c:pt>
                <c:pt idx="1616">
                  <c:v>8.6280849060326972</c:v>
                </c:pt>
                <c:pt idx="1617">
                  <c:v>8.6221595036783363</c:v>
                </c:pt>
                <c:pt idx="1618">
                  <c:v>8.6431586287284698</c:v>
                </c:pt>
                <c:pt idx="1619">
                  <c:v>8.6211351519579864</c:v>
                </c:pt>
                <c:pt idx="1620">
                  <c:v>8.613917259606195</c:v>
                </c:pt>
                <c:pt idx="1621">
                  <c:v>8.6147704069914504</c:v>
                </c:pt>
                <c:pt idx="1622">
                  <c:v>8.5960678325543842</c:v>
                </c:pt>
                <c:pt idx="1623">
                  <c:v>8.6269132075275472</c:v>
                </c:pt>
                <c:pt idx="1624">
                  <c:v>8.6678624100036163</c:v>
                </c:pt>
                <c:pt idx="1625">
                  <c:v>8.6449684268849261</c:v>
                </c:pt>
                <c:pt idx="1626">
                  <c:v>8.6762731893324396</c:v>
                </c:pt>
                <c:pt idx="1627">
                  <c:v>8.650341731410979</c:v>
                </c:pt>
                <c:pt idx="1628">
                  <c:v>8.681041886820136</c:v>
                </c:pt>
                <c:pt idx="1629">
                  <c:v>8.6132503669926717</c:v>
                </c:pt>
                <c:pt idx="1630">
                  <c:v>8.5832641163519163</c:v>
                </c:pt>
                <c:pt idx="1631">
                  <c:v>8.6274312933079962</c:v>
                </c:pt>
                <c:pt idx="1632">
                  <c:v>8.6334517625134346</c:v>
                </c:pt>
                <c:pt idx="1633">
                  <c:v>8.6641288176724114</c:v>
                </c:pt>
                <c:pt idx="1634">
                  <c:v>8.6627429707089938</c:v>
                </c:pt>
                <c:pt idx="1635">
                  <c:v>8.6378533264609612</c:v>
                </c:pt>
                <c:pt idx="1636">
                  <c:v>8.6801482986917087</c:v>
                </c:pt>
                <c:pt idx="1637">
                  <c:v>8.6756818170789334</c:v>
                </c:pt>
                <c:pt idx="1638">
                  <c:v>8.6713855843640975</c:v>
                </c:pt>
                <c:pt idx="1639">
                  <c:v>8.6448345660575985</c:v>
                </c:pt>
                <c:pt idx="1640">
                  <c:v>8.624223656029983</c:v>
                </c:pt>
                <c:pt idx="1641">
                  <c:v>8.6954410980985557</c:v>
                </c:pt>
                <c:pt idx="1642">
                  <c:v>8.6734029008156508</c:v>
                </c:pt>
                <c:pt idx="1643">
                  <c:v>8.6925992561982177</c:v>
                </c:pt>
                <c:pt idx="1644">
                  <c:v>8.6486678184816022</c:v>
                </c:pt>
                <c:pt idx="1645">
                  <c:v>8.6554479999212504</c:v>
                </c:pt>
                <c:pt idx="1646">
                  <c:v>8.6502868703798068</c:v>
                </c:pt>
                <c:pt idx="1647">
                  <c:v>8.6590536490486514</c:v>
                </c:pt>
                <c:pt idx="1648">
                  <c:v>8.6269957024897419</c:v>
                </c:pt>
                <c:pt idx="1649">
                  <c:v>8.6205139623999507</c:v>
                </c:pt>
                <c:pt idx="1650">
                  <c:v>8.64611156819287</c:v>
                </c:pt>
                <c:pt idx="1651">
                  <c:v>8.6041976739445332</c:v>
                </c:pt>
                <c:pt idx="1652">
                  <c:v>8.6466579822232301</c:v>
                </c:pt>
                <c:pt idx="1653">
                  <c:v>8.6644768090547419</c:v>
                </c:pt>
                <c:pt idx="1654">
                  <c:v>8.6503123456351965</c:v>
                </c:pt>
                <c:pt idx="1655">
                  <c:v>8.6429813741445365</c:v>
                </c:pt>
                <c:pt idx="1656">
                  <c:v>8.5986060301909877</c:v>
                </c:pt>
                <c:pt idx="1657">
                  <c:v>8.6447339053960786</c:v>
                </c:pt>
                <c:pt idx="1658">
                  <c:v>8.6549408607297877</c:v>
                </c:pt>
                <c:pt idx="1659">
                  <c:v>8.6217057532808852</c:v>
                </c:pt>
                <c:pt idx="1660">
                  <c:v>8.6282740752093154</c:v>
                </c:pt>
                <c:pt idx="1661">
                  <c:v>8.6640898581882801</c:v>
                </c:pt>
                <c:pt idx="1662">
                  <c:v>8.6430242462502633</c:v>
                </c:pt>
                <c:pt idx="1663">
                  <c:v>8.6212277743705936</c:v>
                </c:pt>
                <c:pt idx="1664">
                  <c:v>8.6492039104553236</c:v>
                </c:pt>
                <c:pt idx="1665">
                  <c:v>8.6098956473539392</c:v>
                </c:pt>
                <c:pt idx="1666">
                  <c:v>8.5705219639242802</c:v>
                </c:pt>
                <c:pt idx="1667">
                  <c:v>8.5783428258544596</c:v>
                </c:pt>
                <c:pt idx="1668">
                  <c:v>8.5830173247677699</c:v>
                </c:pt>
                <c:pt idx="1669">
                  <c:v>8.5381358558592417</c:v>
                </c:pt>
                <c:pt idx="1670">
                  <c:v>8.5851983502604572</c:v>
                </c:pt>
                <c:pt idx="1671">
                  <c:v>8.6291949512954851</c:v>
                </c:pt>
                <c:pt idx="1672">
                  <c:v>8.5965687570156586</c:v>
                </c:pt>
                <c:pt idx="1673">
                  <c:v>8.5525432150984333</c:v>
                </c:pt>
                <c:pt idx="1674">
                  <c:v>8.5355290398808901</c:v>
                </c:pt>
                <c:pt idx="1675">
                  <c:v>8.5743415478201683</c:v>
                </c:pt>
                <c:pt idx="1676">
                  <c:v>8.5249980976908208</c:v>
                </c:pt>
                <c:pt idx="1677">
                  <c:v>8.5443882482888274</c:v>
                </c:pt>
                <c:pt idx="1678">
                  <c:v>8.5974818359553851</c:v>
                </c:pt>
                <c:pt idx="1679">
                  <c:v>8.5480916680789409</c:v>
                </c:pt>
                <c:pt idx="1680">
                  <c:v>8.485013614195509</c:v>
                </c:pt>
                <c:pt idx="1681">
                  <c:v>8.4598730146949848</c:v>
                </c:pt>
                <c:pt idx="1682">
                  <c:v>8.5050313486995321</c:v>
                </c:pt>
                <c:pt idx="1683">
                  <c:v>8.4847540618572577</c:v>
                </c:pt>
                <c:pt idx="1684">
                  <c:v>8.4652289482065228</c:v>
                </c:pt>
                <c:pt idx="1685">
                  <c:v>8.5125967706126016</c:v>
                </c:pt>
                <c:pt idx="1686">
                  <c:v>8.4532655528518443</c:v>
                </c:pt>
                <c:pt idx="1687">
                  <c:v>8.5004101847058973</c:v>
                </c:pt>
                <c:pt idx="1688">
                  <c:v>8.4594169632004892</c:v>
                </c:pt>
                <c:pt idx="1689">
                  <c:v>8.4304247150339453</c:v>
                </c:pt>
                <c:pt idx="1690">
                  <c:v>8.4442464585180268</c:v>
                </c:pt>
                <c:pt idx="1691">
                  <c:v>8.4261920561237069</c:v>
                </c:pt>
                <c:pt idx="1692">
                  <c:v>8.4485917817342049</c:v>
                </c:pt>
                <c:pt idx="1693">
                  <c:v>8.446902991632637</c:v>
                </c:pt>
                <c:pt idx="1694">
                  <c:v>8.4512313437024709</c:v>
                </c:pt>
                <c:pt idx="1695">
                  <c:v>8.4464823225557968</c:v>
                </c:pt>
                <c:pt idx="1696">
                  <c:v>8.5181458664547609</c:v>
                </c:pt>
                <c:pt idx="1697">
                  <c:v>8.51362398115538</c:v>
                </c:pt>
                <c:pt idx="1698">
                  <c:v>8.5052741999570642</c:v>
                </c:pt>
                <c:pt idx="1699">
                  <c:v>8.4770020042284671</c:v>
                </c:pt>
                <c:pt idx="1700">
                  <c:v>8.5318625377353374</c:v>
                </c:pt>
                <c:pt idx="1701">
                  <c:v>8.5305446841342416</c:v>
                </c:pt>
                <c:pt idx="1702">
                  <c:v>8.5557575611427872</c:v>
                </c:pt>
                <c:pt idx="1703">
                  <c:v>8.5265112568494743</c:v>
                </c:pt>
                <c:pt idx="1704">
                  <c:v>8.4986714128636525</c:v>
                </c:pt>
                <c:pt idx="1705">
                  <c:v>8.521056649356245</c:v>
                </c:pt>
                <c:pt idx="1706">
                  <c:v>8.497771755297352</c:v>
                </c:pt>
                <c:pt idx="1707">
                  <c:v>8.4901565790630773</c:v>
                </c:pt>
                <c:pt idx="1708">
                  <c:v>8.4768521357462294</c:v>
                </c:pt>
                <c:pt idx="1709">
                  <c:v>8.4827467585671368</c:v>
                </c:pt>
                <c:pt idx="1710">
                  <c:v>8.49428843877911</c:v>
                </c:pt>
                <c:pt idx="1711">
                  <c:v>8.5427924400529403</c:v>
                </c:pt>
                <c:pt idx="1712">
                  <c:v>8.5683268816393756</c:v>
                </c:pt>
                <c:pt idx="1713">
                  <c:v>8.5680985614797169</c:v>
                </c:pt>
                <c:pt idx="1714">
                  <c:v>8.6312488073851821</c:v>
                </c:pt>
                <c:pt idx="1715">
                  <c:v>8.60054231215946</c:v>
                </c:pt>
                <c:pt idx="1716">
                  <c:v>8.6386376754820322</c:v>
                </c:pt>
                <c:pt idx="1717">
                  <c:v>8.6481483821290084</c:v>
                </c:pt>
                <c:pt idx="1718">
                  <c:v>8.6370833509823459</c:v>
                </c:pt>
                <c:pt idx="1719">
                  <c:v>8.6504382882744633</c:v>
                </c:pt>
                <c:pt idx="1720">
                  <c:v>8.7096883457677432</c:v>
                </c:pt>
                <c:pt idx="1721">
                  <c:v>8.7266966253519715</c:v>
                </c:pt>
                <c:pt idx="1722">
                  <c:v>8.7719133713453186</c:v>
                </c:pt>
                <c:pt idx="1723">
                  <c:v>8.7615527039369567</c:v>
                </c:pt>
                <c:pt idx="1724">
                  <c:v>8.7260127005738344</c:v>
                </c:pt>
                <c:pt idx="1725">
                  <c:v>8.7550169617794893</c:v>
                </c:pt>
                <c:pt idx="1726">
                  <c:v>8.7637009497440825</c:v>
                </c:pt>
                <c:pt idx="1727">
                  <c:v>8.7237242576561655</c:v>
                </c:pt>
                <c:pt idx="1728">
                  <c:v>8.763167174900099</c:v>
                </c:pt>
                <c:pt idx="1729">
                  <c:v>8.7337859066054566</c:v>
                </c:pt>
                <c:pt idx="1730">
                  <c:v>8.8367123029109447</c:v>
                </c:pt>
                <c:pt idx="1731">
                  <c:v>8.8464296435582845</c:v>
                </c:pt>
                <c:pt idx="1732">
                  <c:v>8.914054360761515</c:v>
                </c:pt>
                <c:pt idx="1733">
                  <c:v>8.8765862975109115</c:v>
                </c:pt>
                <c:pt idx="1734">
                  <c:v>8.8248493400925785</c:v>
                </c:pt>
                <c:pt idx="1735">
                  <c:v>8.7563713747675127</c:v>
                </c:pt>
                <c:pt idx="1736">
                  <c:v>8.7606725082930392</c:v>
                </c:pt>
                <c:pt idx="1737">
                  <c:v>8.7313311744029392</c:v>
                </c:pt>
                <c:pt idx="1738">
                  <c:v>8.7198364220152396</c:v>
                </c:pt>
                <c:pt idx="1739">
                  <c:v>8.7737125360078583</c:v>
                </c:pt>
                <c:pt idx="1740">
                  <c:v>8.8301149469673437</c:v>
                </c:pt>
                <c:pt idx="1741">
                  <c:v>8.8230085062785779</c:v>
                </c:pt>
                <c:pt idx="1742">
                  <c:v>8.8255345273211017</c:v>
                </c:pt>
                <c:pt idx="1743">
                  <c:v>8.8249475148858938</c:v>
                </c:pt>
                <c:pt idx="1744">
                  <c:v>8.8890258920722633</c:v>
                </c:pt>
                <c:pt idx="1745">
                  <c:v>8.9138119411181425</c:v>
                </c:pt>
                <c:pt idx="1746">
                  <c:v>8.9179000972742486</c:v>
                </c:pt>
                <c:pt idx="1747">
                  <c:v>8.976751376953489</c:v>
                </c:pt>
                <c:pt idx="1748">
                  <c:v>8.9908361172512645</c:v>
                </c:pt>
                <c:pt idx="1749">
                  <c:v>8.9279737459921886</c:v>
                </c:pt>
                <c:pt idx="1750">
                  <c:v>8.874587596331823</c:v>
                </c:pt>
                <c:pt idx="1751">
                  <c:v>8.9588144319127583</c:v>
                </c:pt>
                <c:pt idx="1752">
                  <c:v>8.9410927757508798</c:v>
                </c:pt>
                <c:pt idx="1753">
                  <c:v>8.9397335499734947</c:v>
                </c:pt>
                <c:pt idx="1754">
                  <c:v>8.9435978574928665</c:v>
                </c:pt>
                <c:pt idx="1755">
                  <c:v>8.8976694998240831</c:v>
                </c:pt>
                <c:pt idx="1756">
                  <c:v>8.8977904034335022</c:v>
                </c:pt>
                <c:pt idx="1757">
                  <c:v>8.8547768091017911</c:v>
                </c:pt>
                <c:pt idx="1758">
                  <c:v>8.920902277073516</c:v>
                </c:pt>
                <c:pt idx="1759">
                  <c:v>8.9941049839860199</c:v>
                </c:pt>
                <c:pt idx="1760">
                  <c:v>9.0882490573825621</c:v>
                </c:pt>
                <c:pt idx="1761">
                  <c:v>9.0713931748996615</c:v>
                </c:pt>
                <c:pt idx="1762">
                  <c:v>9.2189968553567905</c:v>
                </c:pt>
                <c:pt idx="1763">
                  <c:v>9.2142805561981227</c:v>
                </c:pt>
                <c:pt idx="1764">
                  <c:v>9.266547635833426</c:v>
                </c:pt>
                <c:pt idx="1765">
                  <c:v>9.2446554921600921</c:v>
                </c:pt>
                <c:pt idx="1766">
                  <c:v>9.2505425162851704</c:v>
                </c:pt>
                <c:pt idx="1767">
                  <c:v>9.1915857600730373</c:v>
                </c:pt>
                <c:pt idx="1768">
                  <c:v>9.2370926019641963</c:v>
                </c:pt>
                <c:pt idx="1769">
                  <c:v>9.328604630609405</c:v>
                </c:pt>
                <c:pt idx="1770">
                  <c:v>9.4034797573011559</c:v>
                </c:pt>
                <c:pt idx="1771">
                  <c:v>9.3840825136434454</c:v>
                </c:pt>
                <c:pt idx="1772">
                  <c:v>9.4154723504114131</c:v>
                </c:pt>
                <c:pt idx="1773">
                  <c:v>9.4211211196907847</c:v>
                </c:pt>
                <c:pt idx="1774">
                  <c:v>9.4306216771982623</c:v>
                </c:pt>
                <c:pt idx="1775">
                  <c:v>9.4121906491160434</c:v>
                </c:pt>
                <c:pt idx="1776">
                  <c:v>9.4017976205205507</c:v>
                </c:pt>
                <c:pt idx="1777">
                  <c:v>9.4151739686609268</c:v>
                </c:pt>
                <c:pt idx="1778">
                  <c:v>9.4549077573975229</c:v>
                </c:pt>
                <c:pt idx="1779">
                  <c:v>9.4433328350788432</c:v>
                </c:pt>
                <c:pt idx="1780">
                  <c:v>9.3982961331244663</c:v>
                </c:pt>
                <c:pt idx="1781">
                  <c:v>9.4147206570987088</c:v>
                </c:pt>
                <c:pt idx="1782">
                  <c:v>9.385498421935079</c:v>
                </c:pt>
                <c:pt idx="1783">
                  <c:v>9.4068751035882681</c:v>
                </c:pt>
                <c:pt idx="1784">
                  <c:v>9.5275040697493214</c:v>
                </c:pt>
                <c:pt idx="1785">
                  <c:v>9.6446131990776784</c:v>
                </c:pt>
                <c:pt idx="1786">
                  <c:v>9.6338506385442084</c:v>
                </c:pt>
                <c:pt idx="1787">
                  <c:v>9.6605989132294301</c:v>
                </c:pt>
                <c:pt idx="1788">
                  <c:v>9.7290948333988947</c:v>
                </c:pt>
                <c:pt idx="1789">
                  <c:v>9.6949469345547818</c:v>
                </c:pt>
                <c:pt idx="1790">
                  <c:v>9.7212639219528683</c:v>
                </c:pt>
                <c:pt idx="1791">
                  <c:v>9.6671290199768638</c:v>
                </c:pt>
                <c:pt idx="1792">
                  <c:v>9.6819959338042914</c:v>
                </c:pt>
                <c:pt idx="1793">
                  <c:v>9.6936128817982361</c:v>
                </c:pt>
                <c:pt idx="1794">
                  <c:v>9.7232403079948568</c:v>
                </c:pt>
                <c:pt idx="1795">
                  <c:v>9.6748425021058591</c:v>
                </c:pt>
                <c:pt idx="1796">
                  <c:v>9.5952400370686686</c:v>
                </c:pt>
                <c:pt idx="1797">
                  <c:v>9.5803563364974345</c:v>
                </c:pt>
                <c:pt idx="1798">
                  <c:v>9.6197147935307097</c:v>
                </c:pt>
                <c:pt idx="1799">
                  <c:v>9.5913364544372239</c:v>
                </c:pt>
                <c:pt idx="1800">
                  <c:v>9.6187908499142516</c:v>
                </c:pt>
                <c:pt idx="1801">
                  <c:v>9.6505869364964756</c:v>
                </c:pt>
                <c:pt idx="1802">
                  <c:v>9.7081057445572032</c:v>
                </c:pt>
                <c:pt idx="1803">
                  <c:v>9.712878871802582</c:v>
                </c:pt>
                <c:pt idx="1804">
                  <c:v>9.7441939751394671</c:v>
                </c:pt>
                <c:pt idx="1805">
                  <c:v>9.7936358615913193</c:v>
                </c:pt>
                <c:pt idx="1806">
                  <c:v>9.7728960794833224</c:v>
                </c:pt>
                <c:pt idx="1807">
                  <c:v>9.6980407952802938</c:v>
                </c:pt>
                <c:pt idx="1808">
                  <c:v>9.7320036306723594</c:v>
                </c:pt>
                <c:pt idx="1809">
                  <c:v>9.7229274582145315</c:v>
                </c:pt>
                <c:pt idx="1810">
                  <c:v>9.7528938306714625</c:v>
                </c:pt>
                <c:pt idx="1811">
                  <c:v>9.8133539519372857</c:v>
                </c:pt>
                <c:pt idx="1812">
                  <c:v>9.9133057631150372</c:v>
                </c:pt>
                <c:pt idx="1813">
                  <c:v>9.951664166540775</c:v>
                </c:pt>
                <c:pt idx="1814">
                  <c:v>10.05720150727698</c:v>
                </c:pt>
                <c:pt idx="1815">
                  <c:v>10.10904600613557</c:v>
                </c:pt>
                <c:pt idx="1816">
                  <c:v>10.087807308309999</c:v>
                </c:pt>
                <c:pt idx="1817">
                  <c:v>10.044631303879161</c:v>
                </c:pt>
                <c:pt idx="1818">
                  <c:v>10.094308706409439</c:v>
                </c:pt>
                <c:pt idx="1819">
                  <c:v>10.085886674276381</c:v>
                </c:pt>
                <c:pt idx="1820">
                  <c:v>10.008971780913059</c:v>
                </c:pt>
                <c:pt idx="1821">
                  <c:v>10.01970872011375</c:v>
                </c:pt>
                <c:pt idx="1822">
                  <c:v>10.092603395037999</c:v>
                </c:pt>
                <c:pt idx="1823">
                  <c:v>10.108075598087339</c:v>
                </c:pt>
                <c:pt idx="1824">
                  <c:v>10.077597801504821</c:v>
                </c:pt>
                <c:pt idx="1825">
                  <c:v>10.0329594863297</c:v>
                </c:pt>
                <c:pt idx="1826">
                  <c:v>10.043589897588619</c:v>
                </c:pt>
                <c:pt idx="1827">
                  <c:v>10.058835083352969</c:v>
                </c:pt>
                <c:pt idx="1828">
                  <c:v>10.01332840470536</c:v>
                </c:pt>
                <c:pt idx="1829">
                  <c:v>10.0415896149986</c:v>
                </c:pt>
                <c:pt idx="1830">
                  <c:v>10.004946776462459</c:v>
                </c:pt>
                <c:pt idx="1831">
                  <c:v>9.9852014651178411</c:v>
                </c:pt>
                <c:pt idx="1832">
                  <c:v>10.02527208121553</c:v>
                </c:pt>
                <c:pt idx="1833">
                  <c:v>9.9983302243899157</c:v>
                </c:pt>
                <c:pt idx="1834">
                  <c:v>9.9724131813537564</c:v>
                </c:pt>
                <c:pt idx="1835">
                  <c:v>10.00152435419527</c:v>
                </c:pt>
                <c:pt idx="1836">
                  <c:v>10.01870767704399</c:v>
                </c:pt>
                <c:pt idx="1837">
                  <c:v>10.02826172157013</c:v>
                </c:pt>
                <c:pt idx="1838">
                  <c:v>10.062850818000109</c:v>
                </c:pt>
                <c:pt idx="1839">
                  <c:v>10.1187674077601</c:v>
                </c:pt>
                <c:pt idx="1840">
                  <c:v>10.14376929445578</c:v>
                </c:pt>
                <c:pt idx="1841">
                  <c:v>10.07692016350965</c:v>
                </c:pt>
                <c:pt idx="1842">
                  <c:v>10.11034843411919</c:v>
                </c:pt>
                <c:pt idx="1843">
                  <c:v>10.13281827404575</c:v>
                </c:pt>
                <c:pt idx="1844">
                  <c:v>10.10095443815748</c:v>
                </c:pt>
                <c:pt idx="1845">
                  <c:v>10.112608402301129</c:v>
                </c:pt>
                <c:pt idx="1846">
                  <c:v>10.093174125181729</c:v>
                </c:pt>
                <c:pt idx="1847">
                  <c:v>10.141111923193501</c:v>
                </c:pt>
                <c:pt idx="1848">
                  <c:v>10.237178822282489</c:v>
                </c:pt>
                <c:pt idx="1849">
                  <c:v>10.07062857064034</c:v>
                </c:pt>
                <c:pt idx="1850">
                  <c:v>10.04543930021636</c:v>
                </c:pt>
                <c:pt idx="1851">
                  <c:v>10.085492073381561</c:v>
                </c:pt>
                <c:pt idx="1852">
                  <c:v>10.061146254943131</c:v>
                </c:pt>
                <c:pt idx="1853">
                  <c:v>10.026979243557809</c:v>
                </c:pt>
                <c:pt idx="1854">
                  <c:v>10.072580858121469</c:v>
                </c:pt>
                <c:pt idx="1855">
                  <c:v>10.078918542756229</c:v>
                </c:pt>
                <c:pt idx="1856">
                  <c:v>10.103190078211171</c:v>
                </c:pt>
                <c:pt idx="1857">
                  <c:v>10.10383437650118</c:v>
                </c:pt>
                <c:pt idx="1858">
                  <c:v>10.14268453826727</c:v>
                </c:pt>
                <c:pt idx="1859">
                  <c:v>10.18195971949625</c:v>
                </c:pt>
                <c:pt idx="1860">
                  <c:v>10.167155460115669</c:v>
                </c:pt>
                <c:pt idx="1861">
                  <c:v>10.22167344329514</c:v>
                </c:pt>
                <c:pt idx="1862">
                  <c:v>10.312649994310791</c:v>
                </c:pt>
                <c:pt idx="1863">
                  <c:v>10.275304707117449</c:v>
                </c:pt>
                <c:pt idx="1864">
                  <c:v>10.34054186274769</c:v>
                </c:pt>
                <c:pt idx="1865">
                  <c:v>10.31697275659671</c:v>
                </c:pt>
                <c:pt idx="1866">
                  <c:v>10.26876789464982</c:v>
                </c:pt>
                <c:pt idx="1867">
                  <c:v>10.15531646617146</c:v>
                </c:pt>
                <c:pt idx="1868">
                  <c:v>10.140458483565711</c:v>
                </c:pt>
                <c:pt idx="1869">
                  <c:v>10.147080244748979</c:v>
                </c:pt>
                <c:pt idx="1870">
                  <c:v>10.1382169814016</c:v>
                </c:pt>
                <c:pt idx="1871">
                  <c:v>10.10754217418331</c:v>
                </c:pt>
                <c:pt idx="1872">
                  <c:v>10.129770491412931</c:v>
                </c:pt>
                <c:pt idx="1873">
                  <c:v>10.183040430034129</c:v>
                </c:pt>
                <c:pt idx="1874">
                  <c:v>10.143877923322281</c:v>
                </c:pt>
                <c:pt idx="1875">
                  <c:v>10.25468114714177</c:v>
                </c:pt>
                <c:pt idx="1876">
                  <c:v>10.196732803508571</c:v>
                </c:pt>
                <c:pt idx="1877">
                  <c:v>10.24717172981812</c:v>
                </c:pt>
                <c:pt idx="1878">
                  <c:v>10.26685758965219</c:v>
                </c:pt>
                <c:pt idx="1879">
                  <c:v>10.275964300960901</c:v>
                </c:pt>
                <c:pt idx="1880">
                  <c:v>10.333627001295429</c:v>
                </c:pt>
                <c:pt idx="1881">
                  <c:v>10.41005526409028</c:v>
                </c:pt>
                <c:pt idx="1882">
                  <c:v>10.426751168843889</c:v>
                </c:pt>
                <c:pt idx="1883">
                  <c:v>10.42506449807494</c:v>
                </c:pt>
                <c:pt idx="1884">
                  <c:v>10.45741318069976</c:v>
                </c:pt>
                <c:pt idx="1885">
                  <c:v>10.474616659886561</c:v>
                </c:pt>
                <c:pt idx="1886">
                  <c:v>10.42051366783744</c:v>
                </c:pt>
                <c:pt idx="1887">
                  <c:v>10.37090835777353</c:v>
                </c:pt>
                <c:pt idx="1888">
                  <c:v>10.42529603218671</c:v>
                </c:pt>
                <c:pt idx="1889">
                  <c:v>10.44317822349934</c:v>
                </c:pt>
                <c:pt idx="1890">
                  <c:v>10.44411845884912</c:v>
                </c:pt>
                <c:pt idx="1891">
                  <c:v>10.461562020467261</c:v>
                </c:pt>
                <c:pt idx="1892">
                  <c:v>10.51573786222221</c:v>
                </c:pt>
                <c:pt idx="1893">
                  <c:v>10.488123073323059</c:v>
                </c:pt>
                <c:pt idx="1894">
                  <c:v>10.53173923540264</c:v>
                </c:pt>
                <c:pt idx="1895">
                  <c:v>10.64241480994902</c:v>
                </c:pt>
                <c:pt idx="1896">
                  <c:v>10.728254475074101</c:v>
                </c:pt>
                <c:pt idx="1897">
                  <c:v>10.791232485628081</c:v>
                </c:pt>
                <c:pt idx="1898">
                  <c:v>10.737049869156801</c:v>
                </c:pt>
                <c:pt idx="1899">
                  <c:v>10.702889990584531</c:v>
                </c:pt>
                <c:pt idx="1900">
                  <c:v>10.7134075463216</c:v>
                </c:pt>
                <c:pt idx="1901">
                  <c:v>10.724041332894201</c:v>
                </c:pt>
                <c:pt idx="1902">
                  <c:v>10.722378321486209</c:v>
                </c:pt>
                <c:pt idx="1903">
                  <c:v>10.720665012364149</c:v>
                </c:pt>
                <c:pt idx="1904">
                  <c:v>10.65347910919786</c:v>
                </c:pt>
                <c:pt idx="1905">
                  <c:v>10.81027174232046</c:v>
                </c:pt>
                <c:pt idx="1906">
                  <c:v>10.80299421734321</c:v>
                </c:pt>
                <c:pt idx="1907">
                  <c:v>10.84454983618196</c:v>
                </c:pt>
                <c:pt idx="1908">
                  <c:v>10.85228146700166</c:v>
                </c:pt>
                <c:pt idx="1909">
                  <c:v>10.896460105275009</c:v>
                </c:pt>
                <c:pt idx="1910">
                  <c:v>10.964072696186919</c:v>
                </c:pt>
                <c:pt idx="1911">
                  <c:v>10.85934499173305</c:v>
                </c:pt>
                <c:pt idx="1912">
                  <c:v>10.838442036225929</c:v>
                </c:pt>
                <c:pt idx="1913">
                  <c:v>10.865841603884601</c:v>
                </c:pt>
                <c:pt idx="1914">
                  <c:v>10.725771931402051</c:v>
                </c:pt>
                <c:pt idx="1915">
                  <c:v>10.82247657867906</c:v>
                </c:pt>
                <c:pt idx="1916">
                  <c:v>10.830240429824579</c:v>
                </c:pt>
                <c:pt idx="1917">
                  <c:v>10.81268085737951</c:v>
                </c:pt>
                <c:pt idx="1918">
                  <c:v>10.66882398882346</c:v>
                </c:pt>
                <c:pt idx="1919">
                  <c:v>10.56994988068074</c:v>
                </c:pt>
                <c:pt idx="1920">
                  <c:v>10.628948485164059</c:v>
                </c:pt>
                <c:pt idx="1921">
                  <c:v>10.814109073003941</c:v>
                </c:pt>
                <c:pt idx="1922">
                  <c:v>10.87509929442732</c:v>
                </c:pt>
                <c:pt idx="1923">
                  <c:v>10.90175273035716</c:v>
                </c:pt>
                <c:pt idx="1924">
                  <c:v>10.956205474175251</c:v>
                </c:pt>
                <c:pt idx="1925">
                  <c:v>10.91538281690859</c:v>
                </c:pt>
                <c:pt idx="1926">
                  <c:v>10.8209423712043</c:v>
                </c:pt>
                <c:pt idx="1927">
                  <c:v>10.87922266671988</c:v>
                </c:pt>
                <c:pt idx="1928">
                  <c:v>10.90547067069682</c:v>
                </c:pt>
                <c:pt idx="1929">
                  <c:v>10.94910282607688</c:v>
                </c:pt>
                <c:pt idx="1930">
                  <c:v>10.96349008429023</c:v>
                </c:pt>
                <c:pt idx="1931">
                  <c:v>10.93788684126104</c:v>
                </c:pt>
                <c:pt idx="1932">
                  <c:v>10.9627781625487</c:v>
                </c:pt>
                <c:pt idx="1933">
                  <c:v>10.970944438499551</c:v>
                </c:pt>
                <c:pt idx="1934">
                  <c:v>10.92222359014332</c:v>
                </c:pt>
                <c:pt idx="1935">
                  <c:v>10.85394272344681</c:v>
                </c:pt>
                <c:pt idx="1936">
                  <c:v>10.91023720395364</c:v>
                </c:pt>
                <c:pt idx="1937">
                  <c:v>10.85402672613426</c:v>
                </c:pt>
                <c:pt idx="1938">
                  <c:v>10.96884944317001</c:v>
                </c:pt>
                <c:pt idx="1939">
                  <c:v>10.983347867547529</c:v>
                </c:pt>
                <c:pt idx="1940">
                  <c:v>11.00776747010489</c:v>
                </c:pt>
                <c:pt idx="1941">
                  <c:v>10.952885199583291</c:v>
                </c:pt>
                <c:pt idx="1942">
                  <c:v>10.898510667531751</c:v>
                </c:pt>
                <c:pt idx="1943">
                  <c:v>10.862227853813881</c:v>
                </c:pt>
                <c:pt idx="1944">
                  <c:v>10.946007715807539</c:v>
                </c:pt>
                <c:pt idx="1945">
                  <c:v>10.991655576898671</c:v>
                </c:pt>
                <c:pt idx="1946">
                  <c:v>10.99907496656712</c:v>
                </c:pt>
                <c:pt idx="1947">
                  <c:v>11.00808464876194</c:v>
                </c:pt>
                <c:pt idx="1948">
                  <c:v>10.967255038632</c:v>
                </c:pt>
                <c:pt idx="1949">
                  <c:v>10.92030741225536</c:v>
                </c:pt>
                <c:pt idx="1950">
                  <c:v>10.88237311859279</c:v>
                </c:pt>
                <c:pt idx="1951">
                  <c:v>10.833735399700251</c:v>
                </c:pt>
                <c:pt idx="1952">
                  <c:v>10.827238718899171</c:v>
                </c:pt>
                <c:pt idx="1953">
                  <c:v>10.747240836683011</c:v>
                </c:pt>
                <c:pt idx="1954">
                  <c:v>10.77091719909019</c:v>
                </c:pt>
                <c:pt idx="1955">
                  <c:v>10.725966530541429</c:v>
                </c:pt>
                <c:pt idx="1956">
                  <c:v>10.7400254534732</c:v>
                </c:pt>
                <c:pt idx="1957">
                  <c:v>10.78438082168369</c:v>
                </c:pt>
                <c:pt idx="1958">
                  <c:v>10.79661932021817</c:v>
                </c:pt>
                <c:pt idx="1959">
                  <c:v>10.84603273166767</c:v>
                </c:pt>
                <c:pt idx="1960">
                  <c:v>10.788439975058269</c:v>
                </c:pt>
                <c:pt idx="1961">
                  <c:v>10.835323301058629</c:v>
                </c:pt>
                <c:pt idx="1962">
                  <c:v>10.81750750002576</c:v>
                </c:pt>
                <c:pt idx="1963">
                  <c:v>10.73659805337538</c:v>
                </c:pt>
                <c:pt idx="1964">
                  <c:v>10.742878706374331</c:v>
                </c:pt>
                <c:pt idx="1965">
                  <c:v>10.80854053201918</c:v>
                </c:pt>
                <c:pt idx="1966">
                  <c:v>10.90351636288792</c:v>
                </c:pt>
                <c:pt idx="1967">
                  <c:v>11.0516577625298</c:v>
                </c:pt>
                <c:pt idx="1968">
                  <c:v>11.054817233746981</c:v>
                </c:pt>
                <c:pt idx="1969">
                  <c:v>11.049536898665959</c:v>
                </c:pt>
                <c:pt idx="1970">
                  <c:v>10.99419438432475</c:v>
                </c:pt>
                <c:pt idx="1971">
                  <c:v>10.929028060502031</c:v>
                </c:pt>
                <c:pt idx="1972">
                  <c:v>10.91408846411364</c:v>
                </c:pt>
                <c:pt idx="1973">
                  <c:v>10.891184588644</c:v>
                </c:pt>
                <c:pt idx="1974">
                  <c:v>10.956245403433879</c:v>
                </c:pt>
                <c:pt idx="1975">
                  <c:v>10.92617551434379</c:v>
                </c:pt>
                <c:pt idx="1976">
                  <c:v>10.94381475002394</c:v>
                </c:pt>
                <c:pt idx="1977">
                  <c:v>10.979911927219201</c:v>
                </c:pt>
                <c:pt idx="1978">
                  <c:v>11.019038509713679</c:v>
                </c:pt>
                <c:pt idx="1979">
                  <c:v>11.009417240121779</c:v>
                </c:pt>
                <c:pt idx="1980">
                  <c:v>11.04548772838517</c:v>
                </c:pt>
                <c:pt idx="1981">
                  <c:v>11.07628195645383</c:v>
                </c:pt>
                <c:pt idx="1982">
                  <c:v>10.998817325916461</c:v>
                </c:pt>
                <c:pt idx="1983">
                  <c:v>10.99342433428442</c:v>
                </c:pt>
                <c:pt idx="1984">
                  <c:v>11.03680251951924</c:v>
                </c:pt>
                <c:pt idx="1985">
                  <c:v>11.03132824862527</c:v>
                </c:pt>
                <c:pt idx="1986">
                  <c:v>11.101401722631429</c:v>
                </c:pt>
                <c:pt idx="1987">
                  <c:v>11.092269563289181</c:v>
                </c:pt>
                <c:pt idx="1988">
                  <c:v>11.08750012153571</c:v>
                </c:pt>
                <c:pt idx="1989">
                  <c:v>11.04072713363824</c:v>
                </c:pt>
                <c:pt idx="1990">
                  <c:v>11.066996539684959</c:v>
                </c:pt>
                <c:pt idx="1991">
                  <c:v>11.07912144351126</c:v>
                </c:pt>
                <c:pt idx="1992">
                  <c:v>11.112662043598251</c:v>
                </c:pt>
                <c:pt idx="1993">
                  <c:v>11.16929110188625</c:v>
                </c:pt>
                <c:pt idx="1994">
                  <c:v>11.196606198508521</c:v>
                </c:pt>
                <c:pt idx="1995">
                  <c:v>11.149264516294959</c:v>
                </c:pt>
                <c:pt idx="1996">
                  <c:v>11.09417624016549</c:v>
                </c:pt>
                <c:pt idx="1997">
                  <c:v>11.13168842519039</c:v>
                </c:pt>
                <c:pt idx="1998">
                  <c:v>11.17696429712653</c:v>
                </c:pt>
                <c:pt idx="1999">
                  <c:v>11.26396670848766</c:v>
                </c:pt>
                <c:pt idx="2000">
                  <c:v>11.27151812168503</c:v>
                </c:pt>
                <c:pt idx="2001">
                  <c:v>11.26755239839424</c:v>
                </c:pt>
                <c:pt idx="2002">
                  <c:v>11.26946075496941</c:v>
                </c:pt>
                <c:pt idx="2003">
                  <c:v>11.323198027308139</c:v>
                </c:pt>
                <c:pt idx="2004">
                  <c:v>11.3026219517609</c:v>
                </c:pt>
                <c:pt idx="2005">
                  <c:v>11.34651212591587</c:v>
                </c:pt>
                <c:pt idx="2006">
                  <c:v>11.285250878838079</c:v>
                </c:pt>
                <c:pt idx="2007">
                  <c:v>11.38027550306342</c:v>
                </c:pt>
                <c:pt idx="2008">
                  <c:v>11.461604138462</c:v>
                </c:pt>
                <c:pt idx="2009">
                  <c:v>11.519480019455001</c:v>
                </c:pt>
                <c:pt idx="2010">
                  <c:v>11.587860848451539</c:v>
                </c:pt>
                <c:pt idx="2011">
                  <c:v>11.56352363941696</c:v>
                </c:pt>
                <c:pt idx="2012">
                  <c:v>11.495158033930981</c:v>
                </c:pt>
                <c:pt idx="2013">
                  <c:v>11.448395939164779</c:v>
                </c:pt>
                <c:pt idx="2014">
                  <c:v>11.541992294279479</c:v>
                </c:pt>
                <c:pt idx="2015">
                  <c:v>11.49507352954741</c:v>
                </c:pt>
                <c:pt idx="2016">
                  <c:v>11.49664450652757</c:v>
                </c:pt>
                <c:pt idx="2017">
                  <c:v>11.56659648354224</c:v>
                </c:pt>
                <c:pt idx="2018">
                  <c:v>11.6713917368207</c:v>
                </c:pt>
                <c:pt idx="2019">
                  <c:v>11.68854420593566</c:v>
                </c:pt>
                <c:pt idx="2020">
                  <c:v>11.717890420863149</c:v>
                </c:pt>
                <c:pt idx="2021">
                  <c:v>11.729713246007639</c:v>
                </c:pt>
                <c:pt idx="2022">
                  <c:v>11.9432515591618</c:v>
                </c:pt>
                <c:pt idx="2023">
                  <c:v>11.88904751566996</c:v>
                </c:pt>
                <c:pt idx="2024">
                  <c:v>11.953894672637571</c:v>
                </c:pt>
                <c:pt idx="2025">
                  <c:v>12.14652804116135</c:v>
                </c:pt>
                <c:pt idx="2026">
                  <c:v>12.116545191777019</c:v>
                </c:pt>
                <c:pt idx="2027">
                  <c:v>12.17496321496977</c:v>
                </c:pt>
                <c:pt idx="2028">
                  <c:v>12.181235435296941</c:v>
                </c:pt>
                <c:pt idx="2029">
                  <c:v>12.039882956806739</c:v>
                </c:pt>
                <c:pt idx="2030">
                  <c:v>12.031729699324931</c:v>
                </c:pt>
                <c:pt idx="2031">
                  <c:v>12.23391808758141</c:v>
                </c:pt>
                <c:pt idx="2032">
                  <c:v>12.18765107174189</c:v>
                </c:pt>
                <c:pt idx="2033">
                  <c:v>12.11681311800068</c:v>
                </c:pt>
                <c:pt idx="2034">
                  <c:v>12.14680074154732</c:v>
                </c:pt>
                <c:pt idx="2035">
                  <c:v>12.14709152367414</c:v>
                </c:pt>
                <c:pt idx="2036">
                  <c:v>12.28260144830163</c:v>
                </c:pt>
                <c:pt idx="2037">
                  <c:v>12.289508739284001</c:v>
                </c:pt>
                <c:pt idx="2038">
                  <c:v>12.31198439219639</c:v>
                </c:pt>
                <c:pt idx="2039">
                  <c:v>12.39756877371472</c:v>
                </c:pt>
                <c:pt idx="2040">
                  <c:v>12.433829580396351</c:v>
                </c:pt>
                <c:pt idx="2041">
                  <c:v>12.264857053280039</c:v>
                </c:pt>
                <c:pt idx="2042">
                  <c:v>12.42895563211281</c:v>
                </c:pt>
                <c:pt idx="2043">
                  <c:v>12.51856875459627</c:v>
                </c:pt>
                <c:pt idx="2044">
                  <c:v>12.35525796370097</c:v>
                </c:pt>
                <c:pt idx="2045">
                  <c:v>12.314382131661761</c:v>
                </c:pt>
                <c:pt idx="2046">
                  <c:v>12.49331916785445</c:v>
                </c:pt>
                <c:pt idx="2047">
                  <c:v>12.55476149744549</c:v>
                </c:pt>
                <c:pt idx="2048">
                  <c:v>12.63676785852444</c:v>
                </c:pt>
                <c:pt idx="2049">
                  <c:v>12.704344670734351</c:v>
                </c:pt>
                <c:pt idx="2050">
                  <c:v>12.59523363192258</c:v>
                </c:pt>
                <c:pt idx="2051">
                  <c:v>12.734558666574729</c:v>
                </c:pt>
                <c:pt idx="2052">
                  <c:v>12.759963265883121</c:v>
                </c:pt>
                <c:pt idx="2053">
                  <c:v>12.813507619430469</c:v>
                </c:pt>
                <c:pt idx="2054">
                  <c:v>12.75699166227062</c:v>
                </c:pt>
                <c:pt idx="2055">
                  <c:v>12.806377037199461</c:v>
                </c:pt>
                <c:pt idx="2056">
                  <c:v>13.088961535988361</c:v>
                </c:pt>
                <c:pt idx="2057">
                  <c:v>13.096585539415109</c:v>
                </c:pt>
                <c:pt idx="2058">
                  <c:v>13.266197420830441</c:v>
                </c:pt>
                <c:pt idx="2059">
                  <c:v>13.374416534183551</c:v>
                </c:pt>
                <c:pt idx="2060">
                  <c:v>13.37784507564041</c:v>
                </c:pt>
                <c:pt idx="2061">
                  <c:v>13.275598346452041</c:v>
                </c:pt>
                <c:pt idx="2062">
                  <c:v>13.23632236551143</c:v>
                </c:pt>
                <c:pt idx="2063">
                  <c:v>13.36424958385013</c:v>
                </c:pt>
                <c:pt idx="2064">
                  <c:v>13.55962029292839</c:v>
                </c:pt>
                <c:pt idx="2065">
                  <c:v>13.50985271139238</c:v>
                </c:pt>
                <c:pt idx="2066">
                  <c:v>13.413095481426261</c:v>
                </c:pt>
                <c:pt idx="2067">
                  <c:v>13.413710688197559</c:v>
                </c:pt>
                <c:pt idx="2068">
                  <c:v>13.342873297580759</c:v>
                </c:pt>
                <c:pt idx="2069">
                  <c:v>13.534156529944211</c:v>
                </c:pt>
                <c:pt idx="2070">
                  <c:v>13.61375076060912</c:v>
                </c:pt>
                <c:pt idx="2071">
                  <c:v>13.67586702982979</c:v>
                </c:pt>
                <c:pt idx="2072">
                  <c:v>13.85456125506999</c:v>
                </c:pt>
                <c:pt idx="2073">
                  <c:v>14.02459331039821</c:v>
                </c:pt>
                <c:pt idx="2074">
                  <c:v>14.156738046990739</c:v>
                </c:pt>
                <c:pt idx="2075">
                  <c:v>14.13311591807059</c:v>
                </c:pt>
                <c:pt idx="2076">
                  <c:v>14.143972857549009</c:v>
                </c:pt>
                <c:pt idx="2077">
                  <c:v>14.10140184307269</c:v>
                </c:pt>
                <c:pt idx="2078">
                  <c:v>14.050802392150739</c:v>
                </c:pt>
                <c:pt idx="2079">
                  <c:v>13.792131784087839</c:v>
                </c:pt>
                <c:pt idx="2080">
                  <c:v>13.68909824684653</c:v>
                </c:pt>
                <c:pt idx="2081">
                  <c:v>13.67067701850045</c:v>
                </c:pt>
                <c:pt idx="2082">
                  <c:v>13.513895753003579</c:v>
                </c:pt>
                <c:pt idx="2083">
                  <c:v>13.581841354062361</c:v>
                </c:pt>
                <c:pt idx="2084">
                  <c:v>13.50868784281198</c:v>
                </c:pt>
                <c:pt idx="2085">
                  <c:v>13.530709756334719</c:v>
                </c:pt>
                <c:pt idx="2086">
                  <c:v>13.688815661696831</c:v>
                </c:pt>
                <c:pt idx="2087">
                  <c:v>13.872656496475649</c:v>
                </c:pt>
                <c:pt idx="2088">
                  <c:v>13.68948344176691</c:v>
                </c:pt>
                <c:pt idx="2089">
                  <c:v>13.66465212851775</c:v>
                </c:pt>
                <c:pt idx="2090">
                  <c:v>13.80301423325151</c:v>
                </c:pt>
                <c:pt idx="2091">
                  <c:v>13.63899302914389</c:v>
                </c:pt>
                <c:pt idx="2092">
                  <c:v>13.787402681195211</c:v>
                </c:pt>
                <c:pt idx="2093">
                  <c:v>13.86402536104799</c:v>
                </c:pt>
                <c:pt idx="2094">
                  <c:v>14.054336606375569</c:v>
                </c:pt>
                <c:pt idx="2095">
                  <c:v>14.028198990301631</c:v>
                </c:pt>
                <c:pt idx="2096">
                  <c:v>14.065288749525831</c:v>
                </c:pt>
                <c:pt idx="2097">
                  <c:v>14.02536480406329</c:v>
                </c:pt>
                <c:pt idx="2098">
                  <c:v>13.983165933822949</c:v>
                </c:pt>
                <c:pt idx="2099">
                  <c:v>13.97864855175421</c:v>
                </c:pt>
                <c:pt idx="2100">
                  <c:v>13.994555801940299</c:v>
                </c:pt>
                <c:pt idx="2101">
                  <c:v>14.062683518031299</c:v>
                </c:pt>
                <c:pt idx="2102">
                  <c:v>14.18756765050032</c:v>
                </c:pt>
                <c:pt idx="2103">
                  <c:v>14.24030503500753</c:v>
                </c:pt>
                <c:pt idx="2104">
                  <c:v>14.41007703147746</c:v>
                </c:pt>
                <c:pt idx="2105">
                  <c:v>14.40511585146778</c:v>
                </c:pt>
                <c:pt idx="2106">
                  <c:v>14.462525925173489</c:v>
                </c:pt>
                <c:pt idx="2107">
                  <c:v>14.384701199188671</c:v>
                </c:pt>
                <c:pt idx="2108">
                  <c:v>14.47790202289911</c:v>
                </c:pt>
                <c:pt idx="2109">
                  <c:v>14.5907490353972</c:v>
                </c:pt>
                <c:pt idx="2110">
                  <c:v>14.573811173184851</c:v>
                </c:pt>
                <c:pt idx="2111">
                  <c:v>14.46658540602796</c:v>
                </c:pt>
                <c:pt idx="2112">
                  <c:v>14.435886465193811</c:v>
                </c:pt>
                <c:pt idx="2113">
                  <c:v>14.45846118366261</c:v>
                </c:pt>
                <c:pt idx="2114">
                  <c:v>14.40606747296701</c:v>
                </c:pt>
                <c:pt idx="2115">
                  <c:v>14.51521527705648</c:v>
                </c:pt>
                <c:pt idx="2116">
                  <c:v>14.33738304582492</c:v>
                </c:pt>
                <c:pt idx="2117">
                  <c:v>14.35162015470693</c:v>
                </c:pt>
                <c:pt idx="2118">
                  <c:v>14.24091471961284</c:v>
                </c:pt>
                <c:pt idx="2119">
                  <c:v>14.275693425853451</c:v>
                </c:pt>
                <c:pt idx="2120">
                  <c:v>14.3498511084798</c:v>
                </c:pt>
                <c:pt idx="2121">
                  <c:v>14.44513276899151</c:v>
                </c:pt>
                <c:pt idx="2122">
                  <c:v>14.39381843349604</c:v>
                </c:pt>
                <c:pt idx="2123">
                  <c:v>14.451730854055009</c:v>
                </c:pt>
                <c:pt idx="2124">
                  <c:v>14.570380001739389</c:v>
                </c:pt>
                <c:pt idx="2125">
                  <c:v>14.672632804033089</c:v>
                </c:pt>
                <c:pt idx="2126">
                  <c:v>14.739249720810109</c:v>
                </c:pt>
                <c:pt idx="2127">
                  <c:v>14.725847770221881</c:v>
                </c:pt>
                <c:pt idx="2128">
                  <c:v>14.65665552533458</c:v>
                </c:pt>
                <c:pt idx="2129">
                  <c:v>14.6100358339308</c:v>
                </c:pt>
                <c:pt idx="2130">
                  <c:v>14.61691806560771</c:v>
                </c:pt>
                <c:pt idx="2131">
                  <c:v>14.67782507098449</c:v>
                </c:pt>
                <c:pt idx="2132">
                  <c:v>14.99878120004638</c:v>
                </c:pt>
                <c:pt idx="2133">
                  <c:v>15.085012399654371</c:v>
                </c:pt>
                <c:pt idx="2134">
                  <c:v>15.11424165195147</c:v>
                </c:pt>
                <c:pt idx="2135">
                  <c:v>14.911111760216659</c:v>
                </c:pt>
                <c:pt idx="2136">
                  <c:v>14.784011075040439</c:v>
                </c:pt>
                <c:pt idx="2137">
                  <c:v>14.889834304769931</c:v>
                </c:pt>
                <c:pt idx="2138">
                  <c:v>14.9054610025311</c:v>
                </c:pt>
                <c:pt idx="2139">
                  <c:v>14.91058640594596</c:v>
                </c:pt>
                <c:pt idx="2140">
                  <c:v>14.73867054565291</c:v>
                </c:pt>
                <c:pt idx="2141">
                  <c:v>14.72584139099699</c:v>
                </c:pt>
                <c:pt idx="2142">
                  <c:v>14.521755598095821</c:v>
                </c:pt>
                <c:pt idx="2143">
                  <c:v>14.446522845819411</c:v>
                </c:pt>
                <c:pt idx="2144">
                  <c:v>14.331982777710291</c:v>
                </c:pt>
                <c:pt idx="2145">
                  <c:v>14.30092497538978</c:v>
                </c:pt>
                <c:pt idx="2146">
                  <c:v>14.243641788218049</c:v>
                </c:pt>
                <c:pt idx="2147">
                  <c:v>14.318984726959339</c:v>
                </c:pt>
                <c:pt idx="2148">
                  <c:v>14.233728860988959</c:v>
                </c:pt>
                <c:pt idx="2149">
                  <c:v>14.21621459568572</c:v>
                </c:pt>
                <c:pt idx="2150">
                  <c:v>14.294560639121221</c:v>
                </c:pt>
                <c:pt idx="2151">
                  <c:v>14.211166144017479</c:v>
                </c:pt>
                <c:pt idx="2152">
                  <c:v>14.26060577064005</c:v>
                </c:pt>
                <c:pt idx="2153">
                  <c:v>14.234982168506059</c:v>
                </c:pt>
                <c:pt idx="2154">
                  <c:v>14.02244105144738</c:v>
                </c:pt>
                <c:pt idx="2155">
                  <c:v>13.97842495163194</c:v>
                </c:pt>
                <c:pt idx="2156">
                  <c:v>13.956826872315389</c:v>
                </c:pt>
                <c:pt idx="2157">
                  <c:v>13.85321335320055</c:v>
                </c:pt>
                <c:pt idx="2158">
                  <c:v>13.875101585050491</c:v>
                </c:pt>
                <c:pt idx="2159">
                  <c:v>13.945918420863849</c:v>
                </c:pt>
                <c:pt idx="2160">
                  <c:v>13.93669221245278</c:v>
                </c:pt>
                <c:pt idx="2161">
                  <c:v>13.89372708645622</c:v>
                </c:pt>
                <c:pt idx="2162">
                  <c:v>14.109587038496381</c:v>
                </c:pt>
                <c:pt idx="2163">
                  <c:v>13.97835536407881</c:v>
                </c:pt>
                <c:pt idx="2164">
                  <c:v>14.08032683260509</c:v>
                </c:pt>
                <c:pt idx="2165">
                  <c:v>14.12126557369127</c:v>
                </c:pt>
                <c:pt idx="2166">
                  <c:v>14.21498525355857</c:v>
                </c:pt>
                <c:pt idx="2167">
                  <c:v>14.32111947124616</c:v>
                </c:pt>
                <c:pt idx="2168">
                  <c:v>14.3369288009775</c:v>
                </c:pt>
                <c:pt idx="2169">
                  <c:v>14.423017400115871</c:v>
                </c:pt>
                <c:pt idx="2170">
                  <c:v>14.50372969579446</c:v>
                </c:pt>
                <c:pt idx="2171">
                  <c:v>14.54366418601402</c:v>
                </c:pt>
                <c:pt idx="2172">
                  <c:v>14.481858201871679</c:v>
                </c:pt>
                <c:pt idx="2173">
                  <c:v>14.50347694796068</c:v>
                </c:pt>
                <c:pt idx="2174">
                  <c:v>14.505868378755689</c:v>
                </c:pt>
                <c:pt idx="2175">
                  <c:v>14.56960303094262</c:v>
                </c:pt>
                <c:pt idx="2176">
                  <c:v>14.59669767930299</c:v>
                </c:pt>
                <c:pt idx="2177">
                  <c:v>14.63935923115506</c:v>
                </c:pt>
                <c:pt idx="2178">
                  <c:v>14.43677883279528</c:v>
                </c:pt>
                <c:pt idx="2179">
                  <c:v>14.576060463522779</c:v>
                </c:pt>
                <c:pt idx="2180">
                  <c:v>14.406884679978999</c:v>
                </c:pt>
                <c:pt idx="2181">
                  <c:v>14.420360501075431</c:v>
                </c:pt>
                <c:pt idx="2182">
                  <c:v>14.3600671643515</c:v>
                </c:pt>
                <c:pt idx="2183">
                  <c:v>14.4768980744762</c:v>
                </c:pt>
                <c:pt idx="2184">
                  <c:v>14.59162198056544</c:v>
                </c:pt>
                <c:pt idx="2185">
                  <c:v>14.60841052910037</c:v>
                </c:pt>
                <c:pt idx="2186">
                  <c:v>14.685952129813311</c:v>
                </c:pt>
                <c:pt idx="2187">
                  <c:v>14.72646977447031</c:v>
                </c:pt>
                <c:pt idx="2188">
                  <c:v>14.68640293638682</c:v>
                </c:pt>
                <c:pt idx="2189">
                  <c:v>14.573131121117569</c:v>
                </c:pt>
                <c:pt idx="2190">
                  <c:v>14.615344211188241</c:v>
                </c:pt>
                <c:pt idx="2191">
                  <c:v>14.55525230750095</c:v>
                </c:pt>
                <c:pt idx="2192">
                  <c:v>14.65690288307891</c:v>
                </c:pt>
                <c:pt idx="2193">
                  <c:v>14.58131625838938</c:v>
                </c:pt>
                <c:pt idx="2194">
                  <c:v>14.55435923245722</c:v>
                </c:pt>
                <c:pt idx="2195">
                  <c:v>14.418660458368111</c:v>
                </c:pt>
                <c:pt idx="2196">
                  <c:v>14.459575242745061</c:v>
                </c:pt>
                <c:pt idx="2197">
                  <c:v>14.34571931341331</c:v>
                </c:pt>
                <c:pt idx="2198">
                  <c:v>14.42372741589678</c:v>
                </c:pt>
                <c:pt idx="2199">
                  <c:v>14.35320576653986</c:v>
                </c:pt>
                <c:pt idx="2200">
                  <c:v>14.44286399319488</c:v>
                </c:pt>
                <c:pt idx="2201">
                  <c:v>14.470441367963479</c:v>
                </c:pt>
                <c:pt idx="2202">
                  <c:v>14.571990789958869</c:v>
                </c:pt>
                <c:pt idx="2203">
                  <c:v>14.63434763834049</c:v>
                </c:pt>
                <c:pt idx="2204">
                  <c:v>14.560825280368251</c:v>
                </c:pt>
                <c:pt idx="2205">
                  <c:v>14.742619147122859</c:v>
                </c:pt>
                <c:pt idx="2206">
                  <c:v>14.82834294825015</c:v>
                </c:pt>
                <c:pt idx="2207">
                  <c:v>14.943337997185321</c:v>
                </c:pt>
                <c:pt idx="2208">
                  <c:v>14.9024082869769</c:v>
                </c:pt>
                <c:pt idx="2209">
                  <c:v>14.9856114340659</c:v>
                </c:pt>
                <c:pt idx="2210">
                  <c:v>14.93991220183651</c:v>
                </c:pt>
                <c:pt idx="2211">
                  <c:v>14.994679554064231</c:v>
                </c:pt>
                <c:pt idx="2212">
                  <c:v>14.92861238119284</c:v>
                </c:pt>
                <c:pt idx="2213">
                  <c:v>14.762610947378541</c:v>
                </c:pt>
                <c:pt idx="2214">
                  <c:v>14.738240120685949</c:v>
                </c:pt>
                <c:pt idx="2215">
                  <c:v>14.709391303418821</c:v>
                </c:pt>
                <c:pt idx="2216">
                  <c:v>14.75619615937303</c:v>
                </c:pt>
                <c:pt idx="2217">
                  <c:v>14.68343050485568</c:v>
                </c:pt>
                <c:pt idx="2218">
                  <c:v>14.63973426443841</c:v>
                </c:pt>
                <c:pt idx="2219">
                  <c:v>14.74198065129475</c:v>
                </c:pt>
                <c:pt idx="2220">
                  <c:v>14.662329430053781</c:v>
                </c:pt>
                <c:pt idx="2221">
                  <c:v>14.66658944441731</c:v>
                </c:pt>
                <c:pt idx="2222">
                  <c:v>14.62543977043522</c:v>
                </c:pt>
                <c:pt idx="2223">
                  <c:v>14.43923260128428</c:v>
                </c:pt>
                <c:pt idx="2224">
                  <c:v>14.695451024057411</c:v>
                </c:pt>
                <c:pt idx="2225">
                  <c:v>14.78681362578522</c:v>
                </c:pt>
                <c:pt idx="2226">
                  <c:v>14.87335783841737</c:v>
                </c:pt>
                <c:pt idx="2227">
                  <c:v>14.71495184242991</c:v>
                </c:pt>
                <c:pt idx="2228">
                  <c:v>14.569566838381521</c:v>
                </c:pt>
                <c:pt idx="2229">
                  <c:v>14.21097640236434</c:v>
                </c:pt>
                <c:pt idx="2230">
                  <c:v>14.576217433359609</c:v>
                </c:pt>
                <c:pt idx="2231">
                  <c:v>14.780138623968231</c:v>
                </c:pt>
                <c:pt idx="2232">
                  <c:v>14.93604631773486</c:v>
                </c:pt>
                <c:pt idx="2233">
                  <c:v>14.90604556792379</c:v>
                </c:pt>
                <c:pt idx="2234">
                  <c:v>15.166209839535471</c:v>
                </c:pt>
                <c:pt idx="2235">
                  <c:v>15.11698043966566</c:v>
                </c:pt>
                <c:pt idx="2236">
                  <c:v>15.141843237021421</c:v>
                </c:pt>
                <c:pt idx="2237">
                  <c:v>15.0542992855276</c:v>
                </c:pt>
                <c:pt idx="2238">
                  <c:v>14.95510692579157</c:v>
                </c:pt>
                <c:pt idx="2239">
                  <c:v>14.853738136098229</c:v>
                </c:pt>
                <c:pt idx="2240">
                  <c:v>14.840320492358121</c:v>
                </c:pt>
                <c:pt idx="2241">
                  <c:v>14.84477078683102</c:v>
                </c:pt>
                <c:pt idx="2242">
                  <c:v>14.91187857414381</c:v>
                </c:pt>
                <c:pt idx="2243">
                  <c:v>14.84572899724586</c:v>
                </c:pt>
                <c:pt idx="2244">
                  <c:v>14.972342548138389</c:v>
                </c:pt>
                <c:pt idx="2245">
                  <c:v>15.036487926969601</c:v>
                </c:pt>
                <c:pt idx="2246">
                  <c:v>15.187837672709639</c:v>
                </c:pt>
                <c:pt idx="2247">
                  <c:v>15.14605795233107</c:v>
                </c:pt>
                <c:pt idx="2248">
                  <c:v>15.12942196746852</c:v>
                </c:pt>
                <c:pt idx="2249">
                  <c:v>14.958493850564491</c:v>
                </c:pt>
                <c:pt idx="2250">
                  <c:v>14.874244006782231</c:v>
                </c:pt>
                <c:pt idx="2251">
                  <c:v>14.895063214929889</c:v>
                </c:pt>
                <c:pt idx="2252">
                  <c:v>14.925855255117879</c:v>
                </c:pt>
                <c:pt idx="2253">
                  <c:v>14.932713549300701</c:v>
                </c:pt>
                <c:pt idx="2254">
                  <c:v>14.9457522182253</c:v>
                </c:pt>
                <c:pt idx="2255">
                  <c:v>15.035056030576429</c:v>
                </c:pt>
                <c:pt idx="2256">
                  <c:v>15.362376720160579</c:v>
                </c:pt>
                <c:pt idx="2257">
                  <c:v>15.343339092880919</c:v>
                </c:pt>
                <c:pt idx="2258">
                  <c:v>15.228539179118741</c:v>
                </c:pt>
                <c:pt idx="2259">
                  <c:v>15.17814394721845</c:v>
                </c:pt>
                <c:pt idx="2260">
                  <c:v>15.028790531107729</c:v>
                </c:pt>
                <c:pt idx="2261">
                  <c:v>15.095977124546449</c:v>
                </c:pt>
                <c:pt idx="2262">
                  <c:v>15.13505386163177</c:v>
                </c:pt>
                <c:pt idx="2263">
                  <c:v>15.296376288925989</c:v>
                </c:pt>
                <c:pt idx="2264">
                  <c:v>15.388317749637761</c:v>
                </c:pt>
                <c:pt idx="2265">
                  <c:v>15.62156159742046</c:v>
                </c:pt>
                <c:pt idx="2266">
                  <c:v>15.360364021560111</c:v>
                </c:pt>
                <c:pt idx="2267">
                  <c:v>15.35510988588808</c:v>
                </c:pt>
                <c:pt idx="2268">
                  <c:v>15.460823544787649</c:v>
                </c:pt>
                <c:pt idx="2269">
                  <c:v>15.42784427799651</c:v>
                </c:pt>
                <c:pt idx="2270">
                  <c:v>15.47961970169418</c:v>
                </c:pt>
                <c:pt idx="2271">
                  <c:v>15.69704101578755</c:v>
                </c:pt>
                <c:pt idx="2272">
                  <c:v>15.76549685738172</c:v>
                </c:pt>
                <c:pt idx="2273">
                  <c:v>15.90793787894545</c:v>
                </c:pt>
                <c:pt idx="2274">
                  <c:v>15.89948778645612</c:v>
                </c:pt>
                <c:pt idx="2275">
                  <c:v>15.870373415230601</c:v>
                </c:pt>
                <c:pt idx="2276">
                  <c:v>15.836589579683171</c:v>
                </c:pt>
                <c:pt idx="2277">
                  <c:v>15.755143337793481</c:v>
                </c:pt>
                <c:pt idx="2278">
                  <c:v>15.812357045100351</c:v>
                </c:pt>
                <c:pt idx="2279">
                  <c:v>15.80211028171702</c:v>
                </c:pt>
                <c:pt idx="2280">
                  <c:v>15.636568219805181</c:v>
                </c:pt>
                <c:pt idx="2281">
                  <c:v>15.57407284664302</c:v>
                </c:pt>
                <c:pt idx="2282">
                  <c:v>15.685250695937331</c:v>
                </c:pt>
                <c:pt idx="2283">
                  <c:v>15.72190821137062</c:v>
                </c:pt>
                <c:pt idx="2284">
                  <c:v>15.6950663915496</c:v>
                </c:pt>
                <c:pt idx="2285">
                  <c:v>15.599024920037349</c:v>
                </c:pt>
                <c:pt idx="2286">
                  <c:v>15.636315449618021</c:v>
                </c:pt>
                <c:pt idx="2287">
                  <c:v>15.74111289251494</c:v>
                </c:pt>
                <c:pt idx="2288">
                  <c:v>15.69535061064364</c:v>
                </c:pt>
                <c:pt idx="2289">
                  <c:v>15.705992651242569</c:v>
                </c:pt>
                <c:pt idx="2290">
                  <c:v>15.59214188959638</c:v>
                </c:pt>
                <c:pt idx="2291">
                  <c:v>15.77069236197937</c:v>
                </c:pt>
                <c:pt idx="2292">
                  <c:v>15.76863819598778</c:v>
                </c:pt>
                <c:pt idx="2293">
                  <c:v>15.75658501332418</c:v>
                </c:pt>
                <c:pt idx="2294">
                  <c:v>15.798869593845991</c:v>
                </c:pt>
                <c:pt idx="2295">
                  <c:v>15.75650408680098</c:v>
                </c:pt>
                <c:pt idx="2296">
                  <c:v>15.760985409508571</c:v>
                </c:pt>
                <c:pt idx="2297">
                  <c:v>15.782966500438841</c:v>
                </c:pt>
                <c:pt idx="2298">
                  <c:v>15.99518888288222</c:v>
                </c:pt>
                <c:pt idx="2299">
                  <c:v>15.98003600706296</c:v>
                </c:pt>
                <c:pt idx="2300">
                  <c:v>16.006226254902518</c:v>
                </c:pt>
                <c:pt idx="2301">
                  <c:v>15.962235516407651</c:v>
                </c:pt>
                <c:pt idx="2302">
                  <c:v>16.02944118036385</c:v>
                </c:pt>
                <c:pt idx="2303">
                  <c:v>16.201506886235279</c:v>
                </c:pt>
                <c:pt idx="2304">
                  <c:v>16.513476970410888</c:v>
                </c:pt>
                <c:pt idx="2305">
                  <c:v>16.583935478552981</c:v>
                </c:pt>
                <c:pt idx="2306">
                  <c:v>16.753477029975048</c:v>
                </c:pt>
                <c:pt idx="2307">
                  <c:v>16.813434767851689</c:v>
                </c:pt>
                <c:pt idx="2308">
                  <c:v>16.73855819783002</c:v>
                </c:pt>
                <c:pt idx="2309">
                  <c:v>16.69350286619251</c:v>
                </c:pt>
                <c:pt idx="2310">
                  <c:v>16.83508796036925</c:v>
                </c:pt>
                <c:pt idx="2311">
                  <c:v>16.929955075488241</c:v>
                </c:pt>
                <c:pt idx="2312">
                  <c:v>17.172973276346749</c:v>
                </c:pt>
                <c:pt idx="2313">
                  <c:v>17.068318239667558</c:v>
                </c:pt>
                <c:pt idx="2314">
                  <c:v>17.030849519722949</c:v>
                </c:pt>
                <c:pt idx="2315">
                  <c:v>16.980490852649481</c:v>
                </c:pt>
                <c:pt idx="2316">
                  <c:v>17.04352584818761</c:v>
                </c:pt>
                <c:pt idx="2317">
                  <c:v>16.947814129328741</c:v>
                </c:pt>
                <c:pt idx="2318">
                  <c:v>16.8958772068667</c:v>
                </c:pt>
                <c:pt idx="2319">
                  <c:v>16.884719424468852</c:v>
                </c:pt>
                <c:pt idx="2320">
                  <c:v>16.909042137015579</c:v>
                </c:pt>
                <c:pt idx="2321">
                  <c:v>16.850400497781539</c:v>
                </c:pt>
                <c:pt idx="2322">
                  <c:v>16.936051070575189</c:v>
                </c:pt>
                <c:pt idx="2323">
                  <c:v>17.066461790289399</c:v>
                </c:pt>
                <c:pt idx="2324">
                  <c:v>17.017915571206821</c:v>
                </c:pt>
                <c:pt idx="2325">
                  <c:v>17.083956949586671</c:v>
                </c:pt>
                <c:pt idx="2326">
                  <c:v>17.133649055450931</c:v>
                </c:pt>
                <c:pt idx="2327">
                  <c:v>17.130090176189402</c:v>
                </c:pt>
                <c:pt idx="2328">
                  <c:v>17.073204418050771</c:v>
                </c:pt>
                <c:pt idx="2329">
                  <c:v>17.138015353773291</c:v>
                </c:pt>
                <c:pt idx="2330">
                  <c:v>17.159661891322049</c:v>
                </c:pt>
                <c:pt idx="2331">
                  <c:v>17.10284338668713</c:v>
                </c:pt>
                <c:pt idx="2332">
                  <c:v>17.30644466113208</c:v>
                </c:pt>
                <c:pt idx="2333">
                  <c:v>17.309731968641302</c:v>
                </c:pt>
                <c:pt idx="2334">
                  <c:v>17.453303192190699</c:v>
                </c:pt>
                <c:pt idx="2335">
                  <c:v>17.58419145533</c:v>
                </c:pt>
                <c:pt idx="2336">
                  <c:v>17.660901024787609</c:v>
                </c:pt>
                <c:pt idx="2337">
                  <c:v>17.6268476791764</c:v>
                </c:pt>
                <c:pt idx="2338">
                  <c:v>17.777802732261531</c:v>
                </c:pt>
                <c:pt idx="2339">
                  <c:v>17.853057430863348</c:v>
                </c:pt>
                <c:pt idx="2340">
                  <c:v>17.83945665504157</c:v>
                </c:pt>
                <c:pt idx="2341">
                  <c:v>17.81076791257771</c:v>
                </c:pt>
                <c:pt idx="2342">
                  <c:v>17.796810336521592</c:v>
                </c:pt>
                <c:pt idx="2343">
                  <c:v>17.943242862570582</c:v>
                </c:pt>
                <c:pt idx="2344">
                  <c:v>17.876180053033519</c:v>
                </c:pt>
                <c:pt idx="2345">
                  <c:v>17.851652939188931</c:v>
                </c:pt>
                <c:pt idx="2346">
                  <c:v>17.888008348795221</c:v>
                </c:pt>
                <c:pt idx="2347">
                  <c:v>17.880909911526331</c:v>
                </c:pt>
                <c:pt idx="2348">
                  <c:v>17.943564834834799</c:v>
                </c:pt>
                <c:pt idx="2349">
                  <c:v>18.100031212546551</c:v>
                </c:pt>
                <c:pt idx="2350">
                  <c:v>18.102160547683919</c:v>
                </c:pt>
                <c:pt idx="2351">
                  <c:v>18.27340978188932</c:v>
                </c:pt>
                <c:pt idx="2352">
                  <c:v>18.356583674921051</c:v>
                </c:pt>
                <c:pt idx="2353">
                  <c:v>18.34912845730981</c:v>
                </c:pt>
                <c:pt idx="2354">
                  <c:v>18.273501748685359</c:v>
                </c:pt>
                <c:pt idx="2355">
                  <c:v>18.37443791783846</c:v>
                </c:pt>
                <c:pt idx="2356">
                  <c:v>18.44988769410153</c:v>
                </c:pt>
                <c:pt idx="2357">
                  <c:v>18.46775044061545</c:v>
                </c:pt>
                <c:pt idx="2358">
                  <c:v>18.293622576142241</c:v>
                </c:pt>
                <c:pt idx="2359">
                  <c:v>18.296549168362869</c:v>
                </c:pt>
                <c:pt idx="2360">
                  <c:v>18.43583132651699</c:v>
                </c:pt>
                <c:pt idx="2361">
                  <c:v>18.453886940145559</c:v>
                </c:pt>
                <c:pt idx="2362">
                  <c:v>18.690889381448109</c:v>
                </c:pt>
                <c:pt idx="2363">
                  <c:v>18.798353522384541</c:v>
                </c:pt>
                <c:pt idx="2364">
                  <c:v>18.814515124202181</c:v>
                </c:pt>
                <c:pt idx="2365">
                  <c:v>18.892950402582329</c:v>
                </c:pt>
                <c:pt idx="2366">
                  <c:v>19.009361596561291</c:v>
                </c:pt>
                <c:pt idx="2367">
                  <c:v>19.049709070351419</c:v>
                </c:pt>
                <c:pt idx="2368">
                  <c:v>18.75110880525888</c:v>
                </c:pt>
                <c:pt idx="2369">
                  <c:v>18.8907880945067</c:v>
                </c:pt>
                <c:pt idx="2370">
                  <c:v>19.051585242292031</c:v>
                </c:pt>
                <c:pt idx="2371">
                  <c:v>19.175103358416369</c:v>
                </c:pt>
                <c:pt idx="2372">
                  <c:v>19.400105259089901</c:v>
                </c:pt>
                <c:pt idx="2373">
                  <c:v>19.925522526477319</c:v>
                </c:pt>
                <c:pt idx="2374">
                  <c:v>20.064578013733371</c:v>
                </c:pt>
                <c:pt idx="2375">
                  <c:v>20.129892295437589</c:v>
                </c:pt>
                <c:pt idx="2376">
                  <c:v>20.108928371385471</c:v>
                </c:pt>
                <c:pt idx="2377">
                  <c:v>20.302294061188789</c:v>
                </c:pt>
                <c:pt idx="2378">
                  <c:v>20.382355619716439</c:v>
                </c:pt>
                <c:pt idx="2379">
                  <c:v>20.424536715315899</c:v>
                </c:pt>
                <c:pt idx="2380">
                  <c:v>20.26338740762823</c:v>
                </c:pt>
                <c:pt idx="2381">
                  <c:v>20.481352792682731</c:v>
                </c:pt>
                <c:pt idx="2382">
                  <c:v>20.427880844377931</c:v>
                </c:pt>
                <c:pt idx="2383">
                  <c:v>20.393078707917599</c:v>
                </c:pt>
                <c:pt idx="2384">
                  <c:v>20.44307285257964</c:v>
                </c:pt>
                <c:pt idx="2385">
                  <c:v>20.212594425474691</c:v>
                </c:pt>
                <c:pt idx="2386">
                  <c:v>20.448576746161791</c:v>
                </c:pt>
                <c:pt idx="2387">
                  <c:v>20.617255337677079</c:v>
                </c:pt>
                <c:pt idx="2388">
                  <c:v>20.54556088917856</c:v>
                </c:pt>
                <c:pt idx="2389">
                  <c:v>20.690655107903769</c:v>
                </c:pt>
                <c:pt idx="2390">
                  <c:v>21.000289546277472</c:v>
                </c:pt>
                <c:pt idx="2391">
                  <c:v>20.899068768076319</c:v>
                </c:pt>
                <c:pt idx="2392">
                  <c:v>21.121086117756342</c:v>
                </c:pt>
                <c:pt idx="2393">
                  <c:v>21.172873428836539</c:v>
                </c:pt>
                <c:pt idx="2394">
                  <c:v>21.189773640133591</c:v>
                </c:pt>
                <c:pt idx="2395">
                  <c:v>21.395357127551961</c:v>
                </c:pt>
                <c:pt idx="2396">
                  <c:v>21.317905499732699</c:v>
                </c:pt>
                <c:pt idx="2397">
                  <c:v>21.464256846474239</c:v>
                </c:pt>
                <c:pt idx="2398">
                  <c:v>21.523959205548461</c:v>
                </c:pt>
                <c:pt idx="2399">
                  <c:v>21.437938020536361</c:v>
                </c:pt>
                <c:pt idx="2400">
                  <c:v>21.55606348128698</c:v>
                </c:pt>
                <c:pt idx="2401">
                  <c:v>21.7400312952057</c:v>
                </c:pt>
                <c:pt idx="2402">
                  <c:v>21.821659810193321</c:v>
                </c:pt>
                <c:pt idx="2403">
                  <c:v>21.748381951658509</c:v>
                </c:pt>
                <c:pt idx="2404">
                  <c:v>21.240320929236301</c:v>
                </c:pt>
                <c:pt idx="2405">
                  <c:v>21.033881293687319</c:v>
                </c:pt>
                <c:pt idx="2406">
                  <c:v>21.417835721670311</c:v>
                </c:pt>
                <c:pt idx="2407">
                  <c:v>21.29834088159269</c:v>
                </c:pt>
                <c:pt idx="2408">
                  <c:v>21.325917641518419</c:v>
                </c:pt>
                <c:pt idx="2409">
                  <c:v>21.120021233739841</c:v>
                </c:pt>
                <c:pt idx="2410">
                  <c:v>21.082269587545561</c:v>
                </c:pt>
                <c:pt idx="2411">
                  <c:v>21.040760671444819</c:v>
                </c:pt>
                <c:pt idx="2412">
                  <c:v>20.977169719801669</c:v>
                </c:pt>
                <c:pt idx="2413">
                  <c:v>21.302904861752509</c:v>
                </c:pt>
                <c:pt idx="2414">
                  <c:v>21.273814975119709</c:v>
                </c:pt>
                <c:pt idx="2415">
                  <c:v>21.26513273100786</c:v>
                </c:pt>
                <c:pt idx="2416">
                  <c:v>21.371276299290791</c:v>
                </c:pt>
                <c:pt idx="2417">
                  <c:v>21.39034770343136</c:v>
                </c:pt>
                <c:pt idx="2418">
                  <c:v>21.462022214805561</c:v>
                </c:pt>
                <c:pt idx="2419">
                  <c:v>21.57088200293526</c:v>
                </c:pt>
                <c:pt idx="2420">
                  <c:v>21.57927549358444</c:v>
                </c:pt>
                <c:pt idx="2421">
                  <c:v>21.307476382552</c:v>
                </c:pt>
                <c:pt idx="2422">
                  <c:v>21.138810863719669</c:v>
                </c:pt>
                <c:pt idx="2423">
                  <c:v>21.141210371241979</c:v>
                </c:pt>
                <c:pt idx="2424">
                  <c:v>21.238472549411501</c:v>
                </c:pt>
                <c:pt idx="2425">
                  <c:v>21.28851131577402</c:v>
                </c:pt>
                <c:pt idx="2426">
                  <c:v>21.276243762636039</c:v>
                </c:pt>
                <c:pt idx="2427">
                  <c:v>21.106208764659211</c:v>
                </c:pt>
                <c:pt idx="2428">
                  <c:v>21.029992741213729</c:v>
                </c:pt>
                <c:pt idx="2429">
                  <c:v>20.915340323772561</c:v>
                </c:pt>
                <c:pt idx="2430">
                  <c:v>21.044989367271679</c:v>
                </c:pt>
                <c:pt idx="2431">
                  <c:v>21.10910685213668</c:v>
                </c:pt>
                <c:pt idx="2432">
                  <c:v>21.16538487027475</c:v>
                </c:pt>
                <c:pt idx="2433">
                  <c:v>21.029502028346361</c:v>
                </c:pt>
                <c:pt idx="2434">
                  <c:v>20.92865230524561</c:v>
                </c:pt>
                <c:pt idx="2435">
                  <c:v>21.05400681184436</c:v>
                </c:pt>
                <c:pt idx="2436">
                  <c:v>21.019801400741869</c:v>
                </c:pt>
                <c:pt idx="2437">
                  <c:v>21.182393580667409</c:v>
                </c:pt>
                <c:pt idx="2438">
                  <c:v>21.483453350649629</c:v>
                </c:pt>
                <c:pt idx="2439">
                  <c:v>21.617524955733892</c:v>
                </c:pt>
                <c:pt idx="2440">
                  <c:v>21.627168521761021</c:v>
                </c:pt>
                <c:pt idx="2441">
                  <c:v>21.806833311498821</c:v>
                </c:pt>
                <c:pt idx="2442">
                  <c:v>21.935850243255668</c:v>
                </c:pt>
                <c:pt idx="2443">
                  <c:v>22.053879335820081</c:v>
                </c:pt>
                <c:pt idx="2444">
                  <c:v>22.084800119607301</c:v>
                </c:pt>
                <c:pt idx="2445">
                  <c:v>22.096933874299719</c:v>
                </c:pt>
                <c:pt idx="2446">
                  <c:v>22.09001813339459</c:v>
                </c:pt>
                <c:pt idx="2447">
                  <c:v>21.940427948768001</c:v>
                </c:pt>
                <c:pt idx="2448">
                  <c:v>22.167204246649039</c:v>
                </c:pt>
                <c:pt idx="2449">
                  <c:v>22.7199558970465</c:v>
                </c:pt>
                <c:pt idx="2450">
                  <c:v>22.80361439932916</c:v>
                </c:pt>
                <c:pt idx="2451">
                  <c:v>22.860584666964819</c:v>
                </c:pt>
                <c:pt idx="2452">
                  <c:v>23.035761676905238</c:v>
                </c:pt>
                <c:pt idx="2453">
                  <c:v>23.065095257125769</c:v>
                </c:pt>
                <c:pt idx="2454">
                  <c:v>22.981259561006119</c:v>
                </c:pt>
                <c:pt idx="2455">
                  <c:v>23.158607616900611</c:v>
                </c:pt>
                <c:pt idx="2456">
                  <c:v>23.0053993776596</c:v>
                </c:pt>
                <c:pt idx="2457">
                  <c:v>22.814198779944409</c:v>
                </c:pt>
                <c:pt idx="2458">
                  <c:v>22.935595867207869</c:v>
                </c:pt>
                <c:pt idx="2459">
                  <c:v>23.036589053042469</c:v>
                </c:pt>
                <c:pt idx="2460">
                  <c:v>23.053300859421359</c:v>
                </c:pt>
                <c:pt idx="2461">
                  <c:v>23.025422187018339</c:v>
                </c:pt>
                <c:pt idx="2462">
                  <c:v>23.22737560701075</c:v>
                </c:pt>
                <c:pt idx="2463">
                  <c:v>23.269448708428989</c:v>
                </c:pt>
                <c:pt idx="2464">
                  <c:v>23.05503895713596</c:v>
                </c:pt>
                <c:pt idx="2465">
                  <c:v>23.17840846553089</c:v>
                </c:pt>
                <c:pt idx="2466">
                  <c:v>23.573582443284359</c:v>
                </c:pt>
                <c:pt idx="2467">
                  <c:v>23.609491356320468</c:v>
                </c:pt>
                <c:pt idx="2468">
                  <c:v>23.529852365550919</c:v>
                </c:pt>
                <c:pt idx="2469">
                  <c:v>23.62191616019237</c:v>
                </c:pt>
                <c:pt idx="2470">
                  <c:v>23.567091985419559</c:v>
                </c:pt>
                <c:pt idx="2471">
                  <c:v>23.39416561253098</c:v>
                </c:pt>
                <c:pt idx="2472">
                  <c:v>23.360002987655388</c:v>
                </c:pt>
                <c:pt idx="2473">
                  <c:v>23.229249732991139</c:v>
                </c:pt>
                <c:pt idx="2474">
                  <c:v>23.21398308067117</c:v>
                </c:pt>
                <c:pt idx="2475">
                  <c:v>23.263875398681851</c:v>
                </c:pt>
                <c:pt idx="2476">
                  <c:v>23.100103287097891</c:v>
                </c:pt>
                <c:pt idx="2477">
                  <c:v>23.090235436430071</c:v>
                </c:pt>
                <c:pt idx="2478">
                  <c:v>23.134603277034529</c:v>
                </c:pt>
                <c:pt idx="2479">
                  <c:v>23.368554580574529</c:v>
                </c:pt>
                <c:pt idx="2480">
                  <c:v>23.61823361058898</c:v>
                </c:pt>
                <c:pt idx="2481">
                  <c:v>23.493731781076679</c:v>
                </c:pt>
                <c:pt idx="2482">
                  <c:v>23.516826973926779</c:v>
                </c:pt>
                <c:pt idx="2483">
                  <c:v>23.465210880264522</c:v>
                </c:pt>
                <c:pt idx="2484">
                  <c:v>23.462967491954959</c:v>
                </c:pt>
                <c:pt idx="2485">
                  <c:v>23.591320778007631</c:v>
                </c:pt>
                <c:pt idx="2486">
                  <c:v>23.682414136697041</c:v>
                </c:pt>
                <c:pt idx="2487">
                  <c:v>23.768774904811909</c:v>
                </c:pt>
                <c:pt idx="2488">
                  <c:v>23.78416026387341</c:v>
                </c:pt>
                <c:pt idx="2489">
                  <c:v>24.1481266905914</c:v>
                </c:pt>
                <c:pt idx="2490">
                  <c:v>24.312971075745061</c:v>
                </c:pt>
                <c:pt idx="2491">
                  <c:v>24.293139554017301</c:v>
                </c:pt>
                <c:pt idx="2492">
                  <c:v>24.376741118821869</c:v>
                </c:pt>
                <c:pt idx="2493">
                  <c:v>24.524580018834069</c:v>
                </c:pt>
                <c:pt idx="2494">
                  <c:v>24.523733277328439</c:v>
                </c:pt>
                <c:pt idx="2495">
                  <c:v>24.53232837711095</c:v>
                </c:pt>
                <c:pt idx="2496">
                  <c:v>24.376816419565319</c:v>
                </c:pt>
                <c:pt idx="2497">
                  <c:v>24.418593118791851</c:v>
                </c:pt>
                <c:pt idx="2498">
                  <c:v>24.325648784785461</c:v>
                </c:pt>
                <c:pt idx="2499">
                  <c:v>24.573830493632531</c:v>
                </c:pt>
                <c:pt idx="2500">
                  <c:v>24.542750469335299</c:v>
                </c:pt>
                <c:pt idx="2501">
                  <c:v>24.86547496667259</c:v>
                </c:pt>
                <c:pt idx="2502">
                  <c:v>25.186760090047589</c:v>
                </c:pt>
                <c:pt idx="2503">
                  <c:v>25.274100144688479</c:v>
                </c:pt>
                <c:pt idx="2504">
                  <c:v>25.19111025929033</c:v>
                </c:pt>
                <c:pt idx="2505">
                  <c:v>25.352441640657261</c:v>
                </c:pt>
                <c:pt idx="2506">
                  <c:v>25.020441649035899</c:v>
                </c:pt>
                <c:pt idx="2507">
                  <c:v>25.17144863518601</c:v>
                </c:pt>
                <c:pt idx="2508">
                  <c:v>25.356438717175632</c:v>
                </c:pt>
                <c:pt idx="2509">
                  <c:v>25.232398524136691</c:v>
                </c:pt>
                <c:pt idx="2510">
                  <c:v>25.032710774519629</c:v>
                </c:pt>
                <c:pt idx="2511">
                  <c:v>25.191296132019851</c:v>
                </c:pt>
                <c:pt idx="2512">
                  <c:v>25.39387705377807</c:v>
                </c:pt>
                <c:pt idx="2513">
                  <c:v>25.35774643444789</c:v>
                </c:pt>
                <c:pt idx="2514">
                  <c:v>25.257140024682752</c:v>
                </c:pt>
                <c:pt idx="2515">
                  <c:v>25.591901614602829</c:v>
                </c:pt>
                <c:pt idx="2516">
                  <c:v>25.913701356952629</c:v>
                </c:pt>
                <c:pt idx="2517">
                  <c:v>25.718187270092159</c:v>
                </c:pt>
                <c:pt idx="2518">
                  <c:v>25.805600777649261</c:v>
                </c:pt>
                <c:pt idx="2519">
                  <c:v>26.214898746480891</c:v>
                </c:pt>
                <c:pt idx="2520">
                  <c:v>26.37549302845359</c:v>
                </c:pt>
                <c:pt idx="2521">
                  <c:v>25.9869023979406</c:v>
                </c:pt>
                <c:pt idx="2522">
                  <c:v>26.00604483436112</c:v>
                </c:pt>
                <c:pt idx="2523">
                  <c:v>26.06329819399857</c:v>
                </c:pt>
                <c:pt idx="2524">
                  <c:v>26.397116678488469</c:v>
                </c:pt>
                <c:pt idx="2525">
                  <c:v>26.575892828135121</c:v>
                </c:pt>
                <c:pt idx="2526">
                  <c:v>26.652026200847089</c:v>
                </c:pt>
                <c:pt idx="2527">
                  <c:v>26.548414113148901</c:v>
                </c:pt>
                <c:pt idx="2528">
                  <c:v>26.9318572539568</c:v>
                </c:pt>
                <c:pt idx="2529">
                  <c:v>27.087249480387509</c:v>
                </c:pt>
                <c:pt idx="2530">
                  <c:v>26.554026569466441</c:v>
                </c:pt>
                <c:pt idx="2531">
                  <c:v>26.809088766496291</c:v>
                </c:pt>
                <c:pt idx="2532">
                  <c:v>26.611294176738141</c:v>
                </c:pt>
                <c:pt idx="2533">
                  <c:v>26.570170317011499</c:v>
                </c:pt>
                <c:pt idx="2534">
                  <c:v>26.538390087988681</c:v>
                </c:pt>
                <c:pt idx="2535">
                  <c:v>26.78840484689572</c:v>
                </c:pt>
                <c:pt idx="2536">
                  <c:v>27.037940550485711</c:v>
                </c:pt>
                <c:pt idx="2537">
                  <c:v>27.2543554596283</c:v>
                </c:pt>
                <c:pt idx="2538">
                  <c:v>27.48357450987767</c:v>
                </c:pt>
                <c:pt idx="2539">
                  <c:v>27.769728174387289</c:v>
                </c:pt>
                <c:pt idx="2540">
                  <c:v>28.22893532263102</c:v>
                </c:pt>
                <c:pt idx="2541">
                  <c:v>28.077894553024318</c:v>
                </c:pt>
                <c:pt idx="2542">
                  <c:v>27.71750345603645</c:v>
                </c:pt>
                <c:pt idx="2543">
                  <c:v>28.011814925105451</c:v>
                </c:pt>
                <c:pt idx="2544">
                  <c:v>28.15755632165429</c:v>
                </c:pt>
                <c:pt idx="2545">
                  <c:v>28.473970888237851</c:v>
                </c:pt>
                <c:pt idx="2546">
                  <c:v>28.471133029762189</c:v>
                </c:pt>
                <c:pt idx="2547">
                  <c:v>28.874009580113821</c:v>
                </c:pt>
                <c:pt idx="2548">
                  <c:v>29.180549163904249</c:v>
                </c:pt>
                <c:pt idx="2549">
                  <c:v>28.999143346305399</c:v>
                </c:pt>
                <c:pt idx="2550">
                  <c:v>28.653976787396122</c:v>
                </c:pt>
                <c:pt idx="2551">
                  <c:v>28.584044059890271</c:v>
                </c:pt>
                <c:pt idx="2552">
                  <c:v>28.063957377545432</c:v>
                </c:pt>
                <c:pt idx="2553">
                  <c:v>28.462502109418409</c:v>
                </c:pt>
                <c:pt idx="2554">
                  <c:v>28.387391031160789</c:v>
                </c:pt>
                <c:pt idx="2555">
                  <c:v>28.612874088913891</c:v>
                </c:pt>
                <c:pt idx="2556">
                  <c:v>29.1237401905355</c:v>
                </c:pt>
                <c:pt idx="2557">
                  <c:v>29.255318658937661</c:v>
                </c:pt>
                <c:pt idx="2558">
                  <c:v>29.590187306983889</c:v>
                </c:pt>
                <c:pt idx="2559">
                  <c:v>30.07332529704215</c:v>
                </c:pt>
                <c:pt idx="2560">
                  <c:v>29.571849855036241</c:v>
                </c:pt>
                <c:pt idx="2561">
                  <c:v>30.287509355948892</c:v>
                </c:pt>
                <c:pt idx="2562">
                  <c:v>29.48316995509148</c:v>
                </c:pt>
                <c:pt idx="2563">
                  <c:v>29.790858176482281</c:v>
                </c:pt>
                <c:pt idx="2564">
                  <c:v>30.04621197138939</c:v>
                </c:pt>
                <c:pt idx="2565">
                  <c:v>30.42477666328347</c:v>
                </c:pt>
                <c:pt idx="2566">
                  <c:v>30.069889984779419</c:v>
                </c:pt>
                <c:pt idx="2567">
                  <c:v>30.221468135691168</c:v>
                </c:pt>
                <c:pt idx="2568">
                  <c:v>30.82041764101702</c:v>
                </c:pt>
                <c:pt idx="2569">
                  <c:v>31.198845156199731</c:v>
                </c:pt>
                <c:pt idx="2570">
                  <c:v>31.14878766405619</c:v>
                </c:pt>
                <c:pt idx="2571">
                  <c:v>31.336982453110132</c:v>
                </c:pt>
                <c:pt idx="2572">
                  <c:v>30.988213920772271</c:v>
                </c:pt>
                <c:pt idx="2573">
                  <c:v>30.839710631855471</c:v>
                </c:pt>
                <c:pt idx="2574">
                  <c:v>31.107962992533562</c:v>
                </c:pt>
                <c:pt idx="2575">
                  <c:v>30.534690561373878</c:v>
                </c:pt>
                <c:pt idx="2576">
                  <c:v>30.60104096346944</c:v>
                </c:pt>
                <c:pt idx="2577">
                  <c:v>30.26440212320971</c:v>
                </c:pt>
                <c:pt idx="2578">
                  <c:v>30.409340044911492</c:v>
                </c:pt>
                <c:pt idx="2579">
                  <c:v>30.034926665589541</c:v>
                </c:pt>
                <c:pt idx="2580">
                  <c:v>29.887507436159591</c:v>
                </c:pt>
                <c:pt idx="2581">
                  <c:v>30.061533501624659</c:v>
                </c:pt>
                <c:pt idx="2582">
                  <c:v>29.850801765928441</c:v>
                </c:pt>
                <c:pt idx="2583">
                  <c:v>30.410933130998259</c:v>
                </c:pt>
                <c:pt idx="2584">
                  <c:v>30.411176298191641</c:v>
                </c:pt>
                <c:pt idx="2585">
                  <c:v>30.653263549713781</c:v>
                </c:pt>
                <c:pt idx="2586">
                  <c:v>31.209243949929</c:v>
                </c:pt>
                <c:pt idx="2587">
                  <c:v>31.387378903679242</c:v>
                </c:pt>
                <c:pt idx="2588">
                  <c:v>31.52640132877444</c:v>
                </c:pt>
                <c:pt idx="2589">
                  <c:v>31.4232904158617</c:v>
                </c:pt>
                <c:pt idx="2590">
                  <c:v>31.43793079605955</c:v>
                </c:pt>
                <c:pt idx="2591">
                  <c:v>31.47349941890851</c:v>
                </c:pt>
                <c:pt idx="2592">
                  <c:v>31.439833239039231</c:v>
                </c:pt>
              </c:numCache>
            </c:numRef>
          </c:val>
          <c:smooth val="0"/>
          <c:extLst>
            <c:ext xmlns:c16="http://schemas.microsoft.com/office/drawing/2014/chart" uri="{C3380CC4-5D6E-409C-BE32-E72D297353CC}">
              <c16:uniqueId val="{00000002-6B21-46B2-AB8D-98EF98498DDE}"/>
            </c:ext>
          </c:extLst>
        </c:ser>
        <c:dLbls>
          <c:showLegendKey val="0"/>
          <c:showVal val="0"/>
          <c:showCatName val="0"/>
          <c:showSerName val="0"/>
          <c:showPercent val="0"/>
          <c:showBubbleSize val="0"/>
        </c:dLbls>
        <c:marker val="1"/>
        <c:smooth val="0"/>
        <c:axId val="605399000"/>
        <c:axId val="605398016"/>
      </c:lineChart>
      <c:dateAx>
        <c:axId val="12430052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Offset val="100"/>
        <c:baseTimeUnit val="days"/>
        <c:majorUnit val="2"/>
      </c:date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valAx>
        <c:axId val="60539801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605399000"/>
        <c:crosses val="max"/>
        <c:crossBetween val="between"/>
      </c:valAx>
      <c:dateAx>
        <c:axId val="605399000"/>
        <c:scaling>
          <c:orientation val="minMax"/>
        </c:scaling>
        <c:delete val="1"/>
        <c:axPos val="b"/>
        <c:numFmt formatCode="yyyymmdd" sourceLinked="1"/>
        <c:majorTickMark val="out"/>
        <c:minorTickMark val="none"/>
        <c:tickLblPos val="nextTo"/>
        <c:crossAx val="605398016"/>
        <c:crosses val="autoZero"/>
        <c:auto val="1"/>
        <c:lblOffset val="100"/>
        <c:baseTimeUnit val="days"/>
      </c:dateAx>
      <c:spPr>
        <a:noFill/>
        <a:ln>
          <a:noFill/>
        </a:ln>
        <a:effectLst/>
      </c:spPr>
    </c:plotArea>
    <c:legend>
      <c:legendPos val="b"/>
      <c:layout>
        <c:manualLayout>
          <c:xMode val="edge"/>
          <c:yMode val="edge"/>
          <c:x val="0"/>
          <c:y val="0.91997741956652723"/>
          <c:w val="0.9903195538057743"/>
          <c:h val="7.592155147273257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111663673619728E-2"/>
          <c:y val="5.0925925925925923E-2"/>
          <c:w val="0.88291329373302019"/>
          <c:h val="0.7435321380656178"/>
        </c:manualLayout>
      </c:layout>
      <c:barChart>
        <c:barDir val="col"/>
        <c:grouping val="clustered"/>
        <c:varyColors val="0"/>
        <c:ser>
          <c:idx val="0"/>
          <c:order val="0"/>
          <c:tx>
            <c:strRef>
              <c:f>[报告图表.xlsx]技术面精选!$G$36</c:f>
              <c:strCache>
                <c:ptCount val="1"/>
                <c:pt idx="0">
                  <c:v>组合</c:v>
                </c:pt>
              </c:strCache>
            </c:strRef>
          </c:tx>
          <c:spPr>
            <a:solidFill>
              <a:srgbClr val="054477"/>
            </a:solidFill>
            <a:ln>
              <a:noFill/>
            </a:ln>
            <a:effectLst/>
          </c:spPr>
          <c:invertIfNegative val="0"/>
          <c:cat>
            <c:numRef>
              <c:f>[报告图表.xlsx]技术面精选!$F$37:$F$47</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20200831</c:v>
                </c:pt>
              </c:numCache>
            </c:numRef>
          </c:cat>
          <c:val>
            <c:numRef>
              <c:f>[报告图表.xlsx]技术面精选!$G$37:$G$47</c:f>
              <c:numCache>
                <c:formatCode>0%</c:formatCode>
                <c:ptCount val="11"/>
                <c:pt idx="0">
                  <c:v>0.70236631488395651</c:v>
                </c:pt>
                <c:pt idx="1">
                  <c:v>-0.11784545619350879</c:v>
                </c:pt>
                <c:pt idx="2">
                  <c:v>0.45277427966406902</c:v>
                </c:pt>
                <c:pt idx="3">
                  <c:v>0.74135215512086838</c:v>
                </c:pt>
                <c:pt idx="4">
                  <c:v>0.50748650080114976</c:v>
                </c:pt>
                <c:pt idx="5">
                  <c:v>0.97547916438086713</c:v>
                </c:pt>
                <c:pt idx="6">
                  <c:v>5.3111027483303097E-2</c:v>
                </c:pt>
                <c:pt idx="7">
                  <c:v>0.28033368397680247</c:v>
                </c:pt>
                <c:pt idx="8">
                  <c:v>-0.1029072550624747</c:v>
                </c:pt>
                <c:pt idx="9">
                  <c:v>0.81158056966680236</c:v>
                </c:pt>
                <c:pt idx="10">
                  <c:v>0.88545528073776003</c:v>
                </c:pt>
              </c:numCache>
            </c:numRef>
          </c:val>
          <c:extLst>
            <c:ext xmlns:c16="http://schemas.microsoft.com/office/drawing/2014/chart" uri="{C3380CC4-5D6E-409C-BE32-E72D297353CC}">
              <c16:uniqueId val="{00000000-6C4B-420D-8F44-9FE255B21A40}"/>
            </c:ext>
          </c:extLst>
        </c:ser>
        <c:ser>
          <c:idx val="1"/>
          <c:order val="1"/>
          <c:tx>
            <c:strRef>
              <c:f>[报告图表.xlsx]技术面精选!$H$36</c:f>
              <c:strCache>
                <c:ptCount val="1"/>
                <c:pt idx="0">
                  <c:v>中证500</c:v>
                </c:pt>
              </c:strCache>
            </c:strRef>
          </c:tx>
          <c:spPr>
            <a:solidFill>
              <a:srgbClr val="D81518"/>
            </a:solidFill>
            <a:ln>
              <a:noFill/>
            </a:ln>
            <a:effectLst/>
          </c:spPr>
          <c:invertIfNegative val="0"/>
          <c:cat>
            <c:numRef>
              <c:f>[报告图表.xlsx]技术面精选!$F$37:$F$47</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20200831</c:v>
                </c:pt>
              </c:numCache>
            </c:numRef>
          </c:cat>
          <c:val>
            <c:numRef>
              <c:f>[报告图表.xlsx]技术面精选!$H$37:$H$47</c:f>
              <c:numCache>
                <c:formatCode>0%</c:formatCode>
                <c:ptCount val="11"/>
                <c:pt idx="0">
                  <c:v>0.10065420537374779</c:v>
                </c:pt>
                <c:pt idx="1">
                  <c:v>-0.33827016305080299</c:v>
                </c:pt>
                <c:pt idx="2">
                  <c:v>2.781012142798911E-3</c:v>
                </c:pt>
                <c:pt idx="3">
                  <c:v>0.16888157518054009</c:v>
                </c:pt>
                <c:pt idx="4">
                  <c:v>0.39007076327307838</c:v>
                </c:pt>
                <c:pt idx="5">
                  <c:v>0.43116588890513602</c:v>
                </c:pt>
                <c:pt idx="6">
                  <c:v>-0.17775287482823829</c:v>
                </c:pt>
                <c:pt idx="7">
                  <c:v>-2.044947027321387E-3</c:v>
                </c:pt>
                <c:pt idx="8">
                  <c:v>-0.33320186737078222</c:v>
                </c:pt>
                <c:pt idx="9">
                  <c:v>0.26382451139319829</c:v>
                </c:pt>
                <c:pt idx="10">
                  <c:v>0.26591908812418258</c:v>
                </c:pt>
              </c:numCache>
            </c:numRef>
          </c:val>
          <c:extLst>
            <c:ext xmlns:c16="http://schemas.microsoft.com/office/drawing/2014/chart" uri="{C3380CC4-5D6E-409C-BE32-E72D297353CC}">
              <c16:uniqueId val="{00000001-6C4B-420D-8F44-9FE255B21A40}"/>
            </c:ext>
          </c:extLst>
        </c:ser>
        <c:ser>
          <c:idx val="2"/>
          <c:order val="2"/>
          <c:tx>
            <c:strRef>
              <c:f>[报告图表.xlsx]技术面精选!$I$36</c:f>
              <c:strCache>
                <c:ptCount val="1"/>
                <c:pt idx="0">
                  <c:v>沪深300</c:v>
                </c:pt>
              </c:strCache>
            </c:strRef>
          </c:tx>
          <c:spPr>
            <a:solidFill>
              <a:srgbClr val="A5A5A5"/>
            </a:solidFill>
            <a:ln>
              <a:noFill/>
            </a:ln>
            <a:effectLst/>
          </c:spPr>
          <c:invertIfNegative val="0"/>
          <c:cat>
            <c:numRef>
              <c:f>[报告图表.xlsx]技术面精选!$F$37:$F$47</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20200831</c:v>
                </c:pt>
              </c:numCache>
            </c:numRef>
          </c:cat>
          <c:val>
            <c:numRef>
              <c:f>[报告图表.xlsx]技术面精选!$I$37:$I$47</c:f>
              <c:numCache>
                <c:formatCode>0%</c:formatCode>
                <c:ptCount val="11"/>
                <c:pt idx="0">
                  <c:v>-0.12509999999999999</c:v>
                </c:pt>
                <c:pt idx="1">
                  <c:v>-0.25009999999999999</c:v>
                </c:pt>
                <c:pt idx="2">
                  <c:v>7.5499999999999998E-2</c:v>
                </c:pt>
                <c:pt idx="3">
                  <c:v>-7.6499999999999999E-2</c:v>
                </c:pt>
                <c:pt idx="4">
                  <c:v>0.51659999999999995</c:v>
                </c:pt>
                <c:pt idx="5">
                  <c:v>5.5800000000000002E-2</c:v>
                </c:pt>
                <c:pt idx="6">
                  <c:v>-0.1128</c:v>
                </c:pt>
                <c:pt idx="7">
                  <c:v>0.21779999999999999</c:v>
                </c:pt>
                <c:pt idx="8">
                  <c:v>-0.25309999999999999</c:v>
                </c:pt>
                <c:pt idx="9">
                  <c:v>0.36070000000000002</c:v>
                </c:pt>
                <c:pt idx="10">
                  <c:v>0.1757</c:v>
                </c:pt>
              </c:numCache>
            </c:numRef>
          </c:val>
          <c:extLst>
            <c:ext xmlns:c16="http://schemas.microsoft.com/office/drawing/2014/chart" uri="{C3380CC4-5D6E-409C-BE32-E72D297353CC}">
              <c16:uniqueId val="{00000002-6C4B-420D-8F44-9FE255B21A40}"/>
            </c:ext>
          </c:extLst>
        </c:ser>
        <c:ser>
          <c:idx val="3"/>
          <c:order val="3"/>
          <c:tx>
            <c:strRef>
              <c:f>[报告图表.xlsx]技术面精选!$L$36</c:f>
              <c:strCache>
                <c:ptCount val="1"/>
                <c:pt idx="0">
                  <c:v>股票和偏股基金中位数</c:v>
                </c:pt>
              </c:strCache>
            </c:strRef>
          </c:tx>
          <c:spPr>
            <a:solidFill>
              <a:schemeClr val="accent4"/>
            </a:solidFill>
            <a:ln>
              <a:noFill/>
            </a:ln>
            <a:effectLst/>
          </c:spPr>
          <c:invertIfNegative val="0"/>
          <c:cat>
            <c:numRef>
              <c:f>[报告图表.xlsx]技术面精选!$F$37:$F$47</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20200831</c:v>
                </c:pt>
              </c:numCache>
            </c:numRef>
          </c:cat>
          <c:val>
            <c:numRef>
              <c:f>[报告图表.xlsx]技术面精选!$L$37:$L$47</c:f>
              <c:numCache>
                <c:formatCode>0%</c:formatCode>
                <c:ptCount val="11"/>
                <c:pt idx="0">
                  <c:v>3.6799999999999999E-2</c:v>
                </c:pt>
                <c:pt idx="1">
                  <c:v>-0.24030000000000001</c:v>
                </c:pt>
                <c:pt idx="2">
                  <c:v>4.65E-2</c:v>
                </c:pt>
                <c:pt idx="3">
                  <c:v>0.1459</c:v>
                </c:pt>
                <c:pt idx="4">
                  <c:v>0.23219999999999999</c:v>
                </c:pt>
                <c:pt idx="5">
                  <c:v>0.46200000000000002</c:v>
                </c:pt>
                <c:pt idx="6">
                  <c:v>-0.1406</c:v>
                </c:pt>
                <c:pt idx="7">
                  <c:v>0.15079999999999999</c:v>
                </c:pt>
                <c:pt idx="8">
                  <c:v>-0.24340000000000001</c:v>
                </c:pt>
                <c:pt idx="9">
                  <c:v>0.45519999999999999</c:v>
                </c:pt>
                <c:pt idx="10">
                  <c:v>0.45449000000000001</c:v>
                </c:pt>
              </c:numCache>
            </c:numRef>
          </c:val>
          <c:extLst>
            <c:ext xmlns:c16="http://schemas.microsoft.com/office/drawing/2014/chart" uri="{C3380CC4-5D6E-409C-BE32-E72D297353CC}">
              <c16:uniqueId val="{00000003-6C4B-420D-8F44-9FE255B21A40}"/>
            </c:ext>
          </c:extLst>
        </c:ser>
        <c:dLbls>
          <c:showLegendKey val="0"/>
          <c:showVal val="0"/>
          <c:showCatName val="0"/>
          <c:showSerName val="0"/>
          <c:showPercent val="0"/>
          <c:showBubbleSize val="0"/>
        </c:dLbls>
        <c:gapWidth val="219"/>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
          <c:min val="-0.4"/>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0.13465048118985126"/>
          <c:y val="0.92654928550597826"/>
          <c:w val="0.73069903762029753"/>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[报告图表.xlsx]事件收益!$D$18</c:f>
              <c:strCache>
                <c:ptCount val="1"/>
                <c:pt idx="0">
                  <c:v>分析师调升</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[报告图表.xlsx]事件收益!$D$19:$D$139</c:f>
              <c:numCache>
                <c:formatCode>0%</c:formatCode>
                <c:ptCount val="121"/>
                <c:pt idx="0">
                  <c:v>0.11192341148853301</c:v>
                </c:pt>
                <c:pt idx="1">
                  <c:v>0.110154293477535</c:v>
                </c:pt>
                <c:pt idx="2">
                  <c:v>0.10822416096925699</c:v>
                </c:pt>
                <c:pt idx="3">
                  <c:v>0.10732911527156801</c:v>
                </c:pt>
                <c:pt idx="4">
                  <c:v>0.105920568108558</c:v>
                </c:pt>
                <c:pt idx="5">
                  <c:v>0.104302234947681</c:v>
                </c:pt>
                <c:pt idx="6">
                  <c:v>0.102436028420925</c:v>
                </c:pt>
                <c:pt idx="7">
                  <c:v>0.100750245153903</c:v>
                </c:pt>
                <c:pt idx="8">
                  <c:v>9.8605796694755499E-2</c:v>
                </c:pt>
                <c:pt idx="9">
                  <c:v>9.6723370254039695E-2</c:v>
                </c:pt>
                <c:pt idx="10">
                  <c:v>9.5072157680988298E-2</c:v>
                </c:pt>
                <c:pt idx="11">
                  <c:v>9.3104913830757099E-2</c:v>
                </c:pt>
                <c:pt idx="12">
                  <c:v>9.1406650841236101E-2</c:v>
                </c:pt>
                <c:pt idx="13">
                  <c:v>8.9725896716117803E-2</c:v>
                </c:pt>
                <c:pt idx="14">
                  <c:v>8.7981119751930195E-2</c:v>
                </c:pt>
                <c:pt idx="15">
                  <c:v>8.6738862097263295E-2</c:v>
                </c:pt>
                <c:pt idx="16">
                  <c:v>8.5601761937141405E-2</c:v>
                </c:pt>
                <c:pt idx="17">
                  <c:v>8.3971016108989702E-2</c:v>
                </c:pt>
                <c:pt idx="18">
                  <c:v>8.2435801625251701E-2</c:v>
                </c:pt>
                <c:pt idx="19">
                  <c:v>8.0968491733074105E-2</c:v>
                </c:pt>
                <c:pt idx="20">
                  <c:v>7.9685121774673406E-2</c:v>
                </c:pt>
                <c:pt idx="21">
                  <c:v>7.7953562140464699E-2</c:v>
                </c:pt>
                <c:pt idx="22">
                  <c:v>7.6271295547485296E-2</c:v>
                </c:pt>
                <c:pt idx="23">
                  <c:v>7.4921399354934595E-2</c:v>
                </c:pt>
                <c:pt idx="24">
                  <c:v>7.2847425937652505E-2</c:v>
                </c:pt>
                <c:pt idx="25">
                  <c:v>7.1078702807426397E-2</c:v>
                </c:pt>
                <c:pt idx="26">
                  <c:v>6.9736659526824896E-2</c:v>
                </c:pt>
                <c:pt idx="27">
                  <c:v>6.7686080932617104E-2</c:v>
                </c:pt>
                <c:pt idx="28">
                  <c:v>6.6530451178550706E-2</c:v>
                </c:pt>
                <c:pt idx="29">
                  <c:v>6.5103188157081604E-2</c:v>
                </c:pt>
                <c:pt idx="30">
                  <c:v>6.3187092542648302E-2</c:v>
                </c:pt>
                <c:pt idx="31">
                  <c:v>6.1776578426361001E-2</c:v>
                </c:pt>
                <c:pt idx="32">
                  <c:v>6.0265198349952698E-2</c:v>
                </c:pt>
                <c:pt idx="33">
                  <c:v>5.8703590184450101E-2</c:v>
                </c:pt>
                <c:pt idx="34">
                  <c:v>5.6999161839485099E-2</c:v>
                </c:pt>
                <c:pt idx="35">
                  <c:v>5.55998124182224E-2</c:v>
                </c:pt>
                <c:pt idx="36">
                  <c:v>5.4045524448156301E-2</c:v>
                </c:pt>
                <c:pt idx="37">
                  <c:v>5.1955059170722899E-2</c:v>
                </c:pt>
                <c:pt idx="38">
                  <c:v>5.0027832388877799E-2</c:v>
                </c:pt>
                <c:pt idx="39">
                  <c:v>4.8814088106155298E-2</c:v>
                </c:pt>
                <c:pt idx="40">
                  <c:v>4.6973112970590501E-2</c:v>
                </c:pt>
                <c:pt idx="41">
                  <c:v>4.5403715223073897E-2</c:v>
                </c:pt>
                <c:pt idx="42">
                  <c:v>4.3723847717046703E-2</c:v>
                </c:pt>
                <c:pt idx="43">
                  <c:v>4.1674371808767298E-2</c:v>
                </c:pt>
                <c:pt idx="44">
                  <c:v>4.0013782680034603E-2</c:v>
                </c:pt>
                <c:pt idx="45">
                  <c:v>3.7885278463363599E-2</c:v>
                </c:pt>
                <c:pt idx="46">
                  <c:v>3.6193631589412599E-2</c:v>
                </c:pt>
                <c:pt idx="47">
                  <c:v>3.3929895609617199E-2</c:v>
                </c:pt>
                <c:pt idx="48">
                  <c:v>3.1877882778644499E-2</c:v>
                </c:pt>
                <c:pt idx="49">
                  <c:v>3.00101451575756E-2</c:v>
                </c:pt>
                <c:pt idx="50">
                  <c:v>2.7440214529633501E-2</c:v>
                </c:pt>
                <c:pt idx="51">
                  <c:v>2.5538127869367599E-2</c:v>
                </c:pt>
                <c:pt idx="52">
                  <c:v>2.39380411803722E-2</c:v>
                </c:pt>
                <c:pt idx="53">
                  <c:v>2.2189596667885701E-2</c:v>
                </c:pt>
                <c:pt idx="54">
                  <c:v>2.0329883322119699E-2</c:v>
                </c:pt>
                <c:pt idx="55">
                  <c:v>1.80121567100286E-2</c:v>
                </c:pt>
                <c:pt idx="56">
                  <c:v>1.5800690278410901E-2</c:v>
                </c:pt>
                <c:pt idx="57">
                  <c:v>1.30504174157977E-2</c:v>
                </c:pt>
                <c:pt idx="58">
                  <c:v>1.0306065902113901E-2</c:v>
                </c:pt>
                <c:pt idx="59">
                  <c:v>6.1634494923055103E-3</c:v>
                </c:pt>
                <c:pt idx="60">
                  <c:v>0</c:v>
                </c:pt>
                <c:pt idx="61">
                  <c:v>3.5657857079058799E-3</c:v>
                </c:pt>
                <c:pt idx="62">
                  <c:v>5.6685009039938398E-3</c:v>
                </c:pt>
                <c:pt idx="63">
                  <c:v>6.8684788420796299E-3</c:v>
                </c:pt>
                <c:pt idx="64">
                  <c:v>7.7587584964931003E-3</c:v>
                </c:pt>
                <c:pt idx="65">
                  <c:v>8.7390933185815794E-3</c:v>
                </c:pt>
                <c:pt idx="66">
                  <c:v>9.2721404507756199E-3</c:v>
                </c:pt>
                <c:pt idx="67">
                  <c:v>9.9653583019971795E-3</c:v>
                </c:pt>
                <c:pt idx="68">
                  <c:v>1.02516580373048E-2</c:v>
                </c:pt>
                <c:pt idx="69">
                  <c:v>1.0643415153026499E-2</c:v>
                </c:pt>
                <c:pt idx="70">
                  <c:v>1.13371768966317E-2</c:v>
                </c:pt>
                <c:pt idx="71">
                  <c:v>1.1964409612119101E-2</c:v>
                </c:pt>
                <c:pt idx="72">
                  <c:v>1.2293831445276701E-2</c:v>
                </c:pt>
                <c:pt idx="73">
                  <c:v>1.26215536147356E-2</c:v>
                </c:pt>
                <c:pt idx="74">
                  <c:v>1.3449370861053399E-2</c:v>
                </c:pt>
                <c:pt idx="75">
                  <c:v>1.4374474063515601E-2</c:v>
                </c:pt>
                <c:pt idx="76">
                  <c:v>1.48520683869719E-2</c:v>
                </c:pt>
                <c:pt idx="77">
                  <c:v>1.54180247336626E-2</c:v>
                </c:pt>
                <c:pt idx="78">
                  <c:v>1.5873827040195399E-2</c:v>
                </c:pt>
                <c:pt idx="79">
                  <c:v>1.62952244281768E-2</c:v>
                </c:pt>
                <c:pt idx="80">
                  <c:v>1.7255792394280399E-2</c:v>
                </c:pt>
                <c:pt idx="81">
                  <c:v>1.7651854082941999E-2</c:v>
                </c:pt>
                <c:pt idx="82">
                  <c:v>1.80119555443525E-2</c:v>
                </c:pt>
                <c:pt idx="83">
                  <c:v>1.8252078443765599E-2</c:v>
                </c:pt>
                <c:pt idx="84">
                  <c:v>1.88568904995918E-2</c:v>
                </c:pt>
                <c:pt idx="85">
                  <c:v>1.9808636978268599E-2</c:v>
                </c:pt>
                <c:pt idx="86">
                  <c:v>2.0763503387570301E-2</c:v>
                </c:pt>
                <c:pt idx="87">
                  <c:v>2.16335393488407E-2</c:v>
                </c:pt>
                <c:pt idx="88">
                  <c:v>2.2599721327424001E-2</c:v>
                </c:pt>
                <c:pt idx="89">
                  <c:v>2.31347996741533E-2</c:v>
                </c:pt>
                <c:pt idx="90">
                  <c:v>2.34212391078472E-2</c:v>
                </c:pt>
                <c:pt idx="91">
                  <c:v>2.3842059075832301E-2</c:v>
                </c:pt>
                <c:pt idx="92">
                  <c:v>2.4426370859146101E-2</c:v>
                </c:pt>
                <c:pt idx="93">
                  <c:v>2.5455301627516701E-2</c:v>
                </c:pt>
                <c:pt idx="94">
                  <c:v>2.65450682491064E-2</c:v>
                </c:pt>
                <c:pt idx="95">
                  <c:v>2.71824672818183E-2</c:v>
                </c:pt>
                <c:pt idx="96">
                  <c:v>2.7766689658164902E-2</c:v>
                </c:pt>
                <c:pt idx="97">
                  <c:v>2.8576903045177401E-2</c:v>
                </c:pt>
                <c:pt idx="98">
                  <c:v>2.9074069112539201E-2</c:v>
                </c:pt>
                <c:pt idx="99">
                  <c:v>2.9932186007499601E-2</c:v>
                </c:pt>
                <c:pt idx="100">
                  <c:v>3.0667975544929501E-2</c:v>
                </c:pt>
                <c:pt idx="101">
                  <c:v>3.1809072941541602E-2</c:v>
                </c:pt>
                <c:pt idx="102">
                  <c:v>3.2143969088792801E-2</c:v>
                </c:pt>
                <c:pt idx="103">
                  <c:v>3.2318573445081697E-2</c:v>
                </c:pt>
                <c:pt idx="104">
                  <c:v>3.2810017466545098E-2</c:v>
                </c:pt>
                <c:pt idx="105">
                  <c:v>3.3096946775913197E-2</c:v>
                </c:pt>
                <c:pt idx="106">
                  <c:v>3.3606950193643501E-2</c:v>
                </c:pt>
                <c:pt idx="107">
                  <c:v>3.3692322671413401E-2</c:v>
                </c:pt>
                <c:pt idx="108">
                  <c:v>3.4435842186212498E-2</c:v>
                </c:pt>
                <c:pt idx="109">
                  <c:v>3.4619767218828201E-2</c:v>
                </c:pt>
                <c:pt idx="110">
                  <c:v>3.4750461578369099E-2</c:v>
                </c:pt>
                <c:pt idx="111">
                  <c:v>3.5344261676072998E-2</c:v>
                </c:pt>
                <c:pt idx="112">
                  <c:v>3.5645231604576097E-2</c:v>
                </c:pt>
                <c:pt idx="113">
                  <c:v>3.60320955514907E-2</c:v>
                </c:pt>
                <c:pt idx="114">
                  <c:v>3.68592366576194E-2</c:v>
                </c:pt>
                <c:pt idx="115">
                  <c:v>3.76434735953807E-2</c:v>
                </c:pt>
                <c:pt idx="116">
                  <c:v>3.7864066660404198E-2</c:v>
                </c:pt>
                <c:pt idx="117">
                  <c:v>3.84390354156494E-2</c:v>
                </c:pt>
                <c:pt idx="118">
                  <c:v>3.8373887538909898E-2</c:v>
                </c:pt>
                <c:pt idx="119">
                  <c:v>3.90098243951797E-2</c:v>
                </c:pt>
                <c:pt idx="120">
                  <c:v>3.9688028395175899E-2</c:v>
                </c:pt>
              </c:numCache>
            </c:numRef>
          </c:val>
          <c:extLst>
            <c:ext xmlns:c16="http://schemas.microsoft.com/office/drawing/2014/chart" uri="{C3380CC4-5D6E-409C-BE32-E72D297353CC}">
              <c16:uniqueId val="{00000000-BB8E-4097-9888-1F92F11F955F}"/>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016469816272966"/>
          <c:h val="0.69900955088947214"/>
        </c:manualLayout>
      </c:layout>
      <c:barChart>
        <c:barDir val="col"/>
        <c:grouping val="stacked"/>
        <c:varyColors val="0"/>
        <c:ser>
          <c:idx val="0"/>
          <c:order val="0"/>
          <c:tx>
            <c:strRef>
              <c:f>[报告图表.xlsx]技术面精选成分股占比!$F$1</c:f>
              <c:strCache>
                <c:ptCount val="1"/>
                <c:pt idx="0">
                  <c:v>沪深300成分股</c:v>
                </c:pt>
              </c:strCache>
            </c:strRef>
          </c:tx>
          <c:spPr>
            <a:solidFill>
              <a:schemeClr val="accent1"/>
            </a:solidFill>
            <a:ln>
              <a:noFill/>
            </a:ln>
            <a:effectLst/>
          </c:spPr>
          <c:invertIfNegative val="0"/>
          <c:cat>
            <c:numRef>
              <c:f>[报告图表.xlsx]技术面精选成分股占比!$A$2:$A$55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[报告图表.xlsx]技术面精选成分股占比!$F$2:$F$55</c:f>
              <c:numCache>
                <c:formatCode>0%</c:formatCode>
                <c:ptCount val="54"/>
                <c:pt idx="0">
                  <c:v>0.133333333333333</c:v>
                </c:pt>
                <c:pt idx="1">
                  <c:v>0.2</c:v>
                </c:pt>
                <c:pt idx="2">
                  <c:v>0.3</c:v>
                </c:pt>
                <c:pt idx="3">
                  <c:v>0.42857142857142799</c:v>
                </c:pt>
                <c:pt idx="4">
                  <c:v>0.36666666666666597</c:v>
                </c:pt>
                <c:pt idx="5">
                  <c:v>0.266666666666666</c:v>
                </c:pt>
                <c:pt idx="6">
                  <c:v>0.4</c:v>
                </c:pt>
                <c:pt idx="7">
                  <c:v>0.43333333333333302</c:v>
                </c:pt>
                <c:pt idx="8">
                  <c:v>6.6666666666666596E-2</c:v>
                </c:pt>
                <c:pt idx="9">
                  <c:v>0.2</c:v>
                </c:pt>
                <c:pt idx="10">
                  <c:v>0.133333333333333</c:v>
                </c:pt>
                <c:pt idx="11">
                  <c:v>6.25E-2</c:v>
                </c:pt>
                <c:pt idx="12">
                  <c:v>0.1</c:v>
                </c:pt>
                <c:pt idx="13">
                  <c:v>0.16666666666666599</c:v>
                </c:pt>
                <c:pt idx="14">
                  <c:v>0.133333333333333</c:v>
                </c:pt>
                <c:pt idx="15">
                  <c:v>0.133333333333333</c:v>
                </c:pt>
                <c:pt idx="16">
                  <c:v>0.16666666666666599</c:v>
                </c:pt>
                <c:pt idx="17">
                  <c:v>0.133333333333333</c:v>
                </c:pt>
                <c:pt idx="18">
                  <c:v>6.6666666666666596E-2</c:v>
                </c:pt>
                <c:pt idx="19">
                  <c:v>0.133333333333333</c:v>
                </c:pt>
                <c:pt idx="20">
                  <c:v>3.3333333333333298E-2</c:v>
                </c:pt>
                <c:pt idx="21">
                  <c:v>0.1</c:v>
                </c:pt>
                <c:pt idx="22">
                  <c:v>0.16666666666666599</c:v>
                </c:pt>
                <c:pt idx="23">
                  <c:v>0.133333333333333</c:v>
                </c:pt>
                <c:pt idx="24">
                  <c:v>0.1</c:v>
                </c:pt>
                <c:pt idx="25">
                  <c:v>0.233333333333333</c:v>
                </c:pt>
                <c:pt idx="26">
                  <c:v>0.14285714285714199</c:v>
                </c:pt>
                <c:pt idx="27">
                  <c:v>0.16666666666666599</c:v>
                </c:pt>
                <c:pt idx="28">
                  <c:v>0.34482758620689602</c:v>
                </c:pt>
                <c:pt idx="29">
                  <c:v>0.2</c:v>
                </c:pt>
                <c:pt idx="30">
                  <c:v>0.266666666666666</c:v>
                </c:pt>
                <c:pt idx="31">
                  <c:v>0.28571428571428498</c:v>
                </c:pt>
                <c:pt idx="32">
                  <c:v>0</c:v>
                </c:pt>
                <c:pt idx="33">
                  <c:v>6.6666666666666596E-2</c:v>
                </c:pt>
                <c:pt idx="34">
                  <c:v>6.6666666666666596E-2</c:v>
                </c:pt>
                <c:pt idx="35">
                  <c:v>6.6666666666666596E-2</c:v>
                </c:pt>
                <c:pt idx="36">
                  <c:v>0.2</c:v>
                </c:pt>
                <c:pt idx="37">
                  <c:v>0.1</c:v>
                </c:pt>
                <c:pt idx="38">
                  <c:v>0.1</c:v>
                </c:pt>
                <c:pt idx="39">
                  <c:v>0.16666666666666599</c:v>
                </c:pt>
                <c:pt idx="40">
                  <c:v>0</c:v>
                </c:pt>
                <c:pt idx="41">
                  <c:v>0.3</c:v>
                </c:pt>
                <c:pt idx="42">
                  <c:v>0.133333333333333</c:v>
                </c:pt>
                <c:pt idx="43">
                  <c:v>3.3333333333333298E-2</c:v>
                </c:pt>
                <c:pt idx="44">
                  <c:v>0.133333333333333</c:v>
                </c:pt>
                <c:pt idx="45">
                  <c:v>6.6666666666666596E-2</c:v>
                </c:pt>
                <c:pt idx="46">
                  <c:v>8.6956521739130405E-2</c:v>
                </c:pt>
                <c:pt idx="47">
                  <c:v>0.2</c:v>
                </c:pt>
                <c:pt idx="48">
                  <c:v>3.3333333333333298E-2</c:v>
                </c:pt>
                <c:pt idx="49">
                  <c:v>0.1</c:v>
                </c:pt>
                <c:pt idx="50">
                  <c:v>6.6666666666666596E-2</c:v>
                </c:pt>
                <c:pt idx="51">
                  <c:v>0.1</c:v>
                </c:pt>
                <c:pt idx="52">
                  <c:v>3.3333333333333298E-2</c:v>
                </c:pt>
                <c:pt idx="53">
                  <c:v>6.6666666666666596E-2</c:v>
                </c:pt>
              </c:numCache>
            </c:numRef>
          </c:val>
          <c:extLst>
            <c:ext xmlns:c16="http://schemas.microsoft.com/office/drawing/2014/chart" uri="{C3380CC4-5D6E-409C-BE32-E72D297353CC}">
              <c16:uniqueId val="{00000000-D837-4222-828D-5334F937751C}"/>
            </c:ext>
          </c:extLst>
        </c:ser>
        <c:ser>
          <c:idx val="1"/>
          <c:order val="1"/>
          <c:tx>
            <c:strRef>
              <c:f>[报告图表.xlsx]技术面精选成分股占比!$G$1</c:f>
              <c:strCache>
                <c:ptCount val="1"/>
                <c:pt idx="0">
                  <c:v>中证500成分股</c:v>
                </c:pt>
              </c:strCache>
            </c:strRef>
          </c:tx>
          <c:spPr>
            <a:solidFill>
              <a:schemeClr val="accent2"/>
            </a:solidFill>
            <a:ln>
              <a:noFill/>
            </a:ln>
            <a:effectLst/>
          </c:spPr>
          <c:invertIfNegative val="0"/>
          <c:cat>
            <c:numRef>
              <c:f>[报告图表.xlsx]技术面精选成分股占比!$A$2:$A$55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[报告图表.xlsx]技术面精选成分股占比!$G$2:$G$55</c:f>
              <c:numCache>
                <c:formatCode>0%</c:formatCode>
                <c:ptCount val="54"/>
                <c:pt idx="0">
                  <c:v>0.46666666666666601</c:v>
                </c:pt>
                <c:pt idx="1">
                  <c:v>0.2</c:v>
                </c:pt>
                <c:pt idx="2">
                  <c:v>0.33333333333333298</c:v>
                </c:pt>
                <c:pt idx="3">
                  <c:v>0.19047619047618999</c:v>
                </c:pt>
                <c:pt idx="4">
                  <c:v>0.3</c:v>
                </c:pt>
                <c:pt idx="5">
                  <c:v>0.36666666666666597</c:v>
                </c:pt>
                <c:pt idx="6">
                  <c:v>0.35</c:v>
                </c:pt>
                <c:pt idx="7">
                  <c:v>0.16666666666666599</c:v>
                </c:pt>
                <c:pt idx="8">
                  <c:v>0.3</c:v>
                </c:pt>
                <c:pt idx="9">
                  <c:v>0.33333333333333298</c:v>
                </c:pt>
                <c:pt idx="10">
                  <c:v>0.33333333333333298</c:v>
                </c:pt>
                <c:pt idx="11">
                  <c:v>0.1875</c:v>
                </c:pt>
                <c:pt idx="12">
                  <c:v>0.33333333333333298</c:v>
                </c:pt>
                <c:pt idx="13">
                  <c:v>0.16666666666666599</c:v>
                </c:pt>
                <c:pt idx="14">
                  <c:v>0.2</c:v>
                </c:pt>
                <c:pt idx="15">
                  <c:v>0.16666666666666599</c:v>
                </c:pt>
                <c:pt idx="16">
                  <c:v>0.2</c:v>
                </c:pt>
                <c:pt idx="17">
                  <c:v>0.233333333333333</c:v>
                </c:pt>
                <c:pt idx="18">
                  <c:v>0.2</c:v>
                </c:pt>
                <c:pt idx="19">
                  <c:v>0.266666666666666</c:v>
                </c:pt>
                <c:pt idx="20">
                  <c:v>0.233333333333333</c:v>
                </c:pt>
                <c:pt idx="21">
                  <c:v>0.16666666666666599</c:v>
                </c:pt>
                <c:pt idx="22">
                  <c:v>0.3</c:v>
                </c:pt>
                <c:pt idx="23">
                  <c:v>0.43333333333333302</c:v>
                </c:pt>
                <c:pt idx="24">
                  <c:v>0.233333333333333</c:v>
                </c:pt>
                <c:pt idx="25">
                  <c:v>0.16666666666666599</c:v>
                </c:pt>
                <c:pt idx="26">
                  <c:v>0.35714285714285698</c:v>
                </c:pt>
                <c:pt idx="27">
                  <c:v>0.3</c:v>
                </c:pt>
                <c:pt idx="28">
                  <c:v>0.27586206896551702</c:v>
                </c:pt>
                <c:pt idx="29">
                  <c:v>0.3</c:v>
                </c:pt>
                <c:pt idx="30">
                  <c:v>0.2</c:v>
                </c:pt>
                <c:pt idx="31">
                  <c:v>0</c:v>
                </c:pt>
                <c:pt idx="32">
                  <c:v>0.266666666666666</c:v>
                </c:pt>
                <c:pt idx="33">
                  <c:v>0.2</c:v>
                </c:pt>
                <c:pt idx="34">
                  <c:v>0.36666666666666597</c:v>
                </c:pt>
                <c:pt idx="35">
                  <c:v>0.266666666666666</c:v>
                </c:pt>
                <c:pt idx="36">
                  <c:v>0.2</c:v>
                </c:pt>
                <c:pt idx="37">
                  <c:v>0.266666666666666</c:v>
                </c:pt>
                <c:pt idx="38">
                  <c:v>0.3</c:v>
                </c:pt>
                <c:pt idx="39">
                  <c:v>0.266666666666666</c:v>
                </c:pt>
                <c:pt idx="40">
                  <c:v>0.266666666666666</c:v>
                </c:pt>
                <c:pt idx="41">
                  <c:v>0.16666666666666599</c:v>
                </c:pt>
                <c:pt idx="42">
                  <c:v>0.16666666666666599</c:v>
                </c:pt>
                <c:pt idx="43">
                  <c:v>0.133333333333333</c:v>
                </c:pt>
                <c:pt idx="44">
                  <c:v>0.3</c:v>
                </c:pt>
                <c:pt idx="45">
                  <c:v>0.2</c:v>
                </c:pt>
                <c:pt idx="46">
                  <c:v>0.30434782608695599</c:v>
                </c:pt>
                <c:pt idx="47">
                  <c:v>0.1</c:v>
                </c:pt>
                <c:pt idx="48">
                  <c:v>6.6666666666666596E-2</c:v>
                </c:pt>
                <c:pt idx="49">
                  <c:v>6.6666666666666596E-2</c:v>
                </c:pt>
                <c:pt idx="50">
                  <c:v>6.6666666666666596E-2</c:v>
                </c:pt>
                <c:pt idx="51">
                  <c:v>0.1</c:v>
                </c:pt>
                <c:pt idx="52">
                  <c:v>0.1</c:v>
                </c:pt>
                <c:pt idx="53">
                  <c:v>0.2</c:v>
                </c:pt>
              </c:numCache>
            </c:numRef>
          </c:val>
          <c:extLst>
            <c:ext xmlns:c16="http://schemas.microsoft.com/office/drawing/2014/chart" uri="{C3380CC4-5D6E-409C-BE32-E72D297353CC}">
              <c16:uniqueId val="{00000001-D837-4222-828D-5334F937751C}"/>
            </c:ext>
          </c:extLst>
        </c:ser>
        <c:ser>
          <c:idx val="2"/>
          <c:order val="2"/>
          <c:tx>
            <c:strRef>
              <c:f>[报告图表.xlsx]技术面精选成分股占比!$H$1</c:f>
              <c:strCache>
                <c:ptCount val="1"/>
                <c:pt idx="0">
                  <c:v>中证1000成分股</c:v>
                </c:pt>
              </c:strCache>
            </c:strRef>
          </c:tx>
          <c:spPr>
            <a:solidFill>
              <a:srgbClr val="FFC000"/>
            </a:solidFill>
            <a:ln>
              <a:noFill/>
            </a:ln>
            <a:effectLst/>
          </c:spPr>
          <c:invertIfNegative val="0"/>
          <c:cat>
            <c:numRef>
              <c:f>[报告图表.xlsx]技术面精选成分股占比!$A$2:$A$55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[报告图表.xlsx]技术面精选成分股占比!$H$2:$H$55</c:f>
              <c:numCache>
                <c:formatCode>0%</c:formatCode>
                <c:ptCount val="5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0.56666666666666599</c:v>
                </c:pt>
                <c:pt idx="26">
                  <c:v>0.35714285714285698</c:v>
                </c:pt>
                <c:pt idx="27">
                  <c:v>0.43333333333333302</c:v>
                </c:pt>
                <c:pt idx="28">
                  <c:v>0.20689655172413701</c:v>
                </c:pt>
                <c:pt idx="29">
                  <c:v>0.3</c:v>
                </c:pt>
                <c:pt idx="30">
                  <c:v>0.266666666666666</c:v>
                </c:pt>
                <c:pt idx="31">
                  <c:v>0.33333333333333298</c:v>
                </c:pt>
                <c:pt idx="32">
                  <c:v>0.46666666666666601</c:v>
                </c:pt>
                <c:pt idx="33">
                  <c:v>0.33333333333333298</c:v>
                </c:pt>
                <c:pt idx="34">
                  <c:v>0.266666666666666</c:v>
                </c:pt>
                <c:pt idx="35">
                  <c:v>0.2</c:v>
                </c:pt>
                <c:pt idx="36">
                  <c:v>0.36666666666666597</c:v>
                </c:pt>
                <c:pt idx="37">
                  <c:v>0.36666666666666597</c:v>
                </c:pt>
                <c:pt idx="38">
                  <c:v>0.16666666666666599</c:v>
                </c:pt>
                <c:pt idx="39">
                  <c:v>0.16666666666666599</c:v>
                </c:pt>
                <c:pt idx="40">
                  <c:v>0.36666666666666597</c:v>
                </c:pt>
                <c:pt idx="41">
                  <c:v>0.36666666666666597</c:v>
                </c:pt>
                <c:pt idx="42">
                  <c:v>0.33333333333333298</c:v>
                </c:pt>
                <c:pt idx="43">
                  <c:v>0.53333333333333299</c:v>
                </c:pt>
                <c:pt idx="44">
                  <c:v>0.33333333333333298</c:v>
                </c:pt>
                <c:pt idx="45">
                  <c:v>0.4</c:v>
                </c:pt>
                <c:pt idx="46">
                  <c:v>0.39130434782608697</c:v>
                </c:pt>
                <c:pt idx="47">
                  <c:v>0.33333333333333298</c:v>
                </c:pt>
                <c:pt idx="48">
                  <c:v>0.53333333333333299</c:v>
                </c:pt>
                <c:pt idx="49">
                  <c:v>0.43333333333333302</c:v>
                </c:pt>
                <c:pt idx="50">
                  <c:v>0.4</c:v>
                </c:pt>
                <c:pt idx="51">
                  <c:v>0.43333333333333302</c:v>
                </c:pt>
                <c:pt idx="52">
                  <c:v>0.46666666666666601</c:v>
                </c:pt>
                <c:pt idx="53">
                  <c:v>0.43333333333333302</c:v>
                </c:pt>
              </c:numCache>
            </c:numRef>
          </c:val>
          <c:extLst>
            <c:ext xmlns:c16="http://schemas.microsoft.com/office/drawing/2014/chart" uri="{C3380CC4-5D6E-409C-BE32-E72D297353CC}">
              <c16:uniqueId val="{00000002-D837-4222-828D-5334F937751C}"/>
            </c:ext>
          </c:extLst>
        </c:ser>
        <c:ser>
          <c:idx val="3"/>
          <c:order val="3"/>
          <c:tx>
            <c:strRef>
              <c:f>[报告图表.xlsx]技术面精选成分股占比!$I$1</c:f>
              <c:strCache>
                <c:ptCount val="1"/>
                <c:pt idx="0">
                  <c:v>其他</c:v>
                </c:pt>
              </c:strCache>
            </c:strRef>
          </c:tx>
          <c:spPr>
            <a:solidFill>
              <a:srgbClr val="A5A5A5"/>
            </a:solidFill>
            <a:ln>
              <a:noFill/>
            </a:ln>
            <a:effectLst/>
          </c:spPr>
          <c:invertIfNegative val="0"/>
          <c:cat>
            <c:numRef>
              <c:f>[报告图表.xlsx]技术面精选成分股占比!$A$2:$A$55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[报告图表.xlsx]技术面精选成分股占比!$I$2:$I$55</c:f>
              <c:numCache>
                <c:formatCode>0%</c:formatCode>
                <c:ptCount val="54"/>
                <c:pt idx="0">
                  <c:v>0.4</c:v>
                </c:pt>
                <c:pt idx="1">
                  <c:v>0.6</c:v>
                </c:pt>
                <c:pt idx="2">
                  <c:v>0.36666666666666597</c:v>
                </c:pt>
                <c:pt idx="3">
                  <c:v>0.38095238095237999</c:v>
                </c:pt>
                <c:pt idx="4">
                  <c:v>0.33333333333333298</c:v>
                </c:pt>
                <c:pt idx="5">
                  <c:v>0.36666666666666597</c:v>
                </c:pt>
                <c:pt idx="6">
                  <c:v>0.25</c:v>
                </c:pt>
                <c:pt idx="7">
                  <c:v>0.4</c:v>
                </c:pt>
                <c:pt idx="8">
                  <c:v>0.63333333333333297</c:v>
                </c:pt>
                <c:pt idx="9">
                  <c:v>0.46666666666666601</c:v>
                </c:pt>
                <c:pt idx="10">
                  <c:v>0.53333333333333299</c:v>
                </c:pt>
                <c:pt idx="11">
                  <c:v>0.75</c:v>
                </c:pt>
                <c:pt idx="12">
                  <c:v>0.56666666666666599</c:v>
                </c:pt>
                <c:pt idx="13">
                  <c:v>0.66666666666666596</c:v>
                </c:pt>
                <c:pt idx="14">
                  <c:v>0.66666666666666596</c:v>
                </c:pt>
                <c:pt idx="15">
                  <c:v>0.7</c:v>
                </c:pt>
                <c:pt idx="16">
                  <c:v>0.63333333333333297</c:v>
                </c:pt>
                <c:pt idx="17">
                  <c:v>0.63333333333333297</c:v>
                </c:pt>
                <c:pt idx="18">
                  <c:v>0.73333333333333295</c:v>
                </c:pt>
                <c:pt idx="19">
                  <c:v>0.6</c:v>
                </c:pt>
                <c:pt idx="20">
                  <c:v>0.73333333333333295</c:v>
                </c:pt>
                <c:pt idx="21">
                  <c:v>0.73333333333333295</c:v>
                </c:pt>
                <c:pt idx="22">
                  <c:v>0.53333333333333299</c:v>
                </c:pt>
                <c:pt idx="23">
                  <c:v>0.43333333333333302</c:v>
                </c:pt>
                <c:pt idx="24">
                  <c:v>0.66666666666666596</c:v>
                </c:pt>
                <c:pt idx="25">
                  <c:v>3.3333333333333298E-2</c:v>
                </c:pt>
                <c:pt idx="26">
                  <c:v>0.14285714285714199</c:v>
                </c:pt>
                <c:pt idx="27">
                  <c:v>0.1</c:v>
                </c:pt>
                <c:pt idx="28">
                  <c:v>0.17241379310344801</c:v>
                </c:pt>
                <c:pt idx="29">
                  <c:v>0.2</c:v>
                </c:pt>
                <c:pt idx="30">
                  <c:v>0.266666666666666</c:v>
                </c:pt>
                <c:pt idx="31">
                  <c:v>0.71428571428571397</c:v>
                </c:pt>
                <c:pt idx="32">
                  <c:v>0.266666666666666</c:v>
                </c:pt>
                <c:pt idx="33">
                  <c:v>0.4</c:v>
                </c:pt>
                <c:pt idx="34">
                  <c:v>0.3</c:v>
                </c:pt>
                <c:pt idx="35">
                  <c:v>0.46666666666666601</c:v>
                </c:pt>
                <c:pt idx="36">
                  <c:v>0.233333333333333</c:v>
                </c:pt>
                <c:pt idx="37">
                  <c:v>0.266666666666666</c:v>
                </c:pt>
                <c:pt idx="38">
                  <c:v>0.43333333333333302</c:v>
                </c:pt>
                <c:pt idx="39">
                  <c:v>0.4</c:v>
                </c:pt>
                <c:pt idx="40">
                  <c:v>0.36666666666666597</c:v>
                </c:pt>
                <c:pt idx="41">
                  <c:v>0.16666666666666599</c:v>
                </c:pt>
                <c:pt idx="42">
                  <c:v>0.36666666666666597</c:v>
                </c:pt>
                <c:pt idx="43">
                  <c:v>0.3</c:v>
                </c:pt>
                <c:pt idx="44">
                  <c:v>0.233333333333333</c:v>
                </c:pt>
                <c:pt idx="45">
                  <c:v>0.33333333333333298</c:v>
                </c:pt>
                <c:pt idx="46">
                  <c:v>0.217391304347826</c:v>
                </c:pt>
                <c:pt idx="47">
                  <c:v>0.36666666666666597</c:v>
                </c:pt>
                <c:pt idx="48">
                  <c:v>0.36666666666666597</c:v>
                </c:pt>
                <c:pt idx="49">
                  <c:v>0.4</c:v>
                </c:pt>
                <c:pt idx="50">
                  <c:v>0.46666666666666601</c:v>
                </c:pt>
                <c:pt idx="51">
                  <c:v>0.36666666666666597</c:v>
                </c:pt>
                <c:pt idx="52">
                  <c:v>0.4</c:v>
                </c:pt>
                <c:pt idx="53">
                  <c:v>0.3</c:v>
                </c:pt>
              </c:numCache>
            </c:numRef>
          </c:val>
          <c:extLst>
            <c:ext xmlns:c16="http://schemas.microsoft.com/office/drawing/2014/chart" uri="{C3380CC4-5D6E-409C-BE32-E72D297353CC}">
              <c16:uniqueId val="{00000003-D837-4222-828D-5334F937751C}"/>
            </c:ext>
          </c:extLst>
        </c:ser>
        <c:dLbls>
          <c:showLegendKey val="0"/>
          <c:showVal val="0"/>
          <c:showCatName val="0"/>
          <c:showSerName val="0"/>
          <c:showPercent val="0"/>
          <c:showBubbleSize val="0"/>
        </c:dLbls>
        <c:gapWidth val="219"/>
        <c:overlap val="100"/>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9.9819335083114621E-2"/>
          <c:y val="0.91414837175265262"/>
          <c:w val="0.80036132983377073"/>
          <c:h val="8.1222100256128776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849803149606296"/>
          <c:h val="0.691935601902671"/>
        </c:manualLayout>
      </c:layout>
      <c:barChart>
        <c:barDir val="col"/>
        <c:grouping val="clustered"/>
        <c:varyColors val="0"/>
        <c:ser>
          <c:idx val="0"/>
          <c:order val="0"/>
          <c:tx>
            <c:strRef>
              <c:f>[报告图表.xlsx]技术面精选!$BC$1</c:f>
              <c:strCache>
                <c:ptCount val="1"/>
                <c:pt idx="0">
                  <c:v>单边换手</c:v>
                </c:pt>
              </c:strCache>
            </c:strRef>
          </c:tx>
          <c:spPr>
            <a:solidFill>
              <a:srgbClr val="054477"/>
            </a:solidFill>
            <a:ln>
              <a:noFill/>
            </a:ln>
            <a:effectLst/>
          </c:spPr>
          <c:invertIfNegative val="0"/>
          <c:cat>
            <c:numRef>
              <c:f>[报告图表.xlsx]技术面精选!$BB$2:$BB$54</c:f>
              <c:numCache>
                <c:formatCode>General</c:formatCode>
                <c:ptCount val="53"/>
                <c:pt idx="0">
                  <c:v>20100129</c:v>
                </c:pt>
                <c:pt idx="1">
                  <c:v>20100430</c:v>
                </c:pt>
                <c:pt idx="2">
                  <c:v>20100730</c:v>
                </c:pt>
                <c:pt idx="3">
                  <c:v>20100831</c:v>
                </c:pt>
                <c:pt idx="4">
                  <c:v>20101029</c:v>
                </c:pt>
                <c:pt idx="5">
                  <c:v>20110131</c:v>
                </c:pt>
                <c:pt idx="6">
                  <c:v>20110429</c:v>
                </c:pt>
                <c:pt idx="7">
                  <c:v>20110729</c:v>
                </c:pt>
                <c:pt idx="8">
                  <c:v>20110831</c:v>
                </c:pt>
                <c:pt idx="9">
                  <c:v>20111031</c:v>
                </c:pt>
                <c:pt idx="10">
                  <c:v>20120131</c:v>
                </c:pt>
                <c:pt idx="11">
                  <c:v>20120427</c:v>
                </c:pt>
                <c:pt idx="12">
                  <c:v>20120731</c:v>
                </c:pt>
                <c:pt idx="13">
                  <c:v>20120831</c:v>
                </c:pt>
                <c:pt idx="14">
                  <c:v>20121031</c:v>
                </c:pt>
                <c:pt idx="15">
                  <c:v>20130131</c:v>
                </c:pt>
                <c:pt idx="16">
                  <c:v>20130426</c:v>
                </c:pt>
                <c:pt idx="17">
                  <c:v>20130731</c:v>
                </c:pt>
                <c:pt idx="18">
                  <c:v>20130830</c:v>
                </c:pt>
                <c:pt idx="19">
                  <c:v>20131031</c:v>
                </c:pt>
                <c:pt idx="20">
                  <c:v>20140130</c:v>
                </c:pt>
                <c:pt idx="21">
                  <c:v>20140430</c:v>
                </c:pt>
                <c:pt idx="22">
                  <c:v>20140731</c:v>
                </c:pt>
                <c:pt idx="23">
                  <c:v>20140829</c:v>
                </c:pt>
                <c:pt idx="24">
                  <c:v>20141031</c:v>
                </c:pt>
                <c:pt idx="25">
                  <c:v>20150130</c:v>
                </c:pt>
                <c:pt idx="26">
                  <c:v>20150430</c:v>
                </c:pt>
                <c:pt idx="27">
                  <c:v>20150731</c:v>
                </c:pt>
                <c:pt idx="28">
                  <c:v>20150831</c:v>
                </c:pt>
                <c:pt idx="29">
                  <c:v>20151030</c:v>
                </c:pt>
                <c:pt idx="30">
                  <c:v>20160129</c:v>
                </c:pt>
                <c:pt idx="31">
                  <c:v>20160429</c:v>
                </c:pt>
                <c:pt idx="32">
                  <c:v>20160729</c:v>
                </c:pt>
                <c:pt idx="33">
                  <c:v>20160831</c:v>
                </c:pt>
                <c:pt idx="34">
                  <c:v>20161031</c:v>
                </c:pt>
                <c:pt idx="35">
                  <c:v>20170126</c:v>
                </c:pt>
                <c:pt idx="36">
                  <c:v>20170428</c:v>
                </c:pt>
                <c:pt idx="37">
                  <c:v>20170731</c:v>
                </c:pt>
                <c:pt idx="38">
                  <c:v>20170831</c:v>
                </c:pt>
                <c:pt idx="39">
                  <c:v>20171031</c:v>
                </c:pt>
                <c:pt idx="40">
                  <c:v>20180131</c:v>
                </c:pt>
                <c:pt idx="41">
                  <c:v>20180427</c:v>
                </c:pt>
                <c:pt idx="42">
                  <c:v>20180731</c:v>
                </c:pt>
                <c:pt idx="43">
                  <c:v>20180831</c:v>
                </c:pt>
                <c:pt idx="44">
                  <c:v>20181031</c:v>
                </c:pt>
                <c:pt idx="45">
                  <c:v>20190131</c:v>
                </c:pt>
                <c:pt idx="46">
                  <c:v>20190430</c:v>
                </c:pt>
                <c:pt idx="47">
                  <c:v>20190731</c:v>
                </c:pt>
                <c:pt idx="48">
                  <c:v>20190830</c:v>
                </c:pt>
                <c:pt idx="49">
                  <c:v>20191031</c:v>
                </c:pt>
                <c:pt idx="50">
                  <c:v>20200123</c:v>
                </c:pt>
                <c:pt idx="51">
                  <c:v>20200430</c:v>
                </c:pt>
                <c:pt idx="52">
                  <c:v>20200731</c:v>
                </c:pt>
              </c:numCache>
            </c:numRef>
          </c:cat>
          <c:val>
            <c:numRef>
              <c:f>[报告图表.xlsx]技术面精选!$BC$2:$BC$54</c:f>
              <c:numCache>
                <c:formatCode>0%</c:formatCode>
                <c:ptCount val="53"/>
                <c:pt idx="0">
                  <c:v>0.92444800705962604</c:v>
                </c:pt>
                <c:pt idx="1">
                  <c:v>0.85017093828074697</c:v>
                </c:pt>
                <c:pt idx="2">
                  <c:v>0.89207491277398498</c:v>
                </c:pt>
                <c:pt idx="3">
                  <c:v>0.73333333333333295</c:v>
                </c:pt>
                <c:pt idx="4">
                  <c:v>0.73180421974159005</c:v>
                </c:pt>
                <c:pt idx="5">
                  <c:v>0.93622576747876196</c:v>
                </c:pt>
                <c:pt idx="6">
                  <c:v>0.96666666666666601</c:v>
                </c:pt>
                <c:pt idx="7">
                  <c:v>0.93333333333333302</c:v>
                </c:pt>
                <c:pt idx="8">
                  <c:v>0.48965771407254599</c:v>
                </c:pt>
                <c:pt idx="9">
                  <c:v>0.83771895269504004</c:v>
                </c:pt>
                <c:pt idx="10">
                  <c:v>0.86450993903600204</c:v>
                </c:pt>
                <c:pt idx="11">
                  <c:v>0.8</c:v>
                </c:pt>
                <c:pt idx="12">
                  <c:v>0.83978280831170904</c:v>
                </c:pt>
                <c:pt idx="13">
                  <c:v>0.495835942689137</c:v>
                </c:pt>
                <c:pt idx="14">
                  <c:v>0.81281007234306701</c:v>
                </c:pt>
                <c:pt idx="15">
                  <c:v>0.86875104163065298</c:v>
                </c:pt>
                <c:pt idx="16">
                  <c:v>0.90027638928186304</c:v>
                </c:pt>
                <c:pt idx="17">
                  <c:v>1</c:v>
                </c:pt>
                <c:pt idx="18">
                  <c:v>0.48260102924762099</c:v>
                </c:pt>
                <c:pt idx="19">
                  <c:v>0.74691394719050797</c:v>
                </c:pt>
                <c:pt idx="20">
                  <c:v>0.78233238034871</c:v>
                </c:pt>
                <c:pt idx="21">
                  <c:v>0.83243560902192004</c:v>
                </c:pt>
                <c:pt idx="22">
                  <c:v>0.88302720536421397</c:v>
                </c:pt>
                <c:pt idx="23">
                  <c:v>0.49339705041917298</c:v>
                </c:pt>
                <c:pt idx="24">
                  <c:v>0.70376266081169203</c:v>
                </c:pt>
                <c:pt idx="25">
                  <c:v>0.82907400859568603</c:v>
                </c:pt>
                <c:pt idx="26">
                  <c:v>0.79922842966310603</c:v>
                </c:pt>
                <c:pt idx="27">
                  <c:v>0.65064683691024805</c:v>
                </c:pt>
                <c:pt idx="28">
                  <c:v>0.39818443675590398</c:v>
                </c:pt>
                <c:pt idx="29">
                  <c:v>0.78772812130874903</c:v>
                </c:pt>
                <c:pt idx="30">
                  <c:v>0.70063318821916198</c:v>
                </c:pt>
                <c:pt idx="31">
                  <c:v>0.89969056046940599</c:v>
                </c:pt>
                <c:pt idx="32">
                  <c:v>0.72413439109039401</c:v>
                </c:pt>
                <c:pt idx="33">
                  <c:v>0.44872129948053602</c:v>
                </c:pt>
                <c:pt idx="34">
                  <c:v>0.81549192791258995</c:v>
                </c:pt>
                <c:pt idx="35">
                  <c:v>0.87789888889421797</c:v>
                </c:pt>
                <c:pt idx="36">
                  <c:v>0.73894256491050603</c:v>
                </c:pt>
                <c:pt idx="37">
                  <c:v>0.96666666666666601</c:v>
                </c:pt>
                <c:pt idx="38">
                  <c:v>0.41240874425051599</c:v>
                </c:pt>
                <c:pt idx="39">
                  <c:v>0.93116947355318302</c:v>
                </c:pt>
                <c:pt idx="40">
                  <c:v>0.90370955832964295</c:v>
                </c:pt>
                <c:pt idx="41">
                  <c:v>0.87407715552385901</c:v>
                </c:pt>
                <c:pt idx="42">
                  <c:v>0.90568544182470001</c:v>
                </c:pt>
                <c:pt idx="43">
                  <c:v>0.44782372420133698</c:v>
                </c:pt>
                <c:pt idx="44">
                  <c:v>0.90157206432458603</c:v>
                </c:pt>
                <c:pt idx="45">
                  <c:v>0.81675312298636404</c:v>
                </c:pt>
                <c:pt idx="46">
                  <c:v>0.83333333333333304</c:v>
                </c:pt>
                <c:pt idx="47">
                  <c:v>0.937085141219274</c:v>
                </c:pt>
                <c:pt idx="48">
                  <c:v>0.45559944540394798</c:v>
                </c:pt>
                <c:pt idx="49">
                  <c:v>0.87146693725880198</c:v>
                </c:pt>
                <c:pt idx="50">
                  <c:v>0.93953245146975595</c:v>
                </c:pt>
                <c:pt idx="51">
                  <c:v>0.87762912160970796</c:v>
                </c:pt>
                <c:pt idx="52">
                  <c:v>0.83871917143840602</c:v>
                </c:pt>
              </c:numCache>
            </c:numRef>
          </c:val>
          <c:extLst>
            <c:ext xmlns:c16="http://schemas.microsoft.com/office/drawing/2014/chart" uri="{C3380CC4-5D6E-409C-BE32-E72D297353CC}">
              <c16:uniqueId val="{00000000-921D-4096-9509-19543203477C}"/>
            </c:ext>
          </c:extLst>
        </c:ser>
        <c:dLbls>
          <c:showLegendKey val="0"/>
          <c:showVal val="0"/>
          <c:showCatName val="0"/>
          <c:showSerName val="0"/>
          <c:showPercent val="0"/>
          <c:showBubbleSize val="0"/>
        </c:dLbls>
        <c:gapWidth val="219"/>
        <c:overlap val="-27"/>
        <c:axId val="1243005232"/>
        <c:axId val="1243004576"/>
      </c:barChart>
      <c:lineChart>
        <c:grouping val="standard"/>
        <c:varyColors val="0"/>
        <c:ser>
          <c:idx val="1"/>
          <c:order val="1"/>
          <c:tx>
            <c:strRef>
              <c:f>[报告图表.xlsx]技术面精选!$BD$1</c:f>
              <c:strCache>
                <c:ptCount val="1"/>
                <c:pt idx="0">
                  <c:v>换手均值</c:v>
                </c:pt>
              </c:strCache>
            </c:strRef>
          </c:tx>
          <c:spPr>
            <a:ln w="19050" cap="rnd">
              <a:solidFill>
                <a:srgbClr val="C00000"/>
              </a:solidFill>
              <a:prstDash val="dash"/>
              <a:round/>
            </a:ln>
            <a:effectLst/>
          </c:spPr>
          <c:marker>
            <c:symbol val="none"/>
          </c:marker>
          <c:cat>
            <c:numRef>
              <c:f>[报告图表.xlsx]技术面精选!$BB$2:$BB$54</c:f>
              <c:numCache>
                <c:formatCode>General</c:formatCode>
                <c:ptCount val="53"/>
                <c:pt idx="0">
                  <c:v>20100129</c:v>
                </c:pt>
                <c:pt idx="1">
                  <c:v>20100430</c:v>
                </c:pt>
                <c:pt idx="2">
                  <c:v>20100730</c:v>
                </c:pt>
                <c:pt idx="3">
                  <c:v>20100831</c:v>
                </c:pt>
                <c:pt idx="4">
                  <c:v>20101029</c:v>
                </c:pt>
                <c:pt idx="5">
                  <c:v>20110131</c:v>
                </c:pt>
                <c:pt idx="6">
                  <c:v>20110429</c:v>
                </c:pt>
                <c:pt idx="7">
                  <c:v>20110729</c:v>
                </c:pt>
                <c:pt idx="8">
                  <c:v>20110831</c:v>
                </c:pt>
                <c:pt idx="9">
                  <c:v>20111031</c:v>
                </c:pt>
                <c:pt idx="10">
                  <c:v>20120131</c:v>
                </c:pt>
                <c:pt idx="11">
                  <c:v>20120427</c:v>
                </c:pt>
                <c:pt idx="12">
                  <c:v>20120731</c:v>
                </c:pt>
                <c:pt idx="13">
                  <c:v>20120831</c:v>
                </c:pt>
                <c:pt idx="14">
                  <c:v>20121031</c:v>
                </c:pt>
                <c:pt idx="15">
                  <c:v>20130131</c:v>
                </c:pt>
                <c:pt idx="16">
                  <c:v>20130426</c:v>
                </c:pt>
                <c:pt idx="17">
                  <c:v>20130731</c:v>
                </c:pt>
                <c:pt idx="18">
                  <c:v>20130830</c:v>
                </c:pt>
                <c:pt idx="19">
                  <c:v>20131031</c:v>
                </c:pt>
                <c:pt idx="20">
                  <c:v>20140130</c:v>
                </c:pt>
                <c:pt idx="21">
                  <c:v>20140430</c:v>
                </c:pt>
                <c:pt idx="22">
                  <c:v>20140731</c:v>
                </c:pt>
                <c:pt idx="23">
                  <c:v>20140829</c:v>
                </c:pt>
                <c:pt idx="24">
                  <c:v>20141031</c:v>
                </c:pt>
                <c:pt idx="25">
                  <c:v>20150130</c:v>
                </c:pt>
                <c:pt idx="26">
                  <c:v>20150430</c:v>
                </c:pt>
                <c:pt idx="27">
                  <c:v>20150731</c:v>
                </c:pt>
                <c:pt idx="28">
                  <c:v>20150831</c:v>
                </c:pt>
                <c:pt idx="29">
                  <c:v>20151030</c:v>
                </c:pt>
                <c:pt idx="30">
                  <c:v>20160129</c:v>
                </c:pt>
                <c:pt idx="31">
                  <c:v>20160429</c:v>
                </c:pt>
                <c:pt idx="32">
                  <c:v>20160729</c:v>
                </c:pt>
                <c:pt idx="33">
                  <c:v>20160831</c:v>
                </c:pt>
                <c:pt idx="34">
                  <c:v>20161031</c:v>
                </c:pt>
                <c:pt idx="35">
                  <c:v>20170126</c:v>
                </c:pt>
                <c:pt idx="36">
                  <c:v>20170428</c:v>
                </c:pt>
                <c:pt idx="37">
                  <c:v>20170731</c:v>
                </c:pt>
                <c:pt idx="38">
                  <c:v>20170831</c:v>
                </c:pt>
                <c:pt idx="39">
                  <c:v>20171031</c:v>
                </c:pt>
                <c:pt idx="40">
                  <c:v>20180131</c:v>
                </c:pt>
                <c:pt idx="41">
                  <c:v>20180427</c:v>
                </c:pt>
                <c:pt idx="42">
                  <c:v>20180731</c:v>
                </c:pt>
                <c:pt idx="43">
                  <c:v>20180831</c:v>
                </c:pt>
                <c:pt idx="44">
                  <c:v>20181031</c:v>
                </c:pt>
                <c:pt idx="45">
                  <c:v>20190131</c:v>
                </c:pt>
                <c:pt idx="46">
                  <c:v>20190430</c:v>
                </c:pt>
                <c:pt idx="47">
                  <c:v>20190731</c:v>
                </c:pt>
                <c:pt idx="48">
                  <c:v>20190830</c:v>
                </c:pt>
                <c:pt idx="49">
                  <c:v>20191031</c:v>
                </c:pt>
                <c:pt idx="50">
                  <c:v>20200123</c:v>
                </c:pt>
                <c:pt idx="51">
                  <c:v>20200430</c:v>
                </c:pt>
                <c:pt idx="52">
                  <c:v>20200731</c:v>
                </c:pt>
              </c:numCache>
            </c:numRef>
          </c:cat>
          <c:val>
            <c:numRef>
              <c:f>[报告图表.xlsx]技术面精选!$BD$2:$BD$54</c:f>
              <c:numCache>
                <c:formatCode>0%</c:formatCode>
                <c:ptCount val="53"/>
                <c:pt idx="0">
                  <c:v>0.78085804016483917</c:v>
                </c:pt>
                <c:pt idx="1">
                  <c:v>0.78085804016483917</c:v>
                </c:pt>
                <c:pt idx="2">
                  <c:v>0.78085804016483917</c:v>
                </c:pt>
                <c:pt idx="3">
                  <c:v>0.78085804016483917</c:v>
                </c:pt>
                <c:pt idx="4">
                  <c:v>0.78085804016483917</c:v>
                </c:pt>
                <c:pt idx="5">
                  <c:v>0.78085804016483917</c:v>
                </c:pt>
                <c:pt idx="6">
                  <c:v>0.78085804016483917</c:v>
                </c:pt>
                <c:pt idx="7">
                  <c:v>0.78085804016483917</c:v>
                </c:pt>
                <c:pt idx="8">
                  <c:v>0.78085804016483917</c:v>
                </c:pt>
                <c:pt idx="9">
                  <c:v>0.78085804016483917</c:v>
                </c:pt>
                <c:pt idx="10">
                  <c:v>0.78085804016483917</c:v>
                </c:pt>
                <c:pt idx="11">
                  <c:v>0.78085804016483917</c:v>
                </c:pt>
                <c:pt idx="12">
                  <c:v>0.78085804016483917</c:v>
                </c:pt>
                <c:pt idx="13">
                  <c:v>0.78085804016483917</c:v>
                </c:pt>
                <c:pt idx="14">
                  <c:v>0.78085804016483917</c:v>
                </c:pt>
                <c:pt idx="15">
                  <c:v>0.78085804016483917</c:v>
                </c:pt>
                <c:pt idx="16">
                  <c:v>0.78085804016483917</c:v>
                </c:pt>
                <c:pt idx="17">
                  <c:v>0.78085804016483917</c:v>
                </c:pt>
                <c:pt idx="18">
                  <c:v>0.78085804016483917</c:v>
                </c:pt>
                <c:pt idx="19">
                  <c:v>0.78085804016483917</c:v>
                </c:pt>
                <c:pt idx="20">
                  <c:v>0.78085804016483917</c:v>
                </c:pt>
                <c:pt idx="21">
                  <c:v>0.78085804016483917</c:v>
                </c:pt>
                <c:pt idx="22">
                  <c:v>0.78085804016483917</c:v>
                </c:pt>
                <c:pt idx="23">
                  <c:v>0.78085804016483917</c:v>
                </c:pt>
                <c:pt idx="24">
                  <c:v>0.78085804016483917</c:v>
                </c:pt>
                <c:pt idx="25">
                  <c:v>0.78085804016483917</c:v>
                </c:pt>
                <c:pt idx="26">
                  <c:v>0.78085804016483917</c:v>
                </c:pt>
                <c:pt idx="27">
                  <c:v>0.78085804016483917</c:v>
                </c:pt>
                <c:pt idx="28">
                  <c:v>0.78085804016483917</c:v>
                </c:pt>
                <c:pt idx="29">
                  <c:v>0.78085804016483917</c:v>
                </c:pt>
                <c:pt idx="30">
                  <c:v>0.78085804016483917</c:v>
                </c:pt>
                <c:pt idx="31">
                  <c:v>0.78085804016483917</c:v>
                </c:pt>
                <c:pt idx="32">
                  <c:v>0.78085804016483917</c:v>
                </c:pt>
                <c:pt idx="33">
                  <c:v>0.78085804016483917</c:v>
                </c:pt>
                <c:pt idx="34">
                  <c:v>0.78085804016483917</c:v>
                </c:pt>
                <c:pt idx="35">
                  <c:v>0.78085804016483917</c:v>
                </c:pt>
                <c:pt idx="36">
                  <c:v>0.78085804016483917</c:v>
                </c:pt>
                <c:pt idx="37">
                  <c:v>0.78085804016483917</c:v>
                </c:pt>
                <c:pt idx="38">
                  <c:v>0.78085804016483917</c:v>
                </c:pt>
                <c:pt idx="39">
                  <c:v>0.78085804016483917</c:v>
                </c:pt>
                <c:pt idx="40">
                  <c:v>0.78085804016483917</c:v>
                </c:pt>
                <c:pt idx="41">
                  <c:v>0.78085804016483917</c:v>
                </c:pt>
                <c:pt idx="42">
                  <c:v>0.78085804016483917</c:v>
                </c:pt>
                <c:pt idx="43">
                  <c:v>0.78085804016483917</c:v>
                </c:pt>
                <c:pt idx="44">
                  <c:v>0.78085804016483917</c:v>
                </c:pt>
                <c:pt idx="45">
                  <c:v>0.78085804016483917</c:v>
                </c:pt>
                <c:pt idx="46">
                  <c:v>0.78085804016483917</c:v>
                </c:pt>
                <c:pt idx="47">
                  <c:v>0.78085804016483917</c:v>
                </c:pt>
                <c:pt idx="48">
                  <c:v>0.78085804016483917</c:v>
                </c:pt>
                <c:pt idx="49">
                  <c:v>0.78085804016483917</c:v>
                </c:pt>
                <c:pt idx="50">
                  <c:v>0.78085804016483917</c:v>
                </c:pt>
                <c:pt idx="51">
                  <c:v>0.78085804016483917</c:v>
                </c:pt>
                <c:pt idx="52">
                  <c:v>0.78085804016483917</c:v>
                </c:pt>
              </c:numCache>
            </c:numRef>
          </c:val>
          <c:smooth val="0"/>
          <c:extLst>
            <c:ext xmlns:c16="http://schemas.microsoft.com/office/drawing/2014/chart" uri="{C3380CC4-5D6E-409C-BE32-E72D297353CC}">
              <c16:uniqueId val="{00000001-921D-4096-9509-19543203477C}"/>
            </c:ext>
          </c:extLst>
        </c:ser>
        <c:dLbls>
          <c:showLegendKey val="0"/>
          <c:showVal val="0"/>
          <c:showCatName val="0"/>
          <c:showSerName val="0"/>
          <c:showPercent val="0"/>
          <c:showBubbleSize val="0"/>
        </c:dLbls>
        <c:marker val="1"/>
        <c:smooth val="0"/>
        <c:axId val="1243005232"/>
        <c:axId val="1243004576"/>
      </c:line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0.28333333333333333"/>
          <c:y val="0.92615959463400388"/>
          <c:w val="0.45"/>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3260000833877431E-2"/>
          <c:y val="5.0925925925925923E-2"/>
          <c:w val="0.90475357417490188"/>
          <c:h val="0.79065074601934116"/>
        </c:manualLayout>
      </c:layout>
      <c:barChart>
        <c:barDir val="col"/>
        <c:grouping val="clustered"/>
        <c:varyColors val="0"/>
        <c:ser>
          <c:idx val="0"/>
          <c:order val="0"/>
          <c:tx>
            <c:strRef>
              <c:f>[报告图表.xlsx]技术面精选!$AS$1</c:f>
              <c:strCache>
                <c:ptCount val="1"/>
                <c:pt idx="0">
                  <c:v>月度超额均值</c:v>
                </c:pt>
              </c:strCache>
            </c:strRef>
          </c:tx>
          <c:spPr>
            <a:solidFill>
              <a:srgbClr val="054477"/>
            </a:solidFill>
            <a:ln>
              <a:noFill/>
            </a:ln>
            <a:effectLst/>
          </c:spPr>
          <c:invertIfNegative val="0"/>
          <c:cat>
            <c:numRef>
              <c:f>[报告图表.xlsx]技术面精选!$AR$2:$AR$13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[报告图表.xlsx]技术面精选!$AS$2:$AS$13</c:f>
              <c:numCache>
                <c:formatCode>0%</c:formatCode>
                <c:ptCount val="12"/>
                <c:pt idx="0">
                  <c:v>2.0164112188422643E-2</c:v>
                </c:pt>
                <c:pt idx="1">
                  <c:v>2.2312289990817216E-2</c:v>
                </c:pt>
                <c:pt idx="2">
                  <c:v>3.010986695932517E-2</c:v>
                </c:pt>
                <c:pt idx="3">
                  <c:v>3.4193301548935212E-2</c:v>
                </c:pt>
                <c:pt idx="4">
                  <c:v>3.3988368629090208E-2</c:v>
                </c:pt>
                <c:pt idx="5">
                  <c:v>5.3234863848892984E-2</c:v>
                </c:pt>
                <c:pt idx="6">
                  <c:v>2.7022713341789385E-2</c:v>
                </c:pt>
                <c:pt idx="7">
                  <c:v>2.637850993024924E-2</c:v>
                </c:pt>
                <c:pt idx="8">
                  <c:v>1.3441067341185308E-2</c:v>
                </c:pt>
                <c:pt idx="9">
                  <c:v>3.7057753721762773E-2</c:v>
                </c:pt>
                <c:pt idx="10">
                  <c:v>1.0657973275895677E-2</c:v>
                </c:pt>
                <c:pt idx="11">
                  <c:v>2.2632985343030678E-2</c:v>
                </c:pt>
              </c:numCache>
            </c:numRef>
          </c:val>
          <c:extLst>
            <c:ext xmlns:c16="http://schemas.microsoft.com/office/drawing/2014/chart" uri="{C3380CC4-5D6E-409C-BE32-E72D297353CC}">
              <c16:uniqueId val="{00000000-0E8D-4569-9BDA-CCD0CC6EC726}"/>
            </c:ext>
          </c:extLst>
        </c:ser>
        <c:ser>
          <c:idx val="1"/>
          <c:order val="1"/>
          <c:tx>
            <c:strRef>
              <c:f>[报告图表.xlsx]技术面精选!$AT$1</c:f>
              <c:strCache>
                <c:ptCount val="1"/>
                <c:pt idx="0">
                  <c:v>月度超额中位数</c:v>
                </c:pt>
              </c:strCache>
            </c:strRef>
          </c:tx>
          <c:spPr>
            <a:solidFill>
              <a:srgbClr val="4472C4">
                <a:lumMod val="60000"/>
                <a:lumOff val="40000"/>
              </a:srgbClr>
            </a:solidFill>
            <a:ln>
              <a:noFill/>
            </a:ln>
            <a:effectLst/>
          </c:spPr>
          <c:invertIfNegative val="0"/>
          <c:cat>
            <c:numRef>
              <c:f>[报告图表.xlsx]技术面精选!$AR$2:$AR$13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[报告图表.xlsx]技术面精选!$AT$2:$AT$13</c:f>
              <c:numCache>
                <c:formatCode>0.00%</c:formatCode>
                <c:ptCount val="12"/>
                <c:pt idx="0">
                  <c:v>2.4606448E-2</c:v>
                </c:pt>
                <c:pt idx="1">
                  <c:v>2.3669723E-2</c:v>
                </c:pt>
                <c:pt idx="2">
                  <c:v>2.5619268000000001E-2</c:v>
                </c:pt>
                <c:pt idx="3">
                  <c:v>3.4411241000000002E-2</c:v>
                </c:pt>
                <c:pt idx="4">
                  <c:v>2.1107689999999998E-2</c:v>
                </c:pt>
                <c:pt idx="5">
                  <c:v>6.0727811E-2</c:v>
                </c:pt>
                <c:pt idx="6">
                  <c:v>2.9220835000000001E-2</c:v>
                </c:pt>
                <c:pt idx="7">
                  <c:v>1.3322123999999999E-2</c:v>
                </c:pt>
                <c:pt idx="8">
                  <c:v>1.4823964E-2</c:v>
                </c:pt>
                <c:pt idx="9">
                  <c:v>3.0887274999999999E-2</c:v>
                </c:pt>
                <c:pt idx="10">
                  <c:v>1.1479874500000001E-2</c:v>
                </c:pt>
                <c:pt idx="11">
                  <c:v>1.5433595499999999E-2</c:v>
                </c:pt>
              </c:numCache>
            </c:numRef>
          </c:val>
          <c:extLst>
            <c:ext xmlns:c16="http://schemas.microsoft.com/office/drawing/2014/chart" uri="{C3380CC4-5D6E-409C-BE32-E72D297353CC}">
              <c16:uniqueId val="{00000001-0E8D-4569-9BDA-CCD0CC6EC726}"/>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25021872265966E-2"/>
          <c:y val="5.0925925925925923E-2"/>
          <c:w val="0.85016469816272966"/>
          <c:h val="0.83326881014873144"/>
        </c:manualLayout>
      </c:layout>
      <c:barChart>
        <c:barDir val="col"/>
        <c:grouping val="clustered"/>
        <c:varyColors val="0"/>
        <c:ser>
          <c:idx val="0"/>
          <c:order val="0"/>
          <c:tx>
            <c:strRef>
              <c:f>风格暴露!$U$8</c:f>
              <c:strCache>
                <c:ptCount val="1"/>
                <c:pt idx="0">
                  <c:v>expose</c:v>
                </c:pt>
              </c:strCache>
            </c:strRef>
          </c:tx>
          <c:spPr>
            <a:solidFill>
              <a:srgbClr val="054477"/>
            </a:solidFill>
            <a:ln>
              <a:noFill/>
            </a:ln>
            <a:effectLst/>
          </c:spPr>
          <c:invertIfNegative val="0"/>
          <c:cat>
            <c:strRef>
              <c:f>风格暴露!$T$9:$T$18</c:f>
              <c:strCache>
                <c:ptCount val="10"/>
                <c:pt idx="0">
                  <c:v>Non-linear Size</c:v>
                </c:pt>
                <c:pt idx="1">
                  <c:v>Growth</c:v>
                </c:pt>
                <c:pt idx="2">
                  <c:v>Momentum</c:v>
                </c:pt>
                <c:pt idx="3">
                  <c:v>Liquidity</c:v>
                </c:pt>
                <c:pt idx="4">
                  <c:v>Beta</c:v>
                </c:pt>
                <c:pt idx="5">
                  <c:v>Earnings Yield</c:v>
                </c:pt>
                <c:pt idx="6">
                  <c:v>Residual Volatility</c:v>
                </c:pt>
                <c:pt idx="7">
                  <c:v>Leverage</c:v>
                </c:pt>
                <c:pt idx="8">
                  <c:v>Book-to-Price </c:v>
                </c:pt>
                <c:pt idx="9">
                  <c:v>Size</c:v>
                </c:pt>
              </c:strCache>
            </c:strRef>
          </c:cat>
          <c:val>
            <c:numRef>
              <c:f>风格暴露!$U$9:$U$18</c:f>
              <c:numCache>
                <c:formatCode>General</c:formatCode>
                <c:ptCount val="10"/>
                <c:pt idx="0">
                  <c:v>1.5269810976442919</c:v>
                </c:pt>
                <c:pt idx="1">
                  <c:v>0.90852509075036381</c:v>
                </c:pt>
                <c:pt idx="2">
                  <c:v>0.71323800714472707</c:v>
                </c:pt>
                <c:pt idx="3">
                  <c:v>0.6751569592547445</c:v>
                </c:pt>
                <c:pt idx="4">
                  <c:v>0.61418290254692998</c:v>
                </c:pt>
                <c:pt idx="5">
                  <c:v>0.59642524186346224</c:v>
                </c:pt>
                <c:pt idx="6">
                  <c:v>0.39047201131246334</c:v>
                </c:pt>
                <c:pt idx="7">
                  <c:v>-0.23132894641057258</c:v>
                </c:pt>
                <c:pt idx="8">
                  <c:v>-0.96008470510783628</c:v>
                </c:pt>
                <c:pt idx="9">
                  <c:v>-1.1040294789976319</c:v>
                </c:pt>
              </c:numCache>
            </c:numRef>
          </c:val>
          <c:extLst>
            <c:ext xmlns:c16="http://schemas.microsoft.com/office/drawing/2014/chart" uri="{C3380CC4-5D6E-409C-BE32-E72D297353CC}">
              <c16:uniqueId val="{00000000-E53B-43D2-9ADF-BEB639A686F9}"/>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700">
          <a:solidFill>
            <a:srgbClr val="000000"/>
          </a:solidFill>
          <a:latin typeface="Arial" panose="020B0604020202020204" pitchFamily="34" charset="0"/>
          <a:ea typeface="楷体" panose="02010609060101010101" pitchFamily="49" charset="-122"/>
          <a:cs typeface="Arial" panose="020B0604020202020204" pitchFamily="34" charset="0"/>
        </a:defRPr>
      </a:pPr>
      <a:endParaRPr lang="zh-CN"/>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707031449780237E-2"/>
          <c:y val="5.0925925925925923E-2"/>
          <c:w val="0.87028272531873196"/>
          <c:h val="0.64799731674594452"/>
        </c:manualLayout>
      </c:layout>
      <c:barChart>
        <c:barDir val="col"/>
        <c:grouping val="clustered"/>
        <c:varyColors val="0"/>
        <c:ser>
          <c:idx val="0"/>
          <c:order val="0"/>
          <c:tx>
            <c:strRef>
              <c:f>[报告图表.xlsx]技术面精选!$AL$1</c:f>
              <c:strCache>
                <c:ptCount val="1"/>
                <c:pt idx="0">
                  <c:v>入选次数占比</c:v>
                </c:pt>
              </c:strCache>
            </c:strRef>
          </c:tx>
          <c:spPr>
            <a:solidFill>
              <a:srgbClr val="255A8B"/>
            </a:solidFill>
            <a:ln>
              <a:noFill/>
            </a:ln>
            <a:effectLst/>
          </c:spPr>
          <c:invertIfNegative val="0"/>
          <c:cat>
            <c:strRef>
              <c:f>[报告图表.xlsx]技术面精选!$AJ$2:$AJ$30</c:f>
              <c:strCache>
                <c:ptCount val="29"/>
                <c:pt idx="0">
                  <c:v>医药</c:v>
                </c:pt>
                <c:pt idx="1">
                  <c:v>基础化工</c:v>
                </c:pt>
                <c:pt idx="2">
                  <c:v>机械</c:v>
                </c:pt>
                <c:pt idx="3">
                  <c:v>电子</c:v>
                </c:pt>
                <c:pt idx="4">
                  <c:v>计算机</c:v>
                </c:pt>
                <c:pt idx="5">
                  <c:v>汽车</c:v>
                </c:pt>
                <c:pt idx="6">
                  <c:v>建材</c:v>
                </c:pt>
                <c:pt idx="7">
                  <c:v>食品饮料</c:v>
                </c:pt>
                <c:pt idx="8">
                  <c:v>电力设备与新能源</c:v>
                </c:pt>
                <c:pt idx="9">
                  <c:v>通信</c:v>
                </c:pt>
                <c:pt idx="10">
                  <c:v>家电</c:v>
                </c:pt>
                <c:pt idx="11">
                  <c:v>农林牧渔</c:v>
                </c:pt>
                <c:pt idx="12">
                  <c:v>电力及公用事业</c:v>
                </c:pt>
                <c:pt idx="13">
                  <c:v>传媒</c:v>
                </c:pt>
                <c:pt idx="14">
                  <c:v>轻工制造</c:v>
                </c:pt>
                <c:pt idx="15">
                  <c:v>商贸零售</c:v>
                </c:pt>
                <c:pt idx="16">
                  <c:v>纺织服装</c:v>
                </c:pt>
                <c:pt idx="17">
                  <c:v>交通运输</c:v>
                </c:pt>
                <c:pt idx="18">
                  <c:v>有色金属</c:v>
                </c:pt>
                <c:pt idx="19">
                  <c:v>建筑</c:v>
                </c:pt>
                <c:pt idx="20">
                  <c:v>消费者服务</c:v>
                </c:pt>
                <c:pt idx="21">
                  <c:v>石油石化</c:v>
                </c:pt>
                <c:pt idx="22">
                  <c:v>钢铁</c:v>
                </c:pt>
                <c:pt idx="23">
                  <c:v>房地产</c:v>
                </c:pt>
                <c:pt idx="24">
                  <c:v>煤炭</c:v>
                </c:pt>
                <c:pt idx="25">
                  <c:v>国防军工</c:v>
                </c:pt>
                <c:pt idx="26">
                  <c:v>非银行金融</c:v>
                </c:pt>
                <c:pt idx="27">
                  <c:v>银行</c:v>
                </c:pt>
                <c:pt idx="28">
                  <c:v>综合</c:v>
                </c:pt>
              </c:strCache>
            </c:strRef>
          </c:cat>
          <c:val>
            <c:numRef>
              <c:f>[报告图表.xlsx]技术面精选!$AL$2:$AL$30</c:f>
              <c:numCache>
                <c:formatCode>0%</c:formatCode>
                <c:ptCount val="29"/>
                <c:pt idx="0">
                  <c:v>0.10821382007822686</c:v>
                </c:pt>
                <c:pt idx="1">
                  <c:v>9.4524119947848761E-2</c:v>
                </c:pt>
                <c:pt idx="2">
                  <c:v>8.0182529335071709E-2</c:v>
                </c:pt>
                <c:pt idx="3">
                  <c:v>7.040417209908735E-2</c:v>
                </c:pt>
                <c:pt idx="4">
                  <c:v>5.8018252933507174E-2</c:v>
                </c:pt>
                <c:pt idx="5">
                  <c:v>5.3455019556714473E-2</c:v>
                </c:pt>
                <c:pt idx="6">
                  <c:v>4.7588005215123859E-2</c:v>
                </c:pt>
                <c:pt idx="7">
                  <c:v>4.6284224250325946E-2</c:v>
                </c:pt>
                <c:pt idx="8">
                  <c:v>4.3676662320730114E-2</c:v>
                </c:pt>
                <c:pt idx="9">
                  <c:v>4.3024771838331158E-2</c:v>
                </c:pt>
                <c:pt idx="10">
                  <c:v>3.7809647979139507E-2</c:v>
                </c:pt>
                <c:pt idx="11">
                  <c:v>3.259452411994785E-2</c:v>
                </c:pt>
                <c:pt idx="12">
                  <c:v>3.1290743155149937E-2</c:v>
                </c:pt>
                <c:pt idx="13">
                  <c:v>2.8031290743155149E-2</c:v>
                </c:pt>
                <c:pt idx="14">
                  <c:v>2.6727509778357236E-2</c:v>
                </c:pt>
                <c:pt idx="15">
                  <c:v>2.6727509778357236E-2</c:v>
                </c:pt>
                <c:pt idx="16">
                  <c:v>2.3468057366362451E-2</c:v>
                </c:pt>
                <c:pt idx="17">
                  <c:v>2.0208604954367666E-2</c:v>
                </c:pt>
                <c:pt idx="18">
                  <c:v>1.955671447196871E-2</c:v>
                </c:pt>
                <c:pt idx="19">
                  <c:v>1.8904823989569754E-2</c:v>
                </c:pt>
                <c:pt idx="20">
                  <c:v>1.7601043024771838E-2</c:v>
                </c:pt>
                <c:pt idx="21">
                  <c:v>1.6949152542372881E-2</c:v>
                </c:pt>
                <c:pt idx="22">
                  <c:v>1.6949152542372881E-2</c:v>
                </c:pt>
                <c:pt idx="23">
                  <c:v>1.2385919165580182E-2</c:v>
                </c:pt>
                <c:pt idx="24">
                  <c:v>9.778357235984355E-3</c:v>
                </c:pt>
                <c:pt idx="25">
                  <c:v>5.8670143415906128E-3</c:v>
                </c:pt>
                <c:pt idx="26">
                  <c:v>4.5632333767926985E-3</c:v>
                </c:pt>
                <c:pt idx="27">
                  <c:v>3.259452411994785E-3</c:v>
                </c:pt>
                <c:pt idx="28">
                  <c:v>1.9556714471968711E-3</c:v>
                </c:pt>
              </c:numCache>
            </c:numRef>
          </c:val>
          <c:extLst>
            <c:ext xmlns:c16="http://schemas.microsoft.com/office/drawing/2014/chart" uri="{C3380CC4-5D6E-409C-BE32-E72D297353CC}">
              <c16:uniqueId val="{00000000-FB4B-462E-A783-9859B112A7D5}"/>
            </c:ext>
          </c:extLst>
        </c:ser>
        <c:dLbls>
          <c:showLegendKey val="0"/>
          <c:showVal val="0"/>
          <c:showCatName val="0"/>
          <c:showSerName val="0"/>
          <c:showPercent val="0"/>
          <c:showBubbleSize val="0"/>
        </c:dLbls>
        <c:gapWidth val="219"/>
        <c:overlap val="-27"/>
        <c:axId val="1243005232"/>
        <c:axId val="1243004576"/>
      </c:bar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159011373578305E-2"/>
          <c:y val="5.0925925925925923E-2"/>
          <c:w val="0.90028718285214349"/>
          <c:h val="0.70826881014873144"/>
        </c:manualLayout>
      </c:layout>
      <c:barChart>
        <c:barDir val="col"/>
        <c:grouping val="clustered"/>
        <c:varyColors val="0"/>
        <c:ser>
          <c:idx val="0"/>
          <c:order val="0"/>
          <c:tx>
            <c:strRef>
              <c:f>[报告图表.xlsx]技术面精选!$AY$1</c:f>
              <c:strCache>
                <c:ptCount val="1"/>
                <c:pt idx="0">
                  <c:v>资金容量</c:v>
                </c:pt>
              </c:strCache>
            </c:strRef>
          </c:tx>
          <c:spPr>
            <a:solidFill>
              <a:srgbClr val="054477"/>
            </a:solidFill>
            <a:ln>
              <a:noFill/>
            </a:ln>
            <a:effectLst/>
          </c:spPr>
          <c:invertIfNegative val="0"/>
          <c:cat>
            <c:numRef>
              <c:f>[报告图表.xlsx]技术面精选!$AW$2:$AW$55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[报告图表.xlsx]技术面精选!$AY$2:$AY$55</c:f>
              <c:numCache>
                <c:formatCode>General</c:formatCode>
                <c:ptCount val="54"/>
                <c:pt idx="0">
                  <c:v>1.7006464728599899</c:v>
                </c:pt>
                <c:pt idx="1">
                  <c:v>0.96055915959999993</c:v>
                </c:pt>
                <c:pt idx="2">
                  <c:v>2.1935751171999898</c:v>
                </c:pt>
                <c:pt idx="3">
                  <c:v>1.3240069184999899</c:v>
                </c:pt>
                <c:pt idx="4">
                  <c:v>2.2170144060000001</c:v>
                </c:pt>
                <c:pt idx="5">
                  <c:v>3.7248202780799899</c:v>
                </c:pt>
                <c:pt idx="6">
                  <c:v>0.82391581615999998</c:v>
                </c:pt>
                <c:pt idx="7">
                  <c:v>1.20239387376</c:v>
                </c:pt>
                <c:pt idx="8">
                  <c:v>1.0521748493399901</c:v>
                </c:pt>
                <c:pt idx="9">
                  <c:v>0.77159640276000097</c:v>
                </c:pt>
                <c:pt idx="10">
                  <c:v>0.79606901003999908</c:v>
                </c:pt>
                <c:pt idx="11">
                  <c:v>0.19669202319999901</c:v>
                </c:pt>
                <c:pt idx="12">
                  <c:v>0.79636360299999998</c:v>
                </c:pt>
                <c:pt idx="13">
                  <c:v>1.10132451815999</c:v>
                </c:pt>
                <c:pt idx="14">
                  <c:v>0.662093654280001</c:v>
                </c:pt>
                <c:pt idx="15">
                  <c:v>0.71490342545999896</c:v>
                </c:pt>
                <c:pt idx="16">
                  <c:v>1.17194096052</c:v>
                </c:pt>
                <c:pt idx="17">
                  <c:v>1.17654373139999</c:v>
                </c:pt>
                <c:pt idx="18">
                  <c:v>1.6403670880199999</c:v>
                </c:pt>
                <c:pt idx="19">
                  <c:v>0.96200197883999894</c:v>
                </c:pt>
                <c:pt idx="20">
                  <c:v>1.85343688709999</c:v>
                </c:pt>
                <c:pt idx="21">
                  <c:v>1.58330925936</c:v>
                </c:pt>
                <c:pt idx="22">
                  <c:v>0.91511456579999995</c:v>
                </c:pt>
                <c:pt idx="23">
                  <c:v>1.3676489947199899</c:v>
                </c:pt>
                <c:pt idx="24">
                  <c:v>1.7088768775799901</c:v>
                </c:pt>
                <c:pt idx="25">
                  <c:v>2.5785828215399902</c:v>
                </c:pt>
                <c:pt idx="26">
                  <c:v>0.82345410296799793</c:v>
                </c:pt>
                <c:pt idx="27">
                  <c:v>5.6881805708399904</c:v>
                </c:pt>
                <c:pt idx="28">
                  <c:v>10.798033978249901</c:v>
                </c:pt>
                <c:pt idx="29">
                  <c:v>4.8403368352799996</c:v>
                </c:pt>
                <c:pt idx="30">
                  <c:v>5.2834238752199898</c:v>
                </c:pt>
                <c:pt idx="31">
                  <c:v>2.8868965790699899</c:v>
                </c:pt>
                <c:pt idx="32">
                  <c:v>3.2408590652999902</c:v>
                </c:pt>
                <c:pt idx="33">
                  <c:v>3.4042910738399899</c:v>
                </c:pt>
                <c:pt idx="34">
                  <c:v>2.9811582165600004</c:v>
                </c:pt>
                <c:pt idx="35">
                  <c:v>2.2474703387999999</c:v>
                </c:pt>
                <c:pt idx="36">
                  <c:v>1.8778995815999902</c:v>
                </c:pt>
                <c:pt idx="37">
                  <c:v>3.0719908584000097</c:v>
                </c:pt>
                <c:pt idx="38">
                  <c:v>2.8625285795999997</c:v>
                </c:pt>
                <c:pt idx="39">
                  <c:v>1.7016551069999999</c:v>
                </c:pt>
                <c:pt idx="40">
                  <c:v>2.6122530209999901</c:v>
                </c:pt>
                <c:pt idx="41">
                  <c:v>2.1430090644000002</c:v>
                </c:pt>
                <c:pt idx="42">
                  <c:v>3.1369724543999897</c:v>
                </c:pt>
                <c:pt idx="43">
                  <c:v>1.5995774262</c:v>
                </c:pt>
                <c:pt idx="44">
                  <c:v>1.6419524178</c:v>
                </c:pt>
                <c:pt idx="45">
                  <c:v>0.93435913799999892</c:v>
                </c:pt>
                <c:pt idx="46">
                  <c:v>1.6400906364199901</c:v>
                </c:pt>
                <c:pt idx="47">
                  <c:v>2.3167228787999998</c:v>
                </c:pt>
                <c:pt idx="48">
                  <c:v>1.3297424412000001</c:v>
                </c:pt>
                <c:pt idx="49">
                  <c:v>2.8540451916000005</c:v>
                </c:pt>
                <c:pt idx="50">
                  <c:v>2.3139662759999999</c:v>
                </c:pt>
                <c:pt idx="51">
                  <c:v>2.6294704859999998</c:v>
                </c:pt>
                <c:pt idx="52">
                  <c:v>5.6780377788000003</c:v>
                </c:pt>
                <c:pt idx="53">
                  <c:v>7.0266947645999895</c:v>
                </c:pt>
              </c:numCache>
            </c:numRef>
          </c:val>
          <c:extLst>
            <c:ext xmlns:c16="http://schemas.microsoft.com/office/drawing/2014/chart" uri="{C3380CC4-5D6E-409C-BE32-E72D297353CC}">
              <c16:uniqueId val="{00000000-218F-42DF-8A31-3D55245F96F0}"/>
            </c:ext>
          </c:extLst>
        </c:ser>
        <c:dLbls>
          <c:showLegendKey val="0"/>
          <c:showVal val="0"/>
          <c:showCatName val="0"/>
          <c:showSerName val="0"/>
          <c:showPercent val="0"/>
          <c:showBubbleSize val="0"/>
        </c:dLbls>
        <c:gapWidth val="219"/>
        <c:overlap val="-27"/>
        <c:axId val="1243005232"/>
        <c:axId val="1243004576"/>
      </c:barChart>
      <c:lineChart>
        <c:grouping val="standard"/>
        <c:varyColors val="0"/>
        <c:ser>
          <c:idx val="1"/>
          <c:order val="1"/>
          <c:tx>
            <c:strRef>
              <c:f>[报告图表.xlsx]技术面精选!$AZ$1</c:f>
              <c:strCache>
                <c:ptCount val="1"/>
                <c:pt idx="0">
                  <c:v>平均容量</c:v>
                </c:pt>
              </c:strCache>
            </c:strRef>
          </c:tx>
          <c:spPr>
            <a:ln w="19050" cap="rnd">
              <a:solidFill>
                <a:srgbClr val="C00000"/>
              </a:solidFill>
              <a:prstDash val="dash"/>
              <a:round/>
            </a:ln>
            <a:effectLst/>
          </c:spPr>
          <c:marker>
            <c:symbol val="none"/>
          </c:marker>
          <c:cat>
            <c:numRef>
              <c:f>[报告图表.xlsx]技术面精选!$AW$2:$AW$55</c:f>
              <c:numCache>
                <c:formatCode>General</c:formatCode>
                <c:ptCount val="54"/>
                <c:pt idx="0">
                  <c:v>20091030</c:v>
                </c:pt>
                <c:pt idx="1">
                  <c:v>20100129</c:v>
                </c:pt>
                <c:pt idx="2">
                  <c:v>20100430</c:v>
                </c:pt>
                <c:pt idx="3">
                  <c:v>20100730</c:v>
                </c:pt>
                <c:pt idx="4">
                  <c:v>20100831</c:v>
                </c:pt>
                <c:pt idx="5">
                  <c:v>20101029</c:v>
                </c:pt>
                <c:pt idx="6">
                  <c:v>20110131</c:v>
                </c:pt>
                <c:pt idx="7">
                  <c:v>20110429</c:v>
                </c:pt>
                <c:pt idx="8">
                  <c:v>20110729</c:v>
                </c:pt>
                <c:pt idx="9">
                  <c:v>20110831</c:v>
                </c:pt>
                <c:pt idx="10">
                  <c:v>20111031</c:v>
                </c:pt>
                <c:pt idx="11">
                  <c:v>20120131</c:v>
                </c:pt>
                <c:pt idx="12">
                  <c:v>20120427</c:v>
                </c:pt>
                <c:pt idx="13">
                  <c:v>20120731</c:v>
                </c:pt>
                <c:pt idx="14">
                  <c:v>20120831</c:v>
                </c:pt>
                <c:pt idx="15">
                  <c:v>20121031</c:v>
                </c:pt>
                <c:pt idx="16">
                  <c:v>20130131</c:v>
                </c:pt>
                <c:pt idx="17">
                  <c:v>20130426</c:v>
                </c:pt>
                <c:pt idx="18">
                  <c:v>20130731</c:v>
                </c:pt>
                <c:pt idx="19">
                  <c:v>20130830</c:v>
                </c:pt>
                <c:pt idx="20">
                  <c:v>20131031</c:v>
                </c:pt>
                <c:pt idx="21">
                  <c:v>20140130</c:v>
                </c:pt>
                <c:pt idx="22">
                  <c:v>20140430</c:v>
                </c:pt>
                <c:pt idx="23">
                  <c:v>20140731</c:v>
                </c:pt>
                <c:pt idx="24">
                  <c:v>20140829</c:v>
                </c:pt>
                <c:pt idx="25">
                  <c:v>20141031</c:v>
                </c:pt>
                <c:pt idx="26">
                  <c:v>20150130</c:v>
                </c:pt>
                <c:pt idx="27">
                  <c:v>20150430</c:v>
                </c:pt>
                <c:pt idx="28">
                  <c:v>20150731</c:v>
                </c:pt>
                <c:pt idx="29">
                  <c:v>20150831</c:v>
                </c:pt>
                <c:pt idx="30">
                  <c:v>20151030</c:v>
                </c:pt>
                <c:pt idx="31">
                  <c:v>20160129</c:v>
                </c:pt>
                <c:pt idx="32">
                  <c:v>20160429</c:v>
                </c:pt>
                <c:pt idx="33">
                  <c:v>20160729</c:v>
                </c:pt>
                <c:pt idx="34">
                  <c:v>20160831</c:v>
                </c:pt>
                <c:pt idx="35">
                  <c:v>20161031</c:v>
                </c:pt>
                <c:pt idx="36">
                  <c:v>20170126</c:v>
                </c:pt>
                <c:pt idx="37">
                  <c:v>20170428</c:v>
                </c:pt>
                <c:pt idx="38">
                  <c:v>20170731</c:v>
                </c:pt>
                <c:pt idx="39">
                  <c:v>20170831</c:v>
                </c:pt>
                <c:pt idx="40">
                  <c:v>20171031</c:v>
                </c:pt>
                <c:pt idx="41">
                  <c:v>20180131</c:v>
                </c:pt>
                <c:pt idx="42">
                  <c:v>20180427</c:v>
                </c:pt>
                <c:pt idx="43">
                  <c:v>20180731</c:v>
                </c:pt>
                <c:pt idx="44">
                  <c:v>20180831</c:v>
                </c:pt>
                <c:pt idx="45">
                  <c:v>20181031</c:v>
                </c:pt>
                <c:pt idx="46">
                  <c:v>20190131</c:v>
                </c:pt>
                <c:pt idx="47">
                  <c:v>20190430</c:v>
                </c:pt>
                <c:pt idx="48">
                  <c:v>20190731</c:v>
                </c:pt>
                <c:pt idx="49">
                  <c:v>20190830</c:v>
                </c:pt>
                <c:pt idx="50">
                  <c:v>20191031</c:v>
                </c:pt>
                <c:pt idx="51">
                  <c:v>20200123</c:v>
                </c:pt>
                <c:pt idx="52">
                  <c:v>20200430</c:v>
                </c:pt>
                <c:pt idx="53">
                  <c:v>20200731</c:v>
                </c:pt>
              </c:numCache>
            </c:numRef>
          </c:cat>
          <c:val>
            <c:numRef>
              <c:f>[报告图表.xlsx]技术面精选!$AZ$2:$AZ$55</c:f>
              <c:numCache>
                <c:formatCode>General</c:formatCode>
                <c:ptCount val="54"/>
                <c:pt idx="0">
                  <c:v>2.3103897302079202</c:v>
                </c:pt>
                <c:pt idx="1">
                  <c:v>2.3103897302079202</c:v>
                </c:pt>
                <c:pt idx="2">
                  <c:v>2.3103897302079202</c:v>
                </c:pt>
                <c:pt idx="3">
                  <c:v>2.3103897302079202</c:v>
                </c:pt>
                <c:pt idx="4">
                  <c:v>2.3103897302079202</c:v>
                </c:pt>
                <c:pt idx="5">
                  <c:v>2.3103897302079202</c:v>
                </c:pt>
                <c:pt idx="6">
                  <c:v>2.3103897302079202</c:v>
                </c:pt>
                <c:pt idx="7">
                  <c:v>2.3103897302079202</c:v>
                </c:pt>
                <c:pt idx="8">
                  <c:v>2.3103897302079202</c:v>
                </c:pt>
                <c:pt idx="9">
                  <c:v>2.3103897302079202</c:v>
                </c:pt>
                <c:pt idx="10">
                  <c:v>2.3103897302079202</c:v>
                </c:pt>
                <c:pt idx="11">
                  <c:v>2.3103897302079202</c:v>
                </c:pt>
                <c:pt idx="12">
                  <c:v>2.3103897302079202</c:v>
                </c:pt>
                <c:pt idx="13">
                  <c:v>2.3103897302079202</c:v>
                </c:pt>
                <c:pt idx="14">
                  <c:v>2.3103897302079202</c:v>
                </c:pt>
                <c:pt idx="15">
                  <c:v>2.3103897302079202</c:v>
                </c:pt>
                <c:pt idx="16">
                  <c:v>2.3103897302079202</c:v>
                </c:pt>
                <c:pt idx="17">
                  <c:v>2.3103897302079202</c:v>
                </c:pt>
                <c:pt idx="18">
                  <c:v>2.3103897302079202</c:v>
                </c:pt>
                <c:pt idx="19">
                  <c:v>2.3103897302079202</c:v>
                </c:pt>
                <c:pt idx="20">
                  <c:v>2.3103897302079202</c:v>
                </c:pt>
                <c:pt idx="21">
                  <c:v>2.3103897302079202</c:v>
                </c:pt>
                <c:pt idx="22">
                  <c:v>2.3103897302079202</c:v>
                </c:pt>
                <c:pt idx="23">
                  <c:v>2.3103897302079202</c:v>
                </c:pt>
                <c:pt idx="24">
                  <c:v>2.3103897302079202</c:v>
                </c:pt>
                <c:pt idx="25">
                  <c:v>2.3103897302079202</c:v>
                </c:pt>
                <c:pt idx="26">
                  <c:v>2.3103897302079202</c:v>
                </c:pt>
                <c:pt idx="27">
                  <c:v>2.3103897302079202</c:v>
                </c:pt>
                <c:pt idx="28">
                  <c:v>2.3103897302079202</c:v>
                </c:pt>
                <c:pt idx="29">
                  <c:v>2.3103897302079202</c:v>
                </c:pt>
                <c:pt idx="30">
                  <c:v>2.3103897302079202</c:v>
                </c:pt>
                <c:pt idx="31">
                  <c:v>2.3103897302079202</c:v>
                </c:pt>
                <c:pt idx="32">
                  <c:v>2.3103897302079202</c:v>
                </c:pt>
                <c:pt idx="33">
                  <c:v>2.3103897302079202</c:v>
                </c:pt>
                <c:pt idx="34">
                  <c:v>2.3103897302079202</c:v>
                </c:pt>
                <c:pt idx="35">
                  <c:v>2.3103897302079202</c:v>
                </c:pt>
                <c:pt idx="36">
                  <c:v>2.3103897302079202</c:v>
                </c:pt>
                <c:pt idx="37">
                  <c:v>2.3103897302079202</c:v>
                </c:pt>
                <c:pt idx="38">
                  <c:v>2.3103897302079202</c:v>
                </c:pt>
                <c:pt idx="39">
                  <c:v>2.3103897302079202</c:v>
                </c:pt>
                <c:pt idx="40">
                  <c:v>2.3103897302079202</c:v>
                </c:pt>
                <c:pt idx="41">
                  <c:v>2.3103897302079202</c:v>
                </c:pt>
                <c:pt idx="42">
                  <c:v>2.3103897302079202</c:v>
                </c:pt>
                <c:pt idx="43">
                  <c:v>2.3103897302079202</c:v>
                </c:pt>
                <c:pt idx="44">
                  <c:v>2.3103897302079202</c:v>
                </c:pt>
                <c:pt idx="45">
                  <c:v>2.3103897302079202</c:v>
                </c:pt>
                <c:pt idx="46">
                  <c:v>2.3103897302079202</c:v>
                </c:pt>
                <c:pt idx="47">
                  <c:v>2.3103897302079202</c:v>
                </c:pt>
                <c:pt idx="48">
                  <c:v>2.3103897302079202</c:v>
                </c:pt>
                <c:pt idx="49">
                  <c:v>2.3103897302079202</c:v>
                </c:pt>
                <c:pt idx="50">
                  <c:v>2.3103897302079202</c:v>
                </c:pt>
                <c:pt idx="51">
                  <c:v>2.3103897302079202</c:v>
                </c:pt>
                <c:pt idx="52">
                  <c:v>2.3103897302079202</c:v>
                </c:pt>
                <c:pt idx="53">
                  <c:v>2.3103897302079202</c:v>
                </c:pt>
              </c:numCache>
            </c:numRef>
          </c:val>
          <c:smooth val="0"/>
          <c:extLst>
            <c:ext xmlns:c16="http://schemas.microsoft.com/office/drawing/2014/chart" uri="{C3380CC4-5D6E-409C-BE32-E72D297353CC}">
              <c16:uniqueId val="{00000001-218F-42DF-8A31-3D55245F96F0}"/>
            </c:ext>
          </c:extLst>
        </c:ser>
        <c:dLbls>
          <c:showLegendKey val="0"/>
          <c:showVal val="0"/>
          <c:showCatName val="0"/>
          <c:showSerName val="0"/>
          <c:showPercent val="0"/>
          <c:showBubbleSize val="0"/>
        </c:dLbls>
        <c:marker val="1"/>
        <c:smooth val="0"/>
        <c:axId val="1243005232"/>
        <c:axId val="1243004576"/>
      </c:lineChart>
      <c:catAx>
        <c:axId val="124300523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4576"/>
        <c:crosses val="autoZero"/>
        <c:auto val="1"/>
        <c:lblAlgn val="ctr"/>
        <c:lblOffset val="100"/>
        <c:noMultiLvlLbl val="0"/>
      </c:catAx>
      <c:valAx>
        <c:axId val="124300457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crossAx val="1243005232"/>
        <c:crosses val="autoZero"/>
        <c:crossBetween val="between"/>
      </c:valAx>
      <c:spPr>
        <a:noFill/>
        <a:ln>
          <a:noFill/>
        </a:ln>
        <a:effectLst/>
      </c:spPr>
    </c:plotArea>
    <c:legend>
      <c:legendPos val="b"/>
      <c:layout>
        <c:manualLayout>
          <c:xMode val="edge"/>
          <c:yMode val="edge"/>
          <c:x val="0.22667497812773404"/>
          <c:y val="0.91266039661708953"/>
          <c:w val="0.54665004374453197"/>
          <c:h val="5.95618256051327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legend>
    <c:plotVisOnly val="1"/>
    <c:dispBlanksAs val="gap"/>
    <c:showDLblsOverMax val="0"/>
    <c:extLst/>
  </c:chart>
  <c:spPr>
    <a:noFill/>
    <a:ln w="9525" cap="flat" cmpd="sng" algn="ctr">
      <a:noFill/>
      <a:round/>
    </a:ln>
    <a:effectLst/>
  </c:spPr>
  <c:txPr>
    <a:bodyPr/>
    <a:lstStyle/>
    <a:p>
      <a:pPr>
        <a:defRPr sz="900">
          <a:solidFill>
            <a:srgbClr val="000000"/>
          </a:solidFill>
          <a:latin typeface="Arial" panose="020B0604020202020204" pitchFamily="34" charset="0"/>
          <a:ea typeface="楷体_GB2312" panose="02010609060101010101" pitchFamily="49" charset="-122"/>
          <a:cs typeface="Arial" panose="020B0604020202020204" pitchFamily="34" charset="0"/>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[报告图表.xlsx]事件收益!$E$18</c:f>
              <c:strCache>
                <c:ptCount val="1"/>
                <c:pt idx="0">
                  <c:v>分析师全部上调净利润</c:v>
                </c:pt>
              </c:strCache>
            </c:strRef>
          </c:tx>
          <c:spPr>
            <a:solidFill>
              <a:srgbClr val="054477"/>
            </a:solidFill>
            <a:ln>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[报告图表.xlsx]事件收益!$E$19:$E$139</c:f>
              <c:numCache>
                <c:formatCode>0%</c:formatCode>
                <c:ptCount val="121"/>
                <c:pt idx="0">
                  <c:v>0.162721708416938</c:v>
                </c:pt>
                <c:pt idx="1">
                  <c:v>0.16113120317459101</c:v>
                </c:pt>
                <c:pt idx="2">
                  <c:v>0.15957000851631101</c:v>
                </c:pt>
                <c:pt idx="3">
                  <c:v>0.15951871871948201</c:v>
                </c:pt>
                <c:pt idx="4">
                  <c:v>0.15846852958202301</c:v>
                </c:pt>
                <c:pt idx="5">
                  <c:v>0.156294986605644</c:v>
                </c:pt>
                <c:pt idx="6">
                  <c:v>0.15409453213214799</c:v>
                </c:pt>
                <c:pt idx="7">
                  <c:v>0.15209861099720001</c:v>
                </c:pt>
                <c:pt idx="8">
                  <c:v>0.15051372349262199</c:v>
                </c:pt>
                <c:pt idx="9">
                  <c:v>0.148501917719841</c:v>
                </c:pt>
                <c:pt idx="10">
                  <c:v>0.14633961021900099</c:v>
                </c:pt>
                <c:pt idx="11">
                  <c:v>0.14389182627201</c:v>
                </c:pt>
                <c:pt idx="12">
                  <c:v>0.13944196701049799</c:v>
                </c:pt>
                <c:pt idx="13">
                  <c:v>0.135989069938659</c:v>
                </c:pt>
                <c:pt idx="14">
                  <c:v>0.13601204752922</c:v>
                </c:pt>
                <c:pt idx="15">
                  <c:v>0.13357654213905301</c:v>
                </c:pt>
                <c:pt idx="16">
                  <c:v>0.130954399704933</c:v>
                </c:pt>
                <c:pt idx="17">
                  <c:v>0.12864995002746499</c:v>
                </c:pt>
                <c:pt idx="18">
                  <c:v>0.12746253609657199</c:v>
                </c:pt>
                <c:pt idx="19">
                  <c:v>0.12753321230411499</c:v>
                </c:pt>
                <c:pt idx="20">
                  <c:v>0.124644786119461</c:v>
                </c:pt>
                <c:pt idx="21">
                  <c:v>0.12324858456850001</c:v>
                </c:pt>
                <c:pt idx="22">
                  <c:v>0.119690738618373</c:v>
                </c:pt>
                <c:pt idx="23">
                  <c:v>0.118028849363327</c:v>
                </c:pt>
                <c:pt idx="24">
                  <c:v>0.11638893187046</c:v>
                </c:pt>
                <c:pt idx="25">
                  <c:v>0.113969735801219</c:v>
                </c:pt>
                <c:pt idx="26">
                  <c:v>0.111379064619541</c:v>
                </c:pt>
                <c:pt idx="27">
                  <c:v>0.109822809696197</c:v>
                </c:pt>
                <c:pt idx="28">
                  <c:v>0.109297297894954</c:v>
                </c:pt>
                <c:pt idx="29">
                  <c:v>0.105491735041141</c:v>
                </c:pt>
                <c:pt idx="30">
                  <c:v>0.103170283138751</c:v>
                </c:pt>
                <c:pt idx="31">
                  <c:v>0.102109983563423</c:v>
                </c:pt>
                <c:pt idx="32">
                  <c:v>9.8678030073642703E-2</c:v>
                </c:pt>
                <c:pt idx="33">
                  <c:v>9.7110420465469305E-2</c:v>
                </c:pt>
                <c:pt idx="34">
                  <c:v>9.3946523964405004E-2</c:v>
                </c:pt>
                <c:pt idx="35">
                  <c:v>9.0756408870220101E-2</c:v>
                </c:pt>
                <c:pt idx="36">
                  <c:v>8.8404767215251895E-2</c:v>
                </c:pt>
                <c:pt idx="37">
                  <c:v>8.5671178996562902E-2</c:v>
                </c:pt>
                <c:pt idx="38">
                  <c:v>8.2364760339260101E-2</c:v>
                </c:pt>
                <c:pt idx="39">
                  <c:v>8.1170380115509005E-2</c:v>
                </c:pt>
                <c:pt idx="40">
                  <c:v>8.01069885492324E-2</c:v>
                </c:pt>
                <c:pt idx="41">
                  <c:v>7.7931404113769503E-2</c:v>
                </c:pt>
                <c:pt idx="42">
                  <c:v>7.4434667825698797E-2</c:v>
                </c:pt>
                <c:pt idx="43">
                  <c:v>7.3070801794528906E-2</c:v>
                </c:pt>
                <c:pt idx="44">
                  <c:v>7.0250533521175301E-2</c:v>
                </c:pt>
                <c:pt idx="45">
                  <c:v>6.7824117839336395E-2</c:v>
                </c:pt>
                <c:pt idx="46">
                  <c:v>6.6627234220504705E-2</c:v>
                </c:pt>
                <c:pt idx="47">
                  <c:v>6.3787370920181205E-2</c:v>
                </c:pt>
                <c:pt idx="48">
                  <c:v>6.19054995477199E-2</c:v>
                </c:pt>
                <c:pt idx="49">
                  <c:v>5.8997441083192798E-2</c:v>
                </c:pt>
                <c:pt idx="50">
                  <c:v>5.7989142835140201E-2</c:v>
                </c:pt>
                <c:pt idx="51">
                  <c:v>5.4200626909732798E-2</c:v>
                </c:pt>
                <c:pt idx="52">
                  <c:v>5.31293414533138E-2</c:v>
                </c:pt>
                <c:pt idx="53">
                  <c:v>5.0313346087932503E-2</c:v>
                </c:pt>
                <c:pt idx="54">
                  <c:v>4.62302565574646E-2</c:v>
                </c:pt>
                <c:pt idx="55">
                  <c:v>4.0853429585695197E-2</c:v>
                </c:pt>
                <c:pt idx="56">
                  <c:v>3.1712811440229402E-2</c:v>
                </c:pt>
                <c:pt idx="57">
                  <c:v>1.57843139022588E-2</c:v>
                </c:pt>
                <c:pt idx="58">
                  <c:v>9.6105439588427492E-3</c:v>
                </c:pt>
                <c:pt idx="59">
                  <c:v>3.8010727148503E-3</c:v>
                </c:pt>
                <c:pt idx="60">
                  <c:v>0</c:v>
                </c:pt>
                <c:pt idx="61">
                  <c:v>2.67783156596124E-3</c:v>
                </c:pt>
                <c:pt idx="62">
                  <c:v>4.6305162832140897E-3</c:v>
                </c:pt>
                <c:pt idx="63">
                  <c:v>4.5470921322703301E-3</c:v>
                </c:pt>
                <c:pt idx="64">
                  <c:v>5.6512798182666302E-3</c:v>
                </c:pt>
                <c:pt idx="65">
                  <c:v>6.2367934733629201E-3</c:v>
                </c:pt>
                <c:pt idx="66">
                  <c:v>5.0124921835958897E-3</c:v>
                </c:pt>
                <c:pt idx="67">
                  <c:v>5.35375392064452E-3</c:v>
                </c:pt>
                <c:pt idx="68">
                  <c:v>6.9879326038062503E-3</c:v>
                </c:pt>
                <c:pt idx="69">
                  <c:v>7.8821592032909393E-3</c:v>
                </c:pt>
                <c:pt idx="70">
                  <c:v>8.8090458884835209E-3</c:v>
                </c:pt>
                <c:pt idx="71">
                  <c:v>9.0519506484270096E-3</c:v>
                </c:pt>
                <c:pt idx="72">
                  <c:v>9.1502079740166595E-3</c:v>
                </c:pt>
                <c:pt idx="73">
                  <c:v>1.1631516739726001E-2</c:v>
                </c:pt>
                <c:pt idx="74">
                  <c:v>1.43697885796427E-2</c:v>
                </c:pt>
                <c:pt idx="75">
                  <c:v>1.54325142502784E-2</c:v>
                </c:pt>
                <c:pt idx="76">
                  <c:v>1.45178074017167E-2</c:v>
                </c:pt>
                <c:pt idx="77">
                  <c:v>1.4444027096032999E-2</c:v>
                </c:pt>
                <c:pt idx="78">
                  <c:v>1.4029761776328E-2</c:v>
                </c:pt>
                <c:pt idx="79">
                  <c:v>1.42500353977084E-2</c:v>
                </c:pt>
                <c:pt idx="80">
                  <c:v>1.5149017795920299E-2</c:v>
                </c:pt>
                <c:pt idx="81">
                  <c:v>1.7832666635513299E-2</c:v>
                </c:pt>
                <c:pt idx="82">
                  <c:v>1.7001984640955901E-2</c:v>
                </c:pt>
                <c:pt idx="83">
                  <c:v>1.7795328050851801E-2</c:v>
                </c:pt>
                <c:pt idx="84">
                  <c:v>1.8062388524413098E-2</c:v>
                </c:pt>
                <c:pt idx="85">
                  <c:v>1.9535336643457399E-2</c:v>
                </c:pt>
                <c:pt idx="86">
                  <c:v>2.1507505327463101E-2</c:v>
                </c:pt>
                <c:pt idx="87">
                  <c:v>2.13422644883394E-2</c:v>
                </c:pt>
                <c:pt idx="88">
                  <c:v>2.2270889952778799E-2</c:v>
                </c:pt>
                <c:pt idx="89">
                  <c:v>2.4357864633202501E-2</c:v>
                </c:pt>
                <c:pt idx="90">
                  <c:v>2.57005952298641E-2</c:v>
                </c:pt>
                <c:pt idx="91">
                  <c:v>2.7653738856315599E-2</c:v>
                </c:pt>
                <c:pt idx="92">
                  <c:v>3.080515563488E-2</c:v>
                </c:pt>
                <c:pt idx="93">
                  <c:v>3.0599506571888899E-2</c:v>
                </c:pt>
                <c:pt idx="94">
                  <c:v>3.0551534146070401E-2</c:v>
                </c:pt>
                <c:pt idx="95">
                  <c:v>3.20417284965515E-2</c:v>
                </c:pt>
                <c:pt idx="96">
                  <c:v>3.5291258245706503E-2</c:v>
                </c:pt>
                <c:pt idx="97">
                  <c:v>3.5672545433044399E-2</c:v>
                </c:pt>
                <c:pt idx="98">
                  <c:v>3.5563640296459198E-2</c:v>
                </c:pt>
                <c:pt idx="99">
                  <c:v>3.5010054707527098E-2</c:v>
                </c:pt>
                <c:pt idx="100">
                  <c:v>3.5308163613080902E-2</c:v>
                </c:pt>
                <c:pt idx="101">
                  <c:v>3.6459662020206403E-2</c:v>
                </c:pt>
                <c:pt idx="102">
                  <c:v>3.53573523461818E-2</c:v>
                </c:pt>
                <c:pt idx="103">
                  <c:v>3.6522589623928001E-2</c:v>
                </c:pt>
                <c:pt idx="104">
                  <c:v>3.9103399962186799E-2</c:v>
                </c:pt>
                <c:pt idx="105">
                  <c:v>4.1790291666984503E-2</c:v>
                </c:pt>
                <c:pt idx="106">
                  <c:v>4.2664680629968602E-2</c:v>
                </c:pt>
                <c:pt idx="107">
                  <c:v>4.2863242328166899E-2</c:v>
                </c:pt>
                <c:pt idx="108">
                  <c:v>4.3500304222106899E-2</c:v>
                </c:pt>
                <c:pt idx="109">
                  <c:v>4.47194166481494E-2</c:v>
                </c:pt>
                <c:pt idx="110">
                  <c:v>4.6673614531755399E-2</c:v>
                </c:pt>
                <c:pt idx="111">
                  <c:v>4.8435319215059197E-2</c:v>
                </c:pt>
                <c:pt idx="112">
                  <c:v>5.0276119261980001E-2</c:v>
                </c:pt>
                <c:pt idx="113">
                  <c:v>5.3915336728096001E-2</c:v>
                </c:pt>
                <c:pt idx="114">
                  <c:v>5.4858710616826997E-2</c:v>
                </c:pt>
                <c:pt idx="115">
                  <c:v>5.4810769855976098E-2</c:v>
                </c:pt>
                <c:pt idx="116">
                  <c:v>5.7411476969718898E-2</c:v>
                </c:pt>
                <c:pt idx="117">
                  <c:v>6.00220039486885E-2</c:v>
                </c:pt>
                <c:pt idx="118">
                  <c:v>6.2866024672984994E-2</c:v>
                </c:pt>
                <c:pt idx="119">
                  <c:v>6.3021346926689106E-2</c:v>
                </c:pt>
                <c:pt idx="120">
                  <c:v>6.4635425806045504E-2</c:v>
                </c:pt>
              </c:numCache>
            </c:numRef>
          </c:val>
          <c:extLst>
            <c:ext xmlns:c16="http://schemas.microsoft.com/office/drawing/2014/chart" uri="{C3380CC4-5D6E-409C-BE32-E72D297353CC}">
              <c16:uniqueId val="{00000000-C134-4616-A4EF-42225094F183}"/>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'[报告图表.xlsx]分析师全部调升 (2)'!$B$1</c:f>
              <c:strCache>
                <c:ptCount val="1"/>
                <c:pt idx="0">
                  <c:v>开盘价</c:v>
                </c:pt>
              </c:strCache>
            </c:strRef>
          </c:tx>
          <c:spPr>
            <a:ln w="19050" cap="rnd">
              <a:noFill/>
              <a:round/>
            </a:ln>
            <a:effectLst/>
          </c:spPr>
          <c:marker>
            <c:symbol val="none"/>
          </c:marker>
          <c:cat>
            <c:numRef>
              <c:f>'[报告图表.xlsx]分析师全部调升 (2)'!$A$2:$A$83</c:f>
              <c:numCache>
                <c:formatCode>yyyymmdd</c:formatCode>
                <c:ptCount val="82"/>
                <c:pt idx="0">
                  <c:v>43707</c:v>
                </c:pt>
                <c:pt idx="1">
                  <c:v>43710</c:v>
                </c:pt>
                <c:pt idx="2">
                  <c:v>43711</c:v>
                </c:pt>
                <c:pt idx="3">
                  <c:v>43712</c:v>
                </c:pt>
                <c:pt idx="4">
                  <c:v>43713</c:v>
                </c:pt>
                <c:pt idx="5">
                  <c:v>43714</c:v>
                </c:pt>
                <c:pt idx="6">
                  <c:v>43717</c:v>
                </c:pt>
                <c:pt idx="7">
                  <c:v>43718</c:v>
                </c:pt>
                <c:pt idx="8">
                  <c:v>43719</c:v>
                </c:pt>
                <c:pt idx="9">
                  <c:v>43720</c:v>
                </c:pt>
                <c:pt idx="10">
                  <c:v>43724</c:v>
                </c:pt>
                <c:pt idx="11">
                  <c:v>43725</c:v>
                </c:pt>
                <c:pt idx="12">
                  <c:v>43726</c:v>
                </c:pt>
                <c:pt idx="13">
                  <c:v>43727</c:v>
                </c:pt>
                <c:pt idx="14">
                  <c:v>43728</c:v>
                </c:pt>
                <c:pt idx="15">
                  <c:v>43731</c:v>
                </c:pt>
                <c:pt idx="16">
                  <c:v>43732</c:v>
                </c:pt>
                <c:pt idx="17">
                  <c:v>43733</c:v>
                </c:pt>
                <c:pt idx="18">
                  <c:v>43734</c:v>
                </c:pt>
                <c:pt idx="19">
                  <c:v>43735</c:v>
                </c:pt>
                <c:pt idx="20">
                  <c:v>43738</c:v>
                </c:pt>
                <c:pt idx="21">
                  <c:v>43746</c:v>
                </c:pt>
                <c:pt idx="22">
                  <c:v>43747</c:v>
                </c:pt>
                <c:pt idx="23">
                  <c:v>43748</c:v>
                </c:pt>
                <c:pt idx="24">
                  <c:v>43749</c:v>
                </c:pt>
                <c:pt idx="25">
                  <c:v>43752</c:v>
                </c:pt>
                <c:pt idx="26">
                  <c:v>43753</c:v>
                </c:pt>
                <c:pt idx="27">
                  <c:v>43754</c:v>
                </c:pt>
                <c:pt idx="28">
                  <c:v>43755</c:v>
                </c:pt>
                <c:pt idx="29">
                  <c:v>43756</c:v>
                </c:pt>
                <c:pt idx="30">
                  <c:v>43759</c:v>
                </c:pt>
                <c:pt idx="31">
                  <c:v>43760</c:v>
                </c:pt>
                <c:pt idx="32">
                  <c:v>43761</c:v>
                </c:pt>
                <c:pt idx="33">
                  <c:v>43762</c:v>
                </c:pt>
                <c:pt idx="34">
                  <c:v>43763</c:v>
                </c:pt>
                <c:pt idx="35">
                  <c:v>43766</c:v>
                </c:pt>
                <c:pt idx="36">
                  <c:v>43767</c:v>
                </c:pt>
                <c:pt idx="37">
                  <c:v>43768</c:v>
                </c:pt>
                <c:pt idx="38">
                  <c:v>43769</c:v>
                </c:pt>
                <c:pt idx="39">
                  <c:v>43770</c:v>
                </c:pt>
                <c:pt idx="40">
                  <c:v>43773</c:v>
                </c:pt>
                <c:pt idx="41">
                  <c:v>43774</c:v>
                </c:pt>
                <c:pt idx="42">
                  <c:v>43775</c:v>
                </c:pt>
                <c:pt idx="43">
                  <c:v>43776</c:v>
                </c:pt>
                <c:pt idx="44">
                  <c:v>43777</c:v>
                </c:pt>
                <c:pt idx="45">
                  <c:v>43780</c:v>
                </c:pt>
                <c:pt idx="46">
                  <c:v>43781</c:v>
                </c:pt>
                <c:pt idx="47">
                  <c:v>43782</c:v>
                </c:pt>
                <c:pt idx="48">
                  <c:v>43783</c:v>
                </c:pt>
                <c:pt idx="49">
                  <c:v>43784</c:v>
                </c:pt>
                <c:pt idx="50">
                  <c:v>43787</c:v>
                </c:pt>
                <c:pt idx="51">
                  <c:v>43788</c:v>
                </c:pt>
                <c:pt idx="52">
                  <c:v>43789</c:v>
                </c:pt>
                <c:pt idx="53">
                  <c:v>43790</c:v>
                </c:pt>
                <c:pt idx="54">
                  <c:v>43791</c:v>
                </c:pt>
                <c:pt idx="55">
                  <c:v>43794</c:v>
                </c:pt>
                <c:pt idx="56">
                  <c:v>43795</c:v>
                </c:pt>
                <c:pt idx="57">
                  <c:v>43796</c:v>
                </c:pt>
                <c:pt idx="58">
                  <c:v>43797</c:v>
                </c:pt>
                <c:pt idx="59">
                  <c:v>43798</c:v>
                </c:pt>
                <c:pt idx="60">
                  <c:v>43801</c:v>
                </c:pt>
                <c:pt idx="61">
                  <c:v>43802</c:v>
                </c:pt>
                <c:pt idx="62">
                  <c:v>43803</c:v>
                </c:pt>
                <c:pt idx="63">
                  <c:v>43804</c:v>
                </c:pt>
                <c:pt idx="64">
                  <c:v>43805</c:v>
                </c:pt>
                <c:pt idx="65">
                  <c:v>43808</c:v>
                </c:pt>
                <c:pt idx="66">
                  <c:v>43809</c:v>
                </c:pt>
                <c:pt idx="67">
                  <c:v>43810</c:v>
                </c:pt>
                <c:pt idx="68">
                  <c:v>43811</c:v>
                </c:pt>
                <c:pt idx="69">
                  <c:v>43812</c:v>
                </c:pt>
                <c:pt idx="70">
                  <c:v>43815</c:v>
                </c:pt>
                <c:pt idx="71">
                  <c:v>43816</c:v>
                </c:pt>
                <c:pt idx="72">
                  <c:v>43817</c:v>
                </c:pt>
                <c:pt idx="73">
                  <c:v>43818</c:v>
                </c:pt>
                <c:pt idx="74">
                  <c:v>43819</c:v>
                </c:pt>
                <c:pt idx="75">
                  <c:v>43822</c:v>
                </c:pt>
                <c:pt idx="76">
                  <c:v>43823</c:v>
                </c:pt>
                <c:pt idx="77">
                  <c:v>43824</c:v>
                </c:pt>
                <c:pt idx="78">
                  <c:v>43825</c:v>
                </c:pt>
                <c:pt idx="79">
                  <c:v>43826</c:v>
                </c:pt>
                <c:pt idx="80">
                  <c:v>43829</c:v>
                </c:pt>
                <c:pt idx="81">
                  <c:v>43830</c:v>
                </c:pt>
              </c:numCache>
            </c:numRef>
          </c:cat>
          <c:val>
            <c:numRef>
              <c:f>'[报告图表.xlsx]分析师全部调升 (2)'!$B$2:$B$83</c:f>
              <c:numCache>
                <c:formatCode>General</c:formatCode>
                <c:ptCount val="82"/>
                <c:pt idx="0">
                  <c:v>331.14050610000004</c:v>
                </c:pt>
                <c:pt idx="1">
                  <c:v>354.96020400000003</c:v>
                </c:pt>
                <c:pt idx="2">
                  <c:v>382.98337800000002</c:v>
                </c:pt>
                <c:pt idx="3">
                  <c:v>391.48374078000001</c:v>
                </c:pt>
                <c:pt idx="4">
                  <c:v>391.39033019999999</c:v>
                </c:pt>
                <c:pt idx="5">
                  <c:v>380.74152407999998</c:v>
                </c:pt>
                <c:pt idx="6">
                  <c:v>387.653907</c:v>
                </c:pt>
                <c:pt idx="7">
                  <c:v>409.88562504000004</c:v>
                </c:pt>
                <c:pt idx="8">
                  <c:v>406.33602300000001</c:v>
                </c:pt>
                <c:pt idx="9">
                  <c:v>414.83638578</c:v>
                </c:pt>
                <c:pt idx="10">
                  <c:v>364.30126200000001</c:v>
                </c:pt>
                <c:pt idx="11">
                  <c:v>353.93268762000002</c:v>
                </c:pt>
                <c:pt idx="12">
                  <c:v>354.86679342000002</c:v>
                </c:pt>
                <c:pt idx="13">
                  <c:v>341.88272280000001</c:v>
                </c:pt>
                <c:pt idx="14">
                  <c:v>343.75093440000001</c:v>
                </c:pt>
                <c:pt idx="15">
                  <c:v>318.90372012</c:v>
                </c:pt>
                <c:pt idx="16">
                  <c:v>280.23174</c:v>
                </c:pt>
                <c:pt idx="17">
                  <c:v>294.05650584</c:v>
                </c:pt>
                <c:pt idx="18">
                  <c:v>291.25418844000001</c:v>
                </c:pt>
                <c:pt idx="19">
                  <c:v>292.93557887999998</c:v>
                </c:pt>
                <c:pt idx="20">
                  <c:v>291.90806250000003</c:v>
                </c:pt>
                <c:pt idx="21">
                  <c:v>283.87475262000004</c:v>
                </c:pt>
                <c:pt idx="22">
                  <c:v>294.24332700000002</c:v>
                </c:pt>
                <c:pt idx="23">
                  <c:v>311.99133719999998</c:v>
                </c:pt>
                <c:pt idx="24">
                  <c:v>319.46418360000001</c:v>
                </c:pt>
                <c:pt idx="25">
                  <c:v>317.40915084</c:v>
                </c:pt>
                <c:pt idx="26">
                  <c:v>310.30994676</c:v>
                </c:pt>
                <c:pt idx="27">
                  <c:v>316.19481330000002</c:v>
                </c:pt>
                <c:pt idx="28">
                  <c:v>327.96454638</c:v>
                </c:pt>
                <c:pt idx="29">
                  <c:v>322.26650100000001</c:v>
                </c:pt>
                <c:pt idx="30">
                  <c:v>306.76034472000003</c:v>
                </c:pt>
                <c:pt idx="31">
                  <c:v>309.46925154000002</c:v>
                </c:pt>
                <c:pt idx="32">
                  <c:v>309.37584096</c:v>
                </c:pt>
                <c:pt idx="33">
                  <c:v>311.15064198000005</c:v>
                </c:pt>
                <c:pt idx="34">
                  <c:v>311.05723139999998</c:v>
                </c:pt>
                <c:pt idx="35">
                  <c:v>316.84868736000004</c:v>
                </c:pt>
                <c:pt idx="36">
                  <c:v>327.12385116000002</c:v>
                </c:pt>
                <c:pt idx="37">
                  <c:v>338.61335250000002</c:v>
                </c:pt>
                <c:pt idx="38">
                  <c:v>364.20785142000005</c:v>
                </c:pt>
                <c:pt idx="39">
                  <c:v>348.32805281999998</c:v>
                </c:pt>
                <c:pt idx="40">
                  <c:v>346.5532518</c:v>
                </c:pt>
                <c:pt idx="41">
                  <c:v>347.20712586000002</c:v>
                </c:pt>
                <c:pt idx="42">
                  <c:v>384.94500018000002</c:v>
                </c:pt>
                <c:pt idx="43">
                  <c:v>375.51053160000004</c:v>
                </c:pt>
                <c:pt idx="44">
                  <c:v>365.7024207</c:v>
                </c:pt>
                <c:pt idx="45">
                  <c:v>367.1035794</c:v>
                </c:pt>
                <c:pt idx="46">
                  <c:v>364.30126200000001</c:v>
                </c:pt>
                <c:pt idx="47">
                  <c:v>356.82841560000003</c:v>
                </c:pt>
                <c:pt idx="48">
                  <c:v>371.77410839999999</c:v>
                </c:pt>
                <c:pt idx="49">
                  <c:v>372.80162478</c:v>
                </c:pt>
                <c:pt idx="50">
                  <c:v>373.36208826000001</c:v>
                </c:pt>
                <c:pt idx="51">
                  <c:v>366.72993708000001</c:v>
                </c:pt>
                <c:pt idx="52">
                  <c:v>376.44463739999998</c:v>
                </c:pt>
                <c:pt idx="53">
                  <c:v>388.96165512000005</c:v>
                </c:pt>
                <c:pt idx="54">
                  <c:v>396.99496500000004</c:v>
                </c:pt>
                <c:pt idx="55">
                  <c:v>390.64304556000002</c:v>
                </c:pt>
                <c:pt idx="56">
                  <c:v>398.67635544000001</c:v>
                </c:pt>
                <c:pt idx="57">
                  <c:v>417.54529260000004</c:v>
                </c:pt>
                <c:pt idx="58">
                  <c:v>423.33674855999999</c:v>
                </c:pt>
                <c:pt idx="59">
                  <c:v>418.94645130000004</c:v>
                </c:pt>
                <c:pt idx="60">
                  <c:v>417.91893492000003</c:v>
                </c:pt>
                <c:pt idx="61">
                  <c:v>424.08403320000002</c:v>
                </c:pt>
                <c:pt idx="62">
                  <c:v>443.79366557999998</c:v>
                </c:pt>
                <c:pt idx="63">
                  <c:v>452.57426010000006</c:v>
                </c:pt>
                <c:pt idx="64">
                  <c:v>451.92038604000004</c:v>
                </c:pt>
                <c:pt idx="65">
                  <c:v>467.61336348000003</c:v>
                </c:pt>
                <c:pt idx="66">
                  <c:v>465.46492014</c:v>
                </c:pt>
                <c:pt idx="67">
                  <c:v>465.55833072000007</c:v>
                </c:pt>
                <c:pt idx="68">
                  <c:v>440.71111644000001</c:v>
                </c:pt>
                <c:pt idx="69">
                  <c:v>450.23899560000007</c:v>
                </c:pt>
                <c:pt idx="70">
                  <c:v>502.54892039999999</c:v>
                </c:pt>
                <c:pt idx="71">
                  <c:v>522.44537393999997</c:v>
                </c:pt>
                <c:pt idx="72">
                  <c:v>519.08259306000002</c:v>
                </c:pt>
                <c:pt idx="73">
                  <c:v>498.34544430000005</c:v>
                </c:pt>
                <c:pt idx="74">
                  <c:v>517.12097087999996</c:v>
                </c:pt>
                <c:pt idx="75">
                  <c:v>491.80670370000001</c:v>
                </c:pt>
                <c:pt idx="76">
                  <c:v>491.90011427999997</c:v>
                </c:pt>
                <c:pt idx="77">
                  <c:v>488.53733339999997</c:v>
                </c:pt>
                <c:pt idx="78">
                  <c:v>485.54819484000001</c:v>
                </c:pt>
                <c:pt idx="79">
                  <c:v>486.10865832000002</c:v>
                </c:pt>
                <c:pt idx="80">
                  <c:v>446.50257239999996</c:v>
                </c:pt>
                <c:pt idx="81">
                  <c:v>464.25058260000003</c:v>
                </c:pt>
              </c:numCache>
            </c:numRef>
          </c:val>
          <c:smooth val="0"/>
          <c:extLst>
            <c:ext xmlns:c16="http://schemas.microsoft.com/office/drawing/2014/chart" uri="{C3380CC4-5D6E-409C-BE32-E72D297353CC}">
              <c16:uniqueId val="{00000000-5A51-4421-9C23-861AFD9550BE}"/>
            </c:ext>
          </c:extLst>
        </c:ser>
        <c:ser>
          <c:idx val="1"/>
          <c:order val="1"/>
          <c:tx>
            <c:strRef>
              <c:f>'[报告图表.xlsx]分析师全部调升 (2)'!$C$1</c:f>
              <c:strCache>
                <c:ptCount val="1"/>
                <c:pt idx="0">
                  <c:v>最高价</c:v>
                </c:pt>
              </c:strCache>
            </c:strRef>
          </c:tx>
          <c:spPr>
            <a:ln w="19050" cap="rnd">
              <a:noFill/>
              <a:round/>
            </a:ln>
            <a:effectLst/>
          </c:spPr>
          <c:marker>
            <c:symbol val="none"/>
          </c:marker>
          <c:cat>
            <c:numRef>
              <c:f>'[报告图表.xlsx]分析师全部调升 (2)'!$A$2:$A$83</c:f>
              <c:numCache>
                <c:formatCode>yyyymmdd</c:formatCode>
                <c:ptCount val="82"/>
                <c:pt idx="0">
                  <c:v>43707</c:v>
                </c:pt>
                <c:pt idx="1">
                  <c:v>43710</c:v>
                </c:pt>
                <c:pt idx="2">
                  <c:v>43711</c:v>
                </c:pt>
                <c:pt idx="3">
                  <c:v>43712</c:v>
                </c:pt>
                <c:pt idx="4">
                  <c:v>43713</c:v>
                </c:pt>
                <c:pt idx="5">
                  <c:v>43714</c:v>
                </c:pt>
                <c:pt idx="6">
                  <c:v>43717</c:v>
                </c:pt>
                <c:pt idx="7">
                  <c:v>43718</c:v>
                </c:pt>
                <c:pt idx="8">
                  <c:v>43719</c:v>
                </c:pt>
                <c:pt idx="9">
                  <c:v>43720</c:v>
                </c:pt>
                <c:pt idx="10">
                  <c:v>43724</c:v>
                </c:pt>
                <c:pt idx="11">
                  <c:v>43725</c:v>
                </c:pt>
                <c:pt idx="12">
                  <c:v>43726</c:v>
                </c:pt>
                <c:pt idx="13">
                  <c:v>43727</c:v>
                </c:pt>
                <c:pt idx="14">
                  <c:v>43728</c:v>
                </c:pt>
                <c:pt idx="15">
                  <c:v>43731</c:v>
                </c:pt>
                <c:pt idx="16">
                  <c:v>43732</c:v>
                </c:pt>
                <c:pt idx="17">
                  <c:v>43733</c:v>
                </c:pt>
                <c:pt idx="18">
                  <c:v>43734</c:v>
                </c:pt>
                <c:pt idx="19">
                  <c:v>43735</c:v>
                </c:pt>
                <c:pt idx="20">
                  <c:v>43738</c:v>
                </c:pt>
                <c:pt idx="21">
                  <c:v>43746</c:v>
                </c:pt>
                <c:pt idx="22">
                  <c:v>43747</c:v>
                </c:pt>
                <c:pt idx="23">
                  <c:v>43748</c:v>
                </c:pt>
                <c:pt idx="24">
                  <c:v>43749</c:v>
                </c:pt>
                <c:pt idx="25">
                  <c:v>43752</c:v>
                </c:pt>
                <c:pt idx="26">
                  <c:v>43753</c:v>
                </c:pt>
                <c:pt idx="27">
                  <c:v>43754</c:v>
                </c:pt>
                <c:pt idx="28">
                  <c:v>43755</c:v>
                </c:pt>
                <c:pt idx="29">
                  <c:v>43756</c:v>
                </c:pt>
                <c:pt idx="30">
                  <c:v>43759</c:v>
                </c:pt>
                <c:pt idx="31">
                  <c:v>43760</c:v>
                </c:pt>
                <c:pt idx="32">
                  <c:v>43761</c:v>
                </c:pt>
                <c:pt idx="33">
                  <c:v>43762</c:v>
                </c:pt>
                <c:pt idx="34">
                  <c:v>43763</c:v>
                </c:pt>
                <c:pt idx="35">
                  <c:v>43766</c:v>
                </c:pt>
                <c:pt idx="36">
                  <c:v>43767</c:v>
                </c:pt>
                <c:pt idx="37">
                  <c:v>43768</c:v>
                </c:pt>
                <c:pt idx="38">
                  <c:v>43769</c:v>
                </c:pt>
                <c:pt idx="39">
                  <c:v>43770</c:v>
                </c:pt>
                <c:pt idx="40">
                  <c:v>43773</c:v>
                </c:pt>
                <c:pt idx="41">
                  <c:v>43774</c:v>
                </c:pt>
                <c:pt idx="42">
                  <c:v>43775</c:v>
                </c:pt>
                <c:pt idx="43">
                  <c:v>43776</c:v>
                </c:pt>
                <c:pt idx="44">
                  <c:v>43777</c:v>
                </c:pt>
                <c:pt idx="45">
                  <c:v>43780</c:v>
                </c:pt>
                <c:pt idx="46">
                  <c:v>43781</c:v>
                </c:pt>
                <c:pt idx="47">
                  <c:v>43782</c:v>
                </c:pt>
                <c:pt idx="48">
                  <c:v>43783</c:v>
                </c:pt>
                <c:pt idx="49">
                  <c:v>43784</c:v>
                </c:pt>
                <c:pt idx="50">
                  <c:v>43787</c:v>
                </c:pt>
                <c:pt idx="51">
                  <c:v>43788</c:v>
                </c:pt>
                <c:pt idx="52">
                  <c:v>43789</c:v>
                </c:pt>
                <c:pt idx="53">
                  <c:v>43790</c:v>
                </c:pt>
                <c:pt idx="54">
                  <c:v>43791</c:v>
                </c:pt>
                <c:pt idx="55">
                  <c:v>43794</c:v>
                </c:pt>
                <c:pt idx="56">
                  <c:v>43795</c:v>
                </c:pt>
                <c:pt idx="57">
                  <c:v>43796</c:v>
                </c:pt>
                <c:pt idx="58">
                  <c:v>43797</c:v>
                </c:pt>
                <c:pt idx="59">
                  <c:v>43798</c:v>
                </c:pt>
                <c:pt idx="60">
                  <c:v>43801</c:v>
                </c:pt>
                <c:pt idx="61">
                  <c:v>43802</c:v>
                </c:pt>
                <c:pt idx="62">
                  <c:v>43803</c:v>
                </c:pt>
                <c:pt idx="63">
                  <c:v>43804</c:v>
                </c:pt>
                <c:pt idx="64">
                  <c:v>43805</c:v>
                </c:pt>
                <c:pt idx="65">
                  <c:v>43808</c:v>
                </c:pt>
                <c:pt idx="66">
                  <c:v>43809</c:v>
                </c:pt>
                <c:pt idx="67">
                  <c:v>43810</c:v>
                </c:pt>
                <c:pt idx="68">
                  <c:v>43811</c:v>
                </c:pt>
                <c:pt idx="69">
                  <c:v>43812</c:v>
                </c:pt>
                <c:pt idx="70">
                  <c:v>43815</c:v>
                </c:pt>
                <c:pt idx="71">
                  <c:v>43816</c:v>
                </c:pt>
                <c:pt idx="72">
                  <c:v>43817</c:v>
                </c:pt>
                <c:pt idx="73">
                  <c:v>43818</c:v>
                </c:pt>
                <c:pt idx="74">
                  <c:v>43819</c:v>
                </c:pt>
                <c:pt idx="75">
                  <c:v>43822</c:v>
                </c:pt>
                <c:pt idx="76">
                  <c:v>43823</c:v>
                </c:pt>
                <c:pt idx="77">
                  <c:v>43824</c:v>
                </c:pt>
                <c:pt idx="78">
                  <c:v>43825</c:v>
                </c:pt>
                <c:pt idx="79">
                  <c:v>43826</c:v>
                </c:pt>
                <c:pt idx="80">
                  <c:v>43829</c:v>
                </c:pt>
                <c:pt idx="81">
                  <c:v>43830</c:v>
                </c:pt>
              </c:numCache>
            </c:numRef>
          </c:cat>
          <c:val>
            <c:numRef>
              <c:f>'[报告图表.xlsx]分析师全部调升 (2)'!$C$2:$C$83</c:f>
              <c:numCache>
                <c:formatCode>General</c:formatCode>
                <c:ptCount val="82"/>
                <c:pt idx="0">
                  <c:v>342.16295454000004</c:v>
                </c:pt>
                <c:pt idx="1">
                  <c:v>369.81248622000004</c:v>
                </c:pt>
                <c:pt idx="2">
                  <c:v>396.06085919999998</c:v>
                </c:pt>
                <c:pt idx="3">
                  <c:v>395.59380630000004</c:v>
                </c:pt>
                <c:pt idx="4">
                  <c:v>394.19264760000004</c:v>
                </c:pt>
                <c:pt idx="5">
                  <c:v>387.653907</c:v>
                </c:pt>
                <c:pt idx="6">
                  <c:v>416.61118680000004</c:v>
                </c:pt>
                <c:pt idx="7">
                  <c:v>409.88562504000004</c:v>
                </c:pt>
                <c:pt idx="8">
                  <c:v>421.28171580000003</c:v>
                </c:pt>
                <c:pt idx="9">
                  <c:v>414.92979636000001</c:v>
                </c:pt>
                <c:pt idx="10">
                  <c:v>366.16947360000006</c:v>
                </c:pt>
                <c:pt idx="11">
                  <c:v>368.78496983999997</c:v>
                </c:pt>
                <c:pt idx="12">
                  <c:v>354.86679342000002</c:v>
                </c:pt>
                <c:pt idx="13">
                  <c:v>348.79510572000004</c:v>
                </c:pt>
                <c:pt idx="14">
                  <c:v>343.75093440000001</c:v>
                </c:pt>
                <c:pt idx="15">
                  <c:v>319.46418360000001</c:v>
                </c:pt>
                <c:pt idx="16">
                  <c:v>305.07895428</c:v>
                </c:pt>
                <c:pt idx="17">
                  <c:v>294.80379047999998</c:v>
                </c:pt>
                <c:pt idx="18">
                  <c:v>295.92471743999999</c:v>
                </c:pt>
                <c:pt idx="19">
                  <c:v>296.85882323999999</c:v>
                </c:pt>
                <c:pt idx="20">
                  <c:v>291.90806250000003</c:v>
                </c:pt>
                <c:pt idx="21">
                  <c:v>284.62203726000001</c:v>
                </c:pt>
                <c:pt idx="22">
                  <c:v>307.32080819999999</c:v>
                </c:pt>
                <c:pt idx="23">
                  <c:v>329.64593681999997</c:v>
                </c:pt>
                <c:pt idx="24">
                  <c:v>322.45332216000003</c:v>
                </c:pt>
                <c:pt idx="25">
                  <c:v>320.11805766000003</c:v>
                </c:pt>
                <c:pt idx="26">
                  <c:v>317.59597200000002</c:v>
                </c:pt>
                <c:pt idx="27">
                  <c:v>339.82769004000005</c:v>
                </c:pt>
                <c:pt idx="28">
                  <c:v>333.10212827999999</c:v>
                </c:pt>
                <c:pt idx="29">
                  <c:v>322.92037506000003</c:v>
                </c:pt>
                <c:pt idx="30">
                  <c:v>312.83203242000002</c:v>
                </c:pt>
                <c:pt idx="31">
                  <c:v>311.05723139999998</c:v>
                </c:pt>
                <c:pt idx="32">
                  <c:v>318.99713070000001</c:v>
                </c:pt>
                <c:pt idx="33">
                  <c:v>315.16729692000001</c:v>
                </c:pt>
                <c:pt idx="34">
                  <c:v>322.07967983999998</c:v>
                </c:pt>
                <c:pt idx="35">
                  <c:v>332.35484364000001</c:v>
                </c:pt>
                <c:pt idx="36">
                  <c:v>352.62493950000004</c:v>
                </c:pt>
                <c:pt idx="37">
                  <c:v>353.83927704000001</c:v>
                </c:pt>
                <c:pt idx="38">
                  <c:v>365.88924186000003</c:v>
                </c:pt>
                <c:pt idx="39">
                  <c:v>357.76252139999997</c:v>
                </c:pt>
                <c:pt idx="40">
                  <c:v>354.39974051999997</c:v>
                </c:pt>
                <c:pt idx="41">
                  <c:v>377.19192204000001</c:v>
                </c:pt>
                <c:pt idx="42">
                  <c:v>387.18685410000006</c:v>
                </c:pt>
                <c:pt idx="43">
                  <c:v>377.37874319999997</c:v>
                </c:pt>
                <c:pt idx="44">
                  <c:v>372.52139304000002</c:v>
                </c:pt>
                <c:pt idx="45">
                  <c:v>378.31284900000003</c:v>
                </c:pt>
                <c:pt idx="46">
                  <c:v>366.6365265</c:v>
                </c:pt>
                <c:pt idx="47">
                  <c:v>372.89503536000001</c:v>
                </c:pt>
                <c:pt idx="48">
                  <c:v>376.91169030000003</c:v>
                </c:pt>
                <c:pt idx="49">
                  <c:v>374.76324696</c:v>
                </c:pt>
                <c:pt idx="50">
                  <c:v>374.38960464000002</c:v>
                </c:pt>
                <c:pt idx="51">
                  <c:v>379.71400770000002</c:v>
                </c:pt>
                <c:pt idx="52">
                  <c:v>401.47867284</c:v>
                </c:pt>
                <c:pt idx="53">
                  <c:v>402.97324212000001</c:v>
                </c:pt>
                <c:pt idx="54">
                  <c:v>406.33602300000001</c:v>
                </c:pt>
                <c:pt idx="55">
                  <c:v>391.85738310000005</c:v>
                </c:pt>
                <c:pt idx="56">
                  <c:v>428.47433045999998</c:v>
                </c:pt>
                <c:pt idx="57">
                  <c:v>442.48591746</c:v>
                </c:pt>
                <c:pt idx="58">
                  <c:v>442.20568572000002</c:v>
                </c:pt>
                <c:pt idx="59">
                  <c:v>432.0239325</c:v>
                </c:pt>
                <c:pt idx="60">
                  <c:v>425.76542363999999</c:v>
                </c:pt>
                <c:pt idx="61">
                  <c:v>451.17310140000001</c:v>
                </c:pt>
                <c:pt idx="62">
                  <c:v>454.53588228000001</c:v>
                </c:pt>
                <c:pt idx="63">
                  <c:v>468.92111160000002</c:v>
                </c:pt>
                <c:pt idx="64">
                  <c:v>466.02538362000001</c:v>
                </c:pt>
                <c:pt idx="65">
                  <c:v>471.72342900000001</c:v>
                </c:pt>
                <c:pt idx="66">
                  <c:v>471.34978668000002</c:v>
                </c:pt>
                <c:pt idx="67">
                  <c:v>469.76180682</c:v>
                </c:pt>
                <c:pt idx="68">
                  <c:v>452.76108126000003</c:v>
                </c:pt>
                <c:pt idx="69">
                  <c:v>490.68577674000005</c:v>
                </c:pt>
                <c:pt idx="70">
                  <c:v>535.61626572</c:v>
                </c:pt>
                <c:pt idx="71">
                  <c:v>528.33024048000004</c:v>
                </c:pt>
                <c:pt idx="72">
                  <c:v>521.13762582000004</c:v>
                </c:pt>
                <c:pt idx="73">
                  <c:v>512.63726303999999</c:v>
                </c:pt>
                <c:pt idx="74">
                  <c:v>521.32444698000006</c:v>
                </c:pt>
                <c:pt idx="75">
                  <c:v>506.93921766000005</c:v>
                </c:pt>
                <c:pt idx="76">
                  <c:v>518.33530842000005</c:v>
                </c:pt>
                <c:pt idx="77">
                  <c:v>489.56484977999997</c:v>
                </c:pt>
                <c:pt idx="78">
                  <c:v>498.53226546000002</c:v>
                </c:pt>
                <c:pt idx="79">
                  <c:v>487.88345934</c:v>
                </c:pt>
                <c:pt idx="80">
                  <c:v>464.34399318000004</c:v>
                </c:pt>
                <c:pt idx="81">
                  <c:v>476.8610109</c:v>
                </c:pt>
              </c:numCache>
            </c:numRef>
          </c:val>
          <c:smooth val="0"/>
          <c:extLst>
            <c:ext xmlns:c16="http://schemas.microsoft.com/office/drawing/2014/chart" uri="{C3380CC4-5D6E-409C-BE32-E72D297353CC}">
              <c16:uniqueId val="{00000001-5A51-4421-9C23-861AFD9550BE}"/>
            </c:ext>
          </c:extLst>
        </c:ser>
        <c:ser>
          <c:idx val="2"/>
          <c:order val="2"/>
          <c:tx>
            <c:strRef>
              <c:f>'[报告图表.xlsx]分析师全部调升 (2)'!$D$1</c:f>
              <c:strCache>
                <c:ptCount val="1"/>
                <c:pt idx="0">
                  <c:v>最低价</c:v>
                </c:pt>
              </c:strCache>
            </c:strRef>
          </c:tx>
          <c:spPr>
            <a:ln w="19050" cap="rnd">
              <a:noFill/>
              <a:round/>
            </a:ln>
            <a:effectLst/>
          </c:spPr>
          <c:marker>
            <c:symbol val="none"/>
          </c:marker>
          <c:cat>
            <c:numRef>
              <c:f>'[报告图表.xlsx]分析师全部调升 (2)'!$A$2:$A$83</c:f>
              <c:numCache>
                <c:formatCode>yyyymmdd</c:formatCode>
                <c:ptCount val="82"/>
                <c:pt idx="0">
                  <c:v>43707</c:v>
                </c:pt>
                <c:pt idx="1">
                  <c:v>43710</c:v>
                </c:pt>
                <c:pt idx="2">
                  <c:v>43711</c:v>
                </c:pt>
                <c:pt idx="3">
                  <c:v>43712</c:v>
                </c:pt>
                <c:pt idx="4">
                  <c:v>43713</c:v>
                </c:pt>
                <c:pt idx="5">
                  <c:v>43714</c:v>
                </c:pt>
                <c:pt idx="6">
                  <c:v>43717</c:v>
                </c:pt>
                <c:pt idx="7">
                  <c:v>43718</c:v>
                </c:pt>
                <c:pt idx="8">
                  <c:v>43719</c:v>
                </c:pt>
                <c:pt idx="9">
                  <c:v>43720</c:v>
                </c:pt>
                <c:pt idx="10">
                  <c:v>43724</c:v>
                </c:pt>
                <c:pt idx="11">
                  <c:v>43725</c:v>
                </c:pt>
                <c:pt idx="12">
                  <c:v>43726</c:v>
                </c:pt>
                <c:pt idx="13">
                  <c:v>43727</c:v>
                </c:pt>
                <c:pt idx="14">
                  <c:v>43728</c:v>
                </c:pt>
                <c:pt idx="15">
                  <c:v>43731</c:v>
                </c:pt>
                <c:pt idx="16">
                  <c:v>43732</c:v>
                </c:pt>
                <c:pt idx="17">
                  <c:v>43733</c:v>
                </c:pt>
                <c:pt idx="18">
                  <c:v>43734</c:v>
                </c:pt>
                <c:pt idx="19">
                  <c:v>43735</c:v>
                </c:pt>
                <c:pt idx="20">
                  <c:v>43738</c:v>
                </c:pt>
                <c:pt idx="21">
                  <c:v>43746</c:v>
                </c:pt>
                <c:pt idx="22">
                  <c:v>43747</c:v>
                </c:pt>
                <c:pt idx="23">
                  <c:v>43748</c:v>
                </c:pt>
                <c:pt idx="24">
                  <c:v>43749</c:v>
                </c:pt>
                <c:pt idx="25">
                  <c:v>43752</c:v>
                </c:pt>
                <c:pt idx="26">
                  <c:v>43753</c:v>
                </c:pt>
                <c:pt idx="27">
                  <c:v>43754</c:v>
                </c:pt>
                <c:pt idx="28">
                  <c:v>43755</c:v>
                </c:pt>
                <c:pt idx="29">
                  <c:v>43756</c:v>
                </c:pt>
                <c:pt idx="30">
                  <c:v>43759</c:v>
                </c:pt>
                <c:pt idx="31">
                  <c:v>43760</c:v>
                </c:pt>
                <c:pt idx="32">
                  <c:v>43761</c:v>
                </c:pt>
                <c:pt idx="33">
                  <c:v>43762</c:v>
                </c:pt>
                <c:pt idx="34">
                  <c:v>43763</c:v>
                </c:pt>
                <c:pt idx="35">
                  <c:v>43766</c:v>
                </c:pt>
                <c:pt idx="36">
                  <c:v>43767</c:v>
                </c:pt>
                <c:pt idx="37">
                  <c:v>43768</c:v>
                </c:pt>
                <c:pt idx="38">
                  <c:v>43769</c:v>
                </c:pt>
                <c:pt idx="39">
                  <c:v>43770</c:v>
                </c:pt>
                <c:pt idx="40">
                  <c:v>43773</c:v>
                </c:pt>
                <c:pt idx="41">
                  <c:v>43774</c:v>
                </c:pt>
                <c:pt idx="42">
                  <c:v>43775</c:v>
                </c:pt>
                <c:pt idx="43">
                  <c:v>43776</c:v>
                </c:pt>
                <c:pt idx="44">
                  <c:v>43777</c:v>
                </c:pt>
                <c:pt idx="45">
                  <c:v>43780</c:v>
                </c:pt>
                <c:pt idx="46">
                  <c:v>43781</c:v>
                </c:pt>
                <c:pt idx="47">
                  <c:v>43782</c:v>
                </c:pt>
                <c:pt idx="48">
                  <c:v>43783</c:v>
                </c:pt>
                <c:pt idx="49">
                  <c:v>43784</c:v>
                </c:pt>
                <c:pt idx="50">
                  <c:v>43787</c:v>
                </c:pt>
                <c:pt idx="51">
                  <c:v>43788</c:v>
                </c:pt>
                <c:pt idx="52">
                  <c:v>43789</c:v>
                </c:pt>
                <c:pt idx="53">
                  <c:v>43790</c:v>
                </c:pt>
                <c:pt idx="54">
                  <c:v>43791</c:v>
                </c:pt>
                <c:pt idx="55">
                  <c:v>43794</c:v>
                </c:pt>
                <c:pt idx="56">
                  <c:v>43795</c:v>
                </c:pt>
                <c:pt idx="57">
                  <c:v>43796</c:v>
                </c:pt>
                <c:pt idx="58">
                  <c:v>43797</c:v>
                </c:pt>
                <c:pt idx="59">
                  <c:v>43798</c:v>
                </c:pt>
                <c:pt idx="60">
                  <c:v>43801</c:v>
                </c:pt>
                <c:pt idx="61">
                  <c:v>43802</c:v>
                </c:pt>
                <c:pt idx="62">
                  <c:v>43803</c:v>
                </c:pt>
                <c:pt idx="63">
                  <c:v>43804</c:v>
                </c:pt>
                <c:pt idx="64">
                  <c:v>43805</c:v>
                </c:pt>
                <c:pt idx="65">
                  <c:v>43808</c:v>
                </c:pt>
                <c:pt idx="66">
                  <c:v>43809</c:v>
                </c:pt>
                <c:pt idx="67">
                  <c:v>43810</c:v>
                </c:pt>
                <c:pt idx="68">
                  <c:v>43811</c:v>
                </c:pt>
                <c:pt idx="69">
                  <c:v>43812</c:v>
                </c:pt>
                <c:pt idx="70">
                  <c:v>43815</c:v>
                </c:pt>
                <c:pt idx="71">
                  <c:v>43816</c:v>
                </c:pt>
                <c:pt idx="72">
                  <c:v>43817</c:v>
                </c:pt>
                <c:pt idx="73">
                  <c:v>43818</c:v>
                </c:pt>
                <c:pt idx="74">
                  <c:v>43819</c:v>
                </c:pt>
                <c:pt idx="75">
                  <c:v>43822</c:v>
                </c:pt>
                <c:pt idx="76">
                  <c:v>43823</c:v>
                </c:pt>
                <c:pt idx="77">
                  <c:v>43824</c:v>
                </c:pt>
                <c:pt idx="78">
                  <c:v>43825</c:v>
                </c:pt>
                <c:pt idx="79">
                  <c:v>43826</c:v>
                </c:pt>
                <c:pt idx="80">
                  <c:v>43829</c:v>
                </c:pt>
                <c:pt idx="81">
                  <c:v>43830</c:v>
                </c:pt>
              </c:numCache>
            </c:numRef>
          </c:cat>
          <c:val>
            <c:numRef>
              <c:f>'[报告图表.xlsx]分析师全部调升 (2)'!$D$2:$D$83</c:f>
              <c:numCache>
                <c:formatCode>General</c:formatCode>
                <c:ptCount val="82"/>
                <c:pt idx="0">
                  <c:v>326.93702999999999</c:v>
                </c:pt>
                <c:pt idx="1">
                  <c:v>354.86679342000002</c:v>
                </c:pt>
                <c:pt idx="2">
                  <c:v>379.24695480000003</c:v>
                </c:pt>
                <c:pt idx="3">
                  <c:v>382.04927220000002</c:v>
                </c:pt>
                <c:pt idx="4">
                  <c:v>379.71400770000002</c:v>
                </c:pt>
                <c:pt idx="5">
                  <c:v>375.97758450000003</c:v>
                </c:pt>
                <c:pt idx="6">
                  <c:v>387.28026468000002</c:v>
                </c:pt>
                <c:pt idx="7">
                  <c:v>399.33022950000003</c:v>
                </c:pt>
                <c:pt idx="8">
                  <c:v>402.59959980000002</c:v>
                </c:pt>
                <c:pt idx="9">
                  <c:v>366.16947360000006</c:v>
                </c:pt>
                <c:pt idx="10">
                  <c:v>342.72341802</c:v>
                </c:pt>
                <c:pt idx="11">
                  <c:v>351.31719138</c:v>
                </c:pt>
                <c:pt idx="12">
                  <c:v>326.93702999999999</c:v>
                </c:pt>
                <c:pt idx="13">
                  <c:v>337.49242554000006</c:v>
                </c:pt>
                <c:pt idx="14">
                  <c:v>315.72776039999997</c:v>
                </c:pt>
                <c:pt idx="15">
                  <c:v>293.30922120000002</c:v>
                </c:pt>
                <c:pt idx="16">
                  <c:v>280.23174</c:v>
                </c:pt>
                <c:pt idx="17">
                  <c:v>283.31428913999997</c:v>
                </c:pt>
                <c:pt idx="18">
                  <c:v>277.42942260000001</c:v>
                </c:pt>
                <c:pt idx="19">
                  <c:v>283.96816319999999</c:v>
                </c:pt>
                <c:pt idx="20">
                  <c:v>282.28677276000002</c:v>
                </c:pt>
                <c:pt idx="21">
                  <c:v>272.75889360000002</c:v>
                </c:pt>
                <c:pt idx="22">
                  <c:v>292.65534714</c:v>
                </c:pt>
                <c:pt idx="23">
                  <c:v>308.25491399999999</c:v>
                </c:pt>
                <c:pt idx="24">
                  <c:v>309.56266212000003</c:v>
                </c:pt>
                <c:pt idx="25">
                  <c:v>308.72196689999998</c:v>
                </c:pt>
                <c:pt idx="26">
                  <c:v>303.11733210000006</c:v>
                </c:pt>
                <c:pt idx="27">
                  <c:v>314.04636995999999</c:v>
                </c:pt>
                <c:pt idx="28">
                  <c:v>321.51921636000003</c:v>
                </c:pt>
                <c:pt idx="29">
                  <c:v>305.45259660000005</c:v>
                </c:pt>
                <c:pt idx="30">
                  <c:v>302.6502792</c:v>
                </c:pt>
                <c:pt idx="31">
                  <c:v>305.54600718</c:v>
                </c:pt>
                <c:pt idx="32">
                  <c:v>308.53514574000002</c:v>
                </c:pt>
                <c:pt idx="33">
                  <c:v>304.61190138000001</c:v>
                </c:pt>
                <c:pt idx="34">
                  <c:v>305.45259660000005</c:v>
                </c:pt>
                <c:pt idx="35">
                  <c:v>314.88706518000004</c:v>
                </c:pt>
                <c:pt idx="36">
                  <c:v>326.56338768000001</c:v>
                </c:pt>
                <c:pt idx="37">
                  <c:v>337.30560438000003</c:v>
                </c:pt>
                <c:pt idx="38">
                  <c:v>340.94861700000001</c:v>
                </c:pt>
                <c:pt idx="39">
                  <c:v>344.77845077999996</c:v>
                </c:pt>
                <c:pt idx="40">
                  <c:v>334.50328698000004</c:v>
                </c:pt>
                <c:pt idx="41">
                  <c:v>347.20712586000002</c:v>
                </c:pt>
                <c:pt idx="42">
                  <c:v>368.971791</c:v>
                </c:pt>
                <c:pt idx="43">
                  <c:v>361.31212343999999</c:v>
                </c:pt>
                <c:pt idx="44">
                  <c:v>361.77917633999999</c:v>
                </c:pt>
                <c:pt idx="45">
                  <c:v>362.43305040000001</c:v>
                </c:pt>
                <c:pt idx="46">
                  <c:v>344.49821904000004</c:v>
                </c:pt>
                <c:pt idx="47">
                  <c:v>353.18540298000005</c:v>
                </c:pt>
                <c:pt idx="48">
                  <c:v>366.6365265</c:v>
                </c:pt>
                <c:pt idx="49">
                  <c:v>358.32298487999998</c:v>
                </c:pt>
                <c:pt idx="50">
                  <c:v>358.69662720000002</c:v>
                </c:pt>
                <c:pt idx="51">
                  <c:v>355.05361457999999</c:v>
                </c:pt>
                <c:pt idx="52">
                  <c:v>376.44463739999998</c:v>
                </c:pt>
                <c:pt idx="53">
                  <c:v>388.77483395999997</c:v>
                </c:pt>
                <c:pt idx="54">
                  <c:v>381.58221930000002</c:v>
                </c:pt>
                <c:pt idx="55">
                  <c:v>368.50473810000005</c:v>
                </c:pt>
                <c:pt idx="56">
                  <c:v>391.20350904000003</c:v>
                </c:pt>
                <c:pt idx="57">
                  <c:v>410.0724462</c:v>
                </c:pt>
                <c:pt idx="58">
                  <c:v>415.67708099999999</c:v>
                </c:pt>
                <c:pt idx="59">
                  <c:v>414.55615404000002</c:v>
                </c:pt>
                <c:pt idx="60">
                  <c:v>411.09996258000001</c:v>
                </c:pt>
                <c:pt idx="61">
                  <c:v>419.41350419999998</c:v>
                </c:pt>
                <c:pt idx="62">
                  <c:v>443.70025500000003</c:v>
                </c:pt>
                <c:pt idx="63">
                  <c:v>448.93124748000002</c:v>
                </c:pt>
                <c:pt idx="64">
                  <c:v>446.50257239999996</c:v>
                </c:pt>
                <c:pt idx="65">
                  <c:v>455.09634576000002</c:v>
                </c:pt>
                <c:pt idx="66">
                  <c:v>460.32733824000002</c:v>
                </c:pt>
                <c:pt idx="67">
                  <c:v>433.51850178000001</c:v>
                </c:pt>
                <c:pt idx="68">
                  <c:v>439.12313657999999</c:v>
                </c:pt>
                <c:pt idx="69">
                  <c:v>449.86535327999997</c:v>
                </c:pt>
                <c:pt idx="70">
                  <c:v>495.07607400000001</c:v>
                </c:pt>
                <c:pt idx="71">
                  <c:v>508.43378694</c:v>
                </c:pt>
                <c:pt idx="72">
                  <c:v>501.24117228</c:v>
                </c:pt>
                <c:pt idx="73">
                  <c:v>498.34544430000005</c:v>
                </c:pt>
                <c:pt idx="74">
                  <c:v>492.08693543999999</c:v>
                </c:pt>
                <c:pt idx="75">
                  <c:v>489.00438630000002</c:v>
                </c:pt>
                <c:pt idx="76">
                  <c:v>481.15789758</c:v>
                </c:pt>
                <c:pt idx="77">
                  <c:v>471.06955493999999</c:v>
                </c:pt>
                <c:pt idx="78">
                  <c:v>477.42147438000001</c:v>
                </c:pt>
                <c:pt idx="79">
                  <c:v>452.85449183999998</c:v>
                </c:pt>
                <c:pt idx="80">
                  <c:v>446.31575124</c:v>
                </c:pt>
                <c:pt idx="81">
                  <c:v>459.58005360000004</c:v>
                </c:pt>
              </c:numCache>
            </c:numRef>
          </c:val>
          <c:smooth val="0"/>
          <c:extLst>
            <c:ext xmlns:c16="http://schemas.microsoft.com/office/drawing/2014/chart" uri="{C3380CC4-5D6E-409C-BE32-E72D297353CC}">
              <c16:uniqueId val="{00000002-5A51-4421-9C23-861AFD9550BE}"/>
            </c:ext>
          </c:extLst>
        </c:ser>
        <c:ser>
          <c:idx val="3"/>
          <c:order val="3"/>
          <c:tx>
            <c:strRef>
              <c:f>'[报告图表.xlsx]分析师全部调升 (2)'!$E$1</c:f>
              <c:strCache>
                <c:ptCount val="1"/>
                <c:pt idx="0">
                  <c:v>收盘价</c:v>
                </c:pt>
              </c:strCache>
            </c:strRef>
          </c:tx>
          <c:spPr>
            <a:ln w="19050" cap="rnd">
              <a:noFill/>
              <a:round/>
            </a:ln>
            <a:effectLst/>
          </c:spPr>
          <c:marker>
            <c:symbol val="none"/>
          </c:marker>
          <c:cat>
            <c:numRef>
              <c:f>'[报告图表.xlsx]分析师全部调升 (2)'!$A$2:$A$83</c:f>
              <c:numCache>
                <c:formatCode>yyyymmdd</c:formatCode>
                <c:ptCount val="82"/>
                <c:pt idx="0">
                  <c:v>43707</c:v>
                </c:pt>
                <c:pt idx="1">
                  <c:v>43710</c:v>
                </c:pt>
                <c:pt idx="2">
                  <c:v>43711</c:v>
                </c:pt>
                <c:pt idx="3">
                  <c:v>43712</c:v>
                </c:pt>
                <c:pt idx="4">
                  <c:v>43713</c:v>
                </c:pt>
                <c:pt idx="5">
                  <c:v>43714</c:v>
                </c:pt>
                <c:pt idx="6">
                  <c:v>43717</c:v>
                </c:pt>
                <c:pt idx="7">
                  <c:v>43718</c:v>
                </c:pt>
                <c:pt idx="8">
                  <c:v>43719</c:v>
                </c:pt>
                <c:pt idx="9">
                  <c:v>43720</c:v>
                </c:pt>
                <c:pt idx="10">
                  <c:v>43724</c:v>
                </c:pt>
                <c:pt idx="11">
                  <c:v>43725</c:v>
                </c:pt>
                <c:pt idx="12">
                  <c:v>43726</c:v>
                </c:pt>
                <c:pt idx="13">
                  <c:v>43727</c:v>
                </c:pt>
                <c:pt idx="14">
                  <c:v>43728</c:v>
                </c:pt>
                <c:pt idx="15">
                  <c:v>43731</c:v>
                </c:pt>
                <c:pt idx="16">
                  <c:v>43732</c:v>
                </c:pt>
                <c:pt idx="17">
                  <c:v>43733</c:v>
                </c:pt>
                <c:pt idx="18">
                  <c:v>43734</c:v>
                </c:pt>
                <c:pt idx="19">
                  <c:v>43735</c:v>
                </c:pt>
                <c:pt idx="20">
                  <c:v>43738</c:v>
                </c:pt>
                <c:pt idx="21">
                  <c:v>43746</c:v>
                </c:pt>
                <c:pt idx="22">
                  <c:v>43747</c:v>
                </c:pt>
                <c:pt idx="23">
                  <c:v>43748</c:v>
                </c:pt>
                <c:pt idx="24">
                  <c:v>43749</c:v>
                </c:pt>
                <c:pt idx="25">
                  <c:v>43752</c:v>
                </c:pt>
                <c:pt idx="26">
                  <c:v>43753</c:v>
                </c:pt>
                <c:pt idx="27">
                  <c:v>43754</c:v>
                </c:pt>
                <c:pt idx="28">
                  <c:v>43755</c:v>
                </c:pt>
                <c:pt idx="29">
                  <c:v>43756</c:v>
                </c:pt>
                <c:pt idx="30">
                  <c:v>43759</c:v>
                </c:pt>
                <c:pt idx="31">
                  <c:v>43760</c:v>
                </c:pt>
                <c:pt idx="32">
                  <c:v>43761</c:v>
                </c:pt>
                <c:pt idx="33">
                  <c:v>43762</c:v>
                </c:pt>
                <c:pt idx="34">
                  <c:v>43763</c:v>
                </c:pt>
                <c:pt idx="35">
                  <c:v>43766</c:v>
                </c:pt>
                <c:pt idx="36">
                  <c:v>43767</c:v>
                </c:pt>
                <c:pt idx="37">
                  <c:v>43768</c:v>
                </c:pt>
                <c:pt idx="38">
                  <c:v>43769</c:v>
                </c:pt>
                <c:pt idx="39">
                  <c:v>43770</c:v>
                </c:pt>
                <c:pt idx="40">
                  <c:v>43773</c:v>
                </c:pt>
                <c:pt idx="41">
                  <c:v>43774</c:v>
                </c:pt>
                <c:pt idx="42">
                  <c:v>43775</c:v>
                </c:pt>
                <c:pt idx="43">
                  <c:v>43776</c:v>
                </c:pt>
                <c:pt idx="44">
                  <c:v>43777</c:v>
                </c:pt>
                <c:pt idx="45">
                  <c:v>43780</c:v>
                </c:pt>
                <c:pt idx="46">
                  <c:v>43781</c:v>
                </c:pt>
                <c:pt idx="47">
                  <c:v>43782</c:v>
                </c:pt>
                <c:pt idx="48">
                  <c:v>43783</c:v>
                </c:pt>
                <c:pt idx="49">
                  <c:v>43784</c:v>
                </c:pt>
                <c:pt idx="50">
                  <c:v>43787</c:v>
                </c:pt>
                <c:pt idx="51">
                  <c:v>43788</c:v>
                </c:pt>
                <c:pt idx="52">
                  <c:v>43789</c:v>
                </c:pt>
                <c:pt idx="53">
                  <c:v>43790</c:v>
                </c:pt>
                <c:pt idx="54">
                  <c:v>43791</c:v>
                </c:pt>
                <c:pt idx="55">
                  <c:v>43794</c:v>
                </c:pt>
                <c:pt idx="56">
                  <c:v>43795</c:v>
                </c:pt>
                <c:pt idx="57">
                  <c:v>43796</c:v>
                </c:pt>
                <c:pt idx="58">
                  <c:v>43797</c:v>
                </c:pt>
                <c:pt idx="59">
                  <c:v>43798</c:v>
                </c:pt>
                <c:pt idx="60">
                  <c:v>43801</c:v>
                </c:pt>
                <c:pt idx="61">
                  <c:v>43802</c:v>
                </c:pt>
                <c:pt idx="62">
                  <c:v>43803</c:v>
                </c:pt>
                <c:pt idx="63">
                  <c:v>43804</c:v>
                </c:pt>
                <c:pt idx="64">
                  <c:v>43805</c:v>
                </c:pt>
                <c:pt idx="65">
                  <c:v>43808</c:v>
                </c:pt>
                <c:pt idx="66">
                  <c:v>43809</c:v>
                </c:pt>
                <c:pt idx="67">
                  <c:v>43810</c:v>
                </c:pt>
                <c:pt idx="68">
                  <c:v>43811</c:v>
                </c:pt>
                <c:pt idx="69">
                  <c:v>43812</c:v>
                </c:pt>
                <c:pt idx="70">
                  <c:v>43815</c:v>
                </c:pt>
                <c:pt idx="71">
                  <c:v>43816</c:v>
                </c:pt>
                <c:pt idx="72">
                  <c:v>43817</c:v>
                </c:pt>
                <c:pt idx="73">
                  <c:v>43818</c:v>
                </c:pt>
                <c:pt idx="74">
                  <c:v>43819</c:v>
                </c:pt>
                <c:pt idx="75">
                  <c:v>43822</c:v>
                </c:pt>
                <c:pt idx="76">
                  <c:v>43823</c:v>
                </c:pt>
                <c:pt idx="77">
                  <c:v>43824</c:v>
                </c:pt>
                <c:pt idx="78">
                  <c:v>43825</c:v>
                </c:pt>
                <c:pt idx="79">
                  <c:v>43826</c:v>
                </c:pt>
                <c:pt idx="80">
                  <c:v>43829</c:v>
                </c:pt>
                <c:pt idx="81">
                  <c:v>43830</c:v>
                </c:pt>
              </c:numCache>
            </c:numRef>
          </c:cat>
          <c:val>
            <c:numRef>
              <c:f>'[报告图表.xlsx]分析师全部调升 (2)'!$E$2:$E$83</c:f>
              <c:numCache>
                <c:formatCode>General</c:formatCode>
                <c:ptCount val="82"/>
                <c:pt idx="0">
                  <c:v>336.18467742000001</c:v>
                </c:pt>
                <c:pt idx="1">
                  <c:v>369.81248622000004</c:v>
                </c:pt>
                <c:pt idx="2">
                  <c:v>389.42870801999999</c:v>
                </c:pt>
                <c:pt idx="3">
                  <c:v>393.35195238</c:v>
                </c:pt>
                <c:pt idx="4">
                  <c:v>380.64811350000002</c:v>
                </c:pt>
                <c:pt idx="5">
                  <c:v>381.11516639999996</c:v>
                </c:pt>
                <c:pt idx="6">
                  <c:v>409.6053933</c:v>
                </c:pt>
                <c:pt idx="7">
                  <c:v>401.66549400000002</c:v>
                </c:pt>
                <c:pt idx="8">
                  <c:v>406.80307590000001</c:v>
                </c:pt>
                <c:pt idx="9">
                  <c:v>366.16947360000006</c:v>
                </c:pt>
                <c:pt idx="10">
                  <c:v>355.98772037999998</c:v>
                </c:pt>
                <c:pt idx="11">
                  <c:v>358.79003777999998</c:v>
                </c:pt>
                <c:pt idx="12">
                  <c:v>339.08040539999996</c:v>
                </c:pt>
                <c:pt idx="13">
                  <c:v>341.41566990000001</c:v>
                </c:pt>
                <c:pt idx="14">
                  <c:v>325.90951362000004</c:v>
                </c:pt>
                <c:pt idx="15">
                  <c:v>293.30922120000002</c:v>
                </c:pt>
                <c:pt idx="16">
                  <c:v>297.97975020000001</c:v>
                </c:pt>
                <c:pt idx="17">
                  <c:v>288.35846046</c:v>
                </c:pt>
                <c:pt idx="18">
                  <c:v>291.72124134000001</c:v>
                </c:pt>
                <c:pt idx="19">
                  <c:v>293.77627410000002</c:v>
                </c:pt>
                <c:pt idx="20">
                  <c:v>283.87475262000004</c:v>
                </c:pt>
                <c:pt idx="21">
                  <c:v>279.39104478000002</c:v>
                </c:pt>
                <c:pt idx="22">
                  <c:v>307.32080819999999</c:v>
                </c:pt>
                <c:pt idx="23">
                  <c:v>323.01378563999998</c:v>
                </c:pt>
                <c:pt idx="24">
                  <c:v>311.89792662000002</c:v>
                </c:pt>
                <c:pt idx="25">
                  <c:v>310.87041024000001</c:v>
                </c:pt>
                <c:pt idx="26">
                  <c:v>317.59597200000002</c:v>
                </c:pt>
                <c:pt idx="27">
                  <c:v>327.40408289999999</c:v>
                </c:pt>
                <c:pt idx="28">
                  <c:v>322.64014331999999</c:v>
                </c:pt>
                <c:pt idx="29">
                  <c:v>307.88127168</c:v>
                </c:pt>
                <c:pt idx="30">
                  <c:v>309.00219864000002</c:v>
                </c:pt>
                <c:pt idx="31">
                  <c:v>310.12312560000004</c:v>
                </c:pt>
                <c:pt idx="32">
                  <c:v>308.53514574000002</c:v>
                </c:pt>
                <c:pt idx="33">
                  <c:v>309.74948327999999</c:v>
                </c:pt>
                <c:pt idx="34">
                  <c:v>321.70603752</c:v>
                </c:pt>
                <c:pt idx="35">
                  <c:v>328.71183101999998</c:v>
                </c:pt>
                <c:pt idx="36">
                  <c:v>336.37149857999998</c:v>
                </c:pt>
                <c:pt idx="37">
                  <c:v>349.07533746000001</c:v>
                </c:pt>
                <c:pt idx="38">
                  <c:v>344.77845077999996</c:v>
                </c:pt>
                <c:pt idx="39">
                  <c:v>357.76252139999997</c:v>
                </c:pt>
                <c:pt idx="40">
                  <c:v>342.91023918000002</c:v>
                </c:pt>
                <c:pt idx="41">
                  <c:v>377.19192204000001</c:v>
                </c:pt>
                <c:pt idx="42">
                  <c:v>375.04347869999998</c:v>
                </c:pt>
                <c:pt idx="43">
                  <c:v>365.7024207</c:v>
                </c:pt>
                <c:pt idx="44">
                  <c:v>364.86172548000002</c:v>
                </c:pt>
                <c:pt idx="45">
                  <c:v>365.51559954000004</c:v>
                </c:pt>
                <c:pt idx="46">
                  <c:v>355.70748864000001</c:v>
                </c:pt>
                <c:pt idx="47">
                  <c:v>368.59814868000001</c:v>
                </c:pt>
                <c:pt idx="48">
                  <c:v>368.13109577999995</c:v>
                </c:pt>
                <c:pt idx="49">
                  <c:v>370.84000260000005</c:v>
                </c:pt>
                <c:pt idx="50">
                  <c:v>364.30126200000001</c:v>
                </c:pt>
                <c:pt idx="51">
                  <c:v>376.44463739999998</c:v>
                </c:pt>
                <c:pt idx="52">
                  <c:v>393.44536296000001</c:v>
                </c:pt>
                <c:pt idx="53">
                  <c:v>392.32443599999999</c:v>
                </c:pt>
                <c:pt idx="54">
                  <c:v>387.46708583999998</c:v>
                </c:pt>
                <c:pt idx="55">
                  <c:v>390.73645613999997</c:v>
                </c:pt>
                <c:pt idx="56">
                  <c:v>421.65535812000002</c:v>
                </c:pt>
                <c:pt idx="57">
                  <c:v>423.24333798000004</c:v>
                </c:pt>
                <c:pt idx="58">
                  <c:v>421.18830522000002</c:v>
                </c:pt>
                <c:pt idx="59">
                  <c:v>418.29257724000001</c:v>
                </c:pt>
                <c:pt idx="60">
                  <c:v>422.21582160000003</c:v>
                </c:pt>
                <c:pt idx="61">
                  <c:v>450.42581676000003</c:v>
                </c:pt>
                <c:pt idx="62">
                  <c:v>453.5083659</c:v>
                </c:pt>
                <c:pt idx="63">
                  <c:v>449.02465806000004</c:v>
                </c:pt>
                <c:pt idx="64">
                  <c:v>463.12965564000001</c:v>
                </c:pt>
                <c:pt idx="65">
                  <c:v>467.05290000000002</c:v>
                </c:pt>
                <c:pt idx="66">
                  <c:v>465.83856245999999</c:v>
                </c:pt>
                <c:pt idx="67">
                  <c:v>438.18903078</c:v>
                </c:pt>
                <c:pt idx="68">
                  <c:v>446.03551950000002</c:v>
                </c:pt>
                <c:pt idx="69">
                  <c:v>490.68577674000005</c:v>
                </c:pt>
                <c:pt idx="70">
                  <c:v>523.37947974000008</c:v>
                </c:pt>
                <c:pt idx="71">
                  <c:v>526.27520772000003</c:v>
                </c:pt>
                <c:pt idx="72">
                  <c:v>505.63146954000007</c:v>
                </c:pt>
                <c:pt idx="73">
                  <c:v>507.12603882000002</c:v>
                </c:pt>
                <c:pt idx="74">
                  <c:v>495.07607400000001</c:v>
                </c:pt>
                <c:pt idx="75">
                  <c:v>495.07607400000001</c:v>
                </c:pt>
                <c:pt idx="76">
                  <c:v>506.75239650000003</c:v>
                </c:pt>
                <c:pt idx="77">
                  <c:v>486.76253238000004</c:v>
                </c:pt>
                <c:pt idx="78">
                  <c:v>484.42726787999999</c:v>
                </c:pt>
                <c:pt idx="79">
                  <c:v>453.5083659</c:v>
                </c:pt>
                <c:pt idx="80">
                  <c:v>460.79439114000002</c:v>
                </c:pt>
                <c:pt idx="81">
                  <c:v>468.54746927999997</c:v>
                </c:pt>
              </c:numCache>
            </c:numRef>
          </c:val>
          <c:smooth val="0"/>
          <c:extLst>
            <c:ext xmlns:c16="http://schemas.microsoft.com/office/drawing/2014/chart" uri="{C3380CC4-5D6E-409C-BE32-E72D297353CC}">
              <c16:uniqueId val="{00000003-5A51-4421-9C23-861AFD9550BE}"/>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49749896"/>
        <c:axId val="1249748912"/>
      </c:stockChart>
      <c:catAx>
        <c:axId val="1249749896"/>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49748912"/>
        <c:crosses val="autoZero"/>
        <c:auto val="0"/>
        <c:lblAlgn val="ctr"/>
        <c:lblOffset val="100"/>
        <c:noMultiLvlLbl val="0"/>
      </c:catAx>
      <c:valAx>
        <c:axId val="1249748912"/>
        <c:scaling>
          <c:orientation val="minMax"/>
          <c:max val="600"/>
          <c:min val="250"/>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49749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[报告图表.xlsx]标题超预期!$B$1</c:f>
              <c:strCache>
                <c:ptCount val="1"/>
                <c:pt idx="0">
                  <c:v> 开盘价 </c:v>
                </c:pt>
              </c:strCache>
            </c:strRef>
          </c:tx>
          <c:spPr>
            <a:ln w="19050" cap="rnd">
              <a:noFill/>
              <a:round/>
            </a:ln>
            <a:effectLst/>
          </c:spPr>
          <c:marker>
            <c:symbol val="none"/>
          </c:marker>
          <c:cat>
            <c:numRef>
              <c:f>[报告图表.xlsx]标题超预期!$A$2:$A$153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[报告图表.xlsx]标题超预期!$B$2:$B$153</c:f>
              <c:numCache>
                <c:formatCode>_ * #,##0_ ;_ * \-#,##0_ ;_ * "-"??_ ;_ @_ </c:formatCode>
                <c:ptCount val="152"/>
                <c:pt idx="0">
                  <c:v>69.3</c:v>
                </c:pt>
                <c:pt idx="1">
                  <c:v>71.3</c:v>
                </c:pt>
                <c:pt idx="2">
                  <c:v>67.8</c:v>
                </c:pt>
                <c:pt idx="3">
                  <c:v>67.88</c:v>
                </c:pt>
                <c:pt idx="4">
                  <c:v>67.540000000000006</c:v>
                </c:pt>
                <c:pt idx="5">
                  <c:v>66.95</c:v>
                </c:pt>
                <c:pt idx="6">
                  <c:v>66.83</c:v>
                </c:pt>
                <c:pt idx="7">
                  <c:v>67.150000000000006</c:v>
                </c:pt>
                <c:pt idx="8">
                  <c:v>67.66</c:v>
                </c:pt>
                <c:pt idx="9">
                  <c:v>68.5</c:v>
                </c:pt>
                <c:pt idx="10">
                  <c:v>68.760000000000005</c:v>
                </c:pt>
                <c:pt idx="11">
                  <c:v>66.8</c:v>
                </c:pt>
                <c:pt idx="12">
                  <c:v>66.5</c:v>
                </c:pt>
                <c:pt idx="13">
                  <c:v>66.28</c:v>
                </c:pt>
                <c:pt idx="14">
                  <c:v>63.74</c:v>
                </c:pt>
                <c:pt idx="15">
                  <c:v>62.31</c:v>
                </c:pt>
                <c:pt idx="16">
                  <c:v>54.11</c:v>
                </c:pt>
                <c:pt idx="17">
                  <c:v>52.22</c:v>
                </c:pt>
                <c:pt idx="18">
                  <c:v>54.92</c:v>
                </c:pt>
                <c:pt idx="19">
                  <c:v>55.7</c:v>
                </c:pt>
                <c:pt idx="20">
                  <c:v>58.53</c:v>
                </c:pt>
                <c:pt idx="21">
                  <c:v>58.98</c:v>
                </c:pt>
                <c:pt idx="22">
                  <c:v>61.4</c:v>
                </c:pt>
                <c:pt idx="23">
                  <c:v>60.56</c:v>
                </c:pt>
                <c:pt idx="24">
                  <c:v>61.46</c:v>
                </c:pt>
                <c:pt idx="25">
                  <c:v>61.52</c:v>
                </c:pt>
                <c:pt idx="26">
                  <c:v>61.12</c:v>
                </c:pt>
                <c:pt idx="27">
                  <c:v>62.71</c:v>
                </c:pt>
                <c:pt idx="28">
                  <c:v>65.319999999999993</c:v>
                </c:pt>
                <c:pt idx="29">
                  <c:v>65.849999999999994</c:v>
                </c:pt>
                <c:pt idx="30">
                  <c:v>66.2</c:v>
                </c:pt>
                <c:pt idx="31">
                  <c:v>66.5</c:v>
                </c:pt>
                <c:pt idx="32">
                  <c:v>70.5</c:v>
                </c:pt>
                <c:pt idx="33">
                  <c:v>75.34</c:v>
                </c:pt>
                <c:pt idx="34">
                  <c:v>78</c:v>
                </c:pt>
                <c:pt idx="35">
                  <c:v>74.989999999999995</c:v>
                </c:pt>
                <c:pt idx="36">
                  <c:v>75.98</c:v>
                </c:pt>
                <c:pt idx="37">
                  <c:v>82.65</c:v>
                </c:pt>
                <c:pt idx="38">
                  <c:v>79.989999999999995</c:v>
                </c:pt>
                <c:pt idx="39">
                  <c:v>81.2</c:v>
                </c:pt>
                <c:pt idx="40">
                  <c:v>81.180000000000007</c:v>
                </c:pt>
                <c:pt idx="41">
                  <c:v>77.989999999999995</c:v>
                </c:pt>
                <c:pt idx="42">
                  <c:v>79.61</c:v>
                </c:pt>
                <c:pt idx="43">
                  <c:v>83.49</c:v>
                </c:pt>
                <c:pt idx="44">
                  <c:v>80.88</c:v>
                </c:pt>
                <c:pt idx="45">
                  <c:v>74.53</c:v>
                </c:pt>
                <c:pt idx="46">
                  <c:v>78.86</c:v>
                </c:pt>
                <c:pt idx="47">
                  <c:v>76.22</c:v>
                </c:pt>
                <c:pt idx="48">
                  <c:v>77.03</c:v>
                </c:pt>
                <c:pt idx="49">
                  <c:v>73.5</c:v>
                </c:pt>
                <c:pt idx="50">
                  <c:v>75.290000000000006</c:v>
                </c:pt>
                <c:pt idx="51">
                  <c:v>75</c:v>
                </c:pt>
                <c:pt idx="52">
                  <c:v>75.349999999999994</c:v>
                </c:pt>
                <c:pt idx="53">
                  <c:v>83.74</c:v>
                </c:pt>
                <c:pt idx="54">
                  <c:v>87.29</c:v>
                </c:pt>
                <c:pt idx="55">
                  <c:v>86.98</c:v>
                </c:pt>
                <c:pt idx="56">
                  <c:v>83.31</c:v>
                </c:pt>
                <c:pt idx="57">
                  <c:v>85.51</c:v>
                </c:pt>
                <c:pt idx="58">
                  <c:v>82.92</c:v>
                </c:pt>
                <c:pt idx="59">
                  <c:v>83</c:v>
                </c:pt>
                <c:pt idx="60">
                  <c:v>84.71</c:v>
                </c:pt>
                <c:pt idx="61">
                  <c:v>78.180000000000007</c:v>
                </c:pt>
                <c:pt idx="62">
                  <c:v>76</c:v>
                </c:pt>
                <c:pt idx="63">
                  <c:v>77</c:v>
                </c:pt>
                <c:pt idx="64">
                  <c:v>77.180000000000007</c:v>
                </c:pt>
                <c:pt idx="65">
                  <c:v>75.44</c:v>
                </c:pt>
                <c:pt idx="66">
                  <c:v>83.5</c:v>
                </c:pt>
                <c:pt idx="67">
                  <c:v>86.24</c:v>
                </c:pt>
                <c:pt idx="68">
                  <c:v>86.3</c:v>
                </c:pt>
                <c:pt idx="69">
                  <c:v>89.39</c:v>
                </c:pt>
                <c:pt idx="70">
                  <c:v>89.79</c:v>
                </c:pt>
                <c:pt idx="71">
                  <c:v>91.06</c:v>
                </c:pt>
                <c:pt idx="72">
                  <c:v>90.51</c:v>
                </c:pt>
                <c:pt idx="73">
                  <c:v>92.5</c:v>
                </c:pt>
                <c:pt idx="74">
                  <c:v>92.88</c:v>
                </c:pt>
                <c:pt idx="75">
                  <c:v>93.9</c:v>
                </c:pt>
                <c:pt idx="76">
                  <c:v>102.25</c:v>
                </c:pt>
                <c:pt idx="77">
                  <c:v>102.01</c:v>
                </c:pt>
                <c:pt idx="78">
                  <c:v>103.74</c:v>
                </c:pt>
                <c:pt idx="79">
                  <c:v>99.6</c:v>
                </c:pt>
                <c:pt idx="80">
                  <c:v>101.7</c:v>
                </c:pt>
                <c:pt idx="81">
                  <c:v>101.8</c:v>
                </c:pt>
                <c:pt idx="82">
                  <c:v>107.39</c:v>
                </c:pt>
                <c:pt idx="83">
                  <c:v>107.79</c:v>
                </c:pt>
                <c:pt idx="84">
                  <c:v>116</c:v>
                </c:pt>
                <c:pt idx="85">
                  <c:v>119.02</c:v>
                </c:pt>
                <c:pt idx="86">
                  <c:v>119.88</c:v>
                </c:pt>
                <c:pt idx="87">
                  <c:v>117.6</c:v>
                </c:pt>
                <c:pt idx="88">
                  <c:v>121.6</c:v>
                </c:pt>
                <c:pt idx="89">
                  <c:v>121.95</c:v>
                </c:pt>
                <c:pt idx="90">
                  <c:v>115.85</c:v>
                </c:pt>
                <c:pt idx="91">
                  <c:v>113.6</c:v>
                </c:pt>
                <c:pt idx="92">
                  <c:v>111.8</c:v>
                </c:pt>
                <c:pt idx="93">
                  <c:v>117.53</c:v>
                </c:pt>
                <c:pt idx="94">
                  <c:v>124.36</c:v>
                </c:pt>
                <c:pt idx="95">
                  <c:v>125.3</c:v>
                </c:pt>
                <c:pt idx="96">
                  <c:v>126</c:v>
                </c:pt>
                <c:pt idx="97">
                  <c:v>133.1</c:v>
                </c:pt>
                <c:pt idx="98">
                  <c:v>139.08000000000001</c:v>
                </c:pt>
                <c:pt idx="99">
                  <c:v>130.69</c:v>
                </c:pt>
                <c:pt idx="100">
                  <c:v>130.5</c:v>
                </c:pt>
                <c:pt idx="101">
                  <c:v>134.19999999999999</c:v>
                </c:pt>
                <c:pt idx="102">
                  <c:v>132.44</c:v>
                </c:pt>
                <c:pt idx="103">
                  <c:v>128.37</c:v>
                </c:pt>
                <c:pt idx="104">
                  <c:v>129.698712</c:v>
                </c:pt>
                <c:pt idx="105">
                  <c:v>135.60720888</c:v>
                </c:pt>
                <c:pt idx="106">
                  <c:v>127.07853599999999</c:v>
                </c:pt>
                <c:pt idx="107">
                  <c:v>130.66817712</c:v>
                </c:pt>
                <c:pt idx="108">
                  <c:v>135.69891504</c:v>
                </c:pt>
                <c:pt idx="109">
                  <c:v>150.67322088</c:v>
                </c:pt>
                <c:pt idx="110">
                  <c:v>149.70375575999998</c:v>
                </c:pt>
                <c:pt idx="111">
                  <c:v>145.52457504</c:v>
                </c:pt>
                <c:pt idx="112">
                  <c:v>156.20179224</c:v>
                </c:pt>
                <c:pt idx="113">
                  <c:v>162.05788559999999</c:v>
                </c:pt>
                <c:pt idx="114">
                  <c:v>158.63855591999999</c:v>
                </c:pt>
                <c:pt idx="115">
                  <c:v>160.31546856</c:v>
                </c:pt>
                <c:pt idx="116">
                  <c:v>158.53374887999999</c:v>
                </c:pt>
                <c:pt idx="117">
                  <c:v>159.830736</c:v>
                </c:pt>
                <c:pt idx="118">
                  <c:v>168.34630799999999</c:v>
                </c:pt>
                <c:pt idx="119">
                  <c:v>154.72139279999999</c:v>
                </c:pt>
                <c:pt idx="120">
                  <c:v>150.3981024</c:v>
                </c:pt>
                <c:pt idx="121">
                  <c:v>149.20592231999998</c:v>
                </c:pt>
                <c:pt idx="122">
                  <c:v>153.46370831999999</c:v>
                </c:pt>
                <c:pt idx="123">
                  <c:v>155.02271303999999</c:v>
                </c:pt>
                <c:pt idx="124">
                  <c:v>157.21055999999999</c:v>
                </c:pt>
                <c:pt idx="125">
                  <c:v>158.53374887999999</c:v>
                </c:pt>
                <c:pt idx="126">
                  <c:v>179.11523136</c:v>
                </c:pt>
                <c:pt idx="127">
                  <c:v>189.96275999999997</c:v>
                </c:pt>
                <c:pt idx="128">
                  <c:v>190.43439168</c:v>
                </c:pt>
                <c:pt idx="129">
                  <c:v>183.41231999999999</c:v>
                </c:pt>
                <c:pt idx="130">
                  <c:v>208.30399199999999</c:v>
                </c:pt>
                <c:pt idx="131">
                  <c:v>199.78841999999997</c:v>
                </c:pt>
                <c:pt idx="132">
                  <c:v>197.96739768</c:v>
                </c:pt>
                <c:pt idx="133">
                  <c:v>201.75355199999998</c:v>
                </c:pt>
                <c:pt idx="134">
                  <c:v>209.61408</c:v>
                </c:pt>
                <c:pt idx="135">
                  <c:v>187.42118927999999</c:v>
                </c:pt>
                <c:pt idx="136">
                  <c:v>194.41705919999998</c:v>
                </c:pt>
                <c:pt idx="137">
                  <c:v>196.51319999999998</c:v>
                </c:pt>
                <c:pt idx="138">
                  <c:v>201.47843351999998</c:v>
                </c:pt>
                <c:pt idx="139">
                  <c:v>191.05013303999999</c:v>
                </c:pt>
                <c:pt idx="140">
                  <c:v>197.0372352</c:v>
                </c:pt>
                <c:pt idx="141">
                  <c:v>195.20311199999998</c:v>
                </c:pt>
                <c:pt idx="142">
                  <c:v>196.95862991999999</c:v>
                </c:pt>
                <c:pt idx="143">
                  <c:v>207.89786471999997</c:v>
                </c:pt>
                <c:pt idx="144">
                  <c:v>195.22931376</c:v>
                </c:pt>
                <c:pt idx="145">
                  <c:v>194.03713368000001</c:v>
                </c:pt>
                <c:pt idx="146">
                  <c:v>189.97586087999997</c:v>
                </c:pt>
                <c:pt idx="147">
                  <c:v>189.79244856</c:v>
                </c:pt>
                <c:pt idx="148">
                  <c:v>180.58252991999998</c:v>
                </c:pt>
                <c:pt idx="149">
                  <c:v>178.51259087999998</c:v>
                </c:pt>
                <c:pt idx="150">
                  <c:v>183.41231999999999</c:v>
                </c:pt>
                <c:pt idx="151">
                  <c:v>183.16340327999998</c:v>
                </c:pt>
              </c:numCache>
            </c:numRef>
          </c:val>
          <c:smooth val="0"/>
          <c:extLst>
            <c:ext xmlns:c16="http://schemas.microsoft.com/office/drawing/2014/chart" uri="{C3380CC4-5D6E-409C-BE32-E72D297353CC}">
              <c16:uniqueId val="{00000000-C12C-4992-B916-EC85F42D0DA1}"/>
            </c:ext>
          </c:extLst>
        </c:ser>
        <c:ser>
          <c:idx val="1"/>
          <c:order val="1"/>
          <c:tx>
            <c:strRef>
              <c:f>[报告图表.xlsx]标题超预期!$C$1</c:f>
              <c:strCache>
                <c:ptCount val="1"/>
                <c:pt idx="0">
                  <c:v> 最高价 </c:v>
                </c:pt>
              </c:strCache>
            </c:strRef>
          </c:tx>
          <c:spPr>
            <a:ln w="19050" cap="rnd">
              <a:noFill/>
              <a:round/>
            </a:ln>
            <a:effectLst/>
          </c:spPr>
          <c:marker>
            <c:symbol val="none"/>
          </c:marker>
          <c:cat>
            <c:numRef>
              <c:f>[报告图表.xlsx]标题超预期!$A$2:$A$153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[报告图表.xlsx]标题超预期!$C$2:$C$153</c:f>
              <c:numCache>
                <c:formatCode>_ * #,##0_ ;_ * \-#,##0_ ;_ * "-"??_ ;_ @_ </c:formatCode>
                <c:ptCount val="152"/>
                <c:pt idx="0">
                  <c:v>71.989999999999995</c:v>
                </c:pt>
                <c:pt idx="1">
                  <c:v>71.3</c:v>
                </c:pt>
                <c:pt idx="2">
                  <c:v>68.8</c:v>
                </c:pt>
                <c:pt idx="3">
                  <c:v>68.510000000000005</c:v>
                </c:pt>
                <c:pt idx="4">
                  <c:v>67.97</c:v>
                </c:pt>
                <c:pt idx="5">
                  <c:v>68.150000000000006</c:v>
                </c:pt>
                <c:pt idx="6">
                  <c:v>67.73</c:v>
                </c:pt>
                <c:pt idx="7">
                  <c:v>67.58</c:v>
                </c:pt>
                <c:pt idx="8">
                  <c:v>69.17</c:v>
                </c:pt>
                <c:pt idx="9">
                  <c:v>69.55</c:v>
                </c:pt>
                <c:pt idx="10">
                  <c:v>69.3</c:v>
                </c:pt>
                <c:pt idx="11">
                  <c:v>67.3</c:v>
                </c:pt>
                <c:pt idx="12">
                  <c:v>66.5</c:v>
                </c:pt>
                <c:pt idx="13">
                  <c:v>66.28</c:v>
                </c:pt>
                <c:pt idx="14">
                  <c:v>64</c:v>
                </c:pt>
                <c:pt idx="15">
                  <c:v>63</c:v>
                </c:pt>
                <c:pt idx="16">
                  <c:v>54.11</c:v>
                </c:pt>
                <c:pt idx="17">
                  <c:v>55.5</c:v>
                </c:pt>
                <c:pt idx="18">
                  <c:v>56.79</c:v>
                </c:pt>
                <c:pt idx="19">
                  <c:v>60</c:v>
                </c:pt>
                <c:pt idx="20">
                  <c:v>59.5</c:v>
                </c:pt>
                <c:pt idx="21">
                  <c:v>61.8</c:v>
                </c:pt>
                <c:pt idx="22">
                  <c:v>61.77</c:v>
                </c:pt>
                <c:pt idx="23">
                  <c:v>61.75</c:v>
                </c:pt>
                <c:pt idx="24">
                  <c:v>62.7</c:v>
                </c:pt>
                <c:pt idx="25">
                  <c:v>62.4</c:v>
                </c:pt>
                <c:pt idx="26">
                  <c:v>62.28</c:v>
                </c:pt>
                <c:pt idx="27">
                  <c:v>66.16</c:v>
                </c:pt>
                <c:pt idx="28">
                  <c:v>68.58</c:v>
                </c:pt>
                <c:pt idx="29">
                  <c:v>67.17</c:v>
                </c:pt>
                <c:pt idx="30">
                  <c:v>67.349999999999994</c:v>
                </c:pt>
                <c:pt idx="31">
                  <c:v>69.959999999999994</c:v>
                </c:pt>
                <c:pt idx="32">
                  <c:v>75.09</c:v>
                </c:pt>
                <c:pt idx="33">
                  <c:v>79.599999999999994</c:v>
                </c:pt>
                <c:pt idx="34">
                  <c:v>80.69</c:v>
                </c:pt>
                <c:pt idx="35">
                  <c:v>78.5</c:v>
                </c:pt>
                <c:pt idx="36">
                  <c:v>82.16</c:v>
                </c:pt>
                <c:pt idx="37">
                  <c:v>84.94</c:v>
                </c:pt>
                <c:pt idx="38">
                  <c:v>82.4</c:v>
                </c:pt>
                <c:pt idx="39">
                  <c:v>82.6</c:v>
                </c:pt>
                <c:pt idx="40">
                  <c:v>83.3</c:v>
                </c:pt>
                <c:pt idx="41">
                  <c:v>82.62</c:v>
                </c:pt>
                <c:pt idx="42">
                  <c:v>83.6</c:v>
                </c:pt>
                <c:pt idx="43">
                  <c:v>85</c:v>
                </c:pt>
                <c:pt idx="44">
                  <c:v>82.85</c:v>
                </c:pt>
                <c:pt idx="45">
                  <c:v>81.48</c:v>
                </c:pt>
                <c:pt idx="46">
                  <c:v>79.989999999999995</c:v>
                </c:pt>
                <c:pt idx="47">
                  <c:v>77.89</c:v>
                </c:pt>
                <c:pt idx="48">
                  <c:v>80.58</c:v>
                </c:pt>
                <c:pt idx="49">
                  <c:v>75.28</c:v>
                </c:pt>
                <c:pt idx="50">
                  <c:v>77.47</c:v>
                </c:pt>
                <c:pt idx="51">
                  <c:v>75.84</c:v>
                </c:pt>
                <c:pt idx="52">
                  <c:v>81.290000000000006</c:v>
                </c:pt>
                <c:pt idx="53">
                  <c:v>87.68</c:v>
                </c:pt>
                <c:pt idx="54">
                  <c:v>88.86</c:v>
                </c:pt>
                <c:pt idx="55">
                  <c:v>87.49</c:v>
                </c:pt>
                <c:pt idx="56">
                  <c:v>85.6</c:v>
                </c:pt>
                <c:pt idx="57">
                  <c:v>87.8</c:v>
                </c:pt>
                <c:pt idx="58">
                  <c:v>86.1</c:v>
                </c:pt>
                <c:pt idx="59">
                  <c:v>85.2</c:v>
                </c:pt>
                <c:pt idx="60">
                  <c:v>85.27</c:v>
                </c:pt>
                <c:pt idx="61">
                  <c:v>78.349999999999994</c:v>
                </c:pt>
                <c:pt idx="62">
                  <c:v>77.760000000000005</c:v>
                </c:pt>
                <c:pt idx="63">
                  <c:v>77.97</c:v>
                </c:pt>
                <c:pt idx="64">
                  <c:v>79.290000000000006</c:v>
                </c:pt>
                <c:pt idx="65">
                  <c:v>77.180000000000007</c:v>
                </c:pt>
                <c:pt idx="66">
                  <c:v>83.5</c:v>
                </c:pt>
                <c:pt idx="67">
                  <c:v>88.4</c:v>
                </c:pt>
                <c:pt idx="68">
                  <c:v>92.2</c:v>
                </c:pt>
                <c:pt idx="69">
                  <c:v>90.37</c:v>
                </c:pt>
                <c:pt idx="70">
                  <c:v>93.12</c:v>
                </c:pt>
                <c:pt idx="71">
                  <c:v>94.98</c:v>
                </c:pt>
                <c:pt idx="72">
                  <c:v>93.88</c:v>
                </c:pt>
                <c:pt idx="73">
                  <c:v>95.8</c:v>
                </c:pt>
                <c:pt idx="74">
                  <c:v>94</c:v>
                </c:pt>
                <c:pt idx="75">
                  <c:v>102.25</c:v>
                </c:pt>
                <c:pt idx="76">
                  <c:v>108.24</c:v>
                </c:pt>
                <c:pt idx="77">
                  <c:v>106.26</c:v>
                </c:pt>
                <c:pt idx="78">
                  <c:v>103.74</c:v>
                </c:pt>
                <c:pt idx="79">
                  <c:v>102.36</c:v>
                </c:pt>
                <c:pt idx="80">
                  <c:v>103</c:v>
                </c:pt>
                <c:pt idx="81">
                  <c:v>109.34</c:v>
                </c:pt>
                <c:pt idx="82">
                  <c:v>112.79</c:v>
                </c:pt>
                <c:pt idx="83">
                  <c:v>118.29</c:v>
                </c:pt>
                <c:pt idx="84">
                  <c:v>125</c:v>
                </c:pt>
                <c:pt idx="85">
                  <c:v>123.1</c:v>
                </c:pt>
                <c:pt idx="86">
                  <c:v>119.88</c:v>
                </c:pt>
                <c:pt idx="87">
                  <c:v>123</c:v>
                </c:pt>
                <c:pt idx="88">
                  <c:v>122</c:v>
                </c:pt>
                <c:pt idx="89">
                  <c:v>121.99</c:v>
                </c:pt>
                <c:pt idx="90">
                  <c:v>117.35</c:v>
                </c:pt>
                <c:pt idx="91">
                  <c:v>114.8</c:v>
                </c:pt>
                <c:pt idx="92">
                  <c:v>119.01</c:v>
                </c:pt>
                <c:pt idx="93">
                  <c:v>125.28</c:v>
                </c:pt>
                <c:pt idx="94">
                  <c:v>128.88</c:v>
                </c:pt>
                <c:pt idx="95">
                  <c:v>127.28</c:v>
                </c:pt>
                <c:pt idx="96">
                  <c:v>132.97999999999999</c:v>
                </c:pt>
                <c:pt idx="97">
                  <c:v>139.6</c:v>
                </c:pt>
                <c:pt idx="98">
                  <c:v>140.33000000000001</c:v>
                </c:pt>
                <c:pt idx="99">
                  <c:v>133.25</c:v>
                </c:pt>
                <c:pt idx="100">
                  <c:v>136.38</c:v>
                </c:pt>
                <c:pt idx="101">
                  <c:v>135.31</c:v>
                </c:pt>
                <c:pt idx="102">
                  <c:v>135</c:v>
                </c:pt>
                <c:pt idx="103">
                  <c:v>131.47999999999999</c:v>
                </c:pt>
                <c:pt idx="104">
                  <c:v>135.69891504</c:v>
                </c:pt>
                <c:pt idx="105">
                  <c:v>136.23605111999998</c:v>
                </c:pt>
                <c:pt idx="106">
                  <c:v>132.16167743999998</c:v>
                </c:pt>
                <c:pt idx="107">
                  <c:v>137.08760831999999</c:v>
                </c:pt>
                <c:pt idx="108">
                  <c:v>147.03117624000001</c:v>
                </c:pt>
                <c:pt idx="109">
                  <c:v>152.83486607999998</c:v>
                </c:pt>
                <c:pt idx="110">
                  <c:v>150.56841384000001</c:v>
                </c:pt>
                <c:pt idx="111">
                  <c:v>158.67785856</c:v>
                </c:pt>
                <c:pt idx="112">
                  <c:v>167.23273319999998</c:v>
                </c:pt>
                <c:pt idx="113">
                  <c:v>162.05788559999999</c:v>
                </c:pt>
                <c:pt idx="114">
                  <c:v>163.73479824</c:v>
                </c:pt>
                <c:pt idx="115">
                  <c:v>162.45091199999999</c:v>
                </c:pt>
                <c:pt idx="116">
                  <c:v>162.33300407999999</c:v>
                </c:pt>
                <c:pt idx="117">
                  <c:v>171.75253679999997</c:v>
                </c:pt>
                <c:pt idx="118">
                  <c:v>170.0494224</c:v>
                </c:pt>
                <c:pt idx="119">
                  <c:v>154.7868972</c:v>
                </c:pt>
                <c:pt idx="120">
                  <c:v>150.51601031999999</c:v>
                </c:pt>
                <c:pt idx="121">
                  <c:v>158.3241348</c:v>
                </c:pt>
                <c:pt idx="122">
                  <c:v>156.54241511999999</c:v>
                </c:pt>
                <c:pt idx="123">
                  <c:v>157.86560399999999</c:v>
                </c:pt>
                <c:pt idx="124">
                  <c:v>165.071088</c:v>
                </c:pt>
                <c:pt idx="125">
                  <c:v>164.49464928</c:v>
                </c:pt>
                <c:pt idx="126">
                  <c:v>179.11523136</c:v>
                </c:pt>
                <c:pt idx="127">
                  <c:v>197.02413431999997</c:v>
                </c:pt>
                <c:pt idx="128">
                  <c:v>199.00236720000001</c:v>
                </c:pt>
                <c:pt idx="129">
                  <c:v>200.96749919999999</c:v>
                </c:pt>
                <c:pt idx="130">
                  <c:v>212.07704543999998</c:v>
                </c:pt>
                <c:pt idx="131">
                  <c:v>204.08550864</c:v>
                </c:pt>
                <c:pt idx="132">
                  <c:v>201.75355199999998</c:v>
                </c:pt>
                <c:pt idx="133">
                  <c:v>217.3435992</c:v>
                </c:pt>
                <c:pt idx="134">
                  <c:v>209.61408</c:v>
                </c:pt>
                <c:pt idx="135">
                  <c:v>197.16824399999999</c:v>
                </c:pt>
                <c:pt idx="136">
                  <c:v>201.72735023999996</c:v>
                </c:pt>
                <c:pt idx="137">
                  <c:v>203.62697784</c:v>
                </c:pt>
                <c:pt idx="138">
                  <c:v>201.49153440000001</c:v>
                </c:pt>
                <c:pt idx="139">
                  <c:v>200.96749919999999</c:v>
                </c:pt>
                <c:pt idx="140">
                  <c:v>201.04610448</c:v>
                </c:pt>
                <c:pt idx="141">
                  <c:v>208.21228583999999</c:v>
                </c:pt>
                <c:pt idx="142">
                  <c:v>213.95047127999999</c:v>
                </c:pt>
                <c:pt idx="143">
                  <c:v>207.89786471999997</c:v>
                </c:pt>
                <c:pt idx="144">
                  <c:v>201.60944231999997</c:v>
                </c:pt>
                <c:pt idx="145">
                  <c:v>195.79265159999997</c:v>
                </c:pt>
                <c:pt idx="146">
                  <c:v>195.85815599999998</c:v>
                </c:pt>
                <c:pt idx="147">
                  <c:v>189.79244856</c:v>
                </c:pt>
                <c:pt idx="148">
                  <c:v>182.60006543999998</c:v>
                </c:pt>
                <c:pt idx="149">
                  <c:v>182.23324079999998</c:v>
                </c:pt>
                <c:pt idx="150">
                  <c:v>186.92335584</c:v>
                </c:pt>
                <c:pt idx="151">
                  <c:v>189.67454064</c:v>
                </c:pt>
              </c:numCache>
            </c:numRef>
          </c:val>
          <c:smooth val="0"/>
          <c:extLst>
            <c:ext xmlns:c16="http://schemas.microsoft.com/office/drawing/2014/chart" uri="{C3380CC4-5D6E-409C-BE32-E72D297353CC}">
              <c16:uniqueId val="{00000001-C12C-4992-B916-EC85F42D0DA1}"/>
            </c:ext>
          </c:extLst>
        </c:ser>
        <c:ser>
          <c:idx val="2"/>
          <c:order val="2"/>
          <c:tx>
            <c:strRef>
              <c:f>[报告图表.xlsx]标题超预期!$D$1</c:f>
              <c:strCache>
                <c:ptCount val="1"/>
                <c:pt idx="0">
                  <c:v> 最低价 </c:v>
                </c:pt>
              </c:strCache>
            </c:strRef>
          </c:tx>
          <c:spPr>
            <a:ln w="19050" cap="rnd">
              <a:noFill/>
              <a:round/>
            </a:ln>
            <a:effectLst/>
          </c:spPr>
          <c:marker>
            <c:symbol val="none"/>
          </c:marker>
          <c:cat>
            <c:numRef>
              <c:f>[报告图表.xlsx]标题超预期!$A$2:$A$153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[报告图表.xlsx]标题超预期!$D$2:$D$153</c:f>
              <c:numCache>
                <c:formatCode>_ * #,##0_ ;_ * \-#,##0_ ;_ * "-"??_ ;_ @_ </c:formatCode>
                <c:ptCount val="152"/>
                <c:pt idx="0">
                  <c:v>69.3</c:v>
                </c:pt>
                <c:pt idx="1">
                  <c:v>69.12</c:v>
                </c:pt>
                <c:pt idx="2">
                  <c:v>67.680000000000007</c:v>
                </c:pt>
                <c:pt idx="3">
                  <c:v>67.47</c:v>
                </c:pt>
                <c:pt idx="4">
                  <c:v>65.78</c:v>
                </c:pt>
                <c:pt idx="5">
                  <c:v>66.45</c:v>
                </c:pt>
                <c:pt idx="6">
                  <c:v>66.400000000000006</c:v>
                </c:pt>
                <c:pt idx="7">
                  <c:v>66.099999999999994</c:v>
                </c:pt>
                <c:pt idx="8">
                  <c:v>67.400000000000006</c:v>
                </c:pt>
                <c:pt idx="9">
                  <c:v>68.19</c:v>
                </c:pt>
                <c:pt idx="10">
                  <c:v>66.83</c:v>
                </c:pt>
                <c:pt idx="11">
                  <c:v>66.66</c:v>
                </c:pt>
                <c:pt idx="12">
                  <c:v>64.63</c:v>
                </c:pt>
                <c:pt idx="13">
                  <c:v>64.099999999999994</c:v>
                </c:pt>
                <c:pt idx="14">
                  <c:v>62</c:v>
                </c:pt>
                <c:pt idx="15">
                  <c:v>59</c:v>
                </c:pt>
                <c:pt idx="16">
                  <c:v>54.11</c:v>
                </c:pt>
                <c:pt idx="17">
                  <c:v>52.22</c:v>
                </c:pt>
                <c:pt idx="18">
                  <c:v>54.92</c:v>
                </c:pt>
                <c:pt idx="19">
                  <c:v>54.77</c:v>
                </c:pt>
                <c:pt idx="20">
                  <c:v>58.1</c:v>
                </c:pt>
                <c:pt idx="21">
                  <c:v>58.6</c:v>
                </c:pt>
                <c:pt idx="22">
                  <c:v>60.3</c:v>
                </c:pt>
                <c:pt idx="23">
                  <c:v>60.56</c:v>
                </c:pt>
                <c:pt idx="24">
                  <c:v>60.21</c:v>
                </c:pt>
                <c:pt idx="25">
                  <c:v>60.81</c:v>
                </c:pt>
                <c:pt idx="26">
                  <c:v>61.12</c:v>
                </c:pt>
                <c:pt idx="27">
                  <c:v>62.71</c:v>
                </c:pt>
                <c:pt idx="28">
                  <c:v>64.650000000000006</c:v>
                </c:pt>
                <c:pt idx="29">
                  <c:v>65.290000000000006</c:v>
                </c:pt>
                <c:pt idx="30">
                  <c:v>65.989999999999995</c:v>
                </c:pt>
                <c:pt idx="31">
                  <c:v>66.38</c:v>
                </c:pt>
                <c:pt idx="32">
                  <c:v>70.48</c:v>
                </c:pt>
                <c:pt idx="33">
                  <c:v>74.02</c:v>
                </c:pt>
                <c:pt idx="34">
                  <c:v>75.2</c:v>
                </c:pt>
                <c:pt idx="35">
                  <c:v>74.209999999999994</c:v>
                </c:pt>
                <c:pt idx="36">
                  <c:v>75.760000000000005</c:v>
                </c:pt>
                <c:pt idx="37">
                  <c:v>78.8</c:v>
                </c:pt>
                <c:pt idx="38">
                  <c:v>79.08</c:v>
                </c:pt>
                <c:pt idx="39">
                  <c:v>79.540000000000006</c:v>
                </c:pt>
                <c:pt idx="40">
                  <c:v>79.52</c:v>
                </c:pt>
                <c:pt idx="41">
                  <c:v>77.48</c:v>
                </c:pt>
                <c:pt idx="42">
                  <c:v>76.66</c:v>
                </c:pt>
                <c:pt idx="43">
                  <c:v>81.5</c:v>
                </c:pt>
                <c:pt idx="44">
                  <c:v>77.099999999999994</c:v>
                </c:pt>
                <c:pt idx="45">
                  <c:v>74.3</c:v>
                </c:pt>
                <c:pt idx="46">
                  <c:v>74.010000000000005</c:v>
                </c:pt>
                <c:pt idx="47">
                  <c:v>71.599999999999994</c:v>
                </c:pt>
                <c:pt idx="48">
                  <c:v>73.45</c:v>
                </c:pt>
                <c:pt idx="49">
                  <c:v>70.400000000000006</c:v>
                </c:pt>
                <c:pt idx="50">
                  <c:v>72.75</c:v>
                </c:pt>
                <c:pt idx="51">
                  <c:v>73.150000000000006</c:v>
                </c:pt>
                <c:pt idx="52">
                  <c:v>74.98</c:v>
                </c:pt>
                <c:pt idx="53">
                  <c:v>82</c:v>
                </c:pt>
                <c:pt idx="54">
                  <c:v>84.7</c:v>
                </c:pt>
                <c:pt idx="55">
                  <c:v>83.1</c:v>
                </c:pt>
                <c:pt idx="56">
                  <c:v>81.58</c:v>
                </c:pt>
                <c:pt idx="57">
                  <c:v>83.65</c:v>
                </c:pt>
                <c:pt idx="58">
                  <c:v>82.5</c:v>
                </c:pt>
                <c:pt idx="59">
                  <c:v>82.65</c:v>
                </c:pt>
                <c:pt idx="60">
                  <c:v>76.239999999999995</c:v>
                </c:pt>
                <c:pt idx="61">
                  <c:v>73.05</c:v>
                </c:pt>
                <c:pt idx="62">
                  <c:v>74.23</c:v>
                </c:pt>
                <c:pt idx="63">
                  <c:v>75.87</c:v>
                </c:pt>
                <c:pt idx="64">
                  <c:v>74.97</c:v>
                </c:pt>
                <c:pt idx="65">
                  <c:v>74</c:v>
                </c:pt>
                <c:pt idx="66">
                  <c:v>83.02</c:v>
                </c:pt>
                <c:pt idx="67">
                  <c:v>84.29</c:v>
                </c:pt>
                <c:pt idx="68">
                  <c:v>84.53</c:v>
                </c:pt>
                <c:pt idx="69">
                  <c:v>88.07</c:v>
                </c:pt>
                <c:pt idx="70">
                  <c:v>88.32</c:v>
                </c:pt>
                <c:pt idx="71">
                  <c:v>90.04</c:v>
                </c:pt>
                <c:pt idx="72">
                  <c:v>90</c:v>
                </c:pt>
                <c:pt idx="73">
                  <c:v>91</c:v>
                </c:pt>
                <c:pt idx="74">
                  <c:v>91.28</c:v>
                </c:pt>
                <c:pt idx="75">
                  <c:v>93.9</c:v>
                </c:pt>
                <c:pt idx="76">
                  <c:v>98.98</c:v>
                </c:pt>
                <c:pt idx="77">
                  <c:v>99.1</c:v>
                </c:pt>
                <c:pt idx="78">
                  <c:v>98</c:v>
                </c:pt>
                <c:pt idx="79">
                  <c:v>99.01</c:v>
                </c:pt>
                <c:pt idx="80">
                  <c:v>99.72</c:v>
                </c:pt>
                <c:pt idx="81">
                  <c:v>101.8</c:v>
                </c:pt>
                <c:pt idx="82">
                  <c:v>106.23</c:v>
                </c:pt>
                <c:pt idx="83">
                  <c:v>106</c:v>
                </c:pt>
                <c:pt idx="84">
                  <c:v>113.22</c:v>
                </c:pt>
                <c:pt idx="85">
                  <c:v>118.36</c:v>
                </c:pt>
                <c:pt idx="86">
                  <c:v>117.1</c:v>
                </c:pt>
                <c:pt idx="87">
                  <c:v>116.88</c:v>
                </c:pt>
                <c:pt idx="88">
                  <c:v>116.67</c:v>
                </c:pt>
                <c:pt idx="89">
                  <c:v>115.5</c:v>
                </c:pt>
                <c:pt idx="90">
                  <c:v>111.61</c:v>
                </c:pt>
                <c:pt idx="91">
                  <c:v>109.11</c:v>
                </c:pt>
                <c:pt idx="92">
                  <c:v>110.18</c:v>
                </c:pt>
                <c:pt idx="93">
                  <c:v>115.51</c:v>
                </c:pt>
                <c:pt idx="94">
                  <c:v>122.4</c:v>
                </c:pt>
                <c:pt idx="95">
                  <c:v>121.5</c:v>
                </c:pt>
                <c:pt idx="96">
                  <c:v>123.13</c:v>
                </c:pt>
                <c:pt idx="97">
                  <c:v>133.1</c:v>
                </c:pt>
                <c:pt idx="98">
                  <c:v>126</c:v>
                </c:pt>
                <c:pt idx="99">
                  <c:v>126.01</c:v>
                </c:pt>
                <c:pt idx="100">
                  <c:v>127</c:v>
                </c:pt>
                <c:pt idx="101">
                  <c:v>129.11000000000001</c:v>
                </c:pt>
                <c:pt idx="102">
                  <c:v>127.46</c:v>
                </c:pt>
                <c:pt idx="103">
                  <c:v>128.37</c:v>
                </c:pt>
                <c:pt idx="104">
                  <c:v>129.698712</c:v>
                </c:pt>
                <c:pt idx="105">
                  <c:v>129.698712</c:v>
                </c:pt>
                <c:pt idx="106">
                  <c:v>126.22697879999998</c:v>
                </c:pt>
                <c:pt idx="107">
                  <c:v>129.08297063999998</c:v>
                </c:pt>
                <c:pt idx="108">
                  <c:v>134.11370855999999</c:v>
                </c:pt>
                <c:pt idx="109">
                  <c:v>147.12288239999998</c:v>
                </c:pt>
                <c:pt idx="110">
                  <c:v>142.79959199999999</c:v>
                </c:pt>
                <c:pt idx="111">
                  <c:v>145.52457504</c:v>
                </c:pt>
                <c:pt idx="112">
                  <c:v>154.06634879999999</c:v>
                </c:pt>
                <c:pt idx="113">
                  <c:v>157.18435823999999</c:v>
                </c:pt>
                <c:pt idx="114">
                  <c:v>158.63855591999999</c:v>
                </c:pt>
                <c:pt idx="115">
                  <c:v>156.75202920000001</c:v>
                </c:pt>
                <c:pt idx="116">
                  <c:v>157.22366087999998</c:v>
                </c:pt>
                <c:pt idx="117">
                  <c:v>159.66042456</c:v>
                </c:pt>
                <c:pt idx="118">
                  <c:v>155.245428</c:v>
                </c:pt>
                <c:pt idx="119">
                  <c:v>148.43297039999999</c:v>
                </c:pt>
                <c:pt idx="120">
                  <c:v>143.54634215999999</c:v>
                </c:pt>
                <c:pt idx="121">
                  <c:v>145.89139967999998</c:v>
                </c:pt>
                <c:pt idx="122">
                  <c:v>150.92213759999999</c:v>
                </c:pt>
                <c:pt idx="123">
                  <c:v>151.44617279999997</c:v>
                </c:pt>
                <c:pt idx="124">
                  <c:v>157.21055999999999</c:v>
                </c:pt>
                <c:pt idx="125">
                  <c:v>158.52064799999999</c:v>
                </c:pt>
                <c:pt idx="126">
                  <c:v>179.11523136</c:v>
                </c:pt>
                <c:pt idx="127">
                  <c:v>182.11533287999998</c:v>
                </c:pt>
                <c:pt idx="128">
                  <c:v>178.69600320000001</c:v>
                </c:pt>
                <c:pt idx="129">
                  <c:v>183.41231999999999</c:v>
                </c:pt>
                <c:pt idx="130">
                  <c:v>195.43892783999999</c:v>
                </c:pt>
                <c:pt idx="131">
                  <c:v>194.15504159999998</c:v>
                </c:pt>
                <c:pt idx="132">
                  <c:v>196.70971319999998</c:v>
                </c:pt>
                <c:pt idx="133">
                  <c:v>198.39972671999999</c:v>
                </c:pt>
                <c:pt idx="134">
                  <c:v>191.16804095999998</c:v>
                </c:pt>
                <c:pt idx="135">
                  <c:v>179.46895512</c:v>
                </c:pt>
                <c:pt idx="136">
                  <c:v>188.88848784000001</c:v>
                </c:pt>
                <c:pt idx="137">
                  <c:v>195.41272607999997</c:v>
                </c:pt>
                <c:pt idx="138">
                  <c:v>193.23797999999999</c:v>
                </c:pt>
                <c:pt idx="139">
                  <c:v>190.74881279999997</c:v>
                </c:pt>
                <c:pt idx="140">
                  <c:v>194.12883983999998</c:v>
                </c:pt>
                <c:pt idx="141">
                  <c:v>194.29915127999999</c:v>
                </c:pt>
                <c:pt idx="142">
                  <c:v>195.5961384</c:v>
                </c:pt>
                <c:pt idx="143">
                  <c:v>193.91922575999999</c:v>
                </c:pt>
                <c:pt idx="144">
                  <c:v>192.255414</c:v>
                </c:pt>
                <c:pt idx="145">
                  <c:v>186.03249599999998</c:v>
                </c:pt>
                <c:pt idx="146">
                  <c:v>189.96275999999997</c:v>
                </c:pt>
                <c:pt idx="147">
                  <c:v>174.241704</c:v>
                </c:pt>
                <c:pt idx="148">
                  <c:v>175.55179199999998</c:v>
                </c:pt>
                <c:pt idx="149">
                  <c:v>175.69590168000002</c:v>
                </c:pt>
                <c:pt idx="150">
                  <c:v>178.91871815999997</c:v>
                </c:pt>
                <c:pt idx="151">
                  <c:v>182.10223199999999</c:v>
                </c:pt>
              </c:numCache>
            </c:numRef>
          </c:val>
          <c:smooth val="0"/>
          <c:extLst>
            <c:ext xmlns:c16="http://schemas.microsoft.com/office/drawing/2014/chart" uri="{C3380CC4-5D6E-409C-BE32-E72D297353CC}">
              <c16:uniqueId val="{00000002-C12C-4992-B916-EC85F42D0DA1}"/>
            </c:ext>
          </c:extLst>
        </c:ser>
        <c:ser>
          <c:idx val="3"/>
          <c:order val="3"/>
          <c:tx>
            <c:strRef>
              <c:f>[报告图表.xlsx]标题超预期!$E$1</c:f>
              <c:strCache>
                <c:ptCount val="1"/>
                <c:pt idx="0">
                  <c:v> 收盘价 </c:v>
                </c:pt>
              </c:strCache>
            </c:strRef>
          </c:tx>
          <c:spPr>
            <a:ln w="19050" cap="rnd">
              <a:noFill/>
              <a:round/>
            </a:ln>
            <a:effectLst/>
          </c:spPr>
          <c:marker>
            <c:symbol val="none"/>
          </c:marker>
          <c:cat>
            <c:numRef>
              <c:f>[报告图表.xlsx]标题超预期!$A$2:$A$153</c:f>
              <c:numCache>
                <c:formatCode>yyyy\-mm\-dd</c:formatCode>
                <c:ptCount val="152"/>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numCache>
            </c:numRef>
          </c:cat>
          <c:val>
            <c:numRef>
              <c:f>[报告图表.xlsx]标题超预期!$E$2:$E$153</c:f>
              <c:numCache>
                <c:formatCode>_ * #,##0_ ;_ * \-#,##0_ ;_ * "-"??_ ;_ @_ </c:formatCode>
                <c:ptCount val="152"/>
                <c:pt idx="0">
                  <c:v>70.81</c:v>
                </c:pt>
                <c:pt idx="1">
                  <c:v>69.44</c:v>
                </c:pt>
                <c:pt idx="2">
                  <c:v>67.930000000000007</c:v>
                </c:pt>
                <c:pt idx="3">
                  <c:v>68.099999999999994</c:v>
                </c:pt>
                <c:pt idx="4">
                  <c:v>65.900000000000006</c:v>
                </c:pt>
                <c:pt idx="5">
                  <c:v>66.62</c:v>
                </c:pt>
                <c:pt idx="6">
                  <c:v>67.349999999999994</c:v>
                </c:pt>
                <c:pt idx="7">
                  <c:v>67.58</c:v>
                </c:pt>
                <c:pt idx="8">
                  <c:v>68.86</c:v>
                </c:pt>
                <c:pt idx="9">
                  <c:v>68.78</c:v>
                </c:pt>
                <c:pt idx="10">
                  <c:v>66.92</c:v>
                </c:pt>
                <c:pt idx="11">
                  <c:v>66.680000000000007</c:v>
                </c:pt>
                <c:pt idx="12">
                  <c:v>66.14</c:v>
                </c:pt>
                <c:pt idx="13">
                  <c:v>64.099999999999994</c:v>
                </c:pt>
                <c:pt idx="14">
                  <c:v>63.41</c:v>
                </c:pt>
                <c:pt idx="15">
                  <c:v>60.12</c:v>
                </c:pt>
                <c:pt idx="16">
                  <c:v>54.11</c:v>
                </c:pt>
                <c:pt idx="17">
                  <c:v>54.98</c:v>
                </c:pt>
                <c:pt idx="18">
                  <c:v>55.77</c:v>
                </c:pt>
                <c:pt idx="19">
                  <c:v>59.29</c:v>
                </c:pt>
                <c:pt idx="20">
                  <c:v>58.96</c:v>
                </c:pt>
                <c:pt idx="21">
                  <c:v>61.13</c:v>
                </c:pt>
                <c:pt idx="22">
                  <c:v>60.71</c:v>
                </c:pt>
                <c:pt idx="23">
                  <c:v>61.52</c:v>
                </c:pt>
                <c:pt idx="24">
                  <c:v>62</c:v>
                </c:pt>
                <c:pt idx="25">
                  <c:v>60.92</c:v>
                </c:pt>
                <c:pt idx="26">
                  <c:v>62.16</c:v>
                </c:pt>
                <c:pt idx="27">
                  <c:v>65.5</c:v>
                </c:pt>
                <c:pt idx="28">
                  <c:v>65.569999999999993</c:v>
                </c:pt>
                <c:pt idx="29">
                  <c:v>66.819999999999993</c:v>
                </c:pt>
                <c:pt idx="30">
                  <c:v>66.53</c:v>
                </c:pt>
                <c:pt idx="31">
                  <c:v>68.260000000000005</c:v>
                </c:pt>
                <c:pt idx="32">
                  <c:v>75.09</c:v>
                </c:pt>
                <c:pt idx="33">
                  <c:v>75.64</c:v>
                </c:pt>
                <c:pt idx="34">
                  <c:v>78.14</c:v>
                </c:pt>
                <c:pt idx="35">
                  <c:v>74.69</c:v>
                </c:pt>
                <c:pt idx="36">
                  <c:v>82.16</c:v>
                </c:pt>
                <c:pt idx="37">
                  <c:v>80</c:v>
                </c:pt>
                <c:pt idx="38">
                  <c:v>81.05</c:v>
                </c:pt>
                <c:pt idx="39">
                  <c:v>81.290000000000006</c:v>
                </c:pt>
                <c:pt idx="40">
                  <c:v>79.94</c:v>
                </c:pt>
                <c:pt idx="41">
                  <c:v>79.650000000000006</c:v>
                </c:pt>
                <c:pt idx="42">
                  <c:v>83.6</c:v>
                </c:pt>
                <c:pt idx="43">
                  <c:v>81.650000000000006</c:v>
                </c:pt>
                <c:pt idx="44">
                  <c:v>78.95</c:v>
                </c:pt>
                <c:pt idx="45">
                  <c:v>78.28</c:v>
                </c:pt>
                <c:pt idx="46">
                  <c:v>74.900000000000006</c:v>
                </c:pt>
                <c:pt idx="47">
                  <c:v>76.45</c:v>
                </c:pt>
                <c:pt idx="48">
                  <c:v>73.45</c:v>
                </c:pt>
                <c:pt idx="49">
                  <c:v>74.02</c:v>
                </c:pt>
                <c:pt idx="50">
                  <c:v>77.05</c:v>
                </c:pt>
                <c:pt idx="51">
                  <c:v>73.900000000000006</c:v>
                </c:pt>
                <c:pt idx="52">
                  <c:v>81.290000000000006</c:v>
                </c:pt>
                <c:pt idx="53">
                  <c:v>86.98</c:v>
                </c:pt>
                <c:pt idx="54">
                  <c:v>85.47</c:v>
                </c:pt>
                <c:pt idx="55">
                  <c:v>84.19</c:v>
                </c:pt>
                <c:pt idx="56">
                  <c:v>84.95</c:v>
                </c:pt>
                <c:pt idx="57">
                  <c:v>83.9</c:v>
                </c:pt>
                <c:pt idx="58">
                  <c:v>83.78</c:v>
                </c:pt>
                <c:pt idx="59">
                  <c:v>84.71</c:v>
                </c:pt>
                <c:pt idx="60">
                  <c:v>77.540000000000006</c:v>
                </c:pt>
                <c:pt idx="61">
                  <c:v>76.5</c:v>
                </c:pt>
                <c:pt idx="62">
                  <c:v>77</c:v>
                </c:pt>
                <c:pt idx="63">
                  <c:v>77.17</c:v>
                </c:pt>
                <c:pt idx="64">
                  <c:v>76.040000000000006</c:v>
                </c:pt>
                <c:pt idx="65">
                  <c:v>75.91</c:v>
                </c:pt>
                <c:pt idx="66">
                  <c:v>83.5</c:v>
                </c:pt>
                <c:pt idx="67">
                  <c:v>85.2</c:v>
                </c:pt>
                <c:pt idx="68">
                  <c:v>90.3</c:v>
                </c:pt>
                <c:pt idx="69">
                  <c:v>89.03</c:v>
                </c:pt>
                <c:pt idx="70">
                  <c:v>92.48</c:v>
                </c:pt>
                <c:pt idx="71">
                  <c:v>91.71</c:v>
                </c:pt>
                <c:pt idx="72">
                  <c:v>92.4</c:v>
                </c:pt>
                <c:pt idx="73">
                  <c:v>92.98</c:v>
                </c:pt>
                <c:pt idx="74">
                  <c:v>92.95</c:v>
                </c:pt>
                <c:pt idx="75">
                  <c:v>102.25</c:v>
                </c:pt>
                <c:pt idx="76">
                  <c:v>106.88</c:v>
                </c:pt>
                <c:pt idx="77">
                  <c:v>103.5</c:v>
                </c:pt>
                <c:pt idx="78">
                  <c:v>101.3</c:v>
                </c:pt>
                <c:pt idx="79">
                  <c:v>101.7</c:v>
                </c:pt>
                <c:pt idx="80">
                  <c:v>101.39</c:v>
                </c:pt>
                <c:pt idx="81">
                  <c:v>107.13</c:v>
                </c:pt>
                <c:pt idx="82">
                  <c:v>107.77</c:v>
                </c:pt>
                <c:pt idx="83">
                  <c:v>116.87</c:v>
                </c:pt>
                <c:pt idx="84">
                  <c:v>120.67</c:v>
                </c:pt>
                <c:pt idx="85">
                  <c:v>119.1</c:v>
                </c:pt>
                <c:pt idx="86">
                  <c:v>117.6</c:v>
                </c:pt>
                <c:pt idx="87">
                  <c:v>121.77</c:v>
                </c:pt>
                <c:pt idx="88">
                  <c:v>121.05</c:v>
                </c:pt>
                <c:pt idx="89">
                  <c:v>116.6</c:v>
                </c:pt>
                <c:pt idx="90">
                  <c:v>112.45</c:v>
                </c:pt>
                <c:pt idx="91">
                  <c:v>111.85</c:v>
                </c:pt>
                <c:pt idx="92">
                  <c:v>117.27</c:v>
                </c:pt>
                <c:pt idx="93">
                  <c:v>124.35</c:v>
                </c:pt>
                <c:pt idx="94">
                  <c:v>125.2</c:v>
                </c:pt>
                <c:pt idx="95">
                  <c:v>125</c:v>
                </c:pt>
                <c:pt idx="96">
                  <c:v>130</c:v>
                </c:pt>
                <c:pt idx="97">
                  <c:v>139.07</c:v>
                </c:pt>
                <c:pt idx="98">
                  <c:v>131.62</c:v>
                </c:pt>
                <c:pt idx="99">
                  <c:v>131.75</c:v>
                </c:pt>
                <c:pt idx="100">
                  <c:v>134</c:v>
                </c:pt>
                <c:pt idx="101">
                  <c:v>132.38</c:v>
                </c:pt>
                <c:pt idx="102">
                  <c:v>127.8</c:v>
                </c:pt>
                <c:pt idx="103">
                  <c:v>130</c:v>
                </c:pt>
                <c:pt idx="104">
                  <c:v>135.26658599999999</c:v>
                </c:pt>
                <c:pt idx="105">
                  <c:v>131.00879999999998</c:v>
                </c:pt>
                <c:pt idx="106">
                  <c:v>130.87779119999999</c:v>
                </c:pt>
                <c:pt idx="107">
                  <c:v>133.66827863999998</c:v>
                </c:pt>
                <c:pt idx="108">
                  <c:v>147.03117624000001</c:v>
                </c:pt>
                <c:pt idx="109">
                  <c:v>149.78236103999998</c:v>
                </c:pt>
                <c:pt idx="110">
                  <c:v>145.52457504</c:v>
                </c:pt>
                <c:pt idx="111">
                  <c:v>156.227994</c:v>
                </c:pt>
                <c:pt idx="112">
                  <c:v>161.00981519999999</c:v>
                </c:pt>
                <c:pt idx="113">
                  <c:v>161.18012664</c:v>
                </c:pt>
                <c:pt idx="114">
                  <c:v>161.14082399999998</c:v>
                </c:pt>
                <c:pt idx="115">
                  <c:v>158.83506911999999</c:v>
                </c:pt>
                <c:pt idx="116">
                  <c:v>161.14082399999998</c:v>
                </c:pt>
                <c:pt idx="117">
                  <c:v>169.001352</c:v>
                </c:pt>
                <c:pt idx="118">
                  <c:v>158.23242863999999</c:v>
                </c:pt>
                <c:pt idx="119">
                  <c:v>151.94400623999999</c:v>
                </c:pt>
                <c:pt idx="120">
                  <c:v>148.76049239999998</c:v>
                </c:pt>
                <c:pt idx="121">
                  <c:v>155.10131831999999</c:v>
                </c:pt>
                <c:pt idx="122">
                  <c:v>155.245428</c:v>
                </c:pt>
                <c:pt idx="123">
                  <c:v>157.15815647999997</c:v>
                </c:pt>
                <c:pt idx="124">
                  <c:v>160.30236768</c:v>
                </c:pt>
                <c:pt idx="125">
                  <c:v>162.83083751999999</c:v>
                </c:pt>
                <c:pt idx="126">
                  <c:v>179.11523136</c:v>
                </c:pt>
                <c:pt idx="127">
                  <c:v>195.51753312</c:v>
                </c:pt>
                <c:pt idx="128">
                  <c:v>182.69177159999998</c:v>
                </c:pt>
                <c:pt idx="129">
                  <c:v>200.96749919999999</c:v>
                </c:pt>
                <c:pt idx="130">
                  <c:v>204.39992975999999</c:v>
                </c:pt>
                <c:pt idx="131">
                  <c:v>200.44346399999998</c:v>
                </c:pt>
                <c:pt idx="132">
                  <c:v>199.26438479999999</c:v>
                </c:pt>
                <c:pt idx="133">
                  <c:v>212.40456743999999</c:v>
                </c:pt>
                <c:pt idx="134">
                  <c:v>191.16804095999998</c:v>
                </c:pt>
                <c:pt idx="135">
                  <c:v>194.46946272</c:v>
                </c:pt>
                <c:pt idx="136">
                  <c:v>200.41726223999999</c:v>
                </c:pt>
                <c:pt idx="137">
                  <c:v>201.49153440000001</c:v>
                </c:pt>
                <c:pt idx="138">
                  <c:v>193.25108087999999</c:v>
                </c:pt>
                <c:pt idx="139">
                  <c:v>197.95429679999998</c:v>
                </c:pt>
                <c:pt idx="140">
                  <c:v>196.67041055999999</c:v>
                </c:pt>
                <c:pt idx="141">
                  <c:v>198.5438364</c:v>
                </c:pt>
                <c:pt idx="142">
                  <c:v>206.62707935999998</c:v>
                </c:pt>
                <c:pt idx="143">
                  <c:v>199.06787159999996</c:v>
                </c:pt>
                <c:pt idx="144">
                  <c:v>198.08530559999997</c:v>
                </c:pt>
                <c:pt idx="145">
                  <c:v>193.15937471999999</c:v>
                </c:pt>
                <c:pt idx="146">
                  <c:v>190.65710663999999</c:v>
                </c:pt>
                <c:pt idx="147">
                  <c:v>180.26810879999999</c:v>
                </c:pt>
                <c:pt idx="148">
                  <c:v>176.87498087999998</c:v>
                </c:pt>
                <c:pt idx="149">
                  <c:v>182.08913111999999</c:v>
                </c:pt>
                <c:pt idx="150">
                  <c:v>183.17650415999998</c:v>
                </c:pt>
                <c:pt idx="151">
                  <c:v>187.73561040000001</c:v>
                </c:pt>
              </c:numCache>
            </c:numRef>
          </c:val>
          <c:smooth val="0"/>
          <c:extLst>
            <c:ext xmlns:c16="http://schemas.microsoft.com/office/drawing/2014/chart" uri="{C3380CC4-5D6E-409C-BE32-E72D297353CC}">
              <c16:uniqueId val="{00000003-C12C-4992-B916-EC85F42D0DA1}"/>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64344504"/>
        <c:axId val="1264340568"/>
      </c:stockChart>
      <c:catAx>
        <c:axId val="1264344504"/>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0568"/>
        <c:crosses val="autoZero"/>
        <c:auto val="0"/>
        <c:lblAlgn val="ctr"/>
        <c:lblOffset val="100"/>
        <c:noMultiLvlLbl val="0"/>
      </c:catAx>
      <c:valAx>
        <c:axId val="1264340568"/>
        <c:scaling>
          <c:orientation val="minMax"/>
          <c:max val="220"/>
          <c:min val="50"/>
        </c:scaling>
        <c:delete val="0"/>
        <c:axPos val="l"/>
        <c:majorGridlines>
          <c:spPr>
            <a:ln w="9525" cap="flat" cmpd="sng" algn="ctr">
              <a:solidFill>
                <a:schemeClr val="tx1">
                  <a:lumMod val="15000"/>
                  <a:lumOff val="85000"/>
                </a:schemeClr>
              </a:solidFill>
              <a:prstDash val="dash"/>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4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zh-CN"/>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[报告图表.xlsx]事件收益!$B$18</c:f>
              <c:strCache>
                <c:ptCount val="1"/>
                <c:pt idx="0">
                  <c:v>标题超预期</c:v>
                </c:pt>
              </c:strCache>
            </c:strRef>
          </c:tx>
          <c:spPr>
            <a:solidFill>
              <a:srgbClr val="054477"/>
            </a:solidFill>
            <a:ln w="19050">
              <a:noFill/>
            </a:ln>
            <a:effectLst/>
          </c:spPr>
          <c:invertIfNegative val="0"/>
          <c:cat>
            <c:numRef>
              <c:f>[报告图表.xlsx]事件收益!$A$19:$A$139</c:f>
              <c:numCache>
                <c:formatCode>General</c:formatCode>
                <c:ptCount val="121"/>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-36</c:v>
                </c:pt>
                <c:pt idx="25">
                  <c:v>-35</c:v>
                </c:pt>
                <c:pt idx="26">
                  <c:v>-34</c:v>
                </c:pt>
                <c:pt idx="27">
                  <c:v>-33</c:v>
                </c:pt>
                <c:pt idx="28">
                  <c:v>-32</c:v>
                </c:pt>
                <c:pt idx="29">
                  <c:v>-31</c:v>
                </c:pt>
                <c:pt idx="30">
                  <c:v>-30</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-1</c:v>
                </c:pt>
                <c:pt idx="60">
                  <c:v>0</c:v>
                </c:pt>
                <c:pt idx="61">
                  <c:v>1</c:v>
                </c:pt>
                <c:pt idx="62">
                  <c:v>2</c:v>
                </c:pt>
                <c:pt idx="63">
                  <c:v>3</c:v>
                </c:pt>
                <c:pt idx="64">
                  <c:v>4</c:v>
                </c:pt>
                <c:pt idx="65">
                  <c:v>5</c:v>
                </c:pt>
                <c:pt idx="66">
                  <c:v>6</c:v>
                </c:pt>
                <c:pt idx="67">
                  <c:v>7</c:v>
                </c:pt>
                <c:pt idx="68">
                  <c:v>8</c:v>
                </c:pt>
                <c:pt idx="69">
                  <c:v>9</c:v>
                </c:pt>
                <c:pt idx="70">
                  <c:v>10</c:v>
                </c:pt>
                <c:pt idx="71">
                  <c:v>11</c:v>
                </c:pt>
                <c:pt idx="72">
                  <c:v>12</c:v>
                </c:pt>
                <c:pt idx="73">
                  <c:v>13</c:v>
                </c:pt>
                <c:pt idx="74">
                  <c:v>14</c:v>
                </c:pt>
                <c:pt idx="75">
                  <c:v>15</c:v>
                </c:pt>
                <c:pt idx="76">
                  <c:v>16</c:v>
                </c:pt>
                <c:pt idx="77">
                  <c:v>17</c:v>
                </c:pt>
                <c:pt idx="78">
                  <c:v>18</c:v>
                </c:pt>
                <c:pt idx="79">
                  <c:v>19</c:v>
                </c:pt>
                <c:pt idx="80">
                  <c:v>20</c:v>
                </c:pt>
                <c:pt idx="81">
                  <c:v>21</c:v>
                </c:pt>
                <c:pt idx="82">
                  <c:v>22</c:v>
                </c:pt>
                <c:pt idx="83">
                  <c:v>23</c:v>
                </c:pt>
                <c:pt idx="84">
                  <c:v>24</c:v>
                </c:pt>
                <c:pt idx="85">
                  <c:v>25</c:v>
                </c:pt>
                <c:pt idx="86">
                  <c:v>26</c:v>
                </c:pt>
                <c:pt idx="87">
                  <c:v>27</c:v>
                </c:pt>
                <c:pt idx="88">
                  <c:v>28</c:v>
                </c:pt>
                <c:pt idx="89">
                  <c:v>29</c:v>
                </c:pt>
                <c:pt idx="90">
                  <c:v>30</c:v>
                </c:pt>
                <c:pt idx="91">
                  <c:v>31</c:v>
                </c:pt>
                <c:pt idx="92">
                  <c:v>32</c:v>
                </c:pt>
                <c:pt idx="93">
                  <c:v>33</c:v>
                </c:pt>
                <c:pt idx="94">
                  <c:v>34</c:v>
                </c:pt>
                <c:pt idx="95">
                  <c:v>35</c:v>
                </c:pt>
                <c:pt idx="96">
                  <c:v>36</c:v>
                </c:pt>
                <c:pt idx="97">
                  <c:v>37</c:v>
                </c:pt>
                <c:pt idx="98">
                  <c:v>38</c:v>
                </c:pt>
                <c:pt idx="99">
                  <c:v>39</c:v>
                </c:pt>
                <c:pt idx="100">
                  <c:v>40</c:v>
                </c:pt>
                <c:pt idx="101">
                  <c:v>41</c:v>
                </c:pt>
                <c:pt idx="102">
                  <c:v>42</c:v>
                </c:pt>
                <c:pt idx="103">
                  <c:v>43</c:v>
                </c:pt>
                <c:pt idx="104">
                  <c:v>44</c:v>
                </c:pt>
                <c:pt idx="105">
                  <c:v>45</c:v>
                </c:pt>
                <c:pt idx="106">
                  <c:v>46</c:v>
                </c:pt>
                <c:pt idx="107">
                  <c:v>47</c:v>
                </c:pt>
                <c:pt idx="108">
                  <c:v>48</c:v>
                </c:pt>
                <c:pt idx="109">
                  <c:v>49</c:v>
                </c:pt>
                <c:pt idx="110">
                  <c:v>50</c:v>
                </c:pt>
                <c:pt idx="111">
                  <c:v>51</c:v>
                </c:pt>
                <c:pt idx="112">
                  <c:v>52</c:v>
                </c:pt>
                <c:pt idx="113">
                  <c:v>53</c:v>
                </c:pt>
                <c:pt idx="114">
                  <c:v>54</c:v>
                </c:pt>
                <c:pt idx="115">
                  <c:v>55</c:v>
                </c:pt>
                <c:pt idx="116">
                  <c:v>56</c:v>
                </c:pt>
                <c:pt idx="117">
                  <c:v>57</c:v>
                </c:pt>
                <c:pt idx="118">
                  <c:v>58</c:v>
                </c:pt>
                <c:pt idx="119">
                  <c:v>59</c:v>
                </c:pt>
                <c:pt idx="120">
                  <c:v>60</c:v>
                </c:pt>
              </c:numCache>
            </c:numRef>
          </c:cat>
          <c:val>
            <c:numRef>
              <c:f>[报告图表.xlsx]事件收益!$B$19:$B$139</c:f>
              <c:numCache>
                <c:formatCode>0%</c:formatCode>
                <c:ptCount val="121"/>
                <c:pt idx="0">
                  <c:v>8.7276183068752206E-2</c:v>
                </c:pt>
                <c:pt idx="1">
                  <c:v>8.5161365568637806E-2</c:v>
                </c:pt>
                <c:pt idx="2">
                  <c:v>8.33605676889419E-2</c:v>
                </c:pt>
                <c:pt idx="3">
                  <c:v>8.2652136683463995E-2</c:v>
                </c:pt>
                <c:pt idx="4">
                  <c:v>8.1697300076484597E-2</c:v>
                </c:pt>
                <c:pt idx="5">
                  <c:v>8.0288447439670493E-2</c:v>
                </c:pt>
                <c:pt idx="6">
                  <c:v>7.88280144333839E-2</c:v>
                </c:pt>
                <c:pt idx="7">
                  <c:v>7.7664017677307101E-2</c:v>
                </c:pt>
                <c:pt idx="8">
                  <c:v>7.6710544526576996E-2</c:v>
                </c:pt>
                <c:pt idx="9">
                  <c:v>7.5576700270175906E-2</c:v>
                </c:pt>
                <c:pt idx="10">
                  <c:v>7.4401289224624606E-2</c:v>
                </c:pt>
                <c:pt idx="11">
                  <c:v>7.3467463254928506E-2</c:v>
                </c:pt>
                <c:pt idx="12">
                  <c:v>7.2623625397682107E-2</c:v>
                </c:pt>
                <c:pt idx="13">
                  <c:v>7.1395352482795701E-2</c:v>
                </c:pt>
                <c:pt idx="14">
                  <c:v>7.0342451333999606E-2</c:v>
                </c:pt>
                <c:pt idx="15">
                  <c:v>6.8852320313453605E-2</c:v>
                </c:pt>
                <c:pt idx="16">
                  <c:v>6.8305857479572296E-2</c:v>
                </c:pt>
                <c:pt idx="17">
                  <c:v>6.7568339407444E-2</c:v>
                </c:pt>
                <c:pt idx="18">
                  <c:v>6.6257506608962999E-2</c:v>
                </c:pt>
                <c:pt idx="19">
                  <c:v>6.53881356120109E-2</c:v>
                </c:pt>
                <c:pt idx="20">
                  <c:v>6.4184293150901794E-2</c:v>
                </c:pt>
                <c:pt idx="21">
                  <c:v>6.3188046216964694E-2</c:v>
                </c:pt>
                <c:pt idx="22">
                  <c:v>6.2513522803783403E-2</c:v>
                </c:pt>
                <c:pt idx="23">
                  <c:v>6.1478532850742298E-2</c:v>
                </c:pt>
                <c:pt idx="24">
                  <c:v>6.05561025440692E-2</c:v>
                </c:pt>
                <c:pt idx="25">
                  <c:v>5.9197273105382898E-2</c:v>
                </c:pt>
                <c:pt idx="26">
                  <c:v>5.7619202882051399E-2</c:v>
                </c:pt>
                <c:pt idx="27">
                  <c:v>5.71373663842678E-2</c:v>
                </c:pt>
                <c:pt idx="28">
                  <c:v>5.7106759399175602E-2</c:v>
                </c:pt>
                <c:pt idx="29">
                  <c:v>5.6439358741044998E-2</c:v>
                </c:pt>
                <c:pt idx="30">
                  <c:v>5.5273208767175598E-2</c:v>
                </c:pt>
                <c:pt idx="31">
                  <c:v>5.4397452622651998E-2</c:v>
                </c:pt>
                <c:pt idx="32">
                  <c:v>5.2989915013313203E-2</c:v>
                </c:pt>
                <c:pt idx="33">
                  <c:v>5.2135244011878898E-2</c:v>
                </c:pt>
                <c:pt idx="34">
                  <c:v>5.1084619015455197E-2</c:v>
                </c:pt>
                <c:pt idx="35">
                  <c:v>5.0149694085121099E-2</c:v>
                </c:pt>
                <c:pt idx="36">
                  <c:v>4.8933017998933702E-2</c:v>
                </c:pt>
                <c:pt idx="37">
                  <c:v>4.7380145639181102E-2</c:v>
                </c:pt>
                <c:pt idx="38">
                  <c:v>4.5959249138832002E-2</c:v>
                </c:pt>
                <c:pt idx="39">
                  <c:v>4.4792644679546301E-2</c:v>
                </c:pt>
                <c:pt idx="40">
                  <c:v>4.4243626296520198E-2</c:v>
                </c:pt>
                <c:pt idx="41">
                  <c:v>4.3163761496543801E-2</c:v>
                </c:pt>
                <c:pt idx="42">
                  <c:v>4.2258445173501899E-2</c:v>
                </c:pt>
                <c:pt idx="43">
                  <c:v>4.1569709777831997E-2</c:v>
                </c:pt>
                <c:pt idx="44">
                  <c:v>4.0807131677865899E-2</c:v>
                </c:pt>
                <c:pt idx="45">
                  <c:v>3.9255183190107297E-2</c:v>
                </c:pt>
                <c:pt idx="46">
                  <c:v>3.78422811627388E-2</c:v>
                </c:pt>
                <c:pt idx="47">
                  <c:v>3.6018498241901398E-2</c:v>
                </c:pt>
                <c:pt idx="48">
                  <c:v>3.4291598945855997E-2</c:v>
                </c:pt>
                <c:pt idx="49">
                  <c:v>3.3049713820218998E-2</c:v>
                </c:pt>
                <c:pt idx="50">
                  <c:v>3.11635714024305E-2</c:v>
                </c:pt>
                <c:pt idx="51">
                  <c:v>2.93620396405458E-2</c:v>
                </c:pt>
                <c:pt idx="52">
                  <c:v>2.75584291666746E-2</c:v>
                </c:pt>
                <c:pt idx="53">
                  <c:v>2.6475070044398301E-2</c:v>
                </c:pt>
                <c:pt idx="54">
                  <c:v>2.4667562916874799E-2</c:v>
                </c:pt>
                <c:pt idx="55">
                  <c:v>2.3163927718997002E-2</c:v>
                </c:pt>
                <c:pt idx="56">
                  <c:v>2.1033596247434599E-2</c:v>
                </c:pt>
                <c:pt idx="57">
                  <c:v>1.9269254058599399E-2</c:v>
                </c:pt>
                <c:pt idx="58">
                  <c:v>1.6276724636554701E-2</c:v>
                </c:pt>
                <c:pt idx="59">
                  <c:v>1.1405923403799499E-2</c:v>
                </c:pt>
                <c:pt idx="60">
                  <c:v>0</c:v>
                </c:pt>
                <c:pt idx="61">
                  <c:v>9.2597547918558103E-3</c:v>
                </c:pt>
                <c:pt idx="62">
                  <c:v>1.33961252868175E-2</c:v>
                </c:pt>
                <c:pt idx="63">
                  <c:v>1.49200530722737E-2</c:v>
                </c:pt>
                <c:pt idx="64">
                  <c:v>1.5936911106109598E-2</c:v>
                </c:pt>
                <c:pt idx="65">
                  <c:v>1.7116500064730599E-2</c:v>
                </c:pt>
                <c:pt idx="66">
                  <c:v>1.7950909212231601E-2</c:v>
                </c:pt>
                <c:pt idx="67">
                  <c:v>1.8343200907111099E-2</c:v>
                </c:pt>
                <c:pt idx="68">
                  <c:v>1.90627202391624E-2</c:v>
                </c:pt>
                <c:pt idx="69">
                  <c:v>1.97283700108528E-2</c:v>
                </c:pt>
                <c:pt idx="70">
                  <c:v>2.02658995985984E-2</c:v>
                </c:pt>
                <c:pt idx="71">
                  <c:v>2.0585073158144899E-2</c:v>
                </c:pt>
                <c:pt idx="72">
                  <c:v>2.1689226850867199E-2</c:v>
                </c:pt>
                <c:pt idx="73">
                  <c:v>2.28219646960496E-2</c:v>
                </c:pt>
                <c:pt idx="74">
                  <c:v>2.33124569058418E-2</c:v>
                </c:pt>
                <c:pt idx="75">
                  <c:v>2.3781016469001701E-2</c:v>
                </c:pt>
                <c:pt idx="76">
                  <c:v>2.41467673331499E-2</c:v>
                </c:pt>
                <c:pt idx="77">
                  <c:v>2.54140011966228E-2</c:v>
                </c:pt>
                <c:pt idx="78">
                  <c:v>2.57727541029453E-2</c:v>
                </c:pt>
                <c:pt idx="79">
                  <c:v>2.6673719286918599E-2</c:v>
                </c:pt>
                <c:pt idx="80">
                  <c:v>2.7321783825755099E-2</c:v>
                </c:pt>
                <c:pt idx="81">
                  <c:v>2.79898326843976E-2</c:v>
                </c:pt>
                <c:pt idx="82">
                  <c:v>2.8623010963201499E-2</c:v>
                </c:pt>
                <c:pt idx="83">
                  <c:v>2.9053457081317902E-2</c:v>
                </c:pt>
                <c:pt idx="84">
                  <c:v>2.95774191617965E-2</c:v>
                </c:pt>
                <c:pt idx="85">
                  <c:v>3.12631540000438E-2</c:v>
                </c:pt>
                <c:pt idx="86">
                  <c:v>3.1965121626853901E-2</c:v>
                </c:pt>
                <c:pt idx="87">
                  <c:v>3.28852869570255E-2</c:v>
                </c:pt>
                <c:pt idx="88">
                  <c:v>3.3667929470539003E-2</c:v>
                </c:pt>
                <c:pt idx="89">
                  <c:v>3.4438639879226601E-2</c:v>
                </c:pt>
                <c:pt idx="90">
                  <c:v>3.4807365387678098E-2</c:v>
                </c:pt>
                <c:pt idx="91">
                  <c:v>3.5440444946289E-2</c:v>
                </c:pt>
                <c:pt idx="92">
                  <c:v>3.5700272768735802E-2</c:v>
                </c:pt>
                <c:pt idx="93">
                  <c:v>3.6229111254215199E-2</c:v>
                </c:pt>
                <c:pt idx="94">
                  <c:v>3.67701575160026E-2</c:v>
                </c:pt>
                <c:pt idx="95">
                  <c:v>3.7516705691814402E-2</c:v>
                </c:pt>
                <c:pt idx="96">
                  <c:v>3.8291245698928798E-2</c:v>
                </c:pt>
                <c:pt idx="97">
                  <c:v>3.9253942668437902E-2</c:v>
                </c:pt>
                <c:pt idx="98">
                  <c:v>4.0513087064027703E-2</c:v>
                </c:pt>
                <c:pt idx="99">
                  <c:v>4.2287450283765703E-2</c:v>
                </c:pt>
                <c:pt idx="100">
                  <c:v>4.3534629046916899E-2</c:v>
                </c:pt>
                <c:pt idx="101">
                  <c:v>4.4314432889223099E-2</c:v>
                </c:pt>
                <c:pt idx="102">
                  <c:v>4.5022670179605401E-2</c:v>
                </c:pt>
                <c:pt idx="103">
                  <c:v>4.6332776546478202E-2</c:v>
                </c:pt>
                <c:pt idx="104">
                  <c:v>4.7460347414016703E-2</c:v>
                </c:pt>
                <c:pt idx="105">
                  <c:v>4.7590531408786697E-2</c:v>
                </c:pt>
                <c:pt idx="106">
                  <c:v>4.8835195600986397E-2</c:v>
                </c:pt>
                <c:pt idx="107">
                  <c:v>4.9741599708795499E-2</c:v>
                </c:pt>
                <c:pt idx="108">
                  <c:v>5.0908751785755102E-2</c:v>
                </c:pt>
                <c:pt idx="109">
                  <c:v>5.2091546356678002E-2</c:v>
                </c:pt>
                <c:pt idx="110">
                  <c:v>5.2676238119602203E-2</c:v>
                </c:pt>
                <c:pt idx="111">
                  <c:v>5.4156892001628799E-2</c:v>
                </c:pt>
                <c:pt idx="112">
                  <c:v>5.5363152176141697E-2</c:v>
                </c:pt>
                <c:pt idx="113">
                  <c:v>5.5322024971246699E-2</c:v>
                </c:pt>
                <c:pt idx="114">
                  <c:v>5.52193783223629E-2</c:v>
                </c:pt>
                <c:pt idx="115">
                  <c:v>5.6550297886133097E-2</c:v>
                </c:pt>
                <c:pt idx="116">
                  <c:v>5.8003213256597498E-2</c:v>
                </c:pt>
                <c:pt idx="117">
                  <c:v>5.9922732412814997E-2</c:v>
                </c:pt>
                <c:pt idx="118">
                  <c:v>6.0064259916543898E-2</c:v>
                </c:pt>
                <c:pt idx="119">
                  <c:v>6.1184313148260103E-2</c:v>
                </c:pt>
                <c:pt idx="120">
                  <c:v>6.1995990574359797E-2</c:v>
                </c:pt>
              </c:numCache>
            </c:numRef>
          </c:val>
          <c:extLst>
            <c:ext xmlns:c16="http://schemas.microsoft.com/office/drawing/2014/chart" uri="{C3380CC4-5D6E-409C-BE32-E72D297353CC}">
              <c16:uniqueId val="{00000000-C898-4556-873E-6F0B701DDEE9}"/>
            </c:ext>
          </c:extLst>
        </c:ser>
        <c:dLbls>
          <c:showLegendKey val="0"/>
          <c:showVal val="0"/>
          <c:showCatName val="0"/>
          <c:showSerName val="0"/>
          <c:showPercent val="0"/>
          <c:showBubbleSize val="0"/>
        </c:dLbls>
        <c:gapWidth val="150"/>
        <c:axId val="1191995032"/>
        <c:axId val="1192001264"/>
      </c:barChart>
      <c:catAx>
        <c:axId val="119199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2001264"/>
        <c:crosses val="autoZero"/>
        <c:auto val="1"/>
        <c:lblAlgn val="ctr"/>
        <c:lblOffset val="100"/>
        <c:noMultiLvlLbl val="0"/>
      </c:catAx>
      <c:valAx>
        <c:axId val="1192001264"/>
        <c:scaling>
          <c:orientation val="minMax"/>
          <c:max val="9.0000000000000024E-2"/>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199503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900"/>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[报告图表.xlsx]摘要超预期!$B$1</c:f>
              <c:strCache>
                <c:ptCount val="1"/>
                <c:pt idx="0">
                  <c:v> 开盘价 </c:v>
                </c:pt>
              </c:strCache>
            </c:strRef>
          </c:tx>
          <c:spPr>
            <a:ln w="19050" cap="rnd">
              <a:noFill/>
              <a:round/>
            </a:ln>
            <a:effectLst/>
          </c:spPr>
          <c:marker>
            <c:symbol val="none"/>
          </c:marker>
          <c:cat>
            <c:numRef>
              <c:f>[报告图表.xlsx]摘要超预期!$A$2:$A$161</c:f>
              <c:numCache>
                <c:formatCode>yyyy\-mm\-dd</c:formatCode>
                <c:ptCount val="160"/>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pt idx="152">
                  <c:v>44062</c:v>
                </c:pt>
                <c:pt idx="153">
                  <c:v>44063</c:v>
                </c:pt>
                <c:pt idx="154">
                  <c:v>44064</c:v>
                </c:pt>
                <c:pt idx="155">
                  <c:v>44067</c:v>
                </c:pt>
                <c:pt idx="156">
                  <c:v>44068</c:v>
                </c:pt>
                <c:pt idx="157">
                  <c:v>44069</c:v>
                </c:pt>
                <c:pt idx="158">
                  <c:v>44070</c:v>
                </c:pt>
                <c:pt idx="159">
                  <c:v>44071</c:v>
                </c:pt>
              </c:numCache>
            </c:numRef>
          </c:cat>
          <c:val>
            <c:numRef>
              <c:f>[报告图表.xlsx]摘要超预期!$B$2:$B$161</c:f>
              <c:numCache>
                <c:formatCode>_ * #,##0_ ;_ * \-#,##0_ ;_ * "-"??_ ;_ @_ </c:formatCode>
                <c:ptCount val="160"/>
                <c:pt idx="0">
                  <c:v>19.880753339999998</c:v>
                </c:pt>
                <c:pt idx="1">
                  <c:v>20.26138632</c:v>
                </c:pt>
                <c:pt idx="2">
                  <c:v>20.934813900000002</c:v>
                </c:pt>
                <c:pt idx="3">
                  <c:v>21.31544688</c:v>
                </c:pt>
                <c:pt idx="4">
                  <c:v>20.90553444</c:v>
                </c:pt>
                <c:pt idx="5">
                  <c:v>20.583460380000002</c:v>
                </c:pt>
                <c:pt idx="6">
                  <c:v>20.495622000000001</c:v>
                </c:pt>
                <c:pt idx="7">
                  <c:v>20.993372819999998</c:v>
                </c:pt>
                <c:pt idx="8">
                  <c:v>22.398786900000001</c:v>
                </c:pt>
                <c:pt idx="9">
                  <c:v>23.833480440000002</c:v>
                </c:pt>
                <c:pt idx="10">
                  <c:v>22.925817179999999</c:v>
                </c:pt>
                <c:pt idx="11">
                  <c:v>22.574463659999999</c:v>
                </c:pt>
                <c:pt idx="12">
                  <c:v>22.36950744</c:v>
                </c:pt>
                <c:pt idx="13">
                  <c:v>22.486625279999998</c:v>
                </c:pt>
                <c:pt idx="14">
                  <c:v>21.6668004</c:v>
                </c:pt>
                <c:pt idx="15">
                  <c:v>21.578962019999999</c:v>
                </c:pt>
                <c:pt idx="16">
                  <c:v>18.826692779999998</c:v>
                </c:pt>
                <c:pt idx="17">
                  <c:v>19.55867928</c:v>
                </c:pt>
                <c:pt idx="18">
                  <c:v>20.846975520000001</c:v>
                </c:pt>
                <c:pt idx="19">
                  <c:v>20.583460380000002</c:v>
                </c:pt>
                <c:pt idx="20">
                  <c:v>20.642019299999998</c:v>
                </c:pt>
                <c:pt idx="21">
                  <c:v>20.437063080000001</c:v>
                </c:pt>
                <c:pt idx="22">
                  <c:v>22.193830680000001</c:v>
                </c:pt>
                <c:pt idx="23">
                  <c:v>22.36950744</c:v>
                </c:pt>
                <c:pt idx="24">
                  <c:v>23.130773399999999</c:v>
                </c:pt>
                <c:pt idx="25">
                  <c:v>24.096995580000002</c:v>
                </c:pt>
                <c:pt idx="26">
                  <c:v>23.394288540000002</c:v>
                </c:pt>
                <c:pt idx="27">
                  <c:v>23.423568</c:v>
                </c:pt>
                <c:pt idx="28">
                  <c:v>23.16005286</c:v>
                </c:pt>
                <c:pt idx="29">
                  <c:v>23.042935019999998</c:v>
                </c:pt>
                <c:pt idx="30">
                  <c:v>23.130773399999999</c:v>
                </c:pt>
                <c:pt idx="31">
                  <c:v>22.72086096</c:v>
                </c:pt>
                <c:pt idx="32">
                  <c:v>22.252389599999997</c:v>
                </c:pt>
                <c:pt idx="33">
                  <c:v>22.01815392</c:v>
                </c:pt>
                <c:pt idx="34">
                  <c:v>21.901036080000001</c:v>
                </c:pt>
                <c:pt idx="35">
                  <c:v>21.46184418</c:v>
                </c:pt>
                <c:pt idx="36">
                  <c:v>21.344726340000001</c:v>
                </c:pt>
                <c:pt idx="37">
                  <c:v>22.486625279999998</c:v>
                </c:pt>
                <c:pt idx="38">
                  <c:v>22.545184200000001</c:v>
                </c:pt>
                <c:pt idx="39">
                  <c:v>23.130773399999999</c:v>
                </c:pt>
                <c:pt idx="40">
                  <c:v>23.101493939999997</c:v>
                </c:pt>
                <c:pt idx="41">
                  <c:v>22.691581499999998</c:v>
                </c:pt>
                <c:pt idx="42">
                  <c:v>21.842477159999998</c:v>
                </c:pt>
                <c:pt idx="43">
                  <c:v>23.101493939999997</c:v>
                </c:pt>
                <c:pt idx="44">
                  <c:v>23.01365556</c:v>
                </c:pt>
                <c:pt idx="45">
                  <c:v>21.374005799999999</c:v>
                </c:pt>
                <c:pt idx="46">
                  <c:v>23.21861178</c:v>
                </c:pt>
                <c:pt idx="47">
                  <c:v>22.633022580000002</c:v>
                </c:pt>
                <c:pt idx="48">
                  <c:v>23.950598279999998</c:v>
                </c:pt>
                <c:pt idx="49">
                  <c:v>24.506908019999997</c:v>
                </c:pt>
                <c:pt idx="50">
                  <c:v>25.180335599999999</c:v>
                </c:pt>
                <c:pt idx="51">
                  <c:v>25.765924800000001</c:v>
                </c:pt>
                <c:pt idx="52">
                  <c:v>25.590248039999999</c:v>
                </c:pt>
                <c:pt idx="53">
                  <c:v>25.180335599999999</c:v>
                </c:pt>
                <c:pt idx="54">
                  <c:v>26.146557779999998</c:v>
                </c:pt>
                <c:pt idx="55">
                  <c:v>27.200618339999998</c:v>
                </c:pt>
                <c:pt idx="56">
                  <c:v>25.590248039999999</c:v>
                </c:pt>
                <c:pt idx="57">
                  <c:v>25.473130199999996</c:v>
                </c:pt>
                <c:pt idx="58">
                  <c:v>25.912322099999997</c:v>
                </c:pt>
                <c:pt idx="59">
                  <c:v>24.887540999999999</c:v>
                </c:pt>
                <c:pt idx="60">
                  <c:v>24.184833959999999</c:v>
                </c:pt>
                <c:pt idx="61">
                  <c:v>24.477628559999999</c:v>
                </c:pt>
                <c:pt idx="62">
                  <c:v>25.765924800000001</c:v>
                </c:pt>
                <c:pt idx="63">
                  <c:v>26.52719076</c:v>
                </c:pt>
                <c:pt idx="64">
                  <c:v>27.903325379999998</c:v>
                </c:pt>
                <c:pt idx="65">
                  <c:v>25.883042639999999</c:v>
                </c:pt>
                <c:pt idx="66">
                  <c:v>26.234396160000003</c:v>
                </c:pt>
                <c:pt idx="67">
                  <c:v>26.175837239999996</c:v>
                </c:pt>
                <c:pt idx="68">
                  <c:v>25.6195275</c:v>
                </c:pt>
                <c:pt idx="69">
                  <c:v>25.648806959999998</c:v>
                </c:pt>
                <c:pt idx="70">
                  <c:v>25.531689120000003</c:v>
                </c:pt>
                <c:pt idx="71">
                  <c:v>25.765924800000001</c:v>
                </c:pt>
                <c:pt idx="72">
                  <c:v>25.033938300000003</c:v>
                </c:pt>
                <c:pt idx="73">
                  <c:v>26.410072919999998</c:v>
                </c:pt>
                <c:pt idx="74">
                  <c:v>26.790705899999999</c:v>
                </c:pt>
                <c:pt idx="75">
                  <c:v>27.054221040000002</c:v>
                </c:pt>
                <c:pt idx="76">
                  <c:v>28.723150260000001</c:v>
                </c:pt>
                <c:pt idx="77">
                  <c:v>33.788496839999993</c:v>
                </c:pt>
                <c:pt idx="78">
                  <c:v>32.002449779999999</c:v>
                </c:pt>
                <c:pt idx="79">
                  <c:v>29.98216704</c:v>
                </c:pt>
                <c:pt idx="80">
                  <c:v>31.533978419999997</c:v>
                </c:pt>
                <c:pt idx="81">
                  <c:v>32.646597900000003</c:v>
                </c:pt>
                <c:pt idx="82">
                  <c:v>31.856052480000002</c:v>
                </c:pt>
                <c:pt idx="83">
                  <c:v>31.563257879999998</c:v>
                </c:pt>
                <c:pt idx="84">
                  <c:v>31.768214099999998</c:v>
                </c:pt>
                <c:pt idx="85">
                  <c:v>31.621816800000001</c:v>
                </c:pt>
                <c:pt idx="86">
                  <c:v>30.450638399999999</c:v>
                </c:pt>
                <c:pt idx="87">
                  <c:v>30.597035699999996</c:v>
                </c:pt>
                <c:pt idx="88">
                  <c:v>32.617318439999998</c:v>
                </c:pt>
                <c:pt idx="89">
                  <c:v>35.076793080000002</c:v>
                </c:pt>
                <c:pt idx="90">
                  <c:v>34.022732519999998</c:v>
                </c:pt>
                <c:pt idx="91">
                  <c:v>33.759217379999996</c:v>
                </c:pt>
                <c:pt idx="92">
                  <c:v>34.49120388</c:v>
                </c:pt>
                <c:pt idx="93">
                  <c:v>36.482207160000002</c:v>
                </c:pt>
                <c:pt idx="94">
                  <c:v>36.833560679999998</c:v>
                </c:pt>
                <c:pt idx="95">
                  <c:v>35.047513620000004</c:v>
                </c:pt>
                <c:pt idx="96">
                  <c:v>34.549762800000003</c:v>
                </c:pt>
                <c:pt idx="97">
                  <c:v>34.959675239999996</c:v>
                </c:pt>
                <c:pt idx="98">
                  <c:v>35.311028759999999</c:v>
                </c:pt>
                <c:pt idx="99">
                  <c:v>34.608321719999999</c:v>
                </c:pt>
                <c:pt idx="100">
                  <c:v>35.515984979999999</c:v>
                </c:pt>
                <c:pt idx="101">
                  <c:v>36.80428122</c:v>
                </c:pt>
                <c:pt idx="102">
                  <c:v>34.959675239999996</c:v>
                </c:pt>
                <c:pt idx="103">
                  <c:v>33.144348720000004</c:v>
                </c:pt>
                <c:pt idx="104">
                  <c:v>33.437143319999997</c:v>
                </c:pt>
                <c:pt idx="105">
                  <c:v>33.52560596</c:v>
                </c:pt>
                <c:pt idx="106">
                  <c:v>31.898149359999998</c:v>
                </c:pt>
                <c:pt idx="107">
                  <c:v>32.401181399999999</c:v>
                </c:pt>
                <c:pt idx="108">
                  <c:v>32.845033199999996</c:v>
                </c:pt>
                <c:pt idx="109">
                  <c:v>33.288885000000001</c:v>
                </c:pt>
                <c:pt idx="110">
                  <c:v>32.697082600000002</c:v>
                </c:pt>
                <c:pt idx="111">
                  <c:v>33.288885000000001</c:v>
                </c:pt>
                <c:pt idx="112">
                  <c:v>34.117408359999999</c:v>
                </c:pt>
                <c:pt idx="113">
                  <c:v>33.703146680000003</c:v>
                </c:pt>
                <c:pt idx="114">
                  <c:v>32.933803560000001</c:v>
                </c:pt>
                <c:pt idx="115">
                  <c:v>32.105280199999996</c:v>
                </c:pt>
                <c:pt idx="116">
                  <c:v>36.573388319999999</c:v>
                </c:pt>
                <c:pt idx="117">
                  <c:v>37.993714079999997</c:v>
                </c:pt>
                <c:pt idx="118">
                  <c:v>38.112074560000003</c:v>
                </c:pt>
                <c:pt idx="119">
                  <c:v>38.644696719999999</c:v>
                </c:pt>
                <c:pt idx="120">
                  <c:v>38.467156000000003</c:v>
                </c:pt>
                <c:pt idx="121">
                  <c:v>38.851827560000004</c:v>
                </c:pt>
                <c:pt idx="122">
                  <c:v>41.662888959999997</c:v>
                </c:pt>
                <c:pt idx="123">
                  <c:v>39.6507608</c:v>
                </c:pt>
                <c:pt idx="124">
                  <c:v>41.60370872</c:v>
                </c:pt>
                <c:pt idx="125">
                  <c:v>42.373051840000002</c:v>
                </c:pt>
                <c:pt idx="126">
                  <c:v>46.781979720000002</c:v>
                </c:pt>
                <c:pt idx="127">
                  <c:v>49.17877944</c:v>
                </c:pt>
                <c:pt idx="128">
                  <c:v>47.669683319999997</c:v>
                </c:pt>
                <c:pt idx="129">
                  <c:v>44.237229399999997</c:v>
                </c:pt>
                <c:pt idx="130">
                  <c:v>48.054354879999998</c:v>
                </c:pt>
                <c:pt idx="131">
                  <c:v>48.823698</c:v>
                </c:pt>
                <c:pt idx="132">
                  <c:v>48.794107879999991</c:v>
                </c:pt>
                <c:pt idx="133">
                  <c:v>49.652221360000006</c:v>
                </c:pt>
                <c:pt idx="134">
                  <c:v>53.262216000000002</c:v>
                </c:pt>
                <c:pt idx="135">
                  <c:v>51.072547120000003</c:v>
                </c:pt>
                <c:pt idx="136">
                  <c:v>48.527796799999997</c:v>
                </c:pt>
                <c:pt idx="137">
                  <c:v>49.385910280000004</c:v>
                </c:pt>
                <c:pt idx="138">
                  <c:v>51.279677959999994</c:v>
                </c:pt>
                <c:pt idx="139">
                  <c:v>48.557386919999999</c:v>
                </c:pt>
                <c:pt idx="140">
                  <c:v>49.948122559999995</c:v>
                </c:pt>
                <c:pt idx="141">
                  <c:v>55.06721332</c:v>
                </c:pt>
                <c:pt idx="142">
                  <c:v>55.925326799999993</c:v>
                </c:pt>
                <c:pt idx="143">
                  <c:v>55.274344159999998</c:v>
                </c:pt>
                <c:pt idx="144">
                  <c:v>55.333524399999995</c:v>
                </c:pt>
                <c:pt idx="145">
                  <c:v>53.824428280000006</c:v>
                </c:pt>
                <c:pt idx="146">
                  <c:v>53.498936959999995</c:v>
                </c:pt>
                <c:pt idx="147">
                  <c:v>52.167381559999995</c:v>
                </c:pt>
                <c:pt idx="148">
                  <c:v>52.285742040000002</c:v>
                </c:pt>
                <c:pt idx="149">
                  <c:v>53.558117200000005</c:v>
                </c:pt>
                <c:pt idx="150">
                  <c:v>53.854018399999994</c:v>
                </c:pt>
                <c:pt idx="151">
                  <c:v>56.221227999999996</c:v>
                </c:pt>
                <c:pt idx="152">
                  <c:v>56.16204776</c:v>
                </c:pt>
                <c:pt idx="153">
                  <c:v>54.948852840000001</c:v>
                </c:pt>
                <c:pt idx="154">
                  <c:v>52.966314799999992</c:v>
                </c:pt>
                <c:pt idx="155">
                  <c:v>54.32746032</c:v>
                </c:pt>
                <c:pt idx="156">
                  <c:v>56.783440280000001</c:v>
                </c:pt>
                <c:pt idx="157">
                  <c:v>59.180239999999998</c:v>
                </c:pt>
                <c:pt idx="158">
                  <c:v>53.676477679999998</c:v>
                </c:pt>
                <c:pt idx="159">
                  <c:v>52.404102520000002</c:v>
                </c:pt>
              </c:numCache>
            </c:numRef>
          </c:val>
          <c:smooth val="0"/>
          <c:extLst>
            <c:ext xmlns:c16="http://schemas.microsoft.com/office/drawing/2014/chart" uri="{C3380CC4-5D6E-409C-BE32-E72D297353CC}">
              <c16:uniqueId val="{00000000-4784-4BC5-93BB-F438AC8F7749}"/>
            </c:ext>
          </c:extLst>
        </c:ser>
        <c:ser>
          <c:idx val="1"/>
          <c:order val="1"/>
          <c:tx>
            <c:strRef>
              <c:f>[报告图表.xlsx]摘要超预期!$C$1</c:f>
              <c:strCache>
                <c:ptCount val="1"/>
                <c:pt idx="0">
                  <c:v> 最高价 </c:v>
                </c:pt>
              </c:strCache>
            </c:strRef>
          </c:tx>
          <c:spPr>
            <a:ln w="19050" cap="rnd">
              <a:noFill/>
              <a:round/>
            </a:ln>
            <a:effectLst/>
          </c:spPr>
          <c:marker>
            <c:symbol val="none"/>
          </c:marker>
          <c:cat>
            <c:numRef>
              <c:f>[报告图表.xlsx]摘要超预期!$A$2:$A$161</c:f>
              <c:numCache>
                <c:formatCode>yyyy\-mm\-dd</c:formatCode>
                <c:ptCount val="160"/>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pt idx="152">
                  <c:v>44062</c:v>
                </c:pt>
                <c:pt idx="153">
                  <c:v>44063</c:v>
                </c:pt>
                <c:pt idx="154">
                  <c:v>44064</c:v>
                </c:pt>
                <c:pt idx="155">
                  <c:v>44067</c:v>
                </c:pt>
                <c:pt idx="156">
                  <c:v>44068</c:v>
                </c:pt>
                <c:pt idx="157">
                  <c:v>44069</c:v>
                </c:pt>
                <c:pt idx="158">
                  <c:v>44070</c:v>
                </c:pt>
                <c:pt idx="159">
                  <c:v>44071</c:v>
                </c:pt>
              </c:numCache>
            </c:numRef>
          </c:cat>
          <c:val>
            <c:numRef>
              <c:f>[报告图表.xlsx]摘要超预期!$C$2:$C$161</c:f>
              <c:numCache>
                <c:formatCode>_ * #,##0_ ;_ * \-#,##0_ ;_ * "-"??_ ;_ @_ </c:formatCode>
                <c:ptCount val="160"/>
                <c:pt idx="0">
                  <c:v>20.290665779999998</c:v>
                </c:pt>
                <c:pt idx="1">
                  <c:v>21.374005799999999</c:v>
                </c:pt>
                <c:pt idx="2">
                  <c:v>21.344726340000001</c:v>
                </c:pt>
                <c:pt idx="3">
                  <c:v>21.374005799999999</c:v>
                </c:pt>
                <c:pt idx="4">
                  <c:v>20.96409336</c:v>
                </c:pt>
                <c:pt idx="5">
                  <c:v>20.700578220000001</c:v>
                </c:pt>
                <c:pt idx="6">
                  <c:v>21.11049066</c:v>
                </c:pt>
                <c:pt idx="7">
                  <c:v>22.047433380000001</c:v>
                </c:pt>
                <c:pt idx="8">
                  <c:v>24.155554500000001</c:v>
                </c:pt>
                <c:pt idx="9">
                  <c:v>24.301951800000001</c:v>
                </c:pt>
                <c:pt idx="10">
                  <c:v>23.335729619999999</c:v>
                </c:pt>
                <c:pt idx="11">
                  <c:v>22.750140419999997</c:v>
                </c:pt>
                <c:pt idx="12">
                  <c:v>22.51590474</c:v>
                </c:pt>
                <c:pt idx="13">
                  <c:v>22.486625279999998</c:v>
                </c:pt>
                <c:pt idx="14">
                  <c:v>22.01815392</c:v>
                </c:pt>
                <c:pt idx="15">
                  <c:v>21.637520939999998</c:v>
                </c:pt>
                <c:pt idx="16">
                  <c:v>21.520403099999999</c:v>
                </c:pt>
                <c:pt idx="17">
                  <c:v>20.96409336</c:v>
                </c:pt>
                <c:pt idx="18">
                  <c:v>21.344726340000001</c:v>
                </c:pt>
                <c:pt idx="19">
                  <c:v>20.934813900000002</c:v>
                </c:pt>
                <c:pt idx="20">
                  <c:v>20.75913714</c:v>
                </c:pt>
                <c:pt idx="21">
                  <c:v>22.428066359999999</c:v>
                </c:pt>
                <c:pt idx="22">
                  <c:v>22.896537720000001</c:v>
                </c:pt>
                <c:pt idx="23">
                  <c:v>23.687083139999999</c:v>
                </c:pt>
                <c:pt idx="24">
                  <c:v>24.56546694</c:v>
                </c:pt>
                <c:pt idx="25">
                  <c:v>24.096995580000002</c:v>
                </c:pt>
                <c:pt idx="26">
                  <c:v>24.301951800000001</c:v>
                </c:pt>
                <c:pt idx="27">
                  <c:v>23.423568</c:v>
                </c:pt>
                <c:pt idx="28">
                  <c:v>23.8627599</c:v>
                </c:pt>
                <c:pt idx="29">
                  <c:v>23.247891240000001</c:v>
                </c:pt>
                <c:pt idx="30">
                  <c:v>23.277170699999999</c:v>
                </c:pt>
                <c:pt idx="31">
                  <c:v>23.21861178</c:v>
                </c:pt>
                <c:pt idx="32">
                  <c:v>22.574463659999999</c:v>
                </c:pt>
                <c:pt idx="33">
                  <c:v>22.603743119999997</c:v>
                </c:pt>
                <c:pt idx="34">
                  <c:v>22.223110139999999</c:v>
                </c:pt>
                <c:pt idx="35">
                  <c:v>21.8131977</c:v>
                </c:pt>
                <c:pt idx="36">
                  <c:v>22.691581499999998</c:v>
                </c:pt>
                <c:pt idx="37">
                  <c:v>22.896537720000001</c:v>
                </c:pt>
                <c:pt idx="38">
                  <c:v>23.130773399999999</c:v>
                </c:pt>
                <c:pt idx="39">
                  <c:v>23.950598279999998</c:v>
                </c:pt>
                <c:pt idx="40">
                  <c:v>24.272672339999996</c:v>
                </c:pt>
                <c:pt idx="41">
                  <c:v>23.130773399999999</c:v>
                </c:pt>
                <c:pt idx="42">
                  <c:v>23.101493939999997</c:v>
                </c:pt>
                <c:pt idx="43">
                  <c:v>23.833480440000002</c:v>
                </c:pt>
                <c:pt idx="44">
                  <c:v>23.687083139999999</c:v>
                </c:pt>
                <c:pt idx="45">
                  <c:v>23.394288540000002</c:v>
                </c:pt>
                <c:pt idx="46">
                  <c:v>23.804200980000001</c:v>
                </c:pt>
                <c:pt idx="47">
                  <c:v>24.243392879999998</c:v>
                </c:pt>
                <c:pt idx="48">
                  <c:v>25.765924800000001</c:v>
                </c:pt>
                <c:pt idx="49">
                  <c:v>25.648806959999998</c:v>
                </c:pt>
                <c:pt idx="50">
                  <c:v>27.3762951</c:v>
                </c:pt>
                <c:pt idx="51">
                  <c:v>28.108281599999998</c:v>
                </c:pt>
                <c:pt idx="52">
                  <c:v>26.263675620000001</c:v>
                </c:pt>
                <c:pt idx="53">
                  <c:v>26.790705899999999</c:v>
                </c:pt>
                <c:pt idx="54">
                  <c:v>28.371796739999997</c:v>
                </c:pt>
                <c:pt idx="55">
                  <c:v>27.317736180000001</c:v>
                </c:pt>
                <c:pt idx="56">
                  <c:v>26.907823739999998</c:v>
                </c:pt>
                <c:pt idx="57">
                  <c:v>27.288456719999999</c:v>
                </c:pt>
                <c:pt idx="58">
                  <c:v>26.000160480000002</c:v>
                </c:pt>
                <c:pt idx="59">
                  <c:v>25.26817398</c:v>
                </c:pt>
                <c:pt idx="60">
                  <c:v>25.004658839999998</c:v>
                </c:pt>
                <c:pt idx="61">
                  <c:v>26.146557779999998</c:v>
                </c:pt>
                <c:pt idx="62">
                  <c:v>26.585749679999999</c:v>
                </c:pt>
                <c:pt idx="63">
                  <c:v>27.669089699999997</c:v>
                </c:pt>
                <c:pt idx="64">
                  <c:v>28.020443220000001</c:v>
                </c:pt>
                <c:pt idx="65">
                  <c:v>26.615029140000001</c:v>
                </c:pt>
                <c:pt idx="66">
                  <c:v>26.439352379999999</c:v>
                </c:pt>
                <c:pt idx="67">
                  <c:v>26.205116699999998</c:v>
                </c:pt>
                <c:pt idx="68">
                  <c:v>25.883042639999999</c:v>
                </c:pt>
                <c:pt idx="69">
                  <c:v>25.82448372</c:v>
                </c:pt>
                <c:pt idx="70">
                  <c:v>25.912322099999997</c:v>
                </c:pt>
                <c:pt idx="71">
                  <c:v>25.82448372</c:v>
                </c:pt>
                <c:pt idx="72">
                  <c:v>26.644308599999999</c:v>
                </c:pt>
                <c:pt idx="73">
                  <c:v>27.3762951</c:v>
                </c:pt>
                <c:pt idx="74">
                  <c:v>28.108281599999998</c:v>
                </c:pt>
                <c:pt idx="75">
                  <c:v>30.070005419999998</c:v>
                </c:pt>
                <c:pt idx="76">
                  <c:v>32.148847080000003</c:v>
                </c:pt>
                <c:pt idx="77">
                  <c:v>34.842557399999997</c:v>
                </c:pt>
                <c:pt idx="78">
                  <c:v>34.19840928</c:v>
                </c:pt>
                <c:pt idx="79">
                  <c:v>32.324523839999998</c:v>
                </c:pt>
                <c:pt idx="80">
                  <c:v>33.437143319999997</c:v>
                </c:pt>
                <c:pt idx="81">
                  <c:v>33.232187099999997</c:v>
                </c:pt>
                <c:pt idx="82">
                  <c:v>32.763715739999995</c:v>
                </c:pt>
                <c:pt idx="83">
                  <c:v>32.441641679999996</c:v>
                </c:pt>
                <c:pt idx="84">
                  <c:v>31.94389086</c:v>
                </c:pt>
                <c:pt idx="85">
                  <c:v>31.621816800000001</c:v>
                </c:pt>
                <c:pt idx="86">
                  <c:v>31.153345440000002</c:v>
                </c:pt>
                <c:pt idx="87">
                  <c:v>32.763715739999995</c:v>
                </c:pt>
                <c:pt idx="88">
                  <c:v>34.19840928</c:v>
                </c:pt>
                <c:pt idx="89">
                  <c:v>36.628604459999998</c:v>
                </c:pt>
                <c:pt idx="90">
                  <c:v>34.90111632</c:v>
                </c:pt>
                <c:pt idx="91">
                  <c:v>36.247971480000004</c:v>
                </c:pt>
                <c:pt idx="92">
                  <c:v>37.887621239999994</c:v>
                </c:pt>
                <c:pt idx="93">
                  <c:v>37.331311499999998</c:v>
                </c:pt>
                <c:pt idx="94">
                  <c:v>37.00923744</c:v>
                </c:pt>
                <c:pt idx="95">
                  <c:v>36.130853639999998</c:v>
                </c:pt>
                <c:pt idx="96">
                  <c:v>35.779500120000002</c:v>
                </c:pt>
                <c:pt idx="97">
                  <c:v>35.925897419999998</c:v>
                </c:pt>
                <c:pt idx="98">
                  <c:v>36.247971480000004</c:v>
                </c:pt>
                <c:pt idx="99">
                  <c:v>35.486705519999994</c:v>
                </c:pt>
                <c:pt idx="100">
                  <c:v>37.419149879999999</c:v>
                </c:pt>
                <c:pt idx="101">
                  <c:v>37.30203204</c:v>
                </c:pt>
                <c:pt idx="102">
                  <c:v>34.959675239999996</c:v>
                </c:pt>
                <c:pt idx="103">
                  <c:v>33.99345306</c:v>
                </c:pt>
                <c:pt idx="104">
                  <c:v>33.847055760000003</c:v>
                </c:pt>
                <c:pt idx="105">
                  <c:v>33.52560596</c:v>
                </c:pt>
                <c:pt idx="106">
                  <c:v>32.726672720000003</c:v>
                </c:pt>
                <c:pt idx="107">
                  <c:v>33.52560596</c:v>
                </c:pt>
                <c:pt idx="108">
                  <c:v>33.466425720000004</c:v>
                </c:pt>
                <c:pt idx="109">
                  <c:v>33.288885000000001</c:v>
                </c:pt>
                <c:pt idx="110">
                  <c:v>33.377655359999999</c:v>
                </c:pt>
                <c:pt idx="111">
                  <c:v>33.939867640000003</c:v>
                </c:pt>
                <c:pt idx="112">
                  <c:v>34.413309560000002</c:v>
                </c:pt>
                <c:pt idx="113">
                  <c:v>33.703146680000003</c:v>
                </c:pt>
                <c:pt idx="114">
                  <c:v>32.933803560000001</c:v>
                </c:pt>
                <c:pt idx="115">
                  <c:v>35.330603279999998</c:v>
                </c:pt>
                <c:pt idx="116">
                  <c:v>38.378385640000005</c:v>
                </c:pt>
                <c:pt idx="117">
                  <c:v>39.295679360000001</c:v>
                </c:pt>
                <c:pt idx="118">
                  <c:v>39.621170679999999</c:v>
                </c:pt>
                <c:pt idx="119">
                  <c:v>38.733467079999997</c:v>
                </c:pt>
                <c:pt idx="120">
                  <c:v>38.9110078</c:v>
                </c:pt>
                <c:pt idx="121">
                  <c:v>41.189447039999997</c:v>
                </c:pt>
                <c:pt idx="122">
                  <c:v>41.929200039999998</c:v>
                </c:pt>
                <c:pt idx="123">
                  <c:v>42.609772800000002</c:v>
                </c:pt>
                <c:pt idx="124">
                  <c:v>43.31993568</c:v>
                </c:pt>
                <c:pt idx="125">
                  <c:v>46.190177319999997</c:v>
                </c:pt>
                <c:pt idx="126">
                  <c:v>50.244023759999997</c:v>
                </c:pt>
                <c:pt idx="127">
                  <c:v>50.747055799999998</c:v>
                </c:pt>
                <c:pt idx="128">
                  <c:v>48.113535120000002</c:v>
                </c:pt>
                <c:pt idx="129">
                  <c:v>47.640093200000003</c:v>
                </c:pt>
                <c:pt idx="130">
                  <c:v>50.214433639999996</c:v>
                </c:pt>
                <c:pt idx="131">
                  <c:v>49.888942319999998</c:v>
                </c:pt>
                <c:pt idx="132">
                  <c:v>50.747055799999998</c:v>
                </c:pt>
                <c:pt idx="133">
                  <c:v>55.54065524</c:v>
                </c:pt>
                <c:pt idx="134">
                  <c:v>55.984507040000004</c:v>
                </c:pt>
                <c:pt idx="135">
                  <c:v>52.522463000000002</c:v>
                </c:pt>
                <c:pt idx="136">
                  <c:v>50.007302799999998</c:v>
                </c:pt>
                <c:pt idx="137">
                  <c:v>52.256151920000001</c:v>
                </c:pt>
                <c:pt idx="138">
                  <c:v>52.61123336</c:v>
                </c:pt>
                <c:pt idx="139">
                  <c:v>49.859352200000004</c:v>
                </c:pt>
                <c:pt idx="140">
                  <c:v>54.297870200000006</c:v>
                </c:pt>
                <c:pt idx="141">
                  <c:v>58.292536399999996</c:v>
                </c:pt>
                <c:pt idx="142">
                  <c:v>56.990571120000006</c:v>
                </c:pt>
                <c:pt idx="143">
                  <c:v>57.700733999999997</c:v>
                </c:pt>
                <c:pt idx="144">
                  <c:v>55.629425600000005</c:v>
                </c:pt>
                <c:pt idx="145">
                  <c:v>54.741722000000003</c:v>
                </c:pt>
                <c:pt idx="146">
                  <c:v>54.712131879999994</c:v>
                </c:pt>
                <c:pt idx="147">
                  <c:v>54.001969000000003</c:v>
                </c:pt>
                <c:pt idx="148">
                  <c:v>54.652951639999998</c:v>
                </c:pt>
                <c:pt idx="149">
                  <c:v>53.854018399999994</c:v>
                </c:pt>
                <c:pt idx="150">
                  <c:v>56.960980999999997</c:v>
                </c:pt>
                <c:pt idx="151">
                  <c:v>58.085405559999998</c:v>
                </c:pt>
                <c:pt idx="152">
                  <c:v>56.635489679999999</c:v>
                </c:pt>
                <c:pt idx="153">
                  <c:v>55.244754040000004</c:v>
                </c:pt>
                <c:pt idx="154">
                  <c:v>54.564181280000007</c:v>
                </c:pt>
                <c:pt idx="155">
                  <c:v>58.174175920000003</c:v>
                </c:pt>
                <c:pt idx="156">
                  <c:v>60.896466959999998</c:v>
                </c:pt>
                <c:pt idx="157">
                  <c:v>59.416960959999997</c:v>
                </c:pt>
                <c:pt idx="158">
                  <c:v>53.854018399999994</c:v>
                </c:pt>
                <c:pt idx="159">
                  <c:v>56.990571120000006</c:v>
                </c:pt>
              </c:numCache>
            </c:numRef>
          </c:val>
          <c:smooth val="0"/>
          <c:extLst>
            <c:ext xmlns:c16="http://schemas.microsoft.com/office/drawing/2014/chart" uri="{C3380CC4-5D6E-409C-BE32-E72D297353CC}">
              <c16:uniqueId val="{00000001-4784-4BC5-93BB-F438AC8F7749}"/>
            </c:ext>
          </c:extLst>
        </c:ser>
        <c:ser>
          <c:idx val="2"/>
          <c:order val="2"/>
          <c:tx>
            <c:strRef>
              <c:f>[报告图表.xlsx]摘要超预期!$D$1</c:f>
              <c:strCache>
                <c:ptCount val="1"/>
                <c:pt idx="0">
                  <c:v> 最低价 </c:v>
                </c:pt>
              </c:strCache>
            </c:strRef>
          </c:tx>
          <c:spPr>
            <a:ln w="19050" cap="rnd">
              <a:noFill/>
              <a:round/>
            </a:ln>
            <a:effectLst/>
          </c:spPr>
          <c:marker>
            <c:symbol val="none"/>
          </c:marker>
          <c:cat>
            <c:numRef>
              <c:f>[报告图表.xlsx]摘要超预期!$A$2:$A$161</c:f>
              <c:numCache>
                <c:formatCode>yyyy\-mm\-dd</c:formatCode>
                <c:ptCount val="160"/>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pt idx="152">
                  <c:v>44062</c:v>
                </c:pt>
                <c:pt idx="153">
                  <c:v>44063</c:v>
                </c:pt>
                <c:pt idx="154">
                  <c:v>44064</c:v>
                </c:pt>
                <c:pt idx="155">
                  <c:v>44067</c:v>
                </c:pt>
                <c:pt idx="156">
                  <c:v>44068</c:v>
                </c:pt>
                <c:pt idx="157">
                  <c:v>44069</c:v>
                </c:pt>
                <c:pt idx="158">
                  <c:v>44070</c:v>
                </c:pt>
                <c:pt idx="159">
                  <c:v>44071</c:v>
                </c:pt>
              </c:numCache>
            </c:numRef>
          </c:cat>
          <c:val>
            <c:numRef>
              <c:f>[报告图表.xlsx]摘要超预期!$D$2:$D$161</c:f>
              <c:numCache>
                <c:formatCode>_ * #,##0_ ;_ * \-#,##0_ ;_ * "-"??_ ;_ @_ </c:formatCode>
                <c:ptCount val="160"/>
                <c:pt idx="0">
                  <c:v>19.763635499999999</c:v>
                </c:pt>
                <c:pt idx="1">
                  <c:v>20.2028274</c:v>
                </c:pt>
                <c:pt idx="2">
                  <c:v>20.642019299999998</c:v>
                </c:pt>
                <c:pt idx="3">
                  <c:v>20.96409336</c:v>
                </c:pt>
                <c:pt idx="4">
                  <c:v>20.144268480000001</c:v>
                </c:pt>
                <c:pt idx="5">
                  <c:v>20.378504159999999</c:v>
                </c:pt>
                <c:pt idx="6">
                  <c:v>20.378504159999999</c:v>
                </c:pt>
                <c:pt idx="7">
                  <c:v>20.993372819999998</c:v>
                </c:pt>
                <c:pt idx="8">
                  <c:v>22.398786900000001</c:v>
                </c:pt>
                <c:pt idx="9">
                  <c:v>22.603743119999997</c:v>
                </c:pt>
                <c:pt idx="10">
                  <c:v>22.36950744</c:v>
                </c:pt>
                <c:pt idx="11">
                  <c:v>22.252389599999997</c:v>
                </c:pt>
                <c:pt idx="12">
                  <c:v>22.076712839999999</c:v>
                </c:pt>
                <c:pt idx="13">
                  <c:v>21.637520939999998</c:v>
                </c:pt>
                <c:pt idx="14">
                  <c:v>21.25688796</c:v>
                </c:pt>
                <c:pt idx="15">
                  <c:v>20.495622000000001</c:v>
                </c:pt>
                <c:pt idx="16">
                  <c:v>18.826692779999998</c:v>
                </c:pt>
                <c:pt idx="17">
                  <c:v>19.55867928</c:v>
                </c:pt>
                <c:pt idx="18">
                  <c:v>20.114989019999999</c:v>
                </c:pt>
                <c:pt idx="19">
                  <c:v>20.114989019999999</c:v>
                </c:pt>
                <c:pt idx="20">
                  <c:v>20.2028274</c:v>
                </c:pt>
                <c:pt idx="21">
                  <c:v>20.290665779999998</c:v>
                </c:pt>
                <c:pt idx="22">
                  <c:v>21.578962019999999</c:v>
                </c:pt>
                <c:pt idx="23">
                  <c:v>22.16455122</c:v>
                </c:pt>
                <c:pt idx="24">
                  <c:v>22.66230204</c:v>
                </c:pt>
                <c:pt idx="25">
                  <c:v>23.36500908</c:v>
                </c:pt>
                <c:pt idx="26">
                  <c:v>23.130773399999999</c:v>
                </c:pt>
                <c:pt idx="27">
                  <c:v>22.72086096</c:v>
                </c:pt>
                <c:pt idx="28">
                  <c:v>22.896537720000001</c:v>
                </c:pt>
                <c:pt idx="29">
                  <c:v>22.340227979999998</c:v>
                </c:pt>
                <c:pt idx="30">
                  <c:v>22.72086096</c:v>
                </c:pt>
                <c:pt idx="31">
                  <c:v>22.16455122</c:v>
                </c:pt>
                <c:pt idx="32">
                  <c:v>21.725359319999999</c:v>
                </c:pt>
                <c:pt idx="33">
                  <c:v>21.8131977</c:v>
                </c:pt>
                <c:pt idx="34">
                  <c:v>21.403285259999997</c:v>
                </c:pt>
                <c:pt idx="35">
                  <c:v>20.90553444</c:v>
                </c:pt>
                <c:pt idx="36">
                  <c:v>21.344726340000001</c:v>
                </c:pt>
                <c:pt idx="37">
                  <c:v>22.076712839999999</c:v>
                </c:pt>
                <c:pt idx="38">
                  <c:v>22.45734582</c:v>
                </c:pt>
                <c:pt idx="39">
                  <c:v>22.896537720000001</c:v>
                </c:pt>
                <c:pt idx="40">
                  <c:v>23.07221448</c:v>
                </c:pt>
                <c:pt idx="41">
                  <c:v>22.047433380000001</c:v>
                </c:pt>
                <c:pt idx="42">
                  <c:v>21.374005799999999</c:v>
                </c:pt>
                <c:pt idx="43">
                  <c:v>23.01365556</c:v>
                </c:pt>
                <c:pt idx="44">
                  <c:v>22.31094852</c:v>
                </c:pt>
                <c:pt idx="45">
                  <c:v>21.022652279999999</c:v>
                </c:pt>
                <c:pt idx="46">
                  <c:v>22.01815392</c:v>
                </c:pt>
                <c:pt idx="47">
                  <c:v>21.60824148</c:v>
                </c:pt>
                <c:pt idx="48">
                  <c:v>23.687083139999999</c:v>
                </c:pt>
                <c:pt idx="49">
                  <c:v>24.096995580000002</c:v>
                </c:pt>
                <c:pt idx="50">
                  <c:v>24.653305319999998</c:v>
                </c:pt>
                <c:pt idx="51">
                  <c:v>24.741143699999999</c:v>
                </c:pt>
                <c:pt idx="52">
                  <c:v>23.745642059999998</c:v>
                </c:pt>
                <c:pt idx="53">
                  <c:v>24.331231260000003</c:v>
                </c:pt>
                <c:pt idx="54">
                  <c:v>25.765924800000001</c:v>
                </c:pt>
                <c:pt idx="55">
                  <c:v>25.795204260000002</c:v>
                </c:pt>
                <c:pt idx="56">
                  <c:v>25.26817398</c:v>
                </c:pt>
                <c:pt idx="57">
                  <c:v>24.828982079999999</c:v>
                </c:pt>
                <c:pt idx="58">
                  <c:v>24.536187480000002</c:v>
                </c:pt>
                <c:pt idx="59">
                  <c:v>23.804200980000001</c:v>
                </c:pt>
                <c:pt idx="60">
                  <c:v>24.009157199999997</c:v>
                </c:pt>
                <c:pt idx="61">
                  <c:v>24.41906964</c:v>
                </c:pt>
                <c:pt idx="62">
                  <c:v>25.3267329</c:v>
                </c:pt>
                <c:pt idx="63">
                  <c:v>26.000160480000002</c:v>
                </c:pt>
                <c:pt idx="64">
                  <c:v>25.590248039999999</c:v>
                </c:pt>
                <c:pt idx="65">
                  <c:v>25.560968580000001</c:v>
                </c:pt>
                <c:pt idx="66">
                  <c:v>25.941601559999999</c:v>
                </c:pt>
                <c:pt idx="67">
                  <c:v>25.414571279999997</c:v>
                </c:pt>
                <c:pt idx="68">
                  <c:v>25.151056139999998</c:v>
                </c:pt>
                <c:pt idx="69">
                  <c:v>25.531689120000003</c:v>
                </c:pt>
                <c:pt idx="70">
                  <c:v>25.443850739999998</c:v>
                </c:pt>
                <c:pt idx="71">
                  <c:v>25.092497220000002</c:v>
                </c:pt>
                <c:pt idx="72">
                  <c:v>24.946099919999998</c:v>
                </c:pt>
                <c:pt idx="73">
                  <c:v>26.11727832</c:v>
                </c:pt>
                <c:pt idx="74">
                  <c:v>26.38079346</c:v>
                </c:pt>
                <c:pt idx="75">
                  <c:v>26.644308599999999</c:v>
                </c:pt>
                <c:pt idx="76">
                  <c:v>28.693870800000003</c:v>
                </c:pt>
                <c:pt idx="77">
                  <c:v>31.006948139999999</c:v>
                </c:pt>
                <c:pt idx="78">
                  <c:v>30.8898303</c:v>
                </c:pt>
                <c:pt idx="79">
                  <c:v>29.630813519999997</c:v>
                </c:pt>
                <c:pt idx="80">
                  <c:v>30.977668680000001</c:v>
                </c:pt>
                <c:pt idx="81">
                  <c:v>32.061008699999995</c:v>
                </c:pt>
                <c:pt idx="82">
                  <c:v>31.329022199999997</c:v>
                </c:pt>
                <c:pt idx="83">
                  <c:v>31.211904359999998</c:v>
                </c:pt>
                <c:pt idx="84">
                  <c:v>31.1826249</c:v>
                </c:pt>
                <c:pt idx="85">
                  <c:v>30.099284879999999</c:v>
                </c:pt>
                <c:pt idx="86">
                  <c:v>30.274961639999997</c:v>
                </c:pt>
                <c:pt idx="87">
                  <c:v>30.18712326</c:v>
                </c:pt>
                <c:pt idx="88">
                  <c:v>31.768214099999998</c:v>
                </c:pt>
                <c:pt idx="89">
                  <c:v>33.554261160000003</c:v>
                </c:pt>
                <c:pt idx="90">
                  <c:v>33.232187099999997</c:v>
                </c:pt>
                <c:pt idx="91">
                  <c:v>33.524981699999998</c:v>
                </c:pt>
                <c:pt idx="92">
                  <c:v>33.671379000000002</c:v>
                </c:pt>
                <c:pt idx="93">
                  <c:v>35.720941199999999</c:v>
                </c:pt>
                <c:pt idx="94">
                  <c:v>35.369587680000002</c:v>
                </c:pt>
                <c:pt idx="95">
                  <c:v>33.847055760000003</c:v>
                </c:pt>
                <c:pt idx="96">
                  <c:v>34.081291440000001</c:v>
                </c:pt>
                <c:pt idx="97">
                  <c:v>34.6961601</c:v>
                </c:pt>
                <c:pt idx="98">
                  <c:v>34.315527119999999</c:v>
                </c:pt>
                <c:pt idx="99">
                  <c:v>34.374086040000002</c:v>
                </c:pt>
                <c:pt idx="100">
                  <c:v>35.047513620000004</c:v>
                </c:pt>
                <c:pt idx="101">
                  <c:v>35.047513620000004</c:v>
                </c:pt>
                <c:pt idx="102">
                  <c:v>32.470921140000002</c:v>
                </c:pt>
                <c:pt idx="103">
                  <c:v>32.851554120000003</c:v>
                </c:pt>
                <c:pt idx="104">
                  <c:v>33.115069259999999</c:v>
                </c:pt>
                <c:pt idx="105">
                  <c:v>32.549132</c:v>
                </c:pt>
                <c:pt idx="106">
                  <c:v>31.661428399999998</c:v>
                </c:pt>
                <c:pt idx="107">
                  <c:v>32.401181399999999</c:v>
                </c:pt>
                <c:pt idx="108">
                  <c:v>32.756262839999998</c:v>
                </c:pt>
                <c:pt idx="109">
                  <c:v>32.194050560000001</c:v>
                </c:pt>
                <c:pt idx="110">
                  <c:v>32.549132</c:v>
                </c:pt>
                <c:pt idx="111">
                  <c:v>32.904213439999999</c:v>
                </c:pt>
                <c:pt idx="112">
                  <c:v>33.288885000000001</c:v>
                </c:pt>
                <c:pt idx="113">
                  <c:v>32.874623319999998</c:v>
                </c:pt>
                <c:pt idx="114">
                  <c:v>31.98691972</c:v>
                </c:pt>
                <c:pt idx="115">
                  <c:v>32.105280199999996</c:v>
                </c:pt>
                <c:pt idx="116">
                  <c:v>35.448963759999998</c:v>
                </c:pt>
                <c:pt idx="117">
                  <c:v>37.727403000000002</c:v>
                </c:pt>
                <c:pt idx="118">
                  <c:v>37.461091920000001</c:v>
                </c:pt>
                <c:pt idx="119">
                  <c:v>37.549862279999999</c:v>
                </c:pt>
                <c:pt idx="120">
                  <c:v>37.638632640000004</c:v>
                </c:pt>
                <c:pt idx="121">
                  <c:v>38.141664679999998</c:v>
                </c:pt>
                <c:pt idx="122">
                  <c:v>38.79264732</c:v>
                </c:pt>
                <c:pt idx="123">
                  <c:v>39.206909000000003</c:v>
                </c:pt>
                <c:pt idx="124">
                  <c:v>40.86395572</c:v>
                </c:pt>
                <c:pt idx="125">
                  <c:v>42.373051840000002</c:v>
                </c:pt>
                <c:pt idx="126">
                  <c:v>45.568784800000003</c:v>
                </c:pt>
                <c:pt idx="127">
                  <c:v>47.077880919999998</c:v>
                </c:pt>
                <c:pt idx="128">
                  <c:v>43.408706039999998</c:v>
                </c:pt>
                <c:pt idx="129">
                  <c:v>43.645426999999998</c:v>
                </c:pt>
                <c:pt idx="130">
                  <c:v>46.24935756</c:v>
                </c:pt>
                <c:pt idx="131">
                  <c:v>47.728863559999994</c:v>
                </c:pt>
                <c:pt idx="132">
                  <c:v>47.373782120000001</c:v>
                </c:pt>
                <c:pt idx="133">
                  <c:v>49.415500399999999</c:v>
                </c:pt>
                <c:pt idx="134">
                  <c:v>49.17877944</c:v>
                </c:pt>
                <c:pt idx="135">
                  <c:v>48.350256080000001</c:v>
                </c:pt>
                <c:pt idx="136">
                  <c:v>46.900340199999995</c:v>
                </c:pt>
                <c:pt idx="137">
                  <c:v>49.060418959999993</c:v>
                </c:pt>
                <c:pt idx="138">
                  <c:v>48.853288120000002</c:v>
                </c:pt>
                <c:pt idx="139">
                  <c:v>47.728863559999994</c:v>
                </c:pt>
                <c:pt idx="140">
                  <c:v>49.090009080000002</c:v>
                </c:pt>
                <c:pt idx="141">
                  <c:v>54.297870200000006</c:v>
                </c:pt>
                <c:pt idx="142">
                  <c:v>55.06721332</c:v>
                </c:pt>
                <c:pt idx="143">
                  <c:v>54.889672600000004</c:v>
                </c:pt>
                <c:pt idx="144">
                  <c:v>52.907134559999996</c:v>
                </c:pt>
                <c:pt idx="145">
                  <c:v>52.61123336</c:v>
                </c:pt>
                <c:pt idx="146">
                  <c:v>51.693939639999996</c:v>
                </c:pt>
                <c:pt idx="147">
                  <c:v>49.415500399999999</c:v>
                </c:pt>
                <c:pt idx="148">
                  <c:v>51.250087839999999</c:v>
                </c:pt>
                <c:pt idx="149">
                  <c:v>51.930660600000003</c:v>
                </c:pt>
                <c:pt idx="150">
                  <c:v>52.877544440000001</c:v>
                </c:pt>
                <c:pt idx="151">
                  <c:v>55.688605840000001</c:v>
                </c:pt>
                <c:pt idx="152">
                  <c:v>55.126393559999997</c:v>
                </c:pt>
                <c:pt idx="153">
                  <c:v>51.812300120000003</c:v>
                </c:pt>
                <c:pt idx="154">
                  <c:v>52.61123336</c:v>
                </c:pt>
                <c:pt idx="155">
                  <c:v>53.794838159999998</c:v>
                </c:pt>
                <c:pt idx="156">
                  <c:v>56.073277399999995</c:v>
                </c:pt>
                <c:pt idx="157">
                  <c:v>52.581643239999998</c:v>
                </c:pt>
                <c:pt idx="158">
                  <c:v>51.457218680000004</c:v>
                </c:pt>
                <c:pt idx="159">
                  <c:v>51.901070479999994</c:v>
                </c:pt>
              </c:numCache>
            </c:numRef>
          </c:val>
          <c:smooth val="0"/>
          <c:extLst>
            <c:ext xmlns:c16="http://schemas.microsoft.com/office/drawing/2014/chart" uri="{C3380CC4-5D6E-409C-BE32-E72D297353CC}">
              <c16:uniqueId val="{00000002-4784-4BC5-93BB-F438AC8F7749}"/>
            </c:ext>
          </c:extLst>
        </c:ser>
        <c:ser>
          <c:idx val="3"/>
          <c:order val="3"/>
          <c:tx>
            <c:strRef>
              <c:f>[报告图表.xlsx]摘要超预期!$E$1</c:f>
              <c:strCache>
                <c:ptCount val="1"/>
                <c:pt idx="0">
                  <c:v> 收盘价 </c:v>
                </c:pt>
              </c:strCache>
            </c:strRef>
          </c:tx>
          <c:spPr>
            <a:ln w="19050" cap="rnd">
              <a:noFill/>
              <a:round/>
            </a:ln>
            <a:effectLst/>
          </c:spPr>
          <c:marker>
            <c:symbol val="none"/>
          </c:marker>
          <c:cat>
            <c:numRef>
              <c:f>[报告图表.xlsx]摘要超预期!$A$2:$A$161</c:f>
              <c:numCache>
                <c:formatCode>yyyy\-mm\-dd</c:formatCode>
                <c:ptCount val="160"/>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43864</c:v>
                </c:pt>
                <c:pt idx="17">
                  <c:v>43865</c:v>
                </c:pt>
                <c:pt idx="18">
                  <c:v>43866</c:v>
                </c:pt>
                <c:pt idx="19">
                  <c:v>43867</c:v>
                </c:pt>
                <c:pt idx="20">
                  <c:v>43868</c:v>
                </c:pt>
                <c:pt idx="21">
                  <c:v>43871</c:v>
                </c:pt>
                <c:pt idx="22">
                  <c:v>43872</c:v>
                </c:pt>
                <c:pt idx="23">
                  <c:v>43873</c:v>
                </c:pt>
                <c:pt idx="24">
                  <c:v>43874</c:v>
                </c:pt>
                <c:pt idx="25">
                  <c:v>43875</c:v>
                </c:pt>
                <c:pt idx="26">
                  <c:v>43878</c:v>
                </c:pt>
                <c:pt idx="27">
                  <c:v>43879</c:v>
                </c:pt>
                <c:pt idx="28">
                  <c:v>43880</c:v>
                </c:pt>
                <c:pt idx="29">
                  <c:v>43881</c:v>
                </c:pt>
                <c:pt idx="30">
                  <c:v>43882</c:v>
                </c:pt>
                <c:pt idx="31">
                  <c:v>43885</c:v>
                </c:pt>
                <c:pt idx="32">
                  <c:v>43886</c:v>
                </c:pt>
                <c:pt idx="33">
                  <c:v>43887</c:v>
                </c:pt>
                <c:pt idx="34">
                  <c:v>43888</c:v>
                </c:pt>
                <c:pt idx="35">
                  <c:v>43889</c:v>
                </c:pt>
                <c:pt idx="36">
                  <c:v>43892</c:v>
                </c:pt>
                <c:pt idx="37">
                  <c:v>43893</c:v>
                </c:pt>
                <c:pt idx="38">
                  <c:v>43894</c:v>
                </c:pt>
                <c:pt idx="39">
                  <c:v>43895</c:v>
                </c:pt>
                <c:pt idx="40">
                  <c:v>43896</c:v>
                </c:pt>
                <c:pt idx="41">
                  <c:v>43899</c:v>
                </c:pt>
                <c:pt idx="42">
                  <c:v>43900</c:v>
                </c:pt>
                <c:pt idx="43">
                  <c:v>43901</c:v>
                </c:pt>
                <c:pt idx="44">
                  <c:v>43902</c:v>
                </c:pt>
                <c:pt idx="45">
                  <c:v>43903</c:v>
                </c:pt>
                <c:pt idx="46">
                  <c:v>43906</c:v>
                </c:pt>
                <c:pt idx="47">
                  <c:v>43907</c:v>
                </c:pt>
                <c:pt idx="48">
                  <c:v>43908</c:v>
                </c:pt>
                <c:pt idx="49">
                  <c:v>43909</c:v>
                </c:pt>
                <c:pt idx="50">
                  <c:v>43910</c:v>
                </c:pt>
                <c:pt idx="51">
                  <c:v>43913</c:v>
                </c:pt>
                <c:pt idx="52">
                  <c:v>43914</c:v>
                </c:pt>
                <c:pt idx="53">
                  <c:v>43915</c:v>
                </c:pt>
                <c:pt idx="54">
                  <c:v>43916</c:v>
                </c:pt>
                <c:pt idx="55">
                  <c:v>43917</c:v>
                </c:pt>
                <c:pt idx="56">
                  <c:v>43920</c:v>
                </c:pt>
                <c:pt idx="57">
                  <c:v>43921</c:v>
                </c:pt>
                <c:pt idx="58">
                  <c:v>43922</c:v>
                </c:pt>
                <c:pt idx="59">
                  <c:v>43923</c:v>
                </c:pt>
                <c:pt idx="60">
                  <c:v>43924</c:v>
                </c:pt>
                <c:pt idx="61">
                  <c:v>43928</c:v>
                </c:pt>
                <c:pt idx="62">
                  <c:v>43929</c:v>
                </c:pt>
                <c:pt idx="63">
                  <c:v>43930</c:v>
                </c:pt>
                <c:pt idx="64">
                  <c:v>43931</c:v>
                </c:pt>
                <c:pt idx="65">
                  <c:v>43934</c:v>
                </c:pt>
                <c:pt idx="66">
                  <c:v>43935</c:v>
                </c:pt>
                <c:pt idx="67">
                  <c:v>43936</c:v>
                </c:pt>
                <c:pt idx="68">
                  <c:v>43937</c:v>
                </c:pt>
                <c:pt idx="69">
                  <c:v>43938</c:v>
                </c:pt>
                <c:pt idx="70">
                  <c:v>43941</c:v>
                </c:pt>
                <c:pt idx="71">
                  <c:v>43942</c:v>
                </c:pt>
                <c:pt idx="72">
                  <c:v>43943</c:v>
                </c:pt>
                <c:pt idx="73">
                  <c:v>43944</c:v>
                </c:pt>
                <c:pt idx="74">
                  <c:v>43945</c:v>
                </c:pt>
                <c:pt idx="75">
                  <c:v>43948</c:v>
                </c:pt>
                <c:pt idx="76">
                  <c:v>43949</c:v>
                </c:pt>
                <c:pt idx="77">
                  <c:v>43950</c:v>
                </c:pt>
                <c:pt idx="78">
                  <c:v>43951</c:v>
                </c:pt>
                <c:pt idx="79">
                  <c:v>43957</c:v>
                </c:pt>
                <c:pt idx="80">
                  <c:v>43958</c:v>
                </c:pt>
                <c:pt idx="81">
                  <c:v>43959</c:v>
                </c:pt>
                <c:pt idx="82">
                  <c:v>43962</c:v>
                </c:pt>
                <c:pt idx="83">
                  <c:v>43963</c:v>
                </c:pt>
                <c:pt idx="84">
                  <c:v>43964</c:v>
                </c:pt>
                <c:pt idx="85">
                  <c:v>43965</c:v>
                </c:pt>
                <c:pt idx="86">
                  <c:v>43966</c:v>
                </c:pt>
                <c:pt idx="87">
                  <c:v>43969</c:v>
                </c:pt>
                <c:pt idx="88">
                  <c:v>43970</c:v>
                </c:pt>
                <c:pt idx="89">
                  <c:v>43971</c:v>
                </c:pt>
                <c:pt idx="90">
                  <c:v>43972</c:v>
                </c:pt>
                <c:pt idx="91">
                  <c:v>43973</c:v>
                </c:pt>
                <c:pt idx="92">
                  <c:v>43976</c:v>
                </c:pt>
                <c:pt idx="93">
                  <c:v>43977</c:v>
                </c:pt>
                <c:pt idx="94">
                  <c:v>43978</c:v>
                </c:pt>
                <c:pt idx="95">
                  <c:v>43979</c:v>
                </c:pt>
                <c:pt idx="96">
                  <c:v>43980</c:v>
                </c:pt>
                <c:pt idx="97">
                  <c:v>43983</c:v>
                </c:pt>
                <c:pt idx="98">
                  <c:v>43984</c:v>
                </c:pt>
                <c:pt idx="99">
                  <c:v>43985</c:v>
                </c:pt>
                <c:pt idx="100">
                  <c:v>43986</c:v>
                </c:pt>
                <c:pt idx="101">
                  <c:v>43987</c:v>
                </c:pt>
                <c:pt idx="102">
                  <c:v>43990</c:v>
                </c:pt>
                <c:pt idx="103">
                  <c:v>43991</c:v>
                </c:pt>
                <c:pt idx="104">
                  <c:v>43992</c:v>
                </c:pt>
                <c:pt idx="105">
                  <c:v>43993</c:v>
                </c:pt>
                <c:pt idx="106">
                  <c:v>43994</c:v>
                </c:pt>
                <c:pt idx="107">
                  <c:v>43997</c:v>
                </c:pt>
                <c:pt idx="108">
                  <c:v>43998</c:v>
                </c:pt>
                <c:pt idx="109">
                  <c:v>43999</c:v>
                </c:pt>
                <c:pt idx="110">
                  <c:v>44000</c:v>
                </c:pt>
                <c:pt idx="111">
                  <c:v>44001</c:v>
                </c:pt>
                <c:pt idx="112">
                  <c:v>44004</c:v>
                </c:pt>
                <c:pt idx="113">
                  <c:v>44005</c:v>
                </c:pt>
                <c:pt idx="114">
                  <c:v>44006</c:v>
                </c:pt>
                <c:pt idx="115">
                  <c:v>44011</c:v>
                </c:pt>
                <c:pt idx="116">
                  <c:v>44012</c:v>
                </c:pt>
                <c:pt idx="117">
                  <c:v>44013</c:v>
                </c:pt>
                <c:pt idx="118">
                  <c:v>44014</c:v>
                </c:pt>
                <c:pt idx="119">
                  <c:v>44015</c:v>
                </c:pt>
                <c:pt idx="120">
                  <c:v>44018</c:v>
                </c:pt>
                <c:pt idx="121">
                  <c:v>44019</c:v>
                </c:pt>
                <c:pt idx="122">
                  <c:v>44020</c:v>
                </c:pt>
                <c:pt idx="123">
                  <c:v>44021</c:v>
                </c:pt>
                <c:pt idx="124">
                  <c:v>44022</c:v>
                </c:pt>
                <c:pt idx="125">
                  <c:v>44025</c:v>
                </c:pt>
                <c:pt idx="126">
                  <c:v>44026</c:v>
                </c:pt>
                <c:pt idx="127">
                  <c:v>44027</c:v>
                </c:pt>
                <c:pt idx="128">
                  <c:v>44028</c:v>
                </c:pt>
                <c:pt idx="129">
                  <c:v>44029</c:v>
                </c:pt>
                <c:pt idx="130">
                  <c:v>44032</c:v>
                </c:pt>
                <c:pt idx="131">
                  <c:v>44033</c:v>
                </c:pt>
                <c:pt idx="132">
                  <c:v>44034</c:v>
                </c:pt>
                <c:pt idx="133">
                  <c:v>44035</c:v>
                </c:pt>
                <c:pt idx="134">
                  <c:v>44036</c:v>
                </c:pt>
                <c:pt idx="135">
                  <c:v>44039</c:v>
                </c:pt>
                <c:pt idx="136">
                  <c:v>44040</c:v>
                </c:pt>
                <c:pt idx="137">
                  <c:v>44041</c:v>
                </c:pt>
                <c:pt idx="138">
                  <c:v>44042</c:v>
                </c:pt>
                <c:pt idx="139">
                  <c:v>44043</c:v>
                </c:pt>
                <c:pt idx="140">
                  <c:v>44046</c:v>
                </c:pt>
                <c:pt idx="141">
                  <c:v>44047</c:v>
                </c:pt>
                <c:pt idx="142">
                  <c:v>44048</c:v>
                </c:pt>
                <c:pt idx="143">
                  <c:v>44049</c:v>
                </c:pt>
                <c:pt idx="144">
                  <c:v>44050</c:v>
                </c:pt>
                <c:pt idx="145">
                  <c:v>44053</c:v>
                </c:pt>
                <c:pt idx="146">
                  <c:v>44054</c:v>
                </c:pt>
                <c:pt idx="147">
                  <c:v>44055</c:v>
                </c:pt>
                <c:pt idx="148">
                  <c:v>44056</c:v>
                </c:pt>
                <c:pt idx="149">
                  <c:v>44057</c:v>
                </c:pt>
                <c:pt idx="150">
                  <c:v>44060</c:v>
                </c:pt>
                <c:pt idx="151">
                  <c:v>44061</c:v>
                </c:pt>
                <c:pt idx="152">
                  <c:v>44062</c:v>
                </c:pt>
                <c:pt idx="153">
                  <c:v>44063</c:v>
                </c:pt>
                <c:pt idx="154">
                  <c:v>44064</c:v>
                </c:pt>
                <c:pt idx="155">
                  <c:v>44067</c:v>
                </c:pt>
                <c:pt idx="156">
                  <c:v>44068</c:v>
                </c:pt>
                <c:pt idx="157">
                  <c:v>44069</c:v>
                </c:pt>
                <c:pt idx="158">
                  <c:v>44070</c:v>
                </c:pt>
                <c:pt idx="159">
                  <c:v>44071</c:v>
                </c:pt>
              </c:numCache>
            </c:numRef>
          </c:cat>
          <c:val>
            <c:numRef>
              <c:f>[报告图表.xlsx]摘要超预期!$E$2:$E$161</c:f>
              <c:numCache>
                <c:formatCode>_ * #,##0_ ;_ * \-#,##0_ ;_ * "-"??_ ;_ @_ </c:formatCode>
                <c:ptCount val="160"/>
                <c:pt idx="0">
                  <c:v>20.2028274</c:v>
                </c:pt>
                <c:pt idx="1">
                  <c:v>21.139770119999998</c:v>
                </c:pt>
                <c:pt idx="2">
                  <c:v>21.31544688</c:v>
                </c:pt>
                <c:pt idx="3">
                  <c:v>21.051931740000001</c:v>
                </c:pt>
                <c:pt idx="4">
                  <c:v>20.26138632</c:v>
                </c:pt>
                <c:pt idx="5">
                  <c:v>20.495622000000001</c:v>
                </c:pt>
                <c:pt idx="6">
                  <c:v>21.051931740000001</c:v>
                </c:pt>
                <c:pt idx="7">
                  <c:v>21.959595</c:v>
                </c:pt>
                <c:pt idx="8">
                  <c:v>23.7163626</c:v>
                </c:pt>
                <c:pt idx="9">
                  <c:v>23.423568</c:v>
                </c:pt>
                <c:pt idx="10">
                  <c:v>22.428066359999999</c:v>
                </c:pt>
                <c:pt idx="11">
                  <c:v>22.398786900000001</c:v>
                </c:pt>
                <c:pt idx="12">
                  <c:v>22.428066359999999</c:v>
                </c:pt>
                <c:pt idx="13">
                  <c:v>21.696079860000001</c:v>
                </c:pt>
                <c:pt idx="14">
                  <c:v>21.725359319999999</c:v>
                </c:pt>
                <c:pt idx="15">
                  <c:v>20.90553444</c:v>
                </c:pt>
                <c:pt idx="16">
                  <c:v>19.587958740000001</c:v>
                </c:pt>
                <c:pt idx="17">
                  <c:v>20.788416599999998</c:v>
                </c:pt>
                <c:pt idx="18">
                  <c:v>20.437063080000001</c:v>
                </c:pt>
                <c:pt idx="19">
                  <c:v>20.788416599999998</c:v>
                </c:pt>
                <c:pt idx="20">
                  <c:v>20.378504159999999</c:v>
                </c:pt>
                <c:pt idx="21">
                  <c:v>22.428066359999999</c:v>
                </c:pt>
                <c:pt idx="22">
                  <c:v>22.691581499999998</c:v>
                </c:pt>
                <c:pt idx="23">
                  <c:v>23.482126919999999</c:v>
                </c:pt>
                <c:pt idx="24">
                  <c:v>24.41906964</c:v>
                </c:pt>
                <c:pt idx="25">
                  <c:v>23.452847459999997</c:v>
                </c:pt>
                <c:pt idx="26">
                  <c:v>23.628524219999999</c:v>
                </c:pt>
                <c:pt idx="27">
                  <c:v>23.306450160000001</c:v>
                </c:pt>
                <c:pt idx="28">
                  <c:v>23.130773399999999</c:v>
                </c:pt>
                <c:pt idx="29">
                  <c:v>23.16005286</c:v>
                </c:pt>
                <c:pt idx="30">
                  <c:v>22.86725826</c:v>
                </c:pt>
                <c:pt idx="31">
                  <c:v>22.837978799999998</c:v>
                </c:pt>
                <c:pt idx="32">
                  <c:v>22.193830680000001</c:v>
                </c:pt>
                <c:pt idx="33">
                  <c:v>21.871756619999999</c:v>
                </c:pt>
                <c:pt idx="34">
                  <c:v>22.01815392</c:v>
                </c:pt>
                <c:pt idx="35">
                  <c:v>20.934813900000002</c:v>
                </c:pt>
                <c:pt idx="36">
                  <c:v>22.281669059999999</c:v>
                </c:pt>
                <c:pt idx="37">
                  <c:v>22.86725826</c:v>
                </c:pt>
                <c:pt idx="38">
                  <c:v>23.042935019999998</c:v>
                </c:pt>
                <c:pt idx="39">
                  <c:v>23.452847459999997</c:v>
                </c:pt>
                <c:pt idx="40">
                  <c:v>23.189332319999998</c:v>
                </c:pt>
                <c:pt idx="41">
                  <c:v>22.047433380000001</c:v>
                </c:pt>
                <c:pt idx="42">
                  <c:v>23.01365556</c:v>
                </c:pt>
                <c:pt idx="43">
                  <c:v>23.277170699999999</c:v>
                </c:pt>
                <c:pt idx="44">
                  <c:v>22.45734582</c:v>
                </c:pt>
                <c:pt idx="45">
                  <c:v>23.16005286</c:v>
                </c:pt>
                <c:pt idx="46">
                  <c:v>22.1059923</c:v>
                </c:pt>
                <c:pt idx="47">
                  <c:v>23.8627599</c:v>
                </c:pt>
                <c:pt idx="48">
                  <c:v>24.594746400000002</c:v>
                </c:pt>
                <c:pt idx="49">
                  <c:v>25.180335599999999</c:v>
                </c:pt>
                <c:pt idx="50">
                  <c:v>26.790705899999999</c:v>
                </c:pt>
                <c:pt idx="51">
                  <c:v>24.887540999999999</c:v>
                </c:pt>
                <c:pt idx="52">
                  <c:v>24.741143699999999</c:v>
                </c:pt>
                <c:pt idx="53">
                  <c:v>26.761426440000001</c:v>
                </c:pt>
                <c:pt idx="54">
                  <c:v>27.3762951</c:v>
                </c:pt>
                <c:pt idx="55">
                  <c:v>26.000160480000002</c:v>
                </c:pt>
                <c:pt idx="56">
                  <c:v>25.385291819999999</c:v>
                </c:pt>
                <c:pt idx="57">
                  <c:v>27.259177260000001</c:v>
                </c:pt>
                <c:pt idx="58">
                  <c:v>24.770423160000004</c:v>
                </c:pt>
                <c:pt idx="59">
                  <c:v>24.594746400000002</c:v>
                </c:pt>
                <c:pt idx="60">
                  <c:v>24.477628559999999</c:v>
                </c:pt>
                <c:pt idx="61">
                  <c:v>26.000160480000002</c:v>
                </c:pt>
                <c:pt idx="62">
                  <c:v>26.556470220000001</c:v>
                </c:pt>
                <c:pt idx="63">
                  <c:v>27.464133480000001</c:v>
                </c:pt>
                <c:pt idx="64">
                  <c:v>26.175837239999996</c:v>
                </c:pt>
                <c:pt idx="65">
                  <c:v>26.234396160000003</c:v>
                </c:pt>
                <c:pt idx="66">
                  <c:v>26.38079346</c:v>
                </c:pt>
                <c:pt idx="67">
                  <c:v>25.560968580000001</c:v>
                </c:pt>
                <c:pt idx="68">
                  <c:v>25.736645339999995</c:v>
                </c:pt>
                <c:pt idx="69">
                  <c:v>25.67808642</c:v>
                </c:pt>
                <c:pt idx="70">
                  <c:v>25.765924800000001</c:v>
                </c:pt>
                <c:pt idx="71">
                  <c:v>25.209615059999997</c:v>
                </c:pt>
                <c:pt idx="72">
                  <c:v>26.410072919999998</c:v>
                </c:pt>
                <c:pt idx="73">
                  <c:v>26.52719076</c:v>
                </c:pt>
                <c:pt idx="74">
                  <c:v>27.347015639999999</c:v>
                </c:pt>
                <c:pt idx="75">
                  <c:v>29.220901080000001</c:v>
                </c:pt>
                <c:pt idx="76">
                  <c:v>32.148847080000003</c:v>
                </c:pt>
                <c:pt idx="77">
                  <c:v>32.148847080000003</c:v>
                </c:pt>
                <c:pt idx="78">
                  <c:v>31.094786519999996</c:v>
                </c:pt>
                <c:pt idx="79">
                  <c:v>31.797493559999996</c:v>
                </c:pt>
                <c:pt idx="80">
                  <c:v>33.173628180000001</c:v>
                </c:pt>
                <c:pt idx="81">
                  <c:v>32.29524438</c:v>
                </c:pt>
                <c:pt idx="82">
                  <c:v>31.826773019999997</c:v>
                </c:pt>
                <c:pt idx="83">
                  <c:v>32.207405999999999</c:v>
                </c:pt>
                <c:pt idx="84">
                  <c:v>31.768214099999998</c:v>
                </c:pt>
                <c:pt idx="85">
                  <c:v>30.128564339999997</c:v>
                </c:pt>
                <c:pt idx="86">
                  <c:v>30.47991786</c:v>
                </c:pt>
                <c:pt idx="87">
                  <c:v>32.558759519999995</c:v>
                </c:pt>
                <c:pt idx="88">
                  <c:v>34.081291440000001</c:v>
                </c:pt>
                <c:pt idx="89">
                  <c:v>33.876335220000001</c:v>
                </c:pt>
                <c:pt idx="90">
                  <c:v>33.964173599999995</c:v>
                </c:pt>
                <c:pt idx="91">
                  <c:v>34.90111632</c:v>
                </c:pt>
                <c:pt idx="92">
                  <c:v>36.716442839999999</c:v>
                </c:pt>
                <c:pt idx="93">
                  <c:v>37.067796360000003</c:v>
                </c:pt>
                <c:pt idx="94">
                  <c:v>35.428146599999998</c:v>
                </c:pt>
                <c:pt idx="95">
                  <c:v>34.90111632</c:v>
                </c:pt>
                <c:pt idx="96">
                  <c:v>35.018234159999999</c:v>
                </c:pt>
                <c:pt idx="97">
                  <c:v>35.457426059999996</c:v>
                </c:pt>
                <c:pt idx="98">
                  <c:v>34.579042260000001</c:v>
                </c:pt>
                <c:pt idx="99">
                  <c:v>35.428146599999998</c:v>
                </c:pt>
                <c:pt idx="100">
                  <c:v>37.360590959999996</c:v>
                </c:pt>
                <c:pt idx="101">
                  <c:v>35.486705519999994</c:v>
                </c:pt>
                <c:pt idx="102">
                  <c:v>33.349304940000003</c:v>
                </c:pt>
                <c:pt idx="103">
                  <c:v>33.759217379999996</c:v>
                </c:pt>
                <c:pt idx="104">
                  <c:v>33.466422779999995</c:v>
                </c:pt>
                <c:pt idx="105">
                  <c:v>32.578722120000002</c:v>
                </c:pt>
                <c:pt idx="106">
                  <c:v>32.164460439999999</c:v>
                </c:pt>
                <c:pt idx="107">
                  <c:v>32.66749248</c:v>
                </c:pt>
                <c:pt idx="108">
                  <c:v>33.229704760000004</c:v>
                </c:pt>
                <c:pt idx="109">
                  <c:v>32.726672720000003</c:v>
                </c:pt>
                <c:pt idx="110">
                  <c:v>33.022573919999999</c:v>
                </c:pt>
                <c:pt idx="111">
                  <c:v>33.584786199999996</c:v>
                </c:pt>
                <c:pt idx="112">
                  <c:v>33.732736799999998</c:v>
                </c:pt>
                <c:pt idx="113">
                  <c:v>33.40724548</c:v>
                </c:pt>
                <c:pt idx="114">
                  <c:v>32.105280199999996</c:v>
                </c:pt>
                <c:pt idx="115">
                  <c:v>35.330603279999998</c:v>
                </c:pt>
                <c:pt idx="116">
                  <c:v>37.964123960000002</c:v>
                </c:pt>
                <c:pt idx="117">
                  <c:v>38.319205399999994</c:v>
                </c:pt>
                <c:pt idx="118">
                  <c:v>38.644696719999999</c:v>
                </c:pt>
                <c:pt idx="119">
                  <c:v>37.875353600000004</c:v>
                </c:pt>
                <c:pt idx="120">
                  <c:v>38.703876960000002</c:v>
                </c:pt>
                <c:pt idx="121">
                  <c:v>40.390513800000001</c:v>
                </c:pt>
                <c:pt idx="122">
                  <c:v>39.798711399999995</c:v>
                </c:pt>
                <c:pt idx="123">
                  <c:v>42.313871599999999</c:v>
                </c:pt>
                <c:pt idx="124">
                  <c:v>41.988380280000001</c:v>
                </c:pt>
                <c:pt idx="125">
                  <c:v>46.190177319999997</c:v>
                </c:pt>
                <c:pt idx="126">
                  <c:v>49.001238719999996</c:v>
                </c:pt>
                <c:pt idx="127">
                  <c:v>48.231895600000001</c:v>
                </c:pt>
                <c:pt idx="128">
                  <c:v>43.645426999999998</c:v>
                </c:pt>
                <c:pt idx="129">
                  <c:v>47.10747104</c:v>
                </c:pt>
                <c:pt idx="130">
                  <c:v>50.066483040000001</c:v>
                </c:pt>
                <c:pt idx="131">
                  <c:v>48.70533752</c:v>
                </c:pt>
                <c:pt idx="132">
                  <c:v>50.510334839999999</c:v>
                </c:pt>
                <c:pt idx="133">
                  <c:v>53.854018399999994</c:v>
                </c:pt>
                <c:pt idx="134">
                  <c:v>50.599105200000004</c:v>
                </c:pt>
                <c:pt idx="135">
                  <c:v>49.030828839999998</c:v>
                </c:pt>
                <c:pt idx="136">
                  <c:v>50.007302799999998</c:v>
                </c:pt>
                <c:pt idx="137">
                  <c:v>51.190907600000003</c:v>
                </c:pt>
                <c:pt idx="138">
                  <c:v>49.060418959999993</c:v>
                </c:pt>
                <c:pt idx="139">
                  <c:v>49.356320159999996</c:v>
                </c:pt>
                <c:pt idx="140">
                  <c:v>54.297870200000006</c:v>
                </c:pt>
                <c:pt idx="141">
                  <c:v>55.925326799999993</c:v>
                </c:pt>
                <c:pt idx="142">
                  <c:v>55.511065120000005</c:v>
                </c:pt>
                <c:pt idx="143">
                  <c:v>55.925326799999993</c:v>
                </c:pt>
                <c:pt idx="144">
                  <c:v>53.972378879999994</c:v>
                </c:pt>
                <c:pt idx="145">
                  <c:v>54.090739360000001</c:v>
                </c:pt>
                <c:pt idx="146">
                  <c:v>52.196971680000004</c:v>
                </c:pt>
                <c:pt idx="147">
                  <c:v>52.3745124</c:v>
                </c:pt>
                <c:pt idx="148">
                  <c:v>53.35098636</c:v>
                </c:pt>
                <c:pt idx="149">
                  <c:v>53.321396239999999</c:v>
                </c:pt>
                <c:pt idx="150">
                  <c:v>56.457948959999996</c:v>
                </c:pt>
                <c:pt idx="151">
                  <c:v>56.724260040000004</c:v>
                </c:pt>
                <c:pt idx="152">
                  <c:v>55.155983679999999</c:v>
                </c:pt>
                <c:pt idx="153">
                  <c:v>52.463282759999998</c:v>
                </c:pt>
                <c:pt idx="154">
                  <c:v>53.380576479999995</c:v>
                </c:pt>
                <c:pt idx="155">
                  <c:v>56.872210639999999</c:v>
                </c:pt>
                <c:pt idx="156">
                  <c:v>57.464013040000005</c:v>
                </c:pt>
                <c:pt idx="157">
                  <c:v>53.676477679999998</c:v>
                </c:pt>
                <c:pt idx="158">
                  <c:v>52.788774079999996</c:v>
                </c:pt>
                <c:pt idx="159">
                  <c:v>55.659015719999999</c:v>
                </c:pt>
              </c:numCache>
            </c:numRef>
          </c:val>
          <c:smooth val="0"/>
          <c:extLst>
            <c:ext xmlns:c16="http://schemas.microsoft.com/office/drawing/2014/chart" uri="{C3380CC4-5D6E-409C-BE32-E72D297353CC}">
              <c16:uniqueId val="{00000003-4784-4BC5-93BB-F438AC8F7749}"/>
            </c:ext>
          </c:extLst>
        </c:ser>
        <c:dLbls>
          <c:showLegendKey val="0"/>
          <c:showVal val="0"/>
          <c:showCatName val="0"/>
          <c:showSerName val="0"/>
          <c:showPercent val="0"/>
          <c:showBubbleSize val="0"/>
        </c:dLbls>
        <c:hiLowLines>
          <c:spPr>
            <a:ln w="6350" cap="flat" cmpd="sng" algn="ctr">
              <a:solidFill>
                <a:schemeClr val="tx1">
                  <a:lumMod val="75000"/>
                  <a:lumOff val="25000"/>
                </a:schemeClr>
              </a:solidFill>
              <a:round/>
            </a:ln>
            <a:effectLst/>
          </c:spPr>
        </c:hiLowLines>
        <c:upDownBars>
          <c:gapWidth val="150"/>
          <c:upBars>
            <c:spPr>
              <a:solidFill>
                <a:srgbClr val="FF0000"/>
              </a:solidFill>
              <a:ln w="9525" cap="flat" cmpd="sng" algn="ctr">
                <a:solidFill>
                  <a:srgbClr val="C00000"/>
                </a:solidFill>
                <a:round/>
              </a:ln>
              <a:effectLst/>
            </c:spPr>
          </c:upBars>
          <c:downBars>
            <c:spPr>
              <a:solidFill>
                <a:srgbClr val="92D050"/>
              </a:solidFill>
              <a:ln w="9525" cap="flat" cmpd="sng" algn="ctr">
                <a:solidFill>
                  <a:srgbClr val="00B050"/>
                </a:solidFill>
                <a:round/>
              </a:ln>
              <a:effectLst/>
            </c:spPr>
          </c:downBars>
        </c:upDownBars>
        <c:axId val="1264344504"/>
        <c:axId val="1264340568"/>
      </c:stockChart>
      <c:catAx>
        <c:axId val="1264344504"/>
        <c:scaling>
          <c:orientation val="minMax"/>
        </c:scaling>
        <c:delete val="0"/>
        <c:axPos val="b"/>
        <c:numFmt formatCode="yyyy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0568"/>
        <c:crosses val="autoZero"/>
        <c:auto val="0"/>
        <c:lblAlgn val="ctr"/>
        <c:lblOffset val="100"/>
        <c:noMultiLvlLbl val="0"/>
      </c:catAx>
      <c:valAx>
        <c:axId val="1264340568"/>
        <c:scaling>
          <c:orientation val="minMax"/>
          <c:max val="60"/>
          <c:min val="15"/>
        </c:scaling>
        <c:delete val="0"/>
        <c:axPos val="l"/>
        <c:majorGridlines>
          <c:spPr>
            <a:ln w="9525" cap="flat" cmpd="sng" algn="ctr">
              <a:solidFill>
                <a:schemeClr val="tx1">
                  <a:lumMod val="15000"/>
                  <a:lumOff val="85000"/>
                </a:schemeClr>
              </a:solidFill>
              <a:prstDash val="dash"/>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4344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[报告图表.xlsx]因子维度!$A$1:$B$8</cx:f>
        <cx:lvl ptCount="8">
          <cx:pt idx="0">标准化预期外盈利</cx:pt>
          <cx:pt idx="1">盈利能力同比改善</cx:pt>
          <cx:pt idx="2">公告前后上下调比例差</cx:pt>
          <cx:pt idx="3">52周最高价</cx:pt>
          <cx:pt idx="4">公告次日开盘跳空超额</cx:pt>
          <cx:pt idx="5">公告后3日超额</cx:pt>
          <cx:pt idx="6">规模</cx:pt>
          <cx:pt idx="7">非预期换手</cx:pt>
        </cx:lvl>
        <cx:lvl ptCount="8">
          <cx:pt idx="0">基本面</cx:pt>
          <cx:pt idx="1">基本面</cx:pt>
          <cx:pt idx="2">基本面</cx:pt>
          <cx:pt idx="3">技术面</cx:pt>
          <cx:pt idx="4">技术面</cx:pt>
          <cx:pt idx="5">技术面</cx:pt>
          <cx:pt idx="6">技术面</cx:pt>
          <cx:pt idx="7">技术面</cx:pt>
        </cx:lvl>
      </cx:strDim>
      <cx:numDim type="size">
        <cx:f>[报告图表.xlsx]因子维度!$C$1:$C$8</cx:f>
        <cx:lvl ptCount="8" formatCode="G/通用格式">
          <cx:pt idx="0">4</cx:pt>
          <cx:pt idx="1">4</cx:pt>
          <cx:pt idx="2">4</cx:pt>
          <cx:pt idx="3">2.6000000000000001</cx:pt>
          <cx:pt idx="4">2.5</cx:pt>
          <cx:pt idx="5">2.3999999999999999</cx:pt>
          <cx:pt idx="6">2.2999999999999998</cx:pt>
          <cx:pt idx="7">2.2000000000000002</cx:pt>
        </cx:lvl>
      </cx:numDim>
    </cx:data>
  </cx:chartData>
  <cx:chart>
    <cx:plotArea>
      <cx:plotAreaRegion>
        <cx:series layoutId="sunburst" uniqueId="{EAD33443-6F26-4456-9FAE-7CCCB2D69A3A}">
          <cx:dataPt idx="0">
            <cx:spPr>
              <a:solidFill>
                <a:srgbClr val="054477"/>
              </a:solidFill>
            </cx:spPr>
          </cx:dataPt>
          <cx:dataPt idx="4">
            <cx:spPr>
              <a:solidFill>
                <a:srgbClr val="8DBAE3"/>
              </a:solidFill>
            </cx:spPr>
          </cx:dataPt>
          <cx:dataLabels pos="ctr">
            <cx:txPr>
              <a:bodyPr vertOverflow="overflow" horzOverflow="overflow" wrap="square" lIns="0" tIns="0" rIns="0" bIns="0"/>
              <a:lstStyle/>
              <a:p>
                <a:pPr algn="ctr" rtl="0">
                  <a:defRPr sz="1400" b="0" i="0">
                    <a:solidFill>
                      <a:srgbClr val="FFFFFF"/>
                    </a:solidFill>
                    <a:latin typeface="楷体_GB2312" panose="02010609060101010101" pitchFamily="49" charset="-122"/>
                    <a:ea typeface="楷体_GB2312" panose="02010609060101010101" pitchFamily="49" charset="-122"/>
                    <a:cs typeface="楷体_GB2312" panose="02010609060101010101" pitchFamily="49" charset="-122"/>
                  </a:defRPr>
                </a:pPr>
                <a:endParaRPr lang="zh-CN" altLang="en-US" sz="1400">
                  <a:latin typeface="楷体_GB2312" panose="02010609060101010101" pitchFamily="49" charset="-122"/>
                  <a:ea typeface="楷体_GB2312" panose="02010609060101010101" pitchFamily="49" charset="-122"/>
                </a:endParaRPr>
              </a:p>
            </cx:txPr>
            <cx:visibility seriesName="0" categoryName="1" value="0"/>
            <cx:dataLabel idx="0">
              <cx:txPr>
                <a:bodyPr spcFirstLastPara="1" vertOverflow="ellipsis" horzOverflow="overflow" wrap="square" lIns="0" tIns="0" rIns="0" bIns="0" anchor="ctr" anchorCtr="1"/>
                <a:lstStyle/>
                <a:p>
                  <a:pPr algn="ctr" rtl="0">
                    <a:defRPr sz="1800" b="1"/>
                  </a:pPr>
                  <a:r>
                    <a:rPr lang="zh-CN" altLang="en-US" sz="1800" b="1" i="0" u="none" strike="noStrike" baseline="0">
                      <a:solidFill>
                        <a:sysClr val="window" lastClr="FFFFFF"/>
                      </a:solidFill>
                      <a:latin typeface="楷体_GB2312" panose="02010609060101010101" pitchFamily="49" charset="-122"/>
                      <a:ea typeface="楷体_GB2312" panose="02010609060101010101" pitchFamily="49" charset="-122"/>
                    </a:rPr>
                    <a:t>基本面</a:t>
                  </a:r>
                </a:p>
              </cx:txPr>
              <cx:visibility seriesName="0" categoryName="1" value="0"/>
            </cx:dataLabel>
            <cx:dataLabel idx="4">
              <cx:txPr>
                <a:bodyPr spcFirstLastPara="1" vertOverflow="ellipsis" horzOverflow="overflow" wrap="square" lIns="0" tIns="0" rIns="0" bIns="0" anchor="ctr" anchorCtr="1"/>
                <a:lstStyle/>
                <a:p>
                  <a:pPr algn="ctr" rtl="0">
                    <a:defRPr sz="1800" b="1">
                      <a:solidFill>
                        <a:sysClr val="windowText" lastClr="000000"/>
                      </a:solidFill>
                    </a:defRPr>
                  </a:pPr>
                  <a:r>
                    <a:rPr lang="zh-CN" altLang="en-US" sz="1800" b="1" i="0" u="none" strike="noStrike" baseline="0">
                      <a:solidFill>
                        <a:sysClr val="windowText" lastClr="000000"/>
                      </a:solidFill>
                      <a:latin typeface="楷体_GB2312" panose="02010609060101010101" pitchFamily="49" charset="-122"/>
                      <a:ea typeface="楷体_GB2312" panose="02010609060101010101" pitchFamily="49" charset="-122"/>
                    </a:rPr>
                    <a:t>技术面</a:t>
                  </a:r>
                </a:p>
              </cx:txPr>
              <cx:visibility seriesName="0" categoryName="1" value="0"/>
            </cx:dataLabel>
          </cx:dataLabels>
          <cx:dataId val="0"/>
        </cx:series>
      </cx:plotAreaRegion>
    </cx:plotArea>
  </cx:chart>
  <cx:spPr>
    <a:no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4.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0.09327</cdr:x>
      <cdr:y>0.41766</cdr:y>
    </cdr:from>
    <cdr:to>
      <cdr:x>0.32595</cdr:x>
      <cdr:y>0.58499</cdr:y>
    </cdr:to>
    <cdr:grpSp>
      <cdr:nvGrpSpPr>
        <cdr:cNvPr id="2" name="组合 1">
          <a:extLst xmlns:a="http://schemas.openxmlformats.org/drawingml/2006/main">
            <a:ext uri="{FF2B5EF4-FFF2-40B4-BE49-F238E27FC236}">
              <a16:creationId xmlns:a16="http://schemas.microsoft.com/office/drawing/2014/main" id="{903334CE-5250-4855-97F6-DAE04834E977}"/>
            </a:ext>
          </a:extLst>
        </cdr:cNvPr>
        <cdr:cNvGrpSpPr/>
      </cdr:nvGrpSpPr>
      <cdr:grpSpPr>
        <a:xfrm xmlns:a="http://schemas.openxmlformats.org/drawingml/2006/main">
          <a:off x="505818" y="1370086"/>
          <a:ext cx="1261860" cy="548907"/>
          <a:chOff x="-673954" y="121653"/>
          <a:chExt cx="1065313" cy="459698"/>
        </a:xfrm>
      </cdr:grpSpPr>
      <cdr:sp macro="" textlink="">
        <cdr:nvSpPr>
          <cdr:cNvPr id="3" name="文本框 3">
            <a:extLst xmlns:a="http://schemas.openxmlformats.org/drawingml/2006/main">
              <a:ext uri="{FF2B5EF4-FFF2-40B4-BE49-F238E27FC236}">
                <a16:creationId xmlns:a16="http://schemas.microsoft.com/office/drawing/2014/main" id="{04603857-B721-4DFC-8F9E-0FA71027D3F7}"/>
              </a:ext>
            </a:extLst>
          </cdr:cNvPr>
          <cdr:cNvSpPr txBox="1"/>
        </cdr:nvSpPr>
        <cdr:spPr>
          <a:xfrm xmlns:a="http://schemas.openxmlformats.org/drawingml/2006/main">
            <a:off x="-673954" y="121653"/>
            <a:ext cx="1065313" cy="21265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年报业绩预告</a:t>
            </a:r>
          </a:p>
        </cdr:txBody>
      </cdr:sp>
      <cdr:cxnSp macro="">
        <cdr:nvCxnSpPr>
          <cdr:cNvPr id="4" name="直接箭头连接符 3">
            <a:extLst xmlns:a="http://schemas.openxmlformats.org/drawingml/2006/main">
              <a:ext uri="{FF2B5EF4-FFF2-40B4-BE49-F238E27FC236}">
                <a16:creationId xmlns:a16="http://schemas.microsoft.com/office/drawing/2014/main" id="{36AE5705-6DAB-4DAE-860E-C402E7D03128}"/>
              </a:ext>
            </a:extLst>
          </cdr:cNvPr>
          <cdr:cNvCxnSpPr/>
        </cdr:nvCxnSpPr>
        <cdr:spPr>
          <a:xfrm xmlns:a="http://schemas.openxmlformats.org/drawingml/2006/main" flipH="1">
            <a:off x="-136026" y="346044"/>
            <a:ext cx="6079" cy="235307"/>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0.25838</cdr:x>
      <cdr:y>0.66705</cdr:y>
    </cdr:from>
    <cdr:to>
      <cdr:x>0.49856</cdr:x>
      <cdr:y>0.80255</cdr:y>
    </cdr:to>
    <cdr:sp macro="" textlink="">
      <cdr:nvSpPr>
        <cdr:cNvPr id="5" name="对话气泡: 矩形 4">
          <a:extLst xmlns:a="http://schemas.openxmlformats.org/drawingml/2006/main">
            <a:ext uri="{FF2B5EF4-FFF2-40B4-BE49-F238E27FC236}">
              <a16:creationId xmlns:a16="http://schemas.microsoft.com/office/drawing/2014/main" id="{07D582B4-0FE9-4D44-B595-7360FE717E42}"/>
            </a:ext>
          </a:extLst>
        </cdr:cNvPr>
        <cdr:cNvSpPr/>
      </cdr:nvSpPr>
      <cdr:spPr>
        <a:xfrm xmlns:a="http://schemas.openxmlformats.org/drawingml/2006/main">
          <a:off x="1401235" y="2188186"/>
          <a:ext cx="1302513" cy="444500"/>
        </a:xfrm>
        <a:prstGeom xmlns:a="http://schemas.openxmlformats.org/drawingml/2006/main" prst="wedgeRectCallout">
          <a:avLst>
            <a:gd name="adj1" fmla="val -69610"/>
            <a:gd name="adj2" fmla="val -62287"/>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0.28625</cdr:x>
      <cdr:y>0.67867</cdr:y>
    </cdr:from>
    <cdr:to>
      <cdr:x>0.47113</cdr:x>
      <cdr:y>0.79077</cdr:y>
    </cdr:to>
    <cdr:sp macro="" textlink="">
      <cdr:nvSpPr>
        <cdr:cNvPr id="6" name="文本框 1">
          <a:extLst xmlns:a="http://schemas.openxmlformats.org/drawingml/2006/main">
            <a:ext uri="{FF2B5EF4-FFF2-40B4-BE49-F238E27FC236}">
              <a16:creationId xmlns:a16="http://schemas.microsoft.com/office/drawing/2014/main" id="{9DFE549D-1C1B-475F-8ABC-C7E068928C4B}"/>
            </a:ext>
          </a:extLst>
        </cdr:cNvPr>
        <cdr:cNvSpPr txBox="1"/>
      </cdr:nvSpPr>
      <cdr:spPr>
        <a:xfrm xmlns:a="http://schemas.openxmlformats.org/drawingml/2006/main">
          <a:off x="1552393" y="2226286"/>
          <a:ext cx="1002633" cy="36776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中信证券：</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50">
              <a:effectLst/>
              <a:latin typeface="楷体_GB2312" panose="02010609060101010101" pitchFamily="49" charset="-122"/>
              <a:ea typeface="楷体_GB2312" panose="02010609060101010101" pitchFamily="49" charset="-122"/>
              <a:cs typeface="+mn-cs"/>
            </a:rPr>
            <a:t>2020</a:t>
          </a:r>
          <a:r>
            <a:rPr lang="zh-CN" altLang="en-US" sz="1050">
              <a:effectLst/>
              <a:latin typeface="楷体_GB2312" panose="02010609060101010101" pitchFamily="49" charset="-122"/>
              <a:ea typeface="楷体_GB2312" panose="02010609060101010101" pitchFamily="49" charset="-122"/>
              <a:cs typeface="+mn-cs"/>
            </a:rPr>
            <a:t>年净利润</a:t>
          </a:r>
          <a:r>
            <a:rPr lang="en-US" altLang="zh-CN" sz="1050">
              <a:effectLst/>
              <a:latin typeface="楷体_GB2312" panose="02010609060101010101" pitchFamily="49" charset="-122"/>
              <a:ea typeface="楷体_GB2312" panose="02010609060101010101" pitchFamily="49" charset="-122"/>
              <a:cs typeface="+mn-cs"/>
            </a:rPr>
            <a:t>24.3</a:t>
          </a:r>
          <a:r>
            <a:rPr lang="zh-CN" altLang="en-US" sz="1050">
              <a:effectLst/>
              <a:latin typeface="楷体_GB2312" panose="02010609060101010101" pitchFamily="49" charset="-122"/>
              <a:ea typeface="楷体_GB2312" panose="02010609060101010101" pitchFamily="49" charset="-122"/>
              <a:cs typeface="+mn-cs"/>
            </a:rPr>
            <a:t>亿</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0.46272</cdr:x>
      <cdr:y>0.142</cdr:y>
    </cdr:from>
    <cdr:to>
      <cdr:x>0.78135</cdr:x>
      <cdr:y>0.21167</cdr:y>
    </cdr:to>
    <cdr:grpSp>
      <cdr:nvGrpSpPr>
        <cdr:cNvPr id="11" name="组合 10">
          <a:extLst xmlns:a="http://schemas.openxmlformats.org/drawingml/2006/main">
            <a:ext uri="{FF2B5EF4-FFF2-40B4-BE49-F238E27FC236}">
              <a16:creationId xmlns:a16="http://schemas.microsoft.com/office/drawing/2014/main" id="{991869C7-E7C9-42C3-BC58-D7EC410170E1}"/>
            </a:ext>
          </a:extLst>
        </cdr:cNvPr>
        <cdr:cNvGrpSpPr/>
      </cdr:nvGrpSpPr>
      <cdr:grpSpPr>
        <a:xfrm xmlns:a="http://schemas.openxmlformats.org/drawingml/2006/main">
          <a:off x="2509403" y="465815"/>
          <a:ext cx="1727981" cy="228544"/>
          <a:chOff x="0" y="0"/>
          <a:chExt cx="129169" cy="140629"/>
        </a:xfrm>
      </cdr:grpSpPr>
      <cdr:cxnSp macro="">
        <cdr:nvCxnSpPr>
          <cdr:cNvPr id="12" name="直接连接符 11">
            <a:extLst xmlns:a="http://schemas.openxmlformats.org/drawingml/2006/main">
              <a:ext uri="{FF2B5EF4-FFF2-40B4-BE49-F238E27FC236}">
                <a16:creationId xmlns:a16="http://schemas.microsoft.com/office/drawing/2014/main" id="{0B816985-BE15-4C98-A8EC-8434586EDDE7}"/>
              </a:ext>
            </a:extLst>
          </cdr:cNvPr>
          <cdr:cNvCxnSpPr/>
        </cdr:nvCxnSpPr>
        <cdr:spPr>
          <a:xfrm xmlns:a="http://schemas.openxmlformats.org/drawingml/2006/main">
            <a:off x="0" y="931"/>
            <a:ext cx="0" cy="139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13" name="直接箭头连接符 12">
            <a:extLst xmlns:a="http://schemas.openxmlformats.org/drawingml/2006/main">
              <a:ext uri="{FF2B5EF4-FFF2-40B4-BE49-F238E27FC236}">
                <a16:creationId xmlns:a16="http://schemas.microsoft.com/office/drawing/2014/main" id="{3EE3A4E9-30C9-455D-A481-11A63B64BAC6}"/>
              </a:ext>
            </a:extLst>
          </cdr:cNvPr>
          <cdr:cNvCxnSpPr/>
        </cdr:nvCxnSpPr>
        <cdr:spPr>
          <a:xfrm xmlns:a="http://schemas.openxmlformats.org/drawingml/2006/main">
            <a:off x="735" y="65033"/>
            <a:ext cx="127531" cy="0"/>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14" name="直接连接符 13">
            <a:extLst xmlns:a="http://schemas.openxmlformats.org/drawingml/2006/main">
              <a:ext uri="{FF2B5EF4-FFF2-40B4-BE49-F238E27FC236}">
                <a16:creationId xmlns:a16="http://schemas.microsoft.com/office/drawing/2014/main" id="{A547739C-2EE7-4A20-8534-0712153CB21D}"/>
              </a:ext>
            </a:extLst>
          </cdr:cNvPr>
          <cdr:cNvCxnSpPr/>
        </cdr:nvCxnSpPr>
        <cdr:spPr>
          <a:xfrm xmlns:a="http://schemas.openxmlformats.org/drawingml/2006/main">
            <a:off x="129169" y="0"/>
            <a:ext cx="0" cy="139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0.49452</cdr:x>
      <cdr:y>0.09171</cdr:y>
    </cdr:from>
    <cdr:to>
      <cdr:x>0.74605</cdr:x>
      <cdr:y>0.20531</cdr:y>
    </cdr:to>
    <cdr:sp macro="" textlink="">
      <cdr:nvSpPr>
        <cdr:cNvPr id="15" name="文本框 27">
          <a:extLst xmlns:a="http://schemas.openxmlformats.org/drawingml/2006/main">
            <a:ext uri="{FF2B5EF4-FFF2-40B4-BE49-F238E27FC236}">
              <a16:creationId xmlns:a16="http://schemas.microsoft.com/office/drawing/2014/main" id="{B6E3490B-349D-4ACC-A796-65E410DD9BF2}"/>
            </a:ext>
          </a:extLst>
        </cdr:cNvPr>
        <cdr:cNvSpPr txBox="1"/>
      </cdr:nvSpPr>
      <cdr:spPr>
        <a:xfrm xmlns:a="http://schemas.openxmlformats.org/drawingml/2006/main">
          <a:off x="2681834" y="300844"/>
          <a:ext cx="1364138" cy="37265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14.02%</a:t>
          </a:r>
        </a:p>
      </cdr:txBody>
    </cdr:sp>
  </cdr:relSizeAnchor>
  <cdr:relSizeAnchor xmlns:cdr="http://schemas.openxmlformats.org/drawingml/2006/chartDrawing">
    <cdr:from>
      <cdr:x>0.27426</cdr:x>
      <cdr:y>0.27093</cdr:y>
    </cdr:from>
    <cdr:to>
      <cdr:x>0.4592</cdr:x>
      <cdr:y>0.40069</cdr:y>
    </cdr:to>
    <cdr:grpSp>
      <cdr:nvGrpSpPr>
        <cdr:cNvPr id="16" name="组合 15">
          <a:extLst xmlns:a="http://schemas.openxmlformats.org/drawingml/2006/main">
            <a:ext uri="{FF2B5EF4-FFF2-40B4-BE49-F238E27FC236}">
              <a16:creationId xmlns:a16="http://schemas.microsoft.com/office/drawing/2014/main" id="{BB02202E-90CC-4679-AD59-0EC0AB53A9A9}"/>
            </a:ext>
          </a:extLst>
        </cdr:cNvPr>
        <cdr:cNvGrpSpPr/>
      </cdr:nvGrpSpPr>
      <cdr:grpSpPr>
        <a:xfrm xmlns:a="http://schemas.openxmlformats.org/drawingml/2006/main">
          <a:off x="1487355" y="888755"/>
          <a:ext cx="1002959" cy="425663"/>
          <a:chOff x="-395673" y="63219"/>
          <a:chExt cx="846714" cy="356481"/>
        </a:xfrm>
      </cdr:grpSpPr>
      <cdr:sp macro="" textlink="">
        <cdr:nvSpPr>
          <cdr:cNvPr id="17" name="文本框 3">
            <a:extLst xmlns:a="http://schemas.openxmlformats.org/drawingml/2006/main">
              <a:ext uri="{FF2B5EF4-FFF2-40B4-BE49-F238E27FC236}">
                <a16:creationId xmlns:a16="http://schemas.microsoft.com/office/drawing/2014/main" id="{127007DC-48FD-4859-B727-C8EDF37AD5B3}"/>
              </a:ext>
            </a:extLst>
          </cdr:cNvPr>
          <cdr:cNvSpPr txBox="1"/>
        </cdr:nvSpPr>
        <cdr:spPr>
          <a:xfrm xmlns:a="http://schemas.openxmlformats.org/drawingml/2006/main">
            <a:off x="-395673" y="63219"/>
            <a:ext cx="610601" cy="21264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年报</a:t>
            </a:r>
          </a:p>
        </cdr:txBody>
      </cdr:sp>
      <cdr:cxnSp macro="">
        <cdr:nvCxnSpPr>
          <cdr:cNvPr id="18" name="直接箭头连接符 17">
            <a:extLst xmlns:a="http://schemas.openxmlformats.org/drawingml/2006/main">
              <a:ext uri="{FF2B5EF4-FFF2-40B4-BE49-F238E27FC236}">
                <a16:creationId xmlns:a16="http://schemas.microsoft.com/office/drawing/2014/main" id="{357FB3C0-C8D9-4895-B604-6758ACDBEA50}"/>
              </a:ext>
            </a:extLst>
          </cdr:cNvPr>
          <cdr:cNvCxnSpPr/>
        </cdr:nvCxnSpPr>
        <cdr:spPr>
          <a:xfrm xmlns:a="http://schemas.openxmlformats.org/drawingml/2006/main">
            <a:off x="196730" y="255695"/>
            <a:ext cx="254311" cy="164005"/>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0.54565</cdr:x>
      <cdr:y>0.23647</cdr:y>
    </cdr:from>
    <cdr:to>
      <cdr:x>0.78288</cdr:x>
      <cdr:y>0.3283</cdr:y>
    </cdr:to>
    <cdr:grpSp>
      <cdr:nvGrpSpPr>
        <cdr:cNvPr id="20" name="组合 19">
          <a:extLst xmlns:a="http://schemas.openxmlformats.org/drawingml/2006/main">
            <a:ext uri="{FF2B5EF4-FFF2-40B4-BE49-F238E27FC236}">
              <a16:creationId xmlns:a16="http://schemas.microsoft.com/office/drawing/2014/main" id="{F252EB16-91B8-4946-A688-7BED4B506BC0}"/>
            </a:ext>
          </a:extLst>
        </cdr:cNvPr>
        <cdr:cNvGrpSpPr/>
      </cdr:nvGrpSpPr>
      <cdr:grpSpPr>
        <a:xfrm xmlns:a="http://schemas.openxmlformats.org/drawingml/2006/main">
          <a:off x="2959146" y="775713"/>
          <a:ext cx="1286535" cy="301238"/>
          <a:chOff x="-359127" y="41073"/>
          <a:chExt cx="1086107" cy="252272"/>
        </a:xfrm>
      </cdr:grpSpPr>
      <cdr:sp macro="" textlink="">
        <cdr:nvSpPr>
          <cdr:cNvPr id="21" name="文本框 3">
            <a:extLst xmlns:a="http://schemas.openxmlformats.org/drawingml/2006/main">
              <a:ext uri="{FF2B5EF4-FFF2-40B4-BE49-F238E27FC236}">
                <a16:creationId xmlns:a16="http://schemas.microsoft.com/office/drawing/2014/main" id="{8A3B7949-2D2A-4B52-8F12-F9018E9C62E7}"/>
              </a:ext>
            </a:extLst>
          </cdr:cNvPr>
          <cdr:cNvSpPr txBox="1"/>
        </cdr:nvSpPr>
        <cdr:spPr>
          <a:xfrm xmlns:a="http://schemas.openxmlformats.org/drawingml/2006/main">
            <a:off x="-359127" y="41073"/>
            <a:ext cx="837946" cy="21265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年一季报</a:t>
            </a:r>
          </a:p>
        </cdr:txBody>
      </cdr:sp>
      <cdr:cxnSp macro="">
        <cdr:nvCxnSpPr>
          <cdr:cNvPr id="22" name="直接箭头连接符 21">
            <a:extLst xmlns:a="http://schemas.openxmlformats.org/drawingml/2006/main">
              <a:ext uri="{FF2B5EF4-FFF2-40B4-BE49-F238E27FC236}">
                <a16:creationId xmlns:a16="http://schemas.microsoft.com/office/drawing/2014/main" id="{8672E057-F4A2-42BD-810E-558D78ED2C2A}"/>
              </a:ext>
            </a:extLst>
          </cdr:cNvPr>
          <cdr:cNvCxnSpPr/>
        </cdr:nvCxnSpPr>
        <cdr:spPr>
          <a:xfrm xmlns:a="http://schemas.openxmlformats.org/drawingml/2006/main">
            <a:off x="415996" y="226693"/>
            <a:ext cx="310984" cy="66652"/>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0.47882</cdr:x>
      <cdr:y>0.50445</cdr:y>
    </cdr:from>
    <cdr:to>
      <cdr:x>0.71166</cdr:x>
      <cdr:y>0.64382</cdr:y>
    </cdr:to>
    <cdr:sp macro="" textlink="">
      <cdr:nvSpPr>
        <cdr:cNvPr id="24" name="对话气泡: 矩形 23">
          <a:extLst xmlns:a="http://schemas.openxmlformats.org/drawingml/2006/main">
            <a:ext uri="{FF2B5EF4-FFF2-40B4-BE49-F238E27FC236}">
              <a16:creationId xmlns:a16="http://schemas.microsoft.com/office/drawing/2014/main" id="{47A95C4C-3E65-48F1-AB05-14B9D08AE850}"/>
            </a:ext>
          </a:extLst>
        </cdr:cNvPr>
        <cdr:cNvSpPr/>
      </cdr:nvSpPr>
      <cdr:spPr>
        <a:xfrm xmlns:a="http://schemas.openxmlformats.org/drawingml/2006/main">
          <a:off x="2596716" y="1654786"/>
          <a:ext cx="1262732" cy="457200"/>
        </a:xfrm>
        <a:prstGeom xmlns:a="http://schemas.openxmlformats.org/drawingml/2006/main" prst="wedgeRectCallout">
          <a:avLst>
            <a:gd name="adj1" fmla="val -57994"/>
            <a:gd name="adj2" fmla="val -89472"/>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0.5</cdr:x>
      <cdr:y>0.52801</cdr:y>
    </cdr:from>
    <cdr:to>
      <cdr:x>0.70464</cdr:x>
      <cdr:y>0.62373</cdr:y>
    </cdr:to>
    <cdr:sp macro="" textlink="">
      <cdr:nvSpPr>
        <cdr:cNvPr id="25" name="文本框 1">
          <a:extLst xmlns:a="http://schemas.openxmlformats.org/drawingml/2006/main">
            <a:ext uri="{FF2B5EF4-FFF2-40B4-BE49-F238E27FC236}">
              <a16:creationId xmlns:a16="http://schemas.microsoft.com/office/drawing/2014/main" id="{510DE78E-7CA1-47E5-A237-65C78E9B9DEF}"/>
            </a:ext>
          </a:extLst>
        </cdr:cNvPr>
        <cdr:cNvSpPr txBox="1"/>
      </cdr:nvSpPr>
      <cdr:spPr>
        <a:xfrm xmlns:a="http://schemas.openxmlformats.org/drawingml/2006/main">
          <a:off x="2711578" y="1732090"/>
          <a:ext cx="1109770" cy="313998"/>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中信证券：</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50">
              <a:effectLst/>
              <a:latin typeface="楷体_GB2312" panose="02010609060101010101" pitchFamily="49" charset="-122"/>
              <a:ea typeface="楷体_GB2312" panose="02010609060101010101" pitchFamily="49" charset="-122"/>
              <a:cs typeface="+mn-cs"/>
            </a:rPr>
            <a:t>2020</a:t>
          </a:r>
          <a:r>
            <a:rPr lang="zh-CN" altLang="en-US" sz="1050">
              <a:effectLst/>
              <a:latin typeface="楷体_GB2312" panose="02010609060101010101" pitchFamily="49" charset="-122"/>
              <a:ea typeface="楷体_GB2312" panose="02010609060101010101" pitchFamily="49" charset="-122"/>
              <a:cs typeface="+mn-cs"/>
            </a:rPr>
            <a:t>年净利润</a:t>
          </a:r>
          <a:r>
            <a:rPr lang="en-US" altLang="zh-CN" sz="1050">
              <a:effectLst/>
              <a:latin typeface="楷体_GB2312" panose="02010609060101010101" pitchFamily="49" charset="-122"/>
              <a:ea typeface="楷体_GB2312" panose="02010609060101010101" pitchFamily="49" charset="-122"/>
              <a:cs typeface="+mn-cs"/>
            </a:rPr>
            <a:t>24.6</a:t>
          </a:r>
          <a:r>
            <a:rPr lang="zh-CN" altLang="en-US" sz="1050">
              <a:effectLst/>
              <a:latin typeface="楷体_GB2312" panose="02010609060101010101" pitchFamily="49" charset="-122"/>
              <a:ea typeface="楷体_GB2312" panose="02010609060101010101" pitchFamily="49" charset="-122"/>
              <a:cs typeface="+mn-cs"/>
            </a:rPr>
            <a:t>亿</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0.72786</cdr:x>
      <cdr:y>0.43089</cdr:y>
    </cdr:from>
    <cdr:to>
      <cdr:x>0.97394</cdr:x>
      <cdr:y>0.5574</cdr:y>
    </cdr:to>
    <cdr:sp macro="" textlink="">
      <cdr:nvSpPr>
        <cdr:cNvPr id="26" name="对话气泡: 矩形 25">
          <a:extLst xmlns:a="http://schemas.openxmlformats.org/drawingml/2006/main">
            <a:ext uri="{FF2B5EF4-FFF2-40B4-BE49-F238E27FC236}">
              <a16:creationId xmlns:a16="http://schemas.microsoft.com/office/drawing/2014/main" id="{4F343CEC-3156-4776-BC76-95E42C603A6F}"/>
            </a:ext>
          </a:extLst>
        </cdr:cNvPr>
        <cdr:cNvSpPr/>
      </cdr:nvSpPr>
      <cdr:spPr>
        <a:xfrm xmlns:a="http://schemas.openxmlformats.org/drawingml/2006/main">
          <a:off x="3947299" y="1413486"/>
          <a:ext cx="1334549" cy="415001"/>
        </a:xfrm>
        <a:prstGeom xmlns:a="http://schemas.openxmlformats.org/drawingml/2006/main" prst="wedgeRectCallout">
          <a:avLst>
            <a:gd name="adj1" fmla="val -29006"/>
            <a:gd name="adj2" fmla="val -106305"/>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0.73265</cdr:x>
      <cdr:y>0.42702</cdr:y>
    </cdr:from>
    <cdr:to>
      <cdr:x>0.9716</cdr:x>
      <cdr:y>0.56004</cdr:y>
    </cdr:to>
    <cdr:sp macro="" textlink="">
      <cdr:nvSpPr>
        <cdr:cNvPr id="27" name="文本框 1">
          <a:extLst xmlns:a="http://schemas.openxmlformats.org/drawingml/2006/main">
            <a:ext uri="{FF2B5EF4-FFF2-40B4-BE49-F238E27FC236}">
              <a16:creationId xmlns:a16="http://schemas.microsoft.com/office/drawing/2014/main" id="{573DE265-64F3-43CC-A306-28261C750A9D}"/>
            </a:ext>
          </a:extLst>
        </cdr:cNvPr>
        <cdr:cNvSpPr txBox="1"/>
      </cdr:nvSpPr>
      <cdr:spPr>
        <a:xfrm xmlns:a="http://schemas.openxmlformats.org/drawingml/2006/main">
          <a:off x="3973276" y="1400786"/>
          <a:ext cx="1295872" cy="436361"/>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中信证券：</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50">
              <a:effectLst/>
              <a:latin typeface="楷体_GB2312" panose="02010609060101010101" pitchFamily="49" charset="-122"/>
              <a:ea typeface="楷体_GB2312" panose="02010609060101010101" pitchFamily="49" charset="-122"/>
              <a:cs typeface="+mn-cs"/>
            </a:rPr>
            <a:t>2020</a:t>
          </a:r>
          <a:r>
            <a:rPr lang="zh-CN" altLang="en-US" sz="1050">
              <a:effectLst/>
              <a:latin typeface="楷体_GB2312" panose="02010609060101010101" pitchFamily="49" charset="-122"/>
              <a:ea typeface="楷体_GB2312" panose="02010609060101010101" pitchFamily="49" charset="-122"/>
              <a:cs typeface="+mn-cs"/>
            </a:rPr>
            <a:t>年净利润</a:t>
          </a:r>
          <a:r>
            <a:rPr lang="en-US" altLang="zh-CN" sz="1050">
              <a:effectLst/>
              <a:latin typeface="楷体_GB2312" panose="02010609060101010101" pitchFamily="49" charset="-122"/>
              <a:ea typeface="楷体_GB2312" panose="02010609060101010101" pitchFamily="49" charset="-122"/>
              <a:cs typeface="+mn-cs"/>
            </a:rPr>
            <a:t>24.6</a:t>
          </a:r>
          <a:r>
            <a:rPr lang="zh-CN" altLang="en-US" sz="1050">
              <a:effectLst/>
              <a:latin typeface="楷体_GB2312" panose="02010609060101010101" pitchFamily="49" charset="-122"/>
              <a:ea typeface="楷体_GB2312" panose="02010609060101010101" pitchFamily="49" charset="-122"/>
              <a:cs typeface="+mn-cs"/>
            </a:rPr>
            <a:t>亿</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0.21222</cdr:x>
      <cdr:y>0.14041</cdr:y>
    </cdr:from>
    <cdr:to>
      <cdr:x>0.46272</cdr:x>
      <cdr:y>0.2143</cdr:y>
    </cdr:to>
    <cdr:grpSp>
      <cdr:nvGrpSpPr>
        <cdr:cNvPr id="39" name="组合 38">
          <a:extLst xmlns:a="http://schemas.openxmlformats.org/drawingml/2006/main">
            <a:ext uri="{FF2B5EF4-FFF2-40B4-BE49-F238E27FC236}">
              <a16:creationId xmlns:a16="http://schemas.microsoft.com/office/drawing/2014/main" id="{EA31FFCA-E013-4B28-8DF7-BD24AFCA4C13}"/>
            </a:ext>
          </a:extLst>
        </cdr:cNvPr>
        <cdr:cNvGrpSpPr/>
      </cdr:nvGrpSpPr>
      <cdr:grpSpPr>
        <a:xfrm xmlns:a="http://schemas.openxmlformats.org/drawingml/2006/main">
          <a:off x="1150902" y="460599"/>
          <a:ext cx="1358501" cy="242388"/>
          <a:chOff x="0" y="0"/>
          <a:chExt cx="129169" cy="86694"/>
        </a:xfrm>
      </cdr:grpSpPr>
      <cdr:cxnSp macro="">
        <cdr:nvCxnSpPr>
          <cdr:cNvPr id="40" name="直接连接符 39">
            <a:extLst xmlns:a="http://schemas.openxmlformats.org/drawingml/2006/main">
              <a:ext uri="{FF2B5EF4-FFF2-40B4-BE49-F238E27FC236}">
                <a16:creationId xmlns:a16="http://schemas.microsoft.com/office/drawing/2014/main" id="{B13DD9E1-2CCE-486A-ACAD-8B1BC4EF67DC}"/>
              </a:ext>
            </a:extLst>
          </cdr:cNvPr>
          <cdr:cNvCxnSpPr/>
        </cdr:nvCxnSpPr>
        <cdr:spPr>
          <a:xfrm xmlns:a="http://schemas.openxmlformats.org/drawingml/2006/main">
            <a:off x="0" y="574"/>
            <a:ext cx="0" cy="8612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1" name="直接箭头连接符 40">
            <a:extLst xmlns:a="http://schemas.openxmlformats.org/drawingml/2006/main">
              <a:ext uri="{FF2B5EF4-FFF2-40B4-BE49-F238E27FC236}">
                <a16:creationId xmlns:a16="http://schemas.microsoft.com/office/drawing/2014/main" id="{E1D811B7-63B0-474C-8CCA-A1D3ABF44527}"/>
              </a:ext>
            </a:extLst>
          </cdr:cNvPr>
          <cdr:cNvCxnSpPr/>
        </cdr:nvCxnSpPr>
        <cdr:spPr>
          <a:xfrm xmlns:a="http://schemas.openxmlformats.org/drawingml/2006/main">
            <a:off x="735" y="40091"/>
            <a:ext cx="127531" cy="0"/>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2" name="直接连接符 41">
            <a:extLst xmlns:a="http://schemas.openxmlformats.org/drawingml/2006/main">
              <a:ext uri="{FF2B5EF4-FFF2-40B4-BE49-F238E27FC236}">
                <a16:creationId xmlns:a16="http://schemas.microsoft.com/office/drawing/2014/main" id="{083F641B-0777-4D6C-A11F-301831622A8A}"/>
              </a:ext>
            </a:extLst>
          </cdr:cNvPr>
          <cdr:cNvCxnSpPr/>
        </cdr:nvCxnSpPr>
        <cdr:spPr>
          <a:xfrm xmlns:a="http://schemas.openxmlformats.org/drawingml/2006/main">
            <a:off x="129169" y="0"/>
            <a:ext cx="0" cy="8612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0.21286</cdr:x>
      <cdr:y>0.08956</cdr:y>
    </cdr:from>
    <cdr:to>
      <cdr:x>0.46439</cdr:x>
      <cdr:y>0.20316</cdr:y>
    </cdr:to>
    <cdr:sp macro="" textlink="">
      <cdr:nvSpPr>
        <cdr:cNvPr id="43" name="文本框 27">
          <a:extLst xmlns:a="http://schemas.openxmlformats.org/drawingml/2006/main">
            <a:ext uri="{FF2B5EF4-FFF2-40B4-BE49-F238E27FC236}">
              <a16:creationId xmlns:a16="http://schemas.microsoft.com/office/drawing/2014/main" id="{29809751-7D9C-4428-9241-D8CD66D519DD}"/>
            </a:ext>
          </a:extLst>
        </cdr:cNvPr>
        <cdr:cNvSpPr txBox="1"/>
      </cdr:nvSpPr>
      <cdr:spPr>
        <a:xfrm xmlns:a="http://schemas.openxmlformats.org/drawingml/2006/main">
          <a:off x="1154349" y="293791"/>
          <a:ext cx="1364136" cy="37265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26.88%</a:t>
          </a:r>
        </a:p>
      </cdr:txBody>
    </cdr:sp>
  </cdr:relSizeAnchor>
</c:userShapes>
</file>

<file path=ppt/drawings/drawing2.xml><?xml version="1.0" encoding="utf-8"?>
<c:userShapes xmlns:c="http://schemas.openxmlformats.org/drawingml/2006/chart">
  <cdr:relSizeAnchor xmlns:cdr="http://schemas.openxmlformats.org/drawingml/2006/chartDrawing">
    <cdr:from>
      <cdr:x>0.18301</cdr:x>
      <cdr:y>0.44008</cdr:y>
    </cdr:from>
    <cdr:to>
      <cdr:x>0.4406</cdr:x>
      <cdr:y>0.72005</cdr:y>
    </cdr:to>
    <cdr:grpSp>
      <cdr:nvGrpSpPr>
        <cdr:cNvPr id="2" name="组合 1">
          <a:extLst xmlns:a="http://schemas.openxmlformats.org/drawingml/2006/main">
            <a:ext uri="{FF2B5EF4-FFF2-40B4-BE49-F238E27FC236}">
              <a16:creationId xmlns:a16="http://schemas.microsoft.com/office/drawing/2014/main" id="{903334CE-5250-4855-97F6-DAE04834E977}"/>
            </a:ext>
          </a:extLst>
        </cdr:cNvPr>
        <cdr:cNvGrpSpPr/>
      </cdr:nvGrpSpPr>
      <cdr:grpSpPr>
        <a:xfrm xmlns:a="http://schemas.openxmlformats.org/drawingml/2006/main">
          <a:off x="992207" y="1443286"/>
          <a:ext cx="1396550" cy="918190"/>
          <a:chOff x="-109554" y="-1300"/>
          <a:chExt cx="1179296" cy="769124"/>
        </a:xfrm>
      </cdr:grpSpPr>
      <cdr:sp macro="" textlink="">
        <cdr:nvSpPr>
          <cdr:cNvPr id="3" name="文本框 3">
            <a:extLst xmlns:a="http://schemas.openxmlformats.org/drawingml/2006/main">
              <a:ext uri="{FF2B5EF4-FFF2-40B4-BE49-F238E27FC236}">
                <a16:creationId xmlns:a16="http://schemas.microsoft.com/office/drawing/2014/main" id="{04603857-B721-4DFC-8F9E-0FA71027D3F7}"/>
              </a:ext>
            </a:extLst>
          </cdr:cNvPr>
          <cdr:cNvSpPr txBox="1"/>
        </cdr:nvSpPr>
        <cdr:spPr>
          <a:xfrm xmlns:a="http://schemas.openxmlformats.org/drawingml/2006/main">
            <a:off x="-109554" y="-1300"/>
            <a:ext cx="1179296" cy="21269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三季报业绩预告</a:t>
            </a:r>
          </a:p>
        </cdr:txBody>
      </cdr:sp>
      <cdr:cxnSp macro="">
        <cdr:nvCxnSpPr>
          <cdr:cNvPr id="4" name="直接箭头连接符 3">
            <a:extLst xmlns:a="http://schemas.openxmlformats.org/drawingml/2006/main">
              <a:ext uri="{FF2B5EF4-FFF2-40B4-BE49-F238E27FC236}">
                <a16:creationId xmlns:a16="http://schemas.microsoft.com/office/drawing/2014/main" id="{36AE5705-6DAB-4DAE-860E-C402E7D03128}"/>
              </a:ext>
            </a:extLst>
          </cdr:cNvPr>
          <cdr:cNvCxnSpPr/>
        </cdr:nvCxnSpPr>
        <cdr:spPr>
          <a:xfrm xmlns:a="http://schemas.openxmlformats.org/drawingml/2006/main">
            <a:off x="324389" y="224074"/>
            <a:ext cx="132419" cy="543750"/>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0.49965</cdr:x>
      <cdr:y>0.61074</cdr:y>
    </cdr:from>
    <cdr:to>
      <cdr:x>0.87499</cdr:x>
      <cdr:y>0.78422</cdr:y>
    </cdr:to>
    <cdr:sp macro="" textlink="">
      <cdr:nvSpPr>
        <cdr:cNvPr id="5" name="对话气泡: 矩形 4">
          <a:extLst xmlns:a="http://schemas.openxmlformats.org/drawingml/2006/main">
            <a:ext uri="{FF2B5EF4-FFF2-40B4-BE49-F238E27FC236}">
              <a16:creationId xmlns:a16="http://schemas.microsoft.com/office/drawing/2014/main" id="{07D582B4-0FE9-4D44-B595-7360FE717E42}"/>
            </a:ext>
          </a:extLst>
        </cdr:cNvPr>
        <cdr:cNvSpPr/>
      </cdr:nvSpPr>
      <cdr:spPr>
        <a:xfrm xmlns:a="http://schemas.openxmlformats.org/drawingml/2006/main">
          <a:off x="2708881" y="2002974"/>
          <a:ext cx="2034988" cy="568959"/>
        </a:xfrm>
        <a:prstGeom xmlns:a="http://schemas.openxmlformats.org/drawingml/2006/main" prst="wedgeRectCallout">
          <a:avLst>
            <a:gd name="adj1" fmla="val -101233"/>
            <a:gd name="adj2" fmla="val 11012"/>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0.54625</cdr:x>
      <cdr:y>0.62505</cdr:y>
    </cdr:from>
    <cdr:to>
      <cdr:x>0.83618</cdr:x>
      <cdr:y>0.75888</cdr:y>
    </cdr:to>
    <cdr:sp macro="" textlink="">
      <cdr:nvSpPr>
        <cdr:cNvPr id="6" name="文本框 1">
          <a:extLst xmlns:a="http://schemas.openxmlformats.org/drawingml/2006/main">
            <a:ext uri="{FF2B5EF4-FFF2-40B4-BE49-F238E27FC236}">
              <a16:creationId xmlns:a16="http://schemas.microsoft.com/office/drawing/2014/main" id="{9DFE549D-1C1B-475F-8ABC-C7E068928C4B}"/>
            </a:ext>
          </a:extLst>
        </cdr:cNvPr>
        <cdr:cNvSpPr txBox="1"/>
      </cdr:nvSpPr>
      <cdr:spPr>
        <a:xfrm xmlns:a="http://schemas.openxmlformats.org/drawingml/2006/main">
          <a:off x="2502863" y="1726284"/>
          <a:ext cx="1328441" cy="369617"/>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招商证券，东吴证券，财富证券，</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东兴证券，国联证券，长城证券</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全部上调净利润</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0.77039</cdr:x>
      <cdr:y>0.30919</cdr:y>
    </cdr:from>
    <cdr:to>
      <cdr:x>0.95347</cdr:x>
      <cdr:y>0.50458</cdr:y>
    </cdr:to>
    <cdr:grpSp>
      <cdr:nvGrpSpPr>
        <cdr:cNvPr id="7" name="组合 6">
          <a:extLst xmlns:a="http://schemas.openxmlformats.org/drawingml/2006/main">
            <a:ext uri="{FF2B5EF4-FFF2-40B4-BE49-F238E27FC236}">
              <a16:creationId xmlns:a16="http://schemas.microsoft.com/office/drawing/2014/main" id="{7C59E3E7-01A4-48B2-8BA4-4CF59B0C1664}"/>
            </a:ext>
          </a:extLst>
        </cdr:cNvPr>
        <cdr:cNvGrpSpPr/>
      </cdr:nvGrpSpPr>
      <cdr:grpSpPr>
        <a:xfrm xmlns:a="http://schemas.openxmlformats.org/drawingml/2006/main">
          <a:off x="4176746" y="1014020"/>
          <a:ext cx="992587" cy="640801"/>
          <a:chOff x="269029" y="-331424"/>
          <a:chExt cx="838134" cy="536733"/>
        </a:xfrm>
      </cdr:grpSpPr>
      <cdr:sp macro="" textlink="">
        <cdr:nvSpPr>
          <cdr:cNvPr id="8" name="文本框 3">
            <a:extLst xmlns:a="http://schemas.openxmlformats.org/drawingml/2006/main">
              <a:ext uri="{FF2B5EF4-FFF2-40B4-BE49-F238E27FC236}">
                <a16:creationId xmlns:a16="http://schemas.microsoft.com/office/drawing/2014/main" id="{E00CF1F6-236A-46D8-9228-025F7DE32997}"/>
              </a:ext>
            </a:extLst>
          </cdr:cNvPr>
          <cdr:cNvSpPr txBox="1"/>
        </cdr:nvSpPr>
        <cdr:spPr>
          <a:xfrm xmlns:a="http://schemas.openxmlformats.org/drawingml/2006/main">
            <a:off x="269029" y="-7376"/>
            <a:ext cx="838134" cy="21268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年报预告</a:t>
            </a:r>
          </a:p>
        </cdr:txBody>
      </cdr:sp>
      <cdr:cxnSp macro="">
        <cdr:nvCxnSpPr>
          <cdr:cNvPr id="9" name="直接箭头连接符 8">
            <a:extLst xmlns:a="http://schemas.openxmlformats.org/drawingml/2006/main">
              <a:ext uri="{FF2B5EF4-FFF2-40B4-BE49-F238E27FC236}">
                <a16:creationId xmlns:a16="http://schemas.microsoft.com/office/drawing/2014/main" id="{06DF3F79-948F-4970-9302-4B0AECBE5C5E}"/>
              </a:ext>
            </a:extLst>
          </cdr:cNvPr>
          <cdr:cNvCxnSpPr/>
        </cdr:nvCxnSpPr>
        <cdr:spPr>
          <a:xfrm xmlns:a="http://schemas.openxmlformats.org/drawingml/2006/main" flipV="1">
            <a:off x="678628" y="-331424"/>
            <a:ext cx="231723" cy="329538"/>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0.31037</cdr:x>
      <cdr:y>0.12616</cdr:y>
    </cdr:from>
    <cdr:to>
      <cdr:x>0.92313</cdr:x>
      <cdr:y>0.20833</cdr:y>
    </cdr:to>
    <cdr:grpSp>
      <cdr:nvGrpSpPr>
        <cdr:cNvPr id="11" name="组合 10">
          <a:extLst xmlns:a="http://schemas.openxmlformats.org/drawingml/2006/main">
            <a:ext uri="{FF2B5EF4-FFF2-40B4-BE49-F238E27FC236}">
              <a16:creationId xmlns:a16="http://schemas.microsoft.com/office/drawing/2014/main" id="{991869C7-E7C9-42C3-BC58-D7EC410170E1}"/>
            </a:ext>
          </a:extLst>
        </cdr:cNvPr>
        <cdr:cNvGrpSpPr/>
      </cdr:nvGrpSpPr>
      <cdr:grpSpPr>
        <a:xfrm xmlns:a="http://schemas.openxmlformats.org/drawingml/2006/main">
          <a:off x="1682702" y="413754"/>
          <a:ext cx="3322140" cy="269485"/>
          <a:chOff x="-5" y="0"/>
          <a:chExt cx="129174" cy="140629"/>
        </a:xfrm>
      </cdr:grpSpPr>
      <cdr:cxnSp macro="">
        <cdr:nvCxnSpPr>
          <cdr:cNvPr id="12" name="直接连接符 11">
            <a:extLst xmlns:a="http://schemas.openxmlformats.org/drawingml/2006/main">
              <a:ext uri="{FF2B5EF4-FFF2-40B4-BE49-F238E27FC236}">
                <a16:creationId xmlns:a16="http://schemas.microsoft.com/office/drawing/2014/main" id="{0B816985-BE15-4C98-A8EC-8434586EDDE7}"/>
              </a:ext>
            </a:extLst>
          </cdr:cNvPr>
          <cdr:cNvCxnSpPr/>
        </cdr:nvCxnSpPr>
        <cdr:spPr>
          <a:xfrm xmlns:a="http://schemas.openxmlformats.org/drawingml/2006/main">
            <a:off x="0" y="931"/>
            <a:ext cx="0" cy="139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13" name="直接箭头连接符 12">
            <a:extLst xmlns:a="http://schemas.openxmlformats.org/drawingml/2006/main">
              <a:ext uri="{FF2B5EF4-FFF2-40B4-BE49-F238E27FC236}">
                <a16:creationId xmlns:a16="http://schemas.microsoft.com/office/drawing/2014/main" id="{3EE3A4E9-30C9-455D-A481-11A63B64BAC6}"/>
              </a:ext>
            </a:extLst>
          </cdr:cNvPr>
          <cdr:cNvCxnSpPr/>
        </cdr:nvCxnSpPr>
        <cdr:spPr>
          <a:xfrm xmlns:a="http://schemas.openxmlformats.org/drawingml/2006/main">
            <a:off x="-5" y="66124"/>
            <a:ext cx="128781" cy="1"/>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14" name="直接连接符 13">
            <a:extLst xmlns:a="http://schemas.openxmlformats.org/drawingml/2006/main">
              <a:ext uri="{FF2B5EF4-FFF2-40B4-BE49-F238E27FC236}">
                <a16:creationId xmlns:a16="http://schemas.microsoft.com/office/drawing/2014/main" id="{A547739C-2EE7-4A20-8534-0712153CB21D}"/>
              </a:ext>
            </a:extLst>
          </cdr:cNvPr>
          <cdr:cNvCxnSpPr/>
        </cdr:nvCxnSpPr>
        <cdr:spPr>
          <a:xfrm xmlns:a="http://schemas.openxmlformats.org/drawingml/2006/main">
            <a:off x="129169" y="0"/>
            <a:ext cx="0" cy="139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0.47716</cdr:x>
      <cdr:y>0.0736</cdr:y>
    </cdr:from>
    <cdr:to>
      <cdr:x>0.70588</cdr:x>
      <cdr:y>0.1872</cdr:y>
    </cdr:to>
    <cdr:sp macro="" textlink="">
      <cdr:nvSpPr>
        <cdr:cNvPr id="15" name="文本框 27">
          <a:extLst xmlns:a="http://schemas.openxmlformats.org/drawingml/2006/main">
            <a:ext uri="{FF2B5EF4-FFF2-40B4-BE49-F238E27FC236}">
              <a16:creationId xmlns:a16="http://schemas.microsoft.com/office/drawing/2014/main" id="{B6E3490B-349D-4ACC-A796-65E410DD9BF2}"/>
            </a:ext>
          </a:extLst>
        </cdr:cNvPr>
        <cdr:cNvSpPr txBox="1"/>
      </cdr:nvSpPr>
      <cdr:spPr>
        <a:xfrm xmlns:a="http://schemas.openxmlformats.org/drawingml/2006/main">
          <a:off x="2586960" y="241379"/>
          <a:ext cx="1240039" cy="37256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76.92%</a:t>
          </a:r>
        </a:p>
      </cdr:txBody>
    </cdr:sp>
  </cdr:relSizeAnchor>
</c:userShapes>
</file>

<file path=ppt/drawings/drawing3.xml><?xml version="1.0" encoding="utf-8"?>
<c:userShapes xmlns:c="http://schemas.openxmlformats.org/drawingml/2006/chart">
  <cdr:relSizeAnchor xmlns:cdr="http://schemas.openxmlformats.org/drawingml/2006/chartDrawing">
    <cdr:from>
      <cdr:x>0.62159</cdr:x>
      <cdr:y>0.55836</cdr:y>
    </cdr:from>
    <cdr:to>
      <cdr:x>0.88432</cdr:x>
      <cdr:y>0.65752</cdr:y>
    </cdr:to>
    <cdr:sp macro="" textlink="">
      <cdr:nvSpPr>
        <cdr:cNvPr id="2" name="对话气泡: 矩形 1">
          <a:extLst xmlns:a="http://schemas.openxmlformats.org/drawingml/2006/main">
            <a:ext uri="{FF2B5EF4-FFF2-40B4-BE49-F238E27FC236}">
              <a16:creationId xmlns:a16="http://schemas.microsoft.com/office/drawing/2014/main" id="{D3B0A424-B3F4-48A0-9B2B-1BB33EC6D989}"/>
            </a:ext>
          </a:extLst>
        </cdr:cNvPr>
        <cdr:cNvSpPr/>
      </cdr:nvSpPr>
      <cdr:spPr>
        <a:xfrm xmlns:a="http://schemas.openxmlformats.org/drawingml/2006/main">
          <a:off x="3370012" y="1831197"/>
          <a:ext cx="1424418" cy="325206"/>
        </a:xfrm>
        <a:prstGeom xmlns:a="http://schemas.openxmlformats.org/drawingml/2006/main" prst="wedgeRectCallout">
          <a:avLst>
            <a:gd name="adj1" fmla="val -83612"/>
            <a:gd name="adj2" fmla="val -45162"/>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0.7482</cdr:x>
      <cdr:y>0.40072</cdr:y>
    </cdr:from>
    <cdr:to>
      <cdr:x>1</cdr:x>
      <cdr:y>0.50737</cdr:y>
    </cdr:to>
    <cdr:sp macro="" textlink="">
      <cdr:nvSpPr>
        <cdr:cNvPr id="3" name="对话气泡: 矩形 2">
          <a:extLst xmlns:a="http://schemas.openxmlformats.org/drawingml/2006/main">
            <a:ext uri="{FF2B5EF4-FFF2-40B4-BE49-F238E27FC236}">
              <a16:creationId xmlns:a16="http://schemas.microsoft.com/office/drawing/2014/main" id="{185603CF-0D1D-4052-8703-A8B80D4AD7D0}"/>
            </a:ext>
          </a:extLst>
        </cdr:cNvPr>
        <cdr:cNvSpPr/>
      </cdr:nvSpPr>
      <cdr:spPr>
        <a:xfrm xmlns:a="http://schemas.openxmlformats.org/drawingml/2006/main">
          <a:off x="4056441" y="1314201"/>
          <a:ext cx="1365159" cy="349759"/>
        </a:xfrm>
        <a:prstGeom xmlns:a="http://schemas.openxmlformats.org/drawingml/2006/main" prst="wedgeRectCallout">
          <a:avLst>
            <a:gd name="adj1" fmla="val -19334"/>
            <a:gd name="adj2" fmla="val -194729"/>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0.51596</cdr:x>
      <cdr:y>0.68661</cdr:y>
    </cdr:from>
    <cdr:to>
      <cdr:x>0.79761</cdr:x>
      <cdr:y>0.80167</cdr:y>
    </cdr:to>
    <cdr:sp macro="" textlink="">
      <cdr:nvSpPr>
        <cdr:cNvPr id="6" name="对话气泡: 矩形 5">
          <a:extLst xmlns:a="http://schemas.openxmlformats.org/drawingml/2006/main">
            <a:ext uri="{FF2B5EF4-FFF2-40B4-BE49-F238E27FC236}">
              <a16:creationId xmlns:a16="http://schemas.microsoft.com/office/drawing/2014/main" id="{D3B0A424-B3F4-48A0-9B2B-1BB33EC6D989}"/>
            </a:ext>
          </a:extLst>
        </cdr:cNvPr>
        <cdr:cNvSpPr/>
      </cdr:nvSpPr>
      <cdr:spPr>
        <a:xfrm xmlns:a="http://schemas.openxmlformats.org/drawingml/2006/main">
          <a:off x="2797328" y="2251806"/>
          <a:ext cx="1526991" cy="377354"/>
        </a:xfrm>
        <a:prstGeom xmlns:a="http://schemas.openxmlformats.org/drawingml/2006/main" prst="wedgeRectCallout">
          <a:avLst>
            <a:gd name="adj1" fmla="val -65989"/>
            <a:gd name="adj2" fmla="val -80159"/>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0.19118</cdr:x>
      <cdr:y>0.52472</cdr:y>
    </cdr:from>
    <cdr:to>
      <cdr:x>0.49547</cdr:x>
      <cdr:y>0.65411</cdr:y>
    </cdr:to>
    <cdr:grpSp>
      <cdr:nvGrpSpPr>
        <cdr:cNvPr id="7" name="组合 6">
          <a:extLst xmlns:a="http://schemas.openxmlformats.org/drawingml/2006/main">
            <a:ext uri="{FF2B5EF4-FFF2-40B4-BE49-F238E27FC236}">
              <a16:creationId xmlns:a16="http://schemas.microsoft.com/office/drawing/2014/main" id="{7203AEF0-1C46-404C-B084-2C7652C661E6}"/>
            </a:ext>
          </a:extLst>
        </cdr:cNvPr>
        <cdr:cNvGrpSpPr/>
      </cdr:nvGrpSpPr>
      <cdr:grpSpPr>
        <a:xfrm xmlns:a="http://schemas.openxmlformats.org/drawingml/2006/main">
          <a:off x="1036501" y="1720872"/>
          <a:ext cx="1649739" cy="424347"/>
          <a:chOff x="-8360" y="-31544"/>
          <a:chExt cx="1393086" cy="355162"/>
        </a:xfrm>
      </cdr:grpSpPr>
      <cdr:sp macro="" textlink="">
        <cdr:nvSpPr>
          <cdr:cNvPr id="8" name="文本框 3">
            <a:extLst xmlns:a="http://schemas.openxmlformats.org/drawingml/2006/main">
              <a:ext uri="{FF2B5EF4-FFF2-40B4-BE49-F238E27FC236}">
                <a16:creationId xmlns:a16="http://schemas.microsoft.com/office/drawing/2014/main" id="{F290914F-DA40-465C-A993-A60039F61581}"/>
              </a:ext>
            </a:extLst>
          </cdr:cNvPr>
          <cdr:cNvSpPr txBox="1"/>
        </cdr:nvSpPr>
        <cdr:spPr>
          <a:xfrm xmlns:a="http://schemas.openxmlformats.org/drawingml/2006/main">
            <a:off x="-8360" y="-31544"/>
            <a:ext cx="1393086" cy="25105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一季度业绩预告</a:t>
            </a:r>
          </a:p>
        </cdr:txBody>
      </cdr:sp>
      <cdr:cxnSp macro="">
        <cdr:nvCxnSpPr>
          <cdr:cNvPr id="9" name="直接箭头连接符 8">
            <a:extLst xmlns:a="http://schemas.openxmlformats.org/drawingml/2006/main">
              <a:ext uri="{FF2B5EF4-FFF2-40B4-BE49-F238E27FC236}">
                <a16:creationId xmlns:a16="http://schemas.microsoft.com/office/drawing/2014/main" id="{41056C61-C3BA-4EE7-ABE3-C278EAFF94BD}"/>
              </a:ext>
            </a:extLst>
          </cdr:cNvPr>
          <cdr:cNvCxnSpPr/>
        </cdr:nvCxnSpPr>
        <cdr:spPr>
          <a:xfrm xmlns:a="http://schemas.openxmlformats.org/drawingml/2006/main">
            <a:off x="1103269" y="161809"/>
            <a:ext cx="152175" cy="161809"/>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0.2034</cdr:x>
      <cdr:y>0.41612</cdr:y>
    </cdr:from>
    <cdr:to>
      <cdr:x>0.5957</cdr:x>
      <cdr:y>0.50758</cdr:y>
    </cdr:to>
    <cdr:sp macro="" textlink="">
      <cdr:nvSpPr>
        <cdr:cNvPr id="11" name="文本框 10">
          <a:extLst xmlns:a="http://schemas.openxmlformats.org/drawingml/2006/main">
            <a:ext uri="{FF2B5EF4-FFF2-40B4-BE49-F238E27FC236}">
              <a16:creationId xmlns:a16="http://schemas.microsoft.com/office/drawing/2014/main" id="{ACE585C7-77A8-4034-A727-1FF0EE776EEF}"/>
            </a:ext>
          </a:extLst>
        </cdr:cNvPr>
        <cdr:cNvSpPr txBox="1"/>
      </cdr:nvSpPr>
      <cdr:spPr>
        <a:xfrm xmlns:a="http://schemas.openxmlformats.org/drawingml/2006/main">
          <a:off x="1102734" y="1364696"/>
          <a:ext cx="2126893" cy="29996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年报、</a:t>
          </a:r>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一季度财报</a:t>
          </a:r>
        </a:p>
      </cdr:txBody>
    </cdr:sp>
  </cdr:relSizeAnchor>
  <cdr:relSizeAnchor xmlns:cdr="http://schemas.openxmlformats.org/drawingml/2006/chartDrawing">
    <cdr:from>
      <cdr:x>0.49923</cdr:x>
      <cdr:y>0.50061</cdr:y>
    </cdr:from>
    <cdr:to>
      <cdr:x>0.53247</cdr:x>
      <cdr:y>0.55956</cdr:y>
    </cdr:to>
    <cdr:cxnSp macro="">
      <cdr:nvCxnSpPr>
        <cdr:cNvPr id="12" name="直接箭头连接符 11">
          <a:extLst xmlns:a="http://schemas.openxmlformats.org/drawingml/2006/main">
            <a:ext uri="{FF2B5EF4-FFF2-40B4-BE49-F238E27FC236}">
              <a16:creationId xmlns:a16="http://schemas.microsoft.com/office/drawing/2014/main" id="{B39054C6-B7E3-4DD3-A2A9-FAE23B6BA207}"/>
            </a:ext>
          </a:extLst>
        </cdr:cNvPr>
        <cdr:cNvCxnSpPr/>
      </cdr:nvCxnSpPr>
      <cdr:spPr>
        <a:xfrm xmlns:a="http://schemas.openxmlformats.org/drawingml/2006/main">
          <a:off x="2291274" y="1389791"/>
          <a:ext cx="152557" cy="163656"/>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0.53911</cdr:x>
      <cdr:y>0.18307</cdr:y>
    </cdr:from>
    <cdr:to>
      <cdr:x>0.81406</cdr:x>
      <cdr:y>0.27454</cdr:y>
    </cdr:to>
    <cdr:sp macro="" textlink="">
      <cdr:nvSpPr>
        <cdr:cNvPr id="14" name="文本框 13">
          <a:extLst xmlns:a="http://schemas.openxmlformats.org/drawingml/2006/main">
            <a:ext uri="{FF2B5EF4-FFF2-40B4-BE49-F238E27FC236}">
              <a16:creationId xmlns:a16="http://schemas.microsoft.com/office/drawing/2014/main" id="{EA121EE5-7842-4D17-A470-B551EBD939EB}"/>
            </a:ext>
          </a:extLst>
        </cdr:cNvPr>
        <cdr:cNvSpPr txBox="1"/>
      </cdr:nvSpPr>
      <cdr:spPr>
        <a:xfrm xmlns:a="http://schemas.openxmlformats.org/drawingml/2006/main">
          <a:off x="2922851" y="600409"/>
          <a:ext cx="1490643" cy="29996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中报业绩预告</a:t>
          </a:r>
        </a:p>
      </cdr:txBody>
    </cdr:sp>
  </cdr:relSizeAnchor>
  <cdr:relSizeAnchor xmlns:cdr="http://schemas.openxmlformats.org/drawingml/2006/chartDrawing">
    <cdr:from>
      <cdr:x>0.76356</cdr:x>
      <cdr:y>0.23594</cdr:y>
    </cdr:from>
    <cdr:to>
      <cdr:x>0.81708</cdr:x>
      <cdr:y>0.23693</cdr:y>
    </cdr:to>
    <cdr:cxnSp macro="">
      <cdr:nvCxnSpPr>
        <cdr:cNvPr id="15" name="直接箭头连接符 14">
          <a:extLst xmlns:a="http://schemas.openxmlformats.org/drawingml/2006/main">
            <a:ext uri="{FF2B5EF4-FFF2-40B4-BE49-F238E27FC236}">
              <a16:creationId xmlns:a16="http://schemas.microsoft.com/office/drawing/2014/main" id="{8A3E988D-5D62-4056-9A30-9B5E29D68DAE}"/>
            </a:ext>
          </a:extLst>
        </cdr:cNvPr>
        <cdr:cNvCxnSpPr/>
      </cdr:nvCxnSpPr>
      <cdr:spPr>
        <a:xfrm xmlns:a="http://schemas.openxmlformats.org/drawingml/2006/main" flipV="1">
          <a:off x="3504438" y="655022"/>
          <a:ext cx="245635" cy="2749"/>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0.73272</cdr:x>
      <cdr:y>0.39183</cdr:y>
    </cdr:from>
    <cdr:to>
      <cdr:x>0.95315</cdr:x>
      <cdr:y>0.57974</cdr:y>
    </cdr:to>
    <cdr:sp macro="" textlink="">
      <cdr:nvSpPr>
        <cdr:cNvPr id="17" name="文本框 16">
          <a:extLst xmlns:a="http://schemas.openxmlformats.org/drawingml/2006/main">
            <a:ext uri="{FF2B5EF4-FFF2-40B4-BE49-F238E27FC236}">
              <a16:creationId xmlns:a16="http://schemas.microsoft.com/office/drawing/2014/main" id="{C657D1D8-3A97-4D1F-8CA9-F8A4FEE5AFA3}"/>
            </a:ext>
          </a:extLst>
        </cdr:cNvPr>
        <cdr:cNvSpPr txBox="1"/>
      </cdr:nvSpPr>
      <cdr:spPr>
        <a:xfrm xmlns:a="http://schemas.openxmlformats.org/drawingml/2006/main">
          <a:off x="3972515" y="1285046"/>
          <a:ext cx="1195085" cy="61626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中金：线上销售趋势强劲</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，业绩预告明显超预期</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0.61641</cdr:x>
      <cdr:y>0.54246</cdr:y>
    </cdr:from>
    <cdr:to>
      <cdr:x>0.84975</cdr:x>
      <cdr:y>0.67639</cdr:y>
    </cdr:to>
    <cdr:sp macro="" textlink="">
      <cdr:nvSpPr>
        <cdr:cNvPr id="18" name="文本框 17">
          <a:extLst xmlns:a="http://schemas.openxmlformats.org/drawingml/2006/main">
            <a:ext uri="{FF2B5EF4-FFF2-40B4-BE49-F238E27FC236}">
              <a16:creationId xmlns:a16="http://schemas.microsoft.com/office/drawing/2014/main" id="{9C4CC762-A3BD-4E0E-8C9D-ACA1624A85DE}"/>
            </a:ext>
          </a:extLst>
        </cdr:cNvPr>
        <cdr:cNvSpPr txBox="1"/>
      </cdr:nvSpPr>
      <cdr:spPr>
        <a:xfrm xmlns:a="http://schemas.openxmlformats.org/drawingml/2006/main">
          <a:off x="3341906" y="1779039"/>
          <a:ext cx="1265077" cy="43923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中金：顺势而上，注重</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提升用户生活品质</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0.50058</cdr:x>
      <cdr:y>0.67569</cdr:y>
    </cdr:from>
    <cdr:to>
      <cdr:x>0.77201</cdr:x>
      <cdr:y>0.83914</cdr:y>
    </cdr:to>
    <cdr:sp macro="" textlink="">
      <cdr:nvSpPr>
        <cdr:cNvPr id="19" name="文本框 18">
          <a:extLst xmlns:a="http://schemas.openxmlformats.org/drawingml/2006/main">
            <a:ext uri="{FF2B5EF4-FFF2-40B4-BE49-F238E27FC236}">
              <a16:creationId xmlns:a16="http://schemas.microsoft.com/office/drawing/2014/main" id="{0FBDB21C-8982-4BF0-AA5E-C2BC0D9DFF92}"/>
            </a:ext>
          </a:extLst>
        </cdr:cNvPr>
        <cdr:cNvSpPr txBox="1"/>
      </cdr:nvSpPr>
      <cdr:spPr>
        <a:xfrm xmlns:a="http://schemas.openxmlformats.org/drawingml/2006/main">
          <a:off x="2297469" y="1875844"/>
          <a:ext cx="1245745" cy="45374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中金：品牌带来低成本</a:t>
          </a:r>
          <a:endParaRPr lang="en-US" altLang="zh-CN" sz="1050">
            <a:effectLst/>
            <a:latin typeface="楷体_GB2312" panose="02010609060101010101" pitchFamily="49" charset="-122"/>
            <a:ea typeface="楷体_GB2312" panose="02010609060101010101" pitchFamily="49" charset="-122"/>
            <a:cs typeface="+mn-cs"/>
          </a:endParaRP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zh-CN" sz="1050">
              <a:effectLst/>
              <a:latin typeface="楷体_GB2312" panose="02010609060101010101" pitchFamily="49" charset="-122"/>
              <a:ea typeface="楷体_GB2312" panose="02010609060101010101" pitchFamily="49" charset="-122"/>
              <a:cs typeface="+mn-cs"/>
            </a:rPr>
            <a:t>流量，一季度业绩超预期</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0.46145</cdr:x>
      <cdr:y>0.1366</cdr:y>
    </cdr:from>
    <cdr:to>
      <cdr:x>0.52329</cdr:x>
      <cdr:y>0.18767</cdr:y>
    </cdr:to>
    <cdr:grpSp>
      <cdr:nvGrpSpPr>
        <cdr:cNvPr id="39" name="组合 38">
          <a:extLst xmlns:a="http://schemas.openxmlformats.org/drawingml/2006/main">
            <a:ext uri="{FF2B5EF4-FFF2-40B4-BE49-F238E27FC236}">
              <a16:creationId xmlns:a16="http://schemas.microsoft.com/office/drawing/2014/main" id="{AE303765-1E33-474F-9A60-D1EF820DD76D}"/>
            </a:ext>
          </a:extLst>
        </cdr:cNvPr>
        <cdr:cNvGrpSpPr/>
      </cdr:nvGrpSpPr>
      <cdr:grpSpPr>
        <a:xfrm xmlns:a="http://schemas.openxmlformats.org/drawingml/2006/main">
          <a:off x="2501797" y="447993"/>
          <a:ext cx="335272" cy="167490"/>
          <a:chOff x="0" y="0"/>
          <a:chExt cx="129169" cy="140319"/>
        </a:xfrm>
      </cdr:grpSpPr>
      <cdr:cxnSp macro="">
        <cdr:nvCxnSpPr>
          <cdr:cNvPr id="40" name="直接连接符 39">
            <a:extLst xmlns:a="http://schemas.openxmlformats.org/drawingml/2006/main">
              <a:ext uri="{FF2B5EF4-FFF2-40B4-BE49-F238E27FC236}">
                <a16:creationId xmlns:a16="http://schemas.microsoft.com/office/drawing/2014/main" id="{118E5674-97D1-418B-B7C0-61AE649079C0}"/>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1" name="直接箭头连接符 40">
            <a:extLst xmlns:a="http://schemas.openxmlformats.org/drawingml/2006/main">
              <a:ext uri="{FF2B5EF4-FFF2-40B4-BE49-F238E27FC236}">
                <a16:creationId xmlns:a16="http://schemas.microsoft.com/office/drawing/2014/main" id="{02C7DBF4-12B4-4782-A0C7-77962623263A}"/>
              </a:ext>
            </a:extLst>
          </cdr:cNvPr>
          <cdr:cNvCxnSpPr/>
        </cdr:nvCxnSpPr>
        <cdr:spPr>
          <a:xfrm xmlns:a="http://schemas.openxmlformats.org/drawingml/2006/main">
            <a:off x="3060" y="59929"/>
            <a:ext cx="122391" cy="0"/>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2" name="直接连接符 41">
            <a:extLst xmlns:a="http://schemas.openxmlformats.org/drawingml/2006/main">
              <a:ext uri="{FF2B5EF4-FFF2-40B4-BE49-F238E27FC236}">
                <a16:creationId xmlns:a16="http://schemas.microsoft.com/office/drawing/2014/main" id="{26245C66-846C-48C1-88AD-8236BAEC2AB2}"/>
              </a:ext>
            </a:extLst>
          </cdr:cNvPr>
          <cdr:cNvCxnSpPr/>
        </cdr:nvCxnSpPr>
        <cdr:spPr>
          <a:xfrm xmlns:a="http://schemas.openxmlformats.org/drawingml/2006/main">
            <a:off x="129169" y="0"/>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0.42469</cdr:x>
      <cdr:y>0.04524</cdr:y>
    </cdr:from>
    <cdr:to>
      <cdr:x>0.56372</cdr:x>
      <cdr:y>0.15893</cdr:y>
    </cdr:to>
    <cdr:sp macro="" textlink="">
      <cdr:nvSpPr>
        <cdr:cNvPr id="43" name="文本框 27">
          <a:extLst xmlns:a="http://schemas.openxmlformats.org/drawingml/2006/main">
            <a:ext uri="{FF2B5EF4-FFF2-40B4-BE49-F238E27FC236}">
              <a16:creationId xmlns:a16="http://schemas.microsoft.com/office/drawing/2014/main" id="{B6BF5131-E864-4997-B923-1F5398837FC7}"/>
            </a:ext>
          </a:extLst>
        </cdr:cNvPr>
        <cdr:cNvSpPr txBox="1"/>
      </cdr:nvSpPr>
      <cdr:spPr>
        <a:xfrm xmlns:a="http://schemas.openxmlformats.org/drawingml/2006/main">
          <a:off x="2302480" y="148369"/>
          <a:ext cx="753804" cy="37285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39.66%</a:t>
          </a:r>
        </a:p>
      </cdr:txBody>
    </cdr:sp>
  </cdr:relSizeAnchor>
  <cdr:relSizeAnchor xmlns:cdr="http://schemas.openxmlformats.org/drawingml/2006/chartDrawing">
    <cdr:from>
      <cdr:x>0.5231</cdr:x>
      <cdr:y>0.13659</cdr:y>
    </cdr:from>
    <cdr:to>
      <cdr:x>0.82033</cdr:x>
      <cdr:y>0.18767</cdr:y>
    </cdr:to>
    <cdr:grpSp>
      <cdr:nvGrpSpPr>
        <cdr:cNvPr id="45" name="组合 44">
          <a:extLst xmlns:a="http://schemas.openxmlformats.org/drawingml/2006/main">
            <a:ext uri="{FF2B5EF4-FFF2-40B4-BE49-F238E27FC236}">
              <a16:creationId xmlns:a16="http://schemas.microsoft.com/office/drawing/2014/main" id="{713184BB-2DAB-440F-B8EA-0569CA9AC3C8}"/>
            </a:ext>
          </a:extLst>
        </cdr:cNvPr>
        <cdr:cNvGrpSpPr/>
      </cdr:nvGrpSpPr>
      <cdr:grpSpPr>
        <a:xfrm xmlns:a="http://schemas.openxmlformats.org/drawingml/2006/main">
          <a:off x="2836039" y="447961"/>
          <a:ext cx="1611462" cy="167522"/>
          <a:chOff x="0" y="0"/>
          <a:chExt cx="129169" cy="140319"/>
        </a:xfrm>
      </cdr:grpSpPr>
      <cdr:cxnSp macro="">
        <cdr:nvCxnSpPr>
          <cdr:cNvPr id="46" name="直接连接符 45">
            <a:extLst xmlns:a="http://schemas.openxmlformats.org/drawingml/2006/main">
              <a:ext uri="{FF2B5EF4-FFF2-40B4-BE49-F238E27FC236}">
                <a16:creationId xmlns:a16="http://schemas.microsoft.com/office/drawing/2014/main" id="{7DF03FBB-B00C-4A0C-A5C7-02AB21E02E4E}"/>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7" name="直接箭头连接符 46">
            <a:extLst xmlns:a="http://schemas.openxmlformats.org/drawingml/2006/main">
              <a:ext uri="{FF2B5EF4-FFF2-40B4-BE49-F238E27FC236}">
                <a16:creationId xmlns:a16="http://schemas.microsoft.com/office/drawing/2014/main" id="{DA333E46-754C-4171-B095-51378F68A59E}"/>
              </a:ext>
            </a:extLst>
          </cdr:cNvPr>
          <cdr:cNvCxnSpPr/>
        </cdr:nvCxnSpPr>
        <cdr:spPr>
          <a:xfrm xmlns:a="http://schemas.openxmlformats.org/drawingml/2006/main">
            <a:off x="431" y="58898"/>
            <a:ext cx="128320" cy="0"/>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直接连接符 47">
            <a:extLst xmlns:a="http://schemas.openxmlformats.org/drawingml/2006/main">
              <a:ext uri="{FF2B5EF4-FFF2-40B4-BE49-F238E27FC236}">
                <a16:creationId xmlns:a16="http://schemas.microsoft.com/office/drawing/2014/main" id="{C71B22D8-0F49-4BE3-AEFD-076BAC18E805}"/>
              </a:ext>
            </a:extLst>
          </cdr:cNvPr>
          <cdr:cNvCxnSpPr/>
        </cdr:nvCxnSpPr>
        <cdr:spPr>
          <a:xfrm xmlns:a="http://schemas.openxmlformats.org/drawingml/2006/main">
            <a:off x="129169" y="0"/>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0.60819</cdr:x>
      <cdr:y>0.04524</cdr:y>
    </cdr:from>
    <cdr:to>
      <cdr:x>0.74722</cdr:x>
      <cdr:y>0.15893</cdr:y>
    </cdr:to>
    <cdr:sp macro="" textlink="">
      <cdr:nvSpPr>
        <cdr:cNvPr id="49" name="文本框 27">
          <a:extLst xmlns:a="http://schemas.openxmlformats.org/drawingml/2006/main">
            <a:ext uri="{FF2B5EF4-FFF2-40B4-BE49-F238E27FC236}">
              <a16:creationId xmlns:a16="http://schemas.microsoft.com/office/drawing/2014/main" id="{B5382F1F-3DC3-4C40-B193-648DD493A00C}"/>
            </a:ext>
          </a:extLst>
        </cdr:cNvPr>
        <cdr:cNvSpPr txBox="1"/>
      </cdr:nvSpPr>
      <cdr:spPr>
        <a:xfrm xmlns:a="http://schemas.openxmlformats.org/drawingml/2006/main">
          <a:off x="3297343" y="148369"/>
          <a:ext cx="753804" cy="37285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37.36%</a:t>
          </a:r>
        </a:p>
      </cdr:txBody>
    </cdr:sp>
  </cdr:relSizeAnchor>
</c:userShapes>
</file>

<file path=ppt/drawings/drawing4.xml><?xml version="1.0" encoding="utf-8"?>
<c:userShapes xmlns:c="http://schemas.openxmlformats.org/drawingml/2006/chart">
  <cdr:relSizeAnchor xmlns:cdr="http://schemas.openxmlformats.org/drawingml/2006/chartDrawing">
    <cdr:from>
      <cdr:x>0.26297</cdr:x>
      <cdr:y>0.69983</cdr:y>
    </cdr:from>
    <cdr:to>
      <cdr:x>0.6199</cdr:x>
      <cdr:y>0.77725</cdr:y>
    </cdr:to>
    <cdr:sp macro="" textlink="">
      <cdr:nvSpPr>
        <cdr:cNvPr id="11" name="文本框 10">
          <a:extLst xmlns:a="http://schemas.openxmlformats.org/drawingml/2006/main">
            <a:ext uri="{FF2B5EF4-FFF2-40B4-BE49-F238E27FC236}">
              <a16:creationId xmlns:a16="http://schemas.microsoft.com/office/drawing/2014/main" id="{ACE585C7-77A8-4034-A727-1FF0EE776EEF}"/>
            </a:ext>
          </a:extLst>
        </cdr:cNvPr>
        <cdr:cNvSpPr txBox="1"/>
      </cdr:nvSpPr>
      <cdr:spPr>
        <a:xfrm xmlns:a="http://schemas.openxmlformats.org/drawingml/2006/main">
          <a:off x="1425718" y="2295162"/>
          <a:ext cx="1935145" cy="25391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2019</a:t>
          </a:r>
          <a:r>
            <a:rPr lang="zh-CN" altLang="en-US" sz="1050">
              <a:latin typeface="楷体_GB2312" panose="02010609060101010101" pitchFamily="49" charset="-122"/>
              <a:ea typeface="楷体_GB2312" panose="02010609060101010101" pitchFamily="49" charset="-122"/>
            </a:rPr>
            <a:t>年报、</a:t>
          </a:r>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年一季报披露</a:t>
          </a:r>
        </a:p>
      </cdr:txBody>
    </cdr:sp>
  </cdr:relSizeAnchor>
  <cdr:relSizeAnchor xmlns:cdr="http://schemas.openxmlformats.org/drawingml/2006/chartDrawing">
    <cdr:from>
      <cdr:x>0.46971</cdr:x>
      <cdr:y>0.62622</cdr:y>
    </cdr:from>
    <cdr:to>
      <cdr:x>0.48796</cdr:x>
      <cdr:y>0.69901</cdr:y>
    </cdr:to>
    <cdr:cxnSp macro="">
      <cdr:nvCxnSpPr>
        <cdr:cNvPr id="12" name="直接箭头连接符 11">
          <a:extLst xmlns:a="http://schemas.openxmlformats.org/drawingml/2006/main">
            <a:ext uri="{FF2B5EF4-FFF2-40B4-BE49-F238E27FC236}">
              <a16:creationId xmlns:a16="http://schemas.microsoft.com/office/drawing/2014/main" id="{B39054C6-B7E3-4DD3-A2A9-FAE23B6BA207}"/>
            </a:ext>
          </a:extLst>
        </cdr:cNvPr>
        <cdr:cNvCxnSpPr/>
      </cdr:nvCxnSpPr>
      <cdr:spPr>
        <a:xfrm xmlns:a="http://schemas.openxmlformats.org/drawingml/2006/main" flipV="1">
          <a:off x="2141380" y="1702533"/>
          <a:ext cx="83200" cy="197898"/>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0.4899</cdr:x>
      <cdr:y>0.64335</cdr:y>
    </cdr:from>
    <cdr:to>
      <cdr:x>0.80373</cdr:x>
      <cdr:y>0.70704</cdr:y>
    </cdr:to>
    <cdr:grpSp>
      <cdr:nvGrpSpPr>
        <cdr:cNvPr id="45" name="组合 44">
          <a:extLst xmlns:a="http://schemas.openxmlformats.org/drawingml/2006/main">
            <a:ext uri="{FF2B5EF4-FFF2-40B4-BE49-F238E27FC236}">
              <a16:creationId xmlns:a16="http://schemas.microsoft.com/office/drawing/2014/main" id="{713184BB-2DAB-440F-B8EA-0569CA9AC3C8}"/>
            </a:ext>
          </a:extLst>
        </cdr:cNvPr>
        <cdr:cNvGrpSpPr/>
      </cdr:nvGrpSpPr>
      <cdr:grpSpPr>
        <a:xfrm xmlns:a="http://schemas.openxmlformats.org/drawingml/2006/main">
          <a:off x="2656042" y="2109931"/>
          <a:ext cx="1701461" cy="208877"/>
          <a:chOff x="0" y="0"/>
          <a:chExt cx="129169" cy="140319"/>
        </a:xfrm>
      </cdr:grpSpPr>
      <cdr:cxnSp macro="">
        <cdr:nvCxnSpPr>
          <cdr:cNvPr id="46" name="直接连接符 45">
            <a:extLst xmlns:a="http://schemas.openxmlformats.org/drawingml/2006/main">
              <a:ext uri="{FF2B5EF4-FFF2-40B4-BE49-F238E27FC236}">
                <a16:creationId xmlns:a16="http://schemas.microsoft.com/office/drawing/2014/main" id="{7DF03FBB-B00C-4A0C-A5C7-02AB21E02E4E}"/>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7" name="直接箭头连接符 46">
            <a:extLst xmlns:a="http://schemas.openxmlformats.org/drawingml/2006/main">
              <a:ext uri="{FF2B5EF4-FFF2-40B4-BE49-F238E27FC236}">
                <a16:creationId xmlns:a16="http://schemas.microsoft.com/office/drawing/2014/main" id="{DA333E46-754C-4171-B095-51378F68A59E}"/>
              </a:ext>
            </a:extLst>
          </cdr:cNvPr>
          <cdr:cNvCxnSpPr/>
        </cdr:nvCxnSpPr>
        <cdr:spPr>
          <a:xfrm xmlns:a="http://schemas.openxmlformats.org/drawingml/2006/main">
            <a:off x="311" y="70417"/>
            <a:ext cx="128577" cy="0"/>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直接连接符 47">
            <a:extLst xmlns:a="http://schemas.openxmlformats.org/drawingml/2006/main">
              <a:ext uri="{FF2B5EF4-FFF2-40B4-BE49-F238E27FC236}">
                <a16:creationId xmlns:a16="http://schemas.microsoft.com/office/drawing/2014/main" id="{C71B22D8-0F49-4BE3-AEFD-076BAC18E805}"/>
              </a:ext>
            </a:extLst>
          </cdr:cNvPr>
          <cdr:cNvCxnSpPr/>
        </cdr:nvCxnSpPr>
        <cdr:spPr>
          <a:xfrm xmlns:a="http://schemas.openxmlformats.org/drawingml/2006/main">
            <a:off x="129169" y="0"/>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0.5098</cdr:x>
      <cdr:y>0.6127</cdr:y>
    </cdr:from>
    <cdr:to>
      <cdr:x>0.7914</cdr:x>
      <cdr:y>0.68403</cdr:y>
    </cdr:to>
    <cdr:sp macro="" textlink="">
      <cdr:nvSpPr>
        <cdr:cNvPr id="49" name="文本框 27">
          <a:extLst xmlns:a="http://schemas.openxmlformats.org/drawingml/2006/main">
            <a:ext uri="{FF2B5EF4-FFF2-40B4-BE49-F238E27FC236}">
              <a16:creationId xmlns:a16="http://schemas.microsoft.com/office/drawing/2014/main" id="{B5382F1F-3DC3-4C40-B193-648DD493A00C}"/>
            </a:ext>
          </a:extLst>
        </cdr:cNvPr>
        <cdr:cNvSpPr txBox="1"/>
      </cdr:nvSpPr>
      <cdr:spPr>
        <a:xfrm xmlns:a="http://schemas.openxmlformats.org/drawingml/2006/main">
          <a:off x="2763930" y="2009400"/>
          <a:ext cx="1526726" cy="23395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59.31%</a:t>
          </a:r>
        </a:p>
      </cdr:txBody>
    </cdr:sp>
  </cdr:relSizeAnchor>
  <cdr:relSizeAnchor xmlns:cdr="http://schemas.openxmlformats.org/drawingml/2006/chartDrawing">
    <cdr:from>
      <cdr:x>0.45195</cdr:x>
      <cdr:y>0.45017</cdr:y>
    </cdr:from>
    <cdr:to>
      <cdr:x>0.4857</cdr:x>
      <cdr:y>0.59567</cdr:y>
    </cdr:to>
    <cdr:cxnSp macro="">
      <cdr:nvCxnSpPr>
        <cdr:cNvPr id="28" name="直接箭头连接符 27">
          <a:extLst xmlns:a="http://schemas.openxmlformats.org/drawingml/2006/main">
            <a:ext uri="{FF2B5EF4-FFF2-40B4-BE49-F238E27FC236}">
              <a16:creationId xmlns:a16="http://schemas.microsoft.com/office/drawing/2014/main" id="{F41742F4-0735-4366-AD09-18BD112D34B8}"/>
            </a:ext>
          </a:extLst>
        </cdr:cNvPr>
        <cdr:cNvCxnSpPr/>
      </cdr:nvCxnSpPr>
      <cdr:spPr>
        <a:xfrm xmlns:a="http://schemas.openxmlformats.org/drawingml/2006/main">
          <a:off x="2060400" y="1223893"/>
          <a:ext cx="153877" cy="395583"/>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0.77057</cdr:x>
      <cdr:y>0.16275</cdr:y>
    </cdr:from>
    <cdr:to>
      <cdr:x>0.7993</cdr:x>
      <cdr:y>0.24085</cdr:y>
    </cdr:to>
    <cdr:cxnSp macro="">
      <cdr:nvCxnSpPr>
        <cdr:cNvPr id="13" name="直接箭头连接符 12">
          <a:extLst xmlns:a="http://schemas.openxmlformats.org/drawingml/2006/main">
            <a:ext uri="{FF2B5EF4-FFF2-40B4-BE49-F238E27FC236}">
              <a16:creationId xmlns:a16="http://schemas.microsoft.com/office/drawing/2014/main" id="{9BA5C8B5-46CC-4F50-B03F-55E3C216A6E9}"/>
            </a:ext>
          </a:extLst>
        </cdr:cNvPr>
        <cdr:cNvCxnSpPr/>
      </cdr:nvCxnSpPr>
      <cdr:spPr>
        <a:xfrm xmlns:a="http://schemas.openxmlformats.org/drawingml/2006/main">
          <a:off x="3513002" y="442470"/>
          <a:ext cx="130938" cy="212328"/>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0.60386</cdr:x>
      <cdr:y>0.09385</cdr:y>
    </cdr:from>
    <cdr:to>
      <cdr:x>0.81177</cdr:x>
      <cdr:y>0.17127</cdr:y>
    </cdr:to>
    <cdr:sp macro="" textlink="">
      <cdr:nvSpPr>
        <cdr:cNvPr id="14" name="文本框 1">
          <a:extLst xmlns:a="http://schemas.openxmlformats.org/drawingml/2006/main">
            <a:ext uri="{FF2B5EF4-FFF2-40B4-BE49-F238E27FC236}">
              <a16:creationId xmlns:a16="http://schemas.microsoft.com/office/drawing/2014/main" id="{A51D6B1F-2848-4C57-A3BB-4D1D919797F0}"/>
            </a:ext>
          </a:extLst>
        </cdr:cNvPr>
        <cdr:cNvSpPr txBox="1"/>
      </cdr:nvSpPr>
      <cdr:spPr>
        <a:xfrm xmlns:a="http://schemas.openxmlformats.org/drawingml/2006/main">
          <a:off x="3273878" y="307777"/>
          <a:ext cx="1127232" cy="25391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年中报预告</a:t>
          </a:r>
        </a:p>
      </cdr:txBody>
    </cdr:sp>
  </cdr:relSizeAnchor>
  <cdr:relSizeAnchor xmlns:cdr="http://schemas.openxmlformats.org/drawingml/2006/chartDrawing">
    <cdr:from>
      <cdr:x>0.07179</cdr:x>
      <cdr:y>0.03718</cdr:y>
    </cdr:from>
    <cdr:to>
      <cdr:x>0.58851</cdr:x>
      <cdr:y>0.46494</cdr:y>
    </cdr:to>
    <cdr:pic>
      <cdr:nvPicPr>
        <cdr:cNvPr id="15" name="chart">
          <a:extLst xmlns:a="http://schemas.openxmlformats.org/drawingml/2006/main">
            <a:ext uri="{FF2B5EF4-FFF2-40B4-BE49-F238E27FC236}">
              <a16:creationId xmlns:a16="http://schemas.microsoft.com/office/drawing/2014/main" id="{31AA3667-7829-4EE6-9FF5-284752338BD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89240" y="121920"/>
          <a:ext cx="2801410" cy="1402888"/>
        </a:xfrm>
        <a:prstGeom xmlns:a="http://schemas.openxmlformats.org/drawingml/2006/main" prst="rect">
          <a:avLst/>
        </a:prstGeom>
        <a:ln xmlns:a="http://schemas.openxmlformats.org/drawingml/2006/main" w="3175">
          <a:solidFill>
            <a:schemeClr val="tx1"/>
          </a:solidFill>
        </a:ln>
      </cdr:spPr>
    </cdr:pic>
  </cdr:relSizeAnchor>
  <cdr:relSizeAnchor xmlns:cdr="http://schemas.openxmlformats.org/drawingml/2006/chartDrawing">
    <cdr:from>
      <cdr:x>0.08892</cdr:x>
      <cdr:y>0.23138</cdr:y>
    </cdr:from>
    <cdr:to>
      <cdr:x>0.32053</cdr:x>
      <cdr:y>0.29671</cdr:y>
    </cdr:to>
    <cdr:sp macro="" textlink="">
      <cdr:nvSpPr>
        <cdr:cNvPr id="5" name="矩形 4">
          <a:extLst xmlns:a="http://schemas.openxmlformats.org/drawingml/2006/main">
            <a:ext uri="{FF2B5EF4-FFF2-40B4-BE49-F238E27FC236}">
              <a16:creationId xmlns:a16="http://schemas.microsoft.com/office/drawing/2014/main" id="{17E5B969-65B6-43F3-A272-717B93D6AC26}"/>
            </a:ext>
          </a:extLst>
        </cdr:cNvPr>
        <cdr:cNvSpPr/>
      </cdr:nvSpPr>
      <cdr:spPr>
        <a:xfrm xmlns:a="http://schemas.openxmlformats.org/drawingml/2006/main">
          <a:off x="482088" y="758829"/>
          <a:ext cx="1255681" cy="214251"/>
        </a:xfrm>
        <a:prstGeom xmlns:a="http://schemas.openxmlformats.org/drawingml/2006/main" prst="rect">
          <a:avLst/>
        </a:prstGeom>
        <a:noFill xmlns:a="http://schemas.openxmlformats.org/drawingml/2006/main"/>
        <a:ln xmlns:a="http://schemas.openxmlformats.org/drawingml/2006/main">
          <a:solidFill>
            <a:srgbClr val="C00000"/>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sz="1050"/>
        </a:p>
      </cdr:txBody>
    </cdr:sp>
  </cdr:relSizeAnchor>
</c:userShapes>
</file>

<file path=ppt/drawings/drawing5.xml><?xml version="1.0" encoding="utf-8"?>
<c:userShapes xmlns:c="http://schemas.openxmlformats.org/drawingml/2006/chart">
  <cdr:relSizeAnchor xmlns:cdr="http://schemas.openxmlformats.org/drawingml/2006/chartDrawing">
    <cdr:from>
      <cdr:x>0.29753</cdr:x>
      <cdr:y>0.46944</cdr:y>
    </cdr:from>
    <cdr:to>
      <cdr:x>0.55512</cdr:x>
      <cdr:y>0.68999</cdr:y>
    </cdr:to>
    <cdr:grpSp>
      <cdr:nvGrpSpPr>
        <cdr:cNvPr id="7" name="组合 6">
          <a:extLst xmlns:a="http://schemas.openxmlformats.org/drawingml/2006/main">
            <a:ext uri="{FF2B5EF4-FFF2-40B4-BE49-F238E27FC236}">
              <a16:creationId xmlns:a16="http://schemas.microsoft.com/office/drawing/2014/main" id="{7203AEF0-1C46-404C-B084-2C7652C661E6}"/>
            </a:ext>
          </a:extLst>
        </cdr:cNvPr>
        <cdr:cNvGrpSpPr/>
      </cdr:nvGrpSpPr>
      <cdr:grpSpPr>
        <a:xfrm xmlns:a="http://schemas.openxmlformats.org/drawingml/2006/main">
          <a:off x="1613089" y="1539575"/>
          <a:ext cx="1396550" cy="723316"/>
          <a:chOff x="692240" y="-281765"/>
          <a:chExt cx="1179305" cy="605383"/>
        </a:xfrm>
      </cdr:grpSpPr>
      <cdr:sp macro="" textlink="">
        <cdr:nvSpPr>
          <cdr:cNvPr id="8" name="文本框 3">
            <a:extLst xmlns:a="http://schemas.openxmlformats.org/drawingml/2006/main">
              <a:ext uri="{FF2B5EF4-FFF2-40B4-BE49-F238E27FC236}">
                <a16:creationId xmlns:a16="http://schemas.microsoft.com/office/drawing/2014/main" id="{F290914F-DA40-465C-A993-A60039F61581}"/>
              </a:ext>
            </a:extLst>
          </cdr:cNvPr>
          <cdr:cNvSpPr txBox="1"/>
        </cdr:nvSpPr>
        <cdr:spPr>
          <a:xfrm xmlns:a="http://schemas.openxmlformats.org/drawingml/2006/main">
            <a:off x="692240" y="-281765"/>
            <a:ext cx="1179305" cy="34775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一季度业绩预告</a:t>
            </a:r>
            <a:endParaRPr lang="en-US" altLang="zh-CN" sz="1050">
              <a:latin typeface="楷体_GB2312" panose="02010609060101010101" pitchFamily="49" charset="-122"/>
              <a:ea typeface="楷体_GB2312" panose="02010609060101010101" pitchFamily="49" charset="-122"/>
            </a:endParaRPr>
          </a:p>
          <a:p xmlns:a="http://schemas.openxmlformats.org/drawingml/2006/main">
            <a:r>
              <a:rPr lang="zh-CN" altLang="en-US" sz="1050">
                <a:latin typeface="楷体_GB2312" panose="02010609060101010101" pitchFamily="49" charset="-122"/>
                <a:ea typeface="楷体_GB2312" panose="02010609060101010101" pitchFamily="49" charset="-122"/>
              </a:rPr>
              <a:t>同比增速</a:t>
            </a:r>
            <a:r>
              <a:rPr lang="en-US" altLang="zh-CN" sz="1050">
                <a:latin typeface="楷体_GB2312" panose="02010609060101010101" pitchFamily="49" charset="-122"/>
                <a:ea typeface="楷体_GB2312" panose="02010609060101010101" pitchFamily="49" charset="-122"/>
              </a:rPr>
              <a:t>70%-100%</a:t>
            </a:r>
          </a:p>
        </cdr:txBody>
      </cdr:sp>
      <cdr:cxnSp macro="">
        <cdr:nvCxnSpPr>
          <cdr:cNvPr id="9" name="直接箭头连接符 8">
            <a:extLst xmlns:a="http://schemas.openxmlformats.org/drawingml/2006/main">
              <a:ext uri="{FF2B5EF4-FFF2-40B4-BE49-F238E27FC236}">
                <a16:creationId xmlns:a16="http://schemas.microsoft.com/office/drawing/2014/main" id="{41056C61-C3BA-4EE7-ABE3-C278EAFF94BD}"/>
              </a:ext>
            </a:extLst>
          </cdr:cNvPr>
          <cdr:cNvCxnSpPr>
            <a:stCxn xmlns:a="http://schemas.openxmlformats.org/drawingml/2006/main" id="8" idx="2"/>
          </cdr:cNvCxnSpPr>
        </cdr:nvCxnSpPr>
        <cdr:spPr>
          <a:xfrm xmlns:a="http://schemas.openxmlformats.org/drawingml/2006/main" flipH="1">
            <a:off x="1255444" y="65988"/>
            <a:ext cx="26448" cy="257630"/>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0.54495</cdr:x>
      <cdr:y>0.19856</cdr:y>
    </cdr:from>
    <cdr:to>
      <cdr:x>0.7777</cdr:x>
      <cdr:y>0.27598</cdr:y>
    </cdr:to>
    <cdr:sp macro="" textlink="">
      <cdr:nvSpPr>
        <cdr:cNvPr id="14" name="文本框 13">
          <a:extLst xmlns:a="http://schemas.openxmlformats.org/drawingml/2006/main">
            <a:ext uri="{FF2B5EF4-FFF2-40B4-BE49-F238E27FC236}">
              <a16:creationId xmlns:a16="http://schemas.microsoft.com/office/drawing/2014/main" id="{EA121EE5-7842-4D17-A470-B551EBD939EB}"/>
            </a:ext>
          </a:extLst>
        </cdr:cNvPr>
        <cdr:cNvSpPr txBox="1"/>
      </cdr:nvSpPr>
      <cdr:spPr>
        <a:xfrm xmlns:a="http://schemas.openxmlformats.org/drawingml/2006/main">
          <a:off x="2954516" y="651184"/>
          <a:ext cx="1261884" cy="25391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中报业绩预告</a:t>
          </a:r>
        </a:p>
      </cdr:txBody>
    </cdr:sp>
  </cdr:relSizeAnchor>
  <cdr:relSizeAnchor xmlns:cdr="http://schemas.openxmlformats.org/drawingml/2006/chartDrawing">
    <cdr:from>
      <cdr:x>0.76148</cdr:x>
      <cdr:y>0.16752</cdr:y>
    </cdr:from>
    <cdr:to>
      <cdr:x>0.82956</cdr:x>
      <cdr:y>0.22541</cdr:y>
    </cdr:to>
    <cdr:cxnSp macro="">
      <cdr:nvCxnSpPr>
        <cdr:cNvPr id="15" name="直接箭头连接符 14">
          <a:extLst xmlns:a="http://schemas.openxmlformats.org/drawingml/2006/main">
            <a:ext uri="{FF2B5EF4-FFF2-40B4-BE49-F238E27FC236}">
              <a16:creationId xmlns:a16="http://schemas.microsoft.com/office/drawing/2014/main" id="{8A3E988D-5D62-4056-9A30-9B5E29D68DAE}"/>
            </a:ext>
          </a:extLst>
        </cdr:cNvPr>
        <cdr:cNvCxnSpPr/>
      </cdr:nvCxnSpPr>
      <cdr:spPr>
        <a:xfrm xmlns:a="http://schemas.openxmlformats.org/drawingml/2006/main" flipV="1">
          <a:off x="3476047" y="452782"/>
          <a:ext cx="310767" cy="156479"/>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0.53134</cdr:x>
      <cdr:y>0.70622</cdr:y>
    </cdr:from>
    <cdr:to>
      <cdr:x>0.78372</cdr:x>
      <cdr:y>0.86721</cdr:y>
    </cdr:to>
    <cdr:sp macro="" textlink="">
      <cdr:nvSpPr>
        <cdr:cNvPr id="17" name="文本框 16">
          <a:extLst xmlns:a="http://schemas.openxmlformats.org/drawingml/2006/main">
            <a:ext uri="{FF2B5EF4-FFF2-40B4-BE49-F238E27FC236}">
              <a16:creationId xmlns:a16="http://schemas.microsoft.com/office/drawing/2014/main" id="{C657D1D8-3A97-4D1F-8CA9-F8A4FEE5AFA3}"/>
            </a:ext>
          </a:extLst>
        </cdr:cNvPr>
        <cdr:cNvSpPr txBox="1"/>
      </cdr:nvSpPr>
      <cdr:spPr>
        <a:xfrm xmlns:a="http://schemas.openxmlformats.org/drawingml/2006/main">
          <a:off x="2880713" y="2316119"/>
          <a:ext cx="1368303" cy="52798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lang="zh-CN" altLang="en-US" sz="1050">
              <a:effectLst/>
              <a:latin typeface="楷体_GB2312" panose="02010609060101010101" pitchFamily="49" charset="-122"/>
              <a:ea typeface="楷体_GB2312" panose="02010609060101010101" pitchFamily="49" charset="-122"/>
              <a:cs typeface="+mn-cs"/>
            </a:rPr>
            <a:t>分析师一致预期增速</a:t>
          </a:r>
          <a:r>
            <a:rPr lang="en-US" altLang="zh-CN" sz="1050">
              <a:effectLst/>
              <a:latin typeface="楷体_GB2312" panose="02010609060101010101" pitchFamily="49" charset="-122"/>
              <a:ea typeface="楷体_GB2312" panose="02010609060101010101" pitchFamily="49" charset="-122"/>
              <a:cs typeface="+mn-cs"/>
            </a:rPr>
            <a:t>47.02%</a:t>
          </a:r>
          <a:endParaRPr lang="zh-CN" altLang="zh-CN" sz="1050">
            <a:effectLst/>
            <a:latin typeface="楷体_GB2312" panose="02010609060101010101" pitchFamily="49" charset="-122"/>
            <a:ea typeface="楷体_GB2312" panose="02010609060101010101" pitchFamily="49" charset="-122"/>
          </a:endParaRPr>
        </a:p>
      </cdr:txBody>
    </cdr:sp>
  </cdr:relSizeAnchor>
  <cdr:relSizeAnchor xmlns:cdr="http://schemas.openxmlformats.org/drawingml/2006/chartDrawing">
    <cdr:from>
      <cdr:x>0.41746</cdr:x>
      <cdr:y>0.07882</cdr:y>
    </cdr:from>
    <cdr:to>
      <cdr:x>0.82826</cdr:x>
      <cdr:y>0.1543</cdr:y>
    </cdr:to>
    <cdr:grpSp>
      <cdr:nvGrpSpPr>
        <cdr:cNvPr id="45" name="组合 44">
          <a:extLst xmlns:a="http://schemas.openxmlformats.org/drawingml/2006/main">
            <a:ext uri="{FF2B5EF4-FFF2-40B4-BE49-F238E27FC236}">
              <a16:creationId xmlns:a16="http://schemas.microsoft.com/office/drawing/2014/main" id="{713184BB-2DAB-440F-B8EA-0569CA9AC3C8}"/>
            </a:ext>
          </a:extLst>
        </cdr:cNvPr>
        <cdr:cNvGrpSpPr/>
      </cdr:nvGrpSpPr>
      <cdr:grpSpPr>
        <a:xfrm xmlns:a="http://schemas.openxmlformats.org/drawingml/2006/main">
          <a:off x="2263301" y="258498"/>
          <a:ext cx="2227193" cy="247544"/>
          <a:chOff x="-843" y="-8696"/>
          <a:chExt cx="126401" cy="149015"/>
        </a:xfrm>
      </cdr:grpSpPr>
      <cdr:cxnSp macro="">
        <cdr:nvCxnSpPr>
          <cdr:cNvPr id="46" name="直接连接符 45">
            <a:extLst xmlns:a="http://schemas.openxmlformats.org/drawingml/2006/main">
              <a:ext uri="{FF2B5EF4-FFF2-40B4-BE49-F238E27FC236}">
                <a16:creationId xmlns:a16="http://schemas.microsoft.com/office/drawing/2014/main" id="{7DF03FBB-B00C-4A0C-A5C7-02AB21E02E4E}"/>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7" name="直接箭头连接符 46">
            <a:extLst xmlns:a="http://schemas.openxmlformats.org/drawingml/2006/main">
              <a:ext uri="{FF2B5EF4-FFF2-40B4-BE49-F238E27FC236}">
                <a16:creationId xmlns:a16="http://schemas.microsoft.com/office/drawing/2014/main" id="{DA333E46-754C-4171-B095-51378F68A59E}"/>
              </a:ext>
            </a:extLst>
          </cdr:cNvPr>
          <cdr:cNvCxnSpPr/>
        </cdr:nvCxnSpPr>
        <cdr:spPr>
          <a:xfrm xmlns:a="http://schemas.openxmlformats.org/drawingml/2006/main" flipV="1">
            <a:off x="-843" y="65978"/>
            <a:ext cx="126295" cy="4774"/>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直接连接符 47">
            <a:extLst xmlns:a="http://schemas.openxmlformats.org/drawingml/2006/main">
              <a:ext uri="{FF2B5EF4-FFF2-40B4-BE49-F238E27FC236}">
                <a16:creationId xmlns:a16="http://schemas.microsoft.com/office/drawing/2014/main" id="{C71B22D8-0F49-4BE3-AEFD-076BAC18E805}"/>
              </a:ext>
            </a:extLst>
          </cdr:cNvPr>
          <cdr:cNvCxnSpPr/>
        </cdr:nvCxnSpPr>
        <cdr:spPr>
          <a:xfrm xmlns:a="http://schemas.openxmlformats.org/drawingml/2006/main">
            <a:off x="125558" y="-8696"/>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0.49048</cdr:x>
      <cdr:y>0.04638</cdr:y>
    </cdr:from>
    <cdr:to>
      <cdr:x>0.70827</cdr:x>
      <cdr:y>0.12098</cdr:y>
    </cdr:to>
    <cdr:sp macro="" textlink="">
      <cdr:nvSpPr>
        <cdr:cNvPr id="49" name="文本框 27">
          <a:extLst xmlns:a="http://schemas.openxmlformats.org/drawingml/2006/main">
            <a:ext uri="{FF2B5EF4-FFF2-40B4-BE49-F238E27FC236}">
              <a16:creationId xmlns:a16="http://schemas.microsoft.com/office/drawing/2014/main" id="{B5382F1F-3DC3-4C40-B193-648DD493A00C}"/>
            </a:ext>
          </a:extLst>
        </cdr:cNvPr>
        <cdr:cNvSpPr txBox="1"/>
      </cdr:nvSpPr>
      <cdr:spPr>
        <a:xfrm xmlns:a="http://schemas.openxmlformats.org/drawingml/2006/main">
          <a:off x="2659170" y="152108"/>
          <a:ext cx="1180787" cy="24465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84.26%</a:t>
          </a:r>
        </a:p>
      </cdr:txBody>
    </cdr:sp>
  </cdr:relSizeAnchor>
  <cdr:relSizeAnchor xmlns:cdr="http://schemas.openxmlformats.org/drawingml/2006/chartDrawing">
    <cdr:from>
      <cdr:x>0.54658</cdr:x>
      <cdr:y>0.70439</cdr:y>
    </cdr:from>
    <cdr:to>
      <cdr:x>0.85965</cdr:x>
      <cdr:y>0.77994</cdr:y>
    </cdr:to>
    <cdr:sp macro="" textlink="">
      <cdr:nvSpPr>
        <cdr:cNvPr id="26" name="对话气泡: 矩形 25">
          <a:extLst xmlns:a="http://schemas.openxmlformats.org/drawingml/2006/main">
            <a:ext uri="{FF2B5EF4-FFF2-40B4-BE49-F238E27FC236}">
              <a16:creationId xmlns:a16="http://schemas.microsoft.com/office/drawing/2014/main" id="{20B3566A-47E5-4A43-859B-663798BE2EE4}"/>
            </a:ext>
          </a:extLst>
        </cdr:cNvPr>
        <cdr:cNvSpPr/>
      </cdr:nvSpPr>
      <cdr:spPr>
        <a:xfrm xmlns:a="http://schemas.openxmlformats.org/drawingml/2006/main">
          <a:off x="2963338" y="2310117"/>
          <a:ext cx="1697352" cy="247774"/>
        </a:xfrm>
        <a:prstGeom xmlns:a="http://schemas.openxmlformats.org/drawingml/2006/main" prst="wedgeRectCallout">
          <a:avLst>
            <a:gd name="adj1" fmla="val -89590"/>
            <a:gd name="adj2" fmla="val 12792"/>
          </a:avLst>
        </a:prstGeom>
        <a:noFill xmlns:a="http://schemas.openxmlformats.org/drawingml/2006/main"/>
        <a:ln xmlns:a="http://schemas.openxmlformats.org/drawingml/2006/main" w="3175">
          <a:solidFill>
            <a:schemeClr val="tx1">
              <a:lumMod val="75000"/>
              <a:lumOff val="2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zh-CN" altLang="en-US" sz="1050">
            <a:solidFill>
              <a:sysClr val="windowText" lastClr="000000"/>
            </a:solidFill>
            <a:latin typeface="楷体_GB2312" panose="02010609060101010101" pitchFamily="49" charset="-122"/>
            <a:ea typeface="楷体_GB2312" panose="02010609060101010101" pitchFamily="49" charset="-122"/>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0.05585</cdr:x>
      <cdr:y>0.4674</cdr:y>
    </cdr:from>
    <cdr:to>
      <cdr:x>0.48729</cdr:x>
      <cdr:y>0.67857</cdr:y>
    </cdr:to>
    <cdr:grpSp>
      <cdr:nvGrpSpPr>
        <cdr:cNvPr id="7" name="组合 6">
          <a:extLst xmlns:a="http://schemas.openxmlformats.org/drawingml/2006/main">
            <a:ext uri="{FF2B5EF4-FFF2-40B4-BE49-F238E27FC236}">
              <a16:creationId xmlns:a16="http://schemas.microsoft.com/office/drawing/2014/main" id="{7203AEF0-1C46-404C-B084-2C7652C661E6}"/>
            </a:ext>
          </a:extLst>
        </cdr:cNvPr>
        <cdr:cNvGrpSpPr/>
      </cdr:nvGrpSpPr>
      <cdr:grpSpPr>
        <a:xfrm xmlns:a="http://schemas.openxmlformats.org/drawingml/2006/main">
          <a:off x="302796" y="1532885"/>
          <a:ext cx="2339095" cy="692553"/>
          <a:chOff x="623607" y="-33819"/>
          <a:chExt cx="1975242" cy="579629"/>
        </a:xfrm>
      </cdr:grpSpPr>
      <cdr:sp macro="" textlink="">
        <cdr:nvSpPr>
          <cdr:cNvPr id="8" name="文本框 3">
            <a:extLst xmlns:a="http://schemas.openxmlformats.org/drawingml/2006/main">
              <a:ext uri="{FF2B5EF4-FFF2-40B4-BE49-F238E27FC236}">
                <a16:creationId xmlns:a16="http://schemas.microsoft.com/office/drawing/2014/main" id="{F290914F-DA40-465C-A993-A60039F61581}"/>
              </a:ext>
            </a:extLst>
          </cdr:cNvPr>
          <cdr:cNvSpPr txBox="1"/>
        </cdr:nvSpPr>
        <cdr:spPr>
          <a:xfrm xmlns:a="http://schemas.openxmlformats.org/drawingml/2006/main">
            <a:off x="623607" y="-33819"/>
            <a:ext cx="1975242" cy="34774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ctr">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一季报单季度净利润：</a:t>
            </a:r>
            <a:r>
              <a:rPr lang="en-US" altLang="zh-CN" sz="1050">
                <a:latin typeface="楷体_GB2312" panose="02010609060101010101" pitchFamily="49" charset="-122"/>
                <a:ea typeface="楷体_GB2312" panose="02010609060101010101" pitchFamily="49" charset="-122"/>
              </a:rPr>
              <a:t>5850</a:t>
            </a:r>
            <a:r>
              <a:rPr lang="zh-CN" altLang="en-US" sz="1050">
                <a:latin typeface="楷体_GB2312" panose="02010609060101010101" pitchFamily="49" charset="-122"/>
                <a:ea typeface="楷体_GB2312" panose="02010609060101010101" pitchFamily="49" charset="-122"/>
              </a:rPr>
              <a:t>万元</a:t>
            </a:r>
            <a:endParaRPr lang="en-US" altLang="zh-CN" sz="1050">
              <a:latin typeface="楷体_GB2312" panose="02010609060101010101" pitchFamily="49" charset="-122"/>
              <a:ea typeface="楷体_GB2312" panose="02010609060101010101" pitchFamily="49" charset="-122"/>
            </a:endParaRPr>
          </a:p>
          <a:p xmlns:a="http://schemas.openxmlformats.org/drawingml/2006/main">
            <a:pPr algn="ctr"/>
            <a:r>
              <a:rPr lang="zh-CN" altLang="en-US" sz="1050">
                <a:latin typeface="楷体_GB2312" panose="02010609060101010101" pitchFamily="49" charset="-122"/>
                <a:ea typeface="楷体_GB2312" panose="02010609060101010101" pitchFamily="49" charset="-122"/>
              </a:rPr>
              <a:t>分析师预期单季度净利润：</a:t>
            </a:r>
            <a:r>
              <a:rPr lang="en-US" altLang="zh-CN" sz="1050">
                <a:latin typeface="楷体_GB2312" panose="02010609060101010101" pitchFamily="49" charset="-122"/>
                <a:ea typeface="楷体_GB2312" panose="02010609060101010101" pitchFamily="49" charset="-122"/>
              </a:rPr>
              <a:t>1196</a:t>
            </a:r>
            <a:r>
              <a:rPr lang="zh-CN" altLang="en-US" sz="1050">
                <a:latin typeface="楷体_GB2312" panose="02010609060101010101" pitchFamily="49" charset="-122"/>
                <a:ea typeface="楷体_GB2312" panose="02010609060101010101" pitchFamily="49" charset="-122"/>
              </a:rPr>
              <a:t>万元</a:t>
            </a:r>
            <a:endParaRPr lang="en-US" altLang="zh-CN" sz="1050">
              <a:latin typeface="楷体_GB2312" panose="02010609060101010101" pitchFamily="49" charset="-122"/>
              <a:ea typeface="楷体_GB2312" panose="02010609060101010101" pitchFamily="49" charset="-122"/>
            </a:endParaRPr>
          </a:p>
        </cdr:txBody>
      </cdr:sp>
      <cdr:cxnSp macro="">
        <cdr:nvCxnSpPr>
          <cdr:cNvPr id="9" name="直接箭头连接符 8">
            <a:extLst xmlns:a="http://schemas.openxmlformats.org/drawingml/2006/main">
              <a:ext uri="{FF2B5EF4-FFF2-40B4-BE49-F238E27FC236}">
                <a16:creationId xmlns:a16="http://schemas.microsoft.com/office/drawing/2014/main" id="{41056C61-C3BA-4EE7-ABE3-C278EAFF94BD}"/>
              </a:ext>
            </a:extLst>
          </cdr:cNvPr>
          <cdr:cNvCxnSpPr/>
        </cdr:nvCxnSpPr>
        <cdr:spPr>
          <a:xfrm xmlns:a="http://schemas.openxmlformats.org/drawingml/2006/main">
            <a:off x="1879634" y="285020"/>
            <a:ext cx="233882" cy="260790"/>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0.56294</cdr:x>
      <cdr:y>0.18571</cdr:y>
    </cdr:from>
    <cdr:to>
      <cdr:x>0.74602</cdr:x>
      <cdr:y>0.26313</cdr:y>
    </cdr:to>
    <cdr:sp macro="" textlink="">
      <cdr:nvSpPr>
        <cdr:cNvPr id="14" name="文本框 13">
          <a:extLst xmlns:a="http://schemas.openxmlformats.org/drawingml/2006/main">
            <a:ext uri="{FF2B5EF4-FFF2-40B4-BE49-F238E27FC236}">
              <a16:creationId xmlns:a16="http://schemas.microsoft.com/office/drawing/2014/main" id="{EA121EE5-7842-4D17-A470-B551EBD939EB}"/>
            </a:ext>
          </a:extLst>
        </cdr:cNvPr>
        <cdr:cNvSpPr txBox="1"/>
      </cdr:nvSpPr>
      <cdr:spPr>
        <a:xfrm xmlns:a="http://schemas.openxmlformats.org/drawingml/2006/main">
          <a:off x="3052037" y="609042"/>
          <a:ext cx="992579" cy="25391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中报预告</a:t>
          </a:r>
        </a:p>
      </cdr:txBody>
    </cdr:sp>
  </cdr:relSizeAnchor>
  <cdr:relSizeAnchor xmlns:cdr="http://schemas.openxmlformats.org/drawingml/2006/chartDrawing">
    <cdr:from>
      <cdr:x>0.74207</cdr:x>
      <cdr:y>0.2431</cdr:y>
    </cdr:from>
    <cdr:to>
      <cdr:x>0.83307</cdr:x>
      <cdr:y>0.25629</cdr:y>
    </cdr:to>
    <cdr:cxnSp macro="">
      <cdr:nvCxnSpPr>
        <cdr:cNvPr id="15" name="直接箭头连接符 14">
          <a:extLst xmlns:a="http://schemas.openxmlformats.org/drawingml/2006/main">
            <a:ext uri="{FF2B5EF4-FFF2-40B4-BE49-F238E27FC236}">
              <a16:creationId xmlns:a16="http://schemas.microsoft.com/office/drawing/2014/main" id="{8A3E988D-5D62-4056-9A30-9B5E29D68DAE}"/>
            </a:ext>
          </a:extLst>
        </cdr:cNvPr>
        <cdr:cNvCxnSpPr/>
      </cdr:nvCxnSpPr>
      <cdr:spPr>
        <a:xfrm xmlns:a="http://schemas.openxmlformats.org/drawingml/2006/main">
          <a:off x="3405813" y="674879"/>
          <a:ext cx="417635" cy="36634"/>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0.38448</cdr:x>
      <cdr:y>0.09993</cdr:y>
    </cdr:from>
    <cdr:to>
      <cdr:x>0.83626</cdr:x>
      <cdr:y>0.17541</cdr:y>
    </cdr:to>
    <cdr:grpSp>
      <cdr:nvGrpSpPr>
        <cdr:cNvPr id="45" name="组合 44">
          <a:extLst xmlns:a="http://schemas.openxmlformats.org/drawingml/2006/main">
            <a:ext uri="{FF2B5EF4-FFF2-40B4-BE49-F238E27FC236}">
              <a16:creationId xmlns:a16="http://schemas.microsoft.com/office/drawing/2014/main" id="{713184BB-2DAB-440F-B8EA-0569CA9AC3C8}"/>
            </a:ext>
          </a:extLst>
        </cdr:cNvPr>
        <cdr:cNvGrpSpPr/>
      </cdr:nvGrpSpPr>
      <cdr:grpSpPr>
        <a:xfrm xmlns:a="http://schemas.openxmlformats.org/drawingml/2006/main">
          <a:off x="2084497" y="327730"/>
          <a:ext cx="2449370" cy="247545"/>
          <a:chOff x="-843" y="-8696"/>
          <a:chExt cx="126401" cy="149015"/>
        </a:xfrm>
      </cdr:grpSpPr>
      <cdr:cxnSp macro="">
        <cdr:nvCxnSpPr>
          <cdr:cNvPr id="46" name="直接连接符 45">
            <a:extLst xmlns:a="http://schemas.openxmlformats.org/drawingml/2006/main">
              <a:ext uri="{FF2B5EF4-FFF2-40B4-BE49-F238E27FC236}">
                <a16:creationId xmlns:a16="http://schemas.microsoft.com/office/drawing/2014/main" id="{7DF03FBB-B00C-4A0C-A5C7-02AB21E02E4E}"/>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7" name="直接箭头连接符 46">
            <a:extLst xmlns:a="http://schemas.openxmlformats.org/drawingml/2006/main">
              <a:ext uri="{FF2B5EF4-FFF2-40B4-BE49-F238E27FC236}">
                <a16:creationId xmlns:a16="http://schemas.microsoft.com/office/drawing/2014/main" id="{DA333E46-754C-4171-B095-51378F68A59E}"/>
              </a:ext>
            </a:extLst>
          </cdr:cNvPr>
          <cdr:cNvCxnSpPr/>
        </cdr:nvCxnSpPr>
        <cdr:spPr>
          <a:xfrm xmlns:a="http://schemas.openxmlformats.org/drawingml/2006/main" flipV="1">
            <a:off x="-843" y="65978"/>
            <a:ext cx="126295" cy="4774"/>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直接连接符 47">
            <a:extLst xmlns:a="http://schemas.openxmlformats.org/drawingml/2006/main">
              <a:ext uri="{FF2B5EF4-FFF2-40B4-BE49-F238E27FC236}">
                <a16:creationId xmlns:a16="http://schemas.microsoft.com/office/drawing/2014/main" id="{C71B22D8-0F49-4BE3-AEFD-076BAC18E805}"/>
              </a:ext>
            </a:extLst>
          </cdr:cNvPr>
          <cdr:cNvCxnSpPr/>
        </cdr:nvCxnSpPr>
        <cdr:spPr>
          <a:xfrm xmlns:a="http://schemas.openxmlformats.org/drawingml/2006/main">
            <a:off x="125558" y="-8696"/>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0.4667</cdr:x>
      <cdr:y>0.07013</cdr:y>
    </cdr:from>
    <cdr:to>
      <cdr:x>0.72567</cdr:x>
      <cdr:y>0.14473</cdr:y>
    </cdr:to>
    <cdr:sp macro="" textlink="">
      <cdr:nvSpPr>
        <cdr:cNvPr id="49" name="文本框 27">
          <a:extLst xmlns:a="http://schemas.openxmlformats.org/drawingml/2006/main">
            <a:ext uri="{FF2B5EF4-FFF2-40B4-BE49-F238E27FC236}">
              <a16:creationId xmlns:a16="http://schemas.microsoft.com/office/drawing/2014/main" id="{B5382F1F-3DC3-4C40-B193-648DD493A00C}"/>
            </a:ext>
          </a:extLst>
        </cdr:cNvPr>
        <cdr:cNvSpPr txBox="1"/>
      </cdr:nvSpPr>
      <cdr:spPr>
        <a:xfrm xmlns:a="http://schemas.openxmlformats.org/drawingml/2006/main">
          <a:off x="2530251" y="229998"/>
          <a:ext cx="1404052" cy="24465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74.12%</a:t>
          </a:r>
        </a:p>
      </cdr:txBody>
    </cdr:sp>
  </cdr:relSizeAnchor>
</c:userShapes>
</file>

<file path=ppt/drawings/drawing7.xml><?xml version="1.0" encoding="utf-8"?>
<c:userShapes xmlns:c="http://schemas.openxmlformats.org/drawingml/2006/chart">
  <cdr:relSizeAnchor xmlns:cdr="http://schemas.openxmlformats.org/drawingml/2006/chartDrawing">
    <cdr:from>
      <cdr:x>0.05018</cdr:x>
      <cdr:y>0.35127</cdr:y>
    </cdr:from>
    <cdr:to>
      <cdr:x>0.30777</cdr:x>
      <cdr:y>0.57564</cdr:y>
    </cdr:to>
    <cdr:grpSp>
      <cdr:nvGrpSpPr>
        <cdr:cNvPr id="7" name="组合 6">
          <a:extLst xmlns:a="http://schemas.openxmlformats.org/drawingml/2006/main">
            <a:ext uri="{FF2B5EF4-FFF2-40B4-BE49-F238E27FC236}">
              <a16:creationId xmlns:a16="http://schemas.microsoft.com/office/drawing/2014/main" id="{7203AEF0-1C46-404C-B084-2C7652C661E6}"/>
            </a:ext>
          </a:extLst>
        </cdr:cNvPr>
        <cdr:cNvGrpSpPr/>
      </cdr:nvGrpSpPr>
      <cdr:grpSpPr>
        <a:xfrm xmlns:a="http://schemas.openxmlformats.org/drawingml/2006/main">
          <a:off x="272056" y="1152025"/>
          <a:ext cx="1396550" cy="735844"/>
          <a:chOff x="597660" y="-294609"/>
          <a:chExt cx="1179292" cy="615853"/>
        </a:xfrm>
      </cdr:grpSpPr>
      <cdr:sp macro="" textlink="">
        <cdr:nvSpPr>
          <cdr:cNvPr id="8" name="文本框 3">
            <a:extLst xmlns:a="http://schemas.openxmlformats.org/drawingml/2006/main">
              <a:ext uri="{FF2B5EF4-FFF2-40B4-BE49-F238E27FC236}">
                <a16:creationId xmlns:a16="http://schemas.microsoft.com/office/drawing/2014/main" id="{F290914F-DA40-465C-A993-A60039F61581}"/>
              </a:ext>
            </a:extLst>
          </cdr:cNvPr>
          <cdr:cNvSpPr txBox="1"/>
        </cdr:nvSpPr>
        <cdr:spPr>
          <a:xfrm xmlns:a="http://schemas.openxmlformats.org/drawingml/2006/main">
            <a:off x="597660" y="-294609"/>
            <a:ext cx="1179292" cy="34774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ctr">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四季度业绩预告</a:t>
            </a:r>
            <a:endParaRPr lang="en-US" altLang="zh-CN" sz="1050">
              <a:latin typeface="楷体_GB2312" panose="02010609060101010101" pitchFamily="49" charset="-122"/>
              <a:ea typeface="楷体_GB2312" panose="02010609060101010101" pitchFamily="49" charset="-122"/>
            </a:endParaRPr>
          </a:p>
          <a:p xmlns:a="http://schemas.openxmlformats.org/drawingml/2006/main">
            <a:pPr algn="ctr"/>
            <a:r>
              <a:rPr lang="zh-CN" altLang="en-US" sz="1050">
                <a:latin typeface="楷体_GB2312" panose="02010609060101010101" pitchFamily="49" charset="-122"/>
                <a:ea typeface="楷体_GB2312" panose="02010609060101010101" pitchFamily="49" charset="-122"/>
              </a:rPr>
              <a:t>同比增速</a:t>
            </a:r>
            <a:r>
              <a:rPr lang="en-US" altLang="zh-CN" sz="1050">
                <a:latin typeface="楷体_GB2312" panose="02010609060101010101" pitchFamily="49" charset="-122"/>
                <a:ea typeface="楷体_GB2312" panose="02010609060101010101" pitchFamily="49" charset="-122"/>
              </a:rPr>
              <a:t>40%-90%</a:t>
            </a:r>
          </a:p>
        </cdr:txBody>
      </cdr:sp>
      <cdr:cxnSp macro="">
        <cdr:nvCxnSpPr>
          <cdr:cNvPr id="9" name="直接箭头连接符 8">
            <a:extLst xmlns:a="http://schemas.openxmlformats.org/drawingml/2006/main">
              <a:ext uri="{FF2B5EF4-FFF2-40B4-BE49-F238E27FC236}">
                <a16:creationId xmlns:a16="http://schemas.microsoft.com/office/drawing/2014/main" id="{41056C61-C3BA-4EE7-ABE3-C278EAFF94BD}"/>
              </a:ext>
            </a:extLst>
          </cdr:cNvPr>
          <cdr:cNvCxnSpPr>
            <a:stCxn xmlns:a="http://schemas.openxmlformats.org/drawingml/2006/main" id="8" idx="2"/>
          </cdr:cNvCxnSpPr>
        </cdr:nvCxnSpPr>
        <cdr:spPr>
          <a:xfrm xmlns:a="http://schemas.openxmlformats.org/drawingml/2006/main" flipH="1">
            <a:off x="1068375" y="53137"/>
            <a:ext cx="118931" cy="268107"/>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0.73292</cdr:x>
      <cdr:y>0.19764</cdr:y>
    </cdr:from>
    <cdr:to>
      <cdr:x>0.86633</cdr:x>
      <cdr:y>0.27506</cdr:y>
    </cdr:to>
    <cdr:sp macro="" textlink="">
      <cdr:nvSpPr>
        <cdr:cNvPr id="14" name="文本框 13">
          <a:extLst xmlns:a="http://schemas.openxmlformats.org/drawingml/2006/main">
            <a:ext uri="{FF2B5EF4-FFF2-40B4-BE49-F238E27FC236}">
              <a16:creationId xmlns:a16="http://schemas.microsoft.com/office/drawing/2014/main" id="{EA121EE5-7842-4D17-A470-B551EBD939EB}"/>
            </a:ext>
          </a:extLst>
        </cdr:cNvPr>
        <cdr:cNvSpPr txBox="1"/>
      </cdr:nvSpPr>
      <cdr:spPr>
        <a:xfrm xmlns:a="http://schemas.openxmlformats.org/drawingml/2006/main">
          <a:off x="3973599" y="648180"/>
          <a:ext cx="723275" cy="25391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年报</a:t>
          </a:r>
        </a:p>
      </cdr:txBody>
    </cdr:sp>
  </cdr:relSizeAnchor>
  <cdr:relSizeAnchor xmlns:cdr="http://schemas.openxmlformats.org/drawingml/2006/chartDrawing">
    <cdr:from>
      <cdr:x>0.8203</cdr:x>
      <cdr:y>0.25629</cdr:y>
    </cdr:from>
    <cdr:to>
      <cdr:x>0.8634</cdr:x>
      <cdr:y>0.38825</cdr:y>
    </cdr:to>
    <cdr:cxnSp macro="">
      <cdr:nvCxnSpPr>
        <cdr:cNvPr id="15" name="直接箭头连接符 14">
          <a:extLst xmlns:a="http://schemas.openxmlformats.org/drawingml/2006/main">
            <a:ext uri="{FF2B5EF4-FFF2-40B4-BE49-F238E27FC236}">
              <a16:creationId xmlns:a16="http://schemas.microsoft.com/office/drawing/2014/main" id="{8A3E988D-5D62-4056-9A30-9B5E29D68DAE}"/>
            </a:ext>
          </a:extLst>
        </cdr:cNvPr>
        <cdr:cNvCxnSpPr/>
      </cdr:nvCxnSpPr>
      <cdr:spPr>
        <a:xfrm xmlns:a="http://schemas.openxmlformats.org/drawingml/2006/main">
          <a:off x="3764833" y="711513"/>
          <a:ext cx="197827" cy="366347"/>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0.51059</cdr:x>
      <cdr:y>0.09993</cdr:y>
    </cdr:from>
    <cdr:to>
      <cdr:x>0.85859</cdr:x>
      <cdr:y>0.17541</cdr:y>
    </cdr:to>
    <cdr:grpSp>
      <cdr:nvGrpSpPr>
        <cdr:cNvPr id="45" name="组合 44">
          <a:extLst xmlns:a="http://schemas.openxmlformats.org/drawingml/2006/main">
            <a:ext uri="{FF2B5EF4-FFF2-40B4-BE49-F238E27FC236}">
              <a16:creationId xmlns:a16="http://schemas.microsoft.com/office/drawing/2014/main" id="{713184BB-2DAB-440F-B8EA-0569CA9AC3C8}"/>
            </a:ext>
          </a:extLst>
        </cdr:cNvPr>
        <cdr:cNvGrpSpPr/>
      </cdr:nvGrpSpPr>
      <cdr:grpSpPr>
        <a:xfrm xmlns:a="http://schemas.openxmlformats.org/drawingml/2006/main">
          <a:off x="2768215" y="327730"/>
          <a:ext cx="1886717" cy="247545"/>
          <a:chOff x="-843" y="-8696"/>
          <a:chExt cx="126401" cy="149015"/>
        </a:xfrm>
      </cdr:grpSpPr>
      <cdr:cxnSp macro="">
        <cdr:nvCxnSpPr>
          <cdr:cNvPr id="46" name="直接连接符 45">
            <a:extLst xmlns:a="http://schemas.openxmlformats.org/drawingml/2006/main">
              <a:ext uri="{FF2B5EF4-FFF2-40B4-BE49-F238E27FC236}">
                <a16:creationId xmlns:a16="http://schemas.microsoft.com/office/drawing/2014/main" id="{7DF03FBB-B00C-4A0C-A5C7-02AB21E02E4E}"/>
              </a:ext>
            </a:extLst>
          </cdr:cNvPr>
          <cdr:cNvCxnSpPr/>
        </cdr:nvCxnSpPr>
        <cdr:spPr>
          <a:xfrm xmlns:a="http://schemas.openxmlformats.org/drawingml/2006/main">
            <a:off x="0" y="929"/>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7" name="直接箭头连接符 46">
            <a:extLst xmlns:a="http://schemas.openxmlformats.org/drawingml/2006/main">
              <a:ext uri="{FF2B5EF4-FFF2-40B4-BE49-F238E27FC236}">
                <a16:creationId xmlns:a16="http://schemas.microsoft.com/office/drawing/2014/main" id="{DA333E46-754C-4171-B095-51378F68A59E}"/>
              </a:ext>
            </a:extLst>
          </cdr:cNvPr>
          <cdr:cNvCxnSpPr/>
        </cdr:nvCxnSpPr>
        <cdr:spPr>
          <a:xfrm xmlns:a="http://schemas.openxmlformats.org/drawingml/2006/main" flipV="1">
            <a:off x="-843" y="65978"/>
            <a:ext cx="126295" cy="4774"/>
          </a:xfrm>
          <a:prstGeom xmlns:a="http://schemas.openxmlformats.org/drawingml/2006/main" prst="straightConnector1">
            <a:avLst/>
          </a:prstGeom>
          <a:ln xmlns:a="http://schemas.openxmlformats.org/drawingml/2006/main">
            <a:headEnd type="triangle" w="sm" len="sm"/>
            <a:tailEnd type="triangle" w="sm" len="sm"/>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直接连接符 47">
            <a:extLst xmlns:a="http://schemas.openxmlformats.org/drawingml/2006/main">
              <a:ext uri="{FF2B5EF4-FFF2-40B4-BE49-F238E27FC236}">
                <a16:creationId xmlns:a16="http://schemas.microsoft.com/office/drawing/2014/main" id="{C71B22D8-0F49-4BE3-AEFD-076BAC18E805}"/>
              </a:ext>
            </a:extLst>
          </cdr:cNvPr>
          <cdr:cNvCxnSpPr/>
        </cdr:nvCxnSpPr>
        <cdr:spPr>
          <a:xfrm xmlns:a="http://schemas.openxmlformats.org/drawingml/2006/main">
            <a:off x="125558" y="-8696"/>
            <a:ext cx="0" cy="13939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0.5604</cdr:x>
      <cdr:y>0.06749</cdr:y>
    </cdr:from>
    <cdr:to>
      <cdr:x>0.81077</cdr:x>
      <cdr:y>0.14209</cdr:y>
    </cdr:to>
    <cdr:sp macro="" textlink="">
      <cdr:nvSpPr>
        <cdr:cNvPr id="49" name="文本框 27">
          <a:extLst xmlns:a="http://schemas.openxmlformats.org/drawingml/2006/main">
            <a:ext uri="{FF2B5EF4-FFF2-40B4-BE49-F238E27FC236}">
              <a16:creationId xmlns:a16="http://schemas.microsoft.com/office/drawing/2014/main" id="{B5382F1F-3DC3-4C40-B193-648DD493A00C}"/>
            </a:ext>
          </a:extLst>
        </cdr:cNvPr>
        <cdr:cNvSpPr txBox="1"/>
      </cdr:nvSpPr>
      <cdr:spPr>
        <a:xfrm xmlns:a="http://schemas.openxmlformats.org/drawingml/2006/main">
          <a:off x="3038251" y="221340"/>
          <a:ext cx="1357434" cy="24465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ctr">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zh-CN" altLang="en-US" sz="1050">
              <a:latin typeface="Arial" panose="020B0604020202020204" pitchFamily="34" charset="0"/>
              <a:ea typeface="楷体_GB2312" panose="02010609060101010101" pitchFamily="49" charset="-122"/>
              <a:cs typeface="Arial" panose="020B0604020202020204" pitchFamily="34" charset="0"/>
            </a:rPr>
            <a:t>区间超额</a:t>
          </a:r>
          <a:r>
            <a:rPr lang="en-US" altLang="zh-CN" sz="1050">
              <a:latin typeface="Arial" panose="020B0604020202020204" pitchFamily="34" charset="0"/>
              <a:ea typeface="楷体_GB2312" panose="02010609060101010101" pitchFamily="49" charset="-122"/>
              <a:cs typeface="Arial" panose="020B0604020202020204" pitchFamily="34" charset="0"/>
            </a:rPr>
            <a:t>25.79%</a:t>
          </a:r>
        </a:p>
      </cdr:txBody>
    </cdr:sp>
  </cdr:relSizeAnchor>
  <cdr:relSizeAnchor xmlns:cdr="http://schemas.openxmlformats.org/drawingml/2006/chartDrawing">
    <cdr:from>
      <cdr:x>0.51059</cdr:x>
      <cdr:y>0.60263</cdr:y>
    </cdr:from>
    <cdr:to>
      <cdr:x>0.88885</cdr:x>
      <cdr:y>0.72932</cdr:y>
    </cdr:to>
    <cdr:grpSp>
      <cdr:nvGrpSpPr>
        <cdr:cNvPr id="16" name="组合 15">
          <a:extLst xmlns:a="http://schemas.openxmlformats.org/drawingml/2006/main">
            <a:ext uri="{FF2B5EF4-FFF2-40B4-BE49-F238E27FC236}">
              <a16:creationId xmlns:a16="http://schemas.microsoft.com/office/drawing/2014/main" id="{6C90F2CD-C095-44C2-B6DB-B77EB1D73131}"/>
            </a:ext>
          </a:extLst>
        </cdr:cNvPr>
        <cdr:cNvGrpSpPr/>
      </cdr:nvGrpSpPr>
      <cdr:grpSpPr>
        <a:xfrm xmlns:a="http://schemas.openxmlformats.org/drawingml/2006/main">
          <a:off x="2768215" y="1976385"/>
          <a:ext cx="2050774" cy="415493"/>
          <a:chOff x="-220715" y="-4344"/>
          <a:chExt cx="1731755" cy="347755"/>
        </a:xfrm>
      </cdr:grpSpPr>
      <cdr:sp macro="" textlink="">
        <cdr:nvSpPr>
          <cdr:cNvPr id="18" name="文本框 3">
            <a:extLst xmlns:a="http://schemas.openxmlformats.org/drawingml/2006/main">
              <a:ext uri="{FF2B5EF4-FFF2-40B4-BE49-F238E27FC236}">
                <a16:creationId xmlns:a16="http://schemas.microsoft.com/office/drawing/2014/main" id="{8E54D6F2-6B4C-4052-A47F-7E4D9A44D67B}"/>
              </a:ext>
            </a:extLst>
          </cdr:cNvPr>
          <cdr:cNvSpPr txBox="1"/>
        </cdr:nvSpPr>
        <cdr:spPr>
          <a:xfrm xmlns:a="http://schemas.openxmlformats.org/drawingml/2006/main">
            <a:off x="47493" y="-4344"/>
            <a:ext cx="1463547" cy="34775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ctr">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altLang="zh-CN" sz="1050">
                <a:latin typeface="楷体_GB2312" panose="02010609060101010101" pitchFamily="49" charset="-122"/>
                <a:ea typeface="楷体_GB2312" panose="02010609060101010101" pitchFamily="49" charset="-122"/>
              </a:rPr>
              <a:t>2020</a:t>
            </a:r>
            <a:r>
              <a:rPr lang="zh-CN" altLang="en-US" sz="1050">
                <a:latin typeface="楷体_GB2312" panose="02010609060101010101" pitchFamily="49" charset="-122"/>
                <a:ea typeface="楷体_GB2312" panose="02010609060101010101" pitchFamily="49" charset="-122"/>
              </a:rPr>
              <a:t>四季度业绩预告</a:t>
            </a:r>
            <a:endParaRPr lang="en-US" altLang="zh-CN" sz="1050">
              <a:latin typeface="楷体_GB2312" panose="02010609060101010101" pitchFamily="49" charset="-122"/>
              <a:ea typeface="楷体_GB2312" panose="02010609060101010101" pitchFamily="49" charset="-122"/>
            </a:endParaRPr>
          </a:p>
          <a:p xmlns:a="http://schemas.openxmlformats.org/drawingml/2006/main">
            <a:pPr algn="ctr"/>
            <a:r>
              <a:rPr lang="zh-CN" altLang="en-US" sz="1050">
                <a:latin typeface="楷体_GB2312" panose="02010609060101010101" pitchFamily="49" charset="-122"/>
                <a:ea typeface="楷体_GB2312" panose="02010609060101010101" pitchFamily="49" charset="-122"/>
              </a:rPr>
              <a:t>同比增速修正为</a:t>
            </a:r>
            <a:r>
              <a:rPr lang="en-US" altLang="zh-CN" sz="1050">
                <a:latin typeface="楷体_GB2312" panose="02010609060101010101" pitchFamily="49" charset="-122"/>
                <a:ea typeface="楷体_GB2312" panose="02010609060101010101" pitchFamily="49" charset="-122"/>
              </a:rPr>
              <a:t>135%-185%</a:t>
            </a:r>
          </a:p>
        </cdr:txBody>
      </cdr:sp>
      <cdr:cxnSp macro="">
        <cdr:nvCxnSpPr>
          <cdr:cNvPr id="19" name="直接箭头连接符 18">
            <a:extLst xmlns:a="http://schemas.openxmlformats.org/drawingml/2006/main">
              <a:ext uri="{FF2B5EF4-FFF2-40B4-BE49-F238E27FC236}">
                <a16:creationId xmlns:a16="http://schemas.microsoft.com/office/drawing/2014/main" id="{29B09435-5354-4527-8AB9-5B93B44FABEC}"/>
              </a:ext>
            </a:extLst>
          </cdr:cNvPr>
          <cdr:cNvCxnSpPr/>
        </cdr:nvCxnSpPr>
        <cdr:spPr>
          <a:xfrm xmlns:a="http://schemas.openxmlformats.org/drawingml/2006/main" flipH="1" flipV="1">
            <a:off x="-220715" y="37498"/>
            <a:ext cx="336943" cy="101421"/>
          </a:xfrm>
          <a:prstGeom xmlns:a="http://schemas.openxmlformats.org/drawingml/2006/main" prst="straightConnector1">
            <a:avLst/>
          </a:prstGeom>
          <a:ln xmlns:a="http://schemas.openxmlformats.org/drawingml/2006/main">
            <a:solidFill>
              <a:schemeClr val="tx1">
                <a:lumMod val="75000"/>
                <a:lumOff val="25000"/>
              </a:schemeClr>
            </a:solidFill>
            <a:tailEnd type="triangle" w="sm"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14A39B-56B1-49B4-85B7-0DB5876B04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75AE926-100B-43B9-9560-F251721298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C6B7C9-DAC0-4E22-87AA-9F6A71613527}" type="datetimeFigureOut">
              <a:rPr lang="zh-CN" altLang="en-US" smtClean="0"/>
              <a:t>2021/7/28</a:t>
            </a:fld>
            <a:endParaRPr lang="zh-CN" altLang="en-US"/>
          </a:p>
        </p:txBody>
      </p:sp>
      <p:sp>
        <p:nvSpPr>
          <p:cNvPr id="4" name="页脚占位符 3">
            <a:extLst>
              <a:ext uri="{FF2B5EF4-FFF2-40B4-BE49-F238E27FC236}">
                <a16:creationId xmlns:a16="http://schemas.microsoft.com/office/drawing/2014/main" id="{80847E8B-B5B4-446A-8AA0-38F21808E6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E762409-AC02-4B49-ABA5-4690BF1296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F5E034-52D8-43D9-AAFB-FAA807199CA9}" type="slidenum">
              <a:rPr lang="zh-CN" altLang="en-US" smtClean="0"/>
              <a:t>‹#›</a:t>
            </a:fld>
            <a:endParaRPr lang="zh-CN" altLang="en-US"/>
          </a:p>
        </p:txBody>
      </p:sp>
    </p:spTree>
    <p:extLst>
      <p:ext uri="{BB962C8B-B14F-4D97-AF65-F5344CB8AC3E}">
        <p14:creationId xmlns:p14="http://schemas.microsoft.com/office/powerpoint/2010/main" val="1703653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8FFEB-1516-4319-A1E1-B6ACCCA35049}" type="datetimeFigureOut">
              <a:rPr lang="zh-CN" altLang="en-US" smtClean="0"/>
              <a:t>2021/7/28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6A5A-B626-46EC-AADB-2CA44D1E5965}" type="slidenum">
              <a:rPr lang="zh-CN" altLang="en-US" smtClean="0"/>
              <a:t>‹#›</a:t>
            </a:fld>
            <a:endParaRPr lang="zh-CN" altLang="en-US"/>
          </a:p>
        </p:txBody>
      </p:sp>
    </p:spTree>
    <p:extLst>
      <p:ext uri="{BB962C8B-B14F-4D97-AF65-F5344CB8AC3E}">
        <p14:creationId xmlns:p14="http://schemas.microsoft.com/office/powerpoint/2010/main" val="151469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20</a:t>
            </a:fld>
            <a:endParaRPr lang="zh-CN" altLang="en-US"/>
          </a:p>
        </p:txBody>
      </p:sp>
    </p:spTree>
    <p:extLst>
      <p:ext uri="{BB962C8B-B14F-4D97-AF65-F5344CB8AC3E}">
        <p14:creationId xmlns:p14="http://schemas.microsoft.com/office/powerpoint/2010/main" val="1654345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资金容量：</a:t>
            </a:r>
            <a:r>
              <a:rPr lang="zh-CN" altLang="en-US" sz="1200">
                <a:latin typeface="微软雅黑" panose="020B0503020204020204" pitchFamily="34" charset="-122"/>
                <a:ea typeface="微软雅黑" panose="020B0503020204020204" pitchFamily="34" charset="-122"/>
              </a:rPr>
              <a:t>按过去</a:t>
            </a:r>
            <a:r>
              <a:rPr lang="en-US" altLang="zh-CN" sz="1200">
                <a:latin typeface="微软雅黑" panose="020B0503020204020204" pitchFamily="34" charset="-122"/>
                <a:ea typeface="微软雅黑" panose="020B0503020204020204" pitchFamily="34" charset="-122"/>
              </a:rPr>
              <a:t>10</a:t>
            </a:r>
            <a:r>
              <a:rPr lang="zh-CN" altLang="en-US" sz="1200">
                <a:latin typeface="微软雅黑" panose="020B0503020204020204" pitchFamily="34" charset="-122"/>
                <a:ea typeface="微软雅黑" panose="020B0503020204020204" pitchFamily="34" charset="-122"/>
              </a:rPr>
              <a:t>天日均成交额的</a:t>
            </a:r>
            <a:r>
              <a:rPr lang="en-US" altLang="zh-CN" sz="1200">
                <a:latin typeface="微软雅黑" panose="020B0503020204020204" pitchFamily="34" charset="-122"/>
                <a:ea typeface="微软雅黑" panose="020B0503020204020204" pitchFamily="34" charset="-122"/>
              </a:rPr>
              <a:t>10%</a:t>
            </a:r>
            <a:r>
              <a:rPr lang="zh-CN" altLang="en-US" sz="1200">
                <a:latin typeface="微软雅黑" panose="020B0503020204020204" pitchFamily="34" charset="-122"/>
                <a:ea typeface="微软雅黑" panose="020B0503020204020204" pitchFamily="34" charset="-122"/>
              </a:rPr>
              <a:t>计算</a:t>
            </a:r>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43</a:t>
            </a:fld>
            <a:endParaRPr lang="zh-CN" altLang="en-US"/>
          </a:p>
        </p:txBody>
      </p:sp>
    </p:spTree>
    <p:extLst>
      <p:ext uri="{BB962C8B-B14F-4D97-AF65-F5344CB8AC3E}">
        <p14:creationId xmlns:p14="http://schemas.microsoft.com/office/powerpoint/2010/main" val="812029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44</a:t>
            </a:fld>
            <a:endParaRPr lang="zh-CN" altLang="en-US"/>
          </a:p>
        </p:txBody>
      </p:sp>
    </p:spTree>
    <p:extLst>
      <p:ext uri="{BB962C8B-B14F-4D97-AF65-F5344CB8AC3E}">
        <p14:creationId xmlns:p14="http://schemas.microsoft.com/office/powerpoint/2010/main" val="3105969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23</a:t>
            </a:fld>
            <a:endParaRPr lang="zh-CN" altLang="en-US"/>
          </a:p>
        </p:txBody>
      </p:sp>
    </p:spTree>
    <p:extLst>
      <p:ext uri="{BB962C8B-B14F-4D97-AF65-F5344CB8AC3E}">
        <p14:creationId xmlns:p14="http://schemas.microsoft.com/office/powerpoint/2010/main" val="114446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26</a:t>
            </a:fld>
            <a:endParaRPr lang="zh-CN" altLang="en-US"/>
          </a:p>
        </p:txBody>
      </p:sp>
    </p:spTree>
    <p:extLst>
      <p:ext uri="{BB962C8B-B14F-4D97-AF65-F5344CB8AC3E}">
        <p14:creationId xmlns:p14="http://schemas.microsoft.com/office/powerpoint/2010/main" val="383718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36</a:t>
            </a:fld>
            <a:endParaRPr lang="zh-CN" altLang="en-US"/>
          </a:p>
        </p:txBody>
      </p:sp>
    </p:spTree>
    <p:extLst>
      <p:ext uri="{BB962C8B-B14F-4D97-AF65-F5344CB8AC3E}">
        <p14:creationId xmlns:p14="http://schemas.microsoft.com/office/powerpoint/2010/main" val="3589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996A5A-B626-46EC-AADB-2CA44D1E5965}" type="slidenum">
              <a:rPr lang="zh-CN" altLang="en-US" smtClean="0"/>
              <a:t>37</a:t>
            </a:fld>
            <a:endParaRPr lang="zh-CN" altLang="en-US"/>
          </a:p>
        </p:txBody>
      </p:sp>
    </p:spTree>
    <p:extLst>
      <p:ext uri="{BB962C8B-B14F-4D97-AF65-F5344CB8AC3E}">
        <p14:creationId xmlns:p14="http://schemas.microsoft.com/office/powerpoint/2010/main" val="329304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DC996A5A-B626-46EC-AADB-2CA44D1E5965}" type="slidenum">
              <a:rPr lang="zh-CN" altLang="en-US" smtClean="0"/>
              <a:t>38</a:t>
            </a:fld>
            <a:endParaRPr lang="zh-CN" altLang="en-US"/>
          </a:p>
        </p:txBody>
      </p:sp>
    </p:spTree>
    <p:extLst>
      <p:ext uri="{BB962C8B-B14F-4D97-AF65-F5344CB8AC3E}">
        <p14:creationId xmlns:p14="http://schemas.microsoft.com/office/powerpoint/2010/main" val="20169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DC996A5A-B626-46EC-AADB-2CA44D1E5965}" type="slidenum">
              <a:rPr lang="zh-CN" altLang="en-US" smtClean="0"/>
              <a:t>39</a:t>
            </a:fld>
            <a:endParaRPr lang="zh-CN" altLang="en-US"/>
          </a:p>
        </p:txBody>
      </p:sp>
    </p:spTree>
    <p:extLst>
      <p:ext uri="{BB962C8B-B14F-4D97-AF65-F5344CB8AC3E}">
        <p14:creationId xmlns:p14="http://schemas.microsoft.com/office/powerpoint/2010/main" val="174165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比基金业绩时，每次调仓以</a:t>
            </a:r>
            <a:r>
              <a:rPr lang="en-US" altLang="zh-CN"/>
              <a:t>90%</a:t>
            </a:r>
            <a:r>
              <a:rPr lang="zh-CN" altLang="en-US"/>
              <a:t>仓位计算收益</a:t>
            </a:r>
          </a:p>
        </p:txBody>
      </p:sp>
      <p:sp>
        <p:nvSpPr>
          <p:cNvPr id="4" name="灯片编号占位符 3"/>
          <p:cNvSpPr>
            <a:spLocks noGrp="1"/>
          </p:cNvSpPr>
          <p:nvPr>
            <p:ph type="sldNum" sz="quarter" idx="5"/>
          </p:nvPr>
        </p:nvSpPr>
        <p:spPr/>
        <p:txBody>
          <a:bodyPr/>
          <a:lstStyle/>
          <a:p>
            <a:fld id="{DC996A5A-B626-46EC-AADB-2CA44D1E5965}" type="slidenum">
              <a:rPr lang="zh-CN" altLang="en-US" smtClean="0"/>
              <a:t>40</a:t>
            </a:fld>
            <a:endParaRPr lang="zh-CN" altLang="en-US"/>
          </a:p>
        </p:txBody>
      </p:sp>
    </p:spTree>
    <p:extLst>
      <p:ext uri="{BB962C8B-B14F-4D97-AF65-F5344CB8AC3E}">
        <p14:creationId xmlns:p14="http://schemas.microsoft.com/office/powerpoint/2010/main" val="351112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每次换手平均单边</a:t>
            </a:r>
            <a:r>
              <a:rPr lang="en-US" altLang="zh-CN"/>
              <a:t>77.6%</a:t>
            </a:r>
          </a:p>
        </p:txBody>
      </p:sp>
      <p:sp>
        <p:nvSpPr>
          <p:cNvPr id="4" name="灯片编号占位符 3"/>
          <p:cNvSpPr>
            <a:spLocks noGrp="1"/>
          </p:cNvSpPr>
          <p:nvPr>
            <p:ph type="sldNum" sz="quarter" idx="5"/>
          </p:nvPr>
        </p:nvSpPr>
        <p:spPr/>
        <p:txBody>
          <a:bodyPr/>
          <a:lstStyle/>
          <a:p>
            <a:fld id="{DC996A5A-B626-46EC-AADB-2CA44D1E5965}" type="slidenum">
              <a:rPr lang="zh-CN" altLang="en-US" smtClean="0"/>
              <a:t>41</a:t>
            </a:fld>
            <a:endParaRPr lang="zh-CN" altLang="en-US"/>
          </a:p>
        </p:txBody>
      </p:sp>
    </p:spTree>
    <p:extLst>
      <p:ext uri="{BB962C8B-B14F-4D97-AF65-F5344CB8AC3E}">
        <p14:creationId xmlns:p14="http://schemas.microsoft.com/office/powerpoint/2010/main" val="1600647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a:extLst>
              <a:ext uri="{FF2B5EF4-FFF2-40B4-BE49-F238E27FC236}">
                <a16:creationId xmlns:a16="http://schemas.microsoft.com/office/drawing/2014/main" id="{CC80FB57-98E8-4C90-841B-22659C817D2F}"/>
              </a:ext>
            </a:extLst>
          </p:cNvPr>
          <p:cNvSpPr>
            <a:spLocks/>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a:extLst>
              <a:ext uri="{FF2B5EF4-FFF2-40B4-BE49-F238E27FC236}">
                <a16:creationId xmlns:a16="http://schemas.microsoft.com/office/drawing/2014/main" id="{1193F7B7-21B8-4199-8E43-108F01D931FC}"/>
              </a:ext>
            </a:extLst>
          </p:cNvPr>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a:extLst>
              <a:ext uri="{FF2B5EF4-FFF2-40B4-BE49-F238E27FC236}">
                <a16:creationId xmlns:a16="http://schemas.microsoft.com/office/drawing/2014/main" id="{0D7C41C6-B486-43E3-9F1A-8568B7C5B309}"/>
              </a:ext>
            </a:extLst>
          </p:cNvPr>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a:extLst>
              <a:ext uri="{FF2B5EF4-FFF2-40B4-BE49-F238E27FC236}">
                <a16:creationId xmlns:a16="http://schemas.microsoft.com/office/drawing/2014/main" id="{64D4D06F-F9EE-4086-82F5-D26B1576CE95}"/>
              </a:ext>
            </a:extLst>
          </p:cNvPr>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a:extLst>
                <a:ext uri="{FF2B5EF4-FFF2-40B4-BE49-F238E27FC236}">
                  <a16:creationId xmlns:a16="http://schemas.microsoft.com/office/drawing/2014/main" id="{B720FCA7-FB9A-48DA-A06B-229B0A4C3936}"/>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C58C6C-4213-4865-BDC2-5AD475753551}"/>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6BE37-5365-47C4-99B7-8C06CBB02604}"/>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BA96E61-33EF-4A12-BFC2-A9E48A06273C}"/>
              </a:ext>
            </a:extLst>
          </p:cNvPr>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a:extLst>
              <a:ext uri="{FF2B5EF4-FFF2-40B4-BE49-F238E27FC236}">
                <a16:creationId xmlns:a16="http://schemas.microsoft.com/office/drawing/2014/main" id="{62049DF6-3C39-4576-BFFF-E54456DE7809}"/>
              </a:ext>
            </a:extLst>
          </p:cNvPr>
          <p:cNvSpPr>
            <a:spLocks noGrp="1"/>
          </p:cNvSpPr>
          <p:nvPr userDrawn="1">
            <p:ph type="title"/>
          </p:nvPr>
        </p:nvSpPr>
        <p:spPr>
          <a:xfrm>
            <a:off x="520891" y="3992736"/>
            <a:ext cx="11160000" cy="502116"/>
          </a:xfrm>
          <a:prstGeom prst="rect">
            <a:avLst/>
          </a:prstGeom>
        </p:spPr>
        <p:txBody>
          <a:bodyPr anchor="ctr"/>
          <a:lstStyle>
            <a:lvl1pPr algn="l">
              <a:defRPr sz="2000" b="1">
                <a:solidFill>
                  <a:srgbClr val="00000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4" name="任意多边形: 形状 43">
            <a:extLst>
              <a:ext uri="{FF2B5EF4-FFF2-40B4-BE49-F238E27FC236}">
                <a16:creationId xmlns:a16="http://schemas.microsoft.com/office/drawing/2014/main" id="{9659F684-135A-4C41-822F-36CE0916C9DE}"/>
              </a:ext>
            </a:extLst>
          </p:cNvPr>
          <p:cNvSpPr>
            <a:spLocks/>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a:extLst>
              <a:ext uri="{FF2B5EF4-FFF2-40B4-BE49-F238E27FC236}">
                <a16:creationId xmlns:a16="http://schemas.microsoft.com/office/drawing/2014/main" id="{25BE5764-61D3-4664-B18D-5B5473A6BACB}"/>
              </a:ext>
            </a:extLst>
          </p:cNvPr>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a:extLst>
              <a:ext uri="{FF2B5EF4-FFF2-40B4-BE49-F238E27FC236}">
                <a16:creationId xmlns:a16="http://schemas.microsoft.com/office/drawing/2014/main" id="{13ACF0B4-D7BB-4731-8DA3-6866C8687CE0}"/>
              </a:ext>
            </a:extLst>
          </p:cNvPr>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dirty="0"/>
          </a:p>
        </p:txBody>
      </p:sp>
      <p:pic>
        <p:nvPicPr>
          <p:cNvPr id="57" name="图片 56">
            <a:extLst>
              <a:ext uri="{FF2B5EF4-FFF2-40B4-BE49-F238E27FC236}">
                <a16:creationId xmlns:a16="http://schemas.microsoft.com/office/drawing/2014/main" id="{A8C92CB1-207B-4C71-90D2-DC0F14C780BA}"/>
              </a:ext>
            </a:extLst>
          </p:cNvPr>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extLst>
      <p:ext uri="{BB962C8B-B14F-4D97-AF65-F5344CB8AC3E}">
        <p14:creationId xmlns:p14="http://schemas.microsoft.com/office/powerpoint/2010/main" val="47159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0F8F8A7B-3D78-45E0-AC4D-AC4B3463CB90}"/>
              </a:ext>
            </a:extLst>
          </p:cNvPr>
          <p:cNvSpPr>
            <a:spLocks noGrp="1"/>
          </p:cNvSpPr>
          <p:nvPr>
            <p:ph type="ftr" sz="quarter" idx="10"/>
          </p:nvPr>
        </p:nvSpPr>
        <p:spPr/>
        <p:txBody>
          <a:bodyPr/>
          <a:lstStyle/>
          <a:p>
            <a:endParaRPr lang="zh-CN" altLang="en-US"/>
          </a:p>
        </p:txBody>
      </p:sp>
      <p:pic>
        <p:nvPicPr>
          <p:cNvPr id="5" name="图片 4">
            <a:extLst>
              <a:ext uri="{FF2B5EF4-FFF2-40B4-BE49-F238E27FC236}">
                <a16:creationId xmlns:a16="http://schemas.microsoft.com/office/drawing/2014/main" id="{77DC60A2-883F-4167-9789-EE4D69430C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43247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a:p>
        </p:txBody>
      </p:sp>
      <p:sp>
        <p:nvSpPr>
          <p:cNvPr id="5" name="灯片编号占位符 2">
            <a:extLst>
              <a:ext uri="{FF2B5EF4-FFF2-40B4-BE49-F238E27FC236}">
                <a16:creationId xmlns:a16="http://schemas.microsoft.com/office/drawing/2014/main" id="{4F12AC44-022F-4477-84D6-AC0324826AC9}"/>
              </a:ext>
            </a:extLst>
          </p:cNvPr>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a:extLst>
              <a:ext uri="{FF2B5EF4-FFF2-40B4-BE49-F238E27FC236}">
                <a16:creationId xmlns:a16="http://schemas.microsoft.com/office/drawing/2014/main" id="{795D7FBE-6F69-433C-8536-04923B18442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pic>
        <p:nvPicPr>
          <p:cNvPr id="7" name="图片 6">
            <a:extLst>
              <a:ext uri="{FF2B5EF4-FFF2-40B4-BE49-F238E27FC236}">
                <a16:creationId xmlns:a16="http://schemas.microsoft.com/office/drawing/2014/main" id="{E7AE8688-E652-4FE7-BD18-DC7B834D2E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181506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9" y="6468667"/>
            <a:ext cx="3677872" cy="255134"/>
          </a:xfrm>
          <a:prstGeom prst="rect">
            <a:avLst/>
          </a:prstGeom>
          <a:noFill/>
        </p:spPr>
        <p:txBody>
          <a:bodyPr wrap="square" rtlCol="0">
            <a:spAutoFit/>
          </a:bodyPr>
          <a:lstStyle/>
          <a:p>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数据来源：</a:t>
            </a:r>
            <a:r>
              <a:rPr lang="en-US" altLang="zh-CN"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Wind</a:t>
            </a:r>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267509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8" y="6468668"/>
            <a:ext cx="3862259" cy="255134"/>
          </a:xfrm>
          <a:prstGeom prst="rect">
            <a:avLst/>
          </a:prstGeom>
          <a:noFill/>
        </p:spPr>
        <p:txBody>
          <a:bodyPr wrap="square" rtlCol="0">
            <a:spAutoFit/>
          </a:bodyPr>
          <a:lstStyle/>
          <a:p>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数据来源：朝阳永续，</a:t>
            </a:r>
            <a:r>
              <a:rPr lang="en-US" altLang="zh-CN"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Wind</a:t>
            </a:r>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394835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9FD95712-DF5E-4902-9C12-42FF1B427BA2}"/>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831FB115-86E1-4E3D-9255-948947417C22}"/>
              </a:ext>
            </a:extLst>
          </p:cNvPr>
          <p:cNvSpPr>
            <a:spLocks noGrp="1"/>
          </p:cNvSpPr>
          <p:nvPr>
            <p:ph type="sldNum" sz="quarter" idx="11"/>
          </p:nvPr>
        </p:nvSpPr>
        <p:spPr/>
        <p:txBody>
          <a:bodyPr/>
          <a:lstStyle/>
          <a:p>
            <a:fld id="{ED2ECB72-E29F-4947-B62C-166D7EFBAFFD}" type="slidenum">
              <a:rPr lang="zh-CN" altLang="en-US" smtClean="0"/>
              <a:t>‹#›</a:t>
            </a:fld>
            <a:endParaRPr lang="zh-CN" altLang="en-US"/>
          </a:p>
        </p:txBody>
      </p:sp>
    </p:spTree>
    <p:extLst>
      <p:ext uri="{BB962C8B-B14F-4D97-AF65-F5344CB8AC3E}">
        <p14:creationId xmlns:p14="http://schemas.microsoft.com/office/powerpoint/2010/main" val="145749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a:extLst>
              <a:ext uri="{FF2B5EF4-FFF2-40B4-BE49-F238E27FC236}">
                <a16:creationId xmlns:a16="http://schemas.microsoft.com/office/drawing/2014/main" id="{CC80FB57-98E8-4C90-841B-22659C817D2F}"/>
              </a:ext>
            </a:extLst>
          </p:cNvPr>
          <p:cNvSpPr>
            <a:spLocks/>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a:extLst>
              <a:ext uri="{FF2B5EF4-FFF2-40B4-BE49-F238E27FC236}">
                <a16:creationId xmlns:a16="http://schemas.microsoft.com/office/drawing/2014/main" id="{1193F7B7-21B8-4199-8E43-108F01D931FC}"/>
              </a:ext>
            </a:extLst>
          </p:cNvPr>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a:extLst>
              <a:ext uri="{FF2B5EF4-FFF2-40B4-BE49-F238E27FC236}">
                <a16:creationId xmlns:a16="http://schemas.microsoft.com/office/drawing/2014/main" id="{0D7C41C6-B486-43E3-9F1A-8568B7C5B309}"/>
              </a:ext>
            </a:extLst>
          </p:cNvPr>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a:extLst>
              <a:ext uri="{FF2B5EF4-FFF2-40B4-BE49-F238E27FC236}">
                <a16:creationId xmlns:a16="http://schemas.microsoft.com/office/drawing/2014/main" id="{64D4D06F-F9EE-4086-82F5-D26B1576CE95}"/>
              </a:ext>
            </a:extLst>
          </p:cNvPr>
          <p:cNvGrpSpPr/>
          <p:nvPr/>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a:extLst>
                <a:ext uri="{FF2B5EF4-FFF2-40B4-BE49-F238E27FC236}">
                  <a16:creationId xmlns:a16="http://schemas.microsoft.com/office/drawing/2014/main" id="{B720FCA7-FB9A-48DA-A06B-229B0A4C3936}"/>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C58C6C-4213-4865-BDC2-5AD475753551}"/>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6BE37-5365-47C4-99B7-8C06CBB02604}"/>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BA96E61-33EF-4A12-BFC2-A9E48A06273C}"/>
              </a:ext>
            </a:extLst>
          </p:cNvPr>
          <p:cNvSpPr txBox="1"/>
          <p:nvPr/>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a:extLst>
              <a:ext uri="{FF2B5EF4-FFF2-40B4-BE49-F238E27FC236}">
                <a16:creationId xmlns:a16="http://schemas.microsoft.com/office/drawing/2014/main" id="{62049DF6-3C39-4576-BFFF-E54456DE7809}"/>
              </a:ext>
            </a:extLst>
          </p:cNvPr>
          <p:cNvSpPr>
            <a:spLocks noGrp="1"/>
          </p:cNvSpPr>
          <p:nvPr>
            <p:ph type="title"/>
          </p:nvPr>
        </p:nvSpPr>
        <p:spPr>
          <a:xfrm>
            <a:off x="520891" y="3992736"/>
            <a:ext cx="11160000" cy="502116"/>
          </a:xfrm>
          <a:prstGeom prst="rect">
            <a:avLst/>
          </a:prstGeom>
        </p:spPr>
        <p:txBody>
          <a:bodyPr anchor="ctr"/>
          <a:lstStyle>
            <a:lvl1pPr algn="l">
              <a:defRPr sz="2000" b="1">
                <a:solidFill>
                  <a:srgbClr val="00000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4" name="任意多边形: 形状 43">
            <a:extLst>
              <a:ext uri="{FF2B5EF4-FFF2-40B4-BE49-F238E27FC236}">
                <a16:creationId xmlns:a16="http://schemas.microsoft.com/office/drawing/2014/main" id="{9659F684-135A-4C41-822F-36CE0916C9DE}"/>
              </a:ext>
            </a:extLst>
          </p:cNvPr>
          <p:cNvSpPr>
            <a:spLocks/>
          </p:cNvSpPr>
          <p:nvPr/>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a:extLst>
              <a:ext uri="{FF2B5EF4-FFF2-40B4-BE49-F238E27FC236}">
                <a16:creationId xmlns:a16="http://schemas.microsoft.com/office/drawing/2014/main" id="{25BE5764-61D3-4664-B18D-5B5473A6BACB}"/>
              </a:ext>
            </a:extLst>
          </p:cNvPr>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a:extLst>
              <a:ext uri="{FF2B5EF4-FFF2-40B4-BE49-F238E27FC236}">
                <a16:creationId xmlns:a16="http://schemas.microsoft.com/office/drawing/2014/main" id="{13ACF0B4-D7BB-4731-8DA3-6866C8687CE0}"/>
              </a:ext>
            </a:extLst>
          </p:cNvPr>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p:txBody>
      </p:sp>
      <p:pic>
        <p:nvPicPr>
          <p:cNvPr id="57" name="图片 56">
            <a:extLst>
              <a:ext uri="{FF2B5EF4-FFF2-40B4-BE49-F238E27FC236}">
                <a16:creationId xmlns:a16="http://schemas.microsoft.com/office/drawing/2014/main" id="{A8C92CB1-207B-4C71-90D2-DC0F14C780BA}"/>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grpSp>
        <p:nvGrpSpPr>
          <p:cNvPr id="19" name="组合 18">
            <a:extLst>
              <a:ext uri="{FF2B5EF4-FFF2-40B4-BE49-F238E27FC236}">
                <a16:creationId xmlns:a16="http://schemas.microsoft.com/office/drawing/2014/main" id="{4EED588F-DEEA-4A1E-828E-11C5AFE4DC20}"/>
              </a:ext>
            </a:extLst>
          </p:cNvPr>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20" name="矩形 19">
              <a:extLst>
                <a:ext uri="{FF2B5EF4-FFF2-40B4-BE49-F238E27FC236}">
                  <a16:creationId xmlns:a16="http://schemas.microsoft.com/office/drawing/2014/main" id="{7FB1D747-31A3-4434-88FB-9988038F2C0E}"/>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34DD397-0991-4648-8852-DD1779C5C1F4}"/>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E698019-43B4-414E-A1F5-CC5BC4F4C2C9}"/>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EBB7F710-1830-4A06-B079-8C9927B2A699}"/>
              </a:ext>
            </a:extLst>
          </p:cNvPr>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6" name="标题 14">
            <a:extLst>
              <a:ext uri="{FF2B5EF4-FFF2-40B4-BE49-F238E27FC236}">
                <a16:creationId xmlns:a16="http://schemas.microsoft.com/office/drawing/2014/main" id="{9456EFBB-5956-492E-ACE8-19D2336FFC59}"/>
              </a:ext>
            </a:extLst>
          </p:cNvPr>
          <p:cNvSpPr>
            <a:spLocks noGrp="1"/>
          </p:cNvSpPr>
          <p:nvPr>
            <p:ph type="title"/>
          </p:nvPr>
        </p:nvSpPr>
        <p:spPr>
          <a:xfrm>
            <a:off x="520891" y="3992736"/>
            <a:ext cx="11160000" cy="502116"/>
          </a:xfrm>
          <a:prstGeom prst="rect">
            <a:avLst/>
          </a:prstGeom>
        </p:spPr>
        <p:txBody>
          <a:bodyPr anchor="ctr"/>
          <a:lstStyle>
            <a:lvl1pPr algn="l">
              <a:defRPr sz="2000" b="1">
                <a:solidFill>
                  <a:srgbClr val="000000"/>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27" name="任意多边形: 形状 26">
            <a:extLst>
              <a:ext uri="{FF2B5EF4-FFF2-40B4-BE49-F238E27FC236}">
                <a16:creationId xmlns:a16="http://schemas.microsoft.com/office/drawing/2014/main" id="{F09B2CA5-5572-457B-806E-28CA3AD6C3F1}"/>
              </a:ext>
            </a:extLst>
          </p:cNvPr>
          <p:cNvSpPr>
            <a:spLocks/>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pic>
        <p:nvPicPr>
          <p:cNvPr id="28" name="图片 27">
            <a:extLst>
              <a:ext uri="{FF2B5EF4-FFF2-40B4-BE49-F238E27FC236}">
                <a16:creationId xmlns:a16="http://schemas.microsoft.com/office/drawing/2014/main" id="{CBAAD5B2-01FF-454E-9D3D-923D789BD85A}"/>
              </a:ext>
            </a:extLst>
          </p:cNvPr>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extLst>
      <p:ext uri="{BB962C8B-B14F-4D97-AF65-F5344CB8AC3E}">
        <p14:creationId xmlns:p14="http://schemas.microsoft.com/office/powerpoint/2010/main" val="2637215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AEECFA-1A6B-4ABD-ADA1-BE891ECAF995}"/>
              </a:ext>
            </a:extLst>
          </p:cNvPr>
          <p:cNvGrpSpPr/>
          <p:nvPr/>
        </p:nvGrpSpPr>
        <p:grpSpPr>
          <a:xfrm>
            <a:off x="6406226" y="5312569"/>
            <a:ext cx="5418238" cy="1029075"/>
            <a:chOff x="5004940" y="4569329"/>
            <a:chExt cx="4320481" cy="972381"/>
          </a:xfrm>
        </p:grpSpPr>
        <p:grpSp>
          <p:nvGrpSpPr>
            <p:cNvPr id="7" name="组合 6">
              <a:extLst>
                <a:ext uri="{FF2B5EF4-FFF2-40B4-BE49-F238E27FC236}">
                  <a16:creationId xmlns:a16="http://schemas.microsoft.com/office/drawing/2014/main" id="{0B2F018B-8CF8-49F9-9DE4-9142138CDE15}"/>
                </a:ext>
              </a:extLst>
            </p:cNvPr>
            <p:cNvGrpSpPr/>
            <p:nvPr/>
          </p:nvGrpSpPr>
          <p:grpSpPr>
            <a:xfrm>
              <a:off x="5004940" y="4569329"/>
              <a:ext cx="4320480" cy="421376"/>
              <a:chOff x="4571999" y="5333146"/>
              <a:chExt cx="4320480" cy="421376"/>
            </a:xfrm>
          </p:grpSpPr>
          <p:sp>
            <p:nvSpPr>
              <p:cNvPr id="9" name="TextBox 8">
                <a:extLst>
                  <a:ext uri="{FF2B5EF4-FFF2-40B4-BE49-F238E27FC236}">
                    <a16:creationId xmlns:a16="http://schemas.microsoft.com/office/drawing/2014/main" id="{72816132-1B2B-4596-8C24-12930EEAF82E}"/>
                  </a:ext>
                </a:extLst>
              </p:cNvPr>
              <p:cNvSpPr txBox="1"/>
              <p:nvPr/>
            </p:nvSpPr>
            <p:spPr>
              <a:xfrm>
                <a:off x="4571999" y="5333146"/>
                <a:ext cx="4320480" cy="395092"/>
              </a:xfrm>
              <a:prstGeom prst="rect">
                <a:avLst/>
              </a:prstGeom>
              <a:noFill/>
            </p:spPr>
            <p:txBody>
              <a:bodyPr wrap="square" rtlCol="0">
                <a:spAutoFit/>
              </a:bodyPr>
              <a:lstStyle/>
              <a:p>
                <a:r>
                  <a:rPr lang="zh-CN" altLang="en-US" sz="2117" b="1" dirty="0">
                    <a:latin typeface="微软雅黑" panose="020B0503020204020204" pitchFamily="34" charset="-122"/>
                    <a:ea typeface="微软雅黑" panose="020B0503020204020204" pitchFamily="34" charset="-122"/>
                  </a:rPr>
                  <a:t>国信证券金融工程与</a:t>
                </a:r>
                <a:r>
                  <a:rPr lang="en-US" altLang="zh-CN" sz="2117" b="1" dirty="0">
                    <a:latin typeface="微软雅黑" panose="020B0503020204020204" pitchFamily="34" charset="-122"/>
                    <a:ea typeface="微软雅黑" panose="020B0503020204020204" pitchFamily="34" charset="-122"/>
                  </a:rPr>
                  <a:t>FOF</a:t>
                </a:r>
                <a:r>
                  <a:rPr lang="zh-CN" altLang="en-US" sz="2117" b="1" dirty="0">
                    <a:latin typeface="微软雅黑" panose="020B0503020204020204" pitchFamily="34" charset="-122"/>
                    <a:ea typeface="微软雅黑" panose="020B0503020204020204" pitchFamily="34" charset="-122"/>
                  </a:rPr>
                  <a:t>团队</a:t>
                </a:r>
              </a:p>
            </p:txBody>
          </p:sp>
          <p:cxnSp>
            <p:nvCxnSpPr>
              <p:cNvPr id="10" name="直接连接符 9">
                <a:extLst>
                  <a:ext uri="{FF2B5EF4-FFF2-40B4-BE49-F238E27FC236}">
                    <a16:creationId xmlns:a16="http://schemas.microsoft.com/office/drawing/2014/main" id="{E4A5F3C4-5802-4A0B-9FA6-AF6F86698077}"/>
                  </a:ext>
                </a:extLst>
              </p:cNvPr>
              <p:cNvCxnSpPr/>
              <p:nvPr/>
            </p:nvCxnSpPr>
            <p:spPr>
              <a:xfrm>
                <a:off x="4653840" y="5754522"/>
                <a:ext cx="4104000" cy="0"/>
              </a:xfrm>
              <a:prstGeom prst="line">
                <a:avLst/>
              </a:prstGeom>
              <a:ln/>
            </p:spPr>
            <p:style>
              <a:lnRef idx="1">
                <a:schemeClr val="dk1"/>
              </a:lnRef>
              <a:fillRef idx="0">
                <a:schemeClr val="dk1"/>
              </a:fillRef>
              <a:effectRef idx="0">
                <a:schemeClr val="dk1"/>
              </a:effectRef>
              <a:fontRef idx="minor">
                <a:schemeClr val="tx1"/>
              </a:fontRef>
            </p:style>
          </p:cxnSp>
        </p:grpSp>
        <p:sp>
          <p:nvSpPr>
            <p:cNvPr id="8" name="TextBox 6">
              <a:extLst>
                <a:ext uri="{FF2B5EF4-FFF2-40B4-BE49-F238E27FC236}">
                  <a16:creationId xmlns:a16="http://schemas.microsoft.com/office/drawing/2014/main" id="{9EAC4FE9-F9D7-4E5B-869A-CC78908FBACF}"/>
                </a:ext>
              </a:extLst>
            </p:cNvPr>
            <p:cNvSpPr txBox="1"/>
            <p:nvPr/>
          </p:nvSpPr>
          <p:spPr>
            <a:xfrm>
              <a:off x="5004941" y="5023444"/>
              <a:ext cx="4320480" cy="518266"/>
            </a:xfrm>
            <a:prstGeom prst="rect">
              <a:avLst/>
            </a:prstGeom>
            <a:noFill/>
          </p:spPr>
          <p:txBody>
            <a:bodyPr wrap="square" rtlCol="0">
              <a:spAutoFit/>
            </a:bodyPr>
            <a:lstStyle/>
            <a:p>
              <a:pPr algn="just"/>
              <a:r>
                <a:rPr lang="zh-CN" altLang="en-US" sz="1482" dirty="0">
                  <a:latin typeface="微软雅黑" panose="020B0503020204020204" pitchFamily="34" charset="-122"/>
                  <a:ea typeface="微软雅黑" panose="020B0503020204020204" pitchFamily="34" charset="-122"/>
                </a:rPr>
                <a:t>张欣慰　</a:t>
              </a:r>
              <a:r>
                <a:rPr lang="en-US" altLang="zh-CN" sz="1482">
                  <a:latin typeface="微软雅黑" panose="020B0503020204020204" pitchFamily="34" charset="-122"/>
                  <a:ea typeface="微软雅黑" panose="020B0503020204020204" pitchFamily="34" charset="-122"/>
                </a:rPr>
                <a:t>13818851963                      </a:t>
              </a:r>
              <a:r>
                <a:rPr lang="zh-CN" altLang="en-US" sz="1482" dirty="0">
                  <a:latin typeface="微软雅黑" panose="020B0503020204020204" pitchFamily="34" charset="-122"/>
                  <a:ea typeface="微软雅黑" panose="020B0503020204020204" pitchFamily="34" charset="-122"/>
                </a:rPr>
                <a:t>刘   凯　</a:t>
              </a:r>
              <a:r>
                <a:rPr lang="en-US" altLang="zh-CN" sz="1482" dirty="0">
                  <a:latin typeface="微软雅黑" panose="020B0503020204020204" pitchFamily="34" charset="-122"/>
                  <a:ea typeface="微软雅黑" panose="020B0503020204020204" pitchFamily="34" charset="-122"/>
                </a:rPr>
                <a:t>13641302576</a:t>
              </a:r>
            </a:p>
            <a:p>
              <a:pPr algn="just"/>
              <a:r>
                <a:rPr lang="zh-CN" altLang="en-US" sz="1482" dirty="0">
                  <a:latin typeface="微软雅黑" panose="020B0503020204020204" pitchFamily="34" charset="-122"/>
                  <a:ea typeface="微软雅黑" panose="020B0503020204020204" pitchFamily="34" charset="-122"/>
                </a:rPr>
                <a:t>张    宇   </a:t>
              </a:r>
              <a:r>
                <a:rPr lang="en-US" altLang="zh-CN" sz="1482">
                  <a:latin typeface="微软雅黑" panose="020B0503020204020204" pitchFamily="34" charset="-122"/>
                  <a:ea typeface="微软雅黑" panose="020B0503020204020204" pitchFamily="34" charset="-122"/>
                </a:rPr>
                <a:t>17621688421                      </a:t>
              </a:r>
              <a:r>
                <a:rPr lang="zh-CN" altLang="en-US" sz="1482">
                  <a:latin typeface="微软雅黑" panose="020B0503020204020204" pitchFamily="34" charset="-122"/>
                  <a:ea typeface="微软雅黑" panose="020B0503020204020204" pitchFamily="34" charset="-122"/>
                </a:rPr>
                <a:t>杨</a:t>
              </a:r>
              <a:r>
                <a:rPr lang="zh-CN" altLang="en-US" sz="1482" dirty="0">
                  <a:latin typeface="微软雅黑" panose="020B0503020204020204" pitchFamily="34" charset="-122"/>
                  <a:ea typeface="微软雅黑" panose="020B0503020204020204" pitchFamily="34" charset="-122"/>
                </a:rPr>
                <a:t>北锋　</a:t>
              </a:r>
              <a:r>
                <a:rPr lang="en-US" altLang="zh-CN" sz="1482" dirty="0">
                  <a:latin typeface="微软雅黑" panose="020B0503020204020204" pitchFamily="34" charset="-122"/>
                  <a:ea typeface="微软雅黑" panose="020B0503020204020204" pitchFamily="34" charset="-122"/>
                </a:rPr>
                <a:t>18201159007</a:t>
              </a:r>
              <a:r>
                <a:rPr lang="zh-CN" altLang="en-US" sz="1482" dirty="0">
                  <a:latin typeface="微软雅黑" panose="020B0503020204020204" pitchFamily="34" charset="-122"/>
                  <a:ea typeface="微软雅黑" panose="020B0503020204020204" pitchFamily="34" charset="-122"/>
                </a:rPr>
                <a:t> </a:t>
              </a:r>
              <a:endParaRPr lang="en-US" altLang="zh-CN" sz="1482" dirty="0">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DF9F68E7-D21E-4AD6-B72B-0892780A7233}"/>
              </a:ext>
            </a:extLst>
          </p:cNvPr>
          <p:cNvSpPr txBox="1"/>
          <p:nvPr/>
        </p:nvSpPr>
        <p:spPr>
          <a:xfrm>
            <a:off x="497155" y="410310"/>
            <a:ext cx="5508540" cy="369332"/>
          </a:xfrm>
          <a:prstGeom prst="rect">
            <a:avLst/>
          </a:prstGeom>
          <a:noFill/>
        </p:spPr>
        <p:txBody>
          <a:bodyPr wrap="square" rtlCol="0">
            <a:spAutoFit/>
          </a:bodyPr>
          <a:lstStyle/>
          <a:p>
            <a:pPr algn="r">
              <a:defRPr/>
            </a:pPr>
            <a:r>
              <a:rPr lang="zh-CN" altLang="en-US" sz="1800" b="1" dirty="0">
                <a:solidFill>
                  <a:srgbClr val="262626"/>
                </a:solidFill>
                <a:latin typeface="Impact" panose="020B0806030902050204" pitchFamily="34" charset="0"/>
                <a:ea typeface="微软雅黑" panose="020B0503020204020204" pitchFamily="34" charset="-122"/>
                <a:sym typeface="Impact" panose="020B0806030902050204" pitchFamily="34" charset="0"/>
              </a:rPr>
              <a:t>免责声明</a:t>
            </a:r>
          </a:p>
        </p:txBody>
      </p:sp>
      <p:sp>
        <p:nvSpPr>
          <p:cNvPr id="13" name="矩形 12">
            <a:extLst>
              <a:ext uri="{FF2B5EF4-FFF2-40B4-BE49-F238E27FC236}">
                <a16:creationId xmlns:a16="http://schemas.microsoft.com/office/drawing/2014/main" id="{BE0C6784-1F3B-4647-BE83-01F82166D6FD}"/>
              </a:ext>
            </a:extLst>
          </p:cNvPr>
          <p:cNvSpPr/>
          <p:nvPr/>
        </p:nvSpPr>
        <p:spPr>
          <a:xfrm>
            <a:off x="497155" y="932882"/>
            <a:ext cx="5508540" cy="5764304"/>
          </a:xfrm>
          <a:prstGeom prst="rect">
            <a:avLst/>
          </a:prstGeom>
        </p:spPr>
        <p:txBody>
          <a:bodyPr wrap="square">
            <a:normAutofit/>
          </a:bodyPr>
          <a:lstStyle/>
          <a:p>
            <a:pPr algn="just"/>
            <a:r>
              <a:rPr lang="zh-CN" altLang="zh-CN" sz="1350" b="1" kern="100" dirty="0">
                <a:latin typeface="微软雅黑" panose="020B0503020204020204" pitchFamily="34" charset="-122"/>
                <a:ea typeface="微软雅黑" panose="020B0503020204020204" pitchFamily="34" charset="-122"/>
                <a:cs typeface="Times New Roman" panose="02020603050405020304" pitchFamily="18" charset="0"/>
              </a:rPr>
              <a:t>分析师</a:t>
            </a:r>
            <a:r>
              <a:rPr lang="zh-CN" altLang="en-US" sz="1350" b="1" kern="100" dirty="0">
                <a:latin typeface="微软雅黑" panose="020B0503020204020204" pitchFamily="34" charset="-122"/>
                <a:ea typeface="微软雅黑" panose="020B0503020204020204" pitchFamily="34" charset="-122"/>
                <a:cs typeface="Times New Roman" panose="02020603050405020304" pitchFamily="18" charset="0"/>
              </a:rPr>
              <a:t>承诺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3"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a:t>
            </a:r>
            <a:r>
              <a:rPr lang="zh-CN" altLang="en-US" sz="1100" kern="0">
                <a:latin typeface="微软雅黑" panose="020B0503020204020204" pitchFamily="34" charset="-122"/>
                <a:ea typeface="微软雅黑" panose="020B0503020204020204" pitchFamily="34" charset="-122"/>
                <a:cs typeface="黑体" panose="02010609060101010101" pitchFamily="49" charset="-122"/>
              </a:rPr>
              <a:t>声明</a:t>
            </a:r>
            <a:r>
              <a:rPr lang="zh-CN" altLang="zh-CN" sz="1100" kern="0">
                <a:latin typeface="微软雅黑" panose="020B0503020204020204" pitchFamily="34" charset="-122"/>
                <a:ea typeface="微软雅黑" panose="020B0503020204020204" pitchFamily="34" charset="-122"/>
                <a:cs typeface="黑体" panose="02010609060101010101" pitchFamily="49" charset="-122"/>
              </a:rPr>
              <a:t>。</a:t>
            </a:r>
            <a:endParaRPr lang="en-US" altLang="zh-CN" sz="1100" kern="0">
              <a:latin typeface="微软雅黑" panose="020B0503020204020204" pitchFamily="34" charset="-122"/>
              <a:ea typeface="微软雅黑" panose="020B0503020204020204" pitchFamily="34" charset="-122"/>
              <a:cs typeface="黑体" panose="02010609060101010101" pitchFamily="49" charset="-122"/>
            </a:endParaRPr>
          </a:p>
          <a:p>
            <a:pPr>
              <a:lnSpc>
                <a:spcPct val="150000"/>
              </a:lnSpc>
            </a:pP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350" b="1" kern="0" dirty="0">
                <a:latin typeface="微软雅黑" panose="020B0503020204020204" pitchFamily="34" charset="-122"/>
                <a:ea typeface="微软雅黑" panose="020B0503020204020204" pitchFamily="34" charset="-122"/>
                <a:cs typeface="Times New Roman" panose="02020603050405020304" pitchFamily="18" charset="0"/>
              </a:rPr>
              <a:t>风险提示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3"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endParaRPr lang="zh-CN"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96B5D72A-DC88-4AF8-9E6C-E437080D2C89}"/>
              </a:ext>
            </a:extLst>
          </p:cNvPr>
          <p:cNvSpPr/>
          <p:nvPr/>
        </p:nvSpPr>
        <p:spPr>
          <a:xfrm>
            <a:off x="7703127" y="334563"/>
            <a:ext cx="2824440" cy="1191608"/>
          </a:xfrm>
          <a:prstGeom prst="rect">
            <a:avLst/>
          </a:prstGeom>
        </p:spPr>
        <p:txBody>
          <a:bodyPr wrap="square">
            <a:spAutoFit/>
          </a:bodyPr>
          <a:lstStyle/>
          <a:p>
            <a:pPr algn="ctr">
              <a:lnSpc>
                <a:spcPct val="150000"/>
              </a:lnSpc>
            </a:pPr>
            <a:r>
              <a:rPr lang="zh-CN" altLang="en-US"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关注公众号</a:t>
            </a:r>
            <a:endParaRPr lang="en-US" altLang="zh-CN"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317"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lnSpc>
                <a:spcPct val="100000"/>
              </a:lnSpc>
            </a:pPr>
            <a:r>
              <a:rPr lang="zh-CN" altLang="en-US"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2B717B-EA64-49A4-A68C-F8003FEE4E7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472218" y="1756211"/>
            <a:ext cx="3288724" cy="3290162"/>
          </a:xfrm>
          <a:prstGeom prst="rect">
            <a:avLst/>
          </a:prstGeom>
        </p:spPr>
      </p:pic>
      <p:pic>
        <p:nvPicPr>
          <p:cNvPr id="2" name="图片 1">
            <a:extLst>
              <a:ext uri="{FF2B5EF4-FFF2-40B4-BE49-F238E27FC236}">
                <a16:creationId xmlns:a16="http://schemas.microsoft.com/office/drawing/2014/main" id="{D0A7C89B-7E1D-4ACA-B6DA-4DB90B237EAA}"/>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pic>
        <p:nvPicPr>
          <p:cNvPr id="15" name="图片 14">
            <a:extLst>
              <a:ext uri="{FF2B5EF4-FFF2-40B4-BE49-F238E27FC236}">
                <a16:creationId xmlns:a16="http://schemas.microsoft.com/office/drawing/2014/main" id="{66FB8FF5-C7CE-4D4E-9932-1A43D252D1E5}"/>
              </a:ext>
            </a:extLst>
          </p:cNvPr>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spTree>
    <p:extLst>
      <p:ext uri="{BB962C8B-B14F-4D97-AF65-F5344CB8AC3E}">
        <p14:creationId xmlns:p14="http://schemas.microsoft.com/office/powerpoint/2010/main" val="28351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9F4199-DFFC-4DAA-8B64-8FF23655A166}"/>
              </a:ext>
            </a:extLst>
          </p:cNvPr>
          <p:cNvPicPr>
            <a:picLocks noChangeAspect="1"/>
          </p:cNvPicPr>
          <p:nvPr/>
        </p:nvPicPr>
        <p:blipFill rotWithShape="1">
          <a:blip r:embed="rId2">
            <a:extLst>
              <a:ext uri="{28A0092B-C50C-407E-A947-70E740481C1C}">
                <a14:useLocalDpi xmlns:a14="http://schemas.microsoft.com/office/drawing/2010/main" val="0"/>
              </a:ext>
            </a:extLst>
          </a:blip>
          <a:srcRect l="-1" t="95663" r="-681"/>
          <a:stretch/>
        </p:blipFill>
        <p:spPr>
          <a:xfrm>
            <a:off x="0" y="6686547"/>
            <a:ext cx="12287250" cy="171453"/>
          </a:xfrm>
          <a:prstGeom prst="rect">
            <a:avLst/>
          </a:prstGeom>
        </p:spPr>
      </p:pic>
      <p:sp>
        <p:nvSpPr>
          <p:cNvPr id="3" name="页脚占位符 2">
            <a:extLst>
              <a:ext uri="{FF2B5EF4-FFF2-40B4-BE49-F238E27FC236}">
                <a16:creationId xmlns:a16="http://schemas.microsoft.com/office/drawing/2014/main" id="{0F8F8A7B-3D78-45E0-AC4D-AC4B3463CB90}"/>
              </a:ext>
            </a:extLst>
          </p:cNvPr>
          <p:cNvSpPr>
            <a:spLocks noGrp="1"/>
          </p:cNvSpPr>
          <p:nvPr>
            <p:ph type="ftr" sz="quarter" idx="10"/>
          </p:nvPr>
        </p:nvSpPr>
        <p:spPr/>
        <p:txBody>
          <a:bodyPr/>
          <a:lstStyle/>
          <a:p>
            <a:endParaRPr lang="zh-CN" altLang="en-US"/>
          </a:p>
        </p:txBody>
      </p:sp>
      <p:pic>
        <p:nvPicPr>
          <p:cNvPr id="5" name="图片 4">
            <a:extLst>
              <a:ext uri="{FF2B5EF4-FFF2-40B4-BE49-F238E27FC236}">
                <a16:creationId xmlns:a16="http://schemas.microsoft.com/office/drawing/2014/main" id="{44C8713A-2221-488D-9C0C-8AC755076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4177458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E3A801-5350-4B10-8C68-E192F0893C04}"/>
              </a:ext>
            </a:extLst>
          </p:cNvPr>
          <p:cNvPicPr>
            <a:picLocks noChangeAspect="1"/>
          </p:cNvPicPr>
          <p:nvPr/>
        </p:nvPicPr>
        <p:blipFill rotWithShape="1">
          <a:blip r:embed="rId2">
            <a:extLst>
              <a:ext uri="{28A0092B-C50C-407E-A947-70E740481C1C}">
                <a14:useLocalDpi xmlns:a14="http://schemas.microsoft.com/office/drawing/2010/main" val="0"/>
              </a:ext>
            </a:extLst>
          </a:blip>
          <a:srcRect l="-1" t="95663" r="-681"/>
          <a:stretch/>
        </p:blipFill>
        <p:spPr>
          <a:xfrm>
            <a:off x="0" y="6686547"/>
            <a:ext cx="12287250" cy="171453"/>
          </a:xfrm>
          <a:prstGeom prst="rect">
            <a:avLst/>
          </a:prstGeom>
        </p:spPr>
      </p:pic>
      <p:sp>
        <p:nvSpPr>
          <p:cNvPr id="2" name="页脚占位符 1"/>
          <p:cNvSpPr>
            <a:spLocks noGrp="1"/>
          </p:cNvSpPr>
          <p:nvPr>
            <p:ph type="ftr" sz="quarter" idx="10"/>
          </p:nvPr>
        </p:nvSpPr>
        <p:spPr/>
        <p:txBody>
          <a:bodyPr/>
          <a:lstStyle/>
          <a:p>
            <a:endParaRPr lang="zh-CN" altLang="en-US"/>
          </a:p>
        </p:txBody>
      </p:sp>
      <p:sp>
        <p:nvSpPr>
          <p:cNvPr id="5" name="灯片编号占位符 2">
            <a:extLst>
              <a:ext uri="{FF2B5EF4-FFF2-40B4-BE49-F238E27FC236}">
                <a16:creationId xmlns:a16="http://schemas.microsoft.com/office/drawing/2014/main" id="{4F12AC44-022F-4477-84D6-AC0324826AC9}"/>
              </a:ext>
            </a:extLst>
          </p:cNvPr>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a:extLst>
              <a:ext uri="{FF2B5EF4-FFF2-40B4-BE49-F238E27FC236}">
                <a16:creationId xmlns:a16="http://schemas.microsoft.com/office/drawing/2014/main" id="{795D7FBE-6F69-433C-8536-04923B184428}"/>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pic>
        <p:nvPicPr>
          <p:cNvPr id="7" name="图片 6">
            <a:extLst>
              <a:ext uri="{FF2B5EF4-FFF2-40B4-BE49-F238E27FC236}">
                <a16:creationId xmlns:a16="http://schemas.microsoft.com/office/drawing/2014/main" id="{45F0682F-331E-4AEF-8500-0C824D2F2E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335992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9" y="6468667"/>
            <a:ext cx="3677872" cy="255134"/>
          </a:xfrm>
          <a:prstGeom prst="rect">
            <a:avLst/>
          </a:prstGeom>
          <a:noFill/>
        </p:spPr>
        <p:txBody>
          <a:bodyPr wrap="square" rtlCol="0">
            <a:spAutoFit/>
          </a:bodyPr>
          <a:lstStyle/>
          <a:p>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数据来源：</a:t>
            </a:r>
            <a:r>
              <a:rPr lang="en-US" altLang="zh-CN" sz="1058"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68978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AEECFA-1A6B-4ABD-ADA1-BE891ECAF995}"/>
              </a:ext>
            </a:extLst>
          </p:cNvPr>
          <p:cNvGrpSpPr/>
          <p:nvPr/>
        </p:nvGrpSpPr>
        <p:grpSpPr>
          <a:xfrm>
            <a:off x="6406226" y="5312569"/>
            <a:ext cx="5418238" cy="1029075"/>
            <a:chOff x="5004940" y="4569329"/>
            <a:chExt cx="4320481" cy="972381"/>
          </a:xfrm>
        </p:grpSpPr>
        <p:grpSp>
          <p:nvGrpSpPr>
            <p:cNvPr id="7" name="组合 6">
              <a:extLst>
                <a:ext uri="{FF2B5EF4-FFF2-40B4-BE49-F238E27FC236}">
                  <a16:creationId xmlns:a16="http://schemas.microsoft.com/office/drawing/2014/main" id="{0B2F018B-8CF8-49F9-9DE4-9142138CDE15}"/>
                </a:ext>
              </a:extLst>
            </p:cNvPr>
            <p:cNvGrpSpPr/>
            <p:nvPr/>
          </p:nvGrpSpPr>
          <p:grpSpPr>
            <a:xfrm>
              <a:off x="5004940" y="4569329"/>
              <a:ext cx="4320480" cy="421376"/>
              <a:chOff x="4571999" y="5333146"/>
              <a:chExt cx="4320480" cy="421376"/>
            </a:xfrm>
          </p:grpSpPr>
          <p:sp>
            <p:nvSpPr>
              <p:cNvPr id="9" name="TextBox 8">
                <a:extLst>
                  <a:ext uri="{FF2B5EF4-FFF2-40B4-BE49-F238E27FC236}">
                    <a16:creationId xmlns:a16="http://schemas.microsoft.com/office/drawing/2014/main" id="{72816132-1B2B-4596-8C24-12930EEAF82E}"/>
                  </a:ext>
                </a:extLst>
              </p:cNvPr>
              <p:cNvSpPr txBox="1"/>
              <p:nvPr/>
            </p:nvSpPr>
            <p:spPr>
              <a:xfrm>
                <a:off x="4571999" y="5333146"/>
                <a:ext cx="4320480" cy="395092"/>
              </a:xfrm>
              <a:prstGeom prst="rect">
                <a:avLst/>
              </a:prstGeom>
              <a:noFill/>
            </p:spPr>
            <p:txBody>
              <a:bodyPr wrap="square" rtlCol="0">
                <a:spAutoFit/>
              </a:bodyPr>
              <a:lstStyle/>
              <a:p>
                <a:r>
                  <a:rPr lang="zh-CN" altLang="en-US" sz="2117" b="1" dirty="0">
                    <a:latin typeface="微软雅黑" panose="020B0503020204020204" pitchFamily="34" charset="-122"/>
                    <a:ea typeface="微软雅黑" panose="020B0503020204020204" pitchFamily="34" charset="-122"/>
                  </a:rPr>
                  <a:t>国信证券金融工程与</a:t>
                </a:r>
                <a:r>
                  <a:rPr lang="en-US" altLang="zh-CN" sz="2117" b="1" dirty="0">
                    <a:latin typeface="微软雅黑" panose="020B0503020204020204" pitchFamily="34" charset="-122"/>
                    <a:ea typeface="微软雅黑" panose="020B0503020204020204" pitchFamily="34" charset="-122"/>
                  </a:rPr>
                  <a:t>FOF</a:t>
                </a:r>
                <a:r>
                  <a:rPr lang="zh-CN" altLang="en-US" sz="2117" b="1" dirty="0">
                    <a:latin typeface="微软雅黑" panose="020B0503020204020204" pitchFamily="34" charset="-122"/>
                    <a:ea typeface="微软雅黑" panose="020B0503020204020204" pitchFamily="34" charset="-122"/>
                  </a:rPr>
                  <a:t>团队</a:t>
                </a:r>
              </a:p>
            </p:txBody>
          </p:sp>
          <p:cxnSp>
            <p:nvCxnSpPr>
              <p:cNvPr id="10" name="直接连接符 9">
                <a:extLst>
                  <a:ext uri="{FF2B5EF4-FFF2-40B4-BE49-F238E27FC236}">
                    <a16:creationId xmlns:a16="http://schemas.microsoft.com/office/drawing/2014/main" id="{E4A5F3C4-5802-4A0B-9FA6-AF6F86698077}"/>
                  </a:ext>
                </a:extLst>
              </p:cNvPr>
              <p:cNvCxnSpPr/>
              <p:nvPr/>
            </p:nvCxnSpPr>
            <p:spPr>
              <a:xfrm>
                <a:off x="4653840" y="5754522"/>
                <a:ext cx="4104000" cy="0"/>
              </a:xfrm>
              <a:prstGeom prst="line">
                <a:avLst/>
              </a:prstGeom>
              <a:ln/>
            </p:spPr>
            <p:style>
              <a:lnRef idx="1">
                <a:schemeClr val="dk1"/>
              </a:lnRef>
              <a:fillRef idx="0">
                <a:schemeClr val="dk1"/>
              </a:fillRef>
              <a:effectRef idx="0">
                <a:schemeClr val="dk1"/>
              </a:effectRef>
              <a:fontRef idx="minor">
                <a:schemeClr val="tx1"/>
              </a:fontRef>
            </p:style>
          </p:cxnSp>
        </p:grpSp>
        <p:sp>
          <p:nvSpPr>
            <p:cNvPr id="8" name="TextBox 6">
              <a:extLst>
                <a:ext uri="{FF2B5EF4-FFF2-40B4-BE49-F238E27FC236}">
                  <a16:creationId xmlns:a16="http://schemas.microsoft.com/office/drawing/2014/main" id="{9EAC4FE9-F9D7-4E5B-869A-CC78908FBACF}"/>
                </a:ext>
              </a:extLst>
            </p:cNvPr>
            <p:cNvSpPr txBox="1"/>
            <p:nvPr/>
          </p:nvSpPr>
          <p:spPr>
            <a:xfrm>
              <a:off x="5004941" y="5023444"/>
              <a:ext cx="4320480" cy="518266"/>
            </a:xfrm>
            <a:prstGeom prst="rect">
              <a:avLst/>
            </a:prstGeom>
            <a:noFill/>
          </p:spPr>
          <p:txBody>
            <a:bodyPr wrap="square" rtlCol="0">
              <a:spAutoFit/>
            </a:bodyPr>
            <a:lstStyle/>
            <a:p>
              <a:pPr algn="just"/>
              <a:r>
                <a:rPr lang="zh-CN" altLang="en-US" sz="1482" dirty="0">
                  <a:latin typeface="微软雅黑" panose="020B0503020204020204" pitchFamily="34" charset="-122"/>
                  <a:ea typeface="微软雅黑" panose="020B0503020204020204" pitchFamily="34" charset="-122"/>
                </a:rPr>
                <a:t>张欣慰　</a:t>
              </a:r>
              <a:r>
                <a:rPr lang="en-US" altLang="zh-CN" sz="1482">
                  <a:latin typeface="微软雅黑" panose="020B0503020204020204" pitchFamily="34" charset="-122"/>
                  <a:ea typeface="微软雅黑" panose="020B0503020204020204" pitchFamily="34" charset="-122"/>
                </a:rPr>
                <a:t>13818851963                      </a:t>
              </a:r>
              <a:r>
                <a:rPr lang="zh-CN" altLang="en-US" sz="1482" dirty="0">
                  <a:latin typeface="微软雅黑" panose="020B0503020204020204" pitchFamily="34" charset="-122"/>
                  <a:ea typeface="微软雅黑" panose="020B0503020204020204" pitchFamily="34" charset="-122"/>
                </a:rPr>
                <a:t>刘   凯　</a:t>
              </a:r>
              <a:r>
                <a:rPr lang="en-US" altLang="zh-CN" sz="1482" dirty="0">
                  <a:latin typeface="微软雅黑" panose="020B0503020204020204" pitchFamily="34" charset="-122"/>
                  <a:ea typeface="微软雅黑" panose="020B0503020204020204" pitchFamily="34" charset="-122"/>
                </a:rPr>
                <a:t>13641302576</a:t>
              </a:r>
            </a:p>
            <a:p>
              <a:pPr algn="just"/>
              <a:r>
                <a:rPr lang="zh-CN" altLang="en-US" sz="1482" dirty="0">
                  <a:latin typeface="微软雅黑" panose="020B0503020204020204" pitchFamily="34" charset="-122"/>
                  <a:ea typeface="微软雅黑" panose="020B0503020204020204" pitchFamily="34" charset="-122"/>
                </a:rPr>
                <a:t>张    宇   </a:t>
              </a:r>
              <a:r>
                <a:rPr lang="en-US" altLang="zh-CN" sz="1482">
                  <a:latin typeface="微软雅黑" panose="020B0503020204020204" pitchFamily="34" charset="-122"/>
                  <a:ea typeface="微软雅黑" panose="020B0503020204020204" pitchFamily="34" charset="-122"/>
                </a:rPr>
                <a:t>17621688421                      </a:t>
              </a:r>
              <a:r>
                <a:rPr lang="zh-CN" altLang="en-US" sz="1482">
                  <a:latin typeface="微软雅黑" panose="020B0503020204020204" pitchFamily="34" charset="-122"/>
                  <a:ea typeface="微软雅黑" panose="020B0503020204020204" pitchFamily="34" charset="-122"/>
                </a:rPr>
                <a:t>杨</a:t>
              </a:r>
              <a:r>
                <a:rPr lang="zh-CN" altLang="en-US" sz="1482" dirty="0">
                  <a:latin typeface="微软雅黑" panose="020B0503020204020204" pitchFamily="34" charset="-122"/>
                  <a:ea typeface="微软雅黑" panose="020B0503020204020204" pitchFamily="34" charset="-122"/>
                </a:rPr>
                <a:t>北锋　</a:t>
              </a:r>
              <a:r>
                <a:rPr lang="en-US" altLang="zh-CN" sz="1482" dirty="0">
                  <a:latin typeface="微软雅黑" panose="020B0503020204020204" pitchFamily="34" charset="-122"/>
                  <a:ea typeface="微软雅黑" panose="020B0503020204020204" pitchFamily="34" charset="-122"/>
                </a:rPr>
                <a:t>18201159007</a:t>
              </a:r>
              <a:r>
                <a:rPr lang="zh-CN" altLang="en-US" sz="1482" dirty="0">
                  <a:latin typeface="微软雅黑" panose="020B0503020204020204" pitchFamily="34" charset="-122"/>
                  <a:ea typeface="微软雅黑" panose="020B0503020204020204" pitchFamily="34" charset="-122"/>
                </a:rPr>
                <a:t> </a:t>
              </a:r>
              <a:endParaRPr lang="en-US" altLang="zh-CN" sz="1482" dirty="0">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DF9F68E7-D21E-4AD6-B72B-0892780A7233}"/>
              </a:ext>
            </a:extLst>
          </p:cNvPr>
          <p:cNvSpPr txBox="1"/>
          <p:nvPr/>
        </p:nvSpPr>
        <p:spPr>
          <a:xfrm>
            <a:off x="497155" y="410310"/>
            <a:ext cx="5508540" cy="369332"/>
          </a:xfrm>
          <a:prstGeom prst="rect">
            <a:avLst/>
          </a:prstGeom>
          <a:noFill/>
        </p:spPr>
        <p:txBody>
          <a:bodyPr wrap="square" rtlCol="0">
            <a:spAutoFit/>
          </a:bodyPr>
          <a:lstStyle/>
          <a:p>
            <a:pPr algn="r">
              <a:defRPr/>
            </a:pPr>
            <a:r>
              <a:rPr lang="zh-CN" altLang="en-US" sz="1800" b="1" dirty="0">
                <a:solidFill>
                  <a:srgbClr val="262626"/>
                </a:solidFill>
                <a:latin typeface="Impact" panose="020B0806030902050204" pitchFamily="34" charset="0"/>
                <a:ea typeface="微软雅黑" panose="020B0503020204020204" pitchFamily="34" charset="-122"/>
                <a:sym typeface="Impact" panose="020B0806030902050204" pitchFamily="34" charset="0"/>
              </a:rPr>
              <a:t>免责声明</a:t>
            </a:r>
          </a:p>
        </p:txBody>
      </p:sp>
      <p:sp>
        <p:nvSpPr>
          <p:cNvPr id="13" name="矩形 12">
            <a:extLst>
              <a:ext uri="{FF2B5EF4-FFF2-40B4-BE49-F238E27FC236}">
                <a16:creationId xmlns:a16="http://schemas.microsoft.com/office/drawing/2014/main" id="{BE0C6784-1F3B-4647-BE83-01F82166D6FD}"/>
              </a:ext>
            </a:extLst>
          </p:cNvPr>
          <p:cNvSpPr/>
          <p:nvPr/>
        </p:nvSpPr>
        <p:spPr>
          <a:xfrm>
            <a:off x="497155" y="932882"/>
            <a:ext cx="5508540" cy="5764304"/>
          </a:xfrm>
          <a:prstGeom prst="rect">
            <a:avLst/>
          </a:prstGeom>
        </p:spPr>
        <p:txBody>
          <a:bodyPr wrap="square">
            <a:normAutofit/>
          </a:bodyPr>
          <a:lstStyle/>
          <a:p>
            <a:pPr algn="just"/>
            <a:r>
              <a:rPr lang="zh-CN" altLang="zh-CN" sz="1350" b="1" kern="100" dirty="0">
                <a:latin typeface="微软雅黑" panose="020B0503020204020204" pitchFamily="34" charset="-122"/>
                <a:ea typeface="微软雅黑" panose="020B0503020204020204" pitchFamily="34" charset="-122"/>
                <a:cs typeface="Times New Roman" panose="02020603050405020304" pitchFamily="18" charset="0"/>
              </a:rPr>
              <a:t>分析师</a:t>
            </a:r>
            <a:r>
              <a:rPr lang="zh-CN" altLang="en-US" sz="1350" b="1" kern="100" dirty="0">
                <a:latin typeface="微软雅黑" panose="020B0503020204020204" pitchFamily="34" charset="-122"/>
                <a:ea typeface="微软雅黑" panose="020B0503020204020204" pitchFamily="34" charset="-122"/>
                <a:cs typeface="Times New Roman" panose="02020603050405020304" pitchFamily="18" charset="0"/>
              </a:rPr>
              <a:t>承诺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3"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a:t>
            </a:r>
            <a:r>
              <a:rPr lang="zh-CN" altLang="en-US" sz="1100" kern="0">
                <a:latin typeface="微软雅黑" panose="020B0503020204020204" pitchFamily="34" charset="-122"/>
                <a:ea typeface="微软雅黑" panose="020B0503020204020204" pitchFamily="34" charset="-122"/>
                <a:cs typeface="黑体" panose="02010609060101010101" pitchFamily="49" charset="-122"/>
              </a:rPr>
              <a:t>声明</a:t>
            </a:r>
            <a:r>
              <a:rPr lang="zh-CN" altLang="zh-CN" sz="1100" kern="0">
                <a:latin typeface="微软雅黑" panose="020B0503020204020204" pitchFamily="34" charset="-122"/>
                <a:ea typeface="微软雅黑" panose="020B0503020204020204" pitchFamily="34" charset="-122"/>
                <a:cs typeface="黑体" panose="02010609060101010101" pitchFamily="49" charset="-122"/>
              </a:rPr>
              <a:t>。</a:t>
            </a:r>
            <a:endParaRPr lang="en-US" altLang="zh-CN" sz="1100" kern="0">
              <a:latin typeface="微软雅黑" panose="020B0503020204020204" pitchFamily="34" charset="-122"/>
              <a:ea typeface="微软雅黑" panose="020B0503020204020204" pitchFamily="34" charset="-122"/>
              <a:cs typeface="黑体" panose="02010609060101010101" pitchFamily="49" charset="-122"/>
            </a:endParaRPr>
          </a:p>
          <a:p>
            <a:pPr>
              <a:lnSpc>
                <a:spcPct val="150000"/>
              </a:lnSpc>
            </a:pP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350" b="1" kern="0" dirty="0">
                <a:latin typeface="微软雅黑" panose="020B0503020204020204" pitchFamily="34" charset="-122"/>
                <a:ea typeface="微软雅黑" panose="020B0503020204020204" pitchFamily="34" charset="-122"/>
                <a:cs typeface="Times New Roman" panose="02020603050405020304" pitchFamily="18" charset="0"/>
              </a:rPr>
              <a:t>风险提示</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13" kern="0" dirty="0">
                <a:latin typeface="微软雅黑" panose="020B0503020204020204" pitchFamily="34" charset="-122"/>
                <a:ea typeface="微软雅黑" panose="020B0503020204020204" pitchFamily="34" charset="-122"/>
                <a:cs typeface="黑体" panose="02010609060101010101" pitchFamily="49" charset="-122"/>
              </a:rPr>
              <a:t> </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dirty="0">
                <a:latin typeface="微软雅黑" panose="020B0503020204020204" pitchFamily="34" charset="-122"/>
                <a:ea typeface="微软雅黑" panose="020B0503020204020204" pitchFamily="34"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endParaRPr lang="zh-CN"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96B5D72A-DC88-4AF8-9E6C-E437080D2C89}"/>
              </a:ext>
            </a:extLst>
          </p:cNvPr>
          <p:cNvSpPr/>
          <p:nvPr/>
        </p:nvSpPr>
        <p:spPr>
          <a:xfrm>
            <a:off x="7703127" y="334563"/>
            <a:ext cx="2824440" cy="1191608"/>
          </a:xfrm>
          <a:prstGeom prst="rect">
            <a:avLst/>
          </a:prstGeom>
        </p:spPr>
        <p:txBody>
          <a:bodyPr wrap="square">
            <a:spAutoFit/>
          </a:bodyPr>
          <a:lstStyle/>
          <a:p>
            <a:pPr algn="ctr">
              <a:lnSpc>
                <a:spcPct val="150000"/>
              </a:lnSpc>
            </a:pPr>
            <a:r>
              <a:rPr lang="zh-CN" altLang="en-US"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关注公众号</a:t>
            </a:r>
            <a:endParaRPr lang="en-US" altLang="zh-CN" sz="190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317"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lnSpc>
                <a:spcPct val="100000"/>
              </a:lnSpc>
            </a:pPr>
            <a:r>
              <a:rPr lang="zh-CN" altLang="en-US"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2B717B-EA64-49A4-A68C-F8003FEE4E7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472218" y="1756211"/>
            <a:ext cx="3288724" cy="3290162"/>
          </a:xfrm>
          <a:prstGeom prst="rect">
            <a:avLst/>
          </a:prstGeom>
        </p:spPr>
      </p:pic>
      <p:pic>
        <p:nvPicPr>
          <p:cNvPr id="2" name="图片 1">
            <a:extLst>
              <a:ext uri="{FF2B5EF4-FFF2-40B4-BE49-F238E27FC236}">
                <a16:creationId xmlns:a16="http://schemas.microsoft.com/office/drawing/2014/main" id="{D0A7C89B-7E1D-4ACA-B6DA-4DB90B237EAA}"/>
              </a:ext>
            </a:extLst>
          </p:cNvPr>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spTree>
    <p:extLst>
      <p:ext uri="{BB962C8B-B14F-4D97-AF65-F5344CB8AC3E}">
        <p14:creationId xmlns:p14="http://schemas.microsoft.com/office/powerpoint/2010/main" val="339805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8" y="6468668"/>
            <a:ext cx="3862259" cy="255134"/>
          </a:xfrm>
          <a:prstGeom prst="rect">
            <a:avLst/>
          </a:prstGeom>
          <a:noFill/>
        </p:spPr>
        <p:txBody>
          <a:bodyPr wrap="square" rtlCol="0">
            <a:spAutoFit/>
          </a:bodyPr>
          <a:lstStyle/>
          <a:p>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数据来源：朝阳永续，</a:t>
            </a:r>
            <a:r>
              <a:rPr lang="en-US" altLang="zh-CN" sz="1058"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9049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9FD95712-DF5E-4902-9C12-42FF1B427BA2}"/>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831FB115-86E1-4E3D-9255-948947417C22}"/>
              </a:ext>
            </a:extLst>
          </p:cNvPr>
          <p:cNvSpPr>
            <a:spLocks noGrp="1"/>
          </p:cNvSpPr>
          <p:nvPr>
            <p:ph type="sldNum" sz="quarter" idx="11"/>
          </p:nvPr>
        </p:nvSpPr>
        <p:spPr/>
        <p:txBody>
          <a:bodyPr/>
          <a:lstStyle/>
          <a:p>
            <a:fld id="{ED2ECB72-E29F-4947-B62C-166D7EFBAFFD}" type="slidenum">
              <a:rPr lang="zh-CN" altLang="en-US" smtClean="0"/>
              <a:t>‹#›</a:t>
            </a:fld>
            <a:endParaRPr lang="zh-CN" altLang="en-US"/>
          </a:p>
        </p:txBody>
      </p:sp>
    </p:spTree>
    <p:extLst>
      <p:ext uri="{BB962C8B-B14F-4D97-AF65-F5344CB8AC3E}">
        <p14:creationId xmlns:p14="http://schemas.microsoft.com/office/powerpoint/2010/main" val="4019550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a:extLst>
              <a:ext uri="{FF2B5EF4-FFF2-40B4-BE49-F238E27FC236}">
                <a16:creationId xmlns:a16="http://schemas.microsoft.com/office/drawing/2014/main" id="{CC80FB57-98E8-4C90-841B-22659C817D2F}"/>
              </a:ext>
            </a:extLst>
          </p:cNvPr>
          <p:cNvSpPr>
            <a:spLocks/>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a:extLst>
              <a:ext uri="{FF2B5EF4-FFF2-40B4-BE49-F238E27FC236}">
                <a16:creationId xmlns:a16="http://schemas.microsoft.com/office/drawing/2014/main" id="{1193F7B7-21B8-4199-8E43-108F01D931FC}"/>
              </a:ext>
            </a:extLst>
          </p:cNvPr>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a:extLst>
              <a:ext uri="{FF2B5EF4-FFF2-40B4-BE49-F238E27FC236}">
                <a16:creationId xmlns:a16="http://schemas.microsoft.com/office/drawing/2014/main" id="{0D7C41C6-B486-43E3-9F1A-8568B7C5B309}"/>
              </a:ext>
            </a:extLst>
          </p:cNvPr>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a:extLst>
              <a:ext uri="{FF2B5EF4-FFF2-40B4-BE49-F238E27FC236}">
                <a16:creationId xmlns:a16="http://schemas.microsoft.com/office/drawing/2014/main" id="{64D4D06F-F9EE-4086-82F5-D26B1576CE95}"/>
              </a:ext>
            </a:extLst>
          </p:cNvPr>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a:extLst>
                <a:ext uri="{FF2B5EF4-FFF2-40B4-BE49-F238E27FC236}">
                  <a16:creationId xmlns:a16="http://schemas.microsoft.com/office/drawing/2014/main" id="{B720FCA7-FB9A-48DA-A06B-229B0A4C3936}"/>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C58C6C-4213-4865-BDC2-5AD475753551}"/>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6BE37-5365-47C4-99B7-8C06CBB02604}"/>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BA96E61-33EF-4A12-BFC2-A9E48A06273C}"/>
              </a:ext>
            </a:extLst>
          </p:cNvPr>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a:extLst>
              <a:ext uri="{FF2B5EF4-FFF2-40B4-BE49-F238E27FC236}">
                <a16:creationId xmlns:a16="http://schemas.microsoft.com/office/drawing/2014/main" id="{62049DF6-3C39-4576-BFFF-E54456DE7809}"/>
              </a:ext>
            </a:extLst>
          </p:cNvPr>
          <p:cNvSpPr>
            <a:spLocks noGrp="1"/>
          </p:cNvSpPr>
          <p:nvPr userDrawn="1">
            <p:ph type="title"/>
          </p:nvPr>
        </p:nvSpPr>
        <p:spPr>
          <a:xfrm>
            <a:off x="520891" y="3992736"/>
            <a:ext cx="11160000" cy="502116"/>
          </a:xfrm>
          <a:prstGeom prst="rect">
            <a:avLst/>
          </a:prstGeom>
        </p:spPr>
        <p:txBody>
          <a:bodyPr anchor="ctr"/>
          <a:lstStyle>
            <a:lvl1pPr algn="l">
              <a:defRPr sz="2000" b="1">
                <a:solidFill>
                  <a:srgbClr val="000000"/>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44" name="任意多边形: 形状 43">
            <a:extLst>
              <a:ext uri="{FF2B5EF4-FFF2-40B4-BE49-F238E27FC236}">
                <a16:creationId xmlns:a16="http://schemas.microsoft.com/office/drawing/2014/main" id="{9659F684-135A-4C41-822F-36CE0916C9DE}"/>
              </a:ext>
            </a:extLst>
          </p:cNvPr>
          <p:cNvSpPr>
            <a:spLocks/>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a:extLst>
              <a:ext uri="{FF2B5EF4-FFF2-40B4-BE49-F238E27FC236}">
                <a16:creationId xmlns:a16="http://schemas.microsoft.com/office/drawing/2014/main" id="{25BE5764-61D3-4664-B18D-5B5473A6BACB}"/>
              </a:ext>
            </a:extLst>
          </p:cNvPr>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Arial" panose="020B0604020202020204" pitchFamily="34" charset="0"/>
                <a:ea typeface="楷体_GB2312" panose="02010609060101010101" pitchFamily="49"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a:extLst>
              <a:ext uri="{FF2B5EF4-FFF2-40B4-BE49-F238E27FC236}">
                <a16:creationId xmlns:a16="http://schemas.microsoft.com/office/drawing/2014/main" id="{13ACF0B4-D7BB-4731-8DA3-6866C8687CE0}"/>
              </a:ext>
            </a:extLst>
          </p:cNvPr>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dirty="0"/>
          </a:p>
        </p:txBody>
      </p:sp>
      <p:pic>
        <p:nvPicPr>
          <p:cNvPr id="57" name="图片 56">
            <a:extLst>
              <a:ext uri="{FF2B5EF4-FFF2-40B4-BE49-F238E27FC236}">
                <a16:creationId xmlns:a16="http://schemas.microsoft.com/office/drawing/2014/main" id="{A8C92CB1-207B-4C71-90D2-DC0F14C780BA}"/>
              </a:ext>
            </a:extLst>
          </p:cNvPr>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extLst>
      <p:ext uri="{BB962C8B-B14F-4D97-AF65-F5344CB8AC3E}">
        <p14:creationId xmlns:p14="http://schemas.microsoft.com/office/powerpoint/2010/main" val="2783017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a:extLst>
              <a:ext uri="{FF2B5EF4-FFF2-40B4-BE49-F238E27FC236}">
                <a16:creationId xmlns:a16="http://schemas.microsoft.com/office/drawing/2014/main" id="{CC80FB57-98E8-4C90-841B-22659C817D2F}"/>
              </a:ext>
            </a:extLst>
          </p:cNvPr>
          <p:cNvSpPr>
            <a:spLocks/>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a:extLst>
              <a:ext uri="{FF2B5EF4-FFF2-40B4-BE49-F238E27FC236}">
                <a16:creationId xmlns:a16="http://schemas.microsoft.com/office/drawing/2014/main" id="{1193F7B7-21B8-4199-8E43-108F01D931FC}"/>
              </a:ext>
            </a:extLst>
          </p:cNvPr>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a:extLst>
              <a:ext uri="{FF2B5EF4-FFF2-40B4-BE49-F238E27FC236}">
                <a16:creationId xmlns:a16="http://schemas.microsoft.com/office/drawing/2014/main" id="{0D7C41C6-B486-43E3-9F1A-8568B7C5B309}"/>
              </a:ext>
            </a:extLst>
          </p:cNvPr>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a:extLst>
              <a:ext uri="{FF2B5EF4-FFF2-40B4-BE49-F238E27FC236}">
                <a16:creationId xmlns:a16="http://schemas.microsoft.com/office/drawing/2014/main" id="{64D4D06F-F9EE-4086-82F5-D26B1576CE95}"/>
              </a:ext>
            </a:extLst>
          </p:cNvPr>
          <p:cNvGrpSpPr/>
          <p:nvPr/>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a:extLst>
                <a:ext uri="{FF2B5EF4-FFF2-40B4-BE49-F238E27FC236}">
                  <a16:creationId xmlns:a16="http://schemas.microsoft.com/office/drawing/2014/main" id="{B720FCA7-FB9A-48DA-A06B-229B0A4C3936}"/>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C58C6C-4213-4865-BDC2-5AD475753551}"/>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6BE37-5365-47C4-99B7-8C06CBB02604}"/>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BA96E61-33EF-4A12-BFC2-A9E48A06273C}"/>
              </a:ext>
            </a:extLst>
          </p:cNvPr>
          <p:cNvSpPr txBox="1"/>
          <p:nvPr/>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a:extLst>
              <a:ext uri="{FF2B5EF4-FFF2-40B4-BE49-F238E27FC236}">
                <a16:creationId xmlns:a16="http://schemas.microsoft.com/office/drawing/2014/main" id="{62049DF6-3C39-4576-BFFF-E54456DE7809}"/>
              </a:ext>
            </a:extLst>
          </p:cNvPr>
          <p:cNvSpPr>
            <a:spLocks noGrp="1"/>
          </p:cNvSpPr>
          <p:nvPr>
            <p:ph type="title"/>
          </p:nvPr>
        </p:nvSpPr>
        <p:spPr>
          <a:xfrm>
            <a:off x="520891" y="3992736"/>
            <a:ext cx="11160000" cy="502116"/>
          </a:xfrm>
          <a:prstGeom prst="rect">
            <a:avLst/>
          </a:prstGeom>
        </p:spPr>
        <p:txBody>
          <a:bodyPr anchor="ctr"/>
          <a:lstStyle>
            <a:lvl1pPr algn="l">
              <a:defRPr sz="2000" b="1">
                <a:solidFill>
                  <a:srgbClr val="000000"/>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44" name="任意多边形: 形状 43">
            <a:extLst>
              <a:ext uri="{FF2B5EF4-FFF2-40B4-BE49-F238E27FC236}">
                <a16:creationId xmlns:a16="http://schemas.microsoft.com/office/drawing/2014/main" id="{9659F684-135A-4C41-822F-36CE0916C9DE}"/>
              </a:ext>
            </a:extLst>
          </p:cNvPr>
          <p:cNvSpPr>
            <a:spLocks/>
          </p:cNvSpPr>
          <p:nvPr/>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a:extLst>
              <a:ext uri="{FF2B5EF4-FFF2-40B4-BE49-F238E27FC236}">
                <a16:creationId xmlns:a16="http://schemas.microsoft.com/office/drawing/2014/main" id="{25BE5764-61D3-4664-B18D-5B5473A6BACB}"/>
              </a:ext>
            </a:extLst>
          </p:cNvPr>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Arial" panose="020B0604020202020204" pitchFamily="34" charset="0"/>
                <a:ea typeface="楷体_GB2312" panose="02010609060101010101" pitchFamily="49"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a:extLst>
              <a:ext uri="{FF2B5EF4-FFF2-40B4-BE49-F238E27FC236}">
                <a16:creationId xmlns:a16="http://schemas.microsoft.com/office/drawing/2014/main" id="{13ACF0B4-D7BB-4731-8DA3-6866C8687CE0}"/>
              </a:ext>
            </a:extLst>
          </p:cNvPr>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p:txBody>
      </p:sp>
      <p:pic>
        <p:nvPicPr>
          <p:cNvPr id="57" name="图片 56">
            <a:extLst>
              <a:ext uri="{FF2B5EF4-FFF2-40B4-BE49-F238E27FC236}">
                <a16:creationId xmlns:a16="http://schemas.microsoft.com/office/drawing/2014/main" id="{A8C92CB1-207B-4C71-90D2-DC0F14C780BA}"/>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extLst>
      <p:ext uri="{BB962C8B-B14F-4D97-AF65-F5344CB8AC3E}">
        <p14:creationId xmlns:p14="http://schemas.microsoft.com/office/powerpoint/2010/main" val="1777795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0A7C89B-7E1D-4ACA-B6DA-4DB90B237EAA}"/>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grpSp>
        <p:nvGrpSpPr>
          <p:cNvPr id="11" name="组合 10">
            <a:extLst>
              <a:ext uri="{FF2B5EF4-FFF2-40B4-BE49-F238E27FC236}">
                <a16:creationId xmlns:a16="http://schemas.microsoft.com/office/drawing/2014/main" id="{636DE1B8-DA99-4ABD-B8E8-F6FB43F1AE53}"/>
              </a:ext>
            </a:extLst>
          </p:cNvPr>
          <p:cNvGrpSpPr/>
          <p:nvPr/>
        </p:nvGrpSpPr>
        <p:grpSpPr>
          <a:xfrm>
            <a:off x="6406226" y="4652165"/>
            <a:ext cx="5418237" cy="445944"/>
            <a:chOff x="4571999" y="5333146"/>
            <a:chExt cx="4320480" cy="421376"/>
          </a:xfrm>
        </p:grpSpPr>
        <p:sp>
          <p:nvSpPr>
            <p:cNvPr id="12" name="TextBox 8">
              <a:extLst>
                <a:ext uri="{FF2B5EF4-FFF2-40B4-BE49-F238E27FC236}">
                  <a16:creationId xmlns:a16="http://schemas.microsoft.com/office/drawing/2014/main" id="{16E0062C-F8D2-4A20-A9DA-510586434787}"/>
                </a:ext>
              </a:extLst>
            </p:cNvPr>
            <p:cNvSpPr txBox="1"/>
            <p:nvPr/>
          </p:nvSpPr>
          <p:spPr>
            <a:xfrm>
              <a:off x="4571999" y="5333146"/>
              <a:ext cx="4320480" cy="395092"/>
            </a:xfrm>
            <a:prstGeom prst="rect">
              <a:avLst/>
            </a:prstGeom>
            <a:noFill/>
          </p:spPr>
          <p:txBody>
            <a:bodyPr wrap="square" rtlCol="0">
              <a:spAutoFit/>
            </a:bodyPr>
            <a:lstStyle/>
            <a:p>
              <a:r>
                <a:rPr lang="zh-CN" altLang="en-US" sz="2117" b="1" dirty="0">
                  <a:latin typeface="Arial" panose="020B0604020202020204" pitchFamily="34" charset="0"/>
                  <a:ea typeface="楷体_GB2312" panose="02010609060101010101" pitchFamily="49" charset="-122"/>
                  <a:cs typeface="Arial" panose="020B0604020202020204" pitchFamily="34" charset="0"/>
                </a:rPr>
                <a:t>国信证券金融工程与</a:t>
              </a:r>
              <a:r>
                <a:rPr lang="en-US" altLang="zh-CN" sz="2117" b="1" dirty="0">
                  <a:latin typeface="Arial" panose="020B0604020202020204" pitchFamily="34" charset="0"/>
                  <a:ea typeface="楷体_GB2312" panose="02010609060101010101" pitchFamily="49" charset="-122"/>
                  <a:cs typeface="Arial" panose="020B0604020202020204" pitchFamily="34" charset="0"/>
                </a:rPr>
                <a:t>FOF</a:t>
              </a:r>
              <a:r>
                <a:rPr lang="zh-CN" altLang="en-US" sz="2117" b="1" dirty="0">
                  <a:latin typeface="Arial" panose="020B0604020202020204" pitchFamily="34" charset="0"/>
                  <a:ea typeface="楷体_GB2312" panose="02010609060101010101" pitchFamily="49" charset="-122"/>
                  <a:cs typeface="Arial" panose="020B0604020202020204" pitchFamily="34" charset="0"/>
                </a:rPr>
                <a:t>团队</a:t>
              </a:r>
            </a:p>
          </p:txBody>
        </p:sp>
        <p:cxnSp>
          <p:nvCxnSpPr>
            <p:cNvPr id="15" name="直接连接符 14">
              <a:extLst>
                <a:ext uri="{FF2B5EF4-FFF2-40B4-BE49-F238E27FC236}">
                  <a16:creationId xmlns:a16="http://schemas.microsoft.com/office/drawing/2014/main" id="{D704AC43-C388-40C6-A25A-45549D67D5D1}"/>
                </a:ext>
              </a:extLst>
            </p:cNvPr>
            <p:cNvCxnSpPr/>
            <p:nvPr/>
          </p:nvCxnSpPr>
          <p:spPr>
            <a:xfrm>
              <a:off x="4653840" y="5754522"/>
              <a:ext cx="4104000" cy="0"/>
            </a:xfrm>
            <a:prstGeom prst="line">
              <a:avLst/>
            </a:prstGeom>
            <a:ln/>
          </p:spPr>
          <p:style>
            <a:lnRef idx="1">
              <a:schemeClr val="dk1"/>
            </a:lnRef>
            <a:fillRef idx="0">
              <a:schemeClr val="dk1"/>
            </a:fillRef>
            <a:effectRef idx="0">
              <a:schemeClr val="dk1"/>
            </a:effectRef>
            <a:fontRef idx="minor">
              <a:schemeClr val="tx1"/>
            </a:fontRef>
          </p:style>
        </p:cxnSp>
      </p:grpSp>
      <p:sp>
        <p:nvSpPr>
          <p:cNvPr id="16" name="矩形 15">
            <a:extLst>
              <a:ext uri="{FF2B5EF4-FFF2-40B4-BE49-F238E27FC236}">
                <a16:creationId xmlns:a16="http://schemas.microsoft.com/office/drawing/2014/main" id="{E96D4F3E-56BE-4EC8-9D1C-E728651EB1AE}"/>
              </a:ext>
            </a:extLst>
          </p:cNvPr>
          <p:cNvSpPr/>
          <p:nvPr/>
        </p:nvSpPr>
        <p:spPr>
          <a:xfrm>
            <a:off x="497155" y="932882"/>
            <a:ext cx="5508540" cy="5507613"/>
          </a:xfrm>
          <a:prstGeom prst="rect">
            <a:avLst/>
          </a:prstGeom>
        </p:spPr>
        <p:txBody>
          <a:bodyPr wrap="square">
            <a:normAutofit fontScale="92500" lnSpcReduction="20000"/>
          </a:bodyPr>
          <a:lstStyle/>
          <a:p>
            <a:pPr algn="just">
              <a:lnSpc>
                <a:spcPct val="170000"/>
              </a:lnSpc>
            </a:pPr>
            <a:r>
              <a:rPr lang="zh-CN" altLang="zh-CN" sz="1350" b="1" kern="100" dirty="0">
                <a:latin typeface="楷体_GB2312" panose="02010609060101010101" pitchFamily="49" charset="-122"/>
                <a:ea typeface="楷体_GB2312" panose="02010609060101010101" pitchFamily="49" charset="-122"/>
                <a:cs typeface="Times New Roman" panose="02020603050405020304" pitchFamily="18" charset="0"/>
              </a:rPr>
              <a:t>分析师</a:t>
            </a:r>
            <a:r>
              <a:rPr lang="zh-CN" altLang="en-US" sz="1350" b="1" kern="100" dirty="0">
                <a:latin typeface="楷体_GB2312" panose="02010609060101010101" pitchFamily="49" charset="-122"/>
                <a:ea typeface="楷体_GB2312" panose="02010609060101010101" pitchFamily="49" charset="-122"/>
                <a:cs typeface="Times New Roman" panose="02020603050405020304" pitchFamily="18" charset="0"/>
              </a:rPr>
              <a:t>承诺</a:t>
            </a: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作者保证报告所采用的数据均来自合规渠道，分析逻辑基于本人的职业理解，通过合理判断并得出结论，力求客观、公正，结论不受任何第三方的授意、影响，特此声明</a:t>
            </a:r>
            <a:r>
              <a:rPr lang="zh-CN" altLang="zh-CN" sz="1100" kern="0" dirty="0">
                <a:latin typeface="楷体_GB2312" panose="02010609060101010101" pitchFamily="49" charset="-122"/>
                <a:ea typeface="楷体_GB2312" panose="02010609060101010101" pitchFamily="49" charset="-122"/>
                <a:cs typeface="黑体" panose="02010609060101010101" pitchFamily="49" charset="-122"/>
              </a:rPr>
              <a:t>。</a:t>
            </a:r>
            <a:endParaRPr lang="en-US" altLang="zh-CN" sz="1100" kern="0" dirty="0">
              <a:latin typeface="楷体_GB2312" panose="02010609060101010101" pitchFamily="49" charset="-122"/>
              <a:ea typeface="楷体_GB2312" panose="02010609060101010101" pitchFamily="49" charset="-122"/>
              <a:cs typeface="黑体" panose="02010609060101010101" pitchFamily="49" charset="-122"/>
            </a:endParaRPr>
          </a:p>
          <a:p>
            <a:pPr>
              <a:lnSpc>
                <a:spcPct val="150000"/>
              </a:lnSpc>
            </a:pP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70000"/>
              </a:lnSpc>
            </a:pPr>
            <a:r>
              <a:rPr lang="zh-CN" altLang="en-US" sz="1350" b="1" kern="0" dirty="0">
                <a:latin typeface="楷体_GB2312" panose="02010609060101010101" pitchFamily="49" charset="-122"/>
                <a:ea typeface="楷体_GB2312" panose="02010609060101010101" pitchFamily="49" charset="-122"/>
                <a:cs typeface="Times New Roman" panose="02020603050405020304" pitchFamily="18" charset="0"/>
              </a:rPr>
              <a:t>风险提示</a:t>
            </a: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p>
          <a:p>
            <a:pPr>
              <a:lnSpc>
                <a:spcPct val="160000"/>
              </a:lnSpc>
            </a:pPr>
            <a:r>
              <a:rPr lang="zh-CN" altLang="en-US" sz="1300" b="1" kern="0" dirty="0">
                <a:solidFill>
                  <a:schemeClr val="tx1"/>
                </a:solidFill>
                <a:latin typeface="楷体_GB2312" panose="02010609060101010101" pitchFamily="49" charset="-122"/>
                <a:ea typeface="楷体_GB2312" panose="02010609060101010101" pitchFamily="49" charset="-122"/>
                <a:cs typeface="Times New Roman" panose="02020603050405020304" pitchFamily="18" charset="0"/>
              </a:rPr>
              <a:t>证券投资咨询业务的说明</a:t>
            </a: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本公司具备中国证监会核准的证券投资咨询业务资格。证券投资咨询业务是指取得监管部门颁发的相关资格的机构及其咨询人员为证券投资者或客户提供证券投资的相关信息、分析、预测或建议，并直接或间接收取服务费用的活动。</a:t>
            </a: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证券研究报告是证券投资咨询业务的一种基本形式，指证券公司、证券投资咨询机构对证券及证券相关产品的价值、市场走势或者相关影响因素进行分析，形成证券估值、投资评级等投资分析意见，制作证券研究报告，并向客户发布的行为。</a:t>
            </a:r>
          </a:p>
          <a:p>
            <a:pPr>
              <a:lnSpc>
                <a:spcPct val="150000"/>
              </a:lnSpc>
            </a:pPr>
            <a:endParaRPr lang="zh-CN" altLang="zh-CN" sz="1100" kern="100" dirty="0">
              <a:latin typeface="楷体_GB2312" panose="02010609060101010101" pitchFamily="49" charset="-122"/>
              <a:ea typeface="楷体_GB2312" panose="020106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D63F60DB-056D-40B3-999A-C876C1C69E4F}"/>
              </a:ext>
            </a:extLst>
          </p:cNvPr>
          <p:cNvSpPr/>
          <p:nvPr/>
        </p:nvSpPr>
        <p:spPr>
          <a:xfrm>
            <a:off x="7703127" y="334563"/>
            <a:ext cx="2824440" cy="1140312"/>
          </a:xfrm>
          <a:prstGeom prst="rect">
            <a:avLst/>
          </a:prstGeom>
        </p:spPr>
        <p:txBody>
          <a:bodyPr wrap="square">
            <a:spAutoFit/>
          </a:bodyPr>
          <a:lstStyle/>
          <a:p>
            <a:pPr algn="ctr">
              <a:lnSpc>
                <a:spcPct val="150000"/>
              </a:lnSpc>
            </a:pPr>
            <a:r>
              <a:rPr lang="zh-CN" altLang="en-US" sz="1800"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rPr>
              <a:t>关注公众号</a:t>
            </a:r>
            <a:endParaRPr lang="en-US" altLang="zh-CN" sz="1800"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endParaRPr>
          </a:p>
          <a:p>
            <a:pPr algn="ctr">
              <a:lnSpc>
                <a:spcPct val="150000"/>
              </a:lnSpc>
            </a:pPr>
            <a:endParaRPr lang="en-US" altLang="zh-CN" sz="200"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endParaRPr>
          </a:p>
          <a:p>
            <a:pPr algn="dist">
              <a:lnSpc>
                <a:spcPct val="100000"/>
              </a:lnSpc>
            </a:pPr>
            <a:r>
              <a:rPr lang="zh-CN" altLang="en-US" sz="360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60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03E9D029-3A03-48CC-8C9C-833C44AAD8C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628467" y="1582318"/>
            <a:ext cx="2976226" cy="2977528"/>
          </a:xfrm>
          <a:prstGeom prst="rect">
            <a:avLst/>
          </a:prstGeom>
        </p:spPr>
      </p:pic>
      <p:graphicFrame>
        <p:nvGraphicFramePr>
          <p:cNvPr id="20" name="表格 3">
            <a:extLst>
              <a:ext uri="{FF2B5EF4-FFF2-40B4-BE49-F238E27FC236}">
                <a16:creationId xmlns:a16="http://schemas.microsoft.com/office/drawing/2014/main" id="{39AA1F73-0D6F-4111-A0FB-8B2A9F30CD58}"/>
              </a:ext>
            </a:extLst>
          </p:cNvPr>
          <p:cNvGraphicFramePr>
            <a:graphicFrameLocks noGrp="1"/>
          </p:cNvGraphicFramePr>
          <p:nvPr>
            <p:extLst>
              <p:ext uri="{D42A27DB-BD31-4B8C-83A1-F6EECF244321}">
                <p14:modId xmlns:p14="http://schemas.microsoft.com/office/powerpoint/2010/main" val="3400071525"/>
              </p:ext>
            </p:extLst>
          </p:nvPr>
        </p:nvGraphicFramePr>
        <p:xfrm>
          <a:off x="6329845" y="5158695"/>
          <a:ext cx="5418236" cy="1280160"/>
        </p:xfrm>
        <a:graphic>
          <a:graphicData uri="http://schemas.openxmlformats.org/drawingml/2006/table">
            <a:tbl>
              <a:tblPr firstRow="1" bandRow="1">
                <a:tableStyleId>{5C22544A-7EE6-4342-B048-85BDC9FD1C3A}</a:tableStyleId>
              </a:tblPr>
              <a:tblGrid>
                <a:gridCol w="931891">
                  <a:extLst>
                    <a:ext uri="{9D8B030D-6E8A-4147-A177-3AD203B41FA5}">
                      <a16:colId xmlns:a16="http://schemas.microsoft.com/office/drawing/2014/main" val="378791157"/>
                    </a:ext>
                  </a:extLst>
                </a:gridCol>
                <a:gridCol w="1475493">
                  <a:extLst>
                    <a:ext uri="{9D8B030D-6E8A-4147-A177-3AD203B41FA5}">
                      <a16:colId xmlns:a16="http://schemas.microsoft.com/office/drawing/2014/main" val="1706274272"/>
                    </a:ext>
                  </a:extLst>
                </a:gridCol>
                <a:gridCol w="603468">
                  <a:extLst>
                    <a:ext uri="{9D8B030D-6E8A-4147-A177-3AD203B41FA5}">
                      <a16:colId xmlns:a16="http://schemas.microsoft.com/office/drawing/2014/main" val="3779340618"/>
                    </a:ext>
                  </a:extLst>
                </a:gridCol>
                <a:gridCol w="931891">
                  <a:extLst>
                    <a:ext uri="{9D8B030D-6E8A-4147-A177-3AD203B41FA5}">
                      <a16:colId xmlns:a16="http://schemas.microsoft.com/office/drawing/2014/main" val="35425661"/>
                    </a:ext>
                  </a:extLst>
                </a:gridCol>
                <a:gridCol w="1475493">
                  <a:extLst>
                    <a:ext uri="{9D8B030D-6E8A-4147-A177-3AD203B41FA5}">
                      <a16:colId xmlns:a16="http://schemas.microsoft.com/office/drawing/2014/main" val="1610277502"/>
                    </a:ext>
                  </a:extLst>
                </a:gridCol>
              </a:tblGrid>
              <a:tr h="208925">
                <a:tc>
                  <a:txBody>
                    <a:bodyPr/>
                    <a:lstStyle/>
                    <a:p>
                      <a:pPr algn="r"/>
                      <a:r>
                        <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rPr>
                        <a:t>张欣慰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500" b="0" dirty="0">
                          <a:solidFill>
                            <a:schemeClr val="tx1"/>
                          </a:solidFill>
                          <a:latin typeface="Arial" panose="020B0604020202020204" pitchFamily="34" charset="0"/>
                          <a:ea typeface="楷体_GB2312" panose="02010609060101010101" pitchFamily="49" charset="-122"/>
                          <a:cs typeface="Arial" panose="020B0604020202020204" pitchFamily="34" charset="0"/>
                        </a:rPr>
                        <a:t>13818851963</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500" b="0" dirty="0">
                          <a:solidFill>
                            <a:schemeClr val="tx1"/>
                          </a:solidFill>
                          <a:latin typeface="Arial" panose="020B0604020202020204" pitchFamily="34" charset="0"/>
                          <a:ea typeface="楷体" panose="02010609060101010101" pitchFamily="49" charset="-122"/>
                          <a:cs typeface="Arial" panose="020B0604020202020204" pitchFamily="34" charset="0"/>
                        </a:rPr>
                        <a:t>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zh-CN" altLang="en-US" sz="1500" b="0" dirty="0">
                          <a:solidFill>
                            <a:schemeClr val="tx1"/>
                          </a:solidFill>
                          <a:latin typeface="Arial" panose="020B0604020202020204" pitchFamily="34" charset="0"/>
                          <a:ea typeface="楷体_GB2312" panose="02010609060101010101" pitchFamily="49" charset="-122"/>
                          <a:cs typeface="Arial" panose="020B0604020202020204" pitchFamily="34" charset="0"/>
                        </a:rPr>
                        <a:t>杨怡玲</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500" b="0">
                          <a:solidFill>
                            <a:schemeClr val="tx1"/>
                          </a:solidFill>
                          <a:latin typeface="Arial" panose="020B0604020202020204" pitchFamily="34" charset="0"/>
                          <a:ea typeface="楷体_GB2312" panose="02010609060101010101" pitchFamily="49" charset="-122"/>
                          <a:cs typeface="Arial" panose="020B0604020202020204" pitchFamily="34" charset="0"/>
                        </a:rPr>
                        <a:t>17621496710</a:t>
                      </a:r>
                      <a:endParaRPr lang="zh-CN" altLang="en-US" sz="1500" b="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9438515"/>
                  </a:ext>
                </a:extLst>
              </a:tr>
              <a:tr h="208925">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张    宇</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dirty="0">
                          <a:latin typeface="Arial" panose="020B0604020202020204" pitchFamily="34" charset="0"/>
                          <a:ea typeface="楷体_GB2312" panose="02010609060101010101" pitchFamily="49" charset="-122"/>
                          <a:cs typeface="Arial" panose="020B0604020202020204" pitchFamily="34" charset="0"/>
                        </a:rPr>
                        <a:t>17621688421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b="0" dirty="0">
                          <a:solidFill>
                            <a:schemeClr val="tx1"/>
                          </a:solidFill>
                          <a:latin typeface="Arial" panose="020B0604020202020204" pitchFamily="34" charset="0"/>
                          <a:ea typeface="楷体" panose="02010609060101010101" pitchFamily="49" charset="-122"/>
                          <a:cs typeface="Arial" panose="020B0604020202020204" pitchFamily="34" charset="0"/>
                        </a:rPr>
                        <a:t>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杨丽华</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a:latin typeface="Arial" panose="020B0604020202020204" pitchFamily="34" charset="0"/>
                          <a:ea typeface="楷体_GB2312" panose="02010609060101010101" pitchFamily="49" charset="-122"/>
                          <a:cs typeface="Arial" panose="020B0604020202020204" pitchFamily="34" charset="0"/>
                        </a:rPr>
                        <a:t>18721162560</a:t>
                      </a:r>
                      <a:endParaRPr lang="zh-CN" altLang="en-US" sz="1500" b="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9720235"/>
                  </a:ext>
                </a:extLst>
              </a:tr>
              <a:tr h="208925">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陈    可</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dirty="0">
                          <a:latin typeface="Arial" panose="020B0604020202020204" pitchFamily="34" charset="0"/>
                          <a:ea typeface="楷体_GB2312" panose="02010609060101010101" pitchFamily="49" charset="-122"/>
                          <a:cs typeface="Arial" panose="020B0604020202020204" pitchFamily="34" charset="0"/>
                        </a:rPr>
                        <a:t>17612179584</a:t>
                      </a:r>
                      <a:r>
                        <a:rPr lang="zh-CN" altLang="en-US" sz="1500" dirty="0">
                          <a:latin typeface="Arial" panose="020B0604020202020204" pitchFamily="34" charset="0"/>
                          <a:ea typeface="楷体_GB2312" panose="02010609060101010101" pitchFamily="49" charset="-122"/>
                          <a:cs typeface="Arial" panose="020B0604020202020204" pitchFamily="34" charset="0"/>
                        </a:rPr>
                        <a:t>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b="0" dirty="0">
                          <a:solidFill>
                            <a:schemeClr val="tx1"/>
                          </a:solidFill>
                          <a:latin typeface="Arial" panose="020B0604020202020204" pitchFamily="34" charset="0"/>
                          <a:ea typeface="楷体" panose="02010609060101010101" pitchFamily="49" charset="-122"/>
                          <a:cs typeface="Arial" panose="020B0604020202020204" pitchFamily="34" charset="0"/>
                        </a:rPr>
                        <a:t>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刘    凯</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a:latin typeface="Arial" panose="020B0604020202020204" pitchFamily="34" charset="0"/>
                          <a:ea typeface="楷体_GB2312" panose="02010609060101010101" pitchFamily="49" charset="-122"/>
                          <a:cs typeface="Arial" panose="020B0604020202020204" pitchFamily="34" charset="0"/>
                        </a:rPr>
                        <a:t>13641302576</a:t>
                      </a:r>
                      <a:endParaRPr lang="zh-CN" altLang="en-US" sz="1500" b="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463382"/>
                  </a:ext>
                </a:extLst>
              </a:tr>
              <a:tr h="208925">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杨北锋</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a:latin typeface="Arial" panose="020B0604020202020204" pitchFamily="34" charset="0"/>
                          <a:ea typeface="楷体_GB2312" panose="02010609060101010101" pitchFamily="49" charset="-122"/>
                          <a:cs typeface="Arial" panose="020B0604020202020204" pitchFamily="34" charset="0"/>
                        </a:rPr>
                        <a:t>18201159007</a:t>
                      </a:r>
                      <a:endParaRPr lang="zh-CN" altLang="en-US" sz="1500" b="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b="0" dirty="0">
                          <a:solidFill>
                            <a:schemeClr val="tx1"/>
                          </a:solidFill>
                          <a:latin typeface="Arial" panose="020B0604020202020204" pitchFamily="34" charset="0"/>
                          <a:ea typeface="楷体" panose="02010609060101010101" pitchFamily="49" charset="-122"/>
                          <a:cs typeface="Arial" panose="020B0604020202020204" pitchFamily="34" charset="0"/>
                        </a:rPr>
                        <a:t>       </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sz="1500" dirty="0">
                          <a:latin typeface="Arial" panose="020B0604020202020204" pitchFamily="34" charset="0"/>
                          <a:ea typeface="楷体_GB2312" panose="02010609060101010101" pitchFamily="49" charset="-122"/>
                          <a:cs typeface="Arial" panose="020B0604020202020204" pitchFamily="34" charset="0"/>
                        </a:rPr>
                        <a:t>邹    璐</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500" dirty="0">
                          <a:latin typeface="Arial" panose="020B0604020202020204" pitchFamily="34" charset="0"/>
                          <a:ea typeface="楷体_GB2312" panose="02010609060101010101" pitchFamily="49" charset="-122"/>
                          <a:cs typeface="Arial" panose="020B0604020202020204" pitchFamily="34" charset="0"/>
                        </a:rPr>
                        <a:t>13823767693</a:t>
                      </a:r>
                      <a:endParaRPr lang="zh-CN" altLang="en-US" sz="1500" b="0" dirty="0">
                        <a:solidFill>
                          <a:schemeClr val="tx1"/>
                        </a:solidFill>
                        <a:latin typeface="Arial" panose="020B0604020202020204" pitchFamily="34" charset="0"/>
                        <a:ea typeface="楷体" panose="02010609060101010101" pitchFamily="49" charset="-122"/>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3890933"/>
                  </a:ext>
                </a:extLst>
              </a:tr>
            </a:tbl>
          </a:graphicData>
        </a:graphic>
      </p:graphicFrame>
    </p:spTree>
    <p:extLst>
      <p:ext uri="{BB962C8B-B14F-4D97-AF65-F5344CB8AC3E}">
        <p14:creationId xmlns:p14="http://schemas.microsoft.com/office/powerpoint/2010/main" val="178532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0F8F8A7B-3D78-45E0-AC4D-AC4B3463CB90}"/>
              </a:ext>
            </a:extLst>
          </p:cNvPr>
          <p:cNvSpPr>
            <a:spLocks noGrp="1"/>
          </p:cNvSpPr>
          <p:nvPr>
            <p:ph type="ftr" sz="quarter" idx="10"/>
          </p:nvPr>
        </p:nvSpPr>
        <p:spPr/>
        <p:txBody>
          <a:bodyPr/>
          <a:lstStyle/>
          <a:p>
            <a:endParaRPr lang="zh-CN" altLang="en-US"/>
          </a:p>
        </p:txBody>
      </p:sp>
      <p:pic>
        <p:nvPicPr>
          <p:cNvPr id="5" name="图片 4">
            <a:extLst>
              <a:ext uri="{FF2B5EF4-FFF2-40B4-BE49-F238E27FC236}">
                <a16:creationId xmlns:a16="http://schemas.microsoft.com/office/drawing/2014/main" id="{77DC60A2-883F-4167-9789-EE4D69430CBB}"/>
              </a:ext>
            </a:extLst>
          </p:cNvPr>
          <p:cNvPicPr>
            <a:picLocks noChangeAspect="1"/>
          </p:cNvPicPr>
          <p:nvPr/>
        </p:nvPicPr>
        <p:blipFill rotWithShape="1">
          <a:blip r:embed="rId2">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1873763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a:p>
        </p:txBody>
      </p:sp>
      <p:sp>
        <p:nvSpPr>
          <p:cNvPr id="5" name="灯片编号占位符 2">
            <a:extLst>
              <a:ext uri="{FF2B5EF4-FFF2-40B4-BE49-F238E27FC236}">
                <a16:creationId xmlns:a16="http://schemas.microsoft.com/office/drawing/2014/main" id="{4F12AC44-022F-4477-84D6-AC0324826AC9}"/>
              </a:ext>
            </a:extLst>
          </p:cNvPr>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a:extLst>
              <a:ext uri="{FF2B5EF4-FFF2-40B4-BE49-F238E27FC236}">
                <a16:creationId xmlns:a16="http://schemas.microsoft.com/office/drawing/2014/main" id="{795D7FBE-6F69-433C-8536-04923B18442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pic>
        <p:nvPicPr>
          <p:cNvPr id="7" name="图片 6">
            <a:extLst>
              <a:ext uri="{FF2B5EF4-FFF2-40B4-BE49-F238E27FC236}">
                <a16:creationId xmlns:a16="http://schemas.microsoft.com/office/drawing/2014/main" id="{E7AE8688-E652-4FE7-BD18-DC7B834D2E14}"/>
              </a:ext>
            </a:extLst>
          </p:cNvPr>
          <p:cNvPicPr>
            <a:picLocks noChangeAspect="1"/>
          </p:cNvPicPr>
          <p:nvPr/>
        </p:nvPicPr>
        <p:blipFill rotWithShape="1">
          <a:blip r:embed="rId3">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467589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9" y="6468667"/>
            <a:ext cx="3677872" cy="255134"/>
          </a:xfrm>
          <a:prstGeom prst="rect">
            <a:avLst/>
          </a:prstGeom>
          <a:noFill/>
        </p:spPr>
        <p:txBody>
          <a:bodyPr wrap="square" rtlCol="0">
            <a:spAutoFit/>
          </a:bodyPr>
          <a:lstStyle/>
          <a:p>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数据来源：</a:t>
            </a:r>
            <a:r>
              <a:rPr lang="en-US" altLang="zh-CN"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Wind</a:t>
            </a:r>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283780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8" y="6468668"/>
            <a:ext cx="3862259" cy="255134"/>
          </a:xfrm>
          <a:prstGeom prst="rect">
            <a:avLst/>
          </a:prstGeom>
          <a:noFill/>
        </p:spPr>
        <p:txBody>
          <a:bodyPr wrap="square" rtlCol="0">
            <a:spAutoFit/>
          </a:bodyPr>
          <a:lstStyle/>
          <a:p>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数据来源：朝阳永续，</a:t>
            </a:r>
            <a:r>
              <a:rPr lang="en-US" altLang="zh-CN"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Wind</a:t>
            </a:r>
            <a:r>
              <a:rPr lang="zh-CN" altLang="en-US" sz="1058" dirty="0">
                <a:solidFill>
                  <a:prstClr val="black">
                    <a:lumMod val="50000"/>
                    <a:lumOff val="50000"/>
                  </a:prstClr>
                </a:solidFill>
                <a:latin typeface="Arial" panose="020B0604020202020204" pitchFamily="34" charset="0"/>
                <a:ea typeface="楷体_GB2312" panose="02010609060101010101" pitchFamily="49" charset="-122"/>
                <a:cs typeface="Arial" panose="020B0604020202020204" pitchFamily="34" charset="0"/>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014624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内容页-无数据来源">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a:lnSpc>
                <a:spcPct val="150000"/>
              </a:lnSpc>
              <a:defRPr sz="1270">
                <a:solidFill>
                  <a:schemeClr val="tx1"/>
                </a:solidFill>
                <a:latin typeface="Arial" panose="020B0604020202020204" pitchFamily="34" charset="0"/>
                <a:ea typeface="楷体_GB2312" panose="02010609060101010101" pitchFamily="49" charset="-122"/>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74790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9F4199-DFFC-4DAA-8B64-8FF23655A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95663" r="-681"/>
          <a:stretch/>
        </p:blipFill>
        <p:spPr>
          <a:xfrm>
            <a:off x="0" y="6686547"/>
            <a:ext cx="12287250" cy="171453"/>
          </a:xfrm>
          <a:prstGeom prst="rect">
            <a:avLst/>
          </a:prstGeom>
        </p:spPr>
      </p:pic>
      <p:sp>
        <p:nvSpPr>
          <p:cNvPr id="3" name="页脚占位符 2">
            <a:extLst>
              <a:ext uri="{FF2B5EF4-FFF2-40B4-BE49-F238E27FC236}">
                <a16:creationId xmlns:a16="http://schemas.microsoft.com/office/drawing/2014/main" id="{0F8F8A7B-3D78-45E0-AC4D-AC4B3463CB90}"/>
              </a:ext>
            </a:extLst>
          </p:cNvPr>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580396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9FD95712-DF5E-4902-9C12-42FF1B427BA2}"/>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831FB115-86E1-4E3D-9255-948947417C22}"/>
              </a:ext>
            </a:extLst>
          </p:cNvPr>
          <p:cNvSpPr>
            <a:spLocks noGrp="1"/>
          </p:cNvSpPr>
          <p:nvPr>
            <p:ph type="sldNum" sz="quarter" idx="11"/>
          </p:nvPr>
        </p:nvSpPr>
        <p:spPr/>
        <p:txBody>
          <a:bodyPr/>
          <a:lstStyle/>
          <a:p>
            <a:fld id="{ED2ECB72-E29F-4947-B62C-166D7EFBAFFD}" type="slidenum">
              <a:rPr lang="zh-CN" altLang="en-US" smtClean="0"/>
              <a:t>‹#›</a:t>
            </a:fld>
            <a:endParaRPr lang="zh-CN" altLang="en-US"/>
          </a:p>
        </p:txBody>
      </p:sp>
    </p:spTree>
    <p:extLst>
      <p:ext uri="{BB962C8B-B14F-4D97-AF65-F5344CB8AC3E}">
        <p14:creationId xmlns:p14="http://schemas.microsoft.com/office/powerpoint/2010/main" val="2088868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54E9E-786D-40E2-96D6-E951FE4C5E6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F330B5AA-014F-456D-A350-3C7B8B75021F}"/>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D495824C-D4AB-4D6E-9F12-0592B0E87048}"/>
              </a:ext>
            </a:extLst>
          </p:cNvPr>
          <p:cNvSpPr>
            <a:spLocks noGrp="1"/>
          </p:cNvSpPr>
          <p:nvPr>
            <p:ph type="sldNum" sz="quarter" idx="11"/>
          </p:nvPr>
        </p:nvSpPr>
        <p:spPr/>
        <p:txBody>
          <a:bodyPr/>
          <a:lstStyle/>
          <a:p>
            <a:fld id="{ED2ECB72-E29F-4947-B62C-166D7EFBAFFD}" type="slidenum">
              <a:rPr lang="zh-CN" altLang="en-US" smtClean="0"/>
              <a:t>‹#›</a:t>
            </a:fld>
            <a:endParaRPr lang="zh-CN" altLang="en-US"/>
          </a:p>
        </p:txBody>
      </p:sp>
    </p:spTree>
    <p:extLst>
      <p:ext uri="{BB962C8B-B14F-4D97-AF65-F5344CB8AC3E}">
        <p14:creationId xmlns:p14="http://schemas.microsoft.com/office/powerpoint/2010/main" val="2621976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页码_LOGO">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E3A801-5350-4B10-8C68-E192F0893C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95663" r="-681"/>
          <a:stretch/>
        </p:blipFill>
        <p:spPr>
          <a:xfrm>
            <a:off x="0" y="6686547"/>
            <a:ext cx="12287250" cy="171453"/>
          </a:xfrm>
          <a:prstGeom prst="rect">
            <a:avLst/>
          </a:prstGeom>
        </p:spPr>
      </p:pic>
      <p:sp>
        <p:nvSpPr>
          <p:cNvPr id="2" name="页脚占位符 1"/>
          <p:cNvSpPr>
            <a:spLocks noGrp="1"/>
          </p:cNvSpPr>
          <p:nvPr>
            <p:ph type="ftr" sz="quarter" idx="10"/>
          </p:nvPr>
        </p:nvSpPr>
        <p:spPr/>
        <p:txBody>
          <a:bodyPr/>
          <a:lstStyle/>
          <a:p>
            <a:endParaRPr lang="zh-CN" altLang="en-US"/>
          </a:p>
        </p:txBody>
      </p:sp>
      <p:sp>
        <p:nvSpPr>
          <p:cNvPr id="5" name="灯片编号占位符 2">
            <a:extLst>
              <a:ext uri="{FF2B5EF4-FFF2-40B4-BE49-F238E27FC236}">
                <a16:creationId xmlns:a16="http://schemas.microsoft.com/office/drawing/2014/main" id="{4F12AC44-022F-4477-84D6-AC0324826AC9}"/>
              </a:ext>
            </a:extLst>
          </p:cNvPr>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pic>
        <p:nvPicPr>
          <p:cNvPr id="3" name="图片 2">
            <a:extLst>
              <a:ext uri="{FF2B5EF4-FFF2-40B4-BE49-F238E27FC236}">
                <a16:creationId xmlns:a16="http://schemas.microsoft.com/office/drawing/2014/main" id="{795D7FBE-6F69-433C-8536-04923B184428}"/>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865" y="347001"/>
            <a:ext cx="1337855" cy="331980"/>
          </a:xfrm>
          <a:prstGeom prst="rect">
            <a:avLst/>
          </a:prstGeom>
          <a:noFill/>
          <a:ln w="9525">
            <a:noFill/>
            <a:miter lim="800000"/>
            <a:headEnd/>
            <a:tailEnd/>
          </a:ln>
        </p:spPr>
      </p:pic>
    </p:spTree>
    <p:extLst>
      <p:ext uri="{BB962C8B-B14F-4D97-AF65-F5344CB8AC3E}">
        <p14:creationId xmlns:p14="http://schemas.microsoft.com/office/powerpoint/2010/main" val="233553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9" y="6468667"/>
            <a:ext cx="3677872" cy="255134"/>
          </a:xfrm>
          <a:prstGeom prst="rect">
            <a:avLst/>
          </a:prstGeom>
          <a:noFill/>
        </p:spPr>
        <p:txBody>
          <a:bodyPr wrap="square" rtlCol="0">
            <a:spAutoFit/>
          </a:bodyPr>
          <a:lstStyle/>
          <a:p>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数据来源：</a:t>
            </a:r>
            <a:r>
              <a:rPr lang="en-US" altLang="zh-CN" sz="1058"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185763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内容页-数据来源全">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7FE436D-5668-41A6-863E-78212D6C8475}"/>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E5BF4835-1376-42D2-9CE3-29BF8A04EE0C}"/>
              </a:ext>
            </a:extLst>
          </p:cNvPr>
          <p:cNvSpPr>
            <a:spLocks noGrp="1"/>
          </p:cNvSpPr>
          <p:nvPr>
            <p:ph type="sldNum" sz="quarter" idx="11"/>
          </p:nvPr>
        </p:nvSpPr>
        <p:spPr>
          <a:xfrm>
            <a:off x="11022709" y="6415831"/>
            <a:ext cx="633708" cy="366253"/>
          </a:xfrm>
        </p:spPr>
        <p:txBody>
          <a:bodyPr/>
          <a:lstStyle/>
          <a:p>
            <a:fld id="{ED2ECB72-E29F-4947-B62C-166D7EFBAFFD}" type="slidenum">
              <a:rPr lang="zh-CN" altLang="en-US" smtClean="0"/>
              <a:t>‹#›</a:t>
            </a:fld>
            <a:endParaRPr lang="zh-CN" altLang="en-US"/>
          </a:p>
        </p:txBody>
      </p:sp>
      <p:sp>
        <p:nvSpPr>
          <p:cNvPr id="5" name="TextBox 16">
            <a:extLst>
              <a:ext uri="{FF2B5EF4-FFF2-40B4-BE49-F238E27FC236}">
                <a16:creationId xmlns:a16="http://schemas.microsoft.com/office/drawing/2014/main" id="{5DD4EDFE-301C-441A-9593-5BADD68082D7}"/>
              </a:ext>
            </a:extLst>
          </p:cNvPr>
          <p:cNvSpPr txBox="1"/>
          <p:nvPr/>
        </p:nvSpPr>
        <p:spPr>
          <a:xfrm>
            <a:off x="486998" y="6468668"/>
            <a:ext cx="3862259" cy="255134"/>
          </a:xfrm>
          <a:prstGeom prst="rect">
            <a:avLst/>
          </a:prstGeom>
          <a:noFill/>
        </p:spPr>
        <p:txBody>
          <a:bodyPr wrap="square" rtlCol="0">
            <a:spAutoFit/>
          </a:bodyPr>
          <a:lstStyle/>
          <a:p>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数据来源：朝阳永续，</a:t>
            </a:r>
            <a:r>
              <a:rPr lang="en-US" altLang="zh-CN" sz="1058" dirty="0">
                <a:solidFill>
                  <a:prstClr val="black">
                    <a:lumMod val="50000"/>
                    <a:lumOff val="50000"/>
                  </a:prstClr>
                </a:solidFill>
                <a:latin typeface="微软雅黑" panose="020B0503020204020204" pitchFamily="34" charset="-122"/>
                <a:ea typeface="微软雅黑" panose="020B0503020204020204" pitchFamily="34" charset="-122"/>
              </a:rPr>
              <a:t>Wind</a:t>
            </a:r>
            <a:r>
              <a:rPr lang="zh-CN" altLang="en-US" sz="1058" dirty="0">
                <a:solidFill>
                  <a:prstClr val="black">
                    <a:lumMod val="50000"/>
                    <a:lumOff val="50000"/>
                  </a:prstClr>
                </a:solidFill>
                <a:latin typeface="微软雅黑" panose="020B0503020204020204" pitchFamily="34" charset="-122"/>
                <a:ea typeface="微软雅黑" panose="020B0503020204020204" pitchFamily="34" charset="-122"/>
              </a:rPr>
              <a:t>，国信证券经济研究所</a:t>
            </a:r>
          </a:p>
        </p:txBody>
      </p:sp>
      <p:sp>
        <p:nvSpPr>
          <p:cNvPr id="6" name="标题 14">
            <a:extLst>
              <a:ext uri="{FF2B5EF4-FFF2-40B4-BE49-F238E27FC236}">
                <a16:creationId xmlns:a16="http://schemas.microsoft.com/office/drawing/2014/main" id="{4B2322DD-3EE8-4072-9DC3-0E9D19D1D26A}"/>
              </a:ext>
            </a:extLst>
          </p:cNvPr>
          <p:cNvSpPr>
            <a:spLocks noGrp="1"/>
          </p:cNvSpPr>
          <p:nvPr>
            <p:ph type="title"/>
          </p:nvPr>
        </p:nvSpPr>
        <p:spPr>
          <a:xfrm>
            <a:off x="547452" y="304538"/>
            <a:ext cx="9843130" cy="408829"/>
          </a:xfrm>
          <a:prstGeom prst="rect">
            <a:avLst/>
          </a:prstGeom>
        </p:spPr>
        <p:txBody>
          <a:bodyPr/>
          <a:lstStyle>
            <a:lvl1pPr algn="l">
              <a:defRPr sz="2117">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18">
            <a:extLst>
              <a:ext uri="{FF2B5EF4-FFF2-40B4-BE49-F238E27FC236}">
                <a16:creationId xmlns:a16="http://schemas.microsoft.com/office/drawing/2014/main" id="{476D22E9-1AC9-4BF9-B9B0-51AAEAEA916D}"/>
              </a:ext>
            </a:extLst>
          </p:cNvPr>
          <p:cNvSpPr>
            <a:spLocks noGrp="1"/>
          </p:cNvSpPr>
          <p:nvPr>
            <p:ph sz="quarter" idx="12"/>
          </p:nvPr>
        </p:nvSpPr>
        <p:spPr>
          <a:xfrm>
            <a:off x="548009" y="856613"/>
            <a:ext cx="11108975" cy="5468809"/>
          </a:xfrm>
          <a:prstGeom prst="rect">
            <a:avLst/>
          </a:prstGeom>
        </p:spPr>
        <p:txBody>
          <a:bodyPr/>
          <a:lstStyle>
            <a:lvl1pPr marL="362891" indent="-362891">
              <a:lnSpc>
                <a:spcPct val="150000"/>
              </a:lnSpc>
              <a:buFont typeface="Wingdings" panose="05000000000000000000" pitchFamily="2" charset="2"/>
              <a:buChar char="Ø"/>
              <a:defRPr sz="1693">
                <a:solidFill>
                  <a:schemeClr val="tx1"/>
                </a:solidFill>
                <a:latin typeface="微软雅黑" panose="020B0503020204020204" pitchFamily="34" charset="-122"/>
                <a:ea typeface="微软雅黑" panose="020B0503020204020204" pitchFamily="34" charset="-122"/>
              </a:defRPr>
            </a:lvl1pPr>
            <a:lvl2pPr marL="786264" indent="-302409">
              <a:lnSpc>
                <a:spcPct val="150000"/>
              </a:lnSpc>
              <a:buFont typeface="Wingdings" panose="05000000000000000000" pitchFamily="2" charset="2"/>
              <a:buChar char="l"/>
              <a:defRPr sz="1482">
                <a:solidFill>
                  <a:schemeClr val="tx1"/>
                </a:solidFill>
                <a:latin typeface="微软雅黑" panose="020B0503020204020204" pitchFamily="34" charset="-122"/>
                <a:ea typeface="微软雅黑" panose="020B0503020204020204" pitchFamily="34" charset="-122"/>
              </a:defRPr>
            </a:lvl2pPr>
            <a:lvl3pPr>
              <a:lnSpc>
                <a:spcPct val="150000"/>
              </a:lnSpc>
              <a:defRPr sz="1270">
                <a:solidFill>
                  <a:schemeClr val="tx1"/>
                </a:solidFill>
                <a:latin typeface="微软雅黑" panose="020B0503020204020204" pitchFamily="34" charset="-122"/>
                <a:ea typeface="微软雅黑" panose="020B0503020204020204" pitchFamily="34" charset="-122"/>
              </a:defRPr>
            </a:lvl3pPr>
            <a:lvl4pPr>
              <a:lnSpc>
                <a:spcPct val="150000"/>
              </a:lnSpc>
              <a:defRPr sz="1270">
                <a:solidFill>
                  <a:schemeClr val="tx1"/>
                </a:solidFill>
                <a:latin typeface="微软雅黑" panose="020B0503020204020204" pitchFamily="34" charset="-122"/>
                <a:ea typeface="微软雅黑" panose="020B0503020204020204" pitchFamily="34" charset="-122"/>
              </a:defRPr>
            </a:lvl4pPr>
            <a:lvl5pPr>
              <a:lnSpc>
                <a:spcPct val="150000"/>
              </a:lnSpc>
              <a:defRPr sz="127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249592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9FD95712-DF5E-4902-9C12-42FF1B427BA2}"/>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831FB115-86E1-4E3D-9255-948947417C22}"/>
              </a:ext>
            </a:extLst>
          </p:cNvPr>
          <p:cNvSpPr>
            <a:spLocks noGrp="1"/>
          </p:cNvSpPr>
          <p:nvPr>
            <p:ph type="sldNum" sz="quarter" idx="11"/>
          </p:nvPr>
        </p:nvSpPr>
        <p:spPr/>
        <p:txBody>
          <a:bodyPr/>
          <a:lstStyle/>
          <a:p>
            <a:fld id="{ED2ECB72-E29F-4947-B62C-166D7EFBAFFD}" type="slidenum">
              <a:rPr lang="zh-CN" altLang="en-US" smtClean="0"/>
              <a:t>‹#›</a:t>
            </a:fld>
            <a:endParaRPr lang="zh-CN" altLang="en-US"/>
          </a:p>
        </p:txBody>
      </p:sp>
    </p:spTree>
    <p:extLst>
      <p:ext uri="{BB962C8B-B14F-4D97-AF65-F5344CB8AC3E}">
        <p14:creationId xmlns:p14="http://schemas.microsoft.com/office/powerpoint/2010/main" val="171472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封面">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sp>
        <p:nvSpPr>
          <p:cNvPr id="38" name="任意多边形: 形状 37">
            <a:extLst>
              <a:ext uri="{FF2B5EF4-FFF2-40B4-BE49-F238E27FC236}">
                <a16:creationId xmlns:a16="http://schemas.microsoft.com/office/drawing/2014/main" id="{CC80FB57-98E8-4C90-841B-22659C817D2F}"/>
              </a:ext>
            </a:extLst>
          </p:cNvPr>
          <p:cNvSpPr>
            <a:spLocks/>
          </p:cNvSpPr>
          <p:nvPr/>
        </p:nvSpPr>
        <p:spPr>
          <a:xfrm rot="9000000">
            <a:off x="4744170" y="2328229"/>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39" name="任意多边形: 形状 38">
            <a:extLst>
              <a:ext uri="{FF2B5EF4-FFF2-40B4-BE49-F238E27FC236}">
                <a16:creationId xmlns:a16="http://schemas.microsoft.com/office/drawing/2014/main" id="{1193F7B7-21B8-4199-8E43-108F01D931FC}"/>
              </a:ext>
            </a:extLst>
          </p:cNvPr>
          <p:cNvSpPr/>
          <p:nvPr/>
        </p:nvSpPr>
        <p:spPr>
          <a:xfrm rot="10800000">
            <a:off x="547403" y="6004045"/>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rgbClr val="F7F7F7">
              <a:alpha val="25000"/>
            </a:srgbClr>
          </a:solidFill>
          <a:ln w="11088" cap="flat">
            <a:noFill/>
            <a:prstDash val="solid"/>
            <a:miter/>
          </a:ln>
        </p:spPr>
        <p:txBody>
          <a:bodyPr rtlCol="0" anchor="ctr"/>
          <a:lstStyle/>
          <a:p>
            <a:pPr lvl="0"/>
            <a:endParaRPr lang="zh-CN" altLang="en-US"/>
          </a:p>
        </p:txBody>
      </p:sp>
      <p:sp>
        <p:nvSpPr>
          <p:cNvPr id="40" name="任意多边形: 形状 39">
            <a:extLst>
              <a:ext uri="{FF2B5EF4-FFF2-40B4-BE49-F238E27FC236}">
                <a16:creationId xmlns:a16="http://schemas.microsoft.com/office/drawing/2014/main" id="{0D7C41C6-B486-43E3-9F1A-8568B7C5B309}"/>
              </a:ext>
            </a:extLst>
          </p:cNvPr>
          <p:cNvSpPr/>
          <p:nvPr/>
        </p:nvSpPr>
        <p:spPr>
          <a:xfrm rot="10800000">
            <a:off x="7490800" y="13400"/>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rgbClr val="F7F7F7">
              <a:alpha val="40000"/>
            </a:srgbClr>
          </a:solidFill>
          <a:ln w="14015" cap="flat">
            <a:noFill/>
            <a:prstDash val="solid"/>
            <a:miter/>
          </a:ln>
        </p:spPr>
        <p:txBody>
          <a:bodyPr rtlCol="0" anchor="ctr"/>
          <a:lstStyle/>
          <a:p>
            <a:pPr lvl="0"/>
            <a:endParaRPr lang="zh-CN" altLang="en-US"/>
          </a:p>
        </p:txBody>
      </p:sp>
      <p:grpSp>
        <p:nvGrpSpPr>
          <p:cNvPr id="15" name="组合 14">
            <a:extLst>
              <a:ext uri="{FF2B5EF4-FFF2-40B4-BE49-F238E27FC236}">
                <a16:creationId xmlns:a16="http://schemas.microsoft.com/office/drawing/2014/main" id="{64D4D06F-F9EE-4086-82F5-D26B1576CE95}"/>
              </a:ext>
            </a:extLst>
          </p:cNvPr>
          <p:cNvGrpSpPr/>
          <p:nvPr userDrawn="1"/>
        </p:nvGrpSpPr>
        <p:grpSpPr>
          <a:xfrm>
            <a:off x="517854" y="879360"/>
            <a:ext cx="11165527" cy="2881591"/>
            <a:chOff x="829932" y="1626054"/>
            <a:chExt cx="11406457" cy="2423432"/>
          </a:xfrm>
          <a:effectLst>
            <a:outerShdw blurRad="50800" dist="38100" dir="2700000" algn="tl" rotWithShape="0">
              <a:prstClr val="black">
                <a:alpha val="50000"/>
              </a:prstClr>
            </a:outerShdw>
          </a:effectLst>
        </p:grpSpPr>
        <p:sp>
          <p:nvSpPr>
            <p:cNvPr id="16" name="矩形 15">
              <a:extLst>
                <a:ext uri="{FF2B5EF4-FFF2-40B4-BE49-F238E27FC236}">
                  <a16:creationId xmlns:a16="http://schemas.microsoft.com/office/drawing/2014/main" id="{B720FCA7-FB9A-48DA-A06B-229B0A4C3936}"/>
                </a:ext>
              </a:extLst>
            </p:cNvPr>
            <p:cNvSpPr/>
            <p:nvPr/>
          </p:nvSpPr>
          <p:spPr>
            <a:xfrm>
              <a:off x="829932" y="1626054"/>
              <a:ext cx="3714458" cy="2423432"/>
            </a:xfrm>
            <a:prstGeom prst="rect">
              <a:avLst/>
            </a:prstGeom>
            <a:blipFill dpi="0" rotWithShape="0">
              <a:blip r:embed="rId2"/>
              <a:srcRect/>
              <a:stretch>
                <a:fillRect t="-20000" r="-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C58C6C-4213-4865-BDC2-5AD475753551}"/>
                </a:ext>
              </a:extLst>
            </p:cNvPr>
            <p:cNvSpPr/>
            <p:nvPr/>
          </p:nvSpPr>
          <p:spPr>
            <a:xfrm>
              <a:off x="4675932" y="1626054"/>
              <a:ext cx="3714458" cy="2423432"/>
            </a:xfrm>
            <a:prstGeom prst="rect">
              <a:avLst/>
            </a:prstGeom>
            <a:blipFill dpi="0" rotWithShape="1">
              <a:blip r:embed="rId2"/>
              <a:srcRect/>
              <a:stretch>
                <a:fillRect l="-135000" t="-20000" r="-10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6BE37-5365-47C4-99B7-8C06CBB02604}"/>
                </a:ext>
              </a:extLst>
            </p:cNvPr>
            <p:cNvSpPr/>
            <p:nvPr/>
          </p:nvSpPr>
          <p:spPr>
            <a:xfrm>
              <a:off x="8521931" y="1626054"/>
              <a:ext cx="3714458" cy="2423432"/>
            </a:xfrm>
            <a:prstGeom prst="rect">
              <a:avLst/>
            </a:prstGeom>
            <a:blipFill dpi="0" rotWithShape="1">
              <a:blip r:embed="rId2"/>
              <a:srcRect/>
              <a:stretch>
                <a:fillRect l="-226000" t="-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BA96E61-33EF-4A12-BFC2-A9E48A06273C}"/>
              </a:ext>
            </a:extLst>
          </p:cNvPr>
          <p:cNvSpPr txBox="1"/>
          <p:nvPr userDrawn="1"/>
        </p:nvSpPr>
        <p:spPr>
          <a:xfrm>
            <a:off x="443726" y="571731"/>
            <a:ext cx="3780000" cy="307777"/>
          </a:xfrm>
          <a:prstGeom prst="rect">
            <a:avLst/>
          </a:prstGeom>
          <a:noFill/>
          <a:effectLst/>
        </p:spPr>
        <p:txBody>
          <a:bodyPr wrap="square" rtlCol="0">
            <a:spAutoFit/>
          </a:bodyPr>
          <a:lstStyle/>
          <a:p>
            <a:pPr algn="dist"/>
            <a:r>
              <a:rPr lang="en-US" altLang="zh-CN" sz="1400">
                <a:latin typeface="Lucida Console" panose="020B0609040504020204" pitchFamily="49" charset="0"/>
              </a:rPr>
              <a:t>G U O S E N   Q U A N T</a:t>
            </a:r>
            <a:endParaRPr lang="zh-CN" altLang="en-US" sz="1400">
              <a:latin typeface="Lucida Console" panose="020B0609040504020204" pitchFamily="49" charset="0"/>
            </a:endParaRPr>
          </a:p>
        </p:txBody>
      </p:sp>
      <p:sp>
        <p:nvSpPr>
          <p:cNvPr id="23" name="标题 14">
            <a:extLst>
              <a:ext uri="{FF2B5EF4-FFF2-40B4-BE49-F238E27FC236}">
                <a16:creationId xmlns:a16="http://schemas.microsoft.com/office/drawing/2014/main" id="{62049DF6-3C39-4576-BFFF-E54456DE7809}"/>
              </a:ext>
            </a:extLst>
          </p:cNvPr>
          <p:cNvSpPr>
            <a:spLocks noGrp="1"/>
          </p:cNvSpPr>
          <p:nvPr userDrawn="1">
            <p:ph type="title"/>
          </p:nvPr>
        </p:nvSpPr>
        <p:spPr>
          <a:xfrm>
            <a:off x="520891" y="3992736"/>
            <a:ext cx="11160000" cy="502116"/>
          </a:xfrm>
          <a:prstGeom prst="rect">
            <a:avLst/>
          </a:prstGeom>
        </p:spPr>
        <p:txBody>
          <a:bodyPr anchor="ctr"/>
          <a:lstStyle>
            <a:lvl1pPr algn="l">
              <a:defRPr sz="2000" b="1">
                <a:solidFill>
                  <a:srgbClr val="000000"/>
                </a:solidFill>
                <a:latin typeface="Arial" panose="020B0604020202020204" pitchFamily="34" charset="0"/>
                <a:ea typeface="楷体_GB2312"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44" name="任意多边形: 形状 43">
            <a:extLst>
              <a:ext uri="{FF2B5EF4-FFF2-40B4-BE49-F238E27FC236}">
                <a16:creationId xmlns:a16="http://schemas.microsoft.com/office/drawing/2014/main" id="{9659F684-135A-4C41-822F-36CE0916C9DE}"/>
              </a:ext>
            </a:extLst>
          </p:cNvPr>
          <p:cNvSpPr>
            <a:spLocks/>
          </p:cNvSpPr>
          <p:nvPr userDrawn="1"/>
        </p:nvSpPr>
        <p:spPr>
          <a:xfrm rot="9000000">
            <a:off x="10727347" y="5723886"/>
            <a:ext cx="947867" cy="947867"/>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rgbClr val="F7F7F7">
              <a:alpha val="50000"/>
            </a:srgbClr>
          </a:solidFill>
          <a:ln w="14015" cap="flat">
            <a:noFill/>
            <a:prstDash val="solid"/>
            <a:miter/>
          </a:ln>
        </p:spPr>
        <p:txBody>
          <a:bodyPr rtlCol="0" anchor="ctr"/>
          <a:lstStyle/>
          <a:p>
            <a:pPr lvl="0"/>
            <a:endParaRPr lang="zh-CN" altLang="en-US"/>
          </a:p>
        </p:txBody>
      </p:sp>
      <p:sp>
        <p:nvSpPr>
          <p:cNvPr id="51" name="副标题 2">
            <a:extLst>
              <a:ext uri="{FF2B5EF4-FFF2-40B4-BE49-F238E27FC236}">
                <a16:creationId xmlns:a16="http://schemas.microsoft.com/office/drawing/2014/main" id="{25BE5764-61D3-4664-B18D-5B5473A6BACB}"/>
              </a:ext>
            </a:extLst>
          </p:cNvPr>
          <p:cNvSpPr>
            <a:spLocks noGrp="1"/>
          </p:cNvSpPr>
          <p:nvPr>
            <p:ph type="subTitle" idx="1"/>
          </p:nvPr>
        </p:nvSpPr>
        <p:spPr>
          <a:xfrm>
            <a:off x="520344" y="4994369"/>
            <a:ext cx="11160547" cy="505708"/>
          </a:xfrm>
          <a:prstGeom prst="rect">
            <a:avLst/>
          </a:prstGeom>
          <a:effectLst>
            <a:outerShdw blurRad="50800" dist="38100" dir="2700000" algn="tl" rotWithShape="0">
              <a:prstClr val="black">
                <a:alpha val="40000"/>
              </a:prstClr>
            </a:outerShdw>
          </a:effectLst>
        </p:spPr>
        <p:txBody>
          <a:bodyPr anchor="ctr"/>
          <a:lstStyle>
            <a:lvl1pPr marL="0" indent="0" algn="ctr">
              <a:buNone/>
              <a:defRPr sz="2800" b="1">
                <a:solidFill>
                  <a:srgbClr val="054477"/>
                </a:solidFill>
                <a:latin typeface="Arial" panose="020B0604020202020204" pitchFamily="34" charset="0"/>
                <a:ea typeface="楷体_GB2312" panose="02010609060101010101" pitchFamily="49"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5" name="内容占位符 18">
            <a:extLst>
              <a:ext uri="{FF2B5EF4-FFF2-40B4-BE49-F238E27FC236}">
                <a16:creationId xmlns:a16="http://schemas.microsoft.com/office/drawing/2014/main" id="{13ACF0B4-D7BB-4731-8DA3-6866C8687CE0}"/>
              </a:ext>
            </a:extLst>
          </p:cNvPr>
          <p:cNvSpPr>
            <a:spLocks noGrp="1"/>
          </p:cNvSpPr>
          <p:nvPr>
            <p:ph sz="quarter" idx="12"/>
          </p:nvPr>
        </p:nvSpPr>
        <p:spPr>
          <a:xfrm>
            <a:off x="520344" y="6008831"/>
            <a:ext cx="11160547" cy="502116"/>
          </a:xfrm>
          <a:prstGeom prst="rect">
            <a:avLst/>
          </a:prstGeom>
        </p:spPr>
        <p:txBody>
          <a:bodyPr anchor="ctr"/>
          <a:lstStyle>
            <a:lvl1pPr marL="0" indent="0" algn="r">
              <a:lnSpc>
                <a:spcPct val="100000"/>
              </a:lnSpc>
              <a:buFont typeface="Wingdings" panose="05000000000000000000" pitchFamily="2" charset="2"/>
              <a:buNone/>
              <a:defRPr sz="1600">
                <a:solidFill>
                  <a:schemeClr val="tx1">
                    <a:lumMod val="75000"/>
                    <a:lumOff val="25000"/>
                  </a:schemeClr>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nSpc>
                <a:spcPct val="150000"/>
              </a:lnSpc>
              <a:buFont typeface="Wingdings" panose="05000000000000000000" pitchFamily="2" charset="2"/>
              <a:buChar char="l"/>
              <a:defRPr sz="1482">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50000"/>
              </a:lnSpc>
              <a:defRPr sz="127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dirty="0"/>
          </a:p>
        </p:txBody>
      </p:sp>
      <p:pic>
        <p:nvPicPr>
          <p:cNvPr id="57" name="图片 56">
            <a:extLst>
              <a:ext uri="{FF2B5EF4-FFF2-40B4-BE49-F238E27FC236}">
                <a16:creationId xmlns:a16="http://schemas.microsoft.com/office/drawing/2014/main" id="{A8C92CB1-207B-4C71-90D2-DC0F14C780BA}"/>
              </a:ext>
            </a:extLst>
          </p:cNvPr>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43036" y="534509"/>
            <a:ext cx="1337855" cy="331980"/>
          </a:xfrm>
          <a:prstGeom prst="rect">
            <a:avLst/>
          </a:prstGeom>
          <a:noFill/>
          <a:ln w="9525">
            <a:noFill/>
            <a:miter lim="800000"/>
            <a:headEnd/>
            <a:tailEnd/>
          </a:ln>
        </p:spPr>
      </p:pic>
    </p:spTree>
    <p:extLst>
      <p:ext uri="{BB962C8B-B14F-4D97-AF65-F5344CB8AC3E}">
        <p14:creationId xmlns:p14="http://schemas.microsoft.com/office/powerpoint/2010/main" val="35391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封底">
    <p:bg>
      <p:bgPr>
        <a:blipFill>
          <a:blip r:embed="rId2">
            <a:alphaModFix amt="12000"/>
          </a:blip>
          <a:stretch>
            <a:fillRect l="-226000" t="-20000"/>
          </a:stretch>
        </a:blip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AEECFA-1A6B-4ABD-ADA1-BE891ECAF995}"/>
              </a:ext>
            </a:extLst>
          </p:cNvPr>
          <p:cNvGrpSpPr/>
          <p:nvPr/>
        </p:nvGrpSpPr>
        <p:grpSpPr>
          <a:xfrm>
            <a:off x="6406226" y="5312569"/>
            <a:ext cx="5418238" cy="1029075"/>
            <a:chOff x="5004940" y="4569329"/>
            <a:chExt cx="4320481" cy="972381"/>
          </a:xfrm>
        </p:grpSpPr>
        <p:grpSp>
          <p:nvGrpSpPr>
            <p:cNvPr id="7" name="组合 6">
              <a:extLst>
                <a:ext uri="{FF2B5EF4-FFF2-40B4-BE49-F238E27FC236}">
                  <a16:creationId xmlns:a16="http://schemas.microsoft.com/office/drawing/2014/main" id="{0B2F018B-8CF8-49F9-9DE4-9142138CDE15}"/>
                </a:ext>
              </a:extLst>
            </p:cNvPr>
            <p:cNvGrpSpPr/>
            <p:nvPr/>
          </p:nvGrpSpPr>
          <p:grpSpPr>
            <a:xfrm>
              <a:off x="5004940" y="4569329"/>
              <a:ext cx="4320480" cy="421376"/>
              <a:chOff x="4571999" y="5333146"/>
              <a:chExt cx="4320480" cy="421376"/>
            </a:xfrm>
          </p:grpSpPr>
          <p:sp>
            <p:nvSpPr>
              <p:cNvPr id="9" name="TextBox 8">
                <a:extLst>
                  <a:ext uri="{FF2B5EF4-FFF2-40B4-BE49-F238E27FC236}">
                    <a16:creationId xmlns:a16="http://schemas.microsoft.com/office/drawing/2014/main" id="{72816132-1B2B-4596-8C24-12930EEAF82E}"/>
                  </a:ext>
                </a:extLst>
              </p:cNvPr>
              <p:cNvSpPr txBox="1"/>
              <p:nvPr/>
            </p:nvSpPr>
            <p:spPr>
              <a:xfrm>
                <a:off x="4571999" y="5333146"/>
                <a:ext cx="4320480" cy="395092"/>
              </a:xfrm>
              <a:prstGeom prst="rect">
                <a:avLst/>
              </a:prstGeom>
              <a:noFill/>
            </p:spPr>
            <p:txBody>
              <a:bodyPr wrap="square" rtlCol="0">
                <a:spAutoFit/>
              </a:bodyPr>
              <a:lstStyle/>
              <a:p>
                <a:r>
                  <a:rPr lang="zh-CN" altLang="en-US" sz="2117" b="1" dirty="0">
                    <a:latin typeface="Arial" panose="020B0604020202020204" pitchFamily="34" charset="0"/>
                    <a:ea typeface="楷体_GB2312" panose="02010609060101010101" pitchFamily="49" charset="-122"/>
                    <a:cs typeface="Arial" panose="020B0604020202020204" pitchFamily="34" charset="0"/>
                  </a:rPr>
                  <a:t>国信证券金融工程与</a:t>
                </a:r>
                <a:r>
                  <a:rPr lang="en-US" altLang="zh-CN" sz="2117" b="1" dirty="0">
                    <a:latin typeface="Arial" panose="020B0604020202020204" pitchFamily="34" charset="0"/>
                    <a:ea typeface="楷体_GB2312" panose="02010609060101010101" pitchFamily="49" charset="-122"/>
                    <a:cs typeface="Arial" panose="020B0604020202020204" pitchFamily="34" charset="0"/>
                  </a:rPr>
                  <a:t>FOF</a:t>
                </a:r>
                <a:r>
                  <a:rPr lang="zh-CN" altLang="en-US" sz="2117" b="1" dirty="0">
                    <a:latin typeface="Arial" panose="020B0604020202020204" pitchFamily="34" charset="0"/>
                    <a:ea typeface="楷体_GB2312" panose="02010609060101010101" pitchFamily="49" charset="-122"/>
                    <a:cs typeface="Arial" panose="020B0604020202020204" pitchFamily="34" charset="0"/>
                  </a:rPr>
                  <a:t>团队</a:t>
                </a:r>
              </a:p>
            </p:txBody>
          </p:sp>
          <p:cxnSp>
            <p:nvCxnSpPr>
              <p:cNvPr id="10" name="直接连接符 9">
                <a:extLst>
                  <a:ext uri="{FF2B5EF4-FFF2-40B4-BE49-F238E27FC236}">
                    <a16:creationId xmlns:a16="http://schemas.microsoft.com/office/drawing/2014/main" id="{E4A5F3C4-5802-4A0B-9FA6-AF6F86698077}"/>
                  </a:ext>
                </a:extLst>
              </p:cNvPr>
              <p:cNvCxnSpPr/>
              <p:nvPr/>
            </p:nvCxnSpPr>
            <p:spPr>
              <a:xfrm>
                <a:off x="4653840" y="5754522"/>
                <a:ext cx="4104000" cy="0"/>
              </a:xfrm>
              <a:prstGeom prst="line">
                <a:avLst/>
              </a:prstGeom>
              <a:ln/>
            </p:spPr>
            <p:style>
              <a:lnRef idx="1">
                <a:schemeClr val="dk1"/>
              </a:lnRef>
              <a:fillRef idx="0">
                <a:schemeClr val="dk1"/>
              </a:fillRef>
              <a:effectRef idx="0">
                <a:schemeClr val="dk1"/>
              </a:effectRef>
              <a:fontRef idx="minor">
                <a:schemeClr val="tx1"/>
              </a:fontRef>
            </p:style>
          </p:cxnSp>
        </p:grpSp>
        <p:sp>
          <p:nvSpPr>
            <p:cNvPr id="8" name="TextBox 6">
              <a:extLst>
                <a:ext uri="{FF2B5EF4-FFF2-40B4-BE49-F238E27FC236}">
                  <a16:creationId xmlns:a16="http://schemas.microsoft.com/office/drawing/2014/main" id="{9EAC4FE9-F9D7-4E5B-869A-CC78908FBACF}"/>
                </a:ext>
              </a:extLst>
            </p:cNvPr>
            <p:cNvSpPr txBox="1"/>
            <p:nvPr/>
          </p:nvSpPr>
          <p:spPr>
            <a:xfrm>
              <a:off x="5004941" y="5023444"/>
              <a:ext cx="4320480" cy="518266"/>
            </a:xfrm>
            <a:prstGeom prst="rect">
              <a:avLst/>
            </a:prstGeom>
            <a:noFill/>
          </p:spPr>
          <p:txBody>
            <a:bodyPr wrap="square" rtlCol="0">
              <a:spAutoFit/>
            </a:bodyPr>
            <a:lstStyle/>
            <a:p>
              <a:pPr algn="just"/>
              <a:r>
                <a:rPr lang="zh-CN" altLang="en-US" sz="1482" dirty="0">
                  <a:latin typeface="Arial" panose="020B0604020202020204" pitchFamily="34" charset="0"/>
                  <a:ea typeface="楷体_GB2312" panose="02010609060101010101" pitchFamily="49" charset="-122"/>
                  <a:cs typeface="Arial" panose="020B0604020202020204" pitchFamily="34" charset="0"/>
                </a:rPr>
                <a:t>张欣慰　</a:t>
              </a:r>
              <a:r>
                <a:rPr lang="en-US" altLang="zh-CN" sz="1482">
                  <a:latin typeface="Arial" panose="020B0604020202020204" pitchFamily="34" charset="0"/>
                  <a:ea typeface="楷体_GB2312" panose="02010609060101010101" pitchFamily="49" charset="-122"/>
                  <a:cs typeface="Arial" panose="020B0604020202020204" pitchFamily="34" charset="0"/>
                </a:rPr>
                <a:t>13818851963                      </a:t>
              </a:r>
              <a:r>
                <a:rPr lang="zh-CN" altLang="en-US" sz="1482" dirty="0">
                  <a:latin typeface="Arial" panose="020B0604020202020204" pitchFamily="34" charset="0"/>
                  <a:ea typeface="楷体_GB2312" panose="02010609060101010101" pitchFamily="49" charset="-122"/>
                  <a:cs typeface="Arial" panose="020B0604020202020204" pitchFamily="34" charset="0"/>
                </a:rPr>
                <a:t>刘   凯　</a:t>
              </a:r>
              <a:r>
                <a:rPr lang="en-US" altLang="zh-CN" sz="1482" dirty="0">
                  <a:latin typeface="Arial" panose="020B0604020202020204" pitchFamily="34" charset="0"/>
                  <a:ea typeface="楷体_GB2312" panose="02010609060101010101" pitchFamily="49" charset="-122"/>
                  <a:cs typeface="Arial" panose="020B0604020202020204" pitchFamily="34" charset="0"/>
                </a:rPr>
                <a:t>13641302576</a:t>
              </a:r>
            </a:p>
            <a:p>
              <a:pPr algn="just"/>
              <a:r>
                <a:rPr lang="zh-CN" altLang="en-US" sz="1482" dirty="0">
                  <a:latin typeface="Arial" panose="020B0604020202020204" pitchFamily="34" charset="0"/>
                  <a:ea typeface="楷体_GB2312" panose="02010609060101010101" pitchFamily="49" charset="-122"/>
                  <a:cs typeface="Arial" panose="020B0604020202020204" pitchFamily="34" charset="0"/>
                </a:rPr>
                <a:t>张    宇   </a:t>
              </a:r>
              <a:r>
                <a:rPr lang="en-US" altLang="zh-CN" sz="1482">
                  <a:latin typeface="Arial" panose="020B0604020202020204" pitchFamily="34" charset="0"/>
                  <a:ea typeface="楷体_GB2312" panose="02010609060101010101" pitchFamily="49" charset="-122"/>
                  <a:cs typeface="Arial" panose="020B0604020202020204" pitchFamily="34" charset="0"/>
                </a:rPr>
                <a:t>17621688421                      </a:t>
              </a:r>
              <a:r>
                <a:rPr lang="zh-CN" altLang="en-US" sz="1482">
                  <a:latin typeface="Arial" panose="020B0604020202020204" pitchFamily="34" charset="0"/>
                  <a:ea typeface="楷体_GB2312" panose="02010609060101010101" pitchFamily="49" charset="-122"/>
                  <a:cs typeface="Arial" panose="020B0604020202020204" pitchFamily="34" charset="0"/>
                </a:rPr>
                <a:t>杨</a:t>
              </a:r>
              <a:r>
                <a:rPr lang="zh-CN" altLang="en-US" sz="1482" dirty="0">
                  <a:latin typeface="Arial" panose="020B0604020202020204" pitchFamily="34" charset="0"/>
                  <a:ea typeface="楷体_GB2312" panose="02010609060101010101" pitchFamily="49" charset="-122"/>
                  <a:cs typeface="Arial" panose="020B0604020202020204" pitchFamily="34" charset="0"/>
                </a:rPr>
                <a:t>北锋　</a:t>
              </a:r>
              <a:r>
                <a:rPr lang="en-US" altLang="zh-CN" sz="1482" dirty="0">
                  <a:latin typeface="Arial" panose="020B0604020202020204" pitchFamily="34" charset="0"/>
                  <a:ea typeface="楷体_GB2312" panose="02010609060101010101" pitchFamily="49" charset="-122"/>
                  <a:cs typeface="Arial" panose="020B0604020202020204" pitchFamily="34" charset="0"/>
                </a:rPr>
                <a:t>18201159007</a:t>
              </a:r>
              <a:r>
                <a:rPr lang="zh-CN" altLang="en-US" sz="1482" dirty="0">
                  <a:latin typeface="Arial" panose="020B0604020202020204" pitchFamily="34" charset="0"/>
                  <a:ea typeface="楷体_GB2312" panose="02010609060101010101" pitchFamily="49" charset="-122"/>
                  <a:cs typeface="Arial" panose="020B0604020202020204" pitchFamily="34" charset="0"/>
                </a:rPr>
                <a:t> </a:t>
              </a:r>
              <a:endParaRPr lang="en-US" altLang="zh-CN" sz="1482" dirty="0">
                <a:latin typeface="Arial" panose="020B0604020202020204" pitchFamily="34" charset="0"/>
                <a:ea typeface="楷体_GB2312" panose="02010609060101010101" pitchFamily="49" charset="-122"/>
                <a:cs typeface="Arial" panose="020B0604020202020204" pitchFamily="34" charset="0"/>
              </a:endParaRPr>
            </a:p>
          </p:txBody>
        </p:sp>
      </p:grpSp>
      <p:sp>
        <p:nvSpPr>
          <p:cNvPr id="13" name="矩形 12">
            <a:extLst>
              <a:ext uri="{FF2B5EF4-FFF2-40B4-BE49-F238E27FC236}">
                <a16:creationId xmlns:a16="http://schemas.microsoft.com/office/drawing/2014/main" id="{BE0C6784-1F3B-4647-BE83-01F82166D6FD}"/>
              </a:ext>
            </a:extLst>
          </p:cNvPr>
          <p:cNvSpPr/>
          <p:nvPr/>
        </p:nvSpPr>
        <p:spPr>
          <a:xfrm>
            <a:off x="497155" y="932882"/>
            <a:ext cx="5508540" cy="5507613"/>
          </a:xfrm>
          <a:prstGeom prst="rect">
            <a:avLst/>
          </a:prstGeom>
        </p:spPr>
        <p:txBody>
          <a:bodyPr wrap="square">
            <a:normAutofit fontScale="92500" lnSpcReduction="20000"/>
          </a:bodyPr>
          <a:lstStyle/>
          <a:p>
            <a:pPr algn="just">
              <a:lnSpc>
                <a:spcPct val="170000"/>
              </a:lnSpc>
            </a:pPr>
            <a:r>
              <a:rPr lang="zh-CN" altLang="zh-CN" sz="1350" b="1" kern="100" dirty="0">
                <a:latin typeface="楷体_GB2312" panose="02010609060101010101" pitchFamily="49" charset="-122"/>
                <a:ea typeface="楷体_GB2312" panose="02010609060101010101" pitchFamily="49" charset="-122"/>
                <a:cs typeface="Times New Roman" panose="02020603050405020304" pitchFamily="18" charset="0"/>
              </a:rPr>
              <a:t>分析</a:t>
            </a:r>
            <a:r>
              <a:rPr lang="zh-CN" altLang="zh-CN" sz="1350" b="1" kern="100">
                <a:latin typeface="楷体_GB2312" panose="02010609060101010101" pitchFamily="49" charset="-122"/>
                <a:ea typeface="楷体_GB2312" panose="02010609060101010101" pitchFamily="49" charset="-122"/>
                <a:cs typeface="Times New Roman" panose="02020603050405020304" pitchFamily="18" charset="0"/>
              </a:rPr>
              <a:t>师</a:t>
            </a:r>
            <a:r>
              <a:rPr lang="zh-CN" altLang="en-US" sz="1350" b="1" kern="100">
                <a:latin typeface="楷体_GB2312" panose="02010609060101010101" pitchFamily="49" charset="-122"/>
                <a:ea typeface="楷体_GB2312" panose="02010609060101010101" pitchFamily="49" charset="-122"/>
                <a:cs typeface="Times New Roman" panose="02020603050405020304" pitchFamily="18" charset="0"/>
              </a:rPr>
              <a:t>承诺</a:t>
            </a: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作者保证报告所采用的数据均来自合规渠道，分析逻辑基于本人的职业理解，通过合理判断并得出结论，力求客观、公正，结论不受任何第三方的授意、影响，特此</a:t>
            </a:r>
            <a:r>
              <a:rPr lang="zh-CN" altLang="en-US" sz="1100" kern="0">
                <a:latin typeface="楷体_GB2312" panose="02010609060101010101" pitchFamily="49" charset="-122"/>
                <a:ea typeface="楷体_GB2312" panose="02010609060101010101" pitchFamily="49" charset="-122"/>
                <a:cs typeface="黑体" panose="02010609060101010101" pitchFamily="49" charset="-122"/>
              </a:rPr>
              <a:t>声明</a:t>
            </a:r>
            <a:r>
              <a:rPr lang="zh-CN" altLang="zh-CN" sz="1100" kern="0">
                <a:latin typeface="楷体_GB2312" panose="02010609060101010101" pitchFamily="49" charset="-122"/>
                <a:ea typeface="楷体_GB2312" panose="02010609060101010101" pitchFamily="49" charset="-122"/>
                <a:cs typeface="黑体" panose="02010609060101010101" pitchFamily="49" charset="-122"/>
              </a:rPr>
              <a:t>。</a:t>
            </a: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70000"/>
              </a:lnSpc>
            </a:pPr>
            <a:r>
              <a:rPr lang="zh-CN" altLang="en-US" sz="1350" b="1" kern="0">
                <a:latin typeface="楷体_GB2312" panose="02010609060101010101" pitchFamily="49" charset="-122"/>
                <a:ea typeface="楷体_GB2312" panose="02010609060101010101" pitchFamily="49" charset="-122"/>
                <a:cs typeface="Times New Roman" panose="02020603050405020304" pitchFamily="18" charset="0"/>
              </a:rPr>
              <a:t>风险提示</a:t>
            </a:r>
            <a:endParaRPr lang="zh-CN" altLang="zh-CN" sz="1350" kern="100" dirty="0">
              <a:latin typeface="楷体_GB2312" panose="02010609060101010101" pitchFamily="49" charset="-122"/>
              <a:ea typeface="楷体_GB2312" panose="02010609060101010101" pitchFamily="49" charset="-122"/>
              <a:cs typeface="Times New Roman" panose="02020603050405020304" pitchFamily="18" charset="0"/>
            </a:endParaRPr>
          </a:p>
          <a:p>
            <a:pPr>
              <a:lnSpc>
                <a:spcPct val="150000"/>
              </a:lnSpc>
            </a:pPr>
            <a:r>
              <a:rPr lang="zh-CN" altLang="en-US" sz="1100" kern="0" dirty="0">
                <a:latin typeface="楷体_GB2312" panose="02010609060101010101" pitchFamily="49" charset="-122"/>
                <a:ea typeface="楷体_GB2312" panose="02010609060101010101" pitchFamily="49" charset="-122"/>
                <a:cs typeface="黑体" panose="02010609060101010101" pitchFamily="49" charset="-122"/>
              </a:rPr>
              <a:t>本报告版权归国信证券股份有限公司（以下简称“我公司”）所有，仅供我公司客户使用。未经书面许可任何机构和个人不得以任何形式使用、复制或传播。任何有关本报告的摘要或节选都不代表本报告正式完整的观点，一切须以我公司向客户发布的本报告完整版本为准。本报告基于已公开的资料或信息撰写，但我公司不保证该资料及信息的完整性、准确性。本报告所载的信息、资料、建议及推测仅反映我公司于本报告公开发布当日的判断，在不同时期，我公司可能撰写并发布与本报告所载资料、建议及推测不一致的报告。我公司或关联机构可能会持有本报告中所提到的公司所发行的证券头寸并进行交易，还可能为这些公司提供或争取提供投资银行业务服务。我公司不保证本报告所含信息及资料处于最新状态；我公司将随时补充、更新和修订有关信息及资料，但不保证及时公开发布。</a:t>
            </a:r>
          </a:p>
          <a:p>
            <a:pPr>
              <a:lnSpc>
                <a:spcPct val="150000"/>
              </a:lnSpc>
            </a:pPr>
            <a:r>
              <a:rPr lang="zh-CN" altLang="en-US" sz="1100" kern="0">
                <a:latin typeface="楷体_GB2312" panose="02010609060101010101" pitchFamily="49" charset="-122"/>
                <a:ea typeface="楷体_GB2312" panose="02010609060101010101" pitchFamily="49" charset="-122"/>
                <a:cs typeface="黑体" panose="02010609060101010101" pitchFamily="49" charset="-122"/>
              </a:rPr>
              <a:t>本报告仅供参考之用，不构成出售或购买证券或其他投资标的要约或邀请。在任何情况下，本报告中的信息和意见均不构成对任何个人的投资建议。任何形式的分享证券投资收益或者分担证券投资损失的书面或口头承诺均为无效。投资者应结合自己的投资目标和财务状况自行判断是否采用本报告所载内容和信息并自行承担风险，我公司及雇员对投资者使用本报告及其内容而造成的一切后果不承担任何法律责任。</a:t>
            </a:r>
          </a:p>
          <a:p>
            <a:pPr>
              <a:lnSpc>
                <a:spcPct val="160000"/>
              </a:lnSpc>
            </a:pPr>
            <a:r>
              <a:rPr lang="zh-CN" altLang="en-US" sz="1300" b="1" kern="0">
                <a:solidFill>
                  <a:schemeClr val="tx1"/>
                </a:solidFill>
                <a:latin typeface="楷体_GB2312" panose="02010609060101010101" pitchFamily="49" charset="-122"/>
                <a:ea typeface="楷体_GB2312" panose="02010609060101010101" pitchFamily="49" charset="-122"/>
                <a:cs typeface="Times New Roman" panose="02020603050405020304" pitchFamily="18" charset="0"/>
              </a:rPr>
              <a:t>证券投资咨询业务的说明</a:t>
            </a:r>
          </a:p>
          <a:p>
            <a:pPr>
              <a:lnSpc>
                <a:spcPct val="150000"/>
              </a:lnSpc>
            </a:pPr>
            <a:r>
              <a:rPr lang="zh-CN" altLang="en-US" sz="1100" kern="0">
                <a:latin typeface="楷体_GB2312" panose="02010609060101010101" pitchFamily="49" charset="-122"/>
                <a:ea typeface="楷体_GB2312" panose="02010609060101010101" pitchFamily="49" charset="-122"/>
                <a:cs typeface="黑体" panose="02010609060101010101" pitchFamily="49" charset="-122"/>
              </a:rPr>
              <a:t>本公司具备中国证监会核准的证券投资咨询业务资格。证券投资咨询业务是指取得监管部门颁发的相关资格的机构及其咨询人员为证券投资者或客户提供证券投资的相关信息、分析、预测或建议，并直接或间接收取服务费用的活动。</a:t>
            </a:r>
          </a:p>
          <a:p>
            <a:pPr>
              <a:lnSpc>
                <a:spcPct val="150000"/>
              </a:lnSpc>
            </a:pPr>
            <a:r>
              <a:rPr lang="zh-CN" altLang="en-US" sz="1100" kern="0">
                <a:latin typeface="楷体_GB2312" panose="02010609060101010101" pitchFamily="49" charset="-122"/>
                <a:ea typeface="楷体_GB2312" panose="02010609060101010101" pitchFamily="49" charset="-122"/>
                <a:cs typeface="黑体" panose="02010609060101010101" pitchFamily="49" charset="-122"/>
              </a:rPr>
              <a:t>证券研究报告是证券投资咨询业务的一种基本形式，指证券公司、证券投资咨询机构对证券及证券相关产品的价值、市场走势或者相关影响因素进行分析，形成证券估值、投资评级等投资分析意见，制作证券研究报告，并向客户发布的行为。</a:t>
            </a:r>
          </a:p>
          <a:p>
            <a:pPr>
              <a:lnSpc>
                <a:spcPct val="150000"/>
              </a:lnSpc>
            </a:pPr>
            <a:endParaRPr lang="zh-CN" altLang="zh-CN" sz="1100" kern="100" dirty="0">
              <a:latin typeface="楷体_GB2312" panose="02010609060101010101" pitchFamily="49" charset="-122"/>
              <a:ea typeface="楷体_GB2312"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96B5D72A-DC88-4AF8-9E6C-E437080D2C89}"/>
              </a:ext>
            </a:extLst>
          </p:cNvPr>
          <p:cNvSpPr/>
          <p:nvPr/>
        </p:nvSpPr>
        <p:spPr>
          <a:xfrm>
            <a:off x="7703127" y="334563"/>
            <a:ext cx="2824440" cy="1191608"/>
          </a:xfrm>
          <a:prstGeom prst="rect">
            <a:avLst/>
          </a:prstGeom>
        </p:spPr>
        <p:txBody>
          <a:bodyPr wrap="square">
            <a:spAutoFit/>
          </a:bodyPr>
          <a:lstStyle/>
          <a:p>
            <a:pPr algn="ctr">
              <a:lnSpc>
                <a:spcPct val="150000"/>
              </a:lnSpc>
            </a:pPr>
            <a:r>
              <a:rPr lang="zh-CN" altLang="en-US" sz="1905"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rPr>
              <a:t>关注公众号</a:t>
            </a:r>
            <a:endParaRPr lang="en-US" altLang="zh-CN" sz="1905"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endParaRPr>
          </a:p>
          <a:p>
            <a:pPr algn="ctr">
              <a:lnSpc>
                <a:spcPct val="150000"/>
              </a:lnSpc>
            </a:pPr>
            <a:endParaRPr lang="en-US" altLang="zh-CN" sz="317" b="1" dirty="0">
              <a:solidFill>
                <a:srgbClr val="000000"/>
              </a:solidFill>
              <a:effectLst>
                <a:outerShdw blurRad="38100" dist="38100" dir="2700000" algn="tl">
                  <a:srgbClr val="000000">
                    <a:alpha val="43137"/>
                  </a:srgbClr>
                </a:outerShdw>
              </a:effectLst>
              <a:latin typeface="楷体_GB2312" panose="02010609060101010101" pitchFamily="49" charset="-122"/>
              <a:ea typeface="楷体_GB2312" panose="02010609060101010101" pitchFamily="49" charset="-122"/>
            </a:endParaRPr>
          </a:p>
          <a:p>
            <a:pPr algn="dist">
              <a:lnSpc>
                <a:spcPct val="100000"/>
              </a:lnSpc>
            </a:pPr>
            <a:r>
              <a:rPr lang="zh-CN" altLang="en-US"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量化藏经阁</a:t>
            </a:r>
            <a:endParaRPr lang="en-US" altLang="zh-CN" sz="3810" b="1" dirty="0">
              <a:solidFill>
                <a:srgbClr val="05447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2B717B-EA64-49A4-A68C-F8003FEE4E7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472218" y="1756211"/>
            <a:ext cx="3288724" cy="3290162"/>
          </a:xfrm>
          <a:prstGeom prst="rect">
            <a:avLst/>
          </a:prstGeom>
        </p:spPr>
      </p:pic>
      <p:pic>
        <p:nvPicPr>
          <p:cNvPr id="2" name="图片 1">
            <a:extLst>
              <a:ext uri="{FF2B5EF4-FFF2-40B4-BE49-F238E27FC236}">
                <a16:creationId xmlns:a16="http://schemas.microsoft.com/office/drawing/2014/main" id="{D0A7C89B-7E1D-4ACA-B6DA-4DB90B237EAA}"/>
              </a:ext>
            </a:extLst>
          </p:cNvPr>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964" y="417494"/>
            <a:ext cx="1337855" cy="331980"/>
          </a:xfrm>
          <a:prstGeom prst="rect">
            <a:avLst/>
          </a:prstGeom>
          <a:noFill/>
          <a:ln w="9525">
            <a:noFill/>
            <a:miter lim="800000"/>
            <a:headEnd/>
            <a:tailEnd/>
          </a:ln>
        </p:spPr>
      </p:pic>
    </p:spTree>
    <p:extLst>
      <p:ext uri="{BB962C8B-B14F-4D97-AF65-F5344CB8AC3E}">
        <p14:creationId xmlns:p14="http://schemas.microsoft.com/office/powerpoint/2010/main" val="109123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2.png"/><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2.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71C332-8C96-4C3A-9B99-D63264DD7C7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a:extLst>
              <a:ext uri="{FF2B5EF4-FFF2-40B4-BE49-F238E27FC236}">
                <a16:creationId xmlns:a16="http://schemas.microsoft.com/office/drawing/2014/main" id="{30FFC114-B51B-46D7-A6CF-9A61B782EBAE}"/>
              </a:ext>
            </a:extLst>
          </p:cNvPr>
          <p:cNvSpPr/>
          <p:nvPr/>
        </p:nvSpPr>
        <p:spPr>
          <a:xfrm>
            <a:off x="547450" y="723676"/>
            <a:ext cx="11108967" cy="38099"/>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a:extLst>
              <a:ext uri="{FF2B5EF4-FFF2-40B4-BE49-F238E27FC236}">
                <a16:creationId xmlns:a16="http://schemas.microsoft.com/office/drawing/2014/main" id="{3100689A-4A9E-4D9A-9611-ED9B6BD05BC2}"/>
              </a:ext>
            </a:extLst>
          </p:cNvPr>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spTree>
    <p:extLst>
      <p:ext uri="{BB962C8B-B14F-4D97-AF65-F5344CB8AC3E}">
        <p14:creationId xmlns:p14="http://schemas.microsoft.com/office/powerpoint/2010/main" val="2310389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ctr" defTabSz="967710" rtl="0" eaLnBrk="1" latinLnBrk="0" hangingPunct="1">
        <a:spcBef>
          <a:spcPct val="0"/>
        </a:spcBef>
        <a:buNone/>
        <a:defRPr sz="4657" kern="1200">
          <a:solidFill>
            <a:schemeClr val="tx1"/>
          </a:solidFill>
          <a:latin typeface="+mj-lt"/>
          <a:ea typeface="+mj-ea"/>
          <a:cs typeface="+mj-cs"/>
        </a:defRPr>
      </a:lvl1pPr>
    </p:titleStyle>
    <p:bodyStyle>
      <a:lvl1pPr marL="362891" indent="-362891" algn="l" defTabSz="967710" rtl="0" eaLnBrk="1" latinLnBrk="0" hangingPunct="1">
        <a:spcBef>
          <a:spcPct val="20000"/>
        </a:spcBef>
        <a:buFont typeface="Arial" pitchFamily="34" charset="0"/>
        <a:buChar char="•"/>
        <a:defRPr sz="3387" kern="1200">
          <a:solidFill>
            <a:schemeClr val="tx1"/>
          </a:solidFill>
          <a:latin typeface="+mn-lt"/>
          <a:ea typeface="+mn-ea"/>
          <a:cs typeface="+mn-cs"/>
        </a:defRPr>
      </a:lvl1pPr>
      <a:lvl2pPr marL="786264" indent="-302409" algn="l" defTabSz="967710" rtl="0" eaLnBrk="1" latinLnBrk="0" hangingPunct="1">
        <a:spcBef>
          <a:spcPct val="20000"/>
        </a:spcBef>
        <a:buFont typeface="Arial" pitchFamily="34" charset="0"/>
        <a:buChar char="–"/>
        <a:defRPr sz="2963" kern="1200">
          <a:solidFill>
            <a:schemeClr val="tx1"/>
          </a:solidFill>
          <a:latin typeface="+mn-lt"/>
          <a:ea typeface="+mn-ea"/>
          <a:cs typeface="+mn-cs"/>
        </a:defRPr>
      </a:lvl2pPr>
      <a:lvl3pPr marL="1209637" indent="-241927" algn="l" defTabSz="967710" rtl="0" eaLnBrk="1" latinLnBrk="0" hangingPunct="1">
        <a:spcBef>
          <a:spcPct val="20000"/>
        </a:spcBef>
        <a:buFont typeface="Arial" pitchFamily="34" charset="0"/>
        <a:buChar char="•"/>
        <a:defRPr sz="2540" kern="1200">
          <a:solidFill>
            <a:schemeClr val="tx1"/>
          </a:solidFill>
          <a:latin typeface="+mn-lt"/>
          <a:ea typeface="+mn-ea"/>
          <a:cs typeface="+mn-cs"/>
        </a:defRPr>
      </a:lvl3pPr>
      <a:lvl4pPr marL="1693492"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4pPr>
      <a:lvl5pPr marL="217734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a:extLst>
              <a:ext uri="{FF2B5EF4-FFF2-40B4-BE49-F238E27FC236}">
                <a16:creationId xmlns:a16="http://schemas.microsoft.com/office/drawing/2014/main" id="{30FFC114-B51B-46D7-A6CF-9A61B782EBAE}"/>
              </a:ext>
            </a:extLst>
          </p:cNvPr>
          <p:cNvSpPr/>
          <p:nvPr/>
        </p:nvSpPr>
        <p:spPr>
          <a:xfrm>
            <a:off x="547450" y="723676"/>
            <a:ext cx="11108967" cy="38099"/>
          </a:xfrm>
          <a:prstGeom prst="rect">
            <a:avLst/>
          </a:prstGeom>
          <a:blipFill dpi="0" rotWithShape="1">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a:extLst>
              <a:ext uri="{FF2B5EF4-FFF2-40B4-BE49-F238E27FC236}">
                <a16:creationId xmlns:a16="http://schemas.microsoft.com/office/drawing/2014/main" id="{3100689A-4A9E-4D9A-9611-ED9B6BD05BC2}"/>
              </a:ext>
            </a:extLst>
          </p:cNvPr>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pic>
        <p:nvPicPr>
          <p:cNvPr id="8" name="图片 7">
            <a:extLst>
              <a:ext uri="{FF2B5EF4-FFF2-40B4-BE49-F238E27FC236}">
                <a16:creationId xmlns:a16="http://schemas.microsoft.com/office/drawing/2014/main" id="{3AD8EE4C-9C18-4CE0-8A35-E34A61ADC4F2}"/>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388403317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hf hdr="0" ftr="0" dt="0"/>
  <p:txStyles>
    <p:titleStyle>
      <a:lvl1pPr algn="ctr" defTabSz="967710" rtl="0" eaLnBrk="1" latinLnBrk="0" hangingPunct="1">
        <a:spcBef>
          <a:spcPct val="0"/>
        </a:spcBef>
        <a:buNone/>
        <a:defRPr sz="4657" kern="1200">
          <a:solidFill>
            <a:schemeClr val="tx1"/>
          </a:solidFill>
          <a:latin typeface="+mj-lt"/>
          <a:ea typeface="+mj-ea"/>
          <a:cs typeface="+mj-cs"/>
        </a:defRPr>
      </a:lvl1pPr>
    </p:titleStyle>
    <p:bodyStyle>
      <a:lvl1pPr marL="362891" indent="-362891" algn="l" defTabSz="967710" rtl="0" eaLnBrk="1" latinLnBrk="0" hangingPunct="1">
        <a:spcBef>
          <a:spcPct val="20000"/>
        </a:spcBef>
        <a:buFont typeface="Arial" pitchFamily="34" charset="0"/>
        <a:buChar char="•"/>
        <a:defRPr sz="3387" kern="1200">
          <a:solidFill>
            <a:schemeClr val="tx1"/>
          </a:solidFill>
          <a:latin typeface="+mn-lt"/>
          <a:ea typeface="+mn-ea"/>
          <a:cs typeface="+mn-cs"/>
        </a:defRPr>
      </a:lvl1pPr>
      <a:lvl2pPr marL="786264" indent="-302409" algn="l" defTabSz="967710" rtl="0" eaLnBrk="1" latinLnBrk="0" hangingPunct="1">
        <a:spcBef>
          <a:spcPct val="20000"/>
        </a:spcBef>
        <a:buFont typeface="Arial" pitchFamily="34" charset="0"/>
        <a:buChar char="–"/>
        <a:defRPr sz="2963" kern="1200">
          <a:solidFill>
            <a:schemeClr val="tx1"/>
          </a:solidFill>
          <a:latin typeface="+mn-lt"/>
          <a:ea typeface="+mn-ea"/>
          <a:cs typeface="+mn-cs"/>
        </a:defRPr>
      </a:lvl2pPr>
      <a:lvl3pPr marL="1209637" indent="-241927" algn="l" defTabSz="967710" rtl="0" eaLnBrk="1" latinLnBrk="0" hangingPunct="1">
        <a:spcBef>
          <a:spcPct val="20000"/>
        </a:spcBef>
        <a:buFont typeface="Arial" pitchFamily="34" charset="0"/>
        <a:buChar char="•"/>
        <a:defRPr sz="2540" kern="1200">
          <a:solidFill>
            <a:schemeClr val="tx1"/>
          </a:solidFill>
          <a:latin typeface="+mn-lt"/>
          <a:ea typeface="+mn-ea"/>
          <a:cs typeface="+mn-cs"/>
        </a:defRPr>
      </a:lvl3pPr>
      <a:lvl4pPr marL="1693492"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4pPr>
      <a:lvl5pPr marL="217734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71C332-8C96-4C3A-9B99-D63264DD7C78}"/>
              </a:ext>
            </a:extLst>
          </p:cNvPr>
          <p:cNvPicPr>
            <a:picLocks noChangeAspect="1"/>
          </p:cNvPicPr>
          <p:nvPr/>
        </p:nvPicPr>
        <p:blipFill rotWithShape="1">
          <a:blip r:embed="rId10">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a:extLst>
              <a:ext uri="{FF2B5EF4-FFF2-40B4-BE49-F238E27FC236}">
                <a16:creationId xmlns:a16="http://schemas.microsoft.com/office/drawing/2014/main" id="{30FFC114-B51B-46D7-A6CF-9A61B782EBAE}"/>
              </a:ext>
            </a:extLst>
          </p:cNvPr>
          <p:cNvSpPr/>
          <p:nvPr/>
        </p:nvSpPr>
        <p:spPr>
          <a:xfrm>
            <a:off x="547450" y="723676"/>
            <a:ext cx="11108967" cy="38099"/>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a:extLst>
              <a:ext uri="{FF2B5EF4-FFF2-40B4-BE49-F238E27FC236}">
                <a16:creationId xmlns:a16="http://schemas.microsoft.com/office/drawing/2014/main" id="{3100689A-4A9E-4D9A-9611-ED9B6BD05BC2}"/>
              </a:ext>
            </a:extLst>
          </p:cNvPr>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pic>
        <p:nvPicPr>
          <p:cNvPr id="9" name="图片 8">
            <a:extLst>
              <a:ext uri="{FF2B5EF4-FFF2-40B4-BE49-F238E27FC236}">
                <a16:creationId xmlns:a16="http://schemas.microsoft.com/office/drawing/2014/main" id="{392415FA-8652-46DB-86D8-8BAC4292BCF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25065279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hf hdr="0" ftr="0" dt="0"/>
  <p:txStyles>
    <p:titleStyle>
      <a:lvl1pPr algn="ctr" defTabSz="967710" rtl="0" eaLnBrk="1" latinLnBrk="0" hangingPunct="1">
        <a:spcBef>
          <a:spcPct val="0"/>
        </a:spcBef>
        <a:buNone/>
        <a:defRPr sz="4657" kern="1200">
          <a:solidFill>
            <a:schemeClr val="tx1"/>
          </a:solidFill>
          <a:latin typeface="+mj-lt"/>
          <a:ea typeface="+mj-ea"/>
          <a:cs typeface="+mj-cs"/>
        </a:defRPr>
      </a:lvl1pPr>
    </p:titleStyle>
    <p:bodyStyle>
      <a:lvl1pPr marL="362891" indent="-362891" algn="l" defTabSz="967710" rtl="0" eaLnBrk="1" latinLnBrk="0" hangingPunct="1">
        <a:spcBef>
          <a:spcPct val="20000"/>
        </a:spcBef>
        <a:buFont typeface="Arial" pitchFamily="34" charset="0"/>
        <a:buChar char="•"/>
        <a:defRPr sz="3387" kern="1200">
          <a:solidFill>
            <a:schemeClr val="tx1"/>
          </a:solidFill>
          <a:latin typeface="+mn-lt"/>
          <a:ea typeface="+mn-ea"/>
          <a:cs typeface="+mn-cs"/>
        </a:defRPr>
      </a:lvl1pPr>
      <a:lvl2pPr marL="786264" indent="-302409" algn="l" defTabSz="967710" rtl="0" eaLnBrk="1" latinLnBrk="0" hangingPunct="1">
        <a:spcBef>
          <a:spcPct val="20000"/>
        </a:spcBef>
        <a:buFont typeface="Arial" pitchFamily="34" charset="0"/>
        <a:buChar char="–"/>
        <a:defRPr sz="2963" kern="1200">
          <a:solidFill>
            <a:schemeClr val="tx1"/>
          </a:solidFill>
          <a:latin typeface="+mn-lt"/>
          <a:ea typeface="+mn-ea"/>
          <a:cs typeface="+mn-cs"/>
        </a:defRPr>
      </a:lvl2pPr>
      <a:lvl3pPr marL="1209637" indent="-241927" algn="l" defTabSz="967710" rtl="0" eaLnBrk="1" latinLnBrk="0" hangingPunct="1">
        <a:spcBef>
          <a:spcPct val="20000"/>
        </a:spcBef>
        <a:buFont typeface="Arial" pitchFamily="34" charset="0"/>
        <a:buChar char="•"/>
        <a:defRPr sz="2540" kern="1200">
          <a:solidFill>
            <a:schemeClr val="tx1"/>
          </a:solidFill>
          <a:latin typeface="+mn-lt"/>
          <a:ea typeface="+mn-ea"/>
          <a:cs typeface="+mn-cs"/>
        </a:defRPr>
      </a:lvl3pPr>
      <a:lvl4pPr marL="1693492"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4pPr>
      <a:lvl5pPr marL="217734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164871" y="6415831"/>
            <a:ext cx="3862260" cy="366253"/>
          </a:xfrm>
          <a:prstGeom prst="rect">
            <a:avLst/>
          </a:prstGeom>
        </p:spPr>
        <p:txBody>
          <a:bodyPr vert="horz" lIns="91440" tIns="45720" rIns="91440" bIns="45720" rtlCol="0" anchor="ctr"/>
          <a:lstStyle>
            <a:lvl1pPr algn="ctr">
              <a:defRPr sz="1270">
                <a:solidFill>
                  <a:schemeClr val="bg1"/>
                </a:solidFill>
              </a:defRPr>
            </a:lvl1pPr>
          </a:lstStyle>
          <a:p>
            <a:endParaRPr lang="zh-CN" altLang="en-US"/>
          </a:p>
        </p:txBody>
      </p:sp>
      <p:sp>
        <p:nvSpPr>
          <p:cNvPr id="3" name="灯片编号占位符 2"/>
          <p:cNvSpPr>
            <a:spLocks noGrp="1"/>
          </p:cNvSpPr>
          <p:nvPr>
            <p:ph type="sldNum" sz="quarter" idx="4"/>
          </p:nvPr>
        </p:nvSpPr>
        <p:spPr>
          <a:xfrm>
            <a:off x="10972414" y="6415831"/>
            <a:ext cx="633708" cy="366253"/>
          </a:xfrm>
          <a:prstGeom prst="rect">
            <a:avLst/>
          </a:prstGeom>
        </p:spPr>
        <p:txBody>
          <a:bodyPr vert="horz" lIns="91440" tIns="45720" rIns="91440" bIns="45720" rtlCol="0" anchor="ctr"/>
          <a:lstStyle>
            <a:lvl1pPr algn="r">
              <a:defRPr sz="1270">
                <a:solidFill>
                  <a:schemeClr val="tx1">
                    <a:lumMod val="75000"/>
                    <a:lumOff val="25000"/>
                  </a:schemeClr>
                </a:solidFill>
              </a:defRPr>
            </a:lvl1pPr>
          </a:lstStyle>
          <a:p>
            <a:fld id="{ED2ECB72-E29F-4947-B62C-166D7EFBAFFD}" type="slidenum">
              <a:rPr lang="zh-CN" altLang="en-US" smtClean="0"/>
              <a:t>‹#›</a:t>
            </a:fld>
            <a:endParaRPr lang="zh-CN" altLang="en-US"/>
          </a:p>
        </p:txBody>
      </p:sp>
      <p:sp>
        <p:nvSpPr>
          <p:cNvPr id="6" name="矩形 5">
            <a:extLst>
              <a:ext uri="{FF2B5EF4-FFF2-40B4-BE49-F238E27FC236}">
                <a16:creationId xmlns:a16="http://schemas.microsoft.com/office/drawing/2014/main" id="{30FFC114-B51B-46D7-A6CF-9A61B782EBAE}"/>
              </a:ext>
            </a:extLst>
          </p:cNvPr>
          <p:cNvSpPr/>
          <p:nvPr/>
        </p:nvSpPr>
        <p:spPr>
          <a:xfrm>
            <a:off x="547450" y="723676"/>
            <a:ext cx="11108967" cy="38099"/>
          </a:xfrm>
          <a:prstGeom prst="rect">
            <a:avLst/>
          </a:prstGeom>
          <a:blipFill dpi="0" rotWithShape="1">
            <a:blip r:embed="rId1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pic>
        <p:nvPicPr>
          <p:cNvPr id="7" name="图片 6">
            <a:extLst>
              <a:ext uri="{FF2B5EF4-FFF2-40B4-BE49-F238E27FC236}">
                <a16:creationId xmlns:a16="http://schemas.microsoft.com/office/drawing/2014/main" id="{3100689A-4A9E-4D9A-9611-ED9B6BD05BC2}"/>
              </a:ext>
            </a:extLst>
          </p:cNvPr>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18562" y="347708"/>
            <a:ext cx="1337855" cy="331980"/>
          </a:xfrm>
          <a:prstGeom prst="rect">
            <a:avLst/>
          </a:prstGeom>
          <a:noFill/>
          <a:ln w="9525">
            <a:noFill/>
            <a:miter lim="800000"/>
            <a:headEnd/>
            <a:tailEnd/>
          </a:ln>
        </p:spPr>
      </p:pic>
      <p:pic>
        <p:nvPicPr>
          <p:cNvPr id="8" name="图片 7">
            <a:extLst>
              <a:ext uri="{FF2B5EF4-FFF2-40B4-BE49-F238E27FC236}">
                <a16:creationId xmlns:a16="http://schemas.microsoft.com/office/drawing/2014/main" id="{3AD8EE4C-9C18-4CE0-8A35-E34A61ADC4F2}"/>
              </a:ext>
            </a:extLst>
          </p:cNvPr>
          <p:cNvPicPr>
            <a:picLocks noChangeAspect="1"/>
          </p:cNvPicPr>
          <p:nvPr/>
        </p:nvPicPr>
        <p:blipFill rotWithShape="1">
          <a:blip r:embed="rId13">
            <a:extLst>
              <a:ext uri="{28A0092B-C50C-407E-A947-70E740481C1C}">
                <a14:useLocalDpi xmlns:a14="http://schemas.microsoft.com/office/drawing/2010/main" val="0"/>
              </a:ext>
            </a:extLst>
          </a:blip>
          <a:srcRect t="95663" r="99"/>
          <a:stretch/>
        </p:blipFill>
        <p:spPr>
          <a:xfrm>
            <a:off x="0" y="6686547"/>
            <a:ext cx="12192000" cy="171453"/>
          </a:xfrm>
          <a:prstGeom prst="rect">
            <a:avLst/>
          </a:prstGeom>
        </p:spPr>
      </p:pic>
    </p:spTree>
    <p:extLst>
      <p:ext uri="{BB962C8B-B14F-4D97-AF65-F5344CB8AC3E}">
        <p14:creationId xmlns:p14="http://schemas.microsoft.com/office/powerpoint/2010/main" val="196060846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ctr" defTabSz="967710" rtl="0" eaLnBrk="1" latinLnBrk="0" hangingPunct="1">
        <a:spcBef>
          <a:spcPct val="0"/>
        </a:spcBef>
        <a:buNone/>
        <a:defRPr sz="4657" kern="1200">
          <a:solidFill>
            <a:schemeClr val="tx1"/>
          </a:solidFill>
          <a:latin typeface="+mj-lt"/>
          <a:ea typeface="+mj-ea"/>
          <a:cs typeface="+mj-cs"/>
        </a:defRPr>
      </a:lvl1pPr>
    </p:titleStyle>
    <p:bodyStyle>
      <a:lvl1pPr marL="362891" indent="-362891" algn="l" defTabSz="967710" rtl="0" eaLnBrk="1" latinLnBrk="0" hangingPunct="1">
        <a:spcBef>
          <a:spcPct val="20000"/>
        </a:spcBef>
        <a:buFont typeface="Arial" pitchFamily="34" charset="0"/>
        <a:buChar char="•"/>
        <a:defRPr sz="3387" kern="1200">
          <a:solidFill>
            <a:schemeClr val="tx1"/>
          </a:solidFill>
          <a:latin typeface="+mn-lt"/>
          <a:ea typeface="+mn-ea"/>
          <a:cs typeface="+mn-cs"/>
        </a:defRPr>
      </a:lvl1pPr>
      <a:lvl2pPr marL="786264" indent="-302409" algn="l" defTabSz="967710" rtl="0" eaLnBrk="1" latinLnBrk="0" hangingPunct="1">
        <a:spcBef>
          <a:spcPct val="20000"/>
        </a:spcBef>
        <a:buFont typeface="Arial" pitchFamily="34" charset="0"/>
        <a:buChar char="–"/>
        <a:defRPr sz="2963" kern="1200">
          <a:solidFill>
            <a:schemeClr val="tx1"/>
          </a:solidFill>
          <a:latin typeface="+mn-lt"/>
          <a:ea typeface="+mn-ea"/>
          <a:cs typeface="+mn-cs"/>
        </a:defRPr>
      </a:lvl2pPr>
      <a:lvl3pPr marL="1209637" indent="-241927" algn="l" defTabSz="967710" rtl="0" eaLnBrk="1" latinLnBrk="0" hangingPunct="1">
        <a:spcBef>
          <a:spcPct val="20000"/>
        </a:spcBef>
        <a:buFont typeface="Arial" pitchFamily="34" charset="0"/>
        <a:buChar char="•"/>
        <a:defRPr sz="2540" kern="1200">
          <a:solidFill>
            <a:schemeClr val="tx1"/>
          </a:solidFill>
          <a:latin typeface="+mn-lt"/>
          <a:ea typeface="+mn-ea"/>
          <a:cs typeface="+mn-cs"/>
        </a:defRPr>
      </a:lvl3pPr>
      <a:lvl4pPr marL="1693492"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4pPr>
      <a:lvl5pPr marL="217734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28.xml"/><Relationship Id="rId5" Type="http://schemas.openxmlformats.org/officeDocument/2006/relationships/image" Target="../media/image9.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chart" Target="../charts/char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11.png"/><Relationship Id="rId1" Type="http://schemas.openxmlformats.org/officeDocument/2006/relationships/slideLayout" Target="../slideLayouts/slideLayout28.xml"/><Relationship Id="rId4" Type="http://schemas.openxmlformats.org/officeDocument/2006/relationships/chart" Target="../charts/chart22.xml"/></Relationships>
</file>

<file path=ppt/slides/_rels/slide2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12.png"/><Relationship Id="rId1" Type="http://schemas.openxmlformats.org/officeDocument/2006/relationships/slideLayout" Target="../slideLayouts/slideLayout28.xml"/><Relationship Id="rId4" Type="http://schemas.openxmlformats.org/officeDocument/2006/relationships/chart" Target="../charts/char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chart" Target="../charts/chart26.xml"/><Relationship Id="rId4" Type="http://schemas.openxmlformats.org/officeDocument/2006/relationships/chart" Target="../charts/chart25.xml"/></Relationships>
</file>

<file path=ppt/slides/_rels/slide2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image" Target="../media/image14.png"/><Relationship Id="rId1" Type="http://schemas.openxmlformats.org/officeDocument/2006/relationships/slideLayout" Target="../slideLayouts/slideLayout28.xml"/><Relationship Id="rId4" Type="http://schemas.openxmlformats.org/officeDocument/2006/relationships/chart" Target="../charts/chart2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16.png"/><Relationship Id="rId1" Type="http://schemas.openxmlformats.org/officeDocument/2006/relationships/slideLayout" Target="../slideLayouts/slideLayout28.xml"/><Relationship Id="rId4" Type="http://schemas.openxmlformats.org/officeDocument/2006/relationships/chart" Target="../charts/chart30.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image" Target="../media/image17.png"/><Relationship Id="rId1" Type="http://schemas.openxmlformats.org/officeDocument/2006/relationships/slideLayout" Target="../slideLayouts/slideLayout28.xml"/><Relationship Id="rId4" Type="http://schemas.openxmlformats.org/officeDocument/2006/relationships/chart" Target="../charts/chart32.xml"/></Relationships>
</file>

<file path=ppt/slides/_rels/slide3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chart" Target="../charts/char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chart" Target="../charts/char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chart" Target="../charts/chart41.xml"/></Relationships>
</file>

<file path=ppt/slides/_rels/slide42.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chart" Target="../charts/char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B4CD0D35-7C42-4A3F-9757-21C7ACFDB7A3}"/>
              </a:ext>
            </a:extLst>
          </p:cNvPr>
          <p:cNvGrpSpPr/>
          <p:nvPr/>
        </p:nvGrpSpPr>
        <p:grpSpPr>
          <a:xfrm>
            <a:off x="-794327" y="4626754"/>
            <a:ext cx="13762178" cy="1240937"/>
            <a:chOff x="-785089" y="4719113"/>
            <a:chExt cx="13762178" cy="1240937"/>
          </a:xfrm>
        </p:grpSpPr>
        <p:sp>
          <p:nvSpPr>
            <p:cNvPr id="5" name="平行四边形 4">
              <a:extLst>
                <a:ext uri="{FF2B5EF4-FFF2-40B4-BE49-F238E27FC236}">
                  <a16:creationId xmlns:a16="http://schemas.microsoft.com/office/drawing/2014/main" id="{90560E37-AF71-463F-93FB-763F91343786}"/>
                </a:ext>
              </a:extLst>
            </p:cNvPr>
            <p:cNvSpPr/>
            <p:nvPr/>
          </p:nvSpPr>
          <p:spPr>
            <a:xfrm>
              <a:off x="-785089" y="4719113"/>
              <a:ext cx="3740174" cy="1240937"/>
            </a:xfrm>
            <a:prstGeom prst="parallelogram">
              <a:avLst>
                <a:gd name="adj" fmla="val 55517"/>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198BABB5-DC1D-4FCD-8D5C-B5243D9E1A3D}"/>
                </a:ext>
              </a:extLst>
            </p:cNvPr>
            <p:cNvSpPr/>
            <p:nvPr/>
          </p:nvSpPr>
          <p:spPr>
            <a:xfrm>
              <a:off x="9255391" y="4719113"/>
              <a:ext cx="3721698" cy="1240937"/>
            </a:xfrm>
            <a:prstGeom prst="parallelogram">
              <a:avLst>
                <a:gd name="adj" fmla="val 55517"/>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8F769566-713E-43FD-8B27-DAA2C41428D8}"/>
                </a:ext>
              </a:extLst>
            </p:cNvPr>
            <p:cNvSpPr/>
            <p:nvPr/>
          </p:nvSpPr>
          <p:spPr>
            <a:xfrm>
              <a:off x="2251362" y="4719113"/>
              <a:ext cx="7689275" cy="1240937"/>
            </a:xfrm>
            <a:prstGeom prst="parallelogram">
              <a:avLst>
                <a:gd name="adj" fmla="val 5551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113F7DC2-A50A-4FE9-B4D8-E6E4C0CAC5BC}"/>
              </a:ext>
            </a:extLst>
          </p:cNvPr>
          <p:cNvSpPr>
            <a:spLocks noGrp="1"/>
          </p:cNvSpPr>
          <p:nvPr>
            <p:ph type="title"/>
          </p:nvPr>
        </p:nvSpPr>
        <p:spPr/>
        <p:txBody>
          <a:bodyPr/>
          <a:lstStyle/>
          <a:p>
            <a:r>
              <a:rPr lang="zh-CN" altLang="en-US" sz="2000" b="1">
                <a:latin typeface="楷体_GB2312" panose="02010609060101010101" pitchFamily="49" charset="-122"/>
              </a:rPr>
              <a:t> 主动量化选股系列之</a:t>
            </a:r>
            <a:r>
              <a:rPr lang="en-US" altLang="zh-CN" sz="2000" b="1">
                <a:latin typeface="楷体_GB2312" panose="02010609060101010101" pitchFamily="49" charset="-122"/>
              </a:rPr>
              <a:t>——</a:t>
            </a:r>
            <a:endParaRPr lang="zh-CN" altLang="en-US">
              <a:latin typeface="楷体_GB2312" panose="02010609060101010101" pitchFamily="49" charset="-122"/>
            </a:endParaRPr>
          </a:p>
        </p:txBody>
      </p:sp>
      <p:sp>
        <p:nvSpPr>
          <p:cNvPr id="3" name="副标题 2">
            <a:extLst>
              <a:ext uri="{FF2B5EF4-FFF2-40B4-BE49-F238E27FC236}">
                <a16:creationId xmlns:a16="http://schemas.microsoft.com/office/drawing/2014/main" id="{F59AAAF3-2772-4986-83C4-2A7844056A87}"/>
              </a:ext>
            </a:extLst>
          </p:cNvPr>
          <p:cNvSpPr>
            <a:spLocks noGrp="1"/>
          </p:cNvSpPr>
          <p:nvPr>
            <p:ph type="subTitle" idx="1"/>
          </p:nvPr>
        </p:nvSpPr>
        <p:spPr>
          <a:effectLst>
            <a:outerShdw blurRad="50800" dist="38100" dir="2700000" algn="tl" rotWithShape="0">
              <a:prstClr val="black">
                <a:alpha val="40000"/>
              </a:prstClr>
            </a:outerShdw>
          </a:effectLst>
        </p:spPr>
        <p:txBody>
          <a:bodyPr/>
          <a:lstStyle/>
          <a:p>
            <a:r>
              <a:rPr lang="zh-CN" altLang="en-US">
                <a:solidFill>
                  <a:schemeClr val="tx2"/>
                </a:solidFill>
                <a:latin typeface="楷体_GB2312" panose="02010609060101010101" pitchFamily="49" charset="-122"/>
              </a:rPr>
              <a:t>超预期投资全攻略</a:t>
            </a:r>
            <a:endParaRPr lang="zh-CN" altLang="en-US">
              <a:latin typeface="楷体_GB2312" panose="02010609060101010101" pitchFamily="49" charset="-122"/>
            </a:endParaRPr>
          </a:p>
        </p:txBody>
      </p:sp>
      <p:sp>
        <p:nvSpPr>
          <p:cNvPr id="4" name="内容占位符 3">
            <a:extLst>
              <a:ext uri="{FF2B5EF4-FFF2-40B4-BE49-F238E27FC236}">
                <a16:creationId xmlns:a16="http://schemas.microsoft.com/office/drawing/2014/main" id="{CBC40F6A-9415-43CD-8222-A78629904CC6}"/>
              </a:ext>
            </a:extLst>
          </p:cNvPr>
          <p:cNvSpPr>
            <a:spLocks noGrp="1"/>
          </p:cNvSpPr>
          <p:nvPr>
            <p:ph sz="quarter" idx="12"/>
          </p:nvPr>
        </p:nvSpPr>
        <p:spPr/>
        <p:txBody>
          <a:bodyPr/>
          <a:lstStyle/>
          <a:p>
            <a:r>
              <a:rPr lang="zh-CN" altLang="en-US" sz="1600">
                <a:latin typeface="楷体_GB2312" panose="02010609060101010101" pitchFamily="49" charset="-122"/>
              </a:rPr>
              <a:t>国信证券金工团队 </a:t>
            </a:r>
          </a:p>
        </p:txBody>
      </p:sp>
    </p:spTree>
    <p:extLst>
      <p:ext uri="{BB962C8B-B14F-4D97-AF65-F5344CB8AC3E}">
        <p14:creationId xmlns:p14="http://schemas.microsoft.com/office/powerpoint/2010/main" val="394633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10</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文本摘要超预期</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当分析师认为上市公司业绩超预期时，分析师不一定都会写在研报标题中，也可能会写在研报的摘要中</a:t>
            </a:r>
            <a:endParaRPr lang="en-US" altLang="zh-CN"/>
          </a:p>
          <a:p>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pPr marL="0" indent="0">
              <a:buNone/>
            </a:pPr>
            <a:endParaRPr lang="en-US" altLang="zh-CN" sz="1800"/>
          </a:p>
          <a:p>
            <a:r>
              <a:rPr lang="zh-CN" altLang="en-US"/>
              <a:t>如果能提前</a:t>
            </a:r>
            <a:r>
              <a:rPr lang="en-US" altLang="zh-CN"/>
              <a:t>60</a:t>
            </a:r>
            <a:r>
              <a:rPr lang="zh-CN" altLang="en-US"/>
              <a:t>个交易日预知会有分析师撰写研报摘要“业绩超预期”，那么平均将获得</a:t>
            </a:r>
            <a:r>
              <a:rPr lang="en-US" altLang="zh-CN"/>
              <a:t>8.8%</a:t>
            </a:r>
            <a:r>
              <a:rPr lang="zh-CN" altLang="en-US"/>
              <a:t>的超额收益</a:t>
            </a:r>
            <a:endParaRPr lang="en-US" altLang="zh-CN"/>
          </a:p>
          <a:p>
            <a:r>
              <a:rPr lang="zh-CN" altLang="en-US"/>
              <a:t>如果在有分析师撰写研报摘要“业绩超预期”后买入，持有</a:t>
            </a:r>
            <a:r>
              <a:rPr lang="en-US" altLang="zh-CN"/>
              <a:t>60</a:t>
            </a:r>
            <a:r>
              <a:rPr lang="zh-CN" altLang="en-US"/>
              <a:t>个交易日平均能够获得</a:t>
            </a:r>
            <a:r>
              <a:rPr lang="en-US" altLang="zh-CN"/>
              <a:t>4.5%</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6249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雪榕生物盈余公告与文本摘要超预期</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6280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摘要超预期事件前后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13" name="图表 12">
            <a:extLst>
              <a:ext uri="{FF2B5EF4-FFF2-40B4-BE49-F238E27FC236}">
                <a16:creationId xmlns:a16="http://schemas.microsoft.com/office/drawing/2014/main" id="{24249053-97CD-4CF5-9050-575BBF9C6F6B}"/>
              </a:ext>
            </a:extLst>
          </p:cNvPr>
          <p:cNvGraphicFramePr>
            <a:graphicFrameLocks/>
          </p:cNvGraphicFramePr>
          <p:nvPr>
            <p:extLst>
              <p:ext uri="{D42A27DB-BD31-4B8C-83A1-F6EECF244321}">
                <p14:modId xmlns:p14="http://schemas.microsoft.com/office/powerpoint/2010/main" val="2301684194"/>
              </p:ext>
            </p:extLst>
          </p:nvPr>
        </p:nvGraphicFramePr>
        <p:xfrm>
          <a:off x="599030" y="1810760"/>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AF4C4E6A-B96C-49AE-B924-B86D0F2952E6}"/>
              </a:ext>
            </a:extLst>
          </p:cNvPr>
          <p:cNvGraphicFramePr>
            <a:graphicFrameLocks/>
          </p:cNvGraphicFramePr>
          <p:nvPr>
            <p:extLst>
              <p:ext uri="{D42A27DB-BD31-4B8C-83A1-F6EECF244321}">
                <p14:modId xmlns:p14="http://schemas.microsoft.com/office/powerpoint/2010/main" val="3107308520"/>
              </p:ext>
            </p:extLst>
          </p:nvPr>
        </p:nvGraphicFramePr>
        <p:xfrm>
          <a:off x="6146800" y="1810760"/>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927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AA179C-E16C-4DAD-8F17-9591DFA3807B}"/>
              </a:ext>
            </a:extLst>
          </p:cNvPr>
          <p:cNvSpPr>
            <a:spLocks noGrp="1"/>
          </p:cNvSpPr>
          <p:nvPr>
            <p:ph type="sldNum" sz="quarter" idx="11"/>
          </p:nvPr>
        </p:nvSpPr>
        <p:spPr/>
        <p:txBody>
          <a:bodyPr/>
          <a:lstStyle/>
          <a:p>
            <a:fld id="{ED2ECB72-E29F-4947-B62C-166D7EFBAFFD}" type="slidenum">
              <a:rPr lang="zh-CN" altLang="en-US" smtClean="0"/>
              <a:t>11</a:t>
            </a:fld>
            <a:endParaRPr lang="zh-CN" altLang="en-US"/>
          </a:p>
        </p:txBody>
      </p:sp>
      <p:sp>
        <p:nvSpPr>
          <p:cNvPr id="3" name="标题 2">
            <a:extLst>
              <a:ext uri="{FF2B5EF4-FFF2-40B4-BE49-F238E27FC236}">
                <a16:creationId xmlns:a16="http://schemas.microsoft.com/office/drawing/2014/main" id="{EB597FA5-808B-450E-9B91-07366975EFEC}"/>
              </a:ext>
            </a:extLst>
          </p:cNvPr>
          <p:cNvSpPr>
            <a:spLocks noGrp="1"/>
          </p:cNvSpPr>
          <p:nvPr>
            <p:ph type="title"/>
          </p:nvPr>
        </p:nvSpPr>
        <p:spPr/>
        <p:txBody>
          <a:bodyPr/>
          <a:lstStyle/>
          <a:p>
            <a:r>
              <a:rPr lang="zh-CN" altLang="en-US"/>
              <a:t>超预期分析框架</a:t>
            </a:r>
          </a:p>
        </p:txBody>
      </p:sp>
      <p:sp>
        <p:nvSpPr>
          <p:cNvPr id="4" name="内容占位符 3">
            <a:extLst>
              <a:ext uri="{FF2B5EF4-FFF2-40B4-BE49-F238E27FC236}">
                <a16:creationId xmlns:a16="http://schemas.microsoft.com/office/drawing/2014/main" id="{8CC61B36-4557-4037-A9C6-9CDE93CFDB31}"/>
              </a:ext>
            </a:extLst>
          </p:cNvPr>
          <p:cNvSpPr>
            <a:spLocks noGrp="1"/>
          </p:cNvSpPr>
          <p:nvPr>
            <p:ph sz="quarter" idx="12"/>
          </p:nvPr>
        </p:nvSpPr>
        <p:spPr/>
        <p:txBody>
          <a:bodyPr/>
          <a:lstStyle/>
          <a:p>
            <a:r>
              <a:rPr lang="zh-CN" altLang="en-US"/>
              <a:t>如果上市公司盈余公告披露后的最新盈利和基本面情况超过盈余公告披露前的预期值，那么就发生了超预期</a:t>
            </a:r>
            <a:endParaRPr lang="en-US" altLang="zh-CN"/>
          </a:p>
          <a:p>
            <a:r>
              <a:rPr lang="zh-CN" altLang="en-US"/>
              <a:t>我们可以根据最新值和历史预期值的来源，将超预期分解为下图中三种类型</a:t>
            </a:r>
          </a:p>
        </p:txBody>
      </p:sp>
      <p:grpSp>
        <p:nvGrpSpPr>
          <p:cNvPr id="25" name="组合 24">
            <a:extLst>
              <a:ext uri="{FF2B5EF4-FFF2-40B4-BE49-F238E27FC236}">
                <a16:creationId xmlns:a16="http://schemas.microsoft.com/office/drawing/2014/main" id="{6D0073D8-B607-45A3-97A4-31C0A5CC39A0}"/>
              </a:ext>
            </a:extLst>
          </p:cNvPr>
          <p:cNvGrpSpPr/>
          <p:nvPr/>
        </p:nvGrpSpPr>
        <p:grpSpPr>
          <a:xfrm>
            <a:off x="7243350" y="2372195"/>
            <a:ext cx="3634248" cy="338554"/>
            <a:chOff x="8645431" y="2387435"/>
            <a:chExt cx="3634248" cy="338554"/>
          </a:xfrm>
        </p:grpSpPr>
        <p:sp>
          <p:nvSpPr>
            <p:cNvPr id="26" name="文本框 25">
              <a:extLst>
                <a:ext uri="{FF2B5EF4-FFF2-40B4-BE49-F238E27FC236}">
                  <a16:creationId xmlns:a16="http://schemas.microsoft.com/office/drawing/2014/main" id="{8A8435D6-091F-4547-8561-3B7B5F552989}"/>
                </a:ext>
              </a:extLst>
            </p:cNvPr>
            <p:cNvSpPr txBox="1"/>
            <p:nvPr/>
          </p:nvSpPr>
          <p:spPr>
            <a:xfrm>
              <a:off x="8887404" y="2387435"/>
              <a:ext cx="3392275" cy="338554"/>
            </a:xfrm>
            <a:prstGeom prst="rect">
              <a:avLst/>
            </a:prstGeom>
            <a:noFill/>
          </p:spPr>
          <p:txBody>
            <a:bodyPr wrap="none" rtlCol="0">
              <a:spAutoFit/>
            </a:bodyPr>
            <a:lstStyle/>
            <a:p>
              <a:r>
                <a:rPr lang="zh-CN" altLang="en-US" sz="1600" b="1">
                  <a:latin typeface="楷体" panose="02010609060101010101" pitchFamily="49" charset="-122"/>
                  <a:ea typeface="楷体" panose="02010609060101010101" pitchFamily="49" charset="-122"/>
                </a:rPr>
                <a:t>最新基本面信息 </a:t>
              </a:r>
              <a:r>
                <a:rPr lang="en-US" altLang="zh-CN" sz="1600" b="1">
                  <a:latin typeface="楷体" panose="02010609060101010101" pitchFamily="49" charset="-122"/>
                  <a:ea typeface="楷体" panose="02010609060101010101" pitchFamily="49" charset="-122"/>
                </a:rPr>
                <a:t>&gt; </a:t>
              </a:r>
              <a:r>
                <a:rPr lang="zh-CN" altLang="en-US" sz="1600" b="1">
                  <a:latin typeface="楷体" panose="02010609060101010101" pitchFamily="49" charset="-122"/>
                  <a:ea typeface="楷体" panose="02010609060101010101" pitchFamily="49" charset="-122"/>
                </a:rPr>
                <a:t>分析师历史预期</a:t>
              </a:r>
            </a:p>
          </p:txBody>
        </p:sp>
        <p:sp>
          <p:nvSpPr>
            <p:cNvPr id="27" name="椭圆 26">
              <a:extLst>
                <a:ext uri="{FF2B5EF4-FFF2-40B4-BE49-F238E27FC236}">
                  <a16:creationId xmlns:a16="http://schemas.microsoft.com/office/drawing/2014/main" id="{C72CB00C-36AF-4AA6-8647-FB10B78F6D91}"/>
                </a:ext>
              </a:extLst>
            </p:cNvPr>
            <p:cNvSpPr/>
            <p:nvPr/>
          </p:nvSpPr>
          <p:spPr>
            <a:xfrm>
              <a:off x="8645431" y="2468103"/>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accent1"/>
                  </a:solidFill>
                  <a:latin typeface="Arial" panose="020B0604020202020204" pitchFamily="34" charset="0"/>
                  <a:cs typeface="Arial" panose="020B0604020202020204" pitchFamily="34" charset="0"/>
                </a:rPr>
                <a:t>2</a:t>
              </a:r>
              <a:endParaRPr lang="zh-CN" altLang="en-US" sz="1200" b="1">
                <a:solidFill>
                  <a:schemeClr val="accent1"/>
                </a:solidFill>
                <a:latin typeface="Arial" panose="020B0604020202020204" pitchFamily="34" charset="0"/>
                <a:cs typeface="Arial" panose="020B0604020202020204" pitchFamily="34" charset="0"/>
              </a:endParaRPr>
            </a:p>
          </p:txBody>
        </p:sp>
      </p:grpSp>
      <p:sp>
        <p:nvSpPr>
          <p:cNvPr id="43" name="文本框 42">
            <a:extLst>
              <a:ext uri="{FF2B5EF4-FFF2-40B4-BE49-F238E27FC236}">
                <a16:creationId xmlns:a16="http://schemas.microsoft.com/office/drawing/2014/main" id="{20B46DC1-B514-45B4-9B63-7D6E96B2F723}"/>
              </a:ext>
            </a:extLst>
          </p:cNvPr>
          <p:cNvSpPr txBox="1"/>
          <p:nvPr/>
        </p:nvSpPr>
        <p:spPr>
          <a:xfrm>
            <a:off x="7178323" y="2736005"/>
            <a:ext cx="3639877" cy="26199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当上市公司披露盈余公告后，其实际披露的盈利比公告前分析师预测的盈利更高</a:t>
            </a:r>
            <a:endParaRPr lang="en-US" altLang="zh-CN" sz="1600">
              <a:latin typeface="楷体_GB2312" panose="02010609060101010101" pitchFamily="49" charset="-122"/>
              <a:ea typeface="楷体_GB2312" panose="02010609060101010101" pitchFamily="49" charset="-122"/>
            </a:endParaRPr>
          </a:p>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典型代表是业绩预告</a:t>
            </a:r>
            <a:r>
              <a:rPr lang="en-US" altLang="zh-CN" sz="1600">
                <a:latin typeface="楷体_GB2312" panose="02010609060101010101" pitchFamily="49" charset="-122"/>
                <a:ea typeface="楷体_GB2312" panose="02010609060101010101" pitchFamily="49" charset="-122"/>
              </a:rPr>
              <a:t>/</a:t>
            </a:r>
            <a:r>
              <a:rPr lang="zh-CN" altLang="en-US" sz="1600">
                <a:latin typeface="楷体_GB2312" panose="02010609060101010101" pitchFamily="49" charset="-122"/>
                <a:ea typeface="楷体_GB2312" panose="02010609060101010101" pitchFamily="49" charset="-122"/>
              </a:rPr>
              <a:t>财报的净利润或同比增速超分析师一致预期的净利润或同比增速等事件及其衍生的各种选股因子</a:t>
            </a:r>
          </a:p>
        </p:txBody>
      </p:sp>
      <p:grpSp>
        <p:nvGrpSpPr>
          <p:cNvPr id="34" name="组合 33">
            <a:extLst>
              <a:ext uri="{FF2B5EF4-FFF2-40B4-BE49-F238E27FC236}">
                <a16:creationId xmlns:a16="http://schemas.microsoft.com/office/drawing/2014/main" id="{15FA1BD3-6FC2-4E59-80F9-8FAFF1463A62}"/>
              </a:ext>
            </a:extLst>
          </p:cNvPr>
          <p:cNvGrpSpPr/>
          <p:nvPr/>
        </p:nvGrpSpPr>
        <p:grpSpPr>
          <a:xfrm>
            <a:off x="1399611" y="1798320"/>
            <a:ext cx="5071719" cy="3933825"/>
            <a:chOff x="1552011" y="1879600"/>
            <a:chExt cx="5071719" cy="3933825"/>
          </a:xfrm>
        </p:grpSpPr>
        <p:grpSp>
          <p:nvGrpSpPr>
            <p:cNvPr id="35" name="组合 34">
              <a:extLst>
                <a:ext uri="{FF2B5EF4-FFF2-40B4-BE49-F238E27FC236}">
                  <a16:creationId xmlns:a16="http://schemas.microsoft.com/office/drawing/2014/main" id="{903179A6-4DD0-4076-A7A2-B3384CBB0F93}"/>
                </a:ext>
              </a:extLst>
            </p:cNvPr>
            <p:cNvGrpSpPr/>
            <p:nvPr/>
          </p:nvGrpSpPr>
          <p:grpSpPr>
            <a:xfrm>
              <a:off x="4106162" y="1879600"/>
              <a:ext cx="1005403" cy="3933825"/>
              <a:chOff x="5542002" y="1209675"/>
              <a:chExt cx="1005403" cy="4229100"/>
            </a:xfrm>
          </p:grpSpPr>
          <p:cxnSp>
            <p:nvCxnSpPr>
              <p:cNvPr id="61" name="直接连接符 60">
                <a:extLst>
                  <a:ext uri="{FF2B5EF4-FFF2-40B4-BE49-F238E27FC236}">
                    <a16:creationId xmlns:a16="http://schemas.microsoft.com/office/drawing/2014/main" id="{3830812C-5778-44A6-9D16-CF448D2B0AA4}"/>
                  </a:ext>
                </a:extLst>
              </p:cNvPr>
              <p:cNvCxnSpPr/>
              <p:nvPr/>
            </p:nvCxnSpPr>
            <p:spPr>
              <a:xfrm>
                <a:off x="6096000" y="1724025"/>
                <a:ext cx="0" cy="371475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952D9B32-589F-4DB6-9B8C-B6E9F6CB7BA6}"/>
                  </a:ext>
                </a:extLst>
              </p:cNvPr>
              <p:cNvSpPr txBox="1"/>
              <p:nvPr/>
            </p:nvSpPr>
            <p:spPr>
              <a:xfrm>
                <a:off x="5542002" y="1209675"/>
                <a:ext cx="1005403" cy="363966"/>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盈余公告</a:t>
                </a:r>
              </a:p>
            </p:txBody>
          </p:sp>
        </p:grpSp>
        <p:sp>
          <p:nvSpPr>
            <p:cNvPr id="36" name="文本框 35">
              <a:extLst>
                <a:ext uri="{FF2B5EF4-FFF2-40B4-BE49-F238E27FC236}">
                  <a16:creationId xmlns:a16="http://schemas.microsoft.com/office/drawing/2014/main" id="{7E9942C6-CCDA-4E05-81EB-9C158F5DE1DA}"/>
                </a:ext>
              </a:extLst>
            </p:cNvPr>
            <p:cNvSpPr txBox="1"/>
            <p:nvPr/>
          </p:nvSpPr>
          <p:spPr>
            <a:xfrm>
              <a:off x="2656677" y="2173372"/>
              <a:ext cx="1005403"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历史预期</a:t>
              </a:r>
            </a:p>
          </p:txBody>
        </p:sp>
        <p:sp>
          <p:nvSpPr>
            <p:cNvPr id="42" name="îšľïḋe">
              <a:extLst>
                <a:ext uri="{FF2B5EF4-FFF2-40B4-BE49-F238E27FC236}">
                  <a16:creationId xmlns:a16="http://schemas.microsoft.com/office/drawing/2014/main" id="{02ED392F-54A5-4A7D-A557-8CC5640F09C8}"/>
                </a:ext>
              </a:extLst>
            </p:cNvPr>
            <p:cNvSpPr/>
            <p:nvPr/>
          </p:nvSpPr>
          <p:spPr>
            <a:xfrm>
              <a:off x="2706114" y="4559698"/>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4" name="îšľïḋe">
              <a:extLst>
                <a:ext uri="{FF2B5EF4-FFF2-40B4-BE49-F238E27FC236}">
                  <a16:creationId xmlns:a16="http://schemas.microsoft.com/office/drawing/2014/main" id="{4920E4E1-5C6B-4798-9A1B-EA5F345A0FE9}"/>
                </a:ext>
              </a:extLst>
            </p:cNvPr>
            <p:cNvSpPr/>
            <p:nvPr/>
          </p:nvSpPr>
          <p:spPr>
            <a:xfrm>
              <a:off x="2706114" y="2708275"/>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5" name="文本框 44">
              <a:extLst>
                <a:ext uri="{FF2B5EF4-FFF2-40B4-BE49-F238E27FC236}">
                  <a16:creationId xmlns:a16="http://schemas.microsoft.com/office/drawing/2014/main" id="{81F7D428-F5AE-4805-B7E9-F3515CFDF48E}"/>
                </a:ext>
              </a:extLst>
            </p:cNvPr>
            <p:cNvSpPr txBox="1"/>
            <p:nvPr/>
          </p:nvSpPr>
          <p:spPr>
            <a:xfrm>
              <a:off x="1552012" y="3051336"/>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分析师</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46" name="文本框 45">
              <a:extLst>
                <a:ext uri="{FF2B5EF4-FFF2-40B4-BE49-F238E27FC236}">
                  <a16:creationId xmlns:a16="http://schemas.microsoft.com/office/drawing/2014/main" id="{9D2C509E-4BC1-4B26-AED8-475E49C05B39}"/>
                </a:ext>
              </a:extLst>
            </p:cNvPr>
            <p:cNvSpPr txBox="1"/>
            <p:nvPr/>
          </p:nvSpPr>
          <p:spPr>
            <a:xfrm>
              <a:off x="1552011" y="4902760"/>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基本面</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47" name="文本框 46">
              <a:extLst>
                <a:ext uri="{FF2B5EF4-FFF2-40B4-BE49-F238E27FC236}">
                  <a16:creationId xmlns:a16="http://schemas.microsoft.com/office/drawing/2014/main" id="{61ED97A1-99D5-4A05-9203-7C5FCA2393B4}"/>
                </a:ext>
              </a:extLst>
            </p:cNvPr>
            <p:cNvSpPr txBox="1"/>
            <p:nvPr/>
          </p:nvSpPr>
          <p:spPr>
            <a:xfrm>
              <a:off x="5760133" y="2173372"/>
              <a:ext cx="595035"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最新</a:t>
              </a:r>
            </a:p>
          </p:txBody>
        </p:sp>
        <p:sp>
          <p:nvSpPr>
            <p:cNvPr id="48" name="îšľïḋe">
              <a:extLst>
                <a:ext uri="{FF2B5EF4-FFF2-40B4-BE49-F238E27FC236}">
                  <a16:creationId xmlns:a16="http://schemas.microsoft.com/office/drawing/2014/main" id="{58CF3CAD-A3A7-40B0-8C5D-17BBC3883C71}"/>
                </a:ext>
              </a:extLst>
            </p:cNvPr>
            <p:cNvSpPr/>
            <p:nvPr/>
          </p:nvSpPr>
          <p:spPr>
            <a:xfrm>
              <a:off x="5568270" y="4559698"/>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9" name="îšľïḋe">
              <a:extLst>
                <a:ext uri="{FF2B5EF4-FFF2-40B4-BE49-F238E27FC236}">
                  <a16:creationId xmlns:a16="http://schemas.microsoft.com/office/drawing/2014/main" id="{1481A4C9-2C9E-4008-AA88-30C1432E69E6}"/>
                </a:ext>
              </a:extLst>
            </p:cNvPr>
            <p:cNvSpPr/>
            <p:nvPr/>
          </p:nvSpPr>
          <p:spPr>
            <a:xfrm>
              <a:off x="5568270" y="2708275"/>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grpSp>
          <p:nvGrpSpPr>
            <p:cNvPr id="50" name="组合 49">
              <a:extLst>
                <a:ext uri="{FF2B5EF4-FFF2-40B4-BE49-F238E27FC236}">
                  <a16:creationId xmlns:a16="http://schemas.microsoft.com/office/drawing/2014/main" id="{2E502D66-DCE1-48FF-861C-687BCA5DF193}"/>
                </a:ext>
              </a:extLst>
            </p:cNvPr>
            <p:cNvGrpSpPr/>
            <p:nvPr/>
          </p:nvGrpSpPr>
          <p:grpSpPr>
            <a:xfrm rot="10800000">
              <a:off x="4142820" y="3083763"/>
              <a:ext cx="1085349" cy="2150304"/>
              <a:chOff x="5635071" y="2556713"/>
              <a:chExt cx="1085349" cy="2150304"/>
            </a:xfrm>
          </p:grpSpPr>
          <p:sp>
            <p:nvSpPr>
              <p:cNvPr id="58" name="í$ľíďê">
                <a:extLst>
                  <a:ext uri="{FF2B5EF4-FFF2-40B4-BE49-F238E27FC236}">
                    <a16:creationId xmlns:a16="http://schemas.microsoft.com/office/drawing/2014/main" id="{F40CFAC1-83F4-4E22-AB5F-685B461CCA00}"/>
                  </a:ext>
                </a:extLst>
              </p:cNvPr>
              <p:cNvSpPr/>
              <p:nvPr/>
            </p:nvSpPr>
            <p:spPr bwMode="auto">
              <a:xfrm rot="10800000">
                <a:off x="5635071" y="2556713"/>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59" name="í$ľíďê">
                <a:extLst>
                  <a:ext uri="{FF2B5EF4-FFF2-40B4-BE49-F238E27FC236}">
                    <a16:creationId xmlns:a16="http://schemas.microsoft.com/office/drawing/2014/main" id="{C77CB29C-8532-4545-92A2-31A20F1EA5A8}"/>
                  </a:ext>
                </a:extLst>
              </p:cNvPr>
              <p:cNvSpPr/>
              <p:nvPr/>
            </p:nvSpPr>
            <p:spPr bwMode="auto">
              <a:xfrm rot="10800000">
                <a:off x="5635071" y="4413734"/>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60" name="í$ľíďê">
                <a:extLst>
                  <a:ext uri="{FF2B5EF4-FFF2-40B4-BE49-F238E27FC236}">
                    <a16:creationId xmlns:a16="http://schemas.microsoft.com/office/drawing/2014/main" id="{A031C2A5-F6ED-4F9F-93F7-F2813D99F554}"/>
                  </a:ext>
                </a:extLst>
              </p:cNvPr>
              <p:cNvSpPr/>
              <p:nvPr/>
            </p:nvSpPr>
            <p:spPr bwMode="auto">
              <a:xfrm rot="12960000">
                <a:off x="5635568" y="3503800"/>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grpSp>
        <p:sp>
          <p:nvSpPr>
            <p:cNvPr id="51" name="椭圆 50">
              <a:extLst>
                <a:ext uri="{FF2B5EF4-FFF2-40B4-BE49-F238E27FC236}">
                  <a16:creationId xmlns:a16="http://schemas.microsoft.com/office/drawing/2014/main" id="{57C5BAE3-2D30-456E-A1A0-B7219B369735}"/>
                </a:ext>
              </a:extLst>
            </p:cNvPr>
            <p:cNvSpPr/>
            <p:nvPr/>
          </p:nvSpPr>
          <p:spPr>
            <a:xfrm>
              <a:off x="5046990" y="2913797"/>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1</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52" name="椭圆 51">
              <a:extLst>
                <a:ext uri="{FF2B5EF4-FFF2-40B4-BE49-F238E27FC236}">
                  <a16:creationId xmlns:a16="http://schemas.microsoft.com/office/drawing/2014/main" id="{8143A025-6D67-428F-89FD-E92BCE0E45B8}"/>
                </a:ext>
              </a:extLst>
            </p:cNvPr>
            <p:cNvSpPr/>
            <p:nvPr/>
          </p:nvSpPr>
          <p:spPr>
            <a:xfrm>
              <a:off x="5046990" y="4046396"/>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2</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53" name="椭圆 52">
              <a:extLst>
                <a:ext uri="{FF2B5EF4-FFF2-40B4-BE49-F238E27FC236}">
                  <a16:creationId xmlns:a16="http://schemas.microsoft.com/office/drawing/2014/main" id="{D983CB5A-3A4E-4813-A4A6-F5449917BE2E}"/>
                </a:ext>
              </a:extLst>
            </p:cNvPr>
            <p:cNvSpPr/>
            <p:nvPr/>
          </p:nvSpPr>
          <p:spPr>
            <a:xfrm>
              <a:off x="5046990" y="5164218"/>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3</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54" name="îṡliḓè">
              <a:extLst>
                <a:ext uri="{FF2B5EF4-FFF2-40B4-BE49-F238E27FC236}">
                  <a16:creationId xmlns:a16="http://schemas.microsoft.com/office/drawing/2014/main" id="{37393C62-2377-4C14-899D-0D16C1DC0E85}"/>
                </a:ext>
              </a:extLst>
            </p:cNvPr>
            <p:cNvSpPr/>
            <p:nvPr/>
          </p:nvSpPr>
          <p:spPr bwMode="auto">
            <a:xfrm>
              <a:off x="2970996"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55" name="îṡliḓè">
              <a:extLst>
                <a:ext uri="{FF2B5EF4-FFF2-40B4-BE49-F238E27FC236}">
                  <a16:creationId xmlns:a16="http://schemas.microsoft.com/office/drawing/2014/main" id="{4BC55261-4421-43D0-9800-CD3F04BB237B}"/>
                </a:ext>
              </a:extLst>
            </p:cNvPr>
            <p:cNvSpPr/>
            <p:nvPr/>
          </p:nvSpPr>
          <p:spPr bwMode="auto">
            <a:xfrm>
              <a:off x="2970996"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56" name="îṡliḓè">
              <a:extLst>
                <a:ext uri="{FF2B5EF4-FFF2-40B4-BE49-F238E27FC236}">
                  <a16:creationId xmlns:a16="http://schemas.microsoft.com/office/drawing/2014/main" id="{18CF7C2A-A3FE-43DD-BB5A-E7A3F339665C}"/>
                </a:ext>
              </a:extLst>
            </p:cNvPr>
            <p:cNvSpPr/>
            <p:nvPr/>
          </p:nvSpPr>
          <p:spPr bwMode="auto">
            <a:xfrm>
              <a:off x="5832731"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57" name="îṡliḓè">
              <a:extLst>
                <a:ext uri="{FF2B5EF4-FFF2-40B4-BE49-F238E27FC236}">
                  <a16:creationId xmlns:a16="http://schemas.microsoft.com/office/drawing/2014/main" id="{1E89BE44-7F14-47E2-BE1A-C275E087E6AB}"/>
                </a:ext>
              </a:extLst>
            </p:cNvPr>
            <p:cNvSpPr/>
            <p:nvPr/>
          </p:nvSpPr>
          <p:spPr bwMode="auto">
            <a:xfrm>
              <a:off x="5832731"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5418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12</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预告增速超分析师一致预期增速</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当上市公司披露业绩预告时，其会披露预告的净利润及其同比增速，如果预告增速高于分析师一致预期增速，我们会认为其业绩超分析师一致预期</a:t>
            </a:r>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个交易日预知业绩预告超分析师预期增速，那么平均将获得</a:t>
            </a:r>
            <a:r>
              <a:rPr lang="en-US" altLang="zh-CN"/>
              <a:t>6.4%</a:t>
            </a:r>
            <a:r>
              <a:rPr lang="zh-CN" altLang="en-US"/>
              <a:t>的超额收益</a:t>
            </a:r>
            <a:endParaRPr lang="en-US" altLang="zh-CN"/>
          </a:p>
          <a:p>
            <a:r>
              <a:rPr lang="zh-CN" altLang="en-US"/>
              <a:t>如果在业绩预告超分析师预期增速后买入，持有</a:t>
            </a:r>
            <a:r>
              <a:rPr lang="en-US" altLang="zh-CN"/>
              <a:t>60</a:t>
            </a:r>
            <a:r>
              <a:rPr lang="zh-CN" altLang="en-US"/>
              <a:t>个交易日平均能够获得</a:t>
            </a:r>
            <a:r>
              <a:rPr lang="en-US" altLang="zh-CN"/>
              <a:t>5.4%</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8281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圣邦股份预告增速超分析师一致预期增速</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8312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预告增速超分析师预期事件前后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13" name="图表 12">
            <a:extLst>
              <a:ext uri="{FF2B5EF4-FFF2-40B4-BE49-F238E27FC236}">
                <a16:creationId xmlns:a16="http://schemas.microsoft.com/office/drawing/2014/main" id="{97470CAD-28B6-4B2F-9DA0-B002B2336EC9}"/>
              </a:ext>
            </a:extLst>
          </p:cNvPr>
          <p:cNvGraphicFramePr>
            <a:graphicFrameLocks/>
          </p:cNvGraphicFramePr>
          <p:nvPr>
            <p:extLst>
              <p:ext uri="{D42A27DB-BD31-4B8C-83A1-F6EECF244321}">
                <p14:modId xmlns:p14="http://schemas.microsoft.com/office/powerpoint/2010/main" val="538508924"/>
              </p:ext>
            </p:extLst>
          </p:nvPr>
        </p:nvGraphicFramePr>
        <p:xfrm>
          <a:off x="599030" y="2013960"/>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5DF45002-6E04-4A2D-BC14-A0ECD6E55AD3}"/>
              </a:ext>
            </a:extLst>
          </p:cNvPr>
          <p:cNvGraphicFramePr>
            <a:graphicFrameLocks/>
          </p:cNvGraphicFramePr>
          <p:nvPr>
            <p:extLst>
              <p:ext uri="{D42A27DB-BD31-4B8C-83A1-F6EECF244321}">
                <p14:modId xmlns:p14="http://schemas.microsoft.com/office/powerpoint/2010/main" val="3569817320"/>
              </p:ext>
            </p:extLst>
          </p:nvPr>
        </p:nvGraphicFramePr>
        <p:xfrm>
          <a:off x="6146800" y="2013960"/>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884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13</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单季度净利润超分析师预期单季度净利润</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由于上市公司每季度披露其季度业绩，而分析师则一般预测全年的净利润，这给我们判断盈余公告的盈利是否高于分析师预期盈利带来了一定的困难</a:t>
            </a:r>
            <a:endParaRPr lang="en-US" altLang="zh-CN"/>
          </a:p>
          <a:p>
            <a:pPr lvl="1"/>
            <a:r>
              <a:rPr lang="zh-CN" altLang="en-US"/>
              <a:t>一种做法是跟上一节中一样，直接将盈余公告的增速与分析师一致预期增速进行比较，这种方法虽然能反应一定的超预期情况，但是较难反应公司盈利的季度变化，并且报告期离年报越远其误差越大</a:t>
            </a:r>
            <a:endParaRPr lang="en-US" altLang="zh-CN"/>
          </a:p>
          <a:p>
            <a:pPr lvl="1"/>
            <a:r>
              <a:rPr lang="zh-CN" altLang="en-US"/>
              <a:t>第二种做法是将分析师对全年的预期数据依据某些规则分解为季度化的预期数据，再将其与盈余公告的季度数据相比较</a:t>
            </a:r>
            <a:endParaRPr lang="en-US" altLang="zh-CN"/>
          </a:p>
          <a:p>
            <a:endParaRPr lang="en-US" altLang="zh-CN"/>
          </a:p>
          <a:p>
            <a:r>
              <a:rPr lang="zh-CN" altLang="en-US"/>
              <a:t>分析师年度预测净利润的季度化分解方法：假设分析师对单季度的增速预测值和其对年度增速的预测值一致</a:t>
            </a:r>
            <a:endParaRPr lang="en-US" altLang="zh-CN"/>
          </a:p>
          <a:p>
            <a:pPr lvl="1"/>
            <a:r>
              <a:rPr lang="zh-CN" altLang="en-US"/>
              <a:t>当公司季度财务报告公布时，取上季度财报公告日到当天的所有当年净利润预测样本；</a:t>
            </a:r>
            <a:endParaRPr lang="en-US" altLang="zh-CN"/>
          </a:p>
          <a:p>
            <a:pPr lvl="1"/>
            <a:r>
              <a:rPr lang="zh-CN" altLang="en-US"/>
              <a:t>对区间内的样本，各机构取其最新的预测值并计算年度预期净利润的均值；</a:t>
            </a:r>
          </a:p>
          <a:p>
            <a:pPr lvl="1"/>
            <a:r>
              <a:rPr lang="zh-CN" altLang="en-US"/>
              <a:t>将年度预期净利润减去已公布正式财报的季度的累计净利润，得到剩余季度的预期净利润；</a:t>
            </a:r>
          </a:p>
          <a:p>
            <a:pPr lvl="1"/>
            <a:r>
              <a:rPr lang="zh-CN" altLang="en-US"/>
              <a:t>计算剩余季度预期净利润的同比增速，该增速即为分析师估计的单季度预期同比增速；</a:t>
            </a:r>
          </a:p>
          <a:p>
            <a:pPr lvl="1"/>
            <a:r>
              <a:rPr lang="zh-CN" altLang="en-US"/>
              <a:t>根据分析师估计的单季度预期同比增速，以及去年同期的单季度净利润，反向计算出分析师预期的单季度净利润</a:t>
            </a:r>
          </a:p>
          <a:p>
            <a:endParaRPr lang="zh-CN" altLang="en-US"/>
          </a:p>
        </p:txBody>
      </p:sp>
    </p:spTree>
    <p:extLst>
      <p:ext uri="{BB962C8B-B14F-4D97-AF65-F5344CB8AC3E}">
        <p14:creationId xmlns:p14="http://schemas.microsoft.com/office/powerpoint/2010/main" val="363864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14</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单季度净利润超分析师预期单季度净利润</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zh-CN" sz="1690" kern="100">
                    <a:effectLst/>
                  </a:rPr>
                  <a:t>以</a:t>
                </a:r>
                <a:r>
                  <a:rPr lang="en-US" altLang="zh-CN" sz="1690" kern="100">
                    <a:effectLst/>
                  </a:rPr>
                  <a:t>2020</a:t>
                </a:r>
                <a:r>
                  <a:rPr lang="zh-CN" altLang="zh-CN" sz="1690" kern="100">
                    <a:effectLst/>
                  </a:rPr>
                  <a:t>年二季度为例，我们首先根据</a:t>
                </a:r>
                <a:r>
                  <a:rPr lang="en-US" altLang="zh-CN" sz="1690" kern="100">
                    <a:effectLst/>
                  </a:rPr>
                  <a:t>2020</a:t>
                </a:r>
                <a:r>
                  <a:rPr lang="zh-CN" altLang="zh-CN" sz="1690" kern="100">
                    <a:effectLst/>
                  </a:rPr>
                  <a:t>年预期净利润均值 </a:t>
                </a:r>
                <a14:m>
                  <m:oMath xmlns:m="http://schemas.openxmlformats.org/officeDocument/2006/math">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,2020</m:t>
                        </m:r>
                      </m:sub>
                    </m:sSub>
                  </m:oMath>
                </a14:m>
                <a:r>
                  <a:rPr lang="en-US" altLang="zh-CN" sz="1690" kern="100">
                    <a:effectLst/>
                  </a:rPr>
                  <a:t> </a:t>
                </a:r>
                <a:r>
                  <a:rPr lang="zh-CN" altLang="zh-CN" sz="1690" kern="100">
                    <a:effectLst/>
                  </a:rPr>
                  <a:t>计算出</a:t>
                </a:r>
                <a:r>
                  <a:rPr lang="en-US" altLang="zh-CN" sz="1690" kern="100">
                    <a:effectLst/>
                  </a:rPr>
                  <a:t>2-4</a:t>
                </a:r>
                <a:r>
                  <a:rPr lang="zh-CN" altLang="zh-CN" sz="1690" kern="100">
                    <a:effectLst/>
                  </a:rPr>
                  <a:t>季度预期净利润 </a:t>
                </a:r>
                <a14:m>
                  <m:oMath xmlns:m="http://schemas.openxmlformats.org/officeDocument/2006/math">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,2020</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2−4</m:t>
                        </m:r>
                      </m:sub>
                    </m:sSub>
                  </m:oMath>
                </a14:m>
                <a:r>
                  <a:rPr lang="zh-CN" altLang="zh-CN" sz="1690" kern="100">
                    <a:effectLst/>
                  </a:rPr>
                  <a:t>，然后根据去年同期</a:t>
                </a:r>
                <a:r>
                  <a:rPr lang="en-US" altLang="zh-CN" sz="1690" kern="100">
                    <a:effectLst/>
                  </a:rPr>
                  <a:t>2-4</a:t>
                </a:r>
                <a:r>
                  <a:rPr lang="zh-CN" altLang="zh-CN" sz="1690" kern="100">
                    <a:effectLst/>
                  </a:rPr>
                  <a:t>季度实际净利润 </a:t>
                </a:r>
                <a14:m>
                  <m:oMath xmlns:m="http://schemas.openxmlformats.org/officeDocument/2006/math">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2019</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2−4</m:t>
                        </m:r>
                      </m:sub>
                    </m:sSub>
                  </m:oMath>
                </a14:m>
                <a:r>
                  <a:rPr lang="en-US" altLang="zh-CN" sz="1690" kern="100">
                    <a:effectLst/>
                  </a:rPr>
                  <a:t> </a:t>
                </a:r>
                <a:r>
                  <a:rPr lang="zh-CN" altLang="zh-CN" sz="1690" kern="100">
                    <a:effectLst/>
                  </a:rPr>
                  <a:t>计算出</a:t>
                </a:r>
                <a:r>
                  <a:rPr lang="en-US" altLang="zh-CN" sz="1690" kern="100">
                    <a:effectLst/>
                  </a:rPr>
                  <a:t>2-4</a:t>
                </a:r>
                <a:r>
                  <a:rPr lang="zh-CN" altLang="zh-CN" sz="1690" kern="100">
                    <a:effectLst/>
                  </a:rPr>
                  <a:t>季度预期净利润同比增速 </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𝑔</m:t>
                    </m:r>
                  </m:oMath>
                </a14:m>
                <a:r>
                  <a:rPr lang="zh-CN" altLang="zh-CN" sz="1690" kern="100">
                    <a:effectLst/>
                  </a:rPr>
                  <a:t>，再根据去年二季度的实际净利润 </a:t>
                </a:r>
                <a14:m>
                  <m:oMath xmlns:m="http://schemas.openxmlformats.org/officeDocument/2006/math">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2019</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690" kern="100">
                    <a:effectLst/>
                  </a:rPr>
                  <a:t>，计算出</a:t>
                </a:r>
                <a:r>
                  <a:rPr lang="en-US" altLang="zh-CN" sz="1690" kern="100">
                    <a:effectLst/>
                  </a:rPr>
                  <a:t>2</a:t>
                </a:r>
                <a:r>
                  <a:rPr lang="zh-CN" altLang="zh-CN" sz="1690" kern="100">
                    <a:effectLst/>
                  </a:rPr>
                  <a:t>季度预期净利润 </a:t>
                </a:r>
                <a14:m>
                  <m:oMath xmlns:m="http://schemas.openxmlformats.org/officeDocument/2006/math">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,2020</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en-US" altLang="zh-CN" sz="1690"/>
              </a:p>
              <a:p>
                <a:endParaRPr lang="en-US" altLang="zh-CN" sz="1690">
                  <a:solidFill>
                    <a:schemeClr val="tx1"/>
                  </a:solidFill>
                  <a:latin typeface="Arial" panose="020B0604020202020204" pitchFamily="34" charset="0"/>
                  <a:ea typeface="楷体" panose="02010609060101010101" pitchFamily="49" charset="-122"/>
                  <a:cs typeface="Arial" panose="020B0604020202020204" pitchFamily="34" charset="0"/>
                </a:endParaRPr>
              </a:p>
              <a:p>
                <a:endParaRPr lang="en-US" altLang="zh-CN" sz="1690">
                  <a:ea typeface="楷体" panose="02010609060101010101" pitchFamily="49" charset="-122"/>
                </a:endParaRPr>
              </a:p>
              <a:p>
                <a:endParaRPr lang="en-US" altLang="zh-CN" sz="1690">
                  <a:solidFill>
                    <a:schemeClr val="tx1"/>
                  </a:solidFill>
                  <a:latin typeface="Arial" panose="020B0604020202020204" pitchFamily="34" charset="0"/>
                  <a:ea typeface="楷体" panose="02010609060101010101" pitchFamily="49" charset="-122"/>
                  <a:cs typeface="Arial" panose="020B0604020202020204" pitchFamily="34" charset="0"/>
                </a:endParaRPr>
              </a:p>
              <a:p>
                <a:endParaRPr lang="en-US" altLang="zh-CN" sz="1690">
                  <a:ea typeface="楷体" panose="02010609060101010101" pitchFamily="49" charset="-122"/>
                </a:endParaRPr>
              </a:p>
              <a:p>
                <a:endParaRPr lang="en-US" altLang="zh-CN" sz="1690">
                  <a:solidFill>
                    <a:schemeClr val="tx1"/>
                  </a:solidFill>
                  <a:latin typeface="Arial" panose="020B0604020202020204" pitchFamily="34" charset="0"/>
                  <a:ea typeface="楷体" panose="02010609060101010101" pitchFamily="49" charset="-122"/>
                  <a:cs typeface="Arial" panose="020B0604020202020204" pitchFamily="34" charset="0"/>
                </a:endParaRPr>
              </a:p>
              <a:p>
                <a:endParaRPr lang="en-US" altLang="zh-CN" sz="1690">
                  <a:ea typeface="楷体" panose="02010609060101010101" pitchFamily="49" charset="-122"/>
                </a:endParaRPr>
              </a:p>
              <a:p>
                <a:endParaRPr lang="en-US" altLang="zh-CN" sz="1690">
                  <a:ea typeface="楷体" panose="02010609060101010101" pitchFamily="49" charset="-122"/>
                </a:endParaRPr>
              </a:p>
              <a:p>
                <a:r>
                  <a:rPr lang="zh-CN" altLang="en-US" sz="1690">
                    <a:solidFill>
                      <a:schemeClr val="tx1"/>
                    </a:solidFill>
                    <a:latin typeface="Arial" panose="020B0604020202020204" pitchFamily="34" charset="0"/>
                    <a:ea typeface="楷体" panose="02010609060101010101" pitchFamily="49" charset="-122"/>
                    <a:cs typeface="Arial" panose="020B0604020202020204" pitchFamily="34" charset="0"/>
                  </a:rPr>
                  <a:t>单</a:t>
                </a:r>
                <a:r>
                  <a:rPr lang="zh-CN" altLang="en-US" sz="1690" dirty="0">
                    <a:solidFill>
                      <a:schemeClr val="tx1"/>
                    </a:solidFill>
                    <a:latin typeface="Arial" panose="020B0604020202020204" pitchFamily="34" charset="0"/>
                    <a:ea typeface="楷体" panose="02010609060101010101" pitchFamily="49" charset="-122"/>
                    <a:cs typeface="Arial" panose="020B0604020202020204" pitchFamily="34" charset="0"/>
                  </a:rPr>
                  <a:t>季度净利润超</a:t>
                </a:r>
                <a:r>
                  <a:rPr lang="zh-CN" altLang="en-US" sz="1690">
                    <a:solidFill>
                      <a:schemeClr val="tx1"/>
                    </a:solidFill>
                    <a:latin typeface="Arial" panose="020B0604020202020204" pitchFamily="34" charset="0"/>
                    <a:ea typeface="楷体" panose="02010609060101010101" pitchFamily="49" charset="-122"/>
                    <a:cs typeface="Arial" panose="020B0604020202020204" pitchFamily="34" charset="0"/>
                  </a:rPr>
                  <a:t>预期幅度：</a:t>
                </a:r>
                <a:endParaRPr lang="en-US" altLang="zh-CN" sz="1690">
                  <a:solidFill>
                    <a:schemeClr val="tx1"/>
                  </a:solidFill>
                  <a:latin typeface="Arial" panose="020B0604020202020204" pitchFamily="34" charset="0"/>
                  <a:ea typeface="楷体" panose="02010609060101010101" pitchFamily="49" charset="-122"/>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5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𝑈𝐸𝑃𝐸𝑅𝐶</m:t>
                      </m:r>
                      <m:r>
                        <a:rPr lang="en-US" altLang="zh-CN" sz="15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500" i="1">
                              <a:solidFill>
                                <a:schemeClr val="tx1"/>
                              </a:solidFill>
                              <a:effectLst/>
                              <a:latin typeface="Cambria Math" panose="02040503050406030204" pitchFamily="18" charset="0"/>
                              <a:ea typeface="Cambria Math" panose="02040503050406030204" pitchFamily="18" charset="0"/>
                            </a:rPr>
                          </m:ctrlPr>
                        </m:fPr>
                        <m:num>
                          <m:sSub>
                            <m:sSubPr>
                              <m:ctrlPr>
                                <a:rPr lang="zh-CN" altLang="zh-CN" sz="1500" i="1">
                                  <a:solidFill>
                                    <a:schemeClr val="tx1"/>
                                  </a:solidFill>
                                  <a:effectLst/>
                                  <a:latin typeface="Cambria Math" panose="02040503050406030204" pitchFamily="18" charset="0"/>
                                  <a:ea typeface="Cambria Math" panose="02040503050406030204" pitchFamily="18" charset="0"/>
                                </a:rPr>
                              </m:ctrlPr>
                            </m:sSubPr>
                            <m:e>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2020</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a:solidFill>
                                    <a:schemeClr val="tx1"/>
                                  </a:solidFill>
                                  <a:effectLst/>
                                  <a:latin typeface="Cambria Math" panose="02040503050406030204" pitchFamily="18" charset="0"/>
                                  <a:ea typeface="Cambria Math" panose="02040503050406030204" pitchFamily="18" charset="0"/>
                                </a:rPr>
                              </m:ctrlPr>
                            </m:sSubPr>
                            <m:e>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,2020</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num>
                        <m:den>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𝑎𝑏𝑠</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a:solidFill>
                                    <a:schemeClr val="tx1"/>
                                  </a:solidFill>
                                  <a:effectLst/>
                                  <a:latin typeface="Cambria Math" panose="02040503050406030204" pitchFamily="18" charset="0"/>
                                  <a:ea typeface="Cambria Math" panose="02040503050406030204" pitchFamily="18" charset="0"/>
                                </a:rPr>
                              </m:ctrlPr>
                            </m:sSubPr>
                            <m:e>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𝑁𝑃</m:t>
                              </m:r>
                            </m:e>
                            <m:sub>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,2020</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sz="1500" b="0" dirty="0">
                  <a:solidFill>
                    <a:schemeClr val="tx1"/>
                  </a:solidFill>
                  <a:ea typeface="楷体" panose="02010609060101010101" pitchFamily="49" charset="-122"/>
                </a:endParaRPr>
              </a:p>
              <a:p>
                <a:endParaRPr lang="zh-CN" altLang="en-US"/>
              </a:p>
            </p:txBody>
          </p:sp>
        </mc:Choice>
        <mc:Fallback xmlns="">
          <p:sp>
            <p:nvSpPr>
              <p:cNvPr id="4" name="内容占位符 3">
                <a:extLst>
                  <a:ext uri="{FF2B5EF4-FFF2-40B4-BE49-F238E27FC236}">
                    <a16:creationId xmlns:a16="http://schemas.microsoft.com/office/drawing/2014/main" id="{451E19A6-C248-48DC-84E2-27AACE0CACB9}"/>
                  </a:ext>
                </a:extLst>
              </p:cNvPr>
              <p:cNvSpPr>
                <a:spLocks noGrp="1" noRot="1" noChangeAspect="1" noMove="1" noResize="1" noEditPoints="1" noAdjustHandles="1" noChangeArrowheads="1" noChangeShapeType="1" noTextEdit="1"/>
              </p:cNvSpPr>
              <p:nvPr>
                <p:ph sz="quarter" idx="12"/>
              </p:nvPr>
            </p:nvSpPr>
            <p:spPr>
              <a:blipFill>
                <a:blip r:embed="rId2"/>
                <a:stretch>
                  <a:fillRect l="-274" r="-329" b="-1338"/>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FB5EF6D9-0362-4EBB-889E-C25E594CD677}"/>
              </a:ext>
            </a:extLst>
          </p:cNvPr>
          <p:cNvGrpSpPr/>
          <p:nvPr/>
        </p:nvGrpSpPr>
        <p:grpSpPr>
          <a:xfrm>
            <a:off x="2844801" y="2237338"/>
            <a:ext cx="6515390" cy="3071001"/>
            <a:chOff x="3409950" y="2909970"/>
            <a:chExt cx="4320000" cy="2812645"/>
          </a:xfrm>
        </p:grpSpPr>
        <p:cxnSp>
          <p:nvCxnSpPr>
            <p:cNvPr id="5" name="直接箭头连接符 4">
              <a:extLst>
                <a:ext uri="{FF2B5EF4-FFF2-40B4-BE49-F238E27FC236}">
                  <a16:creationId xmlns:a16="http://schemas.microsoft.com/office/drawing/2014/main" id="{C3229696-2B8A-4102-B56E-0CB18ACE0396}"/>
                </a:ext>
              </a:extLst>
            </p:cNvPr>
            <p:cNvCxnSpPr>
              <a:cxnSpLocks/>
            </p:cNvCxnSpPr>
            <p:nvPr/>
          </p:nvCxnSpPr>
          <p:spPr>
            <a:xfrm flipV="1">
              <a:off x="3409950" y="3429000"/>
              <a:ext cx="432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508E4B79-9D3A-4616-9405-FE53CF4F2CD0}"/>
                </a:ext>
              </a:extLst>
            </p:cNvPr>
            <p:cNvSpPr/>
            <p:nvPr/>
          </p:nvSpPr>
          <p:spPr>
            <a:xfrm>
              <a:off x="3875292" y="3372671"/>
              <a:ext cx="95479" cy="13188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7" name="椭圆 6">
              <a:extLst>
                <a:ext uri="{FF2B5EF4-FFF2-40B4-BE49-F238E27FC236}">
                  <a16:creationId xmlns:a16="http://schemas.microsoft.com/office/drawing/2014/main" id="{3B7CD80F-1106-4B8B-809B-960F755BA6B3}"/>
                </a:ext>
              </a:extLst>
            </p:cNvPr>
            <p:cNvSpPr/>
            <p:nvPr/>
          </p:nvSpPr>
          <p:spPr>
            <a:xfrm>
              <a:off x="6274803" y="3372671"/>
              <a:ext cx="95479" cy="13188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769BFFE6-9F37-4C7F-BF5C-614030A5DE81}"/>
                </a:ext>
              </a:extLst>
            </p:cNvPr>
            <p:cNvSpPr txBox="1"/>
            <p:nvPr/>
          </p:nvSpPr>
          <p:spPr>
            <a:xfrm>
              <a:off x="3527114" y="3469209"/>
              <a:ext cx="649622" cy="281885"/>
            </a:xfrm>
            <a:prstGeom prst="rect">
              <a:avLst/>
            </a:prstGeom>
            <a:noFill/>
          </p:spPr>
          <p:txBody>
            <a:bodyPr wrap="none" rtlCol="0">
              <a:spAutoFit/>
            </a:bodyPr>
            <a:lstStyle/>
            <a:p>
              <a:r>
                <a:rPr lang="en-US" altLang="zh-CN" sz="1400">
                  <a:latin typeface="Arial" panose="020B0604020202020204" pitchFamily="34" charset="0"/>
                  <a:ea typeface="楷体" panose="02010609060101010101" pitchFamily="49" charset="-122"/>
                  <a:cs typeface="Arial" panose="020B0604020202020204" pitchFamily="34" charset="0"/>
                </a:rPr>
                <a:t>20200331</a:t>
              </a:r>
              <a:endParaRPr lang="zh-CN" altLang="en-US" sz="1400" dirty="0">
                <a:latin typeface="Arial" panose="020B0604020202020204" pitchFamily="34" charset="0"/>
                <a:ea typeface="楷体"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02534AE3-8537-4459-BA2A-1B8F14EA26FC}"/>
                </a:ext>
              </a:extLst>
            </p:cNvPr>
            <p:cNvSpPr txBox="1"/>
            <p:nvPr/>
          </p:nvSpPr>
          <p:spPr>
            <a:xfrm>
              <a:off x="5915773" y="3469209"/>
              <a:ext cx="649622" cy="281885"/>
            </a:xfrm>
            <a:prstGeom prst="rect">
              <a:avLst/>
            </a:prstGeom>
            <a:noFill/>
          </p:spPr>
          <p:txBody>
            <a:bodyPr wrap="none" rtlCol="0">
              <a:spAutoFit/>
            </a:bodyPr>
            <a:lstStyle/>
            <a:p>
              <a:r>
                <a:rPr lang="en-US" altLang="zh-CN" sz="1400">
                  <a:latin typeface="Arial" panose="020B0604020202020204" pitchFamily="34" charset="0"/>
                  <a:ea typeface="楷体" panose="02010609060101010101" pitchFamily="49" charset="-122"/>
                  <a:cs typeface="Arial" panose="020B0604020202020204" pitchFamily="34" charset="0"/>
                </a:rPr>
                <a:t>20200630</a:t>
              </a:r>
              <a:endParaRPr lang="zh-CN" altLang="en-US" sz="1400" dirty="0">
                <a:latin typeface="Arial" panose="020B0604020202020204" pitchFamily="34" charset="0"/>
                <a:ea typeface="楷体" panose="02010609060101010101" pitchFamily="49" charset="-122"/>
                <a:cs typeface="Arial" panose="020B0604020202020204" pitchFamily="34" charset="0"/>
              </a:endParaRPr>
            </a:p>
          </p:txBody>
        </p:sp>
        <p:sp>
          <p:nvSpPr>
            <p:cNvPr id="10" name="椭圆 9">
              <a:extLst>
                <a:ext uri="{FF2B5EF4-FFF2-40B4-BE49-F238E27FC236}">
                  <a16:creationId xmlns:a16="http://schemas.microsoft.com/office/drawing/2014/main" id="{B674B7AC-DC02-4DAC-93BC-536E0BEC988B}"/>
                </a:ext>
              </a:extLst>
            </p:cNvPr>
            <p:cNvSpPr/>
            <p:nvPr/>
          </p:nvSpPr>
          <p:spPr>
            <a:xfrm>
              <a:off x="4265366" y="3364645"/>
              <a:ext cx="95479" cy="131886"/>
            </a:xfrm>
            <a:prstGeom prst="ellipse">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11" name="椭圆 10">
              <a:extLst>
                <a:ext uri="{FF2B5EF4-FFF2-40B4-BE49-F238E27FC236}">
                  <a16:creationId xmlns:a16="http://schemas.microsoft.com/office/drawing/2014/main" id="{95B1528C-BC10-4081-A954-9899B1D41653}"/>
                </a:ext>
              </a:extLst>
            </p:cNvPr>
            <p:cNvSpPr/>
            <p:nvPr/>
          </p:nvSpPr>
          <p:spPr>
            <a:xfrm>
              <a:off x="6980680" y="3364645"/>
              <a:ext cx="95479" cy="131886"/>
            </a:xfrm>
            <a:prstGeom prst="ellipse">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6BE979C-3129-4C46-A618-F015A49145C8}"/>
                    </a:ext>
                  </a:extLst>
                </p:cNvPr>
                <p:cNvSpPr txBox="1"/>
                <p:nvPr/>
              </p:nvSpPr>
              <p:spPr>
                <a:xfrm>
                  <a:off x="3983292" y="3866231"/>
                  <a:ext cx="3671754" cy="185638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取</a:t>
                  </a:r>
                  <a14:m>
                    <m:oMath xmlns:m="http://schemas.openxmlformats.org/officeDocument/2006/math">
                      <m:r>
                        <a:rPr lang="en-US" altLang="zh-CN" sz="1400" b="0" i="0"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𝐷</m:t>
                          </m:r>
                        </m:e>
                        <m:sub>
                          <m:r>
                            <a:rPr lang="en-US" altLang="zh-CN" sz="1400" b="0" i="1" smtClean="0">
                              <a:solidFill>
                                <a:schemeClr val="tx1"/>
                              </a:solidFill>
                              <a:latin typeface="Cambria Math" panose="02040503050406030204" pitchFamily="18" charset="0"/>
                            </a:rPr>
                            <m:t>2020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  </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𝐷</m:t>
                          </m:r>
                        </m:e>
                        <m:sub>
                          <m:r>
                            <a:rPr lang="en-US" altLang="zh-CN" sz="1400" b="0" i="1" smtClean="0">
                              <a:solidFill>
                                <a:schemeClr val="tx1"/>
                              </a:solidFill>
                              <a:latin typeface="Cambria Math" panose="02040503050406030204" pitchFamily="18" charset="0"/>
                            </a:rPr>
                            <m:t>2020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m:t>
                          </m:r>
                        </m:sub>
                      </m:sSub>
                      <m:r>
                        <a:rPr lang="en-US" altLang="zh-CN" sz="1400" b="0" i="1" smtClean="0">
                          <a:solidFill>
                            <a:schemeClr val="tx1"/>
                          </a:solidFill>
                          <a:latin typeface="Cambria Math" panose="02040503050406030204" pitchFamily="18" charset="0"/>
                        </a:rPr>
                        <m:t>)</m:t>
                      </m:r>
                      <m:r>
                        <a:rPr lang="zh-CN" altLang="en-US" sz="1400" i="1" smtClean="0">
                          <a:solidFill>
                            <a:schemeClr val="tx1"/>
                          </a:solidFill>
                          <a:latin typeface="Cambria Math" panose="02040503050406030204" pitchFamily="18" charset="0"/>
                        </a:rPr>
                        <m:t> </m:t>
                      </m:r>
                    </m:oMath>
                  </a14:m>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区间内撰写并收录</a:t>
                  </a: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的</a:t>
                  </a:r>
                  <a:r>
                    <a:rPr lang="en-US" altLang="zh-CN" sz="1400">
                      <a:solidFill>
                        <a:schemeClr val="tx1"/>
                      </a:solidFill>
                      <a:latin typeface="Arial" panose="020B0604020202020204" pitchFamily="34" charset="0"/>
                      <a:ea typeface="楷体" panose="02010609060101010101" pitchFamily="49" charset="-122"/>
                      <a:cs typeface="Arial" panose="020B0604020202020204" pitchFamily="34" charset="0"/>
                    </a:rPr>
                    <a:t>2020</a:t>
                  </a: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年报</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预测样本</a:t>
                  </a:r>
                  <a:endParaRPr lang="en-US" altLang="zh-CN" sz="140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各机构取最新值计算</a:t>
                  </a:r>
                  <a:r>
                    <a:rPr lang="en-US" altLang="zh-CN" sz="1400">
                      <a:solidFill>
                        <a:schemeClr val="tx1"/>
                      </a:solidFill>
                      <a:latin typeface="Arial" panose="020B0604020202020204" pitchFamily="34" charset="0"/>
                      <a:ea typeface="楷体" panose="02010609060101010101" pitchFamily="49" charset="-122"/>
                      <a:cs typeface="Arial" panose="020B0604020202020204" pitchFamily="34" charset="0"/>
                    </a:rPr>
                    <a:t>2020</a:t>
                  </a: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年度</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预期净利润的均值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𝑓</m:t>
                          </m:r>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20</m:t>
                          </m:r>
                        </m:sub>
                      </m:sSub>
                    </m:oMath>
                  </a14:m>
                  <a:r>
                    <a:rPr lang="en-US" altLang="zh-CN" sz="1400" dirty="0">
                      <a:solidFill>
                        <a:schemeClr val="tx1"/>
                      </a:solidFill>
                      <a:latin typeface="Arial" panose="020B0604020202020204" pitchFamily="34" charset="0"/>
                      <a:ea typeface="楷体" panose="02010609060101010101" pitchFamily="49" charset="-122"/>
                      <a:cs typeface="Arial" panose="020B0604020202020204" pitchFamily="34" charset="0"/>
                    </a:rPr>
                    <a:t> </a:t>
                  </a:r>
                </a:p>
                <a:p>
                  <a:pPr marL="171450" indent="-171450">
                    <a:lnSpc>
                      <a:spcPct val="150000"/>
                    </a:lnSpc>
                    <a:buFont typeface="Arial" panose="020B0604020202020204" pitchFamily="34" charset="0"/>
                    <a:buChar char="•"/>
                  </a:pP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计算</a:t>
                  </a:r>
                  <a:r>
                    <a:rPr lang="en-US" altLang="zh-CN" sz="1400" dirty="0">
                      <a:solidFill>
                        <a:schemeClr val="tx1"/>
                      </a:solidFill>
                      <a:latin typeface="Arial" panose="020B0604020202020204" pitchFamily="34" charset="0"/>
                      <a:ea typeface="楷体" panose="02010609060101010101" pitchFamily="49" charset="-122"/>
                      <a:cs typeface="Arial" panose="020B0604020202020204" pitchFamily="34" charset="0"/>
                    </a:rPr>
                    <a:t>2-4</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季度预期净利润 </a:t>
                  </a:r>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𝑓</m:t>
                          </m:r>
                          <m:r>
                            <a:rPr lang="en-US" altLang="zh-CN" sz="1400" b="0" i="1" smtClean="0">
                              <a:solidFill>
                                <a:schemeClr val="tx1"/>
                              </a:solidFill>
                              <a:latin typeface="Cambria Math" panose="02040503050406030204" pitchFamily="18" charset="0"/>
                            </a:rPr>
                            <m:t>,2020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2−4</m:t>
                          </m:r>
                        </m:sub>
                      </m:sSub>
                      <m:r>
                        <a:rPr lang="en-US" altLang="zh-CN" sz="1400" b="0" i="0"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b="0" i="1" smtClean="0">
                              <a:solidFill>
                                <a:schemeClr val="tx1"/>
                              </a:solidFill>
                              <a:latin typeface="Cambria Math" panose="02040503050406030204" pitchFamily="18" charset="0"/>
                            </a:rPr>
                            <m:t>𝑓</m:t>
                          </m:r>
                          <m:r>
                            <a:rPr lang="en-US" altLang="zh-CN" sz="1400" b="0" i="1" smtClean="0">
                              <a:solidFill>
                                <a:schemeClr val="tx1"/>
                              </a:solidFill>
                              <a:latin typeface="Cambria Math" panose="02040503050406030204" pitchFamily="18" charset="0"/>
                            </a:rPr>
                            <m:t>,2020</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b="0" i="1" smtClean="0">
                              <a:solidFill>
                                <a:schemeClr val="tx1"/>
                              </a:solidFill>
                              <a:latin typeface="Cambria Math" panose="02040503050406030204" pitchFamily="18" charset="0"/>
                            </a:rPr>
                            <m:t>2020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1</m:t>
                          </m:r>
                        </m:sub>
                      </m:sSub>
                    </m:oMath>
                  </a14:m>
                  <a:endParaRPr lang="en-US" altLang="zh-CN" sz="1400" b="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计算</a:t>
                  </a:r>
                  <a:r>
                    <a:rPr lang="en-US" altLang="zh-CN" sz="1400" dirty="0">
                      <a:solidFill>
                        <a:schemeClr val="tx1"/>
                      </a:solidFill>
                      <a:latin typeface="Arial" panose="020B0604020202020204" pitchFamily="34" charset="0"/>
                      <a:ea typeface="楷体" panose="02010609060101010101" pitchFamily="49" charset="-122"/>
                      <a:cs typeface="Arial" panose="020B0604020202020204" pitchFamily="34" charset="0"/>
                    </a:rPr>
                    <a:t>2-4</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季度预期净利润同比增速 </a:t>
                  </a:r>
                  <a:r>
                    <a:rPr lang="en-US" altLang="zh-CN" sz="1400" b="0" dirty="0">
                      <a:solidFill>
                        <a:schemeClr val="tx1"/>
                      </a:solidFill>
                      <a:latin typeface="Arial" panose="020B0604020202020204" pitchFamily="34" charset="0"/>
                      <a:ea typeface="楷体" panose="02010609060101010101" pitchFamily="49" charset="-122"/>
                      <a:cs typeface="Arial" panose="020B0604020202020204" pitchFamily="34" charset="0"/>
                    </a:rPr>
                    <a:t> </a:t>
                  </a:r>
                  <a14:m>
                    <m:oMath xmlns:m="http://schemas.openxmlformats.org/officeDocument/2006/math">
                      <m:r>
                        <a:rPr lang="en-US" altLang="zh-CN" sz="1400" b="0" i="1" smtClean="0">
                          <a:solidFill>
                            <a:schemeClr val="tx1"/>
                          </a:solidFill>
                          <a:latin typeface="Cambria Math" panose="02040503050406030204" pitchFamily="18" charset="0"/>
                        </a:rPr>
                        <m:t>𝑔</m:t>
                      </m:r>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𝑓</m:t>
                              </m:r>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2−4</m:t>
                              </m:r>
                            </m:sub>
                          </m:sSub>
                          <m:r>
                            <a:rPr lang="en-US" altLang="zh-CN" sz="1400" b="0" i="1" smtClean="0">
                              <a:solidFill>
                                <a:schemeClr val="tx1"/>
                              </a:solidFill>
                              <a:latin typeface="Cambria Math" panose="02040503050406030204" pitchFamily="18" charset="0"/>
                            </a:rPr>
                            <m:t> </m:t>
                          </m:r>
                          <m:r>
                            <a:rPr lang="en-US" altLang="zh-CN" sz="1400" i="1">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 </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201</m:t>
                              </m:r>
                              <m:r>
                                <a:rPr lang="en-US" altLang="zh-CN" sz="1400" b="0" i="1" smtClean="0">
                                  <a:solidFill>
                                    <a:schemeClr val="tx1"/>
                                  </a:solidFill>
                                  <a:latin typeface="Cambria Math" panose="02040503050406030204" pitchFamily="18" charset="0"/>
                                </a:rPr>
                                <m:t>9</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2−4</m:t>
                              </m:r>
                            </m:sub>
                          </m:sSub>
                        </m:num>
                        <m:den>
                          <m:r>
                            <m:rPr>
                              <m:sty m:val="p"/>
                            </m:rPr>
                            <a:rPr lang="en-US" altLang="zh-CN" sz="1400" i="1">
                              <a:solidFill>
                                <a:schemeClr val="tx1"/>
                              </a:solidFill>
                              <a:latin typeface="Cambria Math" panose="02040503050406030204" pitchFamily="18" charset="0"/>
                            </a:rPr>
                            <m:t>abs</m:t>
                          </m:r>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b="0" i="1" smtClean="0">
                                  <a:solidFill>
                                    <a:schemeClr val="tx1"/>
                                  </a:solidFill>
                                  <a:latin typeface="Cambria Math" panose="02040503050406030204" pitchFamily="18" charset="0"/>
                                </a:rPr>
                                <m:t>2019</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2−4</m:t>
                              </m:r>
                            </m:sub>
                          </m:sSub>
                          <m:r>
                            <a:rPr lang="en-US" altLang="zh-CN" sz="1400" b="0" i="1" smtClean="0">
                              <a:solidFill>
                                <a:schemeClr val="tx1"/>
                              </a:solidFill>
                              <a:latin typeface="Cambria Math" panose="02040503050406030204" pitchFamily="18" charset="0"/>
                            </a:rPr>
                            <m:t>)</m:t>
                          </m:r>
                        </m:den>
                      </m:f>
                    </m:oMath>
                  </a14:m>
                  <a:endParaRPr lang="en-US" altLang="zh-CN" sz="1400" b="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400" b="0" dirty="0">
                      <a:solidFill>
                        <a:schemeClr val="tx1"/>
                      </a:solidFill>
                      <a:latin typeface="Arial" panose="020B0604020202020204" pitchFamily="34" charset="0"/>
                      <a:ea typeface="楷体" panose="02010609060101010101" pitchFamily="49" charset="-122"/>
                      <a:cs typeface="Arial" panose="020B0604020202020204" pitchFamily="34" charset="0"/>
                    </a:rPr>
                    <a:t>计</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算</a:t>
                  </a:r>
                  <a:r>
                    <a:rPr lang="en-US" altLang="zh-CN" sz="1400" b="0" dirty="0">
                      <a:solidFill>
                        <a:schemeClr val="tx1"/>
                      </a:solidFill>
                      <a:latin typeface="Arial" panose="020B0604020202020204" pitchFamily="34" charset="0"/>
                      <a:ea typeface="楷体" panose="02010609060101010101" pitchFamily="49" charset="-122"/>
                      <a:cs typeface="Arial" panose="020B0604020202020204" pitchFamily="34" charset="0"/>
                    </a:rPr>
                    <a:t>2</a:t>
                  </a:r>
                  <a:r>
                    <a:rPr lang="zh-CN" altLang="en-US" sz="1400" b="0" dirty="0">
                      <a:solidFill>
                        <a:schemeClr val="tx1"/>
                      </a:solidFill>
                      <a:latin typeface="Arial" panose="020B0604020202020204" pitchFamily="34" charset="0"/>
                      <a:ea typeface="楷体" panose="02010609060101010101" pitchFamily="49" charset="-122"/>
                      <a:cs typeface="Arial" panose="020B0604020202020204" pitchFamily="34" charset="0"/>
                    </a:rPr>
                    <a:t>季度预期净利润</a:t>
                  </a:r>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b="0" i="1" smtClean="0">
                              <a:solidFill>
                                <a:schemeClr val="tx1"/>
                              </a:solidFill>
                              <a:latin typeface="Cambria Math" panose="02040503050406030204" pitchFamily="18" charset="0"/>
                            </a:rPr>
                            <m:t>𝑓</m:t>
                          </m:r>
                          <m:r>
                            <a:rPr lang="en-US" altLang="zh-CN" sz="1400" b="0" i="1" smtClean="0">
                              <a:solidFill>
                                <a:schemeClr val="tx1"/>
                              </a:solidFill>
                              <a:latin typeface="Cambria Math" panose="02040503050406030204" pitchFamily="18" charset="0"/>
                            </a:rPr>
                            <m:t>,2020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𝑎𝑏𝑠</m:t>
                      </m:r>
                      <m:d>
                        <m:dPr>
                          <m:ctrlPr>
                            <a:rPr lang="en-US" altLang="zh-CN" sz="1400" b="0" i="1" smtClean="0">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201</m:t>
                              </m:r>
                              <m:r>
                                <a:rPr lang="en-US" altLang="zh-CN" sz="1400" b="0" i="1" smtClean="0">
                                  <a:solidFill>
                                    <a:schemeClr val="tx1"/>
                                  </a:solidFill>
                                  <a:latin typeface="Cambria Math" panose="02040503050406030204" pitchFamily="18" charset="0"/>
                                </a:rPr>
                                <m:t>9</m:t>
                              </m:r>
                              <m:r>
                                <a:rPr lang="en-US" altLang="zh-CN" sz="1400" b="0" i="1" smtClean="0">
                                  <a:solidFill>
                                    <a:schemeClr val="tx1"/>
                                  </a:solidFill>
                                  <a:latin typeface="Cambria Math" panose="02040503050406030204" pitchFamily="18" charset="0"/>
                                </a:rPr>
                                <m:t>𝑄</m:t>
                              </m:r>
                              <m:r>
                                <a:rPr lang="en-US" altLang="zh-CN" sz="1400" i="1">
                                  <a:solidFill>
                                    <a:schemeClr val="tx1"/>
                                  </a:solidFill>
                                  <a:latin typeface="Cambria Math" panose="02040503050406030204" pitchFamily="18" charset="0"/>
                                </a:rPr>
                                <m:t>2</m:t>
                              </m:r>
                            </m:sub>
                          </m:sSub>
                        </m:e>
                      </m:d>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𝑔</m:t>
                      </m:r>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𝑁𝑃</m:t>
                          </m:r>
                        </m:e>
                        <m:sub>
                          <m:r>
                            <a:rPr lang="en-US" altLang="zh-CN" sz="1400" i="1">
                              <a:solidFill>
                                <a:schemeClr val="tx1"/>
                              </a:solidFill>
                              <a:latin typeface="Cambria Math" panose="02040503050406030204" pitchFamily="18" charset="0"/>
                            </a:rPr>
                            <m:t>201</m:t>
                          </m:r>
                          <m:r>
                            <a:rPr lang="en-US" altLang="zh-CN" sz="1400" b="0" i="1" smtClean="0">
                              <a:solidFill>
                                <a:schemeClr val="tx1"/>
                              </a:solidFill>
                              <a:latin typeface="Cambria Math" panose="02040503050406030204" pitchFamily="18" charset="0"/>
                            </a:rPr>
                            <m:t>9</m:t>
                          </m:r>
                          <m:r>
                            <a:rPr lang="en-US" altLang="zh-CN" sz="1400" b="0" i="1" smtClean="0">
                              <a:solidFill>
                                <a:schemeClr val="tx1"/>
                              </a:solidFill>
                              <a:latin typeface="Cambria Math" panose="02040503050406030204" pitchFamily="18" charset="0"/>
                            </a:rPr>
                            <m:t>𝑄</m:t>
                          </m:r>
                          <m:r>
                            <a:rPr lang="en-US" altLang="zh-CN" sz="1400" i="1">
                              <a:solidFill>
                                <a:schemeClr val="tx1"/>
                              </a:solidFill>
                              <a:latin typeface="Cambria Math" panose="02040503050406030204" pitchFamily="18" charset="0"/>
                            </a:rPr>
                            <m:t>2</m:t>
                          </m:r>
                        </m:sub>
                      </m:sSub>
                    </m:oMath>
                  </a14:m>
                  <a:endParaRPr lang="en-US" altLang="zh-CN" sz="1400" b="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B6BE979C-3129-4C46-A618-F015A49145C8}"/>
                    </a:ext>
                  </a:extLst>
                </p:cNvPr>
                <p:cNvSpPr txBox="1">
                  <a:spLocks noRot="1" noChangeAspect="1" noMove="1" noResize="1" noEditPoints="1" noAdjustHandles="1" noChangeArrowheads="1" noChangeShapeType="1" noTextEdit="1"/>
                </p:cNvSpPr>
                <p:nvPr/>
              </p:nvSpPr>
              <p:spPr>
                <a:xfrm>
                  <a:off x="3983292" y="3866231"/>
                  <a:ext cx="3671754" cy="1856384"/>
                </a:xfrm>
                <a:prstGeom prst="rect">
                  <a:avLst/>
                </a:prstGeom>
                <a:blipFill>
                  <a:blip r:embed="rId3"/>
                  <a:stretch>
                    <a:fillRect l="-220" b="-12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352F742-1308-42B2-900C-15D2D7171F9B}"/>
                    </a:ext>
                  </a:extLst>
                </p:cNvPr>
                <p:cNvSpPr txBox="1"/>
                <p:nvPr/>
              </p:nvSpPr>
              <p:spPr>
                <a:xfrm>
                  <a:off x="3651718" y="2909970"/>
                  <a:ext cx="1321824" cy="493944"/>
                </a:xfrm>
                <a:prstGeom prst="rect">
                  <a:avLst/>
                </a:prstGeom>
                <a:noFill/>
              </p:spPr>
              <p:txBody>
                <a:bodyPr wrap="square" rtlCol="0">
                  <a:spAutoFit/>
                </a:bodyPr>
                <a:lstStyle/>
                <a:p>
                  <a:pPr algn="ct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一季报盈余</a:t>
                  </a: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公告日</a:t>
                  </a:r>
                  <a:endParaRPr lang="en-US" altLang="zh-CN" sz="1400">
                    <a:solidFill>
                      <a:schemeClr val="tx1"/>
                    </a:solidFill>
                    <a:latin typeface="Arial" panose="020B0604020202020204" pitchFamily="34" charset="0"/>
                    <a:ea typeface="楷体" panose="02010609060101010101" pitchFamily="49" charset="-122"/>
                    <a:cs typeface="Arial" panose="020B0604020202020204" pitchFamily="34" charset="0"/>
                  </a:endParaRPr>
                </a:p>
                <a:p>
                  <a:pPr algn="ct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𝐷</m:t>
                          </m:r>
                        </m:e>
                        <m:sub>
                          <m:r>
                            <a:rPr lang="en-US" altLang="zh-CN" sz="1400" i="1">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20</m:t>
                          </m:r>
                          <m:r>
                            <m:rPr>
                              <m:sty m:val="p"/>
                            </m:rPr>
                            <a:rPr lang="en-US" altLang="zh-CN" sz="1400" i="1" smtClean="0">
                              <a:solidFill>
                                <a:schemeClr val="tx1"/>
                              </a:solidFill>
                              <a:latin typeface="Cambria Math" panose="02040503050406030204" pitchFamily="18" charset="0"/>
                            </a:rPr>
                            <m:t>Q</m:t>
                          </m:r>
                          <m:r>
                            <a:rPr lang="en-US" altLang="zh-CN" sz="1400" i="1">
                              <a:solidFill>
                                <a:schemeClr val="tx1"/>
                              </a:solidFill>
                              <a:latin typeface="Cambria Math" panose="02040503050406030204" pitchFamily="18" charset="0"/>
                            </a:rPr>
                            <m:t>1</m:t>
                          </m:r>
                        </m:sub>
                      </m:sSub>
                    </m:oMath>
                  </a14:m>
                  <a:endPar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8352F742-1308-42B2-900C-15D2D7171F9B}"/>
                    </a:ext>
                  </a:extLst>
                </p:cNvPr>
                <p:cNvSpPr txBox="1">
                  <a:spLocks noRot="1" noChangeAspect="1" noMove="1" noResize="1" noEditPoints="1" noAdjustHandles="1" noChangeArrowheads="1" noChangeShapeType="1" noTextEdit="1"/>
                </p:cNvSpPr>
                <p:nvPr/>
              </p:nvSpPr>
              <p:spPr>
                <a:xfrm>
                  <a:off x="3651718" y="2909970"/>
                  <a:ext cx="1321824" cy="493944"/>
                </a:xfrm>
                <a:prstGeom prst="rect">
                  <a:avLst/>
                </a:prstGeom>
                <a:blipFill>
                  <a:blip r:embed="rId4"/>
                  <a:stretch>
                    <a:fillRect t="-3409" b="-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2DFD34A-E346-45DF-AAE8-F447C029EC47}"/>
                    </a:ext>
                  </a:extLst>
                </p:cNvPr>
                <p:cNvSpPr txBox="1"/>
                <p:nvPr/>
              </p:nvSpPr>
              <p:spPr>
                <a:xfrm>
                  <a:off x="6373405" y="2910282"/>
                  <a:ext cx="1321825" cy="493180"/>
                </a:xfrm>
                <a:prstGeom prst="rect">
                  <a:avLst/>
                </a:prstGeom>
                <a:noFill/>
              </p:spPr>
              <p:txBody>
                <a:bodyPr wrap="square" rtlCol="0">
                  <a:spAutoFit/>
                </a:bodyPr>
                <a:lstStyle/>
                <a:p>
                  <a:pPr algn="ctr"/>
                  <a:r>
                    <a:rPr lang="zh-CN" altLang="en-US" sz="1400">
                      <a:solidFill>
                        <a:schemeClr val="tx1"/>
                      </a:solidFill>
                      <a:latin typeface="Arial" panose="020B0604020202020204" pitchFamily="34" charset="0"/>
                      <a:ea typeface="楷体" panose="02010609060101010101" pitchFamily="49" charset="-122"/>
                      <a:cs typeface="Arial" panose="020B0604020202020204" pitchFamily="34" charset="0"/>
                    </a:rPr>
                    <a:t>二季报盈余公告</a:t>
                  </a:r>
                  <a:r>
                    <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rPr>
                    <a:t>日</a:t>
                  </a:r>
                  <a:endParaRPr lang="en-US" altLang="zh-CN" sz="140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𝐷</m:t>
                            </m:r>
                          </m:e>
                          <m:sub>
                            <m:r>
                              <a:rPr lang="en-US" altLang="zh-CN" sz="1400" i="1">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20</m:t>
                            </m:r>
                            <m:r>
                              <a:rPr lang="en-US" altLang="zh-CN" sz="1400" b="0" i="1" smtClean="0">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E2DFD34A-E346-45DF-AAE8-F447C029EC47}"/>
                    </a:ext>
                  </a:extLst>
                </p:cNvPr>
                <p:cNvSpPr txBox="1">
                  <a:spLocks noRot="1" noChangeAspect="1" noMove="1" noResize="1" noEditPoints="1" noAdjustHandles="1" noChangeArrowheads="1" noChangeShapeType="1" noTextEdit="1"/>
                </p:cNvSpPr>
                <p:nvPr/>
              </p:nvSpPr>
              <p:spPr>
                <a:xfrm>
                  <a:off x="6373405" y="2910282"/>
                  <a:ext cx="1321825" cy="493180"/>
                </a:xfrm>
                <a:prstGeom prst="rect">
                  <a:avLst/>
                </a:prstGeom>
                <a:blipFill>
                  <a:blip r:embed="rId5"/>
                  <a:stretch>
                    <a:fillRect t="-3409" b="-2273"/>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B1FB3CE-95A2-4641-B5EA-BB7C9C4EFE8C}"/>
                </a:ext>
              </a:extLst>
            </p:cNvPr>
            <p:cNvGrpSpPr/>
            <p:nvPr/>
          </p:nvGrpSpPr>
          <p:grpSpPr>
            <a:xfrm>
              <a:off x="4319366" y="3676198"/>
              <a:ext cx="2661314" cy="148788"/>
              <a:chOff x="6829425" y="1665258"/>
              <a:chExt cx="1581150" cy="173067"/>
            </a:xfrm>
          </p:grpSpPr>
          <p:cxnSp>
            <p:nvCxnSpPr>
              <p:cNvPr id="16" name="直接连接符 15">
                <a:extLst>
                  <a:ext uri="{FF2B5EF4-FFF2-40B4-BE49-F238E27FC236}">
                    <a16:creationId xmlns:a16="http://schemas.microsoft.com/office/drawing/2014/main" id="{6451E593-AB26-4EB0-8C16-B4094DF70451}"/>
                  </a:ext>
                </a:extLst>
              </p:cNvPr>
              <p:cNvCxnSpPr>
                <a:cxnSpLocks/>
              </p:cNvCxnSpPr>
              <p:nvPr/>
            </p:nvCxnSpPr>
            <p:spPr>
              <a:xfrm>
                <a:off x="6829425" y="1665258"/>
                <a:ext cx="0" cy="173067"/>
              </a:xfrm>
              <a:prstGeom prst="line">
                <a:avLst/>
              </a:prstGeom>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BB375AEF-BAA6-4017-9F14-2324324FE980}"/>
                  </a:ext>
                </a:extLst>
              </p:cNvPr>
              <p:cNvCxnSpPr>
                <a:cxnSpLocks/>
              </p:cNvCxnSpPr>
              <p:nvPr/>
            </p:nvCxnSpPr>
            <p:spPr>
              <a:xfrm>
                <a:off x="6829425" y="1751791"/>
                <a:ext cx="1581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26909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15</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单季度净利润超分析师预期单季度净利润</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我们筛选单季度净利润超预期幅度超过</a:t>
            </a:r>
            <a:r>
              <a:rPr lang="en-US" altLang="zh-CN"/>
              <a:t>50%</a:t>
            </a:r>
            <a:r>
              <a:rPr lang="zh-CN" altLang="en-US"/>
              <a:t>的样本，并统计事件发生前后</a:t>
            </a:r>
            <a:r>
              <a:rPr lang="en-US" altLang="zh-CN"/>
              <a:t>60</a:t>
            </a:r>
            <a:r>
              <a:rPr lang="zh-CN" altLang="en-US"/>
              <a:t>个交易日股票相对于中证</a:t>
            </a:r>
            <a:r>
              <a:rPr lang="en-US" altLang="zh-CN"/>
              <a:t>500</a:t>
            </a:r>
            <a:r>
              <a:rPr lang="zh-CN" altLang="en-US"/>
              <a:t>指数的平均超额收益</a:t>
            </a:r>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个交易日预知单季度净利润超预期幅度超过</a:t>
            </a:r>
            <a:r>
              <a:rPr lang="en-US" altLang="zh-CN"/>
              <a:t>50%</a:t>
            </a:r>
            <a:r>
              <a:rPr lang="zh-CN" altLang="en-US"/>
              <a:t>，那么平均将获得</a:t>
            </a:r>
            <a:r>
              <a:rPr lang="en-US" altLang="zh-CN"/>
              <a:t>7.8%</a:t>
            </a:r>
            <a:r>
              <a:rPr lang="zh-CN" altLang="en-US"/>
              <a:t>的超额收益</a:t>
            </a:r>
            <a:endParaRPr lang="en-US" altLang="zh-CN"/>
          </a:p>
          <a:p>
            <a:r>
              <a:rPr lang="zh-CN" altLang="en-US"/>
              <a:t>如果在单季度净利润超预期幅度超过</a:t>
            </a:r>
            <a:r>
              <a:rPr lang="en-US" altLang="zh-CN"/>
              <a:t>50%</a:t>
            </a:r>
            <a:r>
              <a:rPr lang="zh-CN" altLang="en-US"/>
              <a:t>后买入，持有</a:t>
            </a:r>
            <a:r>
              <a:rPr lang="en-US" altLang="zh-CN"/>
              <a:t>60</a:t>
            </a:r>
            <a:r>
              <a:rPr lang="zh-CN" altLang="en-US"/>
              <a:t>个交易日平均能够获得</a:t>
            </a:r>
            <a:r>
              <a:rPr lang="en-US" altLang="zh-CN"/>
              <a:t>4.1%</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8281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锦浪科技单季度净利润超分析师预期单季度净利润</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8312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单季净利超预期单季净利事件前后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9" name="图表 8">
            <a:extLst>
              <a:ext uri="{FF2B5EF4-FFF2-40B4-BE49-F238E27FC236}">
                <a16:creationId xmlns:a16="http://schemas.microsoft.com/office/drawing/2014/main" id="{05038F92-D34D-42A0-87F4-4930A0A1BFC1}"/>
              </a:ext>
            </a:extLst>
          </p:cNvPr>
          <p:cNvGraphicFramePr>
            <a:graphicFrameLocks/>
          </p:cNvGraphicFramePr>
          <p:nvPr>
            <p:extLst>
              <p:ext uri="{D42A27DB-BD31-4B8C-83A1-F6EECF244321}">
                <p14:modId xmlns:p14="http://schemas.microsoft.com/office/powerpoint/2010/main" val="3227070644"/>
              </p:ext>
            </p:extLst>
          </p:nvPr>
        </p:nvGraphicFramePr>
        <p:xfrm>
          <a:off x="599030" y="2013960"/>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FDAC1B7B-B1A8-46B9-B419-5A0B7F5708C1}"/>
              </a:ext>
            </a:extLst>
          </p:cNvPr>
          <p:cNvGraphicFramePr>
            <a:graphicFrameLocks/>
          </p:cNvGraphicFramePr>
          <p:nvPr>
            <p:extLst>
              <p:ext uri="{D42A27DB-BD31-4B8C-83A1-F6EECF244321}">
                <p14:modId xmlns:p14="http://schemas.microsoft.com/office/powerpoint/2010/main" val="872824120"/>
              </p:ext>
            </p:extLst>
          </p:nvPr>
        </p:nvGraphicFramePr>
        <p:xfrm>
          <a:off x="6146800" y="2016240"/>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725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16</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单季度净利润超分析师预期单季度净利润</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行业市值中性化后单季度净利润超预期幅度因子在全市场内十组分档的月度超额均值和月度</a:t>
            </a:r>
            <a:r>
              <a:rPr lang="en-US" altLang="zh-CN"/>
              <a:t>Rank IC</a:t>
            </a:r>
            <a:r>
              <a:rPr lang="zh-CN" altLang="en-US"/>
              <a:t>的情况</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其十组分档超额较为单调，具有较为显著的选股能力</a:t>
            </a:r>
            <a:endParaRPr lang="en-US" altLang="zh-CN"/>
          </a:p>
          <a:p>
            <a:r>
              <a:rPr lang="zh-CN" altLang="en-US"/>
              <a:t>从累计</a:t>
            </a:r>
            <a:r>
              <a:rPr lang="en-US" altLang="zh-CN"/>
              <a:t>IC</a:t>
            </a:r>
            <a:r>
              <a:rPr lang="zh-CN" altLang="en-US"/>
              <a:t>曲线上看，其对于月度收益的预测作用非常稳健，其月度</a:t>
            </a:r>
            <a:r>
              <a:rPr lang="en-US" altLang="zh-CN"/>
              <a:t>IC</a:t>
            </a:r>
            <a:r>
              <a:rPr lang="zh-CN" altLang="en-US"/>
              <a:t>均值为</a:t>
            </a:r>
            <a:r>
              <a:rPr lang="en-US" altLang="zh-CN"/>
              <a:t>0.061</a:t>
            </a:r>
            <a:r>
              <a:rPr lang="zh-CN" altLang="en-US"/>
              <a:t>，年化</a:t>
            </a:r>
            <a:r>
              <a:rPr lang="en-US" altLang="zh-CN"/>
              <a:t>ICIR</a:t>
            </a:r>
            <a:r>
              <a:rPr lang="zh-CN" altLang="en-US"/>
              <a:t>为</a:t>
            </a:r>
            <a:r>
              <a:rPr lang="en-US" altLang="zh-CN"/>
              <a:t>5.62</a:t>
            </a:r>
            <a:r>
              <a:rPr lang="zh-CN" altLang="en-US"/>
              <a:t>，</a:t>
            </a:r>
            <a:r>
              <a:rPr lang="en-US" altLang="zh-CN"/>
              <a:t>IC</a:t>
            </a:r>
            <a:r>
              <a:rPr lang="zh-CN" altLang="en-US"/>
              <a:t>胜率</a:t>
            </a:r>
            <a:r>
              <a:rPr lang="en-US" altLang="zh-CN"/>
              <a:t>94.5%</a:t>
            </a:r>
            <a:r>
              <a:rPr lang="zh-CN" altLang="en-US"/>
              <a:t>，选股能力非常稳健</a:t>
            </a:r>
            <a:endParaRPr lang="en-US" altLang="zh-CN"/>
          </a:p>
          <a:p>
            <a:endParaRPr lang="zh-CN" altLang="en-US"/>
          </a:p>
        </p:txBody>
      </p:sp>
      <p:graphicFrame>
        <p:nvGraphicFramePr>
          <p:cNvPr id="5" name="图表 4">
            <a:extLst>
              <a:ext uri="{FF2B5EF4-FFF2-40B4-BE49-F238E27FC236}">
                <a16:creationId xmlns:a16="http://schemas.microsoft.com/office/drawing/2014/main" id="{4DED748B-4945-4E54-A97F-BA73615253E3}"/>
              </a:ext>
            </a:extLst>
          </p:cNvPr>
          <p:cNvGraphicFramePr>
            <a:graphicFrameLocks/>
          </p:cNvGraphicFramePr>
          <p:nvPr>
            <p:extLst>
              <p:ext uri="{D42A27DB-BD31-4B8C-83A1-F6EECF244321}">
                <p14:modId xmlns:p14="http://schemas.microsoft.com/office/powerpoint/2010/main" val="2960285"/>
              </p:ext>
            </p:extLst>
          </p:nvPr>
        </p:nvGraphicFramePr>
        <p:xfrm>
          <a:off x="1127760" y="19558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6448D3DE-0127-44F6-96CC-359D667EFB09}"/>
              </a:ext>
            </a:extLst>
          </p:cNvPr>
          <p:cNvGraphicFramePr>
            <a:graphicFrameLocks/>
          </p:cNvGraphicFramePr>
          <p:nvPr>
            <p:extLst>
              <p:ext uri="{D42A27DB-BD31-4B8C-83A1-F6EECF244321}">
                <p14:modId xmlns:p14="http://schemas.microsoft.com/office/powerpoint/2010/main" val="329717266"/>
              </p:ext>
            </p:extLst>
          </p:nvPr>
        </p:nvGraphicFramePr>
        <p:xfrm>
          <a:off x="6492242" y="1955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9AD28537-70BE-486F-A984-44BE9AFE9A2C}"/>
              </a:ext>
            </a:extLst>
          </p:cNvPr>
          <p:cNvSpPr txBox="1"/>
          <p:nvPr/>
        </p:nvSpPr>
        <p:spPr>
          <a:xfrm>
            <a:off x="1305560" y="1648023"/>
            <a:ext cx="4216400" cy="307777"/>
          </a:xfrm>
          <a:prstGeom prst="rect">
            <a:avLst/>
          </a:prstGeom>
          <a:noFill/>
        </p:spPr>
        <p:txBody>
          <a:bodyPr wrap="square">
            <a:spAutoFit/>
          </a:bodyPr>
          <a:lstStyle/>
          <a:p>
            <a:pPr algn="ct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UEPERC</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06E30DCD-26D7-49E8-AB13-81521D3C177B}"/>
              </a:ext>
            </a:extLst>
          </p:cNvPr>
          <p:cNvSpPr txBox="1"/>
          <p:nvPr/>
        </p:nvSpPr>
        <p:spPr>
          <a:xfrm>
            <a:off x="6670040" y="1648022"/>
            <a:ext cx="4216400" cy="307777"/>
          </a:xfrm>
          <a:prstGeom prst="rect">
            <a:avLst/>
          </a:prstGeom>
          <a:noFill/>
        </p:spPr>
        <p:txBody>
          <a:bodyPr wrap="square">
            <a:spAutoFit/>
          </a:bodyPr>
          <a:lstStyle/>
          <a:p>
            <a:pPr algn="ct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UEPERC</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因子全市场月度</a:t>
            </a: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IC</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及累计</a:t>
            </a: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IC</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2676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AA179C-E16C-4DAD-8F17-9591DFA3807B}"/>
              </a:ext>
            </a:extLst>
          </p:cNvPr>
          <p:cNvSpPr>
            <a:spLocks noGrp="1"/>
          </p:cNvSpPr>
          <p:nvPr>
            <p:ph type="sldNum" sz="quarter" idx="11"/>
          </p:nvPr>
        </p:nvSpPr>
        <p:spPr/>
        <p:txBody>
          <a:bodyPr/>
          <a:lstStyle/>
          <a:p>
            <a:fld id="{ED2ECB72-E29F-4947-B62C-166D7EFBAFFD}" type="slidenum">
              <a:rPr lang="zh-CN" altLang="en-US" smtClean="0"/>
              <a:t>17</a:t>
            </a:fld>
            <a:endParaRPr lang="zh-CN" altLang="en-US"/>
          </a:p>
        </p:txBody>
      </p:sp>
      <p:sp>
        <p:nvSpPr>
          <p:cNvPr id="3" name="标题 2">
            <a:extLst>
              <a:ext uri="{FF2B5EF4-FFF2-40B4-BE49-F238E27FC236}">
                <a16:creationId xmlns:a16="http://schemas.microsoft.com/office/drawing/2014/main" id="{EB597FA5-808B-450E-9B91-07366975EFEC}"/>
              </a:ext>
            </a:extLst>
          </p:cNvPr>
          <p:cNvSpPr>
            <a:spLocks noGrp="1"/>
          </p:cNvSpPr>
          <p:nvPr>
            <p:ph type="title"/>
          </p:nvPr>
        </p:nvSpPr>
        <p:spPr/>
        <p:txBody>
          <a:bodyPr/>
          <a:lstStyle/>
          <a:p>
            <a:r>
              <a:rPr lang="zh-CN" altLang="en-US"/>
              <a:t>超预期分析框架</a:t>
            </a:r>
          </a:p>
        </p:txBody>
      </p:sp>
      <p:sp>
        <p:nvSpPr>
          <p:cNvPr id="4" name="内容占位符 3">
            <a:extLst>
              <a:ext uri="{FF2B5EF4-FFF2-40B4-BE49-F238E27FC236}">
                <a16:creationId xmlns:a16="http://schemas.microsoft.com/office/drawing/2014/main" id="{8CC61B36-4557-4037-A9C6-9CDE93CFDB31}"/>
              </a:ext>
            </a:extLst>
          </p:cNvPr>
          <p:cNvSpPr>
            <a:spLocks noGrp="1"/>
          </p:cNvSpPr>
          <p:nvPr>
            <p:ph sz="quarter" idx="12"/>
          </p:nvPr>
        </p:nvSpPr>
        <p:spPr/>
        <p:txBody>
          <a:bodyPr/>
          <a:lstStyle/>
          <a:p>
            <a:r>
              <a:rPr lang="zh-CN" altLang="en-US"/>
              <a:t>如果上市公司盈余公告披露后的最新盈利和基本面情况超过盈余公告披露前的预期值，那么就发生了超预期</a:t>
            </a:r>
            <a:endParaRPr lang="en-US" altLang="zh-CN"/>
          </a:p>
          <a:p>
            <a:r>
              <a:rPr lang="zh-CN" altLang="en-US"/>
              <a:t>我们可以根据最新值和历史预期值的来源，将超预期分解为下图中三种类型</a:t>
            </a:r>
          </a:p>
        </p:txBody>
      </p:sp>
      <p:grpSp>
        <p:nvGrpSpPr>
          <p:cNvPr id="25" name="组合 24">
            <a:extLst>
              <a:ext uri="{FF2B5EF4-FFF2-40B4-BE49-F238E27FC236}">
                <a16:creationId xmlns:a16="http://schemas.microsoft.com/office/drawing/2014/main" id="{6D0073D8-B607-45A3-97A4-31C0A5CC39A0}"/>
              </a:ext>
            </a:extLst>
          </p:cNvPr>
          <p:cNvGrpSpPr/>
          <p:nvPr/>
        </p:nvGrpSpPr>
        <p:grpSpPr>
          <a:xfrm>
            <a:off x="7243350" y="2402675"/>
            <a:ext cx="3634248" cy="338554"/>
            <a:chOff x="8645431" y="2387435"/>
            <a:chExt cx="3634248" cy="338554"/>
          </a:xfrm>
        </p:grpSpPr>
        <p:sp>
          <p:nvSpPr>
            <p:cNvPr id="26" name="文本框 25">
              <a:extLst>
                <a:ext uri="{FF2B5EF4-FFF2-40B4-BE49-F238E27FC236}">
                  <a16:creationId xmlns:a16="http://schemas.microsoft.com/office/drawing/2014/main" id="{8A8435D6-091F-4547-8561-3B7B5F552989}"/>
                </a:ext>
              </a:extLst>
            </p:cNvPr>
            <p:cNvSpPr txBox="1"/>
            <p:nvPr/>
          </p:nvSpPr>
          <p:spPr>
            <a:xfrm>
              <a:off x="8887404" y="2387435"/>
              <a:ext cx="3392275" cy="338554"/>
            </a:xfrm>
            <a:prstGeom prst="rect">
              <a:avLst/>
            </a:prstGeom>
            <a:noFill/>
          </p:spPr>
          <p:txBody>
            <a:bodyPr wrap="none" rtlCol="0">
              <a:spAutoFit/>
            </a:bodyPr>
            <a:lstStyle/>
            <a:p>
              <a:r>
                <a:rPr lang="zh-CN" altLang="en-US" sz="1600" b="1">
                  <a:latin typeface="楷体" panose="02010609060101010101" pitchFamily="49" charset="-122"/>
                  <a:ea typeface="楷体" panose="02010609060101010101" pitchFamily="49" charset="-122"/>
                </a:rPr>
                <a:t>最新基本面信息 </a:t>
              </a:r>
              <a:r>
                <a:rPr lang="en-US" altLang="zh-CN" sz="1600" b="1">
                  <a:latin typeface="楷体" panose="02010609060101010101" pitchFamily="49" charset="-122"/>
                  <a:ea typeface="楷体" panose="02010609060101010101" pitchFamily="49" charset="-122"/>
                </a:rPr>
                <a:t>&gt; </a:t>
              </a:r>
              <a:r>
                <a:rPr lang="zh-CN" altLang="en-US" sz="1600" b="1">
                  <a:latin typeface="楷体" panose="02010609060101010101" pitchFamily="49" charset="-122"/>
                  <a:ea typeface="楷体" panose="02010609060101010101" pitchFamily="49" charset="-122"/>
                </a:rPr>
                <a:t>历史基本面预期</a:t>
              </a:r>
            </a:p>
          </p:txBody>
        </p:sp>
        <p:sp>
          <p:nvSpPr>
            <p:cNvPr id="27" name="椭圆 26">
              <a:extLst>
                <a:ext uri="{FF2B5EF4-FFF2-40B4-BE49-F238E27FC236}">
                  <a16:creationId xmlns:a16="http://schemas.microsoft.com/office/drawing/2014/main" id="{C72CB00C-36AF-4AA6-8647-FB10B78F6D91}"/>
                </a:ext>
              </a:extLst>
            </p:cNvPr>
            <p:cNvSpPr/>
            <p:nvPr/>
          </p:nvSpPr>
          <p:spPr>
            <a:xfrm>
              <a:off x="8645431" y="2468103"/>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accent1"/>
                  </a:solidFill>
                  <a:latin typeface="Arial" panose="020B0604020202020204" pitchFamily="34" charset="0"/>
                  <a:cs typeface="Arial" panose="020B0604020202020204" pitchFamily="34" charset="0"/>
                </a:rPr>
                <a:t>3</a:t>
              </a:r>
              <a:endParaRPr lang="zh-CN" altLang="en-US" sz="1200" b="1">
                <a:solidFill>
                  <a:schemeClr val="accent1"/>
                </a:solidFill>
                <a:latin typeface="Arial" panose="020B0604020202020204" pitchFamily="34" charset="0"/>
                <a:cs typeface="Arial" panose="020B0604020202020204" pitchFamily="34" charset="0"/>
              </a:endParaRPr>
            </a:p>
          </p:txBody>
        </p:sp>
      </p:grpSp>
      <p:sp>
        <p:nvSpPr>
          <p:cNvPr id="43" name="文本框 42">
            <a:extLst>
              <a:ext uri="{FF2B5EF4-FFF2-40B4-BE49-F238E27FC236}">
                <a16:creationId xmlns:a16="http://schemas.microsoft.com/office/drawing/2014/main" id="{20B46DC1-B514-45B4-9B63-7D6E96B2F723}"/>
              </a:ext>
            </a:extLst>
          </p:cNvPr>
          <p:cNvSpPr txBox="1"/>
          <p:nvPr/>
        </p:nvSpPr>
        <p:spPr>
          <a:xfrm>
            <a:off x="7178323" y="2766485"/>
            <a:ext cx="3639877" cy="26199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当上市公司披露盈余公告后，其实际披露的盈利比公告前基本面的预期更高</a:t>
            </a:r>
            <a:endParaRPr lang="en-US" altLang="zh-CN" sz="1600">
              <a:latin typeface="楷体_GB2312" panose="02010609060101010101" pitchFamily="49" charset="-122"/>
              <a:ea typeface="楷体_GB2312" panose="02010609060101010101" pitchFamily="49" charset="-122"/>
            </a:endParaRPr>
          </a:p>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典型代表是业绩预告上下限同时调升、正式财报业绩超业绩预告上限、标准化预期外盈利等事件及选股因子</a:t>
            </a:r>
          </a:p>
        </p:txBody>
      </p:sp>
      <p:grpSp>
        <p:nvGrpSpPr>
          <p:cNvPr id="63" name="组合 62">
            <a:extLst>
              <a:ext uri="{FF2B5EF4-FFF2-40B4-BE49-F238E27FC236}">
                <a16:creationId xmlns:a16="http://schemas.microsoft.com/office/drawing/2014/main" id="{0F100B42-0579-4320-90D0-F183DB4B9C43}"/>
              </a:ext>
            </a:extLst>
          </p:cNvPr>
          <p:cNvGrpSpPr/>
          <p:nvPr/>
        </p:nvGrpSpPr>
        <p:grpSpPr>
          <a:xfrm>
            <a:off x="1399611" y="1798320"/>
            <a:ext cx="5071719" cy="3933825"/>
            <a:chOff x="1552011" y="1879600"/>
            <a:chExt cx="5071719" cy="3933825"/>
          </a:xfrm>
        </p:grpSpPr>
        <p:grpSp>
          <p:nvGrpSpPr>
            <p:cNvPr id="64" name="组合 63">
              <a:extLst>
                <a:ext uri="{FF2B5EF4-FFF2-40B4-BE49-F238E27FC236}">
                  <a16:creationId xmlns:a16="http://schemas.microsoft.com/office/drawing/2014/main" id="{D871A6A1-8CF1-4D54-A573-B5DB46755AE9}"/>
                </a:ext>
              </a:extLst>
            </p:cNvPr>
            <p:cNvGrpSpPr/>
            <p:nvPr/>
          </p:nvGrpSpPr>
          <p:grpSpPr>
            <a:xfrm>
              <a:off x="4106162" y="1879600"/>
              <a:ext cx="1005403" cy="3933825"/>
              <a:chOff x="5542002" y="1209675"/>
              <a:chExt cx="1005403" cy="4229100"/>
            </a:xfrm>
          </p:grpSpPr>
          <p:cxnSp>
            <p:nvCxnSpPr>
              <p:cNvPr id="84" name="直接连接符 83">
                <a:extLst>
                  <a:ext uri="{FF2B5EF4-FFF2-40B4-BE49-F238E27FC236}">
                    <a16:creationId xmlns:a16="http://schemas.microsoft.com/office/drawing/2014/main" id="{4C0432A0-BF4F-4B54-8B97-0129D5C3A0EC}"/>
                  </a:ext>
                </a:extLst>
              </p:cNvPr>
              <p:cNvCxnSpPr/>
              <p:nvPr/>
            </p:nvCxnSpPr>
            <p:spPr>
              <a:xfrm>
                <a:off x="6096000" y="1724025"/>
                <a:ext cx="0" cy="371475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85" name="文本框 84">
                <a:extLst>
                  <a:ext uri="{FF2B5EF4-FFF2-40B4-BE49-F238E27FC236}">
                    <a16:creationId xmlns:a16="http://schemas.microsoft.com/office/drawing/2014/main" id="{8167338B-A047-4EB9-98A6-0180E9EE3289}"/>
                  </a:ext>
                </a:extLst>
              </p:cNvPr>
              <p:cNvSpPr txBox="1"/>
              <p:nvPr/>
            </p:nvSpPr>
            <p:spPr>
              <a:xfrm>
                <a:off x="5542002" y="1209675"/>
                <a:ext cx="1005403" cy="363966"/>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盈余公告</a:t>
                </a:r>
              </a:p>
            </p:txBody>
          </p:sp>
        </p:grpSp>
        <p:sp>
          <p:nvSpPr>
            <p:cNvPr id="65" name="文本框 64">
              <a:extLst>
                <a:ext uri="{FF2B5EF4-FFF2-40B4-BE49-F238E27FC236}">
                  <a16:creationId xmlns:a16="http://schemas.microsoft.com/office/drawing/2014/main" id="{E75BEF28-13AF-4052-8099-66CE501E6EC6}"/>
                </a:ext>
              </a:extLst>
            </p:cNvPr>
            <p:cNvSpPr txBox="1"/>
            <p:nvPr/>
          </p:nvSpPr>
          <p:spPr>
            <a:xfrm>
              <a:off x="2656677" y="2173372"/>
              <a:ext cx="1005403"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历史预期</a:t>
              </a:r>
            </a:p>
          </p:txBody>
        </p:sp>
        <p:sp>
          <p:nvSpPr>
            <p:cNvPr id="66" name="îšľïḋe">
              <a:extLst>
                <a:ext uri="{FF2B5EF4-FFF2-40B4-BE49-F238E27FC236}">
                  <a16:creationId xmlns:a16="http://schemas.microsoft.com/office/drawing/2014/main" id="{AFA1C161-2747-4C2A-91C6-B4E4BD4B602D}"/>
                </a:ext>
              </a:extLst>
            </p:cNvPr>
            <p:cNvSpPr/>
            <p:nvPr/>
          </p:nvSpPr>
          <p:spPr>
            <a:xfrm>
              <a:off x="2706114" y="4559698"/>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67" name="îšľïḋe">
              <a:extLst>
                <a:ext uri="{FF2B5EF4-FFF2-40B4-BE49-F238E27FC236}">
                  <a16:creationId xmlns:a16="http://schemas.microsoft.com/office/drawing/2014/main" id="{DF9881D7-CD83-4259-A1EA-D69D3E8E6918}"/>
                </a:ext>
              </a:extLst>
            </p:cNvPr>
            <p:cNvSpPr/>
            <p:nvPr/>
          </p:nvSpPr>
          <p:spPr>
            <a:xfrm>
              <a:off x="2706114" y="2708275"/>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68" name="文本框 67">
              <a:extLst>
                <a:ext uri="{FF2B5EF4-FFF2-40B4-BE49-F238E27FC236}">
                  <a16:creationId xmlns:a16="http://schemas.microsoft.com/office/drawing/2014/main" id="{1CBFE167-9EDC-49D4-8ED5-CF84D976C18F}"/>
                </a:ext>
              </a:extLst>
            </p:cNvPr>
            <p:cNvSpPr txBox="1"/>
            <p:nvPr/>
          </p:nvSpPr>
          <p:spPr>
            <a:xfrm>
              <a:off x="1552012" y="3051336"/>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分析师</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69" name="文本框 68">
              <a:extLst>
                <a:ext uri="{FF2B5EF4-FFF2-40B4-BE49-F238E27FC236}">
                  <a16:creationId xmlns:a16="http://schemas.microsoft.com/office/drawing/2014/main" id="{4F01B30C-7100-4E74-A9DA-23F19AFFBB1F}"/>
                </a:ext>
              </a:extLst>
            </p:cNvPr>
            <p:cNvSpPr txBox="1"/>
            <p:nvPr/>
          </p:nvSpPr>
          <p:spPr>
            <a:xfrm>
              <a:off x="1552011" y="4902760"/>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基本面</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70" name="文本框 69">
              <a:extLst>
                <a:ext uri="{FF2B5EF4-FFF2-40B4-BE49-F238E27FC236}">
                  <a16:creationId xmlns:a16="http://schemas.microsoft.com/office/drawing/2014/main" id="{E6505475-8676-4D6E-95DD-2B32DF5FC402}"/>
                </a:ext>
              </a:extLst>
            </p:cNvPr>
            <p:cNvSpPr txBox="1"/>
            <p:nvPr/>
          </p:nvSpPr>
          <p:spPr>
            <a:xfrm>
              <a:off x="5760133" y="2173372"/>
              <a:ext cx="595035"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最新</a:t>
              </a:r>
            </a:p>
          </p:txBody>
        </p:sp>
        <p:sp>
          <p:nvSpPr>
            <p:cNvPr id="71" name="îšľïḋe">
              <a:extLst>
                <a:ext uri="{FF2B5EF4-FFF2-40B4-BE49-F238E27FC236}">
                  <a16:creationId xmlns:a16="http://schemas.microsoft.com/office/drawing/2014/main" id="{3A7E56CB-94D1-4AAE-8B2D-E395C6D7E16F}"/>
                </a:ext>
              </a:extLst>
            </p:cNvPr>
            <p:cNvSpPr/>
            <p:nvPr/>
          </p:nvSpPr>
          <p:spPr>
            <a:xfrm>
              <a:off x="5568270" y="4559698"/>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72" name="îšľïḋe">
              <a:extLst>
                <a:ext uri="{FF2B5EF4-FFF2-40B4-BE49-F238E27FC236}">
                  <a16:creationId xmlns:a16="http://schemas.microsoft.com/office/drawing/2014/main" id="{D30786D0-7377-4179-B28E-87FF9503FC31}"/>
                </a:ext>
              </a:extLst>
            </p:cNvPr>
            <p:cNvSpPr/>
            <p:nvPr/>
          </p:nvSpPr>
          <p:spPr>
            <a:xfrm>
              <a:off x="5568270" y="2708275"/>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grpSp>
          <p:nvGrpSpPr>
            <p:cNvPr id="73" name="组合 72">
              <a:extLst>
                <a:ext uri="{FF2B5EF4-FFF2-40B4-BE49-F238E27FC236}">
                  <a16:creationId xmlns:a16="http://schemas.microsoft.com/office/drawing/2014/main" id="{8BBB0328-B4BB-45FD-88AA-BF34BE9C4717}"/>
                </a:ext>
              </a:extLst>
            </p:cNvPr>
            <p:cNvGrpSpPr/>
            <p:nvPr/>
          </p:nvGrpSpPr>
          <p:grpSpPr>
            <a:xfrm rot="10800000">
              <a:off x="4142820" y="3083763"/>
              <a:ext cx="1085349" cy="2150304"/>
              <a:chOff x="5635071" y="2556713"/>
              <a:chExt cx="1085349" cy="2150304"/>
            </a:xfrm>
          </p:grpSpPr>
          <p:sp>
            <p:nvSpPr>
              <p:cNvPr id="81" name="í$ľíďê">
                <a:extLst>
                  <a:ext uri="{FF2B5EF4-FFF2-40B4-BE49-F238E27FC236}">
                    <a16:creationId xmlns:a16="http://schemas.microsoft.com/office/drawing/2014/main" id="{83B91A50-0E08-4E64-A4DD-BC6EC197B75A}"/>
                  </a:ext>
                </a:extLst>
              </p:cNvPr>
              <p:cNvSpPr/>
              <p:nvPr/>
            </p:nvSpPr>
            <p:spPr bwMode="auto">
              <a:xfrm rot="10800000">
                <a:off x="5635071" y="2556713"/>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82" name="í$ľíďê">
                <a:extLst>
                  <a:ext uri="{FF2B5EF4-FFF2-40B4-BE49-F238E27FC236}">
                    <a16:creationId xmlns:a16="http://schemas.microsoft.com/office/drawing/2014/main" id="{7BCE737D-FB4D-4DD4-8936-504C46831B3C}"/>
                  </a:ext>
                </a:extLst>
              </p:cNvPr>
              <p:cNvSpPr/>
              <p:nvPr/>
            </p:nvSpPr>
            <p:spPr bwMode="auto">
              <a:xfrm rot="10800000">
                <a:off x="5635071" y="4413734"/>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83" name="í$ľíďê">
                <a:extLst>
                  <a:ext uri="{FF2B5EF4-FFF2-40B4-BE49-F238E27FC236}">
                    <a16:creationId xmlns:a16="http://schemas.microsoft.com/office/drawing/2014/main" id="{E2EDE337-5EA3-489A-A34A-E1042DB19777}"/>
                  </a:ext>
                </a:extLst>
              </p:cNvPr>
              <p:cNvSpPr/>
              <p:nvPr/>
            </p:nvSpPr>
            <p:spPr bwMode="auto">
              <a:xfrm rot="12960000">
                <a:off x="5635568" y="3503800"/>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grpSp>
        <p:sp>
          <p:nvSpPr>
            <p:cNvPr id="74" name="椭圆 73">
              <a:extLst>
                <a:ext uri="{FF2B5EF4-FFF2-40B4-BE49-F238E27FC236}">
                  <a16:creationId xmlns:a16="http://schemas.microsoft.com/office/drawing/2014/main" id="{C0199A69-7E2C-4AC1-8FEE-757DE9F51443}"/>
                </a:ext>
              </a:extLst>
            </p:cNvPr>
            <p:cNvSpPr/>
            <p:nvPr/>
          </p:nvSpPr>
          <p:spPr>
            <a:xfrm>
              <a:off x="5046990" y="2913797"/>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1</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75" name="椭圆 74">
              <a:extLst>
                <a:ext uri="{FF2B5EF4-FFF2-40B4-BE49-F238E27FC236}">
                  <a16:creationId xmlns:a16="http://schemas.microsoft.com/office/drawing/2014/main" id="{6E73C7D4-3033-405A-9442-4FCD5707E4A6}"/>
                </a:ext>
              </a:extLst>
            </p:cNvPr>
            <p:cNvSpPr/>
            <p:nvPr/>
          </p:nvSpPr>
          <p:spPr>
            <a:xfrm>
              <a:off x="5046990" y="4046396"/>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2</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76" name="椭圆 75">
              <a:extLst>
                <a:ext uri="{FF2B5EF4-FFF2-40B4-BE49-F238E27FC236}">
                  <a16:creationId xmlns:a16="http://schemas.microsoft.com/office/drawing/2014/main" id="{9A6E273F-0492-4C9E-AED0-252B36304B2A}"/>
                </a:ext>
              </a:extLst>
            </p:cNvPr>
            <p:cNvSpPr/>
            <p:nvPr/>
          </p:nvSpPr>
          <p:spPr>
            <a:xfrm>
              <a:off x="5046990" y="5164218"/>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3</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77" name="îṡliḓè">
              <a:extLst>
                <a:ext uri="{FF2B5EF4-FFF2-40B4-BE49-F238E27FC236}">
                  <a16:creationId xmlns:a16="http://schemas.microsoft.com/office/drawing/2014/main" id="{0CBF0F69-E147-45AA-AC62-219DA4CB683C}"/>
                </a:ext>
              </a:extLst>
            </p:cNvPr>
            <p:cNvSpPr/>
            <p:nvPr/>
          </p:nvSpPr>
          <p:spPr bwMode="auto">
            <a:xfrm>
              <a:off x="2970996"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78" name="îṡliḓè">
              <a:extLst>
                <a:ext uri="{FF2B5EF4-FFF2-40B4-BE49-F238E27FC236}">
                  <a16:creationId xmlns:a16="http://schemas.microsoft.com/office/drawing/2014/main" id="{26398A18-A46D-4DEF-9FB4-2CD8DE6FCA5F}"/>
                </a:ext>
              </a:extLst>
            </p:cNvPr>
            <p:cNvSpPr/>
            <p:nvPr/>
          </p:nvSpPr>
          <p:spPr bwMode="auto">
            <a:xfrm>
              <a:off x="2970996"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79" name="îṡliḓè">
              <a:extLst>
                <a:ext uri="{FF2B5EF4-FFF2-40B4-BE49-F238E27FC236}">
                  <a16:creationId xmlns:a16="http://schemas.microsoft.com/office/drawing/2014/main" id="{9D6684B7-D312-4EBC-9F7D-925EC4EB3290}"/>
                </a:ext>
              </a:extLst>
            </p:cNvPr>
            <p:cNvSpPr/>
            <p:nvPr/>
          </p:nvSpPr>
          <p:spPr bwMode="auto">
            <a:xfrm>
              <a:off x="5832731"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80" name="îṡliḓè">
              <a:extLst>
                <a:ext uri="{FF2B5EF4-FFF2-40B4-BE49-F238E27FC236}">
                  <a16:creationId xmlns:a16="http://schemas.microsoft.com/office/drawing/2014/main" id="{D7E8F2F9-BCCF-4DF9-ADB1-D8E581071AE7}"/>
                </a:ext>
              </a:extLst>
            </p:cNvPr>
            <p:cNvSpPr/>
            <p:nvPr/>
          </p:nvSpPr>
          <p:spPr bwMode="auto">
            <a:xfrm>
              <a:off x="5832731"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342912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18</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业绩预告上下限同时调升</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上市公司可能多次披露同一季度的多次业绩预告，业绩预告中会披露公司预测的净利润的下限和上限，如果第二次业绩预告的上限和下限都高于第一次业绩预告的上限和下限，那么我们可以认为上市公司的业绩可能超预期</a:t>
            </a:r>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个交易日预知业绩预告上下限会同时调升，那么平均将获得</a:t>
            </a:r>
            <a:r>
              <a:rPr lang="en-US" altLang="zh-CN"/>
              <a:t>7.6%</a:t>
            </a:r>
            <a:r>
              <a:rPr lang="zh-CN" altLang="en-US"/>
              <a:t>的超额收益</a:t>
            </a:r>
            <a:endParaRPr lang="en-US" altLang="zh-CN"/>
          </a:p>
          <a:p>
            <a:r>
              <a:rPr lang="zh-CN" altLang="en-US"/>
              <a:t>如果在业绩预告上下限同时调升后买入，持有</a:t>
            </a:r>
            <a:r>
              <a:rPr lang="en-US" altLang="zh-CN"/>
              <a:t>60</a:t>
            </a:r>
            <a:r>
              <a:rPr lang="zh-CN" altLang="en-US"/>
              <a:t>个交易日平均能够获得</a:t>
            </a:r>
            <a:r>
              <a:rPr lang="en-US" altLang="zh-CN"/>
              <a:t>5.6%</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8281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科华恒盛预告上下限同时调升</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8312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预告上下限同时调升事件前后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13" name="图表 12">
            <a:extLst>
              <a:ext uri="{FF2B5EF4-FFF2-40B4-BE49-F238E27FC236}">
                <a16:creationId xmlns:a16="http://schemas.microsoft.com/office/drawing/2014/main" id="{723C1A02-0EE7-4EF1-9E05-179A687C66F7}"/>
              </a:ext>
            </a:extLst>
          </p:cNvPr>
          <p:cNvGraphicFramePr>
            <a:graphicFrameLocks/>
          </p:cNvGraphicFramePr>
          <p:nvPr>
            <p:extLst>
              <p:ext uri="{D42A27DB-BD31-4B8C-83A1-F6EECF244321}">
                <p14:modId xmlns:p14="http://schemas.microsoft.com/office/powerpoint/2010/main" val="737435048"/>
              </p:ext>
            </p:extLst>
          </p:nvPr>
        </p:nvGraphicFramePr>
        <p:xfrm>
          <a:off x="599030" y="2013960"/>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B52D3E4A-1B6E-4D1D-B9D6-C25DF6C86F6E}"/>
              </a:ext>
            </a:extLst>
          </p:cNvPr>
          <p:cNvGraphicFramePr>
            <a:graphicFrameLocks/>
          </p:cNvGraphicFramePr>
          <p:nvPr>
            <p:extLst>
              <p:ext uri="{D42A27DB-BD31-4B8C-83A1-F6EECF244321}">
                <p14:modId xmlns:p14="http://schemas.microsoft.com/office/powerpoint/2010/main" val="801423518"/>
              </p:ext>
            </p:extLst>
          </p:nvPr>
        </p:nvGraphicFramePr>
        <p:xfrm>
          <a:off x="6146800" y="2013960"/>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376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19</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超预期事件股票池</a:t>
            </a:r>
          </a:p>
        </p:txBody>
      </p:sp>
      <p:sp>
        <p:nvSpPr>
          <p:cNvPr id="5" name="内容占位符 4">
            <a:extLst>
              <a:ext uri="{FF2B5EF4-FFF2-40B4-BE49-F238E27FC236}">
                <a16:creationId xmlns:a16="http://schemas.microsoft.com/office/drawing/2014/main" id="{5C0269C1-D202-4FBA-85D9-1A96A5ED64F4}"/>
              </a:ext>
            </a:extLst>
          </p:cNvPr>
          <p:cNvSpPr>
            <a:spLocks noGrp="1"/>
          </p:cNvSpPr>
          <p:nvPr>
            <p:ph sz="quarter" idx="12"/>
          </p:nvPr>
        </p:nvSpPr>
        <p:spPr/>
        <p:txBody>
          <a:bodyPr/>
          <a:lstStyle/>
          <a:p>
            <a:r>
              <a:rPr lang="zh-CN" altLang="en-US"/>
              <a:t>从上面对于一些超预期事件和因子的统计表现来看，大部分超预期事件都能获得较为可观的超额收益</a:t>
            </a:r>
            <a:endParaRPr lang="en-US" altLang="zh-CN"/>
          </a:p>
          <a:p>
            <a:endParaRPr lang="en-US" altLang="zh-CN"/>
          </a:p>
          <a:p>
            <a:endParaRPr lang="en-US" altLang="zh-CN"/>
          </a:p>
          <a:p>
            <a:endParaRPr lang="en-US" altLang="zh-CN"/>
          </a:p>
          <a:p>
            <a:endParaRPr lang="en-US" altLang="zh-CN"/>
          </a:p>
          <a:p>
            <a:endParaRPr lang="en-US" altLang="zh-CN"/>
          </a:p>
          <a:p>
            <a:r>
              <a:rPr lang="zh-CN" altLang="en-US"/>
              <a:t>事件发生后持有</a:t>
            </a:r>
            <a:r>
              <a:rPr lang="en-US" altLang="zh-CN"/>
              <a:t>60</a:t>
            </a:r>
            <a:r>
              <a:rPr lang="zh-CN" altLang="en-US"/>
              <a:t>个交易日，分析师全部调升、标题超预期事件平均分别能获得</a:t>
            </a:r>
            <a:r>
              <a:rPr lang="en-US" altLang="zh-CN"/>
              <a:t>6.5%</a:t>
            </a:r>
            <a:r>
              <a:rPr lang="zh-CN" altLang="en-US"/>
              <a:t>、</a:t>
            </a:r>
            <a:r>
              <a:rPr lang="en-US" altLang="zh-CN"/>
              <a:t>6.2%</a:t>
            </a:r>
            <a:r>
              <a:rPr lang="zh-CN" altLang="en-US"/>
              <a:t>的超额收益</a:t>
            </a:r>
            <a:endParaRPr lang="en-US" altLang="zh-CN"/>
          </a:p>
          <a:p>
            <a:r>
              <a:rPr lang="zh-CN" altLang="en-US"/>
              <a:t>我们将触发这两种事件的股票合并，构建一个超预期事件股票池，超预期事件股票池构建方式如下：</a:t>
            </a:r>
            <a:endParaRPr lang="en-US" altLang="zh-CN"/>
          </a:p>
          <a:p>
            <a:pPr lvl="1"/>
            <a:r>
              <a:rPr lang="zh-CN" altLang="en-US"/>
              <a:t>调仓时间：这两种事件都和上市公司披露的盈余公告直接相关联，结合图</a:t>
            </a:r>
            <a:r>
              <a:rPr lang="en-US" altLang="zh-CN"/>
              <a:t>1</a:t>
            </a:r>
            <a:r>
              <a:rPr lang="zh-CN" altLang="en-US"/>
              <a:t>中上市公司盈余公告披露的时间情况，我们将筛选股票池的时间定在每年的</a:t>
            </a:r>
            <a:r>
              <a:rPr lang="en-US" altLang="zh-CN"/>
              <a:t>1</a:t>
            </a:r>
            <a:r>
              <a:rPr lang="zh-CN" altLang="en-US"/>
              <a:t>、</a:t>
            </a:r>
            <a:r>
              <a:rPr lang="en-US" altLang="zh-CN"/>
              <a:t>4</a:t>
            </a:r>
            <a:r>
              <a:rPr lang="zh-CN" altLang="en-US"/>
              <a:t>、</a:t>
            </a:r>
            <a:r>
              <a:rPr lang="en-US" altLang="zh-CN"/>
              <a:t>7</a:t>
            </a:r>
            <a:r>
              <a:rPr lang="zh-CN" altLang="en-US"/>
              <a:t>、</a:t>
            </a:r>
            <a:r>
              <a:rPr lang="en-US" altLang="zh-CN"/>
              <a:t>8</a:t>
            </a:r>
            <a:r>
              <a:rPr lang="zh-CN" altLang="en-US"/>
              <a:t>、</a:t>
            </a:r>
            <a:r>
              <a:rPr lang="en-US" altLang="zh-CN"/>
              <a:t>10</a:t>
            </a:r>
            <a:r>
              <a:rPr lang="zh-CN" altLang="en-US"/>
              <a:t>月末；</a:t>
            </a:r>
          </a:p>
          <a:p>
            <a:pPr lvl="1"/>
            <a:r>
              <a:rPr lang="zh-CN" altLang="en-US"/>
              <a:t>股票池：每次调仓时往前</a:t>
            </a:r>
            <a:r>
              <a:rPr lang="en-US" altLang="zh-CN"/>
              <a:t>2</a:t>
            </a:r>
            <a:r>
              <a:rPr lang="zh-CN" altLang="en-US"/>
              <a:t>个月内披露盈余公告的股票，并且披露盈余公告后</a:t>
            </a:r>
            <a:r>
              <a:rPr lang="en-US" altLang="zh-CN"/>
              <a:t>5</a:t>
            </a:r>
            <a:r>
              <a:rPr lang="zh-CN" altLang="en-US"/>
              <a:t>个自然日内有</a:t>
            </a:r>
            <a:r>
              <a:rPr lang="en-US" altLang="zh-CN"/>
              <a:t>1</a:t>
            </a:r>
            <a:r>
              <a:rPr lang="zh-CN" altLang="en-US"/>
              <a:t>个及以上分析师研报标题“超预期”，或</a:t>
            </a:r>
            <a:r>
              <a:rPr lang="en-US" altLang="zh-CN"/>
              <a:t>5</a:t>
            </a:r>
            <a:r>
              <a:rPr lang="zh-CN" altLang="en-US"/>
              <a:t>个以上分析师覆盖并全部上调预期净利润的股票，剔除其中上市</a:t>
            </a:r>
            <a:r>
              <a:rPr lang="en-US" altLang="zh-CN"/>
              <a:t>120</a:t>
            </a:r>
            <a:r>
              <a:rPr lang="zh-CN" altLang="en-US"/>
              <a:t>个交易日内的新股、</a:t>
            </a:r>
            <a:r>
              <a:rPr lang="en-US" altLang="zh-CN"/>
              <a:t>ST</a:t>
            </a:r>
            <a:r>
              <a:rPr lang="zh-CN" altLang="en-US"/>
              <a:t>、调仓日停牌或涨跌停的股票；</a:t>
            </a:r>
          </a:p>
          <a:p>
            <a:pPr lvl="1"/>
            <a:r>
              <a:rPr lang="zh-CN" altLang="en-US"/>
              <a:t>交易费用：双边千三</a:t>
            </a:r>
          </a:p>
          <a:p>
            <a:endParaRPr lang="zh-CN" altLang="en-US"/>
          </a:p>
        </p:txBody>
      </p:sp>
      <p:graphicFrame>
        <p:nvGraphicFramePr>
          <p:cNvPr id="4" name="表格 3">
            <a:extLst>
              <a:ext uri="{FF2B5EF4-FFF2-40B4-BE49-F238E27FC236}">
                <a16:creationId xmlns:a16="http://schemas.microsoft.com/office/drawing/2014/main" id="{4CD7E7A2-7913-4FBF-AFC3-05540FFF74A6}"/>
              </a:ext>
            </a:extLst>
          </p:cNvPr>
          <p:cNvGraphicFramePr>
            <a:graphicFrameLocks noGrp="1"/>
          </p:cNvGraphicFramePr>
          <p:nvPr>
            <p:extLst>
              <p:ext uri="{D42A27DB-BD31-4B8C-83A1-F6EECF244321}">
                <p14:modId xmlns:p14="http://schemas.microsoft.com/office/powerpoint/2010/main" val="1761831418"/>
              </p:ext>
            </p:extLst>
          </p:nvPr>
        </p:nvGraphicFramePr>
        <p:xfrm>
          <a:off x="2446710" y="1322374"/>
          <a:ext cx="7311572" cy="2210768"/>
        </p:xfrm>
        <a:graphic>
          <a:graphicData uri="http://schemas.openxmlformats.org/drawingml/2006/table">
            <a:tbl>
              <a:tblPr firstRow="1" bandRow="1">
                <a:tableStyleId>{3B4B98B0-60AC-42C2-AFA5-B58CD77FA1E5}</a:tableStyleId>
              </a:tblPr>
              <a:tblGrid>
                <a:gridCol w="2437678">
                  <a:extLst>
                    <a:ext uri="{9D8B030D-6E8A-4147-A177-3AD203B41FA5}">
                      <a16:colId xmlns:a16="http://schemas.microsoft.com/office/drawing/2014/main" val="1079368426"/>
                    </a:ext>
                  </a:extLst>
                </a:gridCol>
                <a:gridCol w="2436216">
                  <a:extLst>
                    <a:ext uri="{9D8B030D-6E8A-4147-A177-3AD203B41FA5}">
                      <a16:colId xmlns:a16="http://schemas.microsoft.com/office/drawing/2014/main" val="1762032825"/>
                    </a:ext>
                  </a:extLst>
                </a:gridCol>
                <a:gridCol w="2437678">
                  <a:extLst>
                    <a:ext uri="{9D8B030D-6E8A-4147-A177-3AD203B41FA5}">
                      <a16:colId xmlns:a16="http://schemas.microsoft.com/office/drawing/2014/main" val="313418692"/>
                    </a:ext>
                  </a:extLst>
                </a:gridCol>
              </a:tblGrid>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超预期事件</a:t>
                      </a:r>
                    </a:p>
                  </a:txBody>
                  <a:tcPr marL="68580" marR="68580" marT="0" marB="0" anchor="ct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事件后</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60</a:t>
                      </a: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个交易日超额收益</a:t>
                      </a:r>
                    </a:p>
                  </a:txBody>
                  <a:tcPr marL="68580" marR="68580" marT="0" marB="0" anchor="ct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事件前</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60</a:t>
                      </a: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个交易日超额收益</a:t>
                      </a:r>
                    </a:p>
                  </a:txBody>
                  <a:tcPr marL="68580" marR="68580" marT="0" marB="0" anchor="ctr"/>
                </a:tc>
                <a:extLst>
                  <a:ext uri="{0D108BD9-81ED-4DB2-BD59-A6C34878D82A}">
                    <a16:rowId xmlns:a16="http://schemas.microsoft.com/office/drawing/2014/main" val="1814555423"/>
                  </a:ext>
                </a:extLst>
              </a:tr>
              <a:tr h="276346">
                <a:tc>
                  <a:txBody>
                    <a:bodyPr/>
                    <a:lstStyle/>
                    <a:p>
                      <a:pPr marL="0" algn="ctr" defTabSz="967710" rtl="0" eaLnBrk="1" latinLnBrk="0" hangingPunct="1">
                        <a:lnSpc>
                          <a:spcPct val="100000"/>
                        </a:lnSpc>
                      </a:pPr>
                      <a:r>
                        <a:rPr lang="zh-CN" altLang="en-US" sz="1200" b="1"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分析师全部调升</a:t>
                      </a:r>
                    </a:p>
                  </a:txBody>
                  <a:tcPr marL="68580" marR="68580" marT="0" marB="0" anchor="ctr"/>
                </a:tc>
                <a:tc>
                  <a:txBody>
                    <a:bodyPr/>
                    <a:lstStyle/>
                    <a:p>
                      <a:pPr marL="0" algn="ctr" defTabSz="967710" rtl="0" eaLnBrk="1" latinLnBrk="0" hangingPunct="1">
                        <a:lnSpc>
                          <a:spcPct val="100000"/>
                        </a:lnSpc>
                      </a:pPr>
                      <a:r>
                        <a:rPr 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6.5%</a:t>
                      </a:r>
                      <a:endParaRPr lang="zh-CN" alt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16.3%</a:t>
                      </a:r>
                      <a:endParaRPr lang="zh-CN" alt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992821927"/>
                  </a:ext>
                </a:extLst>
              </a:tr>
              <a:tr h="276346">
                <a:tc>
                  <a:txBody>
                    <a:bodyPr/>
                    <a:lstStyle/>
                    <a:p>
                      <a:pPr marL="0" algn="ctr" defTabSz="967710" rtl="0" eaLnBrk="1" latinLnBrk="0" hangingPunct="1">
                        <a:lnSpc>
                          <a:spcPct val="100000"/>
                        </a:lnSpc>
                      </a:pPr>
                      <a:r>
                        <a:rPr lang="zh-CN" altLang="en-US" sz="1200" b="1"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研报标题超预期</a:t>
                      </a:r>
                    </a:p>
                  </a:txBody>
                  <a:tcPr marL="68580" marR="68580" marT="0" marB="0" anchor="ctr"/>
                </a:tc>
                <a:tc>
                  <a:txBody>
                    <a:bodyPr/>
                    <a:lstStyle/>
                    <a:p>
                      <a:pPr marL="0" algn="ctr" defTabSz="967710" rtl="0" eaLnBrk="1" latinLnBrk="0" hangingPunct="1">
                        <a:lnSpc>
                          <a:spcPct val="100000"/>
                        </a:lnSpc>
                      </a:pPr>
                      <a:r>
                        <a:rPr 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6.2%</a:t>
                      </a:r>
                      <a:endParaRPr lang="zh-CN" alt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rPr>
                        <a:t>8.7%</a:t>
                      </a:r>
                      <a:endParaRPr lang="zh-CN" altLang="en-US" sz="1200" b="0" kern="100">
                        <a:solidFill>
                          <a:srgbClr val="C00000"/>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416184760"/>
                  </a:ext>
                </a:extLst>
              </a:tr>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业绩预告上下限同时调升</a:t>
                      </a: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5.6%</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7.6%</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420198821"/>
                  </a:ext>
                </a:extLst>
              </a:tr>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预告增速超分析师一致预期增速</a:t>
                      </a: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735289049"/>
                  </a:ext>
                </a:extLst>
              </a:tr>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研报摘要超预期</a:t>
                      </a: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101021970"/>
                  </a:ext>
                </a:extLst>
              </a:tr>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单季净利超分析师预期单季净利</a:t>
                      </a: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316150081"/>
                  </a:ext>
                </a:extLst>
              </a:tr>
              <a:tr h="276346">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分析师调升</a:t>
                      </a: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610224491"/>
                  </a:ext>
                </a:extLst>
              </a:tr>
            </a:tbl>
          </a:graphicData>
        </a:graphic>
      </p:graphicFrame>
    </p:spTree>
    <p:extLst>
      <p:ext uri="{BB962C8B-B14F-4D97-AF65-F5344CB8AC3E}">
        <p14:creationId xmlns:p14="http://schemas.microsoft.com/office/powerpoint/2010/main" val="337232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8C09FCB4-20B5-409E-9048-DBA34815D2CE}"/>
              </a:ext>
            </a:extLst>
          </p:cNvPr>
          <p:cNvSpPr>
            <a:spLocks noChangeArrowheads="1"/>
          </p:cNvSpPr>
          <p:nvPr/>
        </p:nvSpPr>
        <p:spPr bwMode="auto">
          <a:xfrm>
            <a:off x="6140693" y="227955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buFont typeface="Arial" pitchFamily="34" charset="0"/>
              <a:buNone/>
            </a:pPr>
            <a:r>
              <a:rPr lang="zh-CN" altLang="en-US">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超预期分析框架</a:t>
            </a:r>
            <a:endParaRPr lang="zh-CN" altLang="en-US" dirty="0">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4" name="TextBox 11">
            <a:extLst>
              <a:ext uri="{FF2B5EF4-FFF2-40B4-BE49-F238E27FC236}">
                <a16:creationId xmlns:a16="http://schemas.microsoft.com/office/drawing/2014/main" id="{9D70A20D-D1B4-468F-9CEA-B934540AA721}"/>
              </a:ext>
            </a:extLst>
          </p:cNvPr>
          <p:cNvSpPr>
            <a:spLocks noChangeArrowheads="1"/>
          </p:cNvSpPr>
          <p:nvPr/>
        </p:nvSpPr>
        <p:spPr bwMode="auto">
          <a:xfrm>
            <a:off x="6140693" y="3228740"/>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latin typeface="Arial" panose="020B0604020202020204" pitchFamily="34" charset="0"/>
                <a:ea typeface="楷体_GB2312" panose="02010609060101010101" pitchFamily="49" charset="-122"/>
                <a:cs typeface="Arial" panose="020B0604020202020204" pitchFamily="34" charset="0"/>
                <a:sym typeface="微软雅黑" pitchFamily="34" charset="-122"/>
              </a:rPr>
              <a:t>如何对超预期股票进行增强</a:t>
            </a:r>
            <a:endParaRPr lang="zh-CN" altLang="en-US" dirty="0">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5" name="TextBox 13">
            <a:extLst>
              <a:ext uri="{FF2B5EF4-FFF2-40B4-BE49-F238E27FC236}">
                <a16:creationId xmlns:a16="http://schemas.microsoft.com/office/drawing/2014/main" id="{25580695-7E39-4A83-8EBE-052656736B3E}"/>
              </a:ext>
            </a:extLst>
          </p:cNvPr>
          <p:cNvSpPr>
            <a:spLocks noChangeArrowheads="1"/>
          </p:cNvSpPr>
          <p:nvPr/>
        </p:nvSpPr>
        <p:spPr bwMode="auto">
          <a:xfrm>
            <a:off x="9762798" y="1234623"/>
            <a:ext cx="1514801" cy="707886"/>
          </a:xfrm>
          <a:prstGeom prst="rect">
            <a:avLst/>
          </a:prstGeom>
          <a:noFill/>
          <a:ln>
            <a:noFill/>
          </a:ln>
        </p:spPr>
        <p:txBody>
          <a:bodyPr wrap="square">
            <a:spAutoFit/>
          </a:bodyPr>
          <a:lstStyle>
            <a:lvl1pPr>
              <a:defRPr sz="2000">
                <a:solidFill>
                  <a:schemeClr val="tx1"/>
                </a:solidFill>
                <a:latin typeface="Arial" pitchFamily="34" charset="0"/>
                <a:ea typeface="宋体" pitchFamily="2" charset="-122"/>
              </a:defRPr>
            </a:lvl1pPr>
            <a:lvl2pPr marL="742950" indent="-285750">
              <a:defRPr sz="2000">
                <a:solidFill>
                  <a:schemeClr val="tx1"/>
                </a:solidFill>
                <a:latin typeface="Arial" pitchFamily="34" charset="0"/>
                <a:ea typeface="宋体" pitchFamily="2" charset="-122"/>
              </a:defRPr>
            </a:lvl2pPr>
            <a:lvl3pPr marL="1143000" indent="-228600">
              <a:defRPr sz="2000">
                <a:solidFill>
                  <a:schemeClr val="tx1"/>
                </a:solidFill>
                <a:latin typeface="Arial" pitchFamily="34" charset="0"/>
                <a:ea typeface="宋体" pitchFamily="2" charset="-122"/>
              </a:defRPr>
            </a:lvl3pPr>
            <a:lvl4pPr marL="1600200" indent="-228600">
              <a:defRPr sz="2000">
                <a:solidFill>
                  <a:schemeClr val="tx1"/>
                </a:solidFill>
                <a:latin typeface="Arial" pitchFamily="34" charset="0"/>
                <a:ea typeface="宋体" pitchFamily="2" charset="-122"/>
              </a:defRPr>
            </a:lvl4pPr>
            <a:lvl5pPr marL="2057400" indent="-228600">
              <a:defRPr sz="2000">
                <a:solidFill>
                  <a:schemeClr val="tx1"/>
                </a:solidFill>
                <a:latin typeface="Arial" pitchFamily="34" charset="0"/>
                <a:ea typeface="宋体" pitchFamily="2" charset="-122"/>
              </a:defRPr>
            </a:lvl5pPr>
            <a:lvl6pPr marL="25146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9pPr>
          </a:lstStyle>
          <a:p>
            <a:pPr algn="r" defTabSz="1036320">
              <a:buFont typeface="Arial" panose="020B0604020202020204" pitchFamily="34" charset="0"/>
              <a:buNone/>
              <a:defRPr/>
            </a:pPr>
            <a:r>
              <a:rPr lang="zh-CN" altLang="en-US" sz="4000" b="1" dirty="0">
                <a:solidFill>
                  <a:srgbClr val="000000"/>
                </a:solidFill>
                <a:ea typeface="楷体_GB2312" panose="02010609060101010101" pitchFamily="49" charset="-122"/>
                <a:cs typeface="Arial" panose="020B0604020202020204" pitchFamily="34" charset="0"/>
                <a:sym typeface="微软雅黑" pitchFamily="34" charset="-122"/>
              </a:rPr>
              <a:t>目录</a:t>
            </a:r>
            <a:endParaRPr lang="zh-CN" altLang="en-US" sz="4000" dirty="0">
              <a:solidFill>
                <a:srgbClr val="000000"/>
              </a:solidFill>
              <a:ea typeface="楷体_GB2312" panose="02010609060101010101" pitchFamily="49" charset="-122"/>
              <a:cs typeface="Arial" panose="020B0604020202020204" pitchFamily="34" charset="0"/>
            </a:endParaRPr>
          </a:p>
        </p:txBody>
      </p:sp>
      <p:sp>
        <p:nvSpPr>
          <p:cNvPr id="6" name="直接连接符 13">
            <a:extLst>
              <a:ext uri="{FF2B5EF4-FFF2-40B4-BE49-F238E27FC236}">
                <a16:creationId xmlns:a16="http://schemas.microsoft.com/office/drawing/2014/main" id="{A5260193-9557-4556-9BFC-AA323798EC7B}"/>
              </a:ext>
            </a:extLst>
          </p:cNvPr>
          <p:cNvSpPr>
            <a:spLocks noChangeShapeType="1"/>
          </p:cNvSpPr>
          <p:nvPr/>
        </p:nvSpPr>
        <p:spPr bwMode="auto">
          <a:xfrm>
            <a:off x="914401" y="3079164"/>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7" name="直接连接符 14">
            <a:extLst>
              <a:ext uri="{FF2B5EF4-FFF2-40B4-BE49-F238E27FC236}">
                <a16:creationId xmlns:a16="http://schemas.microsoft.com/office/drawing/2014/main" id="{17941F37-9E77-4E43-8B7E-01E98267D236}"/>
              </a:ext>
            </a:extLst>
          </p:cNvPr>
          <p:cNvSpPr>
            <a:spLocks noChangeShapeType="1"/>
          </p:cNvSpPr>
          <p:nvPr/>
        </p:nvSpPr>
        <p:spPr bwMode="auto">
          <a:xfrm>
            <a:off x="914401" y="4024863"/>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9" name="TextBox 17">
            <a:extLst>
              <a:ext uri="{FF2B5EF4-FFF2-40B4-BE49-F238E27FC236}">
                <a16:creationId xmlns:a16="http://schemas.microsoft.com/office/drawing/2014/main" id="{15CBEB94-91B6-401F-AD97-43382E66ADFE}"/>
              </a:ext>
            </a:extLst>
          </p:cNvPr>
          <p:cNvSpPr>
            <a:spLocks noChangeArrowheads="1"/>
          </p:cNvSpPr>
          <p:nvPr/>
        </p:nvSpPr>
        <p:spPr bwMode="auto">
          <a:xfrm>
            <a:off x="914402" y="227955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1</a:t>
            </a:r>
          </a:p>
        </p:txBody>
      </p:sp>
      <p:sp>
        <p:nvSpPr>
          <p:cNvPr id="11" name="TextBox 22">
            <a:extLst>
              <a:ext uri="{FF2B5EF4-FFF2-40B4-BE49-F238E27FC236}">
                <a16:creationId xmlns:a16="http://schemas.microsoft.com/office/drawing/2014/main" id="{F92A380E-0012-43C7-8003-F6C61F9FD9DA}"/>
              </a:ext>
            </a:extLst>
          </p:cNvPr>
          <p:cNvSpPr>
            <a:spLocks noChangeArrowheads="1"/>
          </p:cNvSpPr>
          <p:nvPr/>
        </p:nvSpPr>
        <p:spPr bwMode="auto">
          <a:xfrm>
            <a:off x="916387" y="3225976"/>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a:t>
            </a:r>
            <a:r>
              <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2</a:t>
            </a:r>
          </a:p>
        </p:txBody>
      </p:sp>
      <p:cxnSp>
        <p:nvCxnSpPr>
          <p:cNvPr id="12" name="直接连接符 11">
            <a:extLst>
              <a:ext uri="{FF2B5EF4-FFF2-40B4-BE49-F238E27FC236}">
                <a16:creationId xmlns:a16="http://schemas.microsoft.com/office/drawing/2014/main" id="{26E07BF7-3561-4EE6-A03A-156E411D9D78}"/>
              </a:ext>
            </a:extLst>
          </p:cNvPr>
          <p:cNvCxnSpPr>
            <a:cxnSpLocks/>
          </p:cNvCxnSpPr>
          <p:nvPr/>
        </p:nvCxnSpPr>
        <p:spPr>
          <a:xfrm>
            <a:off x="916387" y="2111031"/>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a:extLst>
              <a:ext uri="{FF2B5EF4-FFF2-40B4-BE49-F238E27FC236}">
                <a16:creationId xmlns:a16="http://schemas.microsoft.com/office/drawing/2014/main" id="{421B8B82-55FA-4C1B-B98B-B9D632898CED}"/>
              </a:ext>
            </a:extLst>
          </p:cNvPr>
          <p:cNvSpPr>
            <a:spLocks noChangeArrowheads="1"/>
          </p:cNvSpPr>
          <p:nvPr/>
        </p:nvSpPr>
        <p:spPr bwMode="auto">
          <a:xfrm>
            <a:off x="6138707" y="4178879"/>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solidFill>
                  <a:srgbClr val="0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超预期精选组合</a:t>
            </a:r>
            <a:endParaRPr lang="zh-CN" altLang="en-US" dirty="0">
              <a:solidFill>
                <a:srgbClr val="0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18" name="直接连接符 14">
            <a:extLst>
              <a:ext uri="{FF2B5EF4-FFF2-40B4-BE49-F238E27FC236}">
                <a16:creationId xmlns:a16="http://schemas.microsoft.com/office/drawing/2014/main" id="{B33B0780-C06A-45BE-AA79-8A97D9E09C3B}"/>
              </a:ext>
            </a:extLst>
          </p:cNvPr>
          <p:cNvSpPr>
            <a:spLocks noChangeShapeType="1"/>
          </p:cNvSpPr>
          <p:nvPr/>
        </p:nvSpPr>
        <p:spPr bwMode="auto">
          <a:xfrm>
            <a:off x="912415" y="4975002"/>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20" name="TextBox 22">
            <a:extLst>
              <a:ext uri="{FF2B5EF4-FFF2-40B4-BE49-F238E27FC236}">
                <a16:creationId xmlns:a16="http://schemas.microsoft.com/office/drawing/2014/main" id="{D047B0C8-EFDC-44B7-BE5E-DB1D2F4E54F6}"/>
              </a:ext>
            </a:extLst>
          </p:cNvPr>
          <p:cNvSpPr>
            <a:spLocks noChangeArrowheads="1"/>
          </p:cNvSpPr>
          <p:nvPr/>
        </p:nvSpPr>
        <p:spPr bwMode="auto">
          <a:xfrm>
            <a:off x="914401" y="4176115"/>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3</a:t>
            </a:r>
            <a:endPar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3" name="灯片编号占位符 2">
            <a:extLst>
              <a:ext uri="{FF2B5EF4-FFF2-40B4-BE49-F238E27FC236}">
                <a16:creationId xmlns:a16="http://schemas.microsoft.com/office/drawing/2014/main" id="{8CAE6A43-4C50-4210-891B-EDD6263A068C}"/>
              </a:ext>
            </a:extLst>
          </p:cNvPr>
          <p:cNvSpPr>
            <a:spLocks noGrp="1"/>
          </p:cNvSpPr>
          <p:nvPr>
            <p:ph type="sldNum" sz="quarter" idx="4"/>
          </p:nvPr>
        </p:nvSpPr>
        <p:spPr/>
        <p:txBody>
          <a:bodyPr/>
          <a:lstStyle/>
          <a:p>
            <a:fld id="{ED2ECB72-E29F-4947-B62C-166D7EFBAFFD}" type="slidenum">
              <a:rPr lang="zh-CN" altLang="en-US" smtClean="0"/>
              <a:t>2</a:t>
            </a:fld>
            <a:endParaRPr lang="zh-CN" altLang="en-US"/>
          </a:p>
        </p:txBody>
      </p:sp>
    </p:spTree>
    <p:extLst>
      <p:ext uri="{BB962C8B-B14F-4D97-AF65-F5344CB8AC3E}">
        <p14:creationId xmlns:p14="http://schemas.microsoft.com/office/powerpoint/2010/main" val="110642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20</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超预期事件股票池</a:t>
            </a:r>
          </a:p>
        </p:txBody>
      </p:sp>
      <p:sp>
        <p:nvSpPr>
          <p:cNvPr id="5" name="内容占位符 4">
            <a:extLst>
              <a:ext uri="{FF2B5EF4-FFF2-40B4-BE49-F238E27FC236}">
                <a16:creationId xmlns:a16="http://schemas.microsoft.com/office/drawing/2014/main" id="{5C0269C1-D202-4FBA-85D9-1A96A5ED64F4}"/>
              </a:ext>
            </a:extLst>
          </p:cNvPr>
          <p:cNvSpPr>
            <a:spLocks noGrp="1"/>
          </p:cNvSpPr>
          <p:nvPr>
            <p:ph sz="quarter" idx="12"/>
          </p:nvPr>
        </p:nvSpPr>
        <p:spPr/>
        <p:txBody>
          <a:bodyPr/>
          <a:lstStyle/>
          <a:p>
            <a:r>
              <a:rPr lang="zh-CN" altLang="en-US"/>
              <a:t>该股票池能够长期显著且稳定跑赢中证</a:t>
            </a:r>
            <a:r>
              <a:rPr lang="en-US" altLang="zh-CN"/>
              <a:t>500</a:t>
            </a:r>
            <a:r>
              <a:rPr lang="zh-CN" altLang="en-US"/>
              <a:t>指数</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0" indent="0">
              <a:buNone/>
            </a:pPr>
            <a:endParaRPr lang="en-US" altLang="zh-CN"/>
          </a:p>
          <a:p>
            <a:r>
              <a:rPr lang="zh-CN" altLang="en-US"/>
              <a:t>平均每期持有</a:t>
            </a:r>
            <a:r>
              <a:rPr lang="en-US" altLang="zh-CN"/>
              <a:t>100</a:t>
            </a:r>
            <a:r>
              <a:rPr lang="zh-CN" altLang="en-US"/>
              <a:t>只股票，平均每期有</a:t>
            </a:r>
            <a:r>
              <a:rPr lang="en-US" altLang="zh-CN"/>
              <a:t>25%</a:t>
            </a:r>
            <a:r>
              <a:rPr lang="zh-CN" altLang="en-US"/>
              <a:t>的股票来自于沪深</a:t>
            </a:r>
            <a:r>
              <a:rPr lang="en-US" altLang="zh-CN"/>
              <a:t>300</a:t>
            </a:r>
            <a:r>
              <a:rPr lang="zh-CN" altLang="en-US"/>
              <a:t>成分股，</a:t>
            </a:r>
            <a:r>
              <a:rPr lang="en-US" altLang="zh-CN"/>
              <a:t>24%</a:t>
            </a:r>
            <a:r>
              <a:rPr lang="zh-CN" altLang="en-US"/>
              <a:t>的股票来自于中证</a:t>
            </a:r>
            <a:r>
              <a:rPr lang="en-US" altLang="zh-CN"/>
              <a:t>500</a:t>
            </a:r>
            <a:r>
              <a:rPr lang="zh-CN" altLang="en-US"/>
              <a:t>成分股，</a:t>
            </a:r>
            <a:r>
              <a:rPr lang="en-US" altLang="zh-CN"/>
              <a:t>2014</a:t>
            </a:r>
            <a:r>
              <a:rPr lang="zh-CN" altLang="en-US"/>
              <a:t>年</a:t>
            </a:r>
            <a:r>
              <a:rPr lang="en-US" altLang="zh-CN"/>
              <a:t>10</a:t>
            </a:r>
            <a:r>
              <a:rPr lang="zh-CN" altLang="en-US"/>
              <a:t>月以来，平均</a:t>
            </a:r>
            <a:r>
              <a:rPr lang="en-US" altLang="zh-CN"/>
              <a:t>33%</a:t>
            </a:r>
            <a:r>
              <a:rPr lang="zh-CN" altLang="en-US"/>
              <a:t>来自于中证</a:t>
            </a:r>
            <a:r>
              <a:rPr lang="en-US" altLang="zh-CN"/>
              <a:t>1000</a:t>
            </a:r>
            <a:r>
              <a:rPr lang="zh-CN" altLang="en-US"/>
              <a:t>成分股</a:t>
            </a:r>
          </a:p>
        </p:txBody>
      </p:sp>
      <p:graphicFrame>
        <p:nvGraphicFramePr>
          <p:cNvPr id="6" name="图表 5">
            <a:extLst>
              <a:ext uri="{FF2B5EF4-FFF2-40B4-BE49-F238E27FC236}">
                <a16:creationId xmlns:a16="http://schemas.microsoft.com/office/drawing/2014/main" id="{71C067BD-8419-409B-BC41-0F7F128B8F4B}"/>
              </a:ext>
            </a:extLst>
          </p:cNvPr>
          <p:cNvGraphicFramePr>
            <a:graphicFrameLocks/>
          </p:cNvGraphicFramePr>
          <p:nvPr>
            <p:extLst>
              <p:ext uri="{D42A27DB-BD31-4B8C-83A1-F6EECF244321}">
                <p14:modId xmlns:p14="http://schemas.microsoft.com/office/powerpoint/2010/main" val="72509082"/>
              </p:ext>
            </p:extLst>
          </p:nvPr>
        </p:nvGraphicFramePr>
        <p:xfrm>
          <a:off x="547452" y="1762760"/>
          <a:ext cx="5421600" cy="3279600"/>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71C8FD15-2385-4BC6-84F0-391AA0930CAA}"/>
              </a:ext>
            </a:extLst>
          </p:cNvPr>
          <p:cNvSpPr txBox="1"/>
          <p:nvPr/>
        </p:nvSpPr>
        <p:spPr>
          <a:xfrm>
            <a:off x="1201630" y="16249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超预期事件股票池净值及相对于中证</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500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指数表现</a:t>
            </a:r>
            <a:endParaRPr lang="zh-CN" altLang="en-US" sz="1400">
              <a:latin typeface="楷体_GB2312" panose="02010609060101010101" pitchFamily="49" charset="-122"/>
              <a:ea typeface="楷体_GB2312" panose="02010609060101010101" pitchFamily="49" charset="-122"/>
            </a:endParaRPr>
          </a:p>
        </p:txBody>
      </p:sp>
      <p:sp>
        <p:nvSpPr>
          <p:cNvPr id="11" name="文本框 10">
            <a:extLst>
              <a:ext uri="{FF2B5EF4-FFF2-40B4-BE49-F238E27FC236}">
                <a16:creationId xmlns:a16="http://schemas.microsoft.com/office/drawing/2014/main" id="{2B9E0088-4F5E-45C4-9B00-D983822A6585}"/>
              </a:ext>
            </a:extLst>
          </p:cNvPr>
          <p:cNvSpPr txBox="1"/>
          <p:nvPr/>
        </p:nvSpPr>
        <p:spPr>
          <a:xfrm>
            <a:off x="6824991" y="1624902"/>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超预期事件股票池各持仓数量</a:t>
            </a:r>
            <a:endParaRPr lang="zh-CN" altLang="en-US" sz="1400">
              <a:latin typeface="楷体_GB2312" panose="02010609060101010101" pitchFamily="49" charset="-122"/>
              <a:ea typeface="楷体_GB2312" panose="02010609060101010101" pitchFamily="49" charset="-122"/>
            </a:endParaRPr>
          </a:p>
        </p:txBody>
      </p:sp>
      <p:graphicFrame>
        <p:nvGraphicFramePr>
          <p:cNvPr id="14" name="图表 13">
            <a:extLst>
              <a:ext uri="{FF2B5EF4-FFF2-40B4-BE49-F238E27FC236}">
                <a16:creationId xmlns:a16="http://schemas.microsoft.com/office/drawing/2014/main" id="{8017CD56-1365-4A39-8B93-A62894FC1947}"/>
              </a:ext>
            </a:extLst>
          </p:cNvPr>
          <p:cNvGraphicFramePr>
            <a:graphicFrameLocks/>
          </p:cNvGraphicFramePr>
          <p:nvPr>
            <p:extLst>
              <p:ext uri="{D42A27DB-BD31-4B8C-83A1-F6EECF244321}">
                <p14:modId xmlns:p14="http://schemas.microsoft.com/office/powerpoint/2010/main" val="2579165527"/>
              </p:ext>
            </p:extLst>
          </p:nvPr>
        </p:nvGraphicFramePr>
        <p:xfrm>
          <a:off x="6222391" y="1757680"/>
          <a:ext cx="5421600" cy="3279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634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21</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超预期事件股票池</a:t>
            </a:r>
          </a:p>
        </p:txBody>
      </p:sp>
      <p:sp>
        <p:nvSpPr>
          <p:cNvPr id="5" name="内容占位符 4">
            <a:extLst>
              <a:ext uri="{FF2B5EF4-FFF2-40B4-BE49-F238E27FC236}">
                <a16:creationId xmlns:a16="http://schemas.microsoft.com/office/drawing/2014/main" id="{5C0269C1-D202-4FBA-85D9-1A96A5ED64F4}"/>
              </a:ext>
            </a:extLst>
          </p:cNvPr>
          <p:cNvSpPr>
            <a:spLocks noGrp="1"/>
          </p:cNvSpPr>
          <p:nvPr>
            <p:ph sz="quarter" idx="12"/>
          </p:nvPr>
        </p:nvSpPr>
        <p:spPr/>
        <p:txBody>
          <a:bodyPr/>
          <a:lstStyle/>
          <a:p>
            <a:r>
              <a:rPr lang="zh-CN" altLang="en-US"/>
              <a:t>组合从</a:t>
            </a:r>
            <a:r>
              <a:rPr lang="en-US" altLang="zh-CN"/>
              <a:t>2010</a:t>
            </a:r>
            <a:r>
              <a:rPr lang="zh-CN" altLang="en-US"/>
              <a:t>年以来年化收益</a:t>
            </a:r>
            <a:r>
              <a:rPr lang="en-US" altLang="zh-CN"/>
              <a:t>27.86%</a:t>
            </a:r>
            <a:r>
              <a:rPr lang="zh-CN" altLang="en-US"/>
              <a:t>，月度胜率</a:t>
            </a:r>
            <a:r>
              <a:rPr lang="en-US" altLang="zh-CN"/>
              <a:t>66.41%</a:t>
            </a:r>
            <a:r>
              <a:rPr lang="zh-CN" altLang="en-US"/>
              <a:t>，相对于中证</a:t>
            </a:r>
            <a:r>
              <a:rPr lang="en-US" altLang="zh-CN"/>
              <a:t>500</a:t>
            </a:r>
            <a:r>
              <a:rPr lang="zh-CN" altLang="en-US"/>
              <a:t>指数年化超额</a:t>
            </a:r>
            <a:r>
              <a:rPr lang="en-US" altLang="zh-CN"/>
              <a:t>23.96%</a:t>
            </a:r>
            <a:r>
              <a:rPr lang="zh-CN" altLang="en-US"/>
              <a:t>，相对最大回撤</a:t>
            </a:r>
            <a:r>
              <a:rPr lang="en-US" altLang="zh-CN"/>
              <a:t>-10.50%</a:t>
            </a:r>
            <a:r>
              <a:rPr lang="zh-CN" altLang="en-US"/>
              <a:t>，超额收益的信息比为</a:t>
            </a:r>
            <a:r>
              <a:rPr lang="en-US" altLang="zh-CN"/>
              <a:t>2.61</a:t>
            </a:r>
            <a:r>
              <a:rPr lang="zh-CN" altLang="en-US"/>
              <a:t>，超额收益月度胜率</a:t>
            </a:r>
            <a:r>
              <a:rPr lang="en-US" altLang="zh-CN"/>
              <a:t>80.47%</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可以看到，该股票池几乎每年都能跑赢中证</a:t>
            </a:r>
            <a:r>
              <a:rPr lang="en-US" altLang="zh-CN"/>
              <a:t>500</a:t>
            </a:r>
            <a:r>
              <a:rPr lang="zh-CN" altLang="en-US"/>
              <a:t>指数</a:t>
            </a:r>
          </a:p>
        </p:txBody>
      </p:sp>
      <p:graphicFrame>
        <p:nvGraphicFramePr>
          <p:cNvPr id="4" name="表格 3">
            <a:extLst>
              <a:ext uri="{FF2B5EF4-FFF2-40B4-BE49-F238E27FC236}">
                <a16:creationId xmlns:a16="http://schemas.microsoft.com/office/drawing/2014/main" id="{81DF39B4-A051-447E-A5E8-826065C73E29}"/>
              </a:ext>
            </a:extLst>
          </p:cNvPr>
          <p:cNvGraphicFramePr>
            <a:graphicFrameLocks noGrp="1"/>
          </p:cNvGraphicFramePr>
          <p:nvPr>
            <p:extLst>
              <p:ext uri="{D42A27DB-BD31-4B8C-83A1-F6EECF244321}">
                <p14:modId xmlns:p14="http://schemas.microsoft.com/office/powerpoint/2010/main" val="1241338846"/>
              </p:ext>
            </p:extLst>
          </p:nvPr>
        </p:nvGraphicFramePr>
        <p:xfrm>
          <a:off x="1782496" y="1849120"/>
          <a:ext cx="8639999" cy="3665026"/>
        </p:xfrm>
        <a:graphic>
          <a:graphicData uri="http://schemas.openxmlformats.org/drawingml/2006/table">
            <a:tbl>
              <a:tblPr firstRow="1" firstCol="1" bandRow="1">
                <a:tableStyleId>{3B4B98B0-60AC-42C2-AFA5-B58CD77FA1E5}</a:tableStyleId>
              </a:tblPr>
              <a:tblGrid>
                <a:gridCol w="933061">
                  <a:extLst>
                    <a:ext uri="{9D8B030D-6E8A-4147-A177-3AD203B41FA5}">
                      <a16:colId xmlns:a16="http://schemas.microsoft.com/office/drawing/2014/main" val="314641435"/>
                    </a:ext>
                  </a:extLst>
                </a:gridCol>
                <a:gridCol w="913044">
                  <a:extLst>
                    <a:ext uri="{9D8B030D-6E8A-4147-A177-3AD203B41FA5}">
                      <a16:colId xmlns:a16="http://schemas.microsoft.com/office/drawing/2014/main" val="1282872028"/>
                    </a:ext>
                  </a:extLst>
                </a:gridCol>
                <a:gridCol w="937511">
                  <a:extLst>
                    <a:ext uri="{9D8B030D-6E8A-4147-A177-3AD203B41FA5}">
                      <a16:colId xmlns:a16="http://schemas.microsoft.com/office/drawing/2014/main" val="2138552410"/>
                    </a:ext>
                  </a:extLst>
                </a:gridCol>
                <a:gridCol w="768470">
                  <a:extLst>
                    <a:ext uri="{9D8B030D-6E8A-4147-A177-3AD203B41FA5}">
                      <a16:colId xmlns:a16="http://schemas.microsoft.com/office/drawing/2014/main" val="1828376547"/>
                    </a:ext>
                  </a:extLst>
                </a:gridCol>
                <a:gridCol w="981994">
                  <a:extLst>
                    <a:ext uri="{9D8B030D-6E8A-4147-A177-3AD203B41FA5}">
                      <a16:colId xmlns:a16="http://schemas.microsoft.com/office/drawing/2014/main" val="2108641283"/>
                    </a:ext>
                  </a:extLst>
                </a:gridCol>
                <a:gridCol w="946408">
                  <a:extLst>
                    <a:ext uri="{9D8B030D-6E8A-4147-A177-3AD203B41FA5}">
                      <a16:colId xmlns:a16="http://schemas.microsoft.com/office/drawing/2014/main" val="712933909"/>
                    </a:ext>
                  </a:extLst>
                </a:gridCol>
                <a:gridCol w="945295">
                  <a:extLst>
                    <a:ext uri="{9D8B030D-6E8A-4147-A177-3AD203B41FA5}">
                      <a16:colId xmlns:a16="http://schemas.microsoft.com/office/drawing/2014/main" val="3943881417"/>
                    </a:ext>
                  </a:extLst>
                </a:gridCol>
                <a:gridCol w="1267808">
                  <a:extLst>
                    <a:ext uri="{9D8B030D-6E8A-4147-A177-3AD203B41FA5}">
                      <a16:colId xmlns:a16="http://schemas.microsoft.com/office/drawing/2014/main" val="2414237962"/>
                    </a:ext>
                  </a:extLst>
                </a:gridCol>
                <a:gridCol w="946408">
                  <a:extLst>
                    <a:ext uri="{9D8B030D-6E8A-4147-A177-3AD203B41FA5}">
                      <a16:colId xmlns:a16="http://schemas.microsoft.com/office/drawing/2014/main" val="3459233152"/>
                    </a:ext>
                  </a:extLst>
                </a:gridCol>
              </a:tblGrid>
              <a:tr h="416554">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年份</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组合收益</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中证</a:t>
                      </a:r>
                      <a:r>
                        <a:rPr lang="en-US" altLang="zh-CN"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超额收益</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相对最大回撤</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绝对最大回撤</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超额信息比 </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超额跟踪误差</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超额月度胜率</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172178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45.12%</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10.07%</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35.05%</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-3.70%</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-21.56%</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3.70 </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7.63%</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91.67%</a:t>
                      </a:r>
                    </a:p>
                  </a:txBody>
                  <a:tcPr marL="0" marR="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855475317"/>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-17.30%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-33.83%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16.53%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-2.23%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-26.25%</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3.18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7.08%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420695710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31.22%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30.94%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-6.13%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-16.77%</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3.02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26245817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46.49%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16.89%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29.60%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-4.16%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-15.47%</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2.76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8.76%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75.00%</a:t>
                      </a:r>
                    </a:p>
                  </a:txBody>
                  <a:tcPr marL="0" marR="0" marT="0" marB="0" anchor="ctr"/>
                </a:tc>
                <a:extLst>
                  <a:ext uri="{0D108BD9-81ED-4DB2-BD59-A6C34878D82A}">
                    <a16:rowId xmlns:a16="http://schemas.microsoft.com/office/drawing/2014/main" val="277674997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37.78%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-1.23%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-10.50%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-13.48%</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-0.13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6.12%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50.00%</a:t>
                      </a:r>
                    </a:p>
                  </a:txBody>
                  <a:tcPr marL="0" marR="0" marT="0" marB="0" anchor="ctr"/>
                </a:tc>
                <a:extLst>
                  <a:ext uri="{0D108BD9-81ED-4DB2-BD59-A6C34878D82A}">
                    <a16:rowId xmlns:a16="http://schemas.microsoft.com/office/drawing/2014/main" val="3151561130"/>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69.57%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43.12%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26.46%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-9.09%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-50.31%</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1.63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11.44%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178087461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0.84%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-17.78%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18.61%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-8.94%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-25.15%</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2.81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7.50%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66.67%</a:t>
                      </a:r>
                    </a:p>
                  </a:txBody>
                  <a:tcPr marL="0" marR="0" marT="0" marB="0" anchor="ctr"/>
                </a:tc>
                <a:extLst>
                  <a:ext uri="{0D108BD9-81ED-4DB2-BD59-A6C34878D82A}">
                    <a16:rowId xmlns:a16="http://schemas.microsoft.com/office/drawing/2014/main" val="198613314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16.12%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16.32%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-10.25%</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3.03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5.19%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377795619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-18.45%</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-33.32%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14.87%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-4.78%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-25.26%</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3.21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6.48%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2011538571"/>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53.61%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26.38%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27.22%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-7.84%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-16.90%</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2.34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8.51%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91.67%</a:t>
                      </a:r>
                    </a:p>
                  </a:txBody>
                  <a:tcPr marL="0" marR="0" marT="0" marB="0" anchor="ctr"/>
                </a:tc>
                <a:extLst>
                  <a:ext uri="{0D108BD9-81ED-4DB2-BD59-A6C34878D82A}">
                    <a16:rowId xmlns:a16="http://schemas.microsoft.com/office/drawing/2014/main" val="37125117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20200831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61.74%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26.59%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35.15%</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-3.26%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-14.57%</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4.35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8.83%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100.00%</a:t>
                      </a:r>
                    </a:p>
                  </a:txBody>
                  <a:tcPr marL="0" marR="0" marT="0" marB="0" anchor="ctr"/>
                </a:tc>
                <a:extLst>
                  <a:ext uri="{0D108BD9-81ED-4DB2-BD59-A6C34878D82A}">
                    <a16:rowId xmlns:a16="http://schemas.microsoft.com/office/drawing/2014/main" val="2334567468"/>
                  </a:ext>
                </a:extLst>
              </a:tr>
              <a:tr h="270706">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全样本期</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27.86%</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23.96%</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-10.50%</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-50.31%</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2.61 </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8.04%</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80.47%</a:t>
                      </a:r>
                    </a:p>
                  </a:txBody>
                  <a:tcPr marL="0" marR="0" marT="0" marB="0"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990864876"/>
                  </a:ext>
                </a:extLst>
              </a:tr>
            </a:tbl>
          </a:graphicData>
        </a:graphic>
      </p:graphicFrame>
    </p:spTree>
    <p:extLst>
      <p:ext uri="{BB962C8B-B14F-4D97-AF65-F5344CB8AC3E}">
        <p14:creationId xmlns:p14="http://schemas.microsoft.com/office/powerpoint/2010/main" val="88319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8C09FCB4-20B5-409E-9048-DBA34815D2CE}"/>
              </a:ext>
            </a:extLst>
          </p:cNvPr>
          <p:cNvSpPr>
            <a:spLocks noChangeArrowheads="1"/>
          </p:cNvSpPr>
          <p:nvPr/>
        </p:nvSpPr>
        <p:spPr bwMode="auto">
          <a:xfrm>
            <a:off x="6140693" y="227955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buFont typeface="Arial" pitchFamily="34" charset="0"/>
              <a:buNone/>
            </a:pPr>
            <a:r>
              <a:rPr lang="zh-CN" altLang="en-US">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超预期分析框架</a:t>
            </a:r>
            <a:endParaRPr lang="zh-CN" altLang="en-US" dirty="0">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4" name="TextBox 11">
            <a:extLst>
              <a:ext uri="{FF2B5EF4-FFF2-40B4-BE49-F238E27FC236}">
                <a16:creationId xmlns:a16="http://schemas.microsoft.com/office/drawing/2014/main" id="{9D70A20D-D1B4-468F-9CEA-B934540AA721}"/>
              </a:ext>
            </a:extLst>
          </p:cNvPr>
          <p:cNvSpPr>
            <a:spLocks noChangeArrowheads="1"/>
          </p:cNvSpPr>
          <p:nvPr/>
        </p:nvSpPr>
        <p:spPr bwMode="auto">
          <a:xfrm>
            <a:off x="6140693" y="3228740"/>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如何对超预期股票进行增强</a:t>
            </a:r>
            <a:endParaRPr lang="zh-CN" altLang="en-US" dirty="0">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5" name="TextBox 13">
            <a:extLst>
              <a:ext uri="{FF2B5EF4-FFF2-40B4-BE49-F238E27FC236}">
                <a16:creationId xmlns:a16="http://schemas.microsoft.com/office/drawing/2014/main" id="{25580695-7E39-4A83-8EBE-052656736B3E}"/>
              </a:ext>
            </a:extLst>
          </p:cNvPr>
          <p:cNvSpPr>
            <a:spLocks noChangeArrowheads="1"/>
          </p:cNvSpPr>
          <p:nvPr/>
        </p:nvSpPr>
        <p:spPr bwMode="auto">
          <a:xfrm>
            <a:off x="9762798" y="1234623"/>
            <a:ext cx="1514801" cy="707886"/>
          </a:xfrm>
          <a:prstGeom prst="rect">
            <a:avLst/>
          </a:prstGeom>
          <a:noFill/>
          <a:ln>
            <a:noFill/>
          </a:ln>
        </p:spPr>
        <p:txBody>
          <a:bodyPr wrap="square">
            <a:spAutoFit/>
          </a:bodyPr>
          <a:lstStyle>
            <a:lvl1pPr>
              <a:defRPr sz="2000">
                <a:solidFill>
                  <a:schemeClr val="tx1"/>
                </a:solidFill>
                <a:latin typeface="Arial" pitchFamily="34" charset="0"/>
                <a:ea typeface="宋体" pitchFamily="2" charset="-122"/>
              </a:defRPr>
            </a:lvl1pPr>
            <a:lvl2pPr marL="742950" indent="-285750">
              <a:defRPr sz="2000">
                <a:solidFill>
                  <a:schemeClr val="tx1"/>
                </a:solidFill>
                <a:latin typeface="Arial" pitchFamily="34" charset="0"/>
                <a:ea typeface="宋体" pitchFamily="2" charset="-122"/>
              </a:defRPr>
            </a:lvl2pPr>
            <a:lvl3pPr marL="1143000" indent="-228600">
              <a:defRPr sz="2000">
                <a:solidFill>
                  <a:schemeClr val="tx1"/>
                </a:solidFill>
                <a:latin typeface="Arial" pitchFamily="34" charset="0"/>
                <a:ea typeface="宋体" pitchFamily="2" charset="-122"/>
              </a:defRPr>
            </a:lvl3pPr>
            <a:lvl4pPr marL="1600200" indent="-228600">
              <a:defRPr sz="2000">
                <a:solidFill>
                  <a:schemeClr val="tx1"/>
                </a:solidFill>
                <a:latin typeface="Arial" pitchFamily="34" charset="0"/>
                <a:ea typeface="宋体" pitchFamily="2" charset="-122"/>
              </a:defRPr>
            </a:lvl4pPr>
            <a:lvl5pPr marL="2057400" indent="-228600">
              <a:defRPr sz="2000">
                <a:solidFill>
                  <a:schemeClr val="tx1"/>
                </a:solidFill>
                <a:latin typeface="Arial" pitchFamily="34" charset="0"/>
                <a:ea typeface="宋体" pitchFamily="2" charset="-122"/>
              </a:defRPr>
            </a:lvl5pPr>
            <a:lvl6pPr marL="25146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9pPr>
          </a:lstStyle>
          <a:p>
            <a:pPr algn="r" defTabSz="1036320">
              <a:buFont typeface="Arial" panose="020B0604020202020204" pitchFamily="34" charset="0"/>
              <a:buNone/>
              <a:defRPr/>
            </a:pPr>
            <a:r>
              <a:rPr lang="zh-CN" altLang="en-US" sz="4000" b="1" dirty="0">
                <a:solidFill>
                  <a:srgbClr val="000000"/>
                </a:solidFill>
                <a:ea typeface="楷体_GB2312" panose="02010609060101010101" pitchFamily="49" charset="-122"/>
                <a:cs typeface="Arial" panose="020B0604020202020204" pitchFamily="34" charset="0"/>
                <a:sym typeface="微软雅黑" pitchFamily="34" charset="-122"/>
              </a:rPr>
              <a:t>目录</a:t>
            </a:r>
            <a:endParaRPr lang="zh-CN" altLang="en-US" sz="4000" dirty="0">
              <a:solidFill>
                <a:srgbClr val="000000"/>
              </a:solidFill>
              <a:ea typeface="楷体_GB2312" panose="02010609060101010101" pitchFamily="49" charset="-122"/>
              <a:cs typeface="Arial" panose="020B0604020202020204" pitchFamily="34" charset="0"/>
            </a:endParaRPr>
          </a:p>
        </p:txBody>
      </p:sp>
      <p:sp>
        <p:nvSpPr>
          <p:cNvPr id="6" name="直接连接符 13">
            <a:extLst>
              <a:ext uri="{FF2B5EF4-FFF2-40B4-BE49-F238E27FC236}">
                <a16:creationId xmlns:a16="http://schemas.microsoft.com/office/drawing/2014/main" id="{A5260193-9557-4556-9BFC-AA323798EC7B}"/>
              </a:ext>
            </a:extLst>
          </p:cNvPr>
          <p:cNvSpPr>
            <a:spLocks noChangeShapeType="1"/>
          </p:cNvSpPr>
          <p:nvPr/>
        </p:nvSpPr>
        <p:spPr bwMode="auto">
          <a:xfrm>
            <a:off x="914401" y="3079164"/>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7" name="直接连接符 14">
            <a:extLst>
              <a:ext uri="{FF2B5EF4-FFF2-40B4-BE49-F238E27FC236}">
                <a16:creationId xmlns:a16="http://schemas.microsoft.com/office/drawing/2014/main" id="{17941F37-9E77-4E43-8B7E-01E98267D236}"/>
              </a:ext>
            </a:extLst>
          </p:cNvPr>
          <p:cNvSpPr>
            <a:spLocks noChangeShapeType="1"/>
          </p:cNvSpPr>
          <p:nvPr/>
        </p:nvSpPr>
        <p:spPr bwMode="auto">
          <a:xfrm>
            <a:off x="914401" y="4024863"/>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9" name="TextBox 17">
            <a:extLst>
              <a:ext uri="{FF2B5EF4-FFF2-40B4-BE49-F238E27FC236}">
                <a16:creationId xmlns:a16="http://schemas.microsoft.com/office/drawing/2014/main" id="{15CBEB94-91B6-401F-AD97-43382E66ADFE}"/>
              </a:ext>
            </a:extLst>
          </p:cNvPr>
          <p:cNvSpPr>
            <a:spLocks noChangeArrowheads="1"/>
          </p:cNvSpPr>
          <p:nvPr/>
        </p:nvSpPr>
        <p:spPr bwMode="auto">
          <a:xfrm>
            <a:off x="914402" y="227955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1</a:t>
            </a:r>
          </a:p>
        </p:txBody>
      </p:sp>
      <p:sp>
        <p:nvSpPr>
          <p:cNvPr id="11" name="TextBox 22">
            <a:extLst>
              <a:ext uri="{FF2B5EF4-FFF2-40B4-BE49-F238E27FC236}">
                <a16:creationId xmlns:a16="http://schemas.microsoft.com/office/drawing/2014/main" id="{F92A380E-0012-43C7-8003-F6C61F9FD9DA}"/>
              </a:ext>
            </a:extLst>
          </p:cNvPr>
          <p:cNvSpPr>
            <a:spLocks noChangeArrowheads="1"/>
          </p:cNvSpPr>
          <p:nvPr/>
        </p:nvSpPr>
        <p:spPr bwMode="auto">
          <a:xfrm>
            <a:off x="916387" y="3225976"/>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a:t>
            </a:r>
            <a:r>
              <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2</a:t>
            </a:r>
          </a:p>
        </p:txBody>
      </p:sp>
      <p:cxnSp>
        <p:nvCxnSpPr>
          <p:cNvPr id="12" name="直接连接符 11">
            <a:extLst>
              <a:ext uri="{FF2B5EF4-FFF2-40B4-BE49-F238E27FC236}">
                <a16:creationId xmlns:a16="http://schemas.microsoft.com/office/drawing/2014/main" id="{26E07BF7-3561-4EE6-A03A-156E411D9D78}"/>
              </a:ext>
            </a:extLst>
          </p:cNvPr>
          <p:cNvCxnSpPr>
            <a:cxnSpLocks/>
          </p:cNvCxnSpPr>
          <p:nvPr/>
        </p:nvCxnSpPr>
        <p:spPr>
          <a:xfrm>
            <a:off x="916387" y="2111031"/>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a:extLst>
              <a:ext uri="{FF2B5EF4-FFF2-40B4-BE49-F238E27FC236}">
                <a16:creationId xmlns:a16="http://schemas.microsoft.com/office/drawing/2014/main" id="{421B8B82-55FA-4C1B-B98B-B9D632898CED}"/>
              </a:ext>
            </a:extLst>
          </p:cNvPr>
          <p:cNvSpPr>
            <a:spLocks noChangeArrowheads="1"/>
          </p:cNvSpPr>
          <p:nvPr/>
        </p:nvSpPr>
        <p:spPr bwMode="auto">
          <a:xfrm>
            <a:off x="6138707" y="4178879"/>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solidFill>
                  <a:srgbClr val="0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超预期精选组合</a:t>
            </a:r>
            <a:endParaRPr lang="zh-CN" altLang="en-US" dirty="0">
              <a:solidFill>
                <a:srgbClr val="0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18" name="直接连接符 14">
            <a:extLst>
              <a:ext uri="{FF2B5EF4-FFF2-40B4-BE49-F238E27FC236}">
                <a16:creationId xmlns:a16="http://schemas.microsoft.com/office/drawing/2014/main" id="{B33B0780-C06A-45BE-AA79-8A97D9E09C3B}"/>
              </a:ext>
            </a:extLst>
          </p:cNvPr>
          <p:cNvSpPr>
            <a:spLocks noChangeShapeType="1"/>
          </p:cNvSpPr>
          <p:nvPr/>
        </p:nvSpPr>
        <p:spPr bwMode="auto">
          <a:xfrm>
            <a:off x="912415" y="4975002"/>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20" name="TextBox 22">
            <a:extLst>
              <a:ext uri="{FF2B5EF4-FFF2-40B4-BE49-F238E27FC236}">
                <a16:creationId xmlns:a16="http://schemas.microsoft.com/office/drawing/2014/main" id="{D047B0C8-EFDC-44B7-BE5E-DB1D2F4E54F6}"/>
              </a:ext>
            </a:extLst>
          </p:cNvPr>
          <p:cNvSpPr>
            <a:spLocks noChangeArrowheads="1"/>
          </p:cNvSpPr>
          <p:nvPr/>
        </p:nvSpPr>
        <p:spPr bwMode="auto">
          <a:xfrm>
            <a:off x="914401" y="4176115"/>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3</a:t>
            </a:r>
            <a:endPar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3" name="灯片编号占位符 2">
            <a:extLst>
              <a:ext uri="{FF2B5EF4-FFF2-40B4-BE49-F238E27FC236}">
                <a16:creationId xmlns:a16="http://schemas.microsoft.com/office/drawing/2014/main" id="{8CAE6A43-4C50-4210-891B-EDD6263A068C}"/>
              </a:ext>
            </a:extLst>
          </p:cNvPr>
          <p:cNvSpPr>
            <a:spLocks noGrp="1"/>
          </p:cNvSpPr>
          <p:nvPr>
            <p:ph type="sldNum" sz="quarter" idx="4"/>
          </p:nvPr>
        </p:nvSpPr>
        <p:spPr/>
        <p:txBody>
          <a:bodyPr/>
          <a:lstStyle/>
          <a:p>
            <a:fld id="{ED2ECB72-E29F-4947-B62C-166D7EFBAFFD}" type="slidenum">
              <a:rPr lang="zh-CN" altLang="en-US" smtClean="0"/>
              <a:t>22</a:t>
            </a:fld>
            <a:endParaRPr lang="zh-CN" altLang="en-US"/>
          </a:p>
        </p:txBody>
      </p:sp>
    </p:spTree>
    <p:extLst>
      <p:ext uri="{BB962C8B-B14F-4D97-AF65-F5344CB8AC3E}">
        <p14:creationId xmlns:p14="http://schemas.microsoft.com/office/powerpoint/2010/main" val="1995726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D4309F-D98E-4416-A0A7-5BE798D663AB}"/>
              </a:ext>
            </a:extLst>
          </p:cNvPr>
          <p:cNvSpPr>
            <a:spLocks noGrp="1"/>
          </p:cNvSpPr>
          <p:nvPr>
            <p:ph type="sldNum" sz="quarter" idx="11"/>
          </p:nvPr>
        </p:nvSpPr>
        <p:spPr/>
        <p:txBody>
          <a:bodyPr/>
          <a:lstStyle/>
          <a:p>
            <a:fld id="{ED2ECB72-E29F-4947-B62C-166D7EFBAFFD}" type="slidenum">
              <a:rPr lang="zh-CN" altLang="en-US" smtClean="0"/>
              <a:t>23</a:t>
            </a:fld>
            <a:endParaRPr lang="zh-CN" altLang="en-US"/>
          </a:p>
        </p:txBody>
      </p:sp>
      <p:sp>
        <p:nvSpPr>
          <p:cNvPr id="4" name="标题 3">
            <a:extLst>
              <a:ext uri="{FF2B5EF4-FFF2-40B4-BE49-F238E27FC236}">
                <a16:creationId xmlns:a16="http://schemas.microsoft.com/office/drawing/2014/main" id="{4BB01098-C597-4D61-899E-A3B091D49694}"/>
              </a:ext>
            </a:extLst>
          </p:cNvPr>
          <p:cNvSpPr>
            <a:spLocks noGrp="1"/>
          </p:cNvSpPr>
          <p:nvPr>
            <p:ph type="title"/>
          </p:nvPr>
        </p:nvSpPr>
        <p:spPr/>
        <p:txBody>
          <a:bodyPr/>
          <a:lstStyle/>
          <a:p>
            <a:r>
              <a:rPr lang="zh-CN" altLang="en-US"/>
              <a:t>如何对超预期股票进行增强</a:t>
            </a:r>
          </a:p>
        </p:txBody>
      </p:sp>
      <p:sp>
        <p:nvSpPr>
          <p:cNvPr id="5" name="内容占位符 4">
            <a:extLst>
              <a:ext uri="{FF2B5EF4-FFF2-40B4-BE49-F238E27FC236}">
                <a16:creationId xmlns:a16="http://schemas.microsoft.com/office/drawing/2014/main" id="{BBBE94CE-FBCF-4C9B-A1C7-575DA870454A}"/>
              </a:ext>
            </a:extLst>
          </p:cNvPr>
          <p:cNvSpPr>
            <a:spLocks noGrp="1"/>
          </p:cNvSpPr>
          <p:nvPr>
            <p:ph sz="quarter" idx="12"/>
          </p:nvPr>
        </p:nvSpPr>
        <p:spPr/>
        <p:txBody>
          <a:bodyPr/>
          <a:lstStyle/>
          <a:p>
            <a:r>
              <a:rPr lang="zh-CN" altLang="en-US"/>
              <a:t>我们希望能从基本面、技术面等多个维度挖掘有效的选股因子来对超预期事件股票池进行增强</a:t>
            </a:r>
            <a:endParaRPr lang="en-US" altLang="zh-CN"/>
          </a:p>
        </p:txBody>
      </p:sp>
      <p:grpSp>
        <p:nvGrpSpPr>
          <p:cNvPr id="9" name="组合 8">
            <a:extLst>
              <a:ext uri="{FF2B5EF4-FFF2-40B4-BE49-F238E27FC236}">
                <a16:creationId xmlns:a16="http://schemas.microsoft.com/office/drawing/2014/main" id="{C0CF2086-1F4A-468A-A175-735C17C7375D}"/>
              </a:ext>
            </a:extLst>
          </p:cNvPr>
          <p:cNvGrpSpPr/>
          <p:nvPr/>
        </p:nvGrpSpPr>
        <p:grpSpPr>
          <a:xfrm>
            <a:off x="2198982" y="1449421"/>
            <a:ext cx="7794036" cy="4615654"/>
            <a:chOff x="2198982" y="1449421"/>
            <a:chExt cx="7794036" cy="4615654"/>
          </a:xfrm>
        </p:grpSpPr>
        <p:grpSp>
          <p:nvGrpSpPr>
            <p:cNvPr id="7" name="组合 6">
              <a:extLst>
                <a:ext uri="{FF2B5EF4-FFF2-40B4-BE49-F238E27FC236}">
                  <a16:creationId xmlns:a16="http://schemas.microsoft.com/office/drawing/2014/main" id="{133E5467-13D3-4D38-B82E-EFE902FA0A29}"/>
                </a:ext>
              </a:extLst>
            </p:cNvPr>
            <p:cNvGrpSpPr/>
            <p:nvPr/>
          </p:nvGrpSpPr>
          <p:grpSpPr>
            <a:xfrm>
              <a:off x="2198982" y="1449421"/>
              <a:ext cx="7794036" cy="4615654"/>
              <a:chOff x="2033080" y="1449421"/>
              <a:chExt cx="8125840" cy="4615654"/>
            </a:xfrm>
          </p:grpSpPr>
          <p:sp>
            <p:nvSpPr>
              <p:cNvPr id="28" name="矩形 27">
                <a:extLst>
                  <a:ext uri="{FF2B5EF4-FFF2-40B4-BE49-F238E27FC236}">
                    <a16:creationId xmlns:a16="http://schemas.microsoft.com/office/drawing/2014/main" id="{9D323FC4-D56A-4613-8A9B-21AD809FC401}"/>
                  </a:ext>
                </a:extLst>
              </p:cNvPr>
              <p:cNvSpPr/>
              <p:nvPr/>
            </p:nvSpPr>
            <p:spPr>
              <a:xfrm>
                <a:off x="6115456" y="1449421"/>
                <a:ext cx="4043464" cy="4615654"/>
              </a:xfrm>
              <a:prstGeom prst="rect">
                <a:avLst/>
              </a:prstGeom>
              <a:solidFill>
                <a:srgbClr val="EC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84C4B89A-8769-4C7B-8246-E3B6D7D0C727}"/>
                  </a:ext>
                </a:extLst>
              </p:cNvPr>
              <p:cNvSpPr/>
              <p:nvPr/>
            </p:nvSpPr>
            <p:spPr>
              <a:xfrm>
                <a:off x="2033080" y="1449421"/>
                <a:ext cx="4043464" cy="4615654"/>
              </a:xfrm>
              <a:prstGeom prst="rect">
                <a:avLst/>
              </a:prstGeom>
              <a:solidFill>
                <a:srgbClr val="EC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grpSp>
        <p:sp>
          <p:nvSpPr>
            <p:cNvPr id="13" name="文本框 12">
              <a:extLst>
                <a:ext uri="{FF2B5EF4-FFF2-40B4-BE49-F238E27FC236}">
                  <a16:creationId xmlns:a16="http://schemas.microsoft.com/office/drawing/2014/main" id="{AB44120F-B5E8-4DFB-9419-E9BEC1ED968F}"/>
                </a:ext>
              </a:extLst>
            </p:cNvPr>
            <p:cNvSpPr txBox="1"/>
            <p:nvPr/>
          </p:nvSpPr>
          <p:spPr>
            <a:xfrm>
              <a:off x="8110319" y="3719705"/>
              <a:ext cx="1082348"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公告后强势</a:t>
              </a:r>
            </a:p>
          </p:txBody>
        </p:sp>
        <p:sp>
          <p:nvSpPr>
            <p:cNvPr id="26" name="文本框 25">
              <a:extLst>
                <a:ext uri="{FF2B5EF4-FFF2-40B4-BE49-F238E27FC236}">
                  <a16:creationId xmlns:a16="http://schemas.microsoft.com/office/drawing/2014/main" id="{B26898F5-F526-4457-862C-E44FC48ACD79}"/>
                </a:ext>
              </a:extLst>
            </p:cNvPr>
            <p:cNvSpPr txBox="1"/>
            <p:nvPr/>
          </p:nvSpPr>
          <p:spPr>
            <a:xfrm>
              <a:off x="2211974" y="3132179"/>
              <a:ext cx="446793" cy="1015663"/>
            </a:xfrm>
            <a:prstGeom prst="rect">
              <a:avLst/>
            </a:prstGeom>
            <a:noFill/>
          </p:spPr>
          <p:txBody>
            <a:bodyPr wrap="square">
              <a:spAutoFit/>
            </a:bodyPr>
            <a:lstStyle/>
            <a:p>
              <a:pPr algn="ctr"/>
              <a:r>
                <a:rPr lang="zh-CN" altLang="en-US" sz="2000">
                  <a:solidFill>
                    <a:schemeClr val="tx1"/>
                  </a:solidFill>
                  <a:latin typeface="Arial" panose="020B0604020202020204" pitchFamily="34" charset="0"/>
                  <a:ea typeface="楷体_GB2312" panose="02010609060101010101" pitchFamily="49" charset="-122"/>
                  <a:cs typeface="Arial" panose="020B0604020202020204" pitchFamily="34" charset="0"/>
                </a:rPr>
                <a:t>基</a:t>
              </a:r>
              <a:endParaRPr lang="en-US" altLang="zh-CN" sz="2000">
                <a:solidFill>
                  <a:schemeClr val="tx1"/>
                </a:solidFill>
                <a:latin typeface="Arial" panose="020B0604020202020204" pitchFamily="34" charset="0"/>
                <a:ea typeface="楷体_GB2312" panose="02010609060101010101" pitchFamily="49" charset="-122"/>
                <a:cs typeface="Arial" panose="020B0604020202020204" pitchFamily="34" charset="0"/>
              </a:endParaRPr>
            </a:p>
            <a:p>
              <a:pPr algn="ctr"/>
              <a:r>
                <a:rPr lang="zh-CN" altLang="en-US" sz="2000">
                  <a:solidFill>
                    <a:schemeClr val="tx1"/>
                  </a:solidFill>
                  <a:latin typeface="Arial" panose="020B0604020202020204" pitchFamily="34" charset="0"/>
                  <a:ea typeface="楷体_GB2312" panose="02010609060101010101" pitchFamily="49" charset="-122"/>
                  <a:cs typeface="Arial" panose="020B0604020202020204" pitchFamily="34" charset="0"/>
                </a:rPr>
                <a:t>本</a:t>
              </a:r>
              <a:endParaRPr lang="en-US" altLang="zh-CN" sz="2000">
                <a:solidFill>
                  <a:schemeClr val="tx1"/>
                </a:solidFill>
                <a:latin typeface="Arial" panose="020B0604020202020204" pitchFamily="34" charset="0"/>
                <a:ea typeface="楷体_GB2312" panose="02010609060101010101" pitchFamily="49" charset="-122"/>
                <a:cs typeface="Arial" panose="020B0604020202020204" pitchFamily="34" charset="0"/>
              </a:endParaRPr>
            </a:p>
            <a:p>
              <a:pPr algn="ctr"/>
              <a:r>
                <a:rPr lang="zh-CN" altLang="en-US" sz="2000">
                  <a:solidFill>
                    <a:schemeClr val="tx1"/>
                  </a:solidFill>
                  <a:latin typeface="Arial" panose="020B0604020202020204" pitchFamily="34" charset="0"/>
                  <a:ea typeface="楷体_GB2312" panose="02010609060101010101" pitchFamily="49" charset="-122"/>
                  <a:cs typeface="Arial" panose="020B0604020202020204" pitchFamily="34" charset="0"/>
                </a:rPr>
                <a:t>面</a:t>
              </a:r>
              <a:endParaRPr lang="en-US" altLang="zh-CN" sz="200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sp>
          <p:nvSpPr>
            <p:cNvPr id="30" name="文本框 29">
              <a:extLst>
                <a:ext uri="{FF2B5EF4-FFF2-40B4-BE49-F238E27FC236}">
                  <a16:creationId xmlns:a16="http://schemas.microsoft.com/office/drawing/2014/main" id="{41204E22-A9E0-483E-8369-EF3D9CDEEFFD}"/>
                </a:ext>
              </a:extLst>
            </p:cNvPr>
            <p:cNvSpPr txBox="1"/>
            <p:nvPr/>
          </p:nvSpPr>
          <p:spPr>
            <a:xfrm>
              <a:off x="9546225" y="3132180"/>
              <a:ext cx="446793" cy="1015663"/>
            </a:xfrm>
            <a:prstGeom prst="rect">
              <a:avLst/>
            </a:prstGeom>
            <a:noFill/>
          </p:spPr>
          <p:txBody>
            <a:bodyPr wrap="square">
              <a:spAutoFit/>
            </a:bodyPr>
            <a:lstStyle/>
            <a:p>
              <a:r>
                <a:rPr lang="zh-CN" altLang="en-US" sz="2000">
                  <a:solidFill>
                    <a:schemeClr val="tx1"/>
                  </a:solidFill>
                  <a:latin typeface="Arial" panose="020B0604020202020204" pitchFamily="34" charset="0"/>
                  <a:ea typeface="楷体_GB2312" panose="02010609060101010101" pitchFamily="49" charset="-122"/>
                  <a:cs typeface="Arial" panose="020B0604020202020204" pitchFamily="34" charset="0"/>
                </a:rPr>
                <a:t>技术面</a:t>
              </a:r>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F25BA8AA-D188-4462-B299-4D6BF3CEBA34}"/>
                </a:ext>
              </a:extLst>
            </p:cNvPr>
            <p:cNvSpPr txBox="1"/>
            <p:nvPr/>
          </p:nvSpPr>
          <p:spPr>
            <a:xfrm>
              <a:off x="7825067" y="2367828"/>
              <a:ext cx="902811"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当天强势</a:t>
              </a:r>
            </a:p>
          </p:txBody>
        </p:sp>
        <p:sp>
          <p:nvSpPr>
            <p:cNvPr id="23" name="文本框 22">
              <a:extLst>
                <a:ext uri="{FF2B5EF4-FFF2-40B4-BE49-F238E27FC236}">
                  <a16:creationId xmlns:a16="http://schemas.microsoft.com/office/drawing/2014/main" id="{66A37A18-757A-45BF-A585-2E24155572FF}"/>
                </a:ext>
              </a:extLst>
            </p:cNvPr>
            <p:cNvSpPr txBox="1"/>
            <p:nvPr/>
          </p:nvSpPr>
          <p:spPr>
            <a:xfrm>
              <a:off x="7579580" y="5023348"/>
              <a:ext cx="723275"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弹性大</a:t>
              </a:r>
            </a:p>
          </p:txBody>
        </p:sp>
        <p:sp>
          <p:nvSpPr>
            <p:cNvPr id="21" name="文本框 20">
              <a:extLst>
                <a:ext uri="{FF2B5EF4-FFF2-40B4-BE49-F238E27FC236}">
                  <a16:creationId xmlns:a16="http://schemas.microsoft.com/office/drawing/2014/main" id="{E80350C1-7480-421A-9E9D-56DE80A8FAD6}"/>
                </a:ext>
              </a:extLst>
            </p:cNvPr>
            <p:cNvSpPr txBox="1"/>
            <p:nvPr/>
          </p:nvSpPr>
          <p:spPr>
            <a:xfrm>
              <a:off x="2996017" y="2725860"/>
              <a:ext cx="1261884"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盈利能力提升</a:t>
              </a:r>
            </a:p>
          </p:txBody>
        </p:sp>
        <p:sp>
          <p:nvSpPr>
            <p:cNvPr id="6" name="文本框 5">
              <a:extLst>
                <a:ext uri="{FF2B5EF4-FFF2-40B4-BE49-F238E27FC236}">
                  <a16:creationId xmlns:a16="http://schemas.microsoft.com/office/drawing/2014/main" id="{A35E4022-C887-4233-BA36-0E07D02481CD}"/>
                </a:ext>
              </a:extLst>
            </p:cNvPr>
            <p:cNvSpPr txBox="1"/>
            <p:nvPr/>
          </p:nvSpPr>
          <p:spPr>
            <a:xfrm>
              <a:off x="3463502" y="5100802"/>
              <a:ext cx="1082348"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分析师调升</a:t>
              </a:r>
            </a:p>
          </p:txBody>
        </p:sp>
        <p:sp>
          <p:nvSpPr>
            <p:cNvPr id="3" name="文本框 2">
              <a:extLst>
                <a:ext uri="{FF2B5EF4-FFF2-40B4-BE49-F238E27FC236}">
                  <a16:creationId xmlns:a16="http://schemas.microsoft.com/office/drawing/2014/main" id="{94820053-39C1-4564-8B28-84EE34B0C0BE}"/>
                </a:ext>
              </a:extLst>
            </p:cNvPr>
            <p:cNvSpPr txBox="1"/>
            <p:nvPr/>
          </p:nvSpPr>
          <p:spPr>
            <a:xfrm>
              <a:off x="4250653" y="1652987"/>
              <a:ext cx="1082348"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利润超预期</a:t>
              </a:r>
            </a:p>
          </p:txBody>
        </p:sp>
        <p:sp>
          <p:nvSpPr>
            <p:cNvPr id="17" name="文本框 16">
              <a:extLst>
                <a:ext uri="{FF2B5EF4-FFF2-40B4-BE49-F238E27FC236}">
                  <a16:creationId xmlns:a16="http://schemas.microsoft.com/office/drawing/2014/main" id="{9FEED854-C276-409A-8212-0FF568E93574}"/>
                </a:ext>
              </a:extLst>
            </p:cNvPr>
            <p:cNvSpPr txBox="1"/>
            <p:nvPr/>
          </p:nvSpPr>
          <p:spPr>
            <a:xfrm>
              <a:off x="6631526" y="1614221"/>
              <a:ext cx="902811"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过去强势</a:t>
              </a:r>
            </a:p>
          </p:txBody>
        </p:sp>
        <p:sp>
          <p:nvSpPr>
            <p:cNvPr id="8" name="文本框 7">
              <a:extLst>
                <a:ext uri="{FF2B5EF4-FFF2-40B4-BE49-F238E27FC236}">
                  <a16:creationId xmlns:a16="http://schemas.microsoft.com/office/drawing/2014/main" id="{52FD75FB-C1F3-4F21-8D1E-16415DA6AF4C}"/>
                </a:ext>
              </a:extLst>
            </p:cNvPr>
            <p:cNvSpPr txBox="1"/>
            <p:nvPr/>
          </p:nvSpPr>
          <p:spPr>
            <a:xfrm>
              <a:off x="6362752" y="5693610"/>
              <a:ext cx="902811" cy="307777"/>
            </a:xfrm>
            <a:prstGeom prst="rect">
              <a:avLst/>
            </a:prstGeom>
            <a:noFill/>
          </p:spPr>
          <p:txBody>
            <a:bodyPr wrap="none" rtlCol="0">
              <a:spAutoFit/>
            </a:bodyPr>
            <a:lstStyle/>
            <a:p>
              <a:r>
                <a:rPr lang="zh-CN" altLang="en-US" sz="1400">
                  <a:latin typeface="Arial" panose="020B0604020202020204" pitchFamily="34" charset="0"/>
                  <a:ea typeface="楷体_GB2312" panose="02010609060101010101" pitchFamily="49" charset="-122"/>
                  <a:cs typeface="Arial" panose="020B0604020202020204" pitchFamily="34" charset="0"/>
                </a:rPr>
                <a:t>资金认可</a:t>
              </a:r>
            </a:p>
          </p:txBody>
        </p:sp>
      </p:grpSp>
      <mc:AlternateContent xmlns:mc="http://schemas.openxmlformats.org/markup-compatibility/2006" xmlns:cx1="http://schemas.microsoft.com/office/drawing/2015/9/8/chartex">
        <mc:Choice Requires="cx1">
          <p:graphicFrame>
            <p:nvGraphicFramePr>
              <p:cNvPr id="22" name="图表 21">
                <a:extLst>
                  <a:ext uri="{FF2B5EF4-FFF2-40B4-BE49-F238E27FC236}">
                    <a16:creationId xmlns:a16="http://schemas.microsoft.com/office/drawing/2014/main" id="{8B62A0DE-E026-4FF7-BFA8-7B5C22900E6D}"/>
                  </a:ext>
                </a:extLst>
              </p:cNvPr>
              <p:cNvGraphicFramePr/>
              <p:nvPr>
                <p:extLst>
                  <p:ext uri="{D42A27DB-BD31-4B8C-83A1-F6EECF244321}">
                    <p14:modId xmlns:p14="http://schemas.microsoft.com/office/powerpoint/2010/main" val="419093813"/>
                  </p:ext>
                </p:extLst>
              </p:nvPr>
            </p:nvGraphicFramePr>
            <p:xfrm>
              <a:off x="3388048" y="1750769"/>
              <a:ext cx="5436000" cy="39996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2" name="图表 21">
                <a:extLst>
                  <a:ext uri="{FF2B5EF4-FFF2-40B4-BE49-F238E27FC236}">
                    <a16:creationId xmlns:a16="http://schemas.microsoft.com/office/drawing/2014/main" id="{8B62A0DE-E026-4FF7-BFA8-7B5C22900E6D}"/>
                  </a:ext>
                </a:extLst>
              </p:cNvPr>
              <p:cNvPicPr>
                <a:picLocks noGrp="1" noRot="1" noChangeAspect="1" noMove="1" noResize="1" noEditPoints="1" noAdjustHandles="1" noChangeArrowheads="1" noChangeShapeType="1"/>
              </p:cNvPicPr>
              <p:nvPr/>
            </p:nvPicPr>
            <p:blipFill>
              <a:blip r:embed="rId4"/>
              <a:stretch>
                <a:fillRect/>
              </a:stretch>
            </p:blipFill>
            <p:spPr>
              <a:xfrm>
                <a:off x="3388048" y="1750769"/>
                <a:ext cx="5436000" cy="3999600"/>
              </a:xfrm>
              <a:prstGeom prst="rect">
                <a:avLst/>
              </a:prstGeom>
            </p:spPr>
          </p:pic>
        </mc:Fallback>
      </mc:AlternateContent>
    </p:spTree>
    <p:extLst>
      <p:ext uri="{BB962C8B-B14F-4D97-AF65-F5344CB8AC3E}">
        <p14:creationId xmlns:p14="http://schemas.microsoft.com/office/powerpoint/2010/main" val="2417507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D055AA5-A6A1-496E-8B2D-043B8F5663CD}"/>
              </a:ext>
            </a:extLst>
          </p:cNvPr>
          <p:cNvSpPr>
            <a:spLocks noGrp="1"/>
          </p:cNvSpPr>
          <p:nvPr>
            <p:ph type="sldNum" sz="quarter" idx="11"/>
          </p:nvPr>
        </p:nvSpPr>
        <p:spPr/>
        <p:txBody>
          <a:bodyPr/>
          <a:lstStyle/>
          <a:p>
            <a:fld id="{ED2ECB72-E29F-4947-B62C-166D7EFBAFFD}" type="slidenum">
              <a:rPr lang="zh-CN" altLang="en-US" smtClean="0"/>
              <a:t>24</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基本面维度</a:t>
            </a:r>
            <a:r>
              <a:rPr lang="en-US" altLang="zh-CN"/>
              <a:t>——</a:t>
            </a:r>
            <a:r>
              <a:rPr lang="zh-CN" altLang="en-US"/>
              <a:t>标准化预期外盈利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normAutofit fontScale="92500" lnSpcReduction="20000"/>
              </a:bodyPr>
              <a:lstStyle/>
              <a:p>
                <a:r>
                  <a:rPr lang="zh-CN" altLang="en-US" sz="1690"/>
                  <a:t>刻画了股票经历史盈利增长修正后的单季度盈利增长水平</a:t>
                </a:r>
                <a:endParaRPr lang="en-US" altLang="zh-CN" sz="169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1600" i="1" kern="100" smtClean="0">
                          <a:solidFill>
                            <a:srgbClr val="000000"/>
                          </a:solidFill>
                          <a:effectLst/>
                          <a:latin typeface="Cambria Math" panose="02040503050406030204" pitchFamily="18" charset="0"/>
                          <a:cs typeface="Times New Roman" panose="02020603050405020304" pitchFamily="18" charset="0"/>
                        </a:rPr>
                        <m:t>𝑆𝑈𝐸</m:t>
                      </m:r>
                      <m:r>
                        <a:rPr lang="en-US" altLang="zh-CN" sz="1600" i="1" kern="100" smtClean="0">
                          <a:solidFill>
                            <a:srgbClr val="000000"/>
                          </a:solidFill>
                          <a:effectLst/>
                          <a:latin typeface="Cambria Math" panose="02040503050406030204" pitchFamily="18" charset="0"/>
                          <a:cs typeface="Times New Roman" panose="02020603050405020304" pitchFamily="18" charset="0"/>
                        </a:rPr>
                        <m:t>=</m:t>
                      </m:r>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𝑁𝑃</m:t>
                              </m:r>
                            </m:e>
                            <m:sub>
                              <m:r>
                                <a:rPr lang="en-US" altLang="zh-CN" sz="16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600" i="1" kern="100">
                              <a:solidFill>
                                <a:srgbClr val="000000"/>
                              </a:solidFill>
                              <a:effectLst/>
                              <a:latin typeface="Cambria Math" panose="02040503050406030204" pitchFamily="18" charset="0"/>
                              <a:cs typeface="Times New Roman" panose="02020603050405020304" pitchFamily="18" charset="0"/>
                            </a:rPr>
                            <m:t>−</m:t>
                          </m:r>
                          <m:r>
                            <a:rPr lang="en-US" altLang="zh-CN" sz="1600" i="1" kern="100">
                              <a:solidFill>
                                <a:srgbClr val="000000"/>
                              </a:solidFill>
                              <a:effectLst/>
                              <a:latin typeface="Cambria Math" panose="02040503050406030204" pitchFamily="18" charset="0"/>
                              <a:cs typeface="Times New Roman" panose="02020603050405020304" pitchFamily="18" charset="0"/>
                            </a:rPr>
                            <m:t>𝐸</m:t>
                          </m:r>
                          <m:r>
                            <a:rPr lang="en-US" altLang="zh-CN" sz="1600" i="1" kern="100">
                              <a:solidFill>
                                <a:srgbClr val="000000"/>
                              </a:solidFill>
                              <a:effectLst/>
                              <a:latin typeface="Cambria Math" panose="02040503050406030204" pitchFamily="18" charset="0"/>
                              <a:cs typeface="Times New Roman" panose="02020603050405020304" pitchFamily="18" charset="0"/>
                            </a:rPr>
                            <m:t>(</m:t>
                          </m:r>
                          <m:r>
                            <a:rPr lang="en-US" altLang="zh-CN" sz="1600" i="1" kern="100">
                              <a:solidFill>
                                <a:srgbClr val="000000"/>
                              </a:solidFill>
                              <a:effectLst/>
                              <a:latin typeface="Cambria Math" panose="02040503050406030204" pitchFamily="18" charset="0"/>
                              <a:cs typeface="Times New Roman" panose="02020603050405020304" pitchFamily="18" charset="0"/>
                            </a:rPr>
                            <m:t>𝑁</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𝑃</m:t>
                              </m:r>
                            </m:e>
                            <m:sub>
                              <m:r>
                                <a:rPr lang="en-US" altLang="zh-CN" sz="16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600" i="1" kern="100">
                              <a:solidFill>
                                <a:srgbClr val="000000"/>
                              </a:solidFill>
                              <a:effectLst/>
                              <a:latin typeface="Cambria Math" panose="02040503050406030204" pitchFamily="18" charset="0"/>
                              <a:cs typeface="Times New Roman" panose="02020603050405020304" pitchFamily="18" charset="0"/>
                            </a:rPr>
                            <m:t>)</m:t>
                          </m:r>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𝜎</m:t>
                              </m:r>
                            </m:e>
                            <m:sub>
                              <m:r>
                                <a:rPr lang="en-US" altLang="zh-CN" sz="1600" i="1" kern="100">
                                  <a:solidFill>
                                    <a:srgbClr val="000000"/>
                                  </a:solidFill>
                                  <a:effectLst/>
                                  <a:latin typeface="Cambria Math" panose="02040503050406030204" pitchFamily="18" charset="0"/>
                                  <a:cs typeface="Times New Roman" panose="02020603050405020304" pitchFamily="18" charset="0"/>
                                </a:rPr>
                                <m:t>𝑁</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𝑃</m:t>
                                  </m:r>
                                </m:e>
                                <m:sub>
                                  <m:r>
                                    <a:rPr lang="en-US" altLang="zh-CN" sz="1600" i="1" kern="100">
                                      <a:solidFill>
                                        <a:srgbClr val="000000"/>
                                      </a:solidFill>
                                      <a:effectLst/>
                                      <a:latin typeface="Cambria Math" panose="02040503050406030204" pitchFamily="18" charset="0"/>
                                      <a:cs typeface="Times New Roman" panose="02020603050405020304" pitchFamily="18" charset="0"/>
                                    </a:rPr>
                                    <m:t>𝑡</m:t>
                                  </m:r>
                                </m:sub>
                              </m:sSub>
                            </m:sub>
                          </m:sSub>
                        </m:den>
                      </m:f>
                    </m:oMath>
                  </m:oMathPara>
                </a14:m>
                <a:endParaRPr lang="zh-CN" altLang="zh-CN" sz="1600" kern="100">
                  <a:solidFill>
                    <a:srgbClr val="000000"/>
                  </a:solidFill>
                  <a:effectLst/>
                  <a:cs typeface="Times New Roman" panose="02020603050405020304" pitchFamily="18" charset="0"/>
                </a:endParaRPr>
              </a:p>
              <a:p>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其中，</a:t>
                </a:r>
                <a14:m>
                  <m:oMath xmlns:m="http://schemas.openxmlformats.org/officeDocument/2006/math">
                    <m:sSub>
                      <m:sSubPr>
                        <m:ctrlPr>
                          <a:rPr lang="zh-CN" altLang="zh-CN" sz="169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𝑁𝑃</m:t>
                        </m:r>
                      </m:e>
                      <m:sub>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𝑡</m:t>
                        </m:r>
                      </m:sub>
                    </m:sSub>
                  </m:oMath>
                </a14:m>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 </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为当期单季度归母净利润，</a:t>
                </a:r>
                <a14:m>
                  <m:oMath xmlns:m="http://schemas.openxmlformats.org/officeDocument/2006/math">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𝐸</m:t>
                    </m:r>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m:t>
                    </m:r>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𝑁</m:t>
                    </m:r>
                    <m:sSub>
                      <m:sSubPr>
                        <m:ctrlPr>
                          <a:rPr lang="zh-CN" altLang="zh-CN" sz="169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𝑃</m:t>
                        </m:r>
                      </m:e>
                      <m:sub>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𝑡</m:t>
                        </m:r>
                      </m:sub>
                    </m:sSub>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m:t>
                    </m:r>
                  </m:oMath>
                </a14:m>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 </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为当期单季度预期净利润，</a:t>
                </a:r>
                <a14:m>
                  <m:oMath xmlns:m="http://schemas.openxmlformats.org/officeDocument/2006/math">
                    <m:sSub>
                      <m:sSubPr>
                        <m:ctrlPr>
                          <a:rPr lang="zh-CN" altLang="zh-CN" sz="169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𝜎</m:t>
                        </m:r>
                      </m:e>
                      <m:sub>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𝑁</m:t>
                        </m:r>
                        <m:sSub>
                          <m:sSubPr>
                            <m:ctrlPr>
                              <a:rPr lang="zh-CN" altLang="zh-CN" sz="169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𝑃</m:t>
                            </m:r>
                          </m:e>
                          <m:sub>
                            <m:r>
                              <a:rPr lang="en-US" altLang="zh-CN" sz="1690" i="1" kern="100">
                                <a:solidFill>
                                  <a:srgbClr val="000000"/>
                                </a:solidFill>
                                <a:effectLst/>
                                <a:latin typeface="Cambria Math" panose="02040503050406030204" pitchFamily="18" charset="0"/>
                                <a:ea typeface="楷体_GB2312" panose="02010609060101010101" pitchFamily="49" charset="-122"/>
                                <a:cs typeface="Times New Roman" panose="02020603050405020304" pitchFamily="18" charset="0"/>
                              </a:rPr>
                              <m:t>𝑡</m:t>
                            </m:r>
                          </m:sub>
                        </m:sSub>
                      </m:sub>
                    </m:sSub>
                  </m:oMath>
                </a14:m>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 </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为未预期盈利的标准差</a:t>
                </a:r>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单季度预期净利润的计算方式为去年同期单季度归母净利润加过去</a:t>
                </a:r>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8</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期单季度归母净利润同比变化的均值</a:t>
                </a:r>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未预期盈利的标准差计算方式为过去</a:t>
                </a:r>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8</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期单季度归母净利润同比变化的标准差</a:t>
                </a:r>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900" kern="100">
                  <a:solidFill>
                    <a:srgbClr val="000000"/>
                  </a:solidFill>
                  <a:cs typeface="Times New Roman" panose="02020603050405020304" pitchFamily="18" charset="0"/>
                </a:endParaRPr>
              </a:p>
              <a:p>
                <a:endParaRPr lang="en-US" altLang="zh-CN" sz="17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700" kern="100">
                  <a:solidFill>
                    <a:srgbClr val="000000"/>
                  </a:solidFill>
                  <a:cs typeface="Times New Roman" panose="02020603050405020304" pitchFamily="18" charset="0"/>
                </a:endParaRPr>
              </a:p>
              <a:p>
                <a:endParaRPr lang="en-US" altLang="zh-CN" sz="17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700" kern="100">
                  <a:solidFill>
                    <a:srgbClr val="000000"/>
                  </a:solidFill>
                  <a:cs typeface="Times New Roman" panose="02020603050405020304" pitchFamily="18" charset="0"/>
                </a:endParaRPr>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全市场内十组分档超额较为单调，</a:t>
                </a:r>
                <a:r>
                  <a:rPr lang="zh-CN" altLang="en-US" sz="1690" kern="100">
                    <a:solidFill>
                      <a:srgbClr val="000000"/>
                    </a:solidFill>
                    <a:cs typeface="Times New Roman" panose="02020603050405020304" pitchFamily="18" charset="0"/>
                  </a:rPr>
                  <a:t>超预期事件股票池中仍然具有较为显著的选股能力，分组收益非常单调</a:t>
                </a:r>
                <a:endPar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2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C908183-D48A-4401-AE6B-EC204CC3B2F2}"/>
              </a:ext>
            </a:extLst>
          </p:cNvPr>
          <p:cNvSpPr txBox="1"/>
          <p:nvPr/>
        </p:nvSpPr>
        <p:spPr>
          <a:xfrm>
            <a:off x="1304667" y="3012441"/>
            <a:ext cx="4216400" cy="307777"/>
          </a:xfrm>
          <a:prstGeom prst="rect">
            <a:avLst/>
          </a:prstGeom>
          <a:noFill/>
        </p:spPr>
        <p:txBody>
          <a:bodyPr wrap="square">
            <a:spAutoFit/>
          </a:bodyPr>
          <a:lstStyle/>
          <a:p>
            <a:pPr algn="ctr"/>
            <a:r>
              <a:rPr lang="en-US" altLang="zh-CN" sz="1400" kern="100">
                <a:latin typeface="Arial" panose="020B0604020202020204" pitchFamily="34" charset="0"/>
                <a:ea typeface="楷体_GB2312" panose="02010609060101010101" pitchFamily="49" charset="-122"/>
                <a:cs typeface="Arial" panose="020B0604020202020204" pitchFamily="34" charset="0"/>
              </a:rPr>
              <a:t>SUE</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CF57920-96C9-40F3-8939-21D467F17C61}"/>
              </a:ext>
            </a:extLst>
          </p:cNvPr>
          <p:cNvSpPr txBox="1"/>
          <p:nvPr/>
        </p:nvSpPr>
        <p:spPr>
          <a:xfrm>
            <a:off x="6669147" y="3012440"/>
            <a:ext cx="4216400" cy="307777"/>
          </a:xfrm>
          <a:prstGeom prst="rect">
            <a:avLst/>
          </a:prstGeom>
          <a:noFill/>
        </p:spPr>
        <p:txBody>
          <a:bodyPr wrap="square">
            <a:spAutoFit/>
          </a:bodyPr>
          <a:lstStyle/>
          <a:p>
            <a:pPr algn="ct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SUE</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因子在超预期事件股票池中的分组表现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7" name="图表 16">
            <a:extLst>
              <a:ext uri="{FF2B5EF4-FFF2-40B4-BE49-F238E27FC236}">
                <a16:creationId xmlns:a16="http://schemas.microsoft.com/office/drawing/2014/main" id="{9CABF290-42F1-48F9-9768-965F0898F98F}"/>
              </a:ext>
            </a:extLst>
          </p:cNvPr>
          <p:cNvGraphicFramePr>
            <a:graphicFrameLocks/>
          </p:cNvGraphicFramePr>
          <p:nvPr>
            <p:extLst>
              <p:ext uri="{D42A27DB-BD31-4B8C-83A1-F6EECF244321}">
                <p14:modId xmlns:p14="http://schemas.microsoft.com/office/powerpoint/2010/main" val="2435462698"/>
              </p:ext>
            </p:extLst>
          </p:nvPr>
        </p:nvGraphicFramePr>
        <p:xfrm>
          <a:off x="1126867" y="3169726"/>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a:extLst>
              <a:ext uri="{FF2B5EF4-FFF2-40B4-BE49-F238E27FC236}">
                <a16:creationId xmlns:a16="http://schemas.microsoft.com/office/drawing/2014/main" id="{01C52217-3C9D-479A-A9AC-9FACEB08F3FF}"/>
              </a:ext>
            </a:extLst>
          </p:cNvPr>
          <p:cNvGraphicFramePr>
            <a:graphicFrameLocks/>
          </p:cNvGraphicFramePr>
          <p:nvPr>
            <p:extLst>
              <p:ext uri="{D42A27DB-BD31-4B8C-83A1-F6EECF244321}">
                <p14:modId xmlns:p14="http://schemas.microsoft.com/office/powerpoint/2010/main" val="3872352382"/>
              </p:ext>
            </p:extLst>
          </p:nvPr>
        </p:nvGraphicFramePr>
        <p:xfrm>
          <a:off x="6493135" y="316972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03794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D055AA5-A6A1-496E-8B2D-043B8F5663CD}"/>
              </a:ext>
            </a:extLst>
          </p:cNvPr>
          <p:cNvSpPr>
            <a:spLocks noGrp="1"/>
          </p:cNvSpPr>
          <p:nvPr>
            <p:ph type="sldNum" sz="quarter" idx="11"/>
          </p:nvPr>
        </p:nvSpPr>
        <p:spPr/>
        <p:txBody>
          <a:bodyPr/>
          <a:lstStyle/>
          <a:p>
            <a:fld id="{ED2ECB72-E29F-4947-B62C-166D7EFBAFFD}" type="slidenum">
              <a:rPr lang="zh-CN" altLang="en-US" smtClean="0"/>
              <a:t>25</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基本面维度</a:t>
            </a:r>
            <a:r>
              <a:rPr lang="en-US" altLang="zh-CN"/>
              <a:t>——</a:t>
            </a:r>
            <a:r>
              <a:rPr lang="zh-CN" altLang="en-US"/>
              <a:t>盈利能力同比改善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normAutofit/>
              </a:bodyPr>
              <a:lstStyle/>
              <a:p>
                <a:r>
                  <a:rPr lang="en-US" altLang="zh-CN"/>
                  <a:t>Piotroski</a:t>
                </a:r>
                <a:r>
                  <a:rPr lang="zh-CN" altLang="en-US"/>
                  <a:t>在其著名的衡量企业财务质量的</a:t>
                </a:r>
                <a:r>
                  <a:rPr lang="en-US" altLang="zh-CN"/>
                  <a:t>F-SCORE</a:t>
                </a:r>
                <a:r>
                  <a:rPr lang="zh-CN" altLang="en-US"/>
                  <a:t>综合模型中，用今年的</a:t>
                </a:r>
                <a:r>
                  <a:rPr lang="en-US" altLang="zh-CN"/>
                  <a:t>ROA</a:t>
                </a:r>
                <a:r>
                  <a:rPr lang="zh-CN" altLang="en-US"/>
                  <a:t>减去去年的</a:t>
                </a:r>
                <a:r>
                  <a:rPr lang="en-US" altLang="zh-CN"/>
                  <a:t>ROA</a:t>
                </a:r>
                <a:r>
                  <a:rPr lang="zh-CN" altLang="en-US"/>
                  <a:t>来衡量企业的盈利能力是否在提升 </a:t>
                </a:r>
                <a:r>
                  <a:rPr lang="en-US" altLang="zh-CN"/>
                  <a:t>[Piotroski@2000]</a:t>
                </a:r>
              </a:p>
              <a:p>
                <a:r>
                  <a:rPr lang="zh-CN" altLang="en-US"/>
                  <a:t>公司发布盈余公告后当期单季度</a:t>
                </a:r>
                <a:r>
                  <a:rPr lang="en-US" altLang="zh-CN"/>
                  <a:t>ROE</a:t>
                </a:r>
                <a:r>
                  <a:rPr lang="zh-CN" altLang="en-US"/>
                  <a:t>相比其去年同期</a:t>
                </a:r>
                <a:r>
                  <a:rPr lang="en-US" altLang="zh-CN"/>
                  <a:t>ROE</a:t>
                </a:r>
                <a:r>
                  <a:rPr lang="zh-CN" altLang="en-US"/>
                  <a:t>的改善幅度越大，其盈利能力提升越强</a:t>
                </a:r>
                <a:endParaRPr lang="en-US" altLang="zh-CN"/>
              </a:p>
              <a:p>
                <a:pPr marL="483855" lvl="1" indent="0">
                  <a:buNone/>
                </a:pPr>
                <a14:m>
                  <m:oMathPara xmlns:m="http://schemas.openxmlformats.org/officeDocument/2006/math">
                    <m:oMathParaPr>
                      <m:jc m:val="centerGroup"/>
                    </m:oMathParaPr>
                    <m:oMath xmlns:m="http://schemas.openxmlformats.org/officeDocument/2006/math">
                      <m:r>
                        <a:rPr lang="en-US" altLang="zh-CN" sz="1500" i="1" kern="100" smtClean="0">
                          <a:solidFill>
                            <a:srgbClr val="000000"/>
                          </a:solidFill>
                          <a:effectLst/>
                          <a:latin typeface="Cambria Math" panose="02040503050406030204" pitchFamily="18" charset="0"/>
                          <a:cs typeface="Times New Roman" panose="02020603050405020304" pitchFamily="18" charset="0"/>
                        </a:rPr>
                        <m:t>𝐷𝑒𝑙𝑡𝑎𝑅𝑂𝐸</m:t>
                      </m:r>
                      <m:r>
                        <a:rPr lang="en-US" altLang="zh-CN" sz="1500" i="1" kern="100" smtClean="0">
                          <a:solidFill>
                            <a:srgbClr val="000000"/>
                          </a:solidFill>
                          <a:effectLst/>
                          <a:latin typeface="Cambria Math" panose="02040503050406030204" pitchFamily="18" charset="0"/>
                          <a:cs typeface="Times New Roman" panose="02020603050405020304" pitchFamily="18" charset="0"/>
                        </a:rPr>
                        <m:t>=</m:t>
                      </m:r>
                      <m:r>
                        <a:rPr lang="en-US" altLang="zh-CN" sz="1500" i="1" kern="100" smtClean="0">
                          <a:solidFill>
                            <a:srgbClr val="000000"/>
                          </a:solidFill>
                          <a:effectLst/>
                          <a:latin typeface="Cambria Math" panose="02040503050406030204" pitchFamily="18" charset="0"/>
                          <a:cs typeface="Times New Roman" panose="02020603050405020304" pitchFamily="18" charset="0"/>
                        </a:rPr>
                        <m:t>𝑅𝑂</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𝐸</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500" i="1" kern="100">
                          <a:solidFill>
                            <a:srgbClr val="000000"/>
                          </a:solidFill>
                          <a:effectLst/>
                          <a:latin typeface="Cambria Math" panose="02040503050406030204" pitchFamily="18" charset="0"/>
                          <a:cs typeface="Times New Roman" panose="02020603050405020304" pitchFamily="18" charset="0"/>
                        </a:rPr>
                        <m:t>−</m:t>
                      </m:r>
                      <m:r>
                        <a:rPr lang="en-US" altLang="zh-CN" sz="1500" i="1" kern="100">
                          <a:solidFill>
                            <a:srgbClr val="000000"/>
                          </a:solidFill>
                          <a:effectLst/>
                          <a:latin typeface="Cambria Math" panose="02040503050406030204" pitchFamily="18" charset="0"/>
                          <a:cs typeface="Times New Roman" panose="02020603050405020304" pitchFamily="18" charset="0"/>
                        </a:rPr>
                        <m:t>𝑅𝑂</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𝐸</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r>
                            <a:rPr lang="en-US" altLang="zh-CN" sz="1500" i="1" kern="100">
                              <a:solidFill>
                                <a:srgbClr val="000000"/>
                              </a:solidFill>
                              <a:effectLst/>
                              <a:latin typeface="Cambria Math" panose="02040503050406030204" pitchFamily="18" charset="0"/>
                              <a:cs typeface="Times New Roman" panose="02020603050405020304" pitchFamily="18" charset="0"/>
                            </a:rPr>
                            <m:t>−4</m:t>
                          </m:r>
                        </m:sub>
                      </m:sSub>
                    </m:oMath>
                  </m:oMathPara>
                </a14:m>
                <a:endParaRPr lang="en-US" altLang="zh-CN" sz="1500" kern="100">
                  <a:solidFill>
                    <a:srgbClr val="000000"/>
                  </a:solidFill>
                  <a:effectLst/>
                  <a:cs typeface="Times New Roman" panose="02020603050405020304" pitchFamily="18" charset="0"/>
                </a:endParaRPr>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a:t>
                </a:r>
                <a:r>
                  <a:rPr lang="zh-CN" altLang="en-US" sz="1690" kern="100">
                    <a:solidFill>
                      <a:srgbClr val="000000"/>
                    </a:solidFill>
                    <a:cs typeface="Times New Roman" panose="02020603050405020304" pitchFamily="18" charset="0"/>
                  </a:rPr>
                  <a:t>非常</a:t>
                </a:r>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单调，</a:t>
                </a:r>
                <a:r>
                  <a:rPr lang="zh-CN" altLang="en-US" sz="1690" kern="100">
                    <a:solidFill>
                      <a:srgbClr val="000000"/>
                    </a:solidFill>
                    <a:cs typeface="Times New Roman" panose="02020603050405020304" pitchFamily="18" charset="0"/>
                  </a:rPr>
                  <a:t>超预期事件股票池中仍然具有较为显著的选股能力，分组收益非常单调</a:t>
                </a:r>
                <a:endPar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7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87C8FAE8-7F4F-4BA5-8F17-036FEA19E860}"/>
              </a:ext>
            </a:extLst>
          </p:cNvPr>
          <p:cNvSpPr txBox="1"/>
          <p:nvPr/>
        </p:nvSpPr>
        <p:spPr>
          <a:xfrm>
            <a:off x="1304667" y="2748281"/>
            <a:ext cx="4216400" cy="307777"/>
          </a:xfrm>
          <a:prstGeom prst="rect">
            <a:avLst/>
          </a:prstGeom>
          <a:noFill/>
        </p:spPr>
        <p:txBody>
          <a:bodyPr wrap="square">
            <a:spAutoFit/>
          </a:bodyPr>
          <a:lstStyle/>
          <a:p>
            <a:pPr algn="ctr"/>
            <a:r>
              <a:rPr lang="en-US" altLang="zh-CN" sz="1400" kern="100">
                <a:latin typeface="Arial" panose="020B0604020202020204" pitchFamily="34" charset="0"/>
                <a:ea typeface="楷体_GB2312" panose="02010609060101010101" pitchFamily="49" charset="-122"/>
                <a:cs typeface="Arial" panose="020B0604020202020204" pitchFamily="34" charset="0"/>
              </a:rPr>
              <a:t>DeltaROE</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DF1369F5-0AA2-450F-97F7-74C303DF6714}"/>
              </a:ext>
            </a:extLst>
          </p:cNvPr>
          <p:cNvSpPr txBox="1"/>
          <p:nvPr/>
        </p:nvSpPr>
        <p:spPr>
          <a:xfrm>
            <a:off x="6669147" y="2748280"/>
            <a:ext cx="4216400" cy="307777"/>
          </a:xfrm>
          <a:prstGeom prst="rect">
            <a:avLst/>
          </a:prstGeom>
          <a:noFill/>
        </p:spPr>
        <p:txBody>
          <a:bodyPr wrap="square">
            <a:spAutoFit/>
          </a:bodyPr>
          <a:lstStyle/>
          <a:p>
            <a:pPr algn="ctr"/>
            <a:r>
              <a:rPr lang="en-US" altLang="zh-CN" sz="1400" kern="100">
                <a:latin typeface="Arial" panose="020B0604020202020204" pitchFamily="34" charset="0"/>
                <a:ea typeface="楷体_GB2312" panose="02010609060101010101" pitchFamily="49" charset="-122"/>
                <a:cs typeface="Arial" panose="020B0604020202020204" pitchFamily="34" charset="0"/>
              </a:rPr>
              <a:t>DeltaROE</a:t>
            </a:r>
            <a:r>
              <a:rPr lang="zh-CN" altLang="en-US" sz="1400" kern="100">
                <a:effectLst/>
                <a:latin typeface="Arial" panose="020B0604020202020204" pitchFamily="34" charset="0"/>
                <a:ea typeface="楷体_GB2312" panose="02010609060101010101" pitchFamily="49" charset="-122"/>
                <a:cs typeface="Arial" panose="020B0604020202020204" pitchFamily="34" charset="0"/>
              </a:rPr>
              <a:t>因子在超预期事件股票池中的分组表现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7" name="图表 16">
            <a:extLst>
              <a:ext uri="{FF2B5EF4-FFF2-40B4-BE49-F238E27FC236}">
                <a16:creationId xmlns:a16="http://schemas.microsoft.com/office/drawing/2014/main" id="{28454575-AC4A-4F06-9B38-55FADEC72FED}"/>
              </a:ext>
            </a:extLst>
          </p:cNvPr>
          <p:cNvGraphicFramePr>
            <a:graphicFrameLocks/>
          </p:cNvGraphicFramePr>
          <p:nvPr>
            <p:extLst>
              <p:ext uri="{D42A27DB-BD31-4B8C-83A1-F6EECF244321}">
                <p14:modId xmlns:p14="http://schemas.microsoft.com/office/powerpoint/2010/main" val="991798540"/>
              </p:ext>
            </p:extLst>
          </p:nvPr>
        </p:nvGraphicFramePr>
        <p:xfrm>
          <a:off x="1126867" y="288997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表 17">
            <a:extLst>
              <a:ext uri="{FF2B5EF4-FFF2-40B4-BE49-F238E27FC236}">
                <a16:creationId xmlns:a16="http://schemas.microsoft.com/office/drawing/2014/main" id="{8EE15B4F-78D3-42F8-BBEA-970E91A47EC1}"/>
              </a:ext>
            </a:extLst>
          </p:cNvPr>
          <p:cNvGraphicFramePr>
            <a:graphicFrameLocks/>
          </p:cNvGraphicFramePr>
          <p:nvPr>
            <p:extLst>
              <p:ext uri="{D42A27DB-BD31-4B8C-83A1-F6EECF244321}">
                <p14:modId xmlns:p14="http://schemas.microsoft.com/office/powerpoint/2010/main" val="2441046472"/>
              </p:ext>
            </p:extLst>
          </p:nvPr>
        </p:nvGraphicFramePr>
        <p:xfrm>
          <a:off x="6493135" y="290216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9560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35AAA20-FA2C-4B06-85A0-DD083AD6DE67}"/>
              </a:ext>
            </a:extLst>
          </p:cNvPr>
          <p:cNvSpPr>
            <a:spLocks noGrp="1"/>
          </p:cNvSpPr>
          <p:nvPr>
            <p:ph type="sldNum" sz="quarter" idx="11"/>
          </p:nvPr>
        </p:nvSpPr>
        <p:spPr/>
        <p:txBody>
          <a:bodyPr/>
          <a:lstStyle/>
          <a:p>
            <a:fld id="{ED2ECB72-E29F-4947-B62C-166D7EFBAFFD}" type="slidenum">
              <a:rPr lang="zh-CN" altLang="en-US" smtClean="0"/>
              <a:t>26</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基本面维度</a:t>
            </a:r>
            <a:r>
              <a:rPr lang="en-US" altLang="zh-CN"/>
              <a:t>——</a:t>
            </a:r>
            <a:r>
              <a:rPr lang="zh-CN" altLang="en-US"/>
              <a:t>公告前后上下调比例差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公司发布财报公告后分析师上调净利润的家数越多，说明实际业绩超预期的概率越大</a:t>
                </a:r>
                <a:endParaRPr lang="en-US" altLang="zh-CN"/>
              </a:p>
              <a:p>
                <a:r>
                  <a:rPr lang="zh-CN" altLang="en-US"/>
                  <a:t>取盈余公告后</a:t>
                </a:r>
                <a:r>
                  <a:rPr lang="en-US" altLang="zh-CN"/>
                  <a:t>5</a:t>
                </a:r>
                <a:r>
                  <a:rPr lang="zh-CN" altLang="en-US"/>
                  <a:t>天内发布的研报，找到每个研报在公告前的最近一次预测，计算净利润上调、下调和未调，取至少</a:t>
                </a:r>
                <a:r>
                  <a:rPr lang="en-US" altLang="zh-CN"/>
                  <a:t>3</a:t>
                </a:r>
                <a:r>
                  <a:rPr lang="zh-CN" altLang="en-US"/>
                  <a:t>个分析师覆盖的股票：</a:t>
                </a:r>
                <a:endParaRPr lang="en-US" altLang="zh-CN"/>
              </a:p>
              <a:p>
                <a:pPr marL="967710" lvl="2" indent="0">
                  <a:lnSpc>
                    <a:spcPct val="100000"/>
                  </a:lnSpc>
                  <a:buNone/>
                </a:pPr>
                <a14:m>
                  <m:oMathPara xmlns:m="http://schemas.openxmlformats.org/officeDocument/2006/math">
                    <m:oMathParaPr>
                      <m:jc m:val="centerGroup"/>
                    </m:oMathParaPr>
                    <m:oMath xmlns:m="http://schemas.openxmlformats.org/officeDocument/2006/math">
                      <m:r>
                        <a:rPr lang="en-US" altLang="zh-CN" sz="1500" i="1">
                          <a:latin typeface="Cambria Math" panose="02040503050406030204" pitchFamily="18" charset="0"/>
                        </a:rPr>
                        <m:t>𝑈𝐷𝑃𝐶𝑇</m:t>
                      </m:r>
                      <m:r>
                        <a:rPr lang="zh-CN" altLang="en-US" sz="1500" i="1" smtClean="0">
                          <a:latin typeface="Cambria Math" panose="02040503050406030204" pitchFamily="18" charset="0"/>
                        </a:rPr>
                        <m:t>   =  </m:t>
                      </m:r>
                      <m:f>
                        <m:fPr>
                          <m:ctrlPr>
                            <a:rPr lang="en-US" altLang="zh-CN" sz="1500" i="1" smtClean="0">
                              <a:latin typeface="Cambria Math" panose="02040503050406030204" pitchFamily="18" charset="0"/>
                            </a:rPr>
                          </m:ctrlPr>
                        </m:fPr>
                        <m:num>
                          <m:r>
                            <a:rPr lang="zh-CN" altLang="en-US" sz="1500" i="1" smtClean="0">
                              <a:latin typeface="Cambria Math" panose="02040503050406030204" pitchFamily="18" charset="0"/>
                            </a:rPr>
                            <m:t>上调家数</m:t>
                          </m:r>
                          <m:r>
                            <a:rPr lang="en-US" altLang="zh-CN" sz="1500" i="1" smtClean="0">
                              <a:latin typeface="Cambria Math" panose="02040503050406030204" pitchFamily="18" charset="0"/>
                            </a:rPr>
                            <m:t>−</m:t>
                          </m:r>
                          <m:r>
                            <a:rPr lang="zh-CN" altLang="en-US" sz="1500" i="1" smtClean="0">
                              <a:latin typeface="Cambria Math" panose="02040503050406030204" pitchFamily="18" charset="0"/>
                            </a:rPr>
                            <m:t>下调家数</m:t>
                          </m:r>
                        </m:num>
                        <m:den>
                          <m:r>
                            <a:rPr lang="zh-CN" altLang="en-US" sz="1500" i="1" smtClean="0">
                              <a:latin typeface="Cambria Math" panose="02040503050406030204" pitchFamily="18" charset="0"/>
                            </a:rPr>
                            <m:t>总家数</m:t>
                          </m:r>
                        </m:den>
                      </m:f>
                      <m:r>
                        <a:rPr lang="en-US" altLang="zh-CN" sz="1500" b="0" i="1" smtClean="0">
                          <a:latin typeface="Cambria Math" panose="02040503050406030204" pitchFamily="18" charset="0"/>
                        </a:rPr>
                        <m:t>  </m:t>
                      </m:r>
                      <m:r>
                        <a:rPr lang="en-US" altLang="zh-CN" sz="1500" i="1" smtClean="0">
                          <a:latin typeface="Cambria Math" panose="02040503050406030204" pitchFamily="18" charset="0"/>
                        </a:rPr>
                        <m:t>+</m:t>
                      </m:r>
                      <m:r>
                        <a:rPr lang="en-US" altLang="zh-CN" sz="1500" b="0" i="1" smtClean="0">
                          <a:latin typeface="Cambria Math" panose="02040503050406030204" pitchFamily="18" charset="0"/>
                        </a:rPr>
                        <m:t>  </m:t>
                      </m:r>
                      <m:f>
                        <m:fPr>
                          <m:ctrlPr>
                            <a:rPr lang="en-US" altLang="zh-CN" sz="1500" i="1" smtClean="0">
                              <a:latin typeface="Cambria Math" panose="02040503050406030204" pitchFamily="18" charset="0"/>
                            </a:rPr>
                          </m:ctrlPr>
                        </m:fPr>
                        <m:num>
                          <m:r>
                            <a:rPr lang="zh-CN" altLang="en-US" sz="1500" i="1">
                              <a:latin typeface="Cambria Math" panose="02040503050406030204" pitchFamily="18" charset="0"/>
                            </a:rPr>
                            <m:t>总</m:t>
                          </m:r>
                          <m:r>
                            <a:rPr lang="zh-CN" altLang="en-US" sz="1500" i="1" smtClean="0">
                              <a:latin typeface="Cambria Math" panose="02040503050406030204" pitchFamily="18" charset="0"/>
                            </a:rPr>
                            <m:t>家数</m:t>
                          </m:r>
                        </m:num>
                        <m:den>
                          <m:r>
                            <a:rPr lang="en-US" altLang="zh-CN" sz="1500" i="1" smtClean="0">
                              <a:latin typeface="Cambria Math" panose="02040503050406030204" pitchFamily="18" charset="0"/>
                            </a:rPr>
                            <m:t>10000</m:t>
                          </m:r>
                        </m:den>
                      </m:f>
                    </m:oMath>
                  </m:oMathPara>
                </a14:m>
                <a:endParaRPr lang="en-US" altLang="zh-CN" sz="1500"/>
              </a:p>
              <a:p>
                <a:pPr marL="967710" lvl="2" indent="0">
                  <a:buNone/>
                </a:pPr>
                <a:endParaRPr lang="en-US" altLang="zh-CN"/>
              </a:p>
              <a:p>
                <a:endParaRPr lang="en-US" altLang="zh-CN"/>
              </a:p>
              <a:p>
                <a:endParaRPr lang="en-US" altLang="zh-CN" sz="14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400" kern="100">
                  <a:solidFill>
                    <a:srgbClr val="000000"/>
                  </a:solidFill>
                  <a:cs typeface="Times New Roman" panose="02020603050405020304" pitchFamily="18" charset="0"/>
                </a:endParaRPr>
              </a:p>
              <a:p>
                <a:endParaRPr lang="en-US" altLang="zh-CN" sz="14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400" kern="100">
                  <a:solidFill>
                    <a:srgbClr val="000000"/>
                  </a:solidFill>
                  <a:cs typeface="Times New Roman" panose="02020603050405020304" pitchFamily="18" charset="0"/>
                </a:endParaRPr>
              </a:p>
              <a:p>
                <a:endParaRPr lang="en-US" altLang="zh-CN" sz="14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pPr marL="0" indent="0">
                  <a:buNone/>
                </a:pPr>
                <a:endParaRPr lang="en-US" altLang="zh-CN" sz="14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pPr marL="0" indent="0">
                  <a:buNone/>
                </a:pPr>
                <a:endParaRPr lang="en-US" altLang="zh-CN" sz="14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全市场内十组分档超额较为单调，</a:t>
                </a:r>
                <a:r>
                  <a:rPr lang="zh-CN" altLang="en-US" sz="1690" kern="100">
                    <a:solidFill>
                      <a:srgbClr val="000000"/>
                    </a:solidFill>
                    <a:cs typeface="Times New Roman" panose="02020603050405020304" pitchFamily="18" charset="0"/>
                  </a:rPr>
                  <a:t>超预期事件股票池中仍然具有较为显著的选股能力，分组收益非常单调</a:t>
                </a:r>
                <a:endParaRPr lang="en-US" altLang="zh-CN" sz="1690"/>
              </a:p>
              <a:p>
                <a:pPr lvl="2"/>
                <a:endParaRPr lang="en-US" altLang="zh-CN"/>
              </a:p>
              <a:p>
                <a:endParaRPr lang="en-US" altLang="zh-CN"/>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3"/>
                <a:stretch>
                  <a:fillRect l="-274" b="-1338"/>
                </a:stretch>
              </a:blipFill>
            </p:spPr>
            <p:txBody>
              <a:bodyPr/>
              <a:lstStyle/>
              <a:p>
                <a:r>
                  <a:rPr lang="zh-CN" altLang="en-US">
                    <a:noFill/>
                  </a:rPr>
                  <a:t> </a:t>
                </a:r>
              </a:p>
            </p:txBody>
          </p:sp>
        </mc:Fallback>
      </mc:AlternateContent>
      <p:sp>
        <p:nvSpPr>
          <p:cNvPr id="14" name="对话气泡: 圆角矩形 13">
            <a:extLst>
              <a:ext uri="{FF2B5EF4-FFF2-40B4-BE49-F238E27FC236}">
                <a16:creationId xmlns:a16="http://schemas.microsoft.com/office/drawing/2014/main" id="{F80967DA-FFC2-4CCB-86F5-494CF4363DFF}"/>
              </a:ext>
            </a:extLst>
          </p:cNvPr>
          <p:cNvSpPr/>
          <p:nvPr/>
        </p:nvSpPr>
        <p:spPr>
          <a:xfrm>
            <a:off x="6827521" y="2025792"/>
            <a:ext cx="822530" cy="649211"/>
          </a:xfrm>
          <a:prstGeom prst="wedgeRoundRectCallout">
            <a:avLst>
              <a:gd name="adj1" fmla="val 111412"/>
              <a:gd name="adj2" fmla="val -48444"/>
              <a:gd name="adj3" fmla="val 16667"/>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E3B219F-4117-4C1F-8302-FE1619657C8B}"/>
              </a:ext>
            </a:extLst>
          </p:cNvPr>
          <p:cNvSpPr txBox="1"/>
          <p:nvPr/>
        </p:nvSpPr>
        <p:spPr>
          <a:xfrm>
            <a:off x="8206508" y="1794959"/>
            <a:ext cx="2031325" cy="461665"/>
          </a:xfrm>
          <a:prstGeom prst="rect">
            <a:avLst/>
          </a:prstGeom>
          <a:noFill/>
          <a:ln w="12700">
            <a:solidFill>
              <a:srgbClr val="C00000"/>
            </a:solidFill>
            <a:prstDash val="dash"/>
          </a:ln>
        </p:spPr>
        <p:txBody>
          <a:bodyPr wrap="none" rtlCol="0">
            <a:spAutoFit/>
          </a:bodyPr>
          <a:lstStyle/>
          <a:p>
            <a:pPr algn="ctr"/>
            <a:r>
              <a:rPr lang="zh-CN" altLang="en-US" sz="1200">
                <a:solidFill>
                  <a:srgbClr val="C00000"/>
                </a:solidFill>
                <a:latin typeface="楷体_GB2312" panose="02010609060101010101" pitchFamily="49" charset="-122"/>
                <a:ea typeface="楷体_GB2312" panose="02010609060101010101" pitchFamily="49" charset="-122"/>
              </a:rPr>
              <a:t>修正项，避免因为上下调</a:t>
            </a:r>
            <a:endParaRPr lang="en-US" altLang="zh-CN" sz="1200">
              <a:solidFill>
                <a:srgbClr val="C00000"/>
              </a:solidFill>
              <a:latin typeface="楷体_GB2312" panose="02010609060101010101" pitchFamily="49" charset="-122"/>
              <a:ea typeface="楷体_GB2312" panose="02010609060101010101" pitchFamily="49" charset="-122"/>
            </a:endParaRPr>
          </a:p>
          <a:p>
            <a:pPr algn="ctr"/>
            <a:r>
              <a:rPr lang="zh-CN" altLang="en-US" sz="1200">
                <a:solidFill>
                  <a:srgbClr val="C00000"/>
                </a:solidFill>
                <a:latin typeface="楷体_GB2312" panose="02010609060101010101" pitchFamily="49" charset="-122"/>
                <a:ea typeface="楷体_GB2312" panose="02010609060101010101" pitchFamily="49" charset="-122"/>
              </a:rPr>
              <a:t>家数差占比一样时无法区分</a:t>
            </a:r>
          </a:p>
        </p:txBody>
      </p:sp>
      <p:sp>
        <p:nvSpPr>
          <p:cNvPr id="5" name="文本框 4">
            <a:extLst>
              <a:ext uri="{FF2B5EF4-FFF2-40B4-BE49-F238E27FC236}">
                <a16:creationId xmlns:a16="http://schemas.microsoft.com/office/drawing/2014/main" id="{5CBF9ED7-E200-4701-93A4-642D09DEA69C}"/>
              </a:ext>
            </a:extLst>
          </p:cNvPr>
          <p:cNvSpPr txBox="1"/>
          <p:nvPr/>
        </p:nvSpPr>
        <p:spPr>
          <a:xfrm>
            <a:off x="1304667" y="2941321"/>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上下调比例差因子全市场十组分档月度超额均值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B0F67EE4-B563-4F8F-92B1-5F393B61E70C}"/>
              </a:ext>
            </a:extLst>
          </p:cNvPr>
          <p:cNvSpPr txBox="1"/>
          <p:nvPr/>
        </p:nvSpPr>
        <p:spPr>
          <a:xfrm>
            <a:off x="6669147" y="2941320"/>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上下调比例差因子在超预期事件股票池中分组表现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30" name="图表 29">
            <a:extLst>
              <a:ext uri="{FF2B5EF4-FFF2-40B4-BE49-F238E27FC236}">
                <a16:creationId xmlns:a16="http://schemas.microsoft.com/office/drawing/2014/main" id="{502D051C-CF43-49AB-BA4B-4ABD60B0CBB0}"/>
              </a:ext>
            </a:extLst>
          </p:cNvPr>
          <p:cNvGraphicFramePr>
            <a:graphicFrameLocks/>
          </p:cNvGraphicFramePr>
          <p:nvPr>
            <p:extLst>
              <p:ext uri="{D42A27DB-BD31-4B8C-83A1-F6EECF244321}">
                <p14:modId xmlns:p14="http://schemas.microsoft.com/office/powerpoint/2010/main" val="3473866946"/>
              </p:ext>
            </p:extLst>
          </p:nvPr>
        </p:nvGraphicFramePr>
        <p:xfrm>
          <a:off x="1126867" y="312568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图表 31">
            <a:extLst>
              <a:ext uri="{FF2B5EF4-FFF2-40B4-BE49-F238E27FC236}">
                <a16:creationId xmlns:a16="http://schemas.microsoft.com/office/drawing/2014/main" id="{11ED388D-6074-44A0-9A2F-A62BD58D253F}"/>
              </a:ext>
            </a:extLst>
          </p:cNvPr>
          <p:cNvGraphicFramePr>
            <a:graphicFrameLocks/>
          </p:cNvGraphicFramePr>
          <p:nvPr>
            <p:extLst>
              <p:ext uri="{D42A27DB-BD31-4B8C-83A1-F6EECF244321}">
                <p14:modId xmlns:p14="http://schemas.microsoft.com/office/powerpoint/2010/main" val="2459718977"/>
              </p:ext>
            </p:extLst>
          </p:nvPr>
        </p:nvGraphicFramePr>
        <p:xfrm>
          <a:off x="6493135" y="3125688"/>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5266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48ABB0F-0EED-4C08-A97D-C01F14A2A787}"/>
              </a:ext>
            </a:extLst>
          </p:cNvPr>
          <p:cNvSpPr>
            <a:spLocks noGrp="1"/>
          </p:cNvSpPr>
          <p:nvPr>
            <p:ph type="sldNum" sz="quarter" idx="11"/>
          </p:nvPr>
        </p:nvSpPr>
        <p:spPr/>
        <p:txBody>
          <a:bodyPr/>
          <a:lstStyle/>
          <a:p>
            <a:fld id="{ED2ECB72-E29F-4947-B62C-166D7EFBAFFD}" type="slidenum">
              <a:rPr lang="zh-CN" altLang="en-US" smtClean="0"/>
              <a:t>27</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——52</a:t>
            </a:r>
            <a:r>
              <a:rPr lang="zh-CN" altLang="en-US"/>
              <a:t>周最高价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normAutofit fontScale="92500" lnSpcReduction="10000"/>
              </a:bodyPr>
              <a:lstStyle/>
              <a:p>
                <a:r>
                  <a:rPr lang="zh-CN" altLang="en-US"/>
                  <a:t>大师观点</a:t>
                </a:r>
                <a:endParaRPr lang="en-US" altLang="zh-CN"/>
              </a:p>
              <a:p>
                <a:pPr lvl="1"/>
                <a:r>
                  <a:rPr lang="en-US" altLang="zh-CN"/>
                  <a:t>[George@2004] </a:t>
                </a:r>
                <a:r>
                  <a:rPr lang="zh-CN" altLang="en-US"/>
                  <a:t>发现股票价格在接近</a:t>
                </a:r>
                <a:r>
                  <a:rPr lang="en-US" altLang="zh-CN"/>
                  <a:t>52</a:t>
                </a:r>
                <a:r>
                  <a:rPr lang="zh-CN" altLang="en-US"/>
                  <a:t>周最高价时其未来收益显著高于股价离</a:t>
                </a:r>
                <a:r>
                  <a:rPr lang="en-US" altLang="zh-CN"/>
                  <a:t>52</a:t>
                </a:r>
                <a:r>
                  <a:rPr lang="zh-CN" altLang="en-US"/>
                  <a:t>周最高价较远的股票的收益</a:t>
                </a:r>
                <a:endParaRPr lang="en-US" altLang="zh-CN"/>
              </a:p>
              <a:p>
                <a:pPr lvl="1"/>
                <a:r>
                  <a:rPr lang="zh-CN" altLang="en-US"/>
                  <a:t>威廉</a:t>
                </a:r>
                <a:r>
                  <a:rPr lang="en-US" altLang="zh-CN"/>
                  <a:t>· </a:t>
                </a:r>
                <a:r>
                  <a:rPr lang="zh-CN" altLang="en-US"/>
                  <a:t>欧奈尔在其成长股选股体系</a:t>
                </a:r>
                <a:r>
                  <a:rPr lang="en-US" altLang="zh-CN"/>
                  <a:t>CANSLIM</a:t>
                </a:r>
                <a:r>
                  <a:rPr lang="zh-CN" altLang="en-US"/>
                  <a:t>中也强调要买不断创新高的股票</a:t>
                </a:r>
                <a:endParaRPr lang="en-US" altLang="zh-CN"/>
              </a:p>
              <a:p>
                <a:pPr lvl="1"/>
                <a:r>
                  <a:rPr lang="zh-CN" altLang="en-US"/>
                  <a:t>马克</a:t>
                </a:r>
                <a:r>
                  <a:rPr lang="en-US" altLang="zh-CN"/>
                  <a:t>·</a:t>
                </a:r>
                <a:r>
                  <a:rPr lang="zh-CN" altLang="en-US"/>
                  <a:t>米勒维尼在</a:t>
                </a:r>
                <a:r>
                  <a:rPr lang="en-US" altLang="zh-CN"/>
                  <a:t>《</a:t>
                </a:r>
                <a:r>
                  <a:rPr lang="zh-CN" altLang="en-US"/>
                  <a:t>股票魔法师</a:t>
                </a:r>
                <a:r>
                  <a:rPr lang="en-US" altLang="zh-CN"/>
                  <a:t>》</a:t>
                </a:r>
                <a:r>
                  <a:rPr lang="zh-CN" altLang="en-US"/>
                  <a:t>中也提出要重点关注“最近</a:t>
                </a:r>
                <a:r>
                  <a:rPr lang="en-US" altLang="zh-CN"/>
                  <a:t>52</a:t>
                </a:r>
                <a:r>
                  <a:rPr lang="zh-CN" altLang="en-US"/>
                  <a:t>周新高”的股票 </a:t>
                </a:r>
                <a:r>
                  <a:rPr lang="en-US" altLang="zh-CN"/>
                  <a:t>[Mark@2013]</a:t>
                </a:r>
              </a:p>
              <a:p>
                <a:r>
                  <a:rPr lang="zh-CN" altLang="en-US" sz="1700"/>
                  <a:t>盈余公告当天离公告前最高价越近，其未来上涨空间可能越大，仿照 </a:t>
                </a:r>
                <a:r>
                  <a:rPr lang="en-US" altLang="zh-CN" sz="1700"/>
                  <a:t>[Hong@2015] </a:t>
                </a:r>
                <a:r>
                  <a:rPr lang="zh-CN" altLang="en-US" sz="1700"/>
                  <a:t>构建盈余公告当日</a:t>
                </a:r>
                <a:r>
                  <a:rPr lang="en-US" altLang="zh-CN" sz="1700"/>
                  <a:t>52</a:t>
                </a:r>
                <a:r>
                  <a:rPr lang="zh-CN" altLang="en-US" sz="1700"/>
                  <a:t>周最高价因子：</a:t>
                </a:r>
                <a:endParaRPr lang="en-US" altLang="zh-CN" sz="170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altLang="zh-CN" sz="1500" i="1" kern="100" smtClean="0">
                          <a:solidFill>
                            <a:srgbClr val="000000"/>
                          </a:solidFill>
                          <a:effectLst/>
                          <a:latin typeface="Cambria Math" panose="02040503050406030204" pitchFamily="18" charset="0"/>
                          <a:cs typeface="Times New Roman" panose="02020603050405020304" pitchFamily="18" charset="0"/>
                        </a:rPr>
                        <m:t>𝑃𝑅𝐼𝐿𝐴</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𝐺</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500" i="1" kern="100">
                          <a:solidFill>
                            <a:srgbClr val="000000"/>
                          </a:solidFill>
                          <a:effectLst/>
                          <a:latin typeface="Cambria Math" panose="02040503050406030204" pitchFamily="18" charset="0"/>
                          <a:cs typeface="Times New Roman" panose="02020603050405020304" pitchFamily="18" charset="0"/>
                        </a:rPr>
                        <m:t>=</m:t>
                      </m:r>
                      <m:f>
                        <m:f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solidFill>
                                <a:srgbClr val="000000"/>
                              </a:solidFill>
                              <a:effectLst/>
                              <a:latin typeface="Cambria Math" panose="02040503050406030204" pitchFamily="18" charset="0"/>
                              <a:cs typeface="Times New Roman" panose="02020603050405020304" pitchFamily="18" charset="0"/>
                            </a:rPr>
                            <m:t>𝐶𝑙𝑜𝑠</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num>
                        <m:den>
                          <m:r>
                            <a:rPr lang="en-US" altLang="zh-CN" sz="1500" i="1" kern="100">
                              <a:solidFill>
                                <a:srgbClr val="000000"/>
                              </a:solidFill>
                              <a:effectLst/>
                              <a:latin typeface="Cambria Math" panose="02040503050406030204" pitchFamily="18" charset="0"/>
                              <a:cs typeface="Times New Roman" panose="02020603050405020304" pitchFamily="18" charset="0"/>
                            </a:rPr>
                            <m:t>𝑑𝑒𝑙𝑎𝑦</m:t>
                          </m:r>
                          <m:r>
                            <a:rPr lang="en-US" altLang="zh-CN" sz="1500" i="1" kern="100">
                              <a:solidFill>
                                <a:srgbClr val="000000"/>
                              </a:solidFill>
                              <a:effectLst/>
                              <a:latin typeface="Cambria Math" panose="02040503050406030204" pitchFamily="18" charset="0"/>
                              <a:cs typeface="Times New Roman" panose="02020603050405020304" pitchFamily="18" charset="0"/>
                            </a:rPr>
                            <m:t>(</m:t>
                          </m:r>
                          <m:func>
                            <m:func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500" i="1" kern="100">
                                  <a:solidFill>
                                    <a:srgbClr val="000000"/>
                                  </a:solidFill>
                                  <a:effectLst/>
                                  <a:latin typeface="Cambria Math" panose="02040503050406030204" pitchFamily="18" charset="0"/>
                                  <a:cs typeface="Times New Roman" panose="02020603050405020304" pitchFamily="18" charset="0"/>
                                </a:rPr>
                                <m:t>𝑡𝑠</m:t>
                              </m:r>
                              <m:r>
                                <m:rPr>
                                  <m:lit/>
                                </m:rPr>
                                <a:rPr lang="en-US" altLang="zh-CN" sz="1500" i="1" kern="100">
                                  <a:solidFill>
                                    <a:srgbClr val="000000"/>
                                  </a:solidFill>
                                  <a:effectLst/>
                                  <a:latin typeface="Cambria Math" panose="02040503050406030204" pitchFamily="18" charset="0"/>
                                  <a:cs typeface="Times New Roman" panose="02020603050405020304" pitchFamily="18" charset="0"/>
                                </a:rPr>
                                <m:t>_</m:t>
                              </m:r>
                              <m:r>
                                <a:rPr lang="en-US" altLang="zh-CN" sz="1500" i="1" kern="100">
                                  <a:solidFill>
                                    <a:srgbClr val="000000"/>
                                  </a:solidFill>
                                  <a:effectLst/>
                                  <a:latin typeface="Cambria Math" panose="02040503050406030204" pitchFamily="18" charset="0"/>
                                  <a:cs typeface="Times New Roman" panose="02020603050405020304" pitchFamily="18" charset="0"/>
                                </a:rPr>
                                <m:t>𝑚𝑎𝑥</m:t>
                              </m:r>
                            </m:fName>
                            <m:e>
                              <m:d>
                                <m:d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solidFill>
                                        <a:srgbClr val="000000"/>
                                      </a:solidFill>
                                      <a:effectLst/>
                                      <a:latin typeface="Cambria Math" panose="02040503050406030204" pitchFamily="18" charset="0"/>
                                      <a:cs typeface="Times New Roman" panose="02020603050405020304" pitchFamily="18" charset="0"/>
                                    </a:rPr>
                                    <m:t>𝐶𝑙𝑜𝑠𝑒</m:t>
                                  </m:r>
                                  <m:r>
                                    <a:rPr lang="en-US" altLang="zh-CN" sz="1500" i="1" kern="100">
                                      <a:solidFill>
                                        <a:srgbClr val="000000"/>
                                      </a:solidFill>
                                      <a:effectLst/>
                                      <a:latin typeface="Cambria Math" panose="02040503050406030204" pitchFamily="18" charset="0"/>
                                      <a:cs typeface="Times New Roman" panose="02020603050405020304" pitchFamily="18" charset="0"/>
                                    </a:rPr>
                                    <m:t>,244</m:t>
                                  </m:r>
                                </m:e>
                              </m:d>
                            </m:e>
                          </m:func>
                          <m:r>
                            <a:rPr lang="en-US" altLang="zh-CN" sz="1500" i="1" kern="100">
                              <a:solidFill>
                                <a:srgbClr val="000000"/>
                              </a:solidFill>
                              <a:effectLst/>
                              <a:latin typeface="Cambria Math" panose="02040503050406030204" pitchFamily="18" charset="0"/>
                              <a:cs typeface="Times New Roman" panose="02020603050405020304" pitchFamily="18" charset="0"/>
                            </a:rPr>
                            <m:t>,1)</m:t>
                          </m:r>
                        </m:den>
                      </m:f>
                    </m:oMath>
                  </m:oMathPara>
                </a14:m>
                <a:endParaRPr lang="en-US" altLang="zh-CN" sz="1901"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500" kern="100">
                  <a:solidFill>
                    <a:srgbClr val="000000"/>
                  </a:solidFill>
                  <a:cs typeface="Times New Roman" panose="02020603050405020304" pitchFamily="18" charset="0"/>
                </a:endParaRPr>
              </a:p>
              <a:p>
                <a:endParaRPr lang="en-US" altLang="zh-CN" sz="1500" kern="100">
                  <a:solidFill>
                    <a:srgbClr val="000000"/>
                  </a:solidFill>
                  <a:cs typeface="Times New Roman" panose="02020603050405020304" pitchFamily="18" charset="0"/>
                </a:endParaRPr>
              </a:p>
              <a:p>
                <a:endParaRPr lang="en-US" altLang="zh-CN" sz="15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9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a:t>
                </a:r>
                <a:r>
                  <a:rPr lang="zh-CN" altLang="en-US" sz="1690" kern="100">
                    <a:solidFill>
                      <a:srgbClr val="000000"/>
                    </a:solidFill>
                    <a:cs typeface="Times New Roman" panose="02020603050405020304" pitchFamily="18" charset="0"/>
                  </a:rPr>
                  <a:t>总体</a:t>
                </a:r>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单调，</a:t>
                </a:r>
                <a:r>
                  <a:rPr lang="zh-CN" altLang="en-US" sz="1690" kern="100">
                    <a:solidFill>
                      <a:srgbClr val="000000"/>
                    </a:solidFill>
                    <a:cs typeface="Times New Roman" panose="02020603050405020304" pitchFamily="18" charset="0"/>
                  </a:rPr>
                  <a:t>超预期事件股票池中具有较为显著的选股能力，分组收益非常单调</a:t>
                </a:r>
                <a:endParaRPr lang="en-US" altLang="zh-CN" sz="1690"/>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20" r="-1866"/>
                </a:stretch>
              </a:blipFill>
            </p:spPr>
            <p:txBody>
              <a:bodyPr/>
              <a:lstStyle/>
              <a:p>
                <a:r>
                  <a:rPr lang="zh-CN" altLang="en-US">
                    <a:noFill/>
                  </a:rPr>
                  <a:t> </a:t>
                </a:r>
              </a:p>
            </p:txBody>
          </p:sp>
        </mc:Fallback>
      </mc:AlternateContent>
      <p:graphicFrame>
        <p:nvGraphicFramePr>
          <p:cNvPr id="8" name="图表 7">
            <a:extLst>
              <a:ext uri="{FF2B5EF4-FFF2-40B4-BE49-F238E27FC236}">
                <a16:creationId xmlns:a16="http://schemas.microsoft.com/office/drawing/2014/main" id="{F7D3153E-054B-4B31-A99E-0E4E946A2DFE}"/>
              </a:ext>
            </a:extLst>
          </p:cNvPr>
          <p:cNvGraphicFramePr>
            <a:graphicFrameLocks/>
          </p:cNvGraphicFramePr>
          <p:nvPr>
            <p:extLst>
              <p:ext uri="{D42A27DB-BD31-4B8C-83A1-F6EECF244321}">
                <p14:modId xmlns:p14="http://schemas.microsoft.com/office/powerpoint/2010/main" val="3697704473"/>
              </p:ext>
            </p:extLst>
          </p:nvPr>
        </p:nvGraphicFramePr>
        <p:xfrm>
          <a:off x="1126867" y="345588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C6ACBB9F-A262-4E77-8D96-E7D005A7C4D9}"/>
              </a:ext>
            </a:extLst>
          </p:cNvPr>
          <p:cNvSpPr txBox="1"/>
          <p:nvPr/>
        </p:nvSpPr>
        <p:spPr>
          <a:xfrm>
            <a:off x="1304667" y="3276601"/>
            <a:ext cx="4216400" cy="307777"/>
          </a:xfrm>
          <a:prstGeom prst="rect">
            <a:avLst/>
          </a:prstGeom>
          <a:noFill/>
        </p:spPr>
        <p:txBody>
          <a:bodyPr wrap="square">
            <a:spAutoFit/>
          </a:bodyPr>
          <a:lstStyle/>
          <a:p>
            <a:pPr algn="ctr"/>
            <a:r>
              <a:rPr lang="en-US" altLang="zh-CN" sz="1400" kern="100">
                <a:latin typeface="Arial" panose="020B0604020202020204" pitchFamily="34" charset="0"/>
                <a:ea typeface="楷体_GB2312" panose="02010609060101010101" pitchFamily="49" charset="-122"/>
                <a:cs typeface="Arial" panose="020B0604020202020204" pitchFamily="34" charset="0"/>
              </a:rPr>
              <a:t>52</a:t>
            </a:r>
            <a:r>
              <a:rPr lang="zh-CN" altLang="en-US" sz="1400" kern="100">
                <a:latin typeface="Arial" panose="020B0604020202020204" pitchFamily="34" charset="0"/>
                <a:ea typeface="楷体_GB2312" panose="02010609060101010101" pitchFamily="49" charset="-122"/>
                <a:cs typeface="Arial" panose="020B0604020202020204" pitchFamily="34" charset="0"/>
              </a:rPr>
              <a:t>周最高价因子全市场十组分档月度超额均值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6AC1E035-7219-4552-AB30-3E88E21FF6FA}"/>
              </a:ext>
            </a:extLst>
          </p:cNvPr>
          <p:cNvSpPr txBox="1"/>
          <p:nvPr/>
        </p:nvSpPr>
        <p:spPr>
          <a:xfrm>
            <a:off x="6669147" y="3276600"/>
            <a:ext cx="4216400" cy="307777"/>
          </a:xfrm>
          <a:prstGeom prst="rect">
            <a:avLst/>
          </a:prstGeom>
          <a:noFill/>
        </p:spPr>
        <p:txBody>
          <a:bodyPr wrap="square">
            <a:spAutoFit/>
          </a:bodyPr>
          <a:lstStyle/>
          <a:p>
            <a:pPr algn="ctr"/>
            <a:r>
              <a:rPr lang="en-US" altLang="zh-CN" sz="1400" kern="100">
                <a:latin typeface="Arial" panose="020B0604020202020204" pitchFamily="34" charset="0"/>
                <a:ea typeface="楷体_GB2312" panose="02010609060101010101" pitchFamily="49" charset="-122"/>
                <a:cs typeface="Arial" panose="020B0604020202020204" pitchFamily="34" charset="0"/>
              </a:rPr>
              <a:t>52</a:t>
            </a:r>
            <a:r>
              <a:rPr lang="zh-CN" altLang="en-US" sz="1400" kern="100">
                <a:latin typeface="Arial" panose="020B0604020202020204" pitchFamily="34" charset="0"/>
                <a:ea typeface="楷体_GB2312" panose="02010609060101010101" pitchFamily="49" charset="-122"/>
                <a:cs typeface="Arial" panose="020B0604020202020204" pitchFamily="34" charset="0"/>
              </a:rPr>
              <a:t>周最高价因子在超预期事件股票池中分组表现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4" name="图表 13">
            <a:extLst>
              <a:ext uri="{FF2B5EF4-FFF2-40B4-BE49-F238E27FC236}">
                <a16:creationId xmlns:a16="http://schemas.microsoft.com/office/drawing/2014/main" id="{BFE8DE72-5D8F-407D-A8E5-78EF5F2EA479}"/>
              </a:ext>
            </a:extLst>
          </p:cNvPr>
          <p:cNvGraphicFramePr>
            <a:graphicFrameLocks/>
          </p:cNvGraphicFramePr>
          <p:nvPr>
            <p:extLst>
              <p:ext uri="{D42A27DB-BD31-4B8C-83A1-F6EECF244321}">
                <p14:modId xmlns:p14="http://schemas.microsoft.com/office/powerpoint/2010/main" val="2285144301"/>
              </p:ext>
            </p:extLst>
          </p:nvPr>
        </p:nvGraphicFramePr>
        <p:xfrm>
          <a:off x="6491347" y="345588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24211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72A3A0-9686-4685-AFE7-D0C610CC0022}"/>
              </a:ext>
            </a:extLst>
          </p:cNvPr>
          <p:cNvSpPr>
            <a:spLocks noGrp="1"/>
          </p:cNvSpPr>
          <p:nvPr>
            <p:ph type="sldNum" sz="quarter" idx="11"/>
          </p:nvPr>
        </p:nvSpPr>
        <p:spPr/>
        <p:txBody>
          <a:bodyPr/>
          <a:lstStyle/>
          <a:p>
            <a:fld id="{ED2ECB72-E29F-4947-B62C-166D7EFBAFFD}" type="slidenum">
              <a:rPr lang="zh-CN" altLang="en-US" smtClean="0"/>
              <a:t>28</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a:t>
            </a:r>
            <a:r>
              <a:rPr lang="zh-CN" altLang="en-US"/>
              <a:t>公告次日开盘跳空超额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从盈余公告披露前后的量价变化也能反映出市场是否认可股票的超预期业绩</a:t>
                </a:r>
                <a:endParaRPr lang="en-US" altLang="zh-CN"/>
              </a:p>
              <a:p>
                <a:pPr lvl="1"/>
                <a:r>
                  <a:rPr lang="zh-CN" altLang="en-US"/>
                  <a:t>典型的代表是</a:t>
                </a:r>
                <a:r>
                  <a:rPr lang="en-US" altLang="zh-CN"/>
                  <a:t>JUMP</a:t>
                </a:r>
                <a:r>
                  <a:rPr lang="zh-CN" altLang="en-US"/>
                  <a:t>类因子 </a:t>
                </a:r>
                <a:r>
                  <a:rPr lang="en-US" altLang="zh-CN"/>
                  <a:t>[Lee@2008], [Zhou@2012]</a:t>
                </a:r>
              </a:p>
              <a:p>
                <a:endParaRPr lang="en-US" altLang="zh-CN"/>
              </a:p>
              <a:p>
                <a:r>
                  <a:rPr lang="en-US" altLang="zh-CN"/>
                  <a:t>[Lee@2008] </a:t>
                </a:r>
                <a:r>
                  <a:rPr lang="zh-CN" altLang="en-US"/>
                  <a:t>中定义了一个统计量</a:t>
                </a:r>
                <a:endParaRPr lang="en-US" altLang="zh-CN"/>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log</m:t>
                          </m:r>
                          <m:f>
                            <m:fPr>
                              <m:type m:val="lin"/>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𝐶𝑙𝑜𝑠𝑒</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𝐶𝑙𝑜𝑠𝑒</m:t>
                                  </m:r>
                                </m:e>
                                <m:sub>
                                  <m:r>
                                    <a:rPr lang="en-US" altLang="zh-CN" i="1">
                                      <a:latin typeface="Cambria Math" panose="02040503050406030204" pitchFamily="18" charset="0"/>
                                    </a:rPr>
                                    <m:t>𝑡</m:t>
                                  </m:r>
                                  <m:r>
                                    <a:rPr lang="en-US" altLang="zh-CN" i="1">
                                      <a:latin typeface="Cambria Math" panose="02040503050406030204" pitchFamily="18" charset="0"/>
                                    </a:rPr>
                                    <m:t>−1</m:t>
                                  </m:r>
                                </m:sub>
                              </m:sSub>
                            </m:den>
                          </m:f>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𝑡</m:t>
                              </m:r>
                            </m:sub>
                          </m:sSub>
                        </m:den>
                      </m:f>
                    </m:oMath>
                  </m:oMathPara>
                </a14:m>
                <a:endParaRPr lang="en-US" altLang="zh-CN"/>
              </a:p>
              <a:p>
                <a:r>
                  <a:rPr lang="zh-CN" altLang="en-US"/>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𝐶𝑙𝑜𝑠𝑒</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 </m:t>
                    </m:r>
                  </m:oMath>
                </a14:m>
                <a:r>
                  <a:rPr lang="zh-CN" altLang="en-US"/>
                  <a:t>为股票在 </a:t>
                </a:r>
                <a14:m>
                  <m:oMath xmlns:m="http://schemas.openxmlformats.org/officeDocument/2006/math">
                    <m:r>
                      <a:rPr lang="en-US" altLang="zh-CN" i="1" smtClean="0">
                        <a:latin typeface="Cambria Math" panose="02040503050406030204" pitchFamily="18" charset="0"/>
                      </a:rPr>
                      <m:t>𝑡</m:t>
                    </m:r>
                  </m:oMath>
                </a14:m>
                <a:r>
                  <a:rPr lang="en-US" altLang="zh-CN"/>
                  <a:t> </a:t>
                </a:r>
                <a:r>
                  <a:rPr lang="zh-CN" altLang="en-US"/>
                  <a:t>时刻的价格，</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𝜎</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 </m:t>
                    </m:r>
                  </m:oMath>
                </a14:m>
                <a:r>
                  <a:rPr lang="zh-CN" altLang="en-US"/>
                  <a:t>为过去若干天对数收益的波动率。其代表经过风险调整后的收益率，当</a:t>
                </a:r>
                <a14:m>
                  <m:oMath xmlns:m="http://schemas.openxmlformats.org/officeDocument/2006/math">
                    <m:r>
                      <a:rPr lang="zh-CN" altLang="en-US"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𝑡</m:t>
                        </m:r>
                      </m:sub>
                    </m:sSub>
                  </m:oMath>
                </a14:m>
                <a:r>
                  <a:rPr lang="en-US" altLang="zh-CN"/>
                  <a:t> </a:t>
                </a:r>
                <a:r>
                  <a:rPr lang="zh-CN" altLang="en-US"/>
                  <a:t>显著异于</a:t>
                </a:r>
                <a:r>
                  <a:rPr lang="en-US" altLang="zh-CN"/>
                  <a:t>0</a:t>
                </a:r>
                <a:r>
                  <a:rPr lang="zh-CN" altLang="en-US"/>
                  <a:t>时，认为股价发生了跳跃</a:t>
                </a:r>
                <a:endParaRPr lang="en-US" altLang="zh-CN"/>
              </a:p>
              <a:p>
                <a:endParaRPr lang="en-US" altLang="zh-CN"/>
              </a:p>
              <a:p>
                <a:r>
                  <a:rPr lang="en-US" altLang="zh-CN"/>
                  <a:t>[Zhou@2012] </a:t>
                </a:r>
                <a:r>
                  <a:rPr lang="zh-CN" altLang="en-US"/>
                  <a:t>在其基础上计算盈余公告前</a:t>
                </a:r>
                <a:r>
                  <a:rPr lang="en-US" altLang="zh-CN"/>
                  <a:t>1</a:t>
                </a:r>
                <a:r>
                  <a:rPr lang="zh-CN" altLang="en-US"/>
                  <a:t>天、公告当天、公告后</a:t>
                </a:r>
                <a:r>
                  <a:rPr lang="en-US" altLang="zh-CN"/>
                  <a:t>1</a:t>
                </a:r>
                <a:r>
                  <a:rPr lang="zh-CN" altLang="en-US"/>
                  <a:t>天共</a:t>
                </a:r>
                <a:r>
                  <a:rPr lang="en-US" altLang="zh-CN"/>
                  <a:t>3</a:t>
                </a:r>
                <a:r>
                  <a:rPr lang="zh-CN" altLang="en-US"/>
                  <a:t>天内是否发生了股价跳跃，再取跳跃日的累计收益作为</a:t>
                </a:r>
                <a:r>
                  <a:rPr lang="en-US" altLang="zh-CN"/>
                  <a:t>JUMP</a:t>
                </a:r>
                <a:r>
                  <a:rPr lang="zh-CN" altLang="en-US"/>
                  <a:t>的取值，其发现做多正向跳空的股票</a:t>
                </a:r>
                <a:r>
                  <a:rPr lang="en-US" altLang="zh-CN"/>
                  <a:t>60</a:t>
                </a:r>
                <a:r>
                  <a:rPr lang="zh-CN" altLang="en-US"/>
                  <a:t>个交易日，能够获得年化</a:t>
                </a:r>
                <a:r>
                  <a:rPr lang="en-US" altLang="zh-CN"/>
                  <a:t>15.3%</a:t>
                </a:r>
                <a:r>
                  <a:rPr lang="zh-CN" altLang="en-US"/>
                  <a:t>以上的超额收益</a:t>
                </a:r>
              </a:p>
              <a:p>
                <a:endParaRPr lang="zh-CN" altLang="en-US"/>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74" r="-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1065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2F88BE-C1BE-452D-AB86-69CB238F3E79}"/>
              </a:ext>
            </a:extLst>
          </p:cNvPr>
          <p:cNvSpPr>
            <a:spLocks noGrp="1"/>
          </p:cNvSpPr>
          <p:nvPr>
            <p:ph type="sldNum" sz="quarter" idx="11"/>
          </p:nvPr>
        </p:nvSpPr>
        <p:spPr/>
        <p:txBody>
          <a:bodyPr/>
          <a:lstStyle/>
          <a:p>
            <a:fld id="{ED2ECB72-E29F-4947-B62C-166D7EFBAFFD}" type="slidenum">
              <a:rPr lang="zh-CN" altLang="en-US" smtClean="0"/>
              <a:t>29</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a:t>
            </a:r>
            <a:r>
              <a:rPr lang="zh-CN" altLang="en-US"/>
              <a:t>公告次日开盘跳空超额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pPr algn="just">
                  <a:spcBef>
                    <a:spcPts val="600"/>
                  </a:spcBef>
                  <a:spcAft>
                    <a:spcPts val="600"/>
                  </a:spcAft>
                </a:pPr>
                <a:r>
                  <a:rPr lang="zh-CN" altLang="en-US" sz="1690"/>
                  <a:t>如果盈余公告次日开盘高开，那么可以认为市场对于其盈余公告业绩的认可，</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我们将开盘收益减去市场收益率作为开盘跳空超额（</a:t>
                </a:r>
                <a:r>
                  <a:rPr lang="en-US" altLang="zh-CN" sz="1690" i="1"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Alpha of Open Gap</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，简称</a:t>
                </a:r>
                <a:r>
                  <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AOG</a:t>
                </a:r>
                <a:r>
                  <a:rPr lang="zh-CN"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）因子：</a:t>
                </a:r>
              </a:p>
              <a:p>
                <a:pPr marL="0" indent="0" algn="just">
                  <a:spcBef>
                    <a:spcPts val="240"/>
                  </a:spcBef>
                  <a:spcAft>
                    <a:spcPts val="310"/>
                  </a:spcAft>
                  <a:buNone/>
                </a:pPr>
                <a14:m>
                  <m:oMathPara xmlns:m="http://schemas.openxmlformats.org/officeDocument/2006/math">
                    <m:oMathParaPr>
                      <m:jc m:val="centerGroup"/>
                    </m:oMathParaPr>
                    <m:oMath xmlns:m="http://schemas.openxmlformats.org/officeDocument/2006/math">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𝐴𝑂𝐺</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500" i="1" kern="100">
                          <a:solidFill>
                            <a:srgbClr val="000000"/>
                          </a:solidFill>
                          <a:effectLst/>
                          <a:latin typeface="Cambria Math" panose="02040503050406030204" pitchFamily="18" charset="0"/>
                          <a:cs typeface="Times New Roman" panose="02020603050405020304" pitchFamily="18" charset="0"/>
                        </a:rPr>
                        <m:t>=</m:t>
                      </m:r>
                      <m:f>
                        <m:fPr>
                          <m:type m:val="lin"/>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solidFill>
                                <a:srgbClr val="000000"/>
                              </a:solidFill>
                              <a:effectLst/>
                              <a:latin typeface="Cambria Math" panose="02040503050406030204" pitchFamily="18" charset="0"/>
                              <a:cs typeface="Times New Roman" panose="02020603050405020304" pitchFamily="18" charset="0"/>
                            </a:rPr>
                            <m:t>𝑂𝑝𝑒</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𝑛</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r>
                                <a:rPr lang="en-US" altLang="zh-CN" sz="1500" i="1" kern="100">
                                  <a:solidFill>
                                    <a:srgbClr val="000000"/>
                                  </a:solidFill>
                                  <a:latin typeface="Cambria Math" panose="02040503050406030204" pitchFamily="18" charset="0"/>
                                  <a:cs typeface="Times New Roman" panose="02020603050405020304" pitchFamily="18" charset="0"/>
                                </a:rPr>
                                <m:t>+</m:t>
                              </m:r>
                              <m:r>
                                <a:rPr lang="en-US" altLang="zh-CN" sz="1500" b="0" i="1" kern="100" smtClean="0">
                                  <a:solidFill>
                                    <a:srgbClr val="000000"/>
                                  </a:solidFill>
                                  <a:latin typeface="Cambria Math" panose="02040503050406030204" pitchFamily="18" charset="0"/>
                                  <a:cs typeface="Times New Roman" panose="02020603050405020304" pitchFamily="18" charset="0"/>
                                </a:rPr>
                                <m:t>1</m:t>
                              </m:r>
                            </m:sub>
                          </m:sSub>
                        </m:num>
                        <m:den>
                          <m:r>
                            <a:rPr lang="en-US" altLang="zh-CN" sz="1500" i="1" kern="100">
                              <a:solidFill>
                                <a:srgbClr val="000000"/>
                              </a:solidFill>
                              <a:effectLst/>
                              <a:latin typeface="Cambria Math" panose="02040503050406030204" pitchFamily="18" charset="0"/>
                              <a:cs typeface="Times New Roman" panose="02020603050405020304" pitchFamily="18" charset="0"/>
                            </a:rPr>
                            <m:t>𝐶𝑙𝑜𝑠</m:t>
                          </m:r>
                          <m:sSub>
                            <m:sSubPr>
                              <m:ctrlPr>
                                <a:rPr lang="zh-CN" altLang="zh-CN" sz="150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den>
                      </m:f>
                      <m:r>
                        <a:rPr lang="en-US" altLang="zh-CN" sz="1500" i="1" kern="100">
                          <a:solidFill>
                            <a:srgbClr val="000000"/>
                          </a:solidFill>
                          <a:effectLst/>
                          <a:latin typeface="Cambria Math" panose="02040503050406030204" pitchFamily="18" charset="0"/>
                          <a:cs typeface="Times New Roman" panose="02020603050405020304" pitchFamily="18" charset="0"/>
                        </a:rPr>
                        <m:t>−</m:t>
                      </m:r>
                      <m:f>
                        <m:fPr>
                          <m:type m:val="lin"/>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solidFill>
                                <a:srgbClr val="000000"/>
                              </a:solidFill>
                              <a:effectLst/>
                              <a:latin typeface="Cambria Math" panose="02040503050406030204" pitchFamily="18" charset="0"/>
                              <a:cs typeface="Times New Roman" panose="02020603050405020304" pitchFamily="18" charset="0"/>
                            </a:rPr>
                            <m:t>𝑂𝑝𝑒</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𝑛</m:t>
                              </m:r>
                            </m:e>
                            <m:sub>
                              <m:r>
                                <a:rPr lang="en-US" altLang="zh-CN" sz="1500" i="1" kern="100">
                                  <a:solidFill>
                                    <a:srgbClr val="000000"/>
                                  </a:solidFill>
                                  <a:effectLst/>
                                  <a:latin typeface="Cambria Math" panose="02040503050406030204" pitchFamily="18" charset="0"/>
                                  <a:cs typeface="Times New Roman" panose="02020603050405020304" pitchFamily="18" charset="0"/>
                                </a:rPr>
                                <m:t>𝑚𝑘𝑡</m:t>
                              </m:r>
                              <m:r>
                                <a:rPr lang="en-US" altLang="zh-CN" sz="1500" i="1" kern="100">
                                  <a:solidFill>
                                    <a:srgbClr val="000000"/>
                                  </a:solidFill>
                                  <a:effectLst/>
                                  <a:latin typeface="Cambria Math" panose="02040503050406030204" pitchFamily="18" charset="0"/>
                                  <a:cs typeface="Times New Roman" panose="02020603050405020304" pitchFamily="18" charset="0"/>
                                </a:rPr>
                                <m:t>,</m:t>
                              </m:r>
                              <m:r>
                                <a:rPr lang="en-US" altLang="zh-CN" sz="1500" i="1" kern="100">
                                  <a:solidFill>
                                    <a:srgbClr val="000000"/>
                                  </a:solidFill>
                                  <a:effectLst/>
                                  <a:latin typeface="Cambria Math" panose="02040503050406030204" pitchFamily="18" charset="0"/>
                                  <a:cs typeface="Times New Roman" panose="02020603050405020304" pitchFamily="18" charset="0"/>
                                </a:rPr>
                                <m:t>𝑡</m:t>
                              </m:r>
                              <m:r>
                                <a:rPr lang="en-US" altLang="zh-CN" sz="1500" i="1" kern="100">
                                  <a:solidFill>
                                    <a:srgbClr val="000000"/>
                                  </a:solidFill>
                                  <a:latin typeface="Cambria Math" panose="02040503050406030204" pitchFamily="18" charset="0"/>
                                  <a:cs typeface="Times New Roman" panose="02020603050405020304" pitchFamily="18" charset="0"/>
                                </a:rPr>
                                <m:t>+</m:t>
                              </m:r>
                              <m:r>
                                <a:rPr lang="en-US" altLang="zh-CN" sz="1500" b="0" i="1" kern="100" smtClean="0">
                                  <a:solidFill>
                                    <a:srgbClr val="000000"/>
                                  </a:solidFill>
                                  <a:latin typeface="Cambria Math" panose="02040503050406030204" pitchFamily="18" charset="0"/>
                                  <a:cs typeface="Times New Roman" panose="02020603050405020304" pitchFamily="18" charset="0"/>
                                </a:rPr>
                                <m:t>1</m:t>
                              </m:r>
                            </m:sub>
                          </m:sSub>
                        </m:num>
                        <m:den>
                          <m:r>
                            <a:rPr lang="en-US" altLang="zh-CN" sz="1500" i="1" kern="100">
                              <a:solidFill>
                                <a:srgbClr val="000000"/>
                              </a:solidFill>
                              <a:effectLst/>
                              <a:latin typeface="Cambria Math" panose="02040503050406030204" pitchFamily="18" charset="0"/>
                              <a:cs typeface="Times New Roman" panose="02020603050405020304" pitchFamily="18" charset="0"/>
                            </a:rPr>
                            <m:t>𝐶𝑙𝑜𝑠</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𝑚𝑘𝑡</m:t>
                              </m:r>
                              <m:r>
                                <a:rPr lang="en-US" altLang="zh-CN" sz="1500" i="1" kern="100">
                                  <a:solidFill>
                                    <a:srgbClr val="000000"/>
                                  </a:solidFill>
                                  <a:effectLst/>
                                  <a:latin typeface="Cambria Math" panose="02040503050406030204" pitchFamily="18" charset="0"/>
                                  <a:cs typeface="Times New Roman" panose="02020603050405020304" pitchFamily="18" charset="0"/>
                                </a:rPr>
                                <m:t>,</m:t>
                              </m:r>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den>
                      </m:f>
                    </m:oMath>
                  </m:oMathPara>
                </a14:m>
                <a:endParaRPr lang="zh-CN" altLang="zh-CN" sz="1500" kern="100">
                  <a:solidFill>
                    <a:srgbClr val="000000"/>
                  </a:solidFill>
                  <a:effectLst/>
                </a:endParaRPr>
              </a:p>
              <a:p>
                <a:r>
                  <a:rPr lang="zh-CN" altLang="zh-CN" sz="1690" kern="100">
                    <a:effectLst/>
                  </a:rPr>
                  <a:t>其中 </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𝑂𝑝𝑒</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9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90" b="0" i="1" kern="100"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𝐶𝑙𝑜𝑠</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sz="1690" kern="100">
                    <a:effectLst/>
                  </a:rPr>
                  <a:t> </a:t>
                </a:r>
                <a:r>
                  <a:rPr lang="zh-CN" altLang="zh-CN" sz="1690" kern="100">
                    <a:effectLst/>
                  </a:rPr>
                  <a:t>分别为股票在 </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9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90" b="0" i="0"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90" kern="100">
                    <a:effectLst/>
                  </a:rPr>
                  <a:t> </a:t>
                </a:r>
                <a:r>
                  <a:rPr lang="zh-CN" altLang="zh-CN" sz="1690" kern="100">
                    <a:effectLst/>
                  </a:rPr>
                  <a:t>时刻的开盘价和收盘价，</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𝑂𝑝𝑒</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𝑚𝑘𝑡</m:t>
                        </m:r>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9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90" b="0" i="1" kern="100"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𝐶𝑙𝑜𝑠</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𝑚𝑘𝑡</m:t>
                        </m:r>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sz="1690" kern="100">
                    <a:effectLst/>
                  </a:rPr>
                  <a:t> </a:t>
                </a:r>
                <a:r>
                  <a:rPr lang="zh-CN" altLang="zh-CN" sz="1690" kern="100">
                    <a:effectLst/>
                  </a:rPr>
                  <a:t>分别为市场指数在 </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9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90"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90" kern="100">
                    <a:effectLst/>
                  </a:rPr>
                  <a:t> </a:t>
                </a:r>
                <a:r>
                  <a:rPr lang="zh-CN" altLang="zh-CN" sz="1690" kern="100">
                    <a:effectLst/>
                  </a:rPr>
                  <a:t>时刻的开盘价和收盘价，这里我们以中证</a:t>
                </a:r>
                <a:r>
                  <a:rPr lang="en-US" altLang="zh-CN" sz="1690" kern="100">
                    <a:effectLst/>
                  </a:rPr>
                  <a:t>500</a:t>
                </a:r>
                <a:r>
                  <a:rPr lang="zh-CN" altLang="zh-CN" sz="1690" kern="100">
                    <a:effectLst/>
                  </a:rPr>
                  <a:t>指数作为市场指数</a:t>
                </a:r>
                <a:endParaRPr lang="en-US" altLang="zh-CN" sz="1690" kern="100">
                  <a:effectLst/>
                </a:endParaRPr>
              </a:p>
              <a:p>
                <a:endParaRPr lang="en-US" altLang="zh-CN" sz="1690" kern="100"/>
              </a:p>
              <a:p>
                <a:endParaRPr lang="en-US" altLang="zh-CN" sz="1690" kern="100"/>
              </a:p>
              <a:p>
                <a:endParaRPr lang="en-US" altLang="zh-CN" sz="1690" kern="100"/>
              </a:p>
              <a:p>
                <a:endParaRPr lang="en-US" altLang="zh-CN" sz="1690" kern="100"/>
              </a:p>
              <a:p>
                <a:endParaRPr lang="en-US" altLang="zh-CN" sz="1690" kern="100"/>
              </a:p>
              <a:p>
                <a:endParaRPr lang="en-US" altLang="zh-CN" sz="1690" kern="100"/>
              </a:p>
              <a:p>
                <a:endParaRPr lang="en-US" altLang="zh-CN" sz="1690" kern="100"/>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全市场内十组分档超额较为单调，</a:t>
                </a:r>
                <a:r>
                  <a:rPr lang="zh-CN" altLang="en-US" sz="1690" kern="100">
                    <a:solidFill>
                      <a:srgbClr val="000000"/>
                    </a:solidFill>
                    <a:cs typeface="Times New Roman" panose="02020603050405020304" pitchFamily="18" charset="0"/>
                  </a:rPr>
                  <a:t>超预期事件股票池中仍然具有较为显著的选股能力，分组收益非常单调</a:t>
                </a:r>
                <a:endParaRPr lang="zh-CN" altLang="en-US" sz="1690"/>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74" r="-329" b="-434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2051293-C58F-4006-BD50-76CA08E9CF5E}"/>
              </a:ext>
            </a:extLst>
          </p:cNvPr>
          <p:cNvSpPr txBox="1"/>
          <p:nvPr/>
        </p:nvSpPr>
        <p:spPr>
          <a:xfrm>
            <a:off x="1304667" y="3103881"/>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开盘跳空超额因子全市场十组分档月度超额均值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31436BCD-1FD6-4C2C-9BCC-4C1D18849623}"/>
              </a:ext>
            </a:extLst>
          </p:cNvPr>
          <p:cNvSpPr txBox="1"/>
          <p:nvPr/>
        </p:nvSpPr>
        <p:spPr>
          <a:xfrm>
            <a:off x="6669147" y="3103880"/>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开盘跳空超额因子在超预期事件股票池中分组表现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5" name="图表 14">
            <a:extLst>
              <a:ext uri="{FF2B5EF4-FFF2-40B4-BE49-F238E27FC236}">
                <a16:creationId xmlns:a16="http://schemas.microsoft.com/office/drawing/2014/main" id="{4294F7FA-3769-4C77-B071-31B4F3C83AB8}"/>
              </a:ext>
            </a:extLst>
          </p:cNvPr>
          <p:cNvGraphicFramePr>
            <a:graphicFrameLocks/>
          </p:cNvGraphicFramePr>
          <p:nvPr>
            <p:extLst>
              <p:ext uri="{D42A27DB-BD31-4B8C-83A1-F6EECF244321}">
                <p14:modId xmlns:p14="http://schemas.microsoft.com/office/powerpoint/2010/main" val="1497464650"/>
              </p:ext>
            </p:extLst>
          </p:nvPr>
        </p:nvGraphicFramePr>
        <p:xfrm>
          <a:off x="1126865" y="328824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817F756C-AC78-4A12-BB12-95A64A33A0E3}"/>
              </a:ext>
            </a:extLst>
          </p:cNvPr>
          <p:cNvGraphicFramePr>
            <a:graphicFrameLocks/>
          </p:cNvGraphicFramePr>
          <p:nvPr>
            <p:extLst>
              <p:ext uri="{D42A27DB-BD31-4B8C-83A1-F6EECF244321}">
                <p14:modId xmlns:p14="http://schemas.microsoft.com/office/powerpoint/2010/main" val="773009958"/>
              </p:ext>
            </p:extLst>
          </p:nvPr>
        </p:nvGraphicFramePr>
        <p:xfrm>
          <a:off x="6491347" y="328824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4599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C622D55-5764-46BE-A05C-EBCB7FEECF6D}"/>
              </a:ext>
            </a:extLst>
          </p:cNvPr>
          <p:cNvSpPr>
            <a:spLocks noGrp="1"/>
          </p:cNvSpPr>
          <p:nvPr>
            <p:ph type="sldNum" sz="quarter" idx="11"/>
          </p:nvPr>
        </p:nvSpPr>
        <p:spPr/>
        <p:txBody>
          <a:bodyPr/>
          <a:lstStyle/>
          <a:p>
            <a:fld id="{ED2ECB72-E29F-4947-B62C-166D7EFBAFFD}" type="slidenum">
              <a:rPr lang="zh-CN" altLang="en-US" smtClean="0"/>
              <a:t>3</a:t>
            </a:fld>
            <a:endParaRPr lang="zh-CN" altLang="en-US"/>
          </a:p>
        </p:txBody>
      </p:sp>
      <p:sp>
        <p:nvSpPr>
          <p:cNvPr id="2" name="标题 1">
            <a:extLst>
              <a:ext uri="{FF2B5EF4-FFF2-40B4-BE49-F238E27FC236}">
                <a16:creationId xmlns:a16="http://schemas.microsoft.com/office/drawing/2014/main" id="{671CC56D-5709-49E0-AF29-79C08A48A3C1}"/>
              </a:ext>
            </a:extLst>
          </p:cNvPr>
          <p:cNvSpPr>
            <a:spLocks noGrp="1"/>
          </p:cNvSpPr>
          <p:nvPr>
            <p:ph type="title"/>
          </p:nvPr>
        </p:nvSpPr>
        <p:spPr/>
        <p:txBody>
          <a:bodyPr/>
          <a:lstStyle/>
          <a:p>
            <a:r>
              <a:rPr lang="zh-CN" altLang="en-US"/>
              <a:t>预期外盈利效应</a:t>
            </a:r>
          </a:p>
        </p:txBody>
      </p:sp>
      <p:sp>
        <p:nvSpPr>
          <p:cNvPr id="3" name="内容占位符 2">
            <a:extLst>
              <a:ext uri="{FF2B5EF4-FFF2-40B4-BE49-F238E27FC236}">
                <a16:creationId xmlns:a16="http://schemas.microsoft.com/office/drawing/2014/main" id="{02E91509-B408-47C8-B57A-F873B9970A3C}"/>
              </a:ext>
            </a:extLst>
          </p:cNvPr>
          <p:cNvSpPr>
            <a:spLocks noGrp="1"/>
          </p:cNvSpPr>
          <p:nvPr>
            <p:ph sz="quarter" idx="12"/>
          </p:nvPr>
        </p:nvSpPr>
        <p:spPr/>
        <p:txBody>
          <a:bodyPr/>
          <a:lstStyle/>
          <a:p>
            <a:r>
              <a:rPr lang="zh-CN" altLang="en-US"/>
              <a:t>自从</a:t>
            </a:r>
            <a:r>
              <a:rPr lang="en-US" altLang="zh-CN"/>
              <a:t>1967</a:t>
            </a:r>
            <a:r>
              <a:rPr lang="zh-CN" altLang="en-US"/>
              <a:t>年芝加哥大学的</a:t>
            </a:r>
            <a:r>
              <a:rPr lang="en-US" altLang="zh-CN"/>
              <a:t>Ray Ball</a:t>
            </a:r>
            <a:r>
              <a:rPr lang="zh-CN" altLang="en-US"/>
              <a:t>教授和</a:t>
            </a:r>
            <a:r>
              <a:rPr lang="en-US" altLang="zh-CN"/>
              <a:t>Philip Brown</a:t>
            </a:r>
            <a:r>
              <a:rPr lang="zh-CN" altLang="en-US"/>
              <a:t>教授在“</a:t>
            </a:r>
            <a:r>
              <a:rPr lang="en-US" altLang="zh-CN"/>
              <a:t>Analysis of Security Prices”</a:t>
            </a:r>
            <a:r>
              <a:rPr lang="zh-CN" altLang="en-US"/>
              <a:t>研讨会上首先提出</a:t>
            </a:r>
            <a:r>
              <a:rPr lang="en-US" altLang="zh-CN"/>
              <a:t>PEAD</a:t>
            </a:r>
            <a:r>
              <a:rPr lang="zh-CN" altLang="en-US"/>
              <a:t>（盈余公告后价格漂移）效应后 </a:t>
            </a:r>
            <a:r>
              <a:rPr lang="en-US" altLang="zh-CN"/>
              <a:t>[Ball@1967]</a:t>
            </a:r>
            <a:r>
              <a:rPr lang="zh-CN" altLang="en-US"/>
              <a:t>，预期外盈利异象受到了</a:t>
            </a:r>
            <a:r>
              <a:rPr lang="en-US" altLang="zh-CN"/>
              <a:t>50</a:t>
            </a:r>
            <a:r>
              <a:rPr lang="zh-CN" altLang="en-US"/>
              <a:t>多年的广泛关注和研究</a:t>
            </a:r>
            <a:endParaRPr lang="en-US" altLang="zh-CN"/>
          </a:p>
          <a:p>
            <a:r>
              <a:rPr lang="zh-CN" altLang="en-US"/>
              <a:t>预期外盈利异象是指如果股票的盈利高于预期，那未来一个季度大概率会有正向超额收益，而如果股票的盈利低于预期，那未来一个季度大概率会有负向超额收益</a:t>
            </a:r>
            <a:endParaRPr lang="en-US" altLang="zh-CN"/>
          </a:p>
          <a:p>
            <a:r>
              <a:rPr lang="zh-CN" altLang="en-US"/>
              <a:t>预期外盈利通常围绕上市公司盈余公告的披露展开，每年</a:t>
            </a:r>
            <a:r>
              <a:rPr lang="en-US" altLang="zh-CN"/>
              <a:t>1</a:t>
            </a:r>
            <a:r>
              <a:rPr lang="zh-CN" altLang="en-US"/>
              <a:t>月、</a:t>
            </a:r>
            <a:r>
              <a:rPr lang="en-US" altLang="zh-CN"/>
              <a:t>4</a:t>
            </a:r>
            <a:r>
              <a:rPr lang="zh-CN" altLang="en-US"/>
              <a:t>月、</a:t>
            </a:r>
            <a:r>
              <a:rPr lang="en-US" altLang="zh-CN"/>
              <a:t>7</a:t>
            </a:r>
            <a:r>
              <a:rPr lang="zh-CN" altLang="en-US"/>
              <a:t>月、</a:t>
            </a:r>
            <a:r>
              <a:rPr lang="en-US" altLang="zh-CN"/>
              <a:t>8</a:t>
            </a:r>
            <a:r>
              <a:rPr lang="zh-CN" altLang="en-US"/>
              <a:t>月、</a:t>
            </a:r>
            <a:r>
              <a:rPr lang="en-US" altLang="zh-CN"/>
              <a:t>10</a:t>
            </a:r>
            <a:r>
              <a:rPr lang="zh-CN" altLang="en-US"/>
              <a:t>月都会披露大量的盈余公告，这就给我们及时捕捉上市公司基本面变化带来的超预期提供了机会</a:t>
            </a:r>
            <a:endParaRPr lang="en-US" altLang="zh-CN"/>
          </a:p>
        </p:txBody>
      </p:sp>
      <p:graphicFrame>
        <p:nvGraphicFramePr>
          <p:cNvPr id="13" name="图表 12">
            <a:extLst>
              <a:ext uri="{FF2B5EF4-FFF2-40B4-BE49-F238E27FC236}">
                <a16:creationId xmlns:a16="http://schemas.microsoft.com/office/drawing/2014/main" id="{6A4B89AE-FB0C-4E3C-B16B-2125B6E8812B}"/>
              </a:ext>
            </a:extLst>
          </p:cNvPr>
          <p:cNvGraphicFramePr>
            <a:graphicFrameLocks/>
          </p:cNvGraphicFramePr>
          <p:nvPr>
            <p:extLst>
              <p:ext uri="{D42A27DB-BD31-4B8C-83A1-F6EECF244321}">
                <p14:modId xmlns:p14="http://schemas.microsoft.com/office/powerpoint/2010/main" val="35007074"/>
              </p:ext>
            </p:extLst>
          </p:nvPr>
        </p:nvGraphicFramePr>
        <p:xfrm>
          <a:off x="939000" y="3383027"/>
          <a:ext cx="10314000" cy="303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0569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2F88BE-C1BE-452D-AB86-69CB238F3E79}"/>
              </a:ext>
            </a:extLst>
          </p:cNvPr>
          <p:cNvSpPr>
            <a:spLocks noGrp="1"/>
          </p:cNvSpPr>
          <p:nvPr>
            <p:ph type="sldNum" sz="quarter" idx="11"/>
          </p:nvPr>
        </p:nvSpPr>
        <p:spPr/>
        <p:txBody>
          <a:bodyPr/>
          <a:lstStyle/>
          <a:p>
            <a:fld id="{ED2ECB72-E29F-4947-B62C-166D7EFBAFFD}" type="slidenum">
              <a:rPr lang="zh-CN" altLang="en-US" smtClean="0"/>
              <a:t>30</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a:t>
            </a:r>
            <a:r>
              <a:rPr lang="zh-CN" altLang="en-US"/>
              <a:t>公告后</a:t>
            </a:r>
            <a:r>
              <a:rPr lang="en-US" altLang="zh-CN"/>
              <a:t>3</a:t>
            </a:r>
            <a:r>
              <a:rPr lang="zh-CN" altLang="en-US"/>
              <a:t>日超额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pPr algn="just">
                  <a:spcBef>
                    <a:spcPts val="600"/>
                  </a:spcBef>
                  <a:spcAft>
                    <a:spcPts val="600"/>
                  </a:spcAft>
                </a:pPr>
                <a:r>
                  <a:rPr lang="zh-CN" altLang="zh-CN" sz="1690" kern="100">
                    <a:solidFill>
                      <a:srgbClr val="000000"/>
                    </a:solidFill>
                    <a:effectLst/>
                  </a:rPr>
                  <a:t>如果盈余公告披露后若干天的超额收益较高，说明市场对其业绩的认可，股票有较为显著的赚钱效应，能够更进一步吸引市场资金的参与</a:t>
                </a:r>
                <a:r>
                  <a:rPr lang="zh-CN" altLang="en-US" sz="1690" kern="100">
                    <a:solidFill>
                      <a:srgbClr val="000000"/>
                    </a:solidFill>
                    <a:effectLst/>
                  </a:rPr>
                  <a:t>，</a:t>
                </a:r>
                <a:r>
                  <a:rPr lang="zh-CN" altLang="zh-CN" sz="1690" kern="100">
                    <a:solidFill>
                      <a:srgbClr val="000000"/>
                    </a:solidFill>
                    <a:effectLst/>
                  </a:rPr>
                  <a:t>因此我们定义公告后</a:t>
                </a:r>
                <a:r>
                  <a:rPr lang="en-US" altLang="zh-CN" sz="1690" kern="100">
                    <a:solidFill>
                      <a:srgbClr val="000000"/>
                    </a:solidFill>
                    <a:effectLst/>
                  </a:rPr>
                  <a:t>3</a:t>
                </a:r>
                <a:r>
                  <a:rPr lang="zh-CN" altLang="zh-CN" sz="1690" kern="100">
                    <a:solidFill>
                      <a:srgbClr val="000000"/>
                    </a:solidFill>
                    <a:effectLst/>
                  </a:rPr>
                  <a:t>日的超额收益（</a:t>
                </a:r>
                <a:r>
                  <a:rPr lang="en-US" altLang="zh-CN" sz="1690" i="1" kern="100">
                    <a:solidFill>
                      <a:srgbClr val="000000"/>
                    </a:solidFill>
                    <a:effectLst/>
                  </a:rPr>
                  <a:t>Alpha After Announcement</a:t>
                </a:r>
                <a:r>
                  <a:rPr lang="zh-CN" altLang="zh-CN" sz="1690" kern="100">
                    <a:solidFill>
                      <a:srgbClr val="000000"/>
                    </a:solidFill>
                    <a:effectLst/>
                  </a:rPr>
                  <a:t>，简称</a:t>
                </a:r>
                <a:r>
                  <a:rPr lang="en-US" altLang="zh-CN" sz="1690" kern="100">
                    <a:solidFill>
                      <a:srgbClr val="000000"/>
                    </a:solidFill>
                    <a:effectLst/>
                  </a:rPr>
                  <a:t>AAA</a:t>
                </a:r>
                <a:r>
                  <a:rPr lang="zh-CN" altLang="zh-CN" sz="1690" kern="100">
                    <a:solidFill>
                      <a:srgbClr val="000000"/>
                    </a:solidFill>
                    <a:effectLst/>
                  </a:rPr>
                  <a:t>）因子：</a:t>
                </a:r>
              </a:p>
              <a:p>
                <a:pPr marL="0" indent="0" algn="just">
                  <a:spcBef>
                    <a:spcPts val="240"/>
                  </a:spcBef>
                  <a:spcAft>
                    <a:spcPts val="310"/>
                  </a:spcAft>
                  <a:buNone/>
                </a:pPr>
                <a14:m>
                  <m:oMathPara xmlns:m="http://schemas.openxmlformats.org/officeDocument/2006/math">
                    <m:oMathParaPr>
                      <m:jc m:val="centerGroup"/>
                    </m:oMathParaPr>
                    <m:oMath xmlns:m="http://schemas.openxmlformats.org/officeDocument/2006/math">
                      <m:r>
                        <a:rPr lang="en-US" altLang="zh-CN" sz="1500" i="1" kern="100">
                          <a:solidFill>
                            <a:srgbClr val="000000"/>
                          </a:solidFill>
                          <a:effectLst/>
                          <a:latin typeface="Cambria Math" panose="02040503050406030204" pitchFamily="18" charset="0"/>
                          <a:cs typeface="Times New Roman" panose="02020603050405020304" pitchFamily="18" charset="0"/>
                        </a:rPr>
                        <m:t>𝐴𝐴</m:t>
                      </m:r>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𝐴</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500" i="1" kern="100">
                          <a:solidFill>
                            <a:srgbClr val="000000"/>
                          </a:solidFill>
                          <a:effectLst/>
                          <a:latin typeface="Cambria Math" panose="02040503050406030204" pitchFamily="18" charset="0"/>
                          <a:cs typeface="Times New Roman" panose="02020603050405020304" pitchFamily="18" charset="0"/>
                        </a:rPr>
                        <m:t>=</m:t>
                      </m:r>
                      <m:f>
                        <m:fPr>
                          <m:type m:val="lin"/>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𝐶𝑙𝑜𝑠𝑒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r>
                                <a:rPr lang="en-US" altLang="zh-CN" sz="1500" i="1" kern="100">
                                  <a:solidFill>
                                    <a:srgbClr val="000000"/>
                                  </a:solidFill>
                                  <a:effectLst/>
                                  <a:latin typeface="Cambria Math" panose="02040503050406030204" pitchFamily="18" charset="0"/>
                                  <a:cs typeface="Times New Roman" panose="02020603050405020304" pitchFamily="18" charset="0"/>
                                </a:rPr>
                                <m:t>+3</m:t>
                              </m:r>
                            </m:sub>
                          </m:sSub>
                        </m:num>
                        <m:den>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𝐶𝑙𝑜𝑠𝑒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den>
                      </m:f>
                      <m:r>
                        <a:rPr lang="en-US" altLang="zh-CN" sz="1500" i="1" kern="100">
                          <a:solidFill>
                            <a:srgbClr val="000000"/>
                          </a:solidFill>
                          <a:effectLst/>
                          <a:latin typeface="Cambria Math" panose="02040503050406030204" pitchFamily="18" charset="0"/>
                          <a:cs typeface="Times New Roman" panose="02020603050405020304" pitchFamily="18" charset="0"/>
                        </a:rPr>
                        <m:t>−</m:t>
                      </m:r>
                      <m:f>
                        <m:fPr>
                          <m:type m:val="lin"/>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𝐶𝑙𝑜𝑠𝑒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𝑚𝑘𝑡</m:t>
                              </m:r>
                              <m:r>
                                <a:rPr lang="en-US" altLang="zh-CN" sz="1500" i="1" kern="100">
                                  <a:solidFill>
                                    <a:srgbClr val="000000"/>
                                  </a:solidFill>
                                  <a:effectLst/>
                                  <a:latin typeface="Cambria Math" panose="02040503050406030204" pitchFamily="18" charset="0"/>
                                  <a:cs typeface="Times New Roman" panose="02020603050405020304" pitchFamily="18" charset="0"/>
                                </a:rPr>
                                <m:t>,</m:t>
                              </m:r>
                              <m:r>
                                <a:rPr lang="en-US" altLang="zh-CN" sz="1500" i="1" kern="100">
                                  <a:solidFill>
                                    <a:srgbClr val="000000"/>
                                  </a:solidFill>
                                  <a:effectLst/>
                                  <a:latin typeface="Cambria Math" panose="02040503050406030204" pitchFamily="18" charset="0"/>
                                  <a:cs typeface="Times New Roman" panose="02020603050405020304" pitchFamily="18" charset="0"/>
                                </a:rPr>
                                <m:t>𝑡</m:t>
                              </m:r>
                              <m:r>
                                <a:rPr lang="en-US" altLang="zh-CN" sz="1500" i="1" kern="100">
                                  <a:solidFill>
                                    <a:srgbClr val="000000"/>
                                  </a:solidFill>
                                  <a:effectLst/>
                                  <a:latin typeface="Cambria Math" panose="02040503050406030204" pitchFamily="18" charset="0"/>
                                  <a:cs typeface="Times New Roman" panose="02020603050405020304" pitchFamily="18" charset="0"/>
                                </a:rPr>
                                <m:t>+3</m:t>
                              </m:r>
                            </m:sub>
                          </m:sSub>
                        </m:num>
                        <m:den>
                          <m:sSub>
                            <m:sSubPr>
                              <m:ctrlPr>
                                <a:rPr lang="zh-CN" altLang="zh-CN" sz="15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solidFill>
                                    <a:srgbClr val="000000"/>
                                  </a:solidFill>
                                  <a:effectLst/>
                                  <a:latin typeface="Cambria Math" panose="02040503050406030204" pitchFamily="18" charset="0"/>
                                  <a:cs typeface="Times New Roman" panose="02020603050405020304" pitchFamily="18" charset="0"/>
                                </a:rPr>
                                <m:t>𝐶𝑙𝑜𝑠𝑒</m:t>
                              </m:r>
                            </m:e>
                            <m:sub>
                              <m:r>
                                <a:rPr lang="en-US" altLang="zh-CN" sz="1500" i="1" kern="100">
                                  <a:solidFill>
                                    <a:srgbClr val="000000"/>
                                  </a:solidFill>
                                  <a:effectLst/>
                                  <a:latin typeface="Cambria Math" panose="02040503050406030204" pitchFamily="18" charset="0"/>
                                  <a:cs typeface="Times New Roman" panose="02020603050405020304" pitchFamily="18" charset="0"/>
                                </a:rPr>
                                <m:t>𝑚𝑘𝑡</m:t>
                              </m:r>
                              <m:r>
                                <a:rPr lang="en-US" altLang="zh-CN" sz="1500" i="1" kern="100">
                                  <a:solidFill>
                                    <a:srgbClr val="000000"/>
                                  </a:solidFill>
                                  <a:effectLst/>
                                  <a:latin typeface="Cambria Math" panose="02040503050406030204" pitchFamily="18" charset="0"/>
                                  <a:cs typeface="Times New Roman" panose="02020603050405020304" pitchFamily="18" charset="0"/>
                                </a:rPr>
                                <m:t>,</m:t>
                              </m:r>
                              <m:r>
                                <a:rPr lang="en-US" altLang="zh-CN" sz="1500" i="1" kern="100">
                                  <a:solidFill>
                                    <a:srgbClr val="000000"/>
                                  </a:solidFill>
                                  <a:effectLst/>
                                  <a:latin typeface="Cambria Math" panose="02040503050406030204" pitchFamily="18" charset="0"/>
                                  <a:cs typeface="Times New Roman" panose="02020603050405020304" pitchFamily="18" charset="0"/>
                                </a:rPr>
                                <m:t>𝑡</m:t>
                              </m:r>
                            </m:sub>
                          </m:sSub>
                        </m:den>
                      </m:f>
                    </m:oMath>
                  </m:oMathPara>
                </a14:m>
                <a:endParaRPr lang="zh-CN" altLang="zh-CN" sz="1500" kern="100">
                  <a:solidFill>
                    <a:srgbClr val="000000"/>
                  </a:solidFill>
                  <a:effectLst/>
                </a:endParaRPr>
              </a:p>
              <a:p>
                <a:r>
                  <a:rPr lang="zh-CN" altLang="zh-CN" sz="1690" kern="100">
                    <a:effectLst/>
                  </a:rPr>
                  <a:t>其中</a:t>
                </a:r>
                <a14:m>
                  <m:oMath xmlns:m="http://schemas.openxmlformats.org/officeDocument/2006/math">
                    <m:r>
                      <a:rPr lang="zh-CN" altLang="zh-CN" sz="1690"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𝐶𝑙𝑜𝑠𝑒</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𝐶𝑙𝑜𝑠</m:t>
                    </m:r>
                    <m:sSub>
                      <m:sSubPr>
                        <m:ctrlPr>
                          <a:rPr lang="zh-CN" altLang="zh-CN" sz="1690" i="1">
                            <a:effectLst/>
                            <a:latin typeface="Cambria Math" panose="02040503050406030204" pitchFamily="18" charset="0"/>
                            <a:ea typeface="Cambria Math" panose="02040503050406030204" pitchFamily="18" charset="0"/>
                          </a:rPr>
                        </m:ctrlPr>
                      </m:sSubPr>
                      <m:e>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𝑚𝑘𝑡</m:t>
                        </m:r>
                        <m:r>
                          <a:rPr lang="en-US" altLang="zh-CN" sz="169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sz="1690" kern="100">
                    <a:effectLst/>
                  </a:rPr>
                  <a:t> </a:t>
                </a:r>
                <a:r>
                  <a:rPr lang="zh-CN" altLang="zh-CN" sz="1690" kern="100">
                    <a:effectLst/>
                  </a:rPr>
                  <a:t>分别为股票和市场在盈余公告日 </a:t>
                </a:r>
                <a14:m>
                  <m:oMath xmlns:m="http://schemas.openxmlformats.org/officeDocument/2006/math">
                    <m:r>
                      <a:rPr lang="en-US" altLang="zh-CN" sz="169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90" kern="100">
                    <a:effectLst/>
                  </a:rPr>
                  <a:t> </a:t>
                </a:r>
                <a:r>
                  <a:rPr lang="zh-CN" altLang="zh-CN" sz="1690" kern="100">
                    <a:effectLst/>
                  </a:rPr>
                  <a:t>的收盘价</a:t>
                </a:r>
                <a:endParaRPr lang="en-US" altLang="zh-CN" sz="1690" kern="100">
                  <a:effectLst/>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endParaRPr lang="en-US" altLang="zh-CN" sz="1690" kern="100">
                  <a:solidFill>
                    <a:srgbClr val="000000"/>
                  </a:solidFill>
                  <a:cs typeface="Times New Roman" panose="02020603050405020304" pitchFamily="18" charset="0"/>
                </a:endParaRPr>
              </a:p>
              <a:p>
                <a:endParaRPr lang="en-US" altLang="zh-CN"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endParaRPr>
              </a:p>
              <a:p>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a:t>
                </a:r>
                <a:r>
                  <a:rPr lang="zh-CN" altLang="en-US" sz="1690" kern="100">
                    <a:solidFill>
                      <a:srgbClr val="000000"/>
                    </a:solidFill>
                    <a:cs typeface="Times New Roman" panose="02020603050405020304" pitchFamily="18" charset="0"/>
                  </a:rPr>
                  <a:t>总体</a:t>
                </a:r>
                <a:r>
                  <a:rPr lang="zh-CN" altLang="en-US" sz="169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单调，</a:t>
                </a:r>
                <a:r>
                  <a:rPr lang="zh-CN" altLang="en-US" sz="1690" kern="100">
                    <a:solidFill>
                      <a:srgbClr val="000000"/>
                    </a:solidFill>
                    <a:cs typeface="Times New Roman" panose="02020603050405020304" pitchFamily="18" charset="0"/>
                  </a:rPr>
                  <a:t>超预期事件股票池中具有较为显著的选股能力，分组收益非常单调</a:t>
                </a:r>
                <a:endParaRPr lang="en-US" altLang="zh-CN" sz="1690"/>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74" r="-225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E64D04F-2D0D-4BEF-A225-58B3DEEA7549}"/>
              </a:ext>
            </a:extLst>
          </p:cNvPr>
          <p:cNvSpPr txBox="1"/>
          <p:nvPr/>
        </p:nvSpPr>
        <p:spPr>
          <a:xfrm>
            <a:off x="1304667" y="2738121"/>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公告后</a:t>
            </a:r>
            <a:r>
              <a:rPr lang="en-US" altLang="zh-CN" sz="1400" kern="100">
                <a:latin typeface="Arial" panose="020B0604020202020204" pitchFamily="34" charset="0"/>
                <a:ea typeface="楷体_GB2312" panose="02010609060101010101" pitchFamily="49" charset="-122"/>
                <a:cs typeface="Arial" panose="020B0604020202020204" pitchFamily="34" charset="0"/>
              </a:rPr>
              <a:t>3</a:t>
            </a:r>
            <a:r>
              <a:rPr lang="zh-CN" altLang="en-US" sz="1400" kern="100">
                <a:latin typeface="Arial" panose="020B0604020202020204" pitchFamily="34" charset="0"/>
                <a:ea typeface="楷体_GB2312" panose="02010609060101010101" pitchFamily="49" charset="-122"/>
                <a:cs typeface="Arial" panose="020B0604020202020204" pitchFamily="34" charset="0"/>
              </a:rPr>
              <a:t>日超额因子全市场十组分档月度超额均值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7FA9636F-1559-47C8-8EE7-1FF841A20C1A}"/>
              </a:ext>
            </a:extLst>
          </p:cNvPr>
          <p:cNvSpPr txBox="1"/>
          <p:nvPr/>
        </p:nvSpPr>
        <p:spPr>
          <a:xfrm>
            <a:off x="6669147" y="2738120"/>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公告后</a:t>
            </a:r>
            <a:r>
              <a:rPr lang="en-US" altLang="zh-CN" sz="1400" kern="100">
                <a:latin typeface="Arial" panose="020B0604020202020204" pitchFamily="34" charset="0"/>
                <a:ea typeface="楷体_GB2312" panose="02010609060101010101" pitchFamily="49" charset="-122"/>
                <a:cs typeface="Arial" panose="020B0604020202020204" pitchFamily="34" charset="0"/>
              </a:rPr>
              <a:t>3</a:t>
            </a:r>
            <a:r>
              <a:rPr lang="zh-CN" altLang="en-US" sz="1400" kern="100">
                <a:latin typeface="Arial" panose="020B0604020202020204" pitchFamily="34" charset="0"/>
                <a:ea typeface="楷体_GB2312" panose="02010609060101010101" pitchFamily="49" charset="-122"/>
                <a:cs typeface="Arial" panose="020B0604020202020204" pitchFamily="34" charset="0"/>
              </a:rPr>
              <a:t>日超额因子在超预期事件股票池中分组表现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5" name="图表 14">
            <a:extLst>
              <a:ext uri="{FF2B5EF4-FFF2-40B4-BE49-F238E27FC236}">
                <a16:creationId xmlns:a16="http://schemas.microsoft.com/office/drawing/2014/main" id="{A0D38731-2A8D-49E7-BCCE-8F25E51FD207}"/>
              </a:ext>
            </a:extLst>
          </p:cNvPr>
          <p:cNvGraphicFramePr>
            <a:graphicFrameLocks/>
          </p:cNvGraphicFramePr>
          <p:nvPr>
            <p:extLst>
              <p:ext uri="{D42A27DB-BD31-4B8C-83A1-F6EECF244321}">
                <p14:modId xmlns:p14="http://schemas.microsoft.com/office/powerpoint/2010/main" val="3699673615"/>
              </p:ext>
            </p:extLst>
          </p:nvPr>
        </p:nvGraphicFramePr>
        <p:xfrm>
          <a:off x="1126867" y="289200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6252CD1B-7781-4560-9A58-9290232B4D5A}"/>
              </a:ext>
            </a:extLst>
          </p:cNvPr>
          <p:cNvGraphicFramePr>
            <a:graphicFrameLocks/>
          </p:cNvGraphicFramePr>
          <p:nvPr>
            <p:extLst>
              <p:ext uri="{D42A27DB-BD31-4B8C-83A1-F6EECF244321}">
                <p14:modId xmlns:p14="http://schemas.microsoft.com/office/powerpoint/2010/main" val="3360648897"/>
              </p:ext>
            </p:extLst>
          </p:nvPr>
        </p:nvGraphicFramePr>
        <p:xfrm>
          <a:off x="6493133" y="289200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8609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2F88BE-C1BE-452D-AB86-69CB238F3E79}"/>
              </a:ext>
            </a:extLst>
          </p:cNvPr>
          <p:cNvSpPr>
            <a:spLocks noGrp="1"/>
          </p:cNvSpPr>
          <p:nvPr>
            <p:ph type="sldNum" sz="quarter" idx="11"/>
          </p:nvPr>
        </p:nvSpPr>
        <p:spPr/>
        <p:txBody>
          <a:bodyPr/>
          <a:lstStyle/>
          <a:p>
            <a:fld id="{ED2ECB72-E29F-4947-B62C-166D7EFBAFFD}" type="slidenum">
              <a:rPr lang="zh-CN" altLang="en-US" smtClean="0"/>
              <a:t>31</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a:t>
            </a:r>
            <a:r>
              <a:rPr lang="zh-CN" altLang="en-US"/>
              <a:t>规模</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马克</a:t>
            </a:r>
            <a:r>
              <a:rPr lang="en-US" altLang="zh-CN"/>
              <a:t>·</a:t>
            </a:r>
            <a:r>
              <a:rPr lang="zh-CN" altLang="en-US"/>
              <a:t>米勒维尼在</a:t>
            </a:r>
            <a:r>
              <a:rPr lang="en-US" altLang="zh-CN"/>
              <a:t>《</a:t>
            </a:r>
            <a:r>
              <a:rPr lang="zh-CN" altLang="en-US"/>
              <a:t>股票魔法师</a:t>
            </a:r>
            <a:r>
              <a:rPr lang="en-US" altLang="zh-CN"/>
              <a:t>》</a:t>
            </a:r>
            <a:r>
              <a:rPr lang="zh-CN" altLang="en-US"/>
              <a:t>中提出中小公司的股票会经历加速成长时期，从而创造出使其股票价格的超常增长，对明星股票感兴趣的投资者应该持续关注处在成长期（净利润和收入加速增长）的中小企业</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800" kern="100">
                <a:solidFill>
                  <a:srgbClr val="000000"/>
                </a:solidFill>
                <a:effectLst/>
                <a:latin typeface="Arial" panose="020B0604020202020204" pitchFamily="34" charset="0"/>
                <a:ea typeface="楷体_GB2312" panose="02010609060101010101" pitchFamily="49" charset="-122"/>
                <a:cs typeface="Times New Roman" panose="02020603050405020304" pitchFamily="18" charset="0"/>
              </a:rPr>
              <a:t>全市场内十组分档超额非常单调，</a:t>
            </a:r>
            <a:r>
              <a:rPr lang="zh-CN" altLang="en-US" sz="1800" kern="100">
                <a:solidFill>
                  <a:srgbClr val="000000"/>
                </a:solidFill>
                <a:cs typeface="Times New Roman" panose="02020603050405020304" pitchFamily="18" charset="0"/>
              </a:rPr>
              <a:t>超预期事件股票池中仍然具有较为显著的选股能力，多头显著好于其他两组</a:t>
            </a:r>
            <a:endParaRPr lang="zh-CN" altLang="en-US"/>
          </a:p>
        </p:txBody>
      </p:sp>
      <p:sp>
        <p:nvSpPr>
          <p:cNvPr id="6" name="文本框 5">
            <a:extLst>
              <a:ext uri="{FF2B5EF4-FFF2-40B4-BE49-F238E27FC236}">
                <a16:creationId xmlns:a16="http://schemas.microsoft.com/office/drawing/2014/main" id="{C0140104-758F-46A1-8E3D-1A741A2AE2D9}"/>
              </a:ext>
            </a:extLst>
          </p:cNvPr>
          <p:cNvSpPr txBox="1"/>
          <p:nvPr/>
        </p:nvSpPr>
        <p:spPr>
          <a:xfrm>
            <a:off x="1304667" y="2057401"/>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规模因子全市场十组分档月度超额均值</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40773A85-1DAD-4C23-912A-2235087B7E9F}"/>
              </a:ext>
            </a:extLst>
          </p:cNvPr>
          <p:cNvSpPr txBox="1"/>
          <p:nvPr/>
        </p:nvSpPr>
        <p:spPr>
          <a:xfrm>
            <a:off x="6669147" y="2057400"/>
            <a:ext cx="4216400" cy="307777"/>
          </a:xfrm>
          <a:prstGeom prst="rect">
            <a:avLst/>
          </a:prstGeom>
          <a:noFill/>
        </p:spPr>
        <p:txBody>
          <a:bodyPr wrap="square">
            <a:spAutoFit/>
          </a:bodyPr>
          <a:lstStyle/>
          <a:p>
            <a:pPr algn="ctr"/>
            <a:r>
              <a:rPr lang="zh-CN" altLang="en-US" sz="1400" kern="100">
                <a:latin typeface="Arial" panose="020B0604020202020204" pitchFamily="34" charset="0"/>
                <a:ea typeface="楷体_GB2312" panose="02010609060101010101" pitchFamily="49" charset="-122"/>
                <a:cs typeface="Arial" panose="020B0604020202020204" pitchFamily="34" charset="0"/>
              </a:rPr>
              <a:t>规模因子在超预期事件股票池中分组表现</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3" name="图表 12">
            <a:extLst>
              <a:ext uri="{FF2B5EF4-FFF2-40B4-BE49-F238E27FC236}">
                <a16:creationId xmlns:a16="http://schemas.microsoft.com/office/drawing/2014/main" id="{0EDB1FE5-CF88-4167-8BCE-1A9EC0B98B09}"/>
              </a:ext>
            </a:extLst>
          </p:cNvPr>
          <p:cNvGraphicFramePr>
            <a:graphicFrameLocks/>
          </p:cNvGraphicFramePr>
          <p:nvPr>
            <p:extLst>
              <p:ext uri="{D42A27DB-BD31-4B8C-83A1-F6EECF244321}">
                <p14:modId xmlns:p14="http://schemas.microsoft.com/office/powerpoint/2010/main" val="914781463"/>
              </p:ext>
            </p:extLst>
          </p:nvPr>
        </p:nvGraphicFramePr>
        <p:xfrm>
          <a:off x="1126868" y="2211288"/>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6D066CA9-AC9C-409A-95D5-F8BF2F2F83A8}"/>
              </a:ext>
            </a:extLst>
          </p:cNvPr>
          <p:cNvGraphicFramePr>
            <a:graphicFrameLocks/>
          </p:cNvGraphicFramePr>
          <p:nvPr>
            <p:extLst>
              <p:ext uri="{D42A27DB-BD31-4B8C-83A1-F6EECF244321}">
                <p14:modId xmlns:p14="http://schemas.microsoft.com/office/powerpoint/2010/main" val="1501405295"/>
              </p:ext>
            </p:extLst>
          </p:nvPr>
        </p:nvGraphicFramePr>
        <p:xfrm>
          <a:off x="6493134" y="2211288"/>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8061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2F88BE-C1BE-452D-AB86-69CB238F3E79}"/>
              </a:ext>
            </a:extLst>
          </p:cNvPr>
          <p:cNvSpPr>
            <a:spLocks noGrp="1"/>
          </p:cNvSpPr>
          <p:nvPr>
            <p:ph type="sldNum" sz="quarter" idx="11"/>
          </p:nvPr>
        </p:nvSpPr>
        <p:spPr/>
        <p:txBody>
          <a:bodyPr/>
          <a:lstStyle/>
          <a:p>
            <a:fld id="{ED2ECB72-E29F-4947-B62C-166D7EFBAFFD}" type="slidenum">
              <a:rPr lang="zh-CN" altLang="en-US" smtClean="0"/>
              <a:t>32</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技术面维度</a:t>
            </a:r>
            <a:r>
              <a:rPr lang="en-US" altLang="zh-CN"/>
              <a:t>——</a:t>
            </a:r>
            <a:r>
              <a:rPr lang="zh-CN" altLang="en-US"/>
              <a:t>非预期换手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normAutofit fontScale="92500" lnSpcReduction="10000"/>
              </a:bodyPr>
              <a:lstStyle/>
              <a:p>
                <a:r>
                  <a:rPr lang="zh-CN" altLang="en-US" sz="1700"/>
                  <a:t>公司披露超预期的盈余公告时，会加剧投资者在盈余公告前后的意见分歧，进而造成“非预期换手”，从技术面讲就是会产生放量的行为 </a:t>
                </a:r>
                <a:r>
                  <a:rPr lang="en-US" altLang="zh-CN" sz="1700"/>
                  <a:t>[Garfinkel@2006]</a:t>
                </a:r>
                <a:r>
                  <a:rPr lang="zh-CN" altLang="en-US" sz="1700"/>
                  <a:t>，并且随着投资者意见分歧的增大，股价会朝着预期外盈利的方向继续调整 </a:t>
                </a:r>
                <a:r>
                  <a:rPr lang="en-US" altLang="zh-CN" sz="1700"/>
                  <a:t>[Hong@1999]</a:t>
                </a:r>
                <a:r>
                  <a:rPr lang="zh-CN" altLang="en-US" sz="1700"/>
                  <a:t>，</a:t>
                </a:r>
                <a:r>
                  <a:rPr lang="zh-CN" altLang="zh-CN" sz="1700" kern="100">
                    <a:solidFill>
                      <a:srgbClr val="000000"/>
                    </a:solidFill>
                    <a:effectLst/>
                  </a:rPr>
                  <a:t>仿照 </a:t>
                </a:r>
                <a:r>
                  <a:rPr lang="en-US" altLang="zh-CN" sz="1700" kern="100">
                    <a:solidFill>
                      <a:srgbClr val="222222"/>
                    </a:solidFill>
                    <a:effectLst/>
                  </a:rPr>
                  <a:t>[Garfinkel@2006] </a:t>
                </a:r>
                <a:r>
                  <a:rPr lang="zh-CN" altLang="zh-CN" sz="1700" kern="100">
                    <a:solidFill>
                      <a:srgbClr val="000000"/>
                    </a:solidFill>
                    <a:effectLst/>
                  </a:rPr>
                  <a:t>我们定义盈余公告后</a:t>
                </a:r>
                <a:r>
                  <a:rPr lang="en-US" altLang="zh-CN" sz="1700" kern="100">
                    <a:solidFill>
                      <a:srgbClr val="000000"/>
                    </a:solidFill>
                    <a:effectLst/>
                  </a:rPr>
                  <a:t>5</a:t>
                </a:r>
                <a:r>
                  <a:rPr lang="zh-CN" altLang="zh-CN" sz="1700" kern="100">
                    <a:solidFill>
                      <a:srgbClr val="000000"/>
                    </a:solidFill>
                    <a:effectLst/>
                  </a:rPr>
                  <a:t>天日均换手比公告前</a:t>
                </a:r>
                <a:r>
                  <a:rPr lang="en-US" altLang="zh-CN" sz="1700" kern="100">
                    <a:solidFill>
                      <a:srgbClr val="000000"/>
                    </a:solidFill>
                    <a:effectLst/>
                  </a:rPr>
                  <a:t>20</a:t>
                </a:r>
                <a:r>
                  <a:rPr lang="zh-CN" altLang="zh-CN" sz="1700" kern="100">
                    <a:solidFill>
                      <a:srgbClr val="000000"/>
                    </a:solidFill>
                    <a:effectLst/>
                  </a:rPr>
                  <a:t>天日均换手</a:t>
                </a:r>
                <a:r>
                  <a:rPr lang="zh-CN" altLang="en-US" sz="1700" kern="100">
                    <a:solidFill>
                      <a:srgbClr val="222222"/>
                    </a:solidFill>
                    <a:effectLst/>
                  </a:rPr>
                  <a:t>作为</a:t>
                </a:r>
                <a:r>
                  <a:rPr lang="zh-CN" altLang="zh-CN" sz="1700" kern="100">
                    <a:solidFill>
                      <a:srgbClr val="000000"/>
                    </a:solidFill>
                    <a:effectLst/>
                  </a:rPr>
                  <a:t>非预期换手因子：</a:t>
                </a:r>
              </a:p>
              <a:p>
                <a:pPr marL="0" indent="0" algn="just">
                  <a:lnSpc>
                    <a:spcPct val="120000"/>
                  </a:lnSpc>
                  <a:spcBef>
                    <a:spcPts val="600"/>
                  </a:spcBef>
                  <a:spcAft>
                    <a:spcPts val="600"/>
                  </a:spcAft>
                  <a:buNone/>
                </a:pPr>
                <a14:m>
                  <m:oMathPara xmlns:m="http://schemas.openxmlformats.org/officeDocument/2006/math">
                    <m:oMathParaPr>
                      <m:jc m:val="centerGroup"/>
                    </m:oMathParaPr>
                    <m:oMath xmlns:m="http://schemas.openxmlformats.org/officeDocument/2006/math">
                      <m:r>
                        <a:rPr lang="en-US" altLang="zh-CN" sz="1600" i="1" kern="100">
                          <a:solidFill>
                            <a:srgbClr val="000000"/>
                          </a:solidFill>
                          <a:effectLst/>
                          <a:latin typeface="Cambria Math" panose="02040503050406030204" pitchFamily="18" charset="0"/>
                          <a:cs typeface="Times New Roman" panose="02020603050405020304" pitchFamily="18" charset="0"/>
                        </a:rPr>
                        <m:t>𝑈𝑇𝑂</m:t>
                      </m:r>
                      <m:r>
                        <a:rPr lang="en-US" altLang="zh-CN" sz="1600" i="1" kern="100">
                          <a:solidFill>
                            <a:srgbClr val="000000"/>
                          </a:solidFill>
                          <a:effectLst/>
                          <a:latin typeface="Cambria Math" panose="02040503050406030204" pitchFamily="18" charset="0"/>
                          <a:cs typeface="Times New Roman" panose="02020603050405020304" pitchFamily="18" charset="0"/>
                        </a:rPr>
                        <m:t>=</m:t>
                      </m:r>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cs typeface="Times New Roman" panose="02020603050405020304" pitchFamily="18" charset="0"/>
                            </a:rPr>
                            <m:t>𝑡𝑠</m:t>
                          </m:r>
                          <m:r>
                            <a:rPr lang="en-US" altLang="zh-CN" sz="1600" i="1" kern="100">
                              <a:solidFill>
                                <a:srgbClr val="000000"/>
                              </a:solidFill>
                              <a:effectLst/>
                              <a:latin typeface="Cambria Math" panose="02040503050406030204" pitchFamily="18" charset="0"/>
                              <a:cs typeface="Times New Roman" panose="02020603050405020304" pitchFamily="18" charset="0"/>
                            </a:rPr>
                            <m:t>_</m:t>
                          </m:r>
                          <m:r>
                            <a:rPr lang="en-US" altLang="zh-CN" sz="1600" i="1" kern="100">
                              <a:solidFill>
                                <a:srgbClr val="000000"/>
                              </a:solidFill>
                              <a:effectLst/>
                              <a:latin typeface="Cambria Math" panose="02040503050406030204" pitchFamily="18" charset="0"/>
                              <a:cs typeface="Times New Roman" panose="02020603050405020304" pitchFamily="18" charset="0"/>
                            </a:rPr>
                            <m:t>𝑚𝑒𝑎𝑛</m:t>
                          </m:r>
                          <m:r>
                            <a:rPr lang="en-US" altLang="zh-CN" sz="1600" i="1" kern="100">
                              <a:solidFill>
                                <a:srgbClr val="000000"/>
                              </a:solidFill>
                              <a:effectLst/>
                              <a:latin typeface="Cambria Math" panose="02040503050406030204" pitchFamily="18" charset="0"/>
                              <a:cs typeface="Times New Roman" panose="02020603050405020304" pitchFamily="18" charset="0"/>
                            </a:rPr>
                            <m:t>(</m:t>
                          </m:r>
                          <m:r>
                            <a:rPr lang="en-US" altLang="zh-CN" sz="1600" i="1" kern="100">
                              <a:solidFill>
                                <a:srgbClr val="000000"/>
                              </a:solidFill>
                              <a:effectLst/>
                              <a:latin typeface="Cambria Math" panose="02040503050406030204" pitchFamily="18" charset="0"/>
                              <a:cs typeface="Times New Roman" panose="02020603050405020304" pitchFamily="18" charset="0"/>
                            </a:rPr>
                            <m:t>𝑡𝑢𝑟𝑛𝑜𝑣𝑒</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𝑟</m:t>
                              </m:r>
                            </m:e>
                            <m:sub>
                              <m:r>
                                <a:rPr lang="en-US" altLang="zh-CN" sz="1600" i="1" kern="100">
                                  <a:solidFill>
                                    <a:srgbClr val="000000"/>
                                  </a:solidFill>
                                  <a:effectLst/>
                                  <a:latin typeface="Cambria Math" panose="02040503050406030204" pitchFamily="18" charset="0"/>
                                  <a:cs typeface="Times New Roman" panose="02020603050405020304" pitchFamily="18" charset="0"/>
                                </a:rPr>
                                <m:t>𝑡</m:t>
                              </m:r>
                              <m:r>
                                <a:rPr lang="en-US" altLang="zh-CN" sz="1600" i="1" kern="100">
                                  <a:solidFill>
                                    <a:srgbClr val="000000"/>
                                  </a:solidFill>
                                  <a:effectLst/>
                                  <a:latin typeface="Cambria Math" panose="02040503050406030204" pitchFamily="18" charset="0"/>
                                  <a:cs typeface="Times New Roman" panose="02020603050405020304" pitchFamily="18" charset="0"/>
                                </a:rPr>
                                <m:t>+5</m:t>
                              </m:r>
                            </m:sub>
                          </m:sSub>
                          <m:r>
                            <a:rPr lang="en-US" altLang="zh-CN" sz="1600" i="1" kern="100">
                              <a:solidFill>
                                <a:srgbClr val="000000"/>
                              </a:solidFill>
                              <a:effectLst/>
                              <a:latin typeface="Cambria Math" panose="02040503050406030204" pitchFamily="18" charset="0"/>
                              <a:cs typeface="Times New Roman" panose="02020603050405020304" pitchFamily="18" charset="0"/>
                            </a:rPr>
                            <m:t>,5)</m:t>
                          </m:r>
                        </m:num>
                        <m:den>
                          <m:r>
                            <a:rPr lang="en-US" altLang="zh-CN" sz="1600" i="1" kern="100">
                              <a:solidFill>
                                <a:srgbClr val="000000"/>
                              </a:solidFill>
                              <a:effectLst/>
                              <a:latin typeface="Cambria Math" panose="02040503050406030204" pitchFamily="18" charset="0"/>
                              <a:cs typeface="Times New Roman" panose="02020603050405020304" pitchFamily="18" charset="0"/>
                            </a:rPr>
                            <m:t>𝑡𝑠</m:t>
                          </m:r>
                          <m:r>
                            <a:rPr lang="en-US" altLang="zh-CN" sz="1600" i="1" kern="100">
                              <a:solidFill>
                                <a:srgbClr val="000000"/>
                              </a:solidFill>
                              <a:effectLst/>
                              <a:latin typeface="Cambria Math" panose="02040503050406030204" pitchFamily="18" charset="0"/>
                              <a:cs typeface="Times New Roman" panose="02020603050405020304" pitchFamily="18" charset="0"/>
                            </a:rPr>
                            <m:t>_</m:t>
                          </m:r>
                          <m:r>
                            <a:rPr lang="en-US" altLang="zh-CN" sz="1600" i="1" kern="100">
                              <a:solidFill>
                                <a:srgbClr val="000000"/>
                              </a:solidFill>
                              <a:effectLst/>
                              <a:latin typeface="Cambria Math" panose="02040503050406030204" pitchFamily="18" charset="0"/>
                              <a:cs typeface="Times New Roman" panose="02020603050405020304" pitchFamily="18" charset="0"/>
                            </a:rPr>
                            <m:t>𝑚𝑒𝑎𝑛</m:t>
                          </m:r>
                          <m:r>
                            <a:rPr lang="en-US" altLang="zh-CN" sz="1600" i="1" kern="100">
                              <a:solidFill>
                                <a:srgbClr val="000000"/>
                              </a:solidFill>
                              <a:effectLst/>
                              <a:latin typeface="Cambria Math" panose="02040503050406030204" pitchFamily="18" charset="0"/>
                              <a:cs typeface="Times New Roman" panose="02020603050405020304" pitchFamily="18" charset="0"/>
                            </a:rPr>
                            <m:t>(</m:t>
                          </m:r>
                          <m:r>
                            <a:rPr lang="en-US" altLang="zh-CN" sz="1600" i="1" kern="100">
                              <a:solidFill>
                                <a:srgbClr val="000000"/>
                              </a:solidFill>
                              <a:effectLst/>
                              <a:latin typeface="Cambria Math" panose="02040503050406030204" pitchFamily="18" charset="0"/>
                              <a:cs typeface="Times New Roman" panose="02020603050405020304" pitchFamily="18" charset="0"/>
                            </a:rPr>
                            <m:t>𝑡𝑢𝑟𝑛𝑜𝑣𝑒</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cs typeface="Times New Roman" panose="02020603050405020304" pitchFamily="18" charset="0"/>
                                </a:rPr>
                                <m:t>𝑟</m:t>
                              </m:r>
                            </m:e>
                            <m:sub>
                              <m:r>
                                <a:rPr lang="en-US" altLang="zh-CN" sz="1600" i="1" kern="100">
                                  <a:solidFill>
                                    <a:srgbClr val="000000"/>
                                  </a:solidFill>
                                  <a:effectLst/>
                                  <a:latin typeface="Cambria Math" panose="02040503050406030204" pitchFamily="18" charset="0"/>
                                  <a:cs typeface="Times New Roman" panose="02020603050405020304" pitchFamily="18" charset="0"/>
                                </a:rPr>
                                <m:t>𝑡</m:t>
                              </m:r>
                            </m:sub>
                          </m:sSub>
                          <m:r>
                            <a:rPr lang="en-US" altLang="zh-CN" sz="1600" i="1" kern="100">
                              <a:solidFill>
                                <a:srgbClr val="000000"/>
                              </a:solidFill>
                              <a:effectLst/>
                              <a:latin typeface="Cambria Math" panose="02040503050406030204" pitchFamily="18" charset="0"/>
                              <a:cs typeface="Times New Roman" panose="02020603050405020304" pitchFamily="18" charset="0"/>
                            </a:rPr>
                            <m:t>,20)</m:t>
                          </m:r>
                        </m:den>
                      </m:f>
                    </m:oMath>
                  </m:oMathPara>
                </a14:m>
                <a:endParaRPr lang="zh-CN" altLang="zh-CN" sz="1600" kern="100">
                  <a:solidFill>
                    <a:srgbClr val="000000"/>
                  </a:solidFill>
                  <a:effectLst/>
                </a:endParaRPr>
              </a:p>
              <a:p>
                <a:r>
                  <a:rPr lang="zh-CN" altLang="zh-CN" sz="1700" kern="100">
                    <a:effectLst/>
                  </a:rPr>
                  <a:t>其中，</a:t>
                </a:r>
                <a14:m>
                  <m:oMath xmlns:m="http://schemas.openxmlformats.org/officeDocument/2006/math">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𝑡𝑠</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𝑚𝑒𝑎𝑛</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𝑡𝑢𝑟𝑛𝑜𝑣𝑒</m:t>
                    </m:r>
                    <m:sSub>
                      <m:sSubPr>
                        <m:ctrlPr>
                          <a:rPr lang="zh-CN" altLang="zh-CN" sz="1700" i="1">
                            <a:effectLst/>
                            <a:latin typeface="Cambria Math" panose="02040503050406030204" pitchFamily="18" charset="0"/>
                            <a:ea typeface="Cambria Math" panose="020405030504060302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700" i="1" kern="10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b="0" i="1" kern="100" smtClean="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700" kern="100">
                    <a:effectLst/>
                  </a:rPr>
                  <a:t> </a:t>
                </a:r>
                <a:r>
                  <a:rPr lang="zh-CN" altLang="zh-CN" sz="1700" kern="100">
                    <a:effectLst/>
                  </a:rPr>
                  <a:t>表示 </a:t>
                </a:r>
                <a14:m>
                  <m:oMath xmlns:m="http://schemas.openxmlformats.org/officeDocument/2006/math">
                    <m:r>
                      <a:rPr lang="en-US" altLang="zh-CN" sz="1700" i="1" kern="100">
                        <a:latin typeface="Cambria Math" panose="02040503050406030204" pitchFamily="18" charset="0"/>
                      </a:rPr>
                      <m:t>𝑖</m:t>
                    </m:r>
                  </m:oMath>
                </a14:m>
                <a:r>
                  <a:rPr lang="en-US" altLang="zh-CN" sz="1700" kern="100">
                    <a:effectLst/>
                  </a:rPr>
                  <a:t> </a:t>
                </a:r>
                <a:r>
                  <a:rPr lang="zh-CN" altLang="zh-CN" sz="1700" kern="100">
                    <a:effectLst/>
                  </a:rPr>
                  <a:t>日</a:t>
                </a:r>
                <a:r>
                  <a:rPr lang="zh-CN" altLang="en-US" sz="1700" kern="100">
                    <a:effectLst/>
                  </a:rPr>
                  <a:t>向前 </a:t>
                </a:r>
                <a14:m>
                  <m:oMath xmlns:m="http://schemas.openxmlformats.org/officeDocument/2006/math">
                    <m:r>
                      <a:rPr lang="en-US" altLang="zh-CN" sz="1700" i="1" kern="100">
                        <a:latin typeface="Cambria Math" panose="02040503050406030204" pitchFamily="18" charset="0"/>
                      </a:rPr>
                      <m:t>𝑁</m:t>
                    </m:r>
                  </m:oMath>
                </a14:m>
                <a:r>
                  <a:rPr lang="en-US" altLang="zh-CN" sz="1700" kern="100">
                    <a:effectLst/>
                  </a:rPr>
                  <a:t> </a:t>
                </a:r>
                <a:r>
                  <a:rPr lang="zh-CN" altLang="en-US" sz="1700" kern="100">
                    <a:effectLst/>
                  </a:rPr>
                  <a:t>个交易日</a:t>
                </a:r>
                <a:r>
                  <a:rPr lang="zh-CN" altLang="zh-CN" sz="1700" kern="100">
                    <a:effectLst/>
                  </a:rPr>
                  <a:t>的日均换手</a:t>
                </a:r>
                <a:r>
                  <a:rPr lang="zh-CN" altLang="en-US" sz="1700" kern="100">
                    <a:effectLst/>
                  </a:rPr>
                  <a:t>，</a:t>
                </a:r>
                <a14:m>
                  <m:oMath xmlns:m="http://schemas.openxmlformats.org/officeDocument/2006/math">
                    <m:r>
                      <a:rPr lang="en-US" altLang="zh-CN" sz="1700" i="1" kern="100">
                        <a:latin typeface="Cambria Math" panose="02040503050406030204" pitchFamily="18" charset="0"/>
                      </a:rPr>
                      <m:t>𝑡</m:t>
                    </m:r>
                  </m:oMath>
                </a14:m>
                <a:r>
                  <a:rPr lang="en-US" altLang="zh-CN" sz="1700" i="1" kern="100"/>
                  <a:t> </a:t>
                </a:r>
                <a:r>
                  <a:rPr lang="zh-CN" altLang="en-US" sz="1700" kern="100"/>
                  <a:t>代表盈余公告日</a:t>
                </a:r>
                <a:endParaRPr lang="en-US" altLang="zh-CN" sz="1700" kern="100"/>
              </a:p>
              <a:p>
                <a:endParaRPr lang="en-US" altLang="zh-CN" sz="1600" kern="100"/>
              </a:p>
              <a:p>
                <a:endParaRPr lang="en-US" altLang="zh-CN" sz="1600" kern="100"/>
              </a:p>
              <a:p>
                <a:endParaRPr lang="en-US" altLang="zh-CN" sz="1600" kern="100"/>
              </a:p>
              <a:p>
                <a:endParaRPr lang="en-US" altLang="zh-CN" sz="1600" kern="100"/>
              </a:p>
              <a:p>
                <a:endParaRPr lang="en-US" altLang="zh-CN" sz="1500" kern="100"/>
              </a:p>
              <a:p>
                <a:endParaRPr lang="en-US" altLang="zh-CN" sz="1500" kern="100"/>
              </a:p>
              <a:p>
                <a:endParaRPr lang="en-US" altLang="zh-CN" sz="1500" kern="100"/>
              </a:p>
              <a:p>
                <a:endParaRPr lang="en-US" altLang="zh-CN" sz="1500" kern="100"/>
              </a:p>
              <a:p>
                <a:r>
                  <a:rPr lang="zh-CN" altLang="en-US" sz="1700" kern="100"/>
                  <a:t>每期持取值最高的</a:t>
                </a:r>
                <a:r>
                  <a:rPr lang="en-US" altLang="zh-CN" sz="1700" kern="100"/>
                  <a:t>Top20</a:t>
                </a:r>
                <a:r>
                  <a:rPr lang="zh-CN" altLang="en-US" sz="1700" kern="100"/>
                  <a:t>只股票，持有到下期换仓时平均超额</a:t>
                </a:r>
                <a:r>
                  <a:rPr lang="en-US" altLang="zh-CN" sz="1700" kern="100"/>
                  <a:t>5.87%</a:t>
                </a:r>
                <a:r>
                  <a:rPr lang="zh-CN" altLang="en-US" sz="1700" kern="100"/>
                  <a:t>，并且股票数量越多，超额收益呈单调下降趋势</a:t>
                </a:r>
                <a:endParaRPr lang="en-US" altLang="zh-CN" sz="1700"/>
              </a:p>
            </p:txBody>
          </p:sp>
        </mc:Choice>
        <mc:Fallback xmlns="">
          <p:sp>
            <p:nvSpPr>
              <p:cNvPr id="3" name="内容占位符 2">
                <a:extLst>
                  <a:ext uri="{FF2B5EF4-FFF2-40B4-BE49-F238E27FC236}">
                    <a16:creationId xmlns:a16="http://schemas.microsoft.com/office/drawing/2014/main" id="{0749B5AB-9C0C-44EC-8F84-8FD957B73F36}"/>
                  </a:ext>
                </a:extLst>
              </p:cNvPr>
              <p:cNvSpPr>
                <a:spLocks noGrp="1" noRot="1" noChangeAspect="1" noMove="1" noResize="1" noEditPoints="1" noAdjustHandles="1" noChangeArrowheads="1" noChangeShapeType="1" noTextEdit="1"/>
              </p:cNvSpPr>
              <p:nvPr>
                <p:ph sz="quarter" idx="12"/>
              </p:nvPr>
            </p:nvSpPr>
            <p:spPr>
              <a:blipFill>
                <a:blip r:embed="rId2"/>
                <a:stretch>
                  <a:fillRect l="-220" r="-659"/>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4CD8A6E3-27AB-45B2-8D5D-1C7777F17F08}"/>
              </a:ext>
            </a:extLst>
          </p:cNvPr>
          <p:cNvGraphicFramePr>
            <a:graphicFrameLocks/>
          </p:cNvGraphicFramePr>
          <p:nvPr>
            <p:extLst>
              <p:ext uri="{D42A27DB-BD31-4B8C-83A1-F6EECF244321}">
                <p14:modId xmlns:p14="http://schemas.microsoft.com/office/powerpoint/2010/main" val="393416793"/>
              </p:ext>
            </p:extLst>
          </p:nvPr>
        </p:nvGraphicFramePr>
        <p:xfrm>
          <a:off x="3810000" y="3273074"/>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529266DD-A137-491B-A38D-9B7D3106A9A0}"/>
              </a:ext>
            </a:extLst>
          </p:cNvPr>
          <p:cNvSpPr txBox="1"/>
          <p:nvPr/>
        </p:nvSpPr>
        <p:spPr>
          <a:xfrm>
            <a:off x="3048000" y="3058225"/>
            <a:ext cx="6096000" cy="307777"/>
          </a:xfrm>
          <a:prstGeom prst="rect">
            <a:avLst/>
          </a:prstGeom>
          <a:noFill/>
        </p:spPr>
        <p:txBody>
          <a:bodyPr wrap="square">
            <a:spAutoFit/>
          </a:bodyPr>
          <a:lstStyle/>
          <a:p>
            <a:pPr algn="ctr"/>
            <a:r>
              <a:rPr lang="zh-CN" altLang="zh-CN" sz="1400" kern="100">
                <a:effectLst/>
                <a:latin typeface="Arial" panose="020B0604020202020204" pitchFamily="34" charset="0"/>
                <a:ea typeface="楷体_GB2312" panose="02010609060101010101" pitchFamily="49" charset="-122"/>
                <a:cs typeface="Arial" panose="020B0604020202020204" pitchFamily="34" charset="0"/>
              </a:rPr>
              <a:t>非预期换手因子在超预期事件股票池中</a:t>
            </a:r>
            <a:r>
              <a:rPr lang="en-US" altLang="zh-CN" sz="1400" kern="100">
                <a:effectLst/>
                <a:latin typeface="Arial" panose="020B0604020202020204" pitchFamily="34" charset="0"/>
                <a:ea typeface="楷体_GB2312" panose="02010609060101010101" pitchFamily="49" charset="-122"/>
                <a:cs typeface="Arial" panose="020B0604020202020204" pitchFamily="34" charset="0"/>
              </a:rPr>
              <a:t>TopN</a:t>
            </a:r>
            <a:r>
              <a:rPr lang="zh-CN" altLang="zh-CN" sz="1400" kern="100">
                <a:effectLst/>
                <a:latin typeface="Arial" panose="020B0604020202020204" pitchFamily="34" charset="0"/>
                <a:ea typeface="楷体_GB2312" panose="02010609060101010101" pitchFamily="49" charset="-122"/>
                <a:cs typeface="Arial" panose="020B0604020202020204" pitchFamily="34" charset="0"/>
              </a:rPr>
              <a:t>组合的平均超额收益</a:t>
            </a:r>
            <a:endParaRPr lang="zh-CN" altLang="en-US" sz="1400">
              <a:latin typeface="Arial" panose="020B0604020202020204" pitchFamily="34" charset="0"/>
              <a:ea typeface="楷体_GB2312"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14918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E935D0-88F8-4323-BF44-CC33800C821F}"/>
              </a:ext>
            </a:extLst>
          </p:cNvPr>
          <p:cNvSpPr>
            <a:spLocks noGrp="1"/>
          </p:cNvSpPr>
          <p:nvPr>
            <p:ph type="sldNum" sz="quarter" idx="11"/>
          </p:nvPr>
        </p:nvSpPr>
        <p:spPr/>
        <p:txBody>
          <a:bodyPr/>
          <a:lstStyle/>
          <a:p>
            <a:fld id="{ED2ECB72-E29F-4947-B62C-166D7EFBAFFD}" type="slidenum">
              <a:rPr lang="zh-CN" altLang="en-US" smtClean="0"/>
              <a:t>33</a:t>
            </a:fld>
            <a:endParaRPr lang="zh-CN" altLang="en-US"/>
          </a:p>
        </p:txBody>
      </p:sp>
      <p:sp>
        <p:nvSpPr>
          <p:cNvPr id="3" name="标题 2">
            <a:extLst>
              <a:ext uri="{FF2B5EF4-FFF2-40B4-BE49-F238E27FC236}">
                <a16:creationId xmlns:a16="http://schemas.microsoft.com/office/drawing/2014/main" id="{1645F9CF-B645-4CB8-95BD-F2436896B84B}"/>
              </a:ext>
            </a:extLst>
          </p:cNvPr>
          <p:cNvSpPr>
            <a:spLocks noGrp="1"/>
          </p:cNvSpPr>
          <p:nvPr>
            <p:ph type="title"/>
          </p:nvPr>
        </p:nvSpPr>
        <p:spPr/>
        <p:txBody>
          <a:bodyPr/>
          <a:lstStyle/>
          <a:p>
            <a:r>
              <a:rPr lang="zh-CN" altLang="en-US"/>
              <a:t>因子相关性</a:t>
            </a:r>
          </a:p>
        </p:txBody>
      </p:sp>
      <p:sp>
        <p:nvSpPr>
          <p:cNvPr id="4" name="内容占位符 3">
            <a:extLst>
              <a:ext uri="{FF2B5EF4-FFF2-40B4-BE49-F238E27FC236}">
                <a16:creationId xmlns:a16="http://schemas.microsoft.com/office/drawing/2014/main" id="{9E350EE0-59F8-4E29-A8D2-B9FE7642581E}"/>
              </a:ext>
            </a:extLst>
          </p:cNvPr>
          <p:cNvSpPr>
            <a:spLocks noGrp="1"/>
          </p:cNvSpPr>
          <p:nvPr>
            <p:ph sz="quarter" idx="12"/>
          </p:nvPr>
        </p:nvSpPr>
        <p:spPr/>
        <p:txBody>
          <a:bodyPr>
            <a:normAutofit lnSpcReduction="10000"/>
          </a:bodyPr>
          <a:lstStyle/>
          <a:p>
            <a:r>
              <a:rPr lang="zh-CN" altLang="en-US"/>
              <a:t>这里我们计算基本面与技术面因子的相关性</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大部分因子之间的相关性都比较低，只有标准化预期外盈利和盈利能力同比改善之间的相关系数均值达到</a:t>
            </a:r>
            <a:r>
              <a:rPr lang="en-US" altLang="zh-CN"/>
              <a:t>0.65</a:t>
            </a:r>
            <a:r>
              <a:rPr lang="zh-CN" altLang="en-US"/>
              <a:t>左右，其他因子间两两相关系数基本都低于</a:t>
            </a:r>
            <a:r>
              <a:rPr lang="en-US" altLang="zh-CN"/>
              <a:t>0.4</a:t>
            </a:r>
            <a:endParaRPr lang="zh-CN" altLang="en-US"/>
          </a:p>
        </p:txBody>
      </p:sp>
      <p:graphicFrame>
        <p:nvGraphicFramePr>
          <p:cNvPr id="6" name="表格 5">
            <a:extLst>
              <a:ext uri="{FF2B5EF4-FFF2-40B4-BE49-F238E27FC236}">
                <a16:creationId xmlns:a16="http://schemas.microsoft.com/office/drawing/2014/main" id="{5CBC6F11-DF20-4520-A2C5-F431E19497BE}"/>
              </a:ext>
            </a:extLst>
          </p:cNvPr>
          <p:cNvGraphicFramePr>
            <a:graphicFrameLocks noGrp="1"/>
          </p:cNvGraphicFramePr>
          <p:nvPr>
            <p:extLst>
              <p:ext uri="{D42A27DB-BD31-4B8C-83A1-F6EECF244321}">
                <p14:modId xmlns:p14="http://schemas.microsoft.com/office/powerpoint/2010/main" val="4158918699"/>
              </p:ext>
            </p:extLst>
          </p:nvPr>
        </p:nvGraphicFramePr>
        <p:xfrm>
          <a:off x="2693152" y="1682182"/>
          <a:ext cx="6818688" cy="3729848"/>
        </p:xfrm>
        <a:graphic>
          <a:graphicData uri="http://schemas.openxmlformats.org/drawingml/2006/table">
            <a:tbl>
              <a:tblPr/>
              <a:tblGrid>
                <a:gridCol w="828000">
                  <a:extLst>
                    <a:ext uri="{9D8B030D-6E8A-4147-A177-3AD203B41FA5}">
                      <a16:colId xmlns:a16="http://schemas.microsoft.com/office/drawing/2014/main" val="2086660516"/>
                    </a:ext>
                  </a:extLst>
                </a:gridCol>
                <a:gridCol w="728448">
                  <a:extLst>
                    <a:ext uri="{9D8B030D-6E8A-4147-A177-3AD203B41FA5}">
                      <a16:colId xmlns:a16="http://schemas.microsoft.com/office/drawing/2014/main" val="2105787397"/>
                    </a:ext>
                  </a:extLst>
                </a:gridCol>
                <a:gridCol w="828000">
                  <a:extLst>
                    <a:ext uri="{9D8B030D-6E8A-4147-A177-3AD203B41FA5}">
                      <a16:colId xmlns:a16="http://schemas.microsoft.com/office/drawing/2014/main" val="3079209651"/>
                    </a:ext>
                  </a:extLst>
                </a:gridCol>
                <a:gridCol w="728448">
                  <a:extLst>
                    <a:ext uri="{9D8B030D-6E8A-4147-A177-3AD203B41FA5}">
                      <a16:colId xmlns:a16="http://schemas.microsoft.com/office/drawing/2014/main" val="1945203276"/>
                    </a:ext>
                  </a:extLst>
                </a:gridCol>
                <a:gridCol w="728448">
                  <a:extLst>
                    <a:ext uri="{9D8B030D-6E8A-4147-A177-3AD203B41FA5}">
                      <a16:colId xmlns:a16="http://schemas.microsoft.com/office/drawing/2014/main" val="2645647364"/>
                    </a:ext>
                  </a:extLst>
                </a:gridCol>
                <a:gridCol w="728448">
                  <a:extLst>
                    <a:ext uri="{9D8B030D-6E8A-4147-A177-3AD203B41FA5}">
                      <a16:colId xmlns:a16="http://schemas.microsoft.com/office/drawing/2014/main" val="2711000772"/>
                    </a:ext>
                  </a:extLst>
                </a:gridCol>
                <a:gridCol w="728448">
                  <a:extLst>
                    <a:ext uri="{9D8B030D-6E8A-4147-A177-3AD203B41FA5}">
                      <a16:colId xmlns:a16="http://schemas.microsoft.com/office/drawing/2014/main" val="2427456624"/>
                    </a:ext>
                  </a:extLst>
                </a:gridCol>
                <a:gridCol w="728448">
                  <a:extLst>
                    <a:ext uri="{9D8B030D-6E8A-4147-A177-3AD203B41FA5}">
                      <a16:colId xmlns:a16="http://schemas.microsoft.com/office/drawing/2014/main" val="2277420202"/>
                    </a:ext>
                  </a:extLst>
                </a:gridCol>
                <a:gridCol w="792000">
                  <a:extLst>
                    <a:ext uri="{9D8B030D-6E8A-4147-A177-3AD203B41FA5}">
                      <a16:colId xmlns:a16="http://schemas.microsoft.com/office/drawing/2014/main" val="2771229669"/>
                    </a:ext>
                  </a:extLst>
                </a:gridCol>
              </a:tblGrid>
              <a:tr h="397651">
                <a:tc>
                  <a:txBody>
                    <a:bodyPr/>
                    <a:lstStyle/>
                    <a:p>
                      <a:pPr algn="ctr" fontAlgn="ctr"/>
                      <a:endPar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标准化预期外盈利</a:t>
                      </a:r>
                      <a:endParaRPr 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盈利能力同比改善</a:t>
                      </a:r>
                      <a:endParaRPr 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公告前后上下调比例差</a:t>
                      </a:r>
                    </a:p>
                  </a:txBody>
                  <a:tcPr marL="0" marR="0" marT="0" marB="0" anchor="ctr">
                    <a:lnL>
                      <a:noFill/>
                    </a:lnL>
                    <a:lnR>
                      <a:noFill/>
                    </a:lnR>
                    <a:lnT>
                      <a:noFill/>
                    </a:lnT>
                    <a:lnB>
                      <a:noFill/>
                    </a:lnB>
                  </a:tcPr>
                </a:tc>
                <a:tc>
                  <a:txBody>
                    <a:bodyPr/>
                    <a:lstStyle/>
                    <a:p>
                      <a:pPr algn="ctr" fontAlgn="ctr"/>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52</a:t>
                      </a: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周最高价</a:t>
                      </a: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公告次日开盘跳空超额</a:t>
                      </a: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公告后</a:t>
                      </a:r>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a:t>
                      </a: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日超额</a:t>
                      </a: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市值</a:t>
                      </a:r>
                    </a:p>
                  </a:txBody>
                  <a:tcPr marL="0" marR="0" marT="0" marB="0" anchor="ctr">
                    <a:lnL>
                      <a:noFill/>
                    </a:lnL>
                    <a:lnR>
                      <a:noFill/>
                    </a:lnR>
                    <a:lnT>
                      <a:noFill/>
                    </a:lnT>
                    <a:lnB>
                      <a:noFill/>
                    </a:lnB>
                  </a:tcPr>
                </a:tc>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非预期换手</a:t>
                      </a:r>
                    </a:p>
                  </a:txBody>
                  <a:tcPr marL="0" marR="0" marT="0" marB="0" anchor="ctr">
                    <a:lnL>
                      <a:noFill/>
                    </a:lnL>
                    <a:lnR>
                      <a:noFill/>
                    </a:lnR>
                    <a:lnT>
                      <a:noFill/>
                    </a:lnT>
                    <a:lnB>
                      <a:noFill/>
                    </a:lnB>
                  </a:tcPr>
                </a:tc>
                <a:extLst>
                  <a:ext uri="{0D108BD9-81ED-4DB2-BD59-A6C34878D82A}">
                    <a16:rowId xmlns:a16="http://schemas.microsoft.com/office/drawing/2014/main" val="1602606230"/>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标准化预期外盈利</a:t>
                      </a:r>
                      <a:endParaRPr 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0.65 </a:t>
                      </a:r>
                    </a:p>
                  </a:txBody>
                  <a:tcPr marL="0" marR="0" marT="0" marB="0" anchor="ctr">
                    <a:lnL>
                      <a:noFill/>
                    </a:lnL>
                    <a:lnR>
                      <a:noFill/>
                    </a:lnR>
                    <a:lnT>
                      <a:noFill/>
                    </a:lnT>
                    <a:lnB>
                      <a:noFill/>
                    </a:lnB>
                    <a:solidFill>
                      <a:srgbClr val="96AFDF"/>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0.26 </a:t>
                      </a:r>
                    </a:p>
                  </a:txBody>
                  <a:tcPr marL="0" marR="0" marT="0" marB="0" anchor="ctr">
                    <a:lnL>
                      <a:noFill/>
                    </a:lnL>
                    <a:lnR>
                      <a:noFill/>
                    </a:lnR>
                    <a:lnT>
                      <a:noFill/>
                    </a:lnT>
                    <a:lnB>
                      <a:noFill/>
                    </a:lnB>
                    <a:solidFill>
                      <a:srgbClr val="F2F4FC"/>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0.13 </a:t>
                      </a:r>
                    </a:p>
                  </a:txBody>
                  <a:tcPr marL="0" marR="0" marT="0" marB="0" anchor="ctr">
                    <a:lnL>
                      <a:noFill/>
                    </a:lnL>
                    <a:lnR>
                      <a:noFill/>
                    </a:lnR>
                    <a:lnT>
                      <a:noFill/>
                    </a:lnT>
                    <a:lnB>
                      <a:noFill/>
                    </a:lnB>
                    <a:solidFill>
                      <a:srgbClr val="F3F7FC"/>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0.25 </a:t>
                      </a:r>
                    </a:p>
                  </a:txBody>
                  <a:tcPr marL="0" marR="0" marT="0" marB="0" anchor="ctr">
                    <a:lnL>
                      <a:noFill/>
                    </a:lnL>
                    <a:lnR>
                      <a:noFill/>
                    </a:lnR>
                    <a:lnT>
                      <a:noFill/>
                    </a:lnT>
                    <a:lnB>
                      <a:noFill/>
                    </a:lnB>
                    <a:solidFill>
                      <a:srgbClr val="F2F5FC"/>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0.12 </a:t>
                      </a:r>
                    </a:p>
                  </a:txBody>
                  <a:tcPr marL="0" marR="0" marT="0" marB="0" anchor="ctr">
                    <a:lnL>
                      <a:noFill/>
                    </a:lnL>
                    <a:lnR>
                      <a:noFill/>
                    </a:lnR>
                    <a:lnT>
                      <a:noFill/>
                    </a:lnT>
                    <a:lnB>
                      <a:noFill/>
                    </a:lnB>
                    <a:solidFill>
                      <a:srgbClr val="F2F6FC"/>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-0.07 </a:t>
                      </a:r>
                    </a:p>
                  </a:txBody>
                  <a:tcPr marL="0" marR="0" marT="0" marB="0" anchor="ctr">
                    <a:lnL>
                      <a:noFill/>
                    </a:lnL>
                    <a:lnR>
                      <a:noFill/>
                    </a:lnR>
                    <a:lnT>
                      <a:noFill/>
                    </a:lnT>
                    <a:lnB>
                      <a:noFill/>
                    </a:lnB>
                    <a:solidFill>
                      <a:srgbClr val="DDEBF7"/>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0.10 </a:t>
                      </a:r>
                    </a:p>
                  </a:txBody>
                  <a:tcPr marL="0" marR="0" marT="0" marB="0" anchor="ctr">
                    <a:lnL>
                      <a:noFill/>
                    </a:lnL>
                    <a:lnR>
                      <a:noFill/>
                    </a:lnR>
                    <a:lnT>
                      <a:noFill/>
                    </a:lnT>
                    <a:lnB>
                      <a:noFill/>
                    </a:lnB>
                    <a:solidFill>
                      <a:srgbClr val="EFF5FB"/>
                    </a:solidFill>
                  </a:tcPr>
                </a:tc>
                <a:extLst>
                  <a:ext uri="{0D108BD9-81ED-4DB2-BD59-A6C34878D82A}">
                    <a16:rowId xmlns:a16="http://schemas.microsoft.com/office/drawing/2014/main" val="4086767535"/>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盈利能力同比改善</a:t>
                      </a:r>
                      <a:endPar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0.32 </a:t>
                      </a:r>
                    </a:p>
                  </a:txBody>
                  <a:tcPr marL="0" marR="0" marT="0" marB="0" anchor="ctr">
                    <a:lnL>
                      <a:noFill/>
                    </a:lnL>
                    <a:lnR>
                      <a:noFill/>
                    </a:lnR>
                    <a:lnT>
                      <a:noFill/>
                    </a:lnT>
                    <a:lnB>
                      <a:noFill/>
                    </a:lnB>
                    <a:solidFill>
                      <a:srgbClr val="E3E9F7"/>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0.15 </a:t>
                      </a:r>
                    </a:p>
                  </a:txBody>
                  <a:tcPr marL="0" marR="0" marT="0" marB="0" anchor="ctr">
                    <a:lnL>
                      <a:noFill/>
                    </a:lnL>
                    <a:lnR>
                      <a:noFill/>
                    </a:lnR>
                    <a:lnT>
                      <a:noFill/>
                    </a:lnT>
                    <a:lnB>
                      <a:noFill/>
                    </a:lnB>
                    <a:solidFill>
                      <a:srgbClr val="F5F8FD"/>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0.29 </a:t>
                      </a:r>
                    </a:p>
                  </a:txBody>
                  <a:tcPr marL="0" marR="0" marT="0" marB="0" anchor="ctr">
                    <a:lnL>
                      <a:noFill/>
                    </a:lnL>
                    <a:lnR>
                      <a:noFill/>
                    </a:lnR>
                    <a:lnT>
                      <a:noFill/>
                    </a:lnT>
                    <a:lnB>
                      <a:noFill/>
                    </a:lnB>
                    <a:solidFill>
                      <a:srgbClr val="EAEEFA"/>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0.12 </a:t>
                      </a:r>
                    </a:p>
                  </a:txBody>
                  <a:tcPr marL="0" marR="0" marT="0" marB="0" anchor="ctr">
                    <a:lnL>
                      <a:noFill/>
                    </a:lnL>
                    <a:lnR>
                      <a:noFill/>
                    </a:lnR>
                    <a:lnT>
                      <a:noFill/>
                    </a:lnT>
                    <a:lnB>
                      <a:noFill/>
                    </a:lnB>
                    <a:solidFill>
                      <a:srgbClr val="F1F6FC"/>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-0.02 </a:t>
                      </a:r>
                    </a:p>
                  </a:txBody>
                  <a:tcPr marL="0" marR="0" marT="0" marB="0" anchor="ctr">
                    <a:lnL>
                      <a:noFill/>
                    </a:lnL>
                    <a:lnR>
                      <a:noFill/>
                    </a:lnR>
                    <a:lnT>
                      <a:noFill/>
                    </a:lnT>
                    <a:lnB>
                      <a:noFill/>
                    </a:lnB>
                    <a:solidFill>
                      <a:srgbClr val="E2EEF8"/>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0.12 </a:t>
                      </a:r>
                    </a:p>
                  </a:txBody>
                  <a:tcPr marL="0" marR="0" marT="0" marB="0" anchor="ctr">
                    <a:lnL>
                      <a:noFill/>
                    </a:lnL>
                    <a:lnR>
                      <a:noFill/>
                    </a:lnR>
                    <a:lnT>
                      <a:noFill/>
                    </a:lnT>
                    <a:lnB>
                      <a:noFill/>
                    </a:lnB>
                    <a:solidFill>
                      <a:srgbClr val="F2F6FC"/>
                    </a:solidFill>
                  </a:tcPr>
                </a:tc>
                <a:extLst>
                  <a:ext uri="{0D108BD9-81ED-4DB2-BD59-A6C34878D82A}">
                    <a16:rowId xmlns:a16="http://schemas.microsoft.com/office/drawing/2014/main" val="316891445"/>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公告前后上下调比例差</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0.23 </a:t>
                      </a:r>
                    </a:p>
                  </a:txBody>
                  <a:tcPr marL="0" marR="0" marT="0" marB="0" anchor="ctr">
                    <a:lnL>
                      <a:noFill/>
                    </a:lnL>
                    <a:lnR>
                      <a:noFill/>
                    </a:lnR>
                    <a:lnT>
                      <a:noFill/>
                    </a:lnT>
                    <a:lnB>
                      <a:noFill/>
                    </a:lnB>
                    <a:solidFill>
                      <a:srgbClr val="F8F9FE"/>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0.31 </a:t>
                      </a:r>
                    </a:p>
                  </a:txBody>
                  <a:tcPr marL="0" marR="0" marT="0" marB="0" anchor="ctr">
                    <a:lnL>
                      <a:noFill/>
                    </a:lnL>
                    <a:lnR>
                      <a:noFill/>
                    </a:lnR>
                    <a:lnT>
                      <a:noFill/>
                    </a:lnT>
                    <a:lnB>
                      <a:noFill/>
                    </a:lnB>
                    <a:solidFill>
                      <a:srgbClr val="E5EBF8"/>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0.19 </a:t>
                      </a:r>
                    </a:p>
                  </a:txBody>
                  <a:tcPr marL="0" marR="0" marT="0" marB="0" anchor="ctr">
                    <a:lnL>
                      <a:noFill/>
                    </a:lnL>
                    <a:lnR>
                      <a:noFill/>
                    </a:lnR>
                    <a:lnT>
                      <a:noFill/>
                    </a:lnT>
                    <a:lnB>
                      <a:noFill/>
                    </a:lnB>
                    <a:solidFill>
                      <a:srgbClr val="FAFAFE"/>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0.05 </a:t>
                      </a:r>
                    </a:p>
                  </a:txBody>
                  <a:tcPr marL="0" marR="0" marT="0" marB="0" anchor="ctr">
                    <a:lnL>
                      <a:noFill/>
                    </a:lnL>
                    <a:lnR>
                      <a:noFill/>
                    </a:lnR>
                    <a:lnT>
                      <a:noFill/>
                    </a:lnT>
                    <a:lnB>
                      <a:noFill/>
                    </a:lnB>
                    <a:solidFill>
                      <a:srgbClr val="EAF2FA"/>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0.15 </a:t>
                      </a:r>
                    </a:p>
                  </a:txBody>
                  <a:tcPr marL="0" marR="0" marT="0" marB="0" anchor="ctr">
                    <a:lnL>
                      <a:noFill/>
                    </a:lnL>
                    <a:lnR>
                      <a:noFill/>
                    </a:lnR>
                    <a:lnT>
                      <a:noFill/>
                    </a:lnT>
                    <a:lnB>
                      <a:noFill/>
                    </a:lnB>
                    <a:solidFill>
                      <a:srgbClr val="F5F8FD"/>
                    </a:solidFill>
                  </a:tcPr>
                </a:tc>
                <a:extLst>
                  <a:ext uri="{0D108BD9-81ED-4DB2-BD59-A6C34878D82A}">
                    <a16:rowId xmlns:a16="http://schemas.microsoft.com/office/drawing/2014/main" val="3368564705"/>
                  </a:ext>
                </a:extLst>
              </a:tr>
              <a:tr h="397651">
                <a:tc>
                  <a:txBody>
                    <a:bodyPr/>
                    <a:lstStyle/>
                    <a:p>
                      <a:pPr algn="ctr" fontAlgn="ctr"/>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52</a:t>
                      </a: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周最高价</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0.15 </a:t>
                      </a:r>
                    </a:p>
                  </a:txBody>
                  <a:tcPr marL="0" marR="0" marT="0" marB="0" anchor="ctr">
                    <a:lnL>
                      <a:noFill/>
                    </a:lnL>
                    <a:lnR>
                      <a:noFill/>
                    </a:lnR>
                    <a:lnT>
                      <a:noFill/>
                    </a:lnT>
                    <a:lnB>
                      <a:noFill/>
                    </a:lnB>
                    <a:solidFill>
                      <a:srgbClr val="F4F8FD"/>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0.16 </a:t>
                      </a:r>
                    </a:p>
                  </a:txBody>
                  <a:tcPr marL="0" marR="0" marT="0" marB="0" anchor="ctr">
                    <a:lnL>
                      <a:noFill/>
                    </a:lnL>
                    <a:lnR>
                      <a:noFill/>
                    </a:lnR>
                    <a:lnT>
                      <a:noFill/>
                    </a:lnT>
                    <a:lnB>
                      <a:noFill/>
                    </a:lnB>
                    <a:solidFill>
                      <a:srgbClr val="F7F9FD"/>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0.09 </a:t>
                      </a:r>
                    </a:p>
                  </a:txBody>
                  <a:tcPr marL="0" marR="0" marT="0" marB="0" anchor="ctr">
                    <a:lnL>
                      <a:noFill/>
                    </a:lnL>
                    <a:lnR>
                      <a:noFill/>
                    </a:lnR>
                    <a:lnT>
                      <a:noFill/>
                    </a:lnT>
                    <a:lnB>
                      <a:noFill/>
                    </a:lnB>
                    <a:solidFill>
                      <a:srgbClr val="EEF4FB"/>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0.08 </a:t>
                      </a:r>
                    </a:p>
                  </a:txBody>
                  <a:tcPr marL="0" marR="0" marT="0" marB="0" anchor="ctr">
                    <a:lnL>
                      <a:noFill/>
                    </a:lnL>
                    <a:lnR>
                      <a:noFill/>
                    </a:lnR>
                    <a:lnT>
                      <a:noFill/>
                    </a:lnT>
                    <a:lnB>
                      <a:noFill/>
                    </a:lnB>
                    <a:solidFill>
                      <a:srgbClr val="EDF4FB"/>
                    </a:solidFill>
                  </a:tcPr>
                </a:tc>
                <a:extLst>
                  <a:ext uri="{0D108BD9-81ED-4DB2-BD59-A6C34878D82A}">
                    <a16:rowId xmlns:a16="http://schemas.microsoft.com/office/drawing/2014/main" val="4146226498"/>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公告次日开盘跳空超额</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0.45 </a:t>
                      </a:r>
                    </a:p>
                  </a:txBody>
                  <a:tcPr marL="0" marR="0" marT="0" marB="0" anchor="ctr">
                    <a:lnL>
                      <a:noFill/>
                    </a:lnL>
                    <a:lnR>
                      <a:noFill/>
                    </a:lnR>
                    <a:lnT>
                      <a:noFill/>
                    </a:lnT>
                    <a:lnB>
                      <a:noFill/>
                    </a:lnB>
                    <a:solidFill>
                      <a:srgbClr val="C5D3EE"/>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-0.03 </a:t>
                      </a:r>
                    </a:p>
                  </a:txBody>
                  <a:tcPr marL="0" marR="0" marT="0" marB="0" anchor="ctr">
                    <a:lnL>
                      <a:noFill/>
                    </a:lnL>
                    <a:lnR>
                      <a:noFill/>
                    </a:lnR>
                    <a:lnT>
                      <a:noFill/>
                    </a:lnT>
                    <a:lnB>
                      <a:noFill/>
                    </a:lnB>
                    <a:solidFill>
                      <a:srgbClr val="E1EDF8"/>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0.33 </a:t>
                      </a:r>
                    </a:p>
                  </a:txBody>
                  <a:tcPr marL="0" marR="0" marT="0" marB="0" anchor="ctr">
                    <a:lnL>
                      <a:noFill/>
                    </a:lnL>
                    <a:lnR>
                      <a:noFill/>
                    </a:lnR>
                    <a:lnT>
                      <a:noFill/>
                    </a:lnT>
                    <a:lnB>
                      <a:noFill/>
                    </a:lnB>
                    <a:solidFill>
                      <a:srgbClr val="E0E7F6"/>
                    </a:solidFill>
                  </a:tcPr>
                </a:tc>
                <a:extLst>
                  <a:ext uri="{0D108BD9-81ED-4DB2-BD59-A6C34878D82A}">
                    <a16:rowId xmlns:a16="http://schemas.microsoft.com/office/drawing/2014/main" val="731557525"/>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公告后</a:t>
                      </a:r>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a:t>
                      </a: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日超额</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-0.04 </a:t>
                      </a:r>
                    </a:p>
                  </a:txBody>
                  <a:tcPr marL="0" marR="0" marT="0" marB="0" anchor="ctr">
                    <a:lnL>
                      <a:noFill/>
                    </a:lnL>
                    <a:lnR>
                      <a:noFill/>
                    </a:lnR>
                    <a:lnT>
                      <a:noFill/>
                    </a:lnT>
                    <a:lnB>
                      <a:noFill/>
                    </a:lnB>
                    <a:solidFill>
                      <a:srgbClr val="E0EDF8"/>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0.48 </a:t>
                      </a:r>
                    </a:p>
                  </a:txBody>
                  <a:tcPr marL="0" marR="0" marT="0" marB="0" anchor="ctr">
                    <a:lnL>
                      <a:noFill/>
                    </a:lnL>
                    <a:lnR>
                      <a:noFill/>
                    </a:lnR>
                    <a:lnT>
                      <a:noFill/>
                    </a:lnT>
                    <a:lnB>
                      <a:noFill/>
                    </a:lnB>
                    <a:solidFill>
                      <a:srgbClr val="BDCDEB"/>
                    </a:solidFill>
                  </a:tcPr>
                </a:tc>
                <a:extLst>
                  <a:ext uri="{0D108BD9-81ED-4DB2-BD59-A6C34878D82A}">
                    <a16:rowId xmlns:a16="http://schemas.microsoft.com/office/drawing/2014/main" val="3203751841"/>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市值</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-0.07 </a:t>
                      </a:r>
                    </a:p>
                  </a:txBody>
                  <a:tcPr marL="0" marR="0" marT="0" marB="0" anchor="ctr">
                    <a:lnL>
                      <a:noFill/>
                    </a:lnL>
                    <a:lnR>
                      <a:noFill/>
                    </a:lnR>
                    <a:lnT>
                      <a:noFill/>
                    </a:lnT>
                    <a:lnB>
                      <a:noFill/>
                    </a:lnB>
                    <a:solidFill>
                      <a:srgbClr val="DDEBF7"/>
                    </a:solidFill>
                  </a:tcPr>
                </a:tc>
                <a:extLst>
                  <a:ext uri="{0D108BD9-81ED-4DB2-BD59-A6C34878D82A}">
                    <a16:rowId xmlns:a16="http://schemas.microsoft.com/office/drawing/2014/main" val="4175201492"/>
                  </a:ext>
                </a:extLst>
              </a:tr>
              <a:tr h="397651">
                <a:tc>
                  <a:txBody>
                    <a:bodyPr/>
                    <a:lstStyle/>
                    <a:p>
                      <a:pPr algn="ctr" fontAlgn="ctr"/>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非预期换手</a:t>
                      </a: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zh-CN" altLang="en-US"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altLang="zh-CN" sz="1100" b="0"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1.00 </a:t>
                      </a:r>
                    </a:p>
                  </a:txBody>
                  <a:tcPr marL="0" marR="0" marT="0" marB="0" anchor="ctr">
                    <a:lnL>
                      <a:noFill/>
                    </a:lnL>
                    <a:lnR>
                      <a:noFill/>
                    </a:lnR>
                    <a:lnT>
                      <a:noFill/>
                    </a:lnT>
                    <a:lnB>
                      <a:noFill/>
                    </a:lnB>
                    <a:solidFill>
                      <a:srgbClr val="4472C4"/>
                    </a:solidFill>
                  </a:tcPr>
                </a:tc>
                <a:extLst>
                  <a:ext uri="{0D108BD9-81ED-4DB2-BD59-A6C34878D82A}">
                    <a16:rowId xmlns:a16="http://schemas.microsoft.com/office/drawing/2014/main" val="2337688366"/>
                  </a:ext>
                </a:extLst>
              </a:tr>
            </a:tbl>
          </a:graphicData>
        </a:graphic>
      </p:graphicFrame>
      <p:sp>
        <p:nvSpPr>
          <p:cNvPr id="8" name="文本框 7">
            <a:extLst>
              <a:ext uri="{FF2B5EF4-FFF2-40B4-BE49-F238E27FC236}">
                <a16:creationId xmlns:a16="http://schemas.microsoft.com/office/drawing/2014/main" id="{BC66E68D-CD7A-4E2E-B9AC-8C2FFC95061F}"/>
              </a:ext>
            </a:extLst>
          </p:cNvPr>
          <p:cNvSpPr txBox="1"/>
          <p:nvPr/>
        </p:nvSpPr>
        <p:spPr>
          <a:xfrm>
            <a:off x="4077262" y="1386119"/>
            <a:ext cx="4037476" cy="307777"/>
          </a:xfrm>
          <a:prstGeom prst="rect">
            <a:avLst/>
          </a:prstGeom>
          <a:noFill/>
        </p:spPr>
        <p:txBody>
          <a:bodyPr wrap="square">
            <a:spAutoFit/>
          </a:bodyPr>
          <a:lstStyle/>
          <a:p>
            <a:pPr algn="ctr"/>
            <a:r>
              <a:rPr lang="zh-CN"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因子相关系数</a:t>
            </a:r>
            <a:endParaRPr lang="zh-CN" altLang="en-US" sz="1400">
              <a:latin typeface="楷体_GB2312" panose="02010609060101010101" pitchFamily="49" charset="-122"/>
              <a:ea typeface="楷体_GB2312" panose="02010609060101010101" pitchFamily="49" charset="-122"/>
            </a:endParaRPr>
          </a:p>
        </p:txBody>
      </p:sp>
    </p:spTree>
    <p:extLst>
      <p:ext uri="{BB962C8B-B14F-4D97-AF65-F5344CB8AC3E}">
        <p14:creationId xmlns:p14="http://schemas.microsoft.com/office/powerpoint/2010/main" val="302036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8C09FCB4-20B5-409E-9048-DBA34815D2CE}"/>
              </a:ext>
            </a:extLst>
          </p:cNvPr>
          <p:cNvSpPr>
            <a:spLocks noChangeArrowheads="1"/>
          </p:cNvSpPr>
          <p:nvPr/>
        </p:nvSpPr>
        <p:spPr bwMode="auto">
          <a:xfrm>
            <a:off x="6140693" y="2279554"/>
            <a:ext cx="5136903"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buFont typeface="Arial" pitchFamily="34" charset="0"/>
              <a:buNone/>
            </a:pPr>
            <a:r>
              <a:rPr lang="zh-CN" altLang="en-US">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超预期分析框架</a:t>
            </a:r>
            <a:endParaRPr lang="zh-CN" altLang="en-US" dirty="0">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4" name="TextBox 11">
            <a:extLst>
              <a:ext uri="{FF2B5EF4-FFF2-40B4-BE49-F238E27FC236}">
                <a16:creationId xmlns:a16="http://schemas.microsoft.com/office/drawing/2014/main" id="{9D70A20D-D1B4-468F-9CEA-B934540AA721}"/>
              </a:ext>
            </a:extLst>
          </p:cNvPr>
          <p:cNvSpPr>
            <a:spLocks noChangeArrowheads="1"/>
          </p:cNvSpPr>
          <p:nvPr/>
        </p:nvSpPr>
        <p:spPr bwMode="auto">
          <a:xfrm>
            <a:off x="6140693" y="3228740"/>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latin typeface="Arial" panose="020B0604020202020204" pitchFamily="34" charset="0"/>
                <a:ea typeface="楷体_GB2312" panose="02010609060101010101" pitchFamily="49" charset="-122"/>
                <a:cs typeface="Arial" panose="020B0604020202020204" pitchFamily="34" charset="0"/>
                <a:sym typeface="微软雅黑" pitchFamily="34" charset="-122"/>
              </a:rPr>
              <a:t>如何对超预期股票进行增强</a:t>
            </a:r>
            <a:endParaRPr lang="zh-CN" altLang="en-US" dirty="0">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5" name="TextBox 13">
            <a:extLst>
              <a:ext uri="{FF2B5EF4-FFF2-40B4-BE49-F238E27FC236}">
                <a16:creationId xmlns:a16="http://schemas.microsoft.com/office/drawing/2014/main" id="{25580695-7E39-4A83-8EBE-052656736B3E}"/>
              </a:ext>
            </a:extLst>
          </p:cNvPr>
          <p:cNvSpPr>
            <a:spLocks noChangeArrowheads="1"/>
          </p:cNvSpPr>
          <p:nvPr/>
        </p:nvSpPr>
        <p:spPr bwMode="auto">
          <a:xfrm>
            <a:off x="9762798" y="1234623"/>
            <a:ext cx="1514801" cy="707886"/>
          </a:xfrm>
          <a:prstGeom prst="rect">
            <a:avLst/>
          </a:prstGeom>
          <a:noFill/>
          <a:ln>
            <a:noFill/>
          </a:ln>
        </p:spPr>
        <p:txBody>
          <a:bodyPr wrap="square">
            <a:spAutoFit/>
          </a:bodyPr>
          <a:lstStyle>
            <a:lvl1pPr>
              <a:defRPr sz="2000">
                <a:solidFill>
                  <a:schemeClr val="tx1"/>
                </a:solidFill>
                <a:latin typeface="Arial" pitchFamily="34" charset="0"/>
                <a:ea typeface="宋体" pitchFamily="2" charset="-122"/>
              </a:defRPr>
            </a:lvl1pPr>
            <a:lvl2pPr marL="742950" indent="-285750">
              <a:defRPr sz="2000">
                <a:solidFill>
                  <a:schemeClr val="tx1"/>
                </a:solidFill>
                <a:latin typeface="Arial" pitchFamily="34" charset="0"/>
                <a:ea typeface="宋体" pitchFamily="2" charset="-122"/>
              </a:defRPr>
            </a:lvl2pPr>
            <a:lvl3pPr marL="1143000" indent="-228600">
              <a:defRPr sz="2000">
                <a:solidFill>
                  <a:schemeClr val="tx1"/>
                </a:solidFill>
                <a:latin typeface="Arial" pitchFamily="34" charset="0"/>
                <a:ea typeface="宋体" pitchFamily="2" charset="-122"/>
              </a:defRPr>
            </a:lvl3pPr>
            <a:lvl4pPr marL="1600200" indent="-228600">
              <a:defRPr sz="2000">
                <a:solidFill>
                  <a:schemeClr val="tx1"/>
                </a:solidFill>
                <a:latin typeface="Arial" pitchFamily="34" charset="0"/>
                <a:ea typeface="宋体" pitchFamily="2" charset="-122"/>
              </a:defRPr>
            </a:lvl4pPr>
            <a:lvl5pPr marL="2057400" indent="-228600">
              <a:defRPr sz="2000">
                <a:solidFill>
                  <a:schemeClr val="tx1"/>
                </a:solidFill>
                <a:latin typeface="Arial" pitchFamily="34" charset="0"/>
                <a:ea typeface="宋体" pitchFamily="2" charset="-122"/>
              </a:defRPr>
            </a:lvl5pPr>
            <a:lvl6pPr marL="25146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1036320" eaLnBrk="0" fontAlgn="base" hangingPunct="0">
              <a:spcBef>
                <a:spcPct val="0"/>
              </a:spcBef>
              <a:spcAft>
                <a:spcPct val="0"/>
              </a:spcAft>
              <a:defRPr sz="2000">
                <a:solidFill>
                  <a:schemeClr val="tx1"/>
                </a:solidFill>
                <a:latin typeface="Arial" pitchFamily="34" charset="0"/>
                <a:ea typeface="宋体" pitchFamily="2" charset="-122"/>
              </a:defRPr>
            </a:lvl9pPr>
          </a:lstStyle>
          <a:p>
            <a:pPr algn="r" defTabSz="1036320">
              <a:buFont typeface="Arial" panose="020B0604020202020204" pitchFamily="34" charset="0"/>
              <a:buNone/>
              <a:defRPr/>
            </a:pPr>
            <a:r>
              <a:rPr lang="zh-CN" altLang="en-US" sz="4000" b="1" dirty="0">
                <a:solidFill>
                  <a:srgbClr val="000000"/>
                </a:solidFill>
                <a:ea typeface="楷体_GB2312" panose="02010609060101010101" pitchFamily="49" charset="-122"/>
                <a:cs typeface="Arial" panose="020B0604020202020204" pitchFamily="34" charset="0"/>
                <a:sym typeface="微软雅黑" pitchFamily="34" charset="-122"/>
              </a:rPr>
              <a:t>目录</a:t>
            </a:r>
            <a:endParaRPr lang="zh-CN" altLang="en-US" sz="4000" dirty="0">
              <a:solidFill>
                <a:srgbClr val="000000"/>
              </a:solidFill>
              <a:ea typeface="楷体_GB2312" panose="02010609060101010101" pitchFamily="49" charset="-122"/>
              <a:cs typeface="Arial" panose="020B0604020202020204" pitchFamily="34" charset="0"/>
            </a:endParaRPr>
          </a:p>
        </p:txBody>
      </p:sp>
      <p:sp>
        <p:nvSpPr>
          <p:cNvPr id="6" name="直接连接符 13">
            <a:extLst>
              <a:ext uri="{FF2B5EF4-FFF2-40B4-BE49-F238E27FC236}">
                <a16:creationId xmlns:a16="http://schemas.microsoft.com/office/drawing/2014/main" id="{A5260193-9557-4556-9BFC-AA323798EC7B}"/>
              </a:ext>
            </a:extLst>
          </p:cNvPr>
          <p:cNvSpPr>
            <a:spLocks noChangeShapeType="1"/>
          </p:cNvSpPr>
          <p:nvPr/>
        </p:nvSpPr>
        <p:spPr bwMode="auto">
          <a:xfrm>
            <a:off x="914401" y="3079164"/>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7" name="直接连接符 14">
            <a:extLst>
              <a:ext uri="{FF2B5EF4-FFF2-40B4-BE49-F238E27FC236}">
                <a16:creationId xmlns:a16="http://schemas.microsoft.com/office/drawing/2014/main" id="{17941F37-9E77-4E43-8B7E-01E98267D236}"/>
              </a:ext>
            </a:extLst>
          </p:cNvPr>
          <p:cNvSpPr>
            <a:spLocks noChangeShapeType="1"/>
          </p:cNvSpPr>
          <p:nvPr/>
        </p:nvSpPr>
        <p:spPr bwMode="auto">
          <a:xfrm>
            <a:off x="914401" y="4024863"/>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9" name="TextBox 17">
            <a:extLst>
              <a:ext uri="{FF2B5EF4-FFF2-40B4-BE49-F238E27FC236}">
                <a16:creationId xmlns:a16="http://schemas.microsoft.com/office/drawing/2014/main" id="{15CBEB94-91B6-401F-AD97-43382E66ADFE}"/>
              </a:ext>
            </a:extLst>
          </p:cNvPr>
          <p:cNvSpPr>
            <a:spLocks noChangeArrowheads="1"/>
          </p:cNvSpPr>
          <p:nvPr/>
        </p:nvSpPr>
        <p:spPr bwMode="auto">
          <a:xfrm>
            <a:off x="914402" y="2279554"/>
            <a:ext cx="1622165" cy="7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1</a:t>
            </a:r>
          </a:p>
        </p:txBody>
      </p:sp>
      <p:sp>
        <p:nvSpPr>
          <p:cNvPr id="11" name="TextBox 22">
            <a:extLst>
              <a:ext uri="{FF2B5EF4-FFF2-40B4-BE49-F238E27FC236}">
                <a16:creationId xmlns:a16="http://schemas.microsoft.com/office/drawing/2014/main" id="{F92A380E-0012-43C7-8003-F6C61F9FD9DA}"/>
              </a:ext>
            </a:extLst>
          </p:cNvPr>
          <p:cNvSpPr>
            <a:spLocks noChangeArrowheads="1"/>
          </p:cNvSpPr>
          <p:nvPr/>
        </p:nvSpPr>
        <p:spPr bwMode="auto">
          <a:xfrm>
            <a:off x="916387" y="3225976"/>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a:t>
            </a:r>
            <a:r>
              <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2</a:t>
            </a:r>
          </a:p>
        </p:txBody>
      </p:sp>
      <p:cxnSp>
        <p:nvCxnSpPr>
          <p:cNvPr id="12" name="直接连接符 11">
            <a:extLst>
              <a:ext uri="{FF2B5EF4-FFF2-40B4-BE49-F238E27FC236}">
                <a16:creationId xmlns:a16="http://schemas.microsoft.com/office/drawing/2014/main" id="{26E07BF7-3561-4EE6-A03A-156E411D9D78}"/>
              </a:ext>
            </a:extLst>
          </p:cNvPr>
          <p:cNvCxnSpPr>
            <a:cxnSpLocks/>
          </p:cNvCxnSpPr>
          <p:nvPr/>
        </p:nvCxnSpPr>
        <p:spPr>
          <a:xfrm>
            <a:off x="916387" y="2111031"/>
            <a:ext cx="103612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1">
            <a:extLst>
              <a:ext uri="{FF2B5EF4-FFF2-40B4-BE49-F238E27FC236}">
                <a16:creationId xmlns:a16="http://schemas.microsoft.com/office/drawing/2014/main" id="{421B8B82-55FA-4C1B-B98B-B9D632898CED}"/>
              </a:ext>
            </a:extLst>
          </p:cNvPr>
          <p:cNvSpPr>
            <a:spLocks noChangeArrowheads="1"/>
          </p:cNvSpPr>
          <p:nvPr/>
        </p:nvSpPr>
        <p:spPr bwMode="auto">
          <a:xfrm>
            <a:off x="6138707" y="4178879"/>
            <a:ext cx="5136903" cy="7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altLang="en-US">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超预期精选组合</a:t>
            </a:r>
            <a:endParaRPr lang="zh-CN" altLang="en-US" dirty="0">
              <a:solidFill>
                <a:srgbClr val="C00000"/>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18" name="直接连接符 14">
            <a:extLst>
              <a:ext uri="{FF2B5EF4-FFF2-40B4-BE49-F238E27FC236}">
                <a16:creationId xmlns:a16="http://schemas.microsoft.com/office/drawing/2014/main" id="{B33B0780-C06A-45BE-AA79-8A97D9E09C3B}"/>
              </a:ext>
            </a:extLst>
          </p:cNvPr>
          <p:cNvSpPr>
            <a:spLocks noChangeShapeType="1"/>
          </p:cNvSpPr>
          <p:nvPr/>
        </p:nvSpPr>
        <p:spPr bwMode="auto">
          <a:xfrm>
            <a:off x="912415" y="4975002"/>
            <a:ext cx="10363195" cy="0"/>
          </a:xfrm>
          <a:prstGeom prst="line">
            <a:avLst/>
          </a:prstGeom>
          <a:noFill/>
          <a:ln w="12700">
            <a:solidFill>
              <a:srgbClr val="4D4D4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楷体_GB2312" panose="02010609060101010101" pitchFamily="49" charset="-122"/>
              <a:cs typeface="Arial" panose="020B0604020202020204" pitchFamily="34" charset="0"/>
            </a:endParaRPr>
          </a:p>
        </p:txBody>
      </p:sp>
      <p:sp>
        <p:nvSpPr>
          <p:cNvPr id="20" name="TextBox 22">
            <a:extLst>
              <a:ext uri="{FF2B5EF4-FFF2-40B4-BE49-F238E27FC236}">
                <a16:creationId xmlns:a16="http://schemas.microsoft.com/office/drawing/2014/main" id="{D047B0C8-EFDC-44B7-BE5E-DB1D2F4E54F6}"/>
              </a:ext>
            </a:extLst>
          </p:cNvPr>
          <p:cNvSpPr>
            <a:spLocks noChangeArrowheads="1"/>
          </p:cNvSpPr>
          <p:nvPr/>
        </p:nvSpPr>
        <p:spPr bwMode="auto">
          <a:xfrm>
            <a:off x="914401" y="4176115"/>
            <a:ext cx="1620181" cy="79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buFont typeface="Arial" pitchFamily="34" charset="0"/>
              <a:buNone/>
            </a:pPr>
            <a:r>
              <a:rPr lang="en-US" altLang="zh-CN">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rPr>
              <a:t>Part 3</a:t>
            </a:r>
            <a:endParaRPr lang="zh-CN" altLang="en-US" dirty="0">
              <a:solidFill>
                <a:srgbClr val="054477"/>
              </a:solidFill>
              <a:latin typeface="Arial" panose="020B0604020202020204" pitchFamily="34" charset="0"/>
              <a:ea typeface="楷体_GB2312" panose="02010609060101010101" pitchFamily="49" charset="-122"/>
              <a:cs typeface="Arial" panose="020B0604020202020204" pitchFamily="34" charset="0"/>
              <a:sym typeface="微软雅黑" pitchFamily="34" charset="-122"/>
            </a:endParaRPr>
          </a:p>
        </p:txBody>
      </p:sp>
      <p:sp>
        <p:nvSpPr>
          <p:cNvPr id="3" name="灯片编号占位符 2">
            <a:extLst>
              <a:ext uri="{FF2B5EF4-FFF2-40B4-BE49-F238E27FC236}">
                <a16:creationId xmlns:a16="http://schemas.microsoft.com/office/drawing/2014/main" id="{8CAE6A43-4C50-4210-891B-EDD6263A068C}"/>
              </a:ext>
            </a:extLst>
          </p:cNvPr>
          <p:cNvSpPr>
            <a:spLocks noGrp="1"/>
          </p:cNvSpPr>
          <p:nvPr>
            <p:ph type="sldNum" sz="quarter" idx="4"/>
          </p:nvPr>
        </p:nvSpPr>
        <p:spPr/>
        <p:txBody>
          <a:bodyPr/>
          <a:lstStyle/>
          <a:p>
            <a:fld id="{ED2ECB72-E29F-4947-B62C-166D7EFBAFFD}" type="slidenum">
              <a:rPr lang="zh-CN" altLang="en-US" smtClean="0"/>
              <a:t>34</a:t>
            </a:fld>
            <a:endParaRPr lang="zh-CN" altLang="en-US"/>
          </a:p>
        </p:txBody>
      </p:sp>
    </p:spTree>
    <p:extLst>
      <p:ext uri="{BB962C8B-B14F-4D97-AF65-F5344CB8AC3E}">
        <p14:creationId xmlns:p14="http://schemas.microsoft.com/office/powerpoint/2010/main" val="2460199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39F9208-2B85-4A84-9FE8-AC49D54059AE}"/>
              </a:ext>
            </a:extLst>
          </p:cNvPr>
          <p:cNvSpPr>
            <a:spLocks noGrp="1"/>
          </p:cNvSpPr>
          <p:nvPr>
            <p:ph type="sldNum" sz="quarter" idx="11"/>
          </p:nvPr>
        </p:nvSpPr>
        <p:spPr/>
        <p:txBody>
          <a:bodyPr/>
          <a:lstStyle/>
          <a:p>
            <a:fld id="{ED2ECB72-E29F-4947-B62C-166D7EFBAFFD}" type="slidenum">
              <a:rPr lang="zh-CN" altLang="en-US" smtClean="0"/>
              <a:t>35</a:t>
            </a:fld>
            <a:endParaRPr lang="zh-CN" altLang="en-US"/>
          </a:p>
        </p:txBody>
      </p:sp>
      <p:sp>
        <p:nvSpPr>
          <p:cNvPr id="4" name="标题 3">
            <a:extLst>
              <a:ext uri="{FF2B5EF4-FFF2-40B4-BE49-F238E27FC236}">
                <a16:creationId xmlns:a16="http://schemas.microsoft.com/office/drawing/2014/main" id="{4BB01098-C597-4D61-899E-A3B091D49694}"/>
              </a:ext>
            </a:extLst>
          </p:cNvPr>
          <p:cNvSpPr>
            <a:spLocks noGrp="1"/>
          </p:cNvSpPr>
          <p:nvPr>
            <p:ph type="title"/>
          </p:nvPr>
        </p:nvSpPr>
        <p:spPr/>
        <p:txBody>
          <a:bodyPr/>
          <a:lstStyle/>
          <a:p>
            <a:r>
              <a:rPr lang="zh-CN" altLang="en-US"/>
              <a:t>组合构建流程</a:t>
            </a:r>
          </a:p>
        </p:txBody>
      </p:sp>
      <p:sp>
        <p:nvSpPr>
          <p:cNvPr id="5" name="内容占位符 4">
            <a:extLst>
              <a:ext uri="{FF2B5EF4-FFF2-40B4-BE49-F238E27FC236}">
                <a16:creationId xmlns:a16="http://schemas.microsoft.com/office/drawing/2014/main" id="{BBBE94CE-FBCF-4C9B-A1C7-575DA870454A}"/>
              </a:ext>
            </a:extLst>
          </p:cNvPr>
          <p:cNvSpPr>
            <a:spLocks noGrp="1"/>
          </p:cNvSpPr>
          <p:nvPr>
            <p:ph sz="quarter" idx="12"/>
          </p:nvPr>
        </p:nvSpPr>
        <p:spPr/>
        <p:txBody>
          <a:bodyPr>
            <a:noAutofit/>
          </a:bodyPr>
          <a:lstStyle/>
          <a:p>
            <a:pPr marL="285750" indent="-285750">
              <a:lnSpc>
                <a:spcPct val="150000"/>
              </a:lnSpc>
              <a:buFont typeface="Wingdings" panose="05000000000000000000" pitchFamily="2" charset="2"/>
              <a:buChar char="Ø"/>
            </a:pPr>
            <a:r>
              <a:rPr lang="zh-CN" altLang="en-US" sz="1600">
                <a:latin typeface="Arial" panose="020B0604020202020204" pitchFamily="34" charset="0"/>
                <a:ea typeface="楷体_GB2312" panose="02010609060101010101" pitchFamily="49" charset="-122"/>
                <a:cs typeface="Arial" panose="020B0604020202020204" pitchFamily="34" charset="0"/>
              </a:rPr>
              <a:t>股票池：基于盈余公告前后分析师全部调升、文本标题超预期事件构建的超预期事件股票池，剔除其中上市</a:t>
            </a:r>
            <a:r>
              <a:rPr lang="en-US" altLang="zh-CN" sz="1600">
                <a:latin typeface="Arial" panose="020B0604020202020204" pitchFamily="34" charset="0"/>
                <a:ea typeface="楷体_GB2312" panose="02010609060101010101" pitchFamily="49" charset="-122"/>
                <a:cs typeface="Arial" panose="020B0604020202020204" pitchFamily="34" charset="0"/>
              </a:rPr>
              <a:t>120</a:t>
            </a:r>
            <a:r>
              <a:rPr lang="zh-CN" altLang="en-US" sz="1600">
                <a:latin typeface="Arial" panose="020B0604020202020204" pitchFamily="34" charset="0"/>
                <a:ea typeface="楷体_GB2312" panose="02010609060101010101" pitchFamily="49" charset="-122"/>
                <a:cs typeface="Arial" panose="020B0604020202020204" pitchFamily="34" charset="0"/>
              </a:rPr>
              <a:t>个交易日内的新股、</a:t>
            </a:r>
            <a:r>
              <a:rPr lang="en-US" altLang="zh-CN" sz="1600">
                <a:latin typeface="Arial" panose="020B0604020202020204" pitchFamily="34" charset="0"/>
                <a:ea typeface="楷体_GB2312" panose="02010609060101010101" pitchFamily="49" charset="-122"/>
                <a:cs typeface="Arial" panose="020B0604020202020204" pitchFamily="34" charset="0"/>
              </a:rPr>
              <a:t>ST</a:t>
            </a:r>
            <a:r>
              <a:rPr lang="zh-CN" altLang="en-US" sz="1600">
                <a:latin typeface="Arial" panose="020B0604020202020204" pitchFamily="34" charset="0"/>
                <a:ea typeface="楷体_GB2312" panose="02010609060101010101" pitchFamily="49" charset="-122"/>
                <a:cs typeface="Arial" panose="020B0604020202020204" pitchFamily="34" charset="0"/>
              </a:rPr>
              <a:t>、调仓日停牌或涨跌停的股票；</a:t>
            </a:r>
          </a:p>
          <a:p>
            <a:pPr marL="285750" indent="-285750">
              <a:lnSpc>
                <a:spcPct val="150000"/>
              </a:lnSpc>
              <a:buFont typeface="Wingdings" panose="05000000000000000000" pitchFamily="2" charset="2"/>
              <a:buChar char="Ø"/>
            </a:pPr>
            <a:r>
              <a:rPr lang="zh-CN" altLang="en-US" sz="1600">
                <a:latin typeface="Arial" panose="020B0604020202020204" pitchFamily="34" charset="0"/>
                <a:ea typeface="楷体_GB2312" panose="02010609060101010101" pitchFamily="49" charset="-122"/>
                <a:cs typeface="Arial" panose="020B0604020202020204" pitchFamily="34" charset="0"/>
              </a:rPr>
              <a:t>调仓频率：每年</a:t>
            </a:r>
            <a:r>
              <a:rPr lang="en-US" altLang="zh-CN" sz="1600">
                <a:latin typeface="Arial" panose="020B0604020202020204" pitchFamily="34" charset="0"/>
                <a:ea typeface="楷体_GB2312" panose="02010609060101010101" pitchFamily="49" charset="-122"/>
                <a:cs typeface="Arial" panose="020B0604020202020204" pitchFamily="34" charset="0"/>
              </a:rPr>
              <a:t>1</a:t>
            </a:r>
            <a:r>
              <a:rPr lang="zh-CN" altLang="en-US" sz="1600">
                <a:latin typeface="Arial" panose="020B0604020202020204" pitchFamily="34" charset="0"/>
                <a:ea typeface="楷体_GB2312" panose="02010609060101010101" pitchFamily="49" charset="-122"/>
                <a:cs typeface="Arial" panose="020B0604020202020204" pitchFamily="34" charset="0"/>
              </a:rPr>
              <a:t>、</a:t>
            </a:r>
            <a:r>
              <a:rPr lang="en-US" altLang="zh-CN" sz="1600">
                <a:latin typeface="Arial" panose="020B0604020202020204" pitchFamily="34" charset="0"/>
                <a:ea typeface="楷体_GB2312" panose="02010609060101010101" pitchFamily="49" charset="-122"/>
                <a:cs typeface="Arial" panose="020B0604020202020204" pitchFamily="34" charset="0"/>
              </a:rPr>
              <a:t>4</a:t>
            </a:r>
            <a:r>
              <a:rPr lang="zh-CN" altLang="en-US" sz="1600">
                <a:latin typeface="Arial" panose="020B0604020202020204" pitchFamily="34" charset="0"/>
                <a:ea typeface="楷体_GB2312" panose="02010609060101010101" pitchFamily="49" charset="-122"/>
                <a:cs typeface="Arial" panose="020B0604020202020204" pitchFamily="34" charset="0"/>
              </a:rPr>
              <a:t>、</a:t>
            </a:r>
            <a:r>
              <a:rPr lang="en-US" altLang="zh-CN" sz="1600">
                <a:latin typeface="Arial" panose="020B0604020202020204" pitchFamily="34" charset="0"/>
                <a:ea typeface="楷体_GB2312" panose="02010609060101010101" pitchFamily="49" charset="-122"/>
                <a:cs typeface="Arial" panose="020B0604020202020204" pitchFamily="34" charset="0"/>
              </a:rPr>
              <a:t>7</a:t>
            </a:r>
            <a:r>
              <a:rPr lang="zh-CN" altLang="en-US" sz="1600">
                <a:latin typeface="Arial" panose="020B0604020202020204" pitchFamily="34" charset="0"/>
                <a:ea typeface="楷体_GB2312" panose="02010609060101010101" pitchFamily="49" charset="-122"/>
                <a:cs typeface="Arial" panose="020B0604020202020204" pitchFamily="34" charset="0"/>
              </a:rPr>
              <a:t>、</a:t>
            </a:r>
            <a:r>
              <a:rPr lang="en-US" altLang="zh-CN" sz="1600">
                <a:latin typeface="Arial" panose="020B0604020202020204" pitchFamily="34" charset="0"/>
                <a:ea typeface="楷体_GB2312" panose="02010609060101010101" pitchFamily="49" charset="-122"/>
                <a:cs typeface="Arial" panose="020B0604020202020204" pitchFamily="34" charset="0"/>
              </a:rPr>
              <a:t>8</a:t>
            </a:r>
            <a:r>
              <a:rPr lang="zh-CN" altLang="en-US" sz="1600">
                <a:latin typeface="Arial" panose="020B0604020202020204" pitchFamily="34" charset="0"/>
                <a:ea typeface="楷体_GB2312" panose="02010609060101010101" pitchFamily="49" charset="-122"/>
                <a:cs typeface="Arial" panose="020B0604020202020204" pitchFamily="34" charset="0"/>
              </a:rPr>
              <a:t>、</a:t>
            </a:r>
            <a:r>
              <a:rPr lang="en-US" altLang="zh-CN" sz="1600">
                <a:latin typeface="Arial" panose="020B0604020202020204" pitchFamily="34" charset="0"/>
                <a:ea typeface="楷体_GB2312" panose="02010609060101010101" pitchFamily="49" charset="-122"/>
                <a:cs typeface="Arial" panose="020B0604020202020204" pitchFamily="34" charset="0"/>
              </a:rPr>
              <a:t>10</a:t>
            </a:r>
            <a:r>
              <a:rPr lang="zh-CN" altLang="en-US" sz="1600">
                <a:latin typeface="Arial" panose="020B0604020202020204" pitchFamily="34" charset="0"/>
                <a:ea typeface="楷体_GB2312" panose="02010609060101010101" pitchFamily="49" charset="-122"/>
                <a:cs typeface="Arial" panose="020B0604020202020204" pitchFamily="34" charset="0"/>
              </a:rPr>
              <a:t>月末；</a:t>
            </a:r>
          </a:p>
          <a:p>
            <a:pPr marL="285750" indent="-285750">
              <a:lnSpc>
                <a:spcPct val="150000"/>
              </a:lnSpc>
              <a:buFont typeface="Wingdings" panose="05000000000000000000" pitchFamily="2" charset="2"/>
              <a:buChar char="Ø"/>
            </a:pPr>
            <a:r>
              <a:rPr lang="zh-CN" altLang="en-US" sz="1600">
                <a:latin typeface="Arial" panose="020B0604020202020204" pitchFamily="34" charset="0"/>
                <a:ea typeface="楷体_GB2312" panose="02010609060101010101" pitchFamily="49" charset="-122"/>
                <a:cs typeface="Arial" panose="020B0604020202020204" pitchFamily="34" charset="0"/>
              </a:rPr>
              <a:t>选股步骤：</a:t>
            </a:r>
          </a:p>
          <a:p>
            <a:pPr marL="804215" lvl="1" indent="-285750">
              <a:lnSpc>
                <a:spcPct val="150000"/>
              </a:lnSpc>
              <a:buFont typeface="Wingdings" panose="05000000000000000000" pitchFamily="2" charset="2"/>
              <a:buChar char="Ø"/>
            </a:pPr>
            <a:r>
              <a:rPr lang="zh-CN" altLang="en-US" sz="1400">
                <a:latin typeface="Arial" panose="020B0604020202020204" pitchFamily="34" charset="0"/>
                <a:ea typeface="楷体_GB2312" panose="02010609060101010101" pitchFamily="49" charset="-122"/>
                <a:cs typeface="Arial" panose="020B0604020202020204" pitchFamily="34" charset="0"/>
              </a:rPr>
              <a:t>基本面优选：基于</a:t>
            </a:r>
            <a:r>
              <a:rPr lang="en-US" altLang="zh-CN" sz="1400">
                <a:latin typeface="Arial" panose="020B0604020202020204" pitchFamily="34" charset="0"/>
                <a:ea typeface="楷体_GB2312" panose="02010609060101010101" pitchFamily="49" charset="-122"/>
                <a:cs typeface="Arial" panose="020B0604020202020204" pitchFamily="34" charset="0"/>
              </a:rPr>
              <a:t>SUE</a:t>
            </a:r>
            <a:r>
              <a:rPr lang="zh-CN" altLang="en-US" sz="1400">
                <a:latin typeface="Arial" panose="020B0604020202020204" pitchFamily="34" charset="0"/>
                <a:ea typeface="楷体_GB2312" panose="02010609060101010101" pitchFamily="49" charset="-122"/>
                <a:cs typeface="Arial" panose="020B0604020202020204" pitchFamily="34" charset="0"/>
              </a:rPr>
              <a:t>、</a:t>
            </a:r>
            <a:r>
              <a:rPr lang="en-US" altLang="zh-CN" sz="1400">
                <a:latin typeface="Arial" panose="020B0604020202020204" pitchFamily="34" charset="0"/>
                <a:ea typeface="楷体_GB2312" panose="02010609060101010101" pitchFamily="49" charset="-122"/>
                <a:cs typeface="Arial" panose="020B0604020202020204" pitchFamily="34" charset="0"/>
              </a:rPr>
              <a:t>DeltaROE</a:t>
            </a:r>
            <a:r>
              <a:rPr lang="zh-CN" altLang="en-US" sz="1400">
                <a:latin typeface="Arial" panose="020B0604020202020204" pitchFamily="34" charset="0"/>
                <a:ea typeface="楷体_GB2312" panose="02010609060101010101" pitchFamily="49" charset="-122"/>
                <a:cs typeface="Arial" panose="020B0604020202020204" pitchFamily="34" charset="0"/>
              </a:rPr>
              <a:t>、</a:t>
            </a:r>
            <a:r>
              <a:rPr lang="en-US" altLang="zh-CN" sz="1400">
                <a:latin typeface="Arial" panose="020B0604020202020204" pitchFamily="34" charset="0"/>
                <a:ea typeface="楷体_GB2312" panose="02010609060101010101" pitchFamily="49" charset="-122"/>
                <a:cs typeface="Arial" panose="020B0604020202020204" pitchFamily="34" charset="0"/>
              </a:rPr>
              <a:t>UDPCT</a:t>
            </a:r>
            <a:r>
              <a:rPr lang="zh-CN" altLang="en-US" sz="1400">
                <a:latin typeface="Arial" panose="020B0604020202020204" pitchFamily="34" charset="0"/>
                <a:ea typeface="楷体_GB2312" panose="02010609060101010101" pitchFamily="49" charset="-122"/>
                <a:cs typeface="Arial" panose="020B0604020202020204" pitchFamily="34" charset="0"/>
              </a:rPr>
              <a:t>三因子等权打分，剔除最新一期单季度净利润同比增速低于</a:t>
            </a:r>
            <a:r>
              <a:rPr lang="en-US" altLang="zh-CN" sz="1400">
                <a:latin typeface="Arial" panose="020B0604020202020204" pitchFamily="34" charset="0"/>
                <a:ea typeface="楷体_GB2312" panose="02010609060101010101" pitchFamily="49" charset="-122"/>
                <a:cs typeface="Arial" panose="020B0604020202020204" pitchFamily="34" charset="0"/>
              </a:rPr>
              <a:t>0</a:t>
            </a:r>
            <a:r>
              <a:rPr lang="zh-CN" altLang="en-US" sz="1400">
                <a:latin typeface="Arial" panose="020B0604020202020204" pitchFamily="34" charset="0"/>
                <a:ea typeface="楷体_GB2312" panose="02010609060101010101" pitchFamily="49" charset="-122"/>
                <a:cs typeface="Arial" panose="020B0604020202020204" pitchFamily="34" charset="0"/>
              </a:rPr>
              <a:t>的样本，取得分最高的</a:t>
            </a:r>
            <a:r>
              <a:rPr lang="en-US" altLang="zh-CN" sz="1400">
                <a:latin typeface="Arial" panose="020B0604020202020204" pitchFamily="34" charset="0"/>
                <a:ea typeface="楷体_GB2312" panose="02010609060101010101" pitchFamily="49" charset="-122"/>
                <a:cs typeface="Arial" panose="020B0604020202020204" pitchFamily="34" charset="0"/>
              </a:rPr>
              <a:t>60</a:t>
            </a:r>
            <a:r>
              <a:rPr lang="zh-CN" altLang="en-US" sz="1400">
                <a:latin typeface="Arial" panose="020B0604020202020204" pitchFamily="34" charset="0"/>
                <a:ea typeface="楷体_GB2312" panose="02010609060101010101" pitchFamily="49" charset="-122"/>
                <a:cs typeface="Arial" panose="020B0604020202020204" pitchFamily="34" charset="0"/>
              </a:rPr>
              <a:t>只股票得到优选股票池；</a:t>
            </a:r>
          </a:p>
          <a:p>
            <a:pPr marL="804215" lvl="1" indent="-285750">
              <a:lnSpc>
                <a:spcPct val="150000"/>
              </a:lnSpc>
              <a:buFont typeface="Wingdings" panose="05000000000000000000" pitchFamily="2" charset="2"/>
              <a:buChar char="Ø"/>
            </a:pPr>
            <a:r>
              <a:rPr lang="zh-CN" altLang="en-US" sz="1400">
                <a:latin typeface="Arial" panose="020B0604020202020204" pitchFamily="34" charset="0"/>
                <a:ea typeface="楷体_GB2312" panose="02010609060101010101" pitchFamily="49" charset="-122"/>
                <a:cs typeface="Arial" panose="020B0604020202020204" pitchFamily="34" charset="0"/>
              </a:rPr>
              <a:t>技术面精选：基于技术类因子等权打分，取优选股票池中得分最高的</a:t>
            </a:r>
            <a:r>
              <a:rPr lang="en-US" altLang="zh-CN" sz="1400">
                <a:latin typeface="Arial" panose="020B0604020202020204" pitchFamily="34" charset="0"/>
                <a:ea typeface="楷体_GB2312" panose="02010609060101010101" pitchFamily="49" charset="-122"/>
                <a:cs typeface="Arial" panose="020B0604020202020204" pitchFamily="34" charset="0"/>
              </a:rPr>
              <a:t>30</a:t>
            </a:r>
            <a:r>
              <a:rPr lang="zh-CN" altLang="en-US" sz="1400">
                <a:latin typeface="Arial" panose="020B0604020202020204" pitchFamily="34" charset="0"/>
                <a:ea typeface="楷体_GB2312" panose="02010609060101010101" pitchFamily="49" charset="-122"/>
                <a:cs typeface="Arial" panose="020B0604020202020204" pitchFamily="34" charset="0"/>
              </a:rPr>
              <a:t>只股票等权构建组合</a:t>
            </a:r>
            <a:r>
              <a:rPr lang="zh-CN" altLang="en-US" sz="1400"/>
              <a:t>；</a:t>
            </a:r>
            <a:endParaRPr lang="en-US" altLang="zh-CN" sz="1400"/>
          </a:p>
          <a:p>
            <a:pPr marL="380842" indent="-285750"/>
            <a:r>
              <a:rPr lang="zh-CN" altLang="en-US" sz="1600">
                <a:latin typeface="Arial" panose="020B0604020202020204" pitchFamily="34" charset="0"/>
                <a:ea typeface="楷体_GB2312" panose="02010609060101010101" pitchFamily="49" charset="-122"/>
                <a:cs typeface="Arial" panose="020B0604020202020204" pitchFamily="34" charset="0"/>
              </a:rPr>
              <a:t>交易费用：双边千三</a:t>
            </a:r>
            <a:endParaRPr lang="en-US" altLang="zh-CN" sz="1600">
              <a:latin typeface="Arial" panose="020B0604020202020204" pitchFamily="34" charset="0"/>
              <a:ea typeface="楷体_GB2312" panose="02010609060101010101" pitchFamily="49" charset="-122"/>
              <a:cs typeface="Arial" panose="020B0604020202020204" pitchFamily="34" charset="0"/>
            </a:endParaRPr>
          </a:p>
        </p:txBody>
      </p:sp>
      <p:grpSp>
        <p:nvGrpSpPr>
          <p:cNvPr id="49" name="#1859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668D50-2BBD-4853-8E88-03AAE03BC47C}"/>
              </a:ext>
            </a:extLst>
          </p:cNvPr>
          <p:cNvGrpSpPr>
            <a:grpSpLocks noChangeAspect="1"/>
          </p:cNvGrpSpPr>
          <p:nvPr>
            <p:custDataLst>
              <p:tags r:id="rId2"/>
            </p:custDataLst>
          </p:nvPr>
        </p:nvGrpSpPr>
        <p:grpSpPr>
          <a:xfrm>
            <a:off x="725633" y="4046358"/>
            <a:ext cx="10753725" cy="2311598"/>
            <a:chOff x="719138" y="2339975"/>
            <a:chExt cx="10753725" cy="2311598"/>
          </a:xfrm>
        </p:grpSpPr>
        <p:sp>
          <p:nvSpPr>
            <p:cNvPr id="56" name="ïšļíďe">
              <a:extLst>
                <a:ext uri="{FF2B5EF4-FFF2-40B4-BE49-F238E27FC236}">
                  <a16:creationId xmlns:a16="http://schemas.microsoft.com/office/drawing/2014/main" id="{C7F3C8BF-181D-46F5-B0B9-82990EA8F9C0}"/>
                </a:ext>
              </a:extLst>
            </p:cNvPr>
            <p:cNvSpPr/>
            <p:nvPr/>
          </p:nvSpPr>
          <p:spPr bwMode="auto">
            <a:xfrm>
              <a:off x="719138" y="2339975"/>
              <a:ext cx="10753725" cy="708932"/>
            </a:xfrm>
            <a:prstGeom prst="homePlate">
              <a:avLst>
                <a:gd name="adj" fmla="val 35856"/>
              </a:avLst>
            </a:prstGeom>
            <a:solidFill>
              <a:schemeClr val="tx1">
                <a:lumMod val="20000"/>
                <a:lumOff val="80000"/>
                <a:alpha val="48000"/>
              </a:schemeClr>
            </a:solidFill>
            <a:ln w="25400" algn="ctr">
              <a:noFill/>
              <a:miter lim="800000"/>
              <a:headEnd/>
              <a:tailEnd/>
            </a:ln>
            <a:effectLst/>
          </p:spPr>
          <p:txBody>
            <a:bodyPr wrap="square" lIns="91440" tIns="45720" rIns="91440" bIns="45720" anchor="ctr">
              <a:normAutofit/>
            </a:bodyPr>
            <a:lstStyle/>
            <a:p>
              <a:pPr algn="ctr"/>
              <a:endParaRPr>
                <a:latin typeface="Arial" panose="020B0604020202020204" pitchFamily="34" charset="0"/>
                <a:ea typeface="楷体_GB2312" panose="02010609060101010101" pitchFamily="49" charset="-122"/>
                <a:cs typeface="Arial" panose="020B0604020202020204" pitchFamily="34" charset="0"/>
              </a:endParaRPr>
            </a:p>
          </p:txBody>
        </p:sp>
        <p:grpSp>
          <p:nvGrpSpPr>
            <p:cNvPr id="57" name="íş1ïḍè">
              <a:extLst>
                <a:ext uri="{FF2B5EF4-FFF2-40B4-BE49-F238E27FC236}">
                  <a16:creationId xmlns:a16="http://schemas.microsoft.com/office/drawing/2014/main" id="{289776B9-6705-4986-A996-E61BB0769ED7}"/>
                </a:ext>
              </a:extLst>
            </p:cNvPr>
            <p:cNvGrpSpPr/>
            <p:nvPr/>
          </p:nvGrpSpPr>
          <p:grpSpPr>
            <a:xfrm>
              <a:off x="1003000" y="2704072"/>
              <a:ext cx="3013582" cy="1947501"/>
              <a:chOff x="1452046" y="2414349"/>
              <a:chExt cx="2875114" cy="1947501"/>
            </a:xfrm>
          </p:grpSpPr>
          <p:sp>
            <p:nvSpPr>
              <p:cNvPr id="64" name="ïṧliďe">
                <a:extLst>
                  <a:ext uri="{FF2B5EF4-FFF2-40B4-BE49-F238E27FC236}">
                    <a16:creationId xmlns:a16="http://schemas.microsoft.com/office/drawing/2014/main" id="{6AA271C0-414D-44E6-906E-7FC8B307831F}"/>
                  </a:ext>
                </a:extLst>
              </p:cNvPr>
              <p:cNvSpPr/>
              <p:nvPr/>
            </p:nvSpPr>
            <p:spPr bwMode="gray">
              <a:xfrm>
                <a:off x="1452048" y="2980100"/>
                <a:ext cx="2875112" cy="1381750"/>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每年</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1</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4</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7</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8</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10</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月末取过去</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2</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个月内披露盈余公告的股票</a:t>
                </a:r>
              </a:p>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选取公告后</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5</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天内分析师全部调升或分析师研报标题超预期的股票</a:t>
                </a:r>
                <a:endParaRPr lang="zh-CN" altLang="en-US" sz="1400" dirty="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sp>
            <p:nvSpPr>
              <p:cNvPr id="65" name="iSļïďé">
                <a:extLst>
                  <a:ext uri="{FF2B5EF4-FFF2-40B4-BE49-F238E27FC236}">
                    <a16:creationId xmlns:a16="http://schemas.microsoft.com/office/drawing/2014/main" id="{751B28FC-96EB-4E44-9257-54F6A3A08CC4}"/>
                  </a:ext>
                </a:extLst>
              </p:cNvPr>
              <p:cNvSpPr/>
              <p:nvPr/>
            </p:nvSpPr>
            <p:spPr bwMode="gray">
              <a:xfrm>
                <a:off x="1452046" y="2414349"/>
                <a:ext cx="2875112" cy="423303"/>
              </a:xfrm>
              <a:prstGeom prst="rect">
                <a:avLst/>
              </a:prstGeom>
              <a:solidFill>
                <a:srgbClr val="88B6E0"/>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1600" b="1">
                    <a:solidFill>
                      <a:schemeClr val="bg1"/>
                    </a:solidFill>
                    <a:latin typeface="Arial" panose="020B0604020202020204" pitchFamily="34" charset="0"/>
                    <a:ea typeface="楷体_GB2312" panose="02010609060101010101" pitchFamily="49" charset="-122"/>
                    <a:cs typeface="Arial" panose="020B0604020202020204" pitchFamily="34" charset="0"/>
                  </a:rPr>
                  <a:t>超预期股票池</a:t>
                </a:r>
                <a:endParaRPr lang="en-US" altLang="zh-CN" sz="1600" b="1" dirty="0">
                  <a:solidFill>
                    <a:schemeClr val="bg1"/>
                  </a:solidFill>
                  <a:latin typeface="Arial" panose="020B0604020202020204" pitchFamily="34" charset="0"/>
                  <a:ea typeface="楷体_GB2312" panose="02010609060101010101" pitchFamily="49" charset="-122"/>
                  <a:cs typeface="Arial" panose="020B0604020202020204" pitchFamily="34" charset="0"/>
                </a:endParaRPr>
              </a:p>
            </p:txBody>
          </p:sp>
        </p:grpSp>
        <p:grpSp>
          <p:nvGrpSpPr>
            <p:cNvPr id="58" name="îśľïḍê">
              <a:extLst>
                <a:ext uri="{FF2B5EF4-FFF2-40B4-BE49-F238E27FC236}">
                  <a16:creationId xmlns:a16="http://schemas.microsoft.com/office/drawing/2014/main" id="{AE991D65-BDF2-42C6-9F50-2FE2D46D2FC8}"/>
                </a:ext>
              </a:extLst>
            </p:cNvPr>
            <p:cNvGrpSpPr/>
            <p:nvPr/>
          </p:nvGrpSpPr>
          <p:grpSpPr>
            <a:xfrm>
              <a:off x="4446199" y="2704072"/>
              <a:ext cx="3013582" cy="1947501"/>
              <a:chOff x="1452046" y="2414349"/>
              <a:chExt cx="2875114" cy="1947501"/>
            </a:xfrm>
          </p:grpSpPr>
          <p:sp>
            <p:nvSpPr>
              <p:cNvPr id="62" name="i$1îḑè">
                <a:extLst>
                  <a:ext uri="{FF2B5EF4-FFF2-40B4-BE49-F238E27FC236}">
                    <a16:creationId xmlns:a16="http://schemas.microsoft.com/office/drawing/2014/main" id="{A7BC9509-3400-40E6-97C2-1D09282C2635}"/>
                  </a:ext>
                </a:extLst>
              </p:cNvPr>
              <p:cNvSpPr/>
              <p:nvPr/>
            </p:nvSpPr>
            <p:spPr bwMode="gray">
              <a:xfrm>
                <a:off x="1452048" y="2980100"/>
                <a:ext cx="2875112" cy="1381750"/>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以基本面</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分析师因子等权打分</a:t>
                </a:r>
              </a:p>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剔除最新单季度净利润同比增速小于</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0</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的股票</a:t>
                </a:r>
              </a:p>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选取得分最高的前</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60</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只股票</a:t>
                </a:r>
                <a:endParaRPr lang="zh-CN" altLang="en-US" sz="1400" dirty="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sp>
            <p:nvSpPr>
              <p:cNvPr id="63" name="íṧļíḓè">
                <a:extLst>
                  <a:ext uri="{FF2B5EF4-FFF2-40B4-BE49-F238E27FC236}">
                    <a16:creationId xmlns:a16="http://schemas.microsoft.com/office/drawing/2014/main" id="{0A7F3EA5-EBA3-4C24-AFF1-B4530BEFC177}"/>
                  </a:ext>
                </a:extLst>
              </p:cNvPr>
              <p:cNvSpPr/>
              <p:nvPr/>
            </p:nvSpPr>
            <p:spPr bwMode="gray">
              <a:xfrm>
                <a:off x="1452046" y="2414349"/>
                <a:ext cx="2875112" cy="423303"/>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1600" b="1">
                    <a:solidFill>
                      <a:schemeClr val="bg1"/>
                    </a:solidFill>
                    <a:latin typeface="Arial" panose="020B0604020202020204" pitchFamily="34" charset="0"/>
                    <a:ea typeface="楷体_GB2312" panose="02010609060101010101" pitchFamily="49" charset="-122"/>
                    <a:cs typeface="Arial" panose="020B0604020202020204" pitchFamily="34" charset="0"/>
                  </a:rPr>
                  <a:t>基本面优选</a:t>
                </a:r>
                <a:endParaRPr lang="en-US" altLang="zh-CN" sz="1600" b="1" dirty="0">
                  <a:solidFill>
                    <a:schemeClr val="bg1"/>
                  </a:solidFill>
                  <a:latin typeface="Arial" panose="020B0604020202020204" pitchFamily="34" charset="0"/>
                  <a:ea typeface="楷体_GB2312" panose="02010609060101010101" pitchFamily="49" charset="-122"/>
                  <a:cs typeface="Arial" panose="020B0604020202020204" pitchFamily="34" charset="0"/>
                </a:endParaRPr>
              </a:p>
            </p:txBody>
          </p:sp>
        </p:grpSp>
        <p:grpSp>
          <p:nvGrpSpPr>
            <p:cNvPr id="59" name="iṡlide">
              <a:extLst>
                <a:ext uri="{FF2B5EF4-FFF2-40B4-BE49-F238E27FC236}">
                  <a16:creationId xmlns:a16="http://schemas.microsoft.com/office/drawing/2014/main" id="{BDE20788-92AA-43BA-8DD5-9FDB6B7406A6}"/>
                </a:ext>
              </a:extLst>
            </p:cNvPr>
            <p:cNvGrpSpPr/>
            <p:nvPr/>
          </p:nvGrpSpPr>
          <p:grpSpPr>
            <a:xfrm>
              <a:off x="7889418" y="2704072"/>
              <a:ext cx="3013582" cy="1947501"/>
              <a:chOff x="1452046" y="2414349"/>
              <a:chExt cx="2875114" cy="1947501"/>
            </a:xfrm>
          </p:grpSpPr>
          <p:sp>
            <p:nvSpPr>
              <p:cNvPr id="60" name="îśľïḍe">
                <a:extLst>
                  <a:ext uri="{FF2B5EF4-FFF2-40B4-BE49-F238E27FC236}">
                    <a16:creationId xmlns:a16="http://schemas.microsoft.com/office/drawing/2014/main" id="{C0CB7F2E-851E-46AC-9E09-12A4BF9836B3}"/>
                  </a:ext>
                </a:extLst>
              </p:cNvPr>
              <p:cNvSpPr/>
              <p:nvPr/>
            </p:nvSpPr>
            <p:spPr bwMode="gray">
              <a:xfrm>
                <a:off x="1452048" y="2980100"/>
                <a:ext cx="2875112" cy="1381750"/>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以技术面因子等权打分</a:t>
                </a:r>
              </a:p>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选择得分最高的前</a:t>
                </a:r>
                <a:r>
                  <a:rPr lang="en-US" altLang="zh-CN" sz="1400">
                    <a:solidFill>
                      <a:schemeClr val="tx1"/>
                    </a:solidFill>
                    <a:latin typeface="Arial" panose="020B0604020202020204" pitchFamily="34" charset="0"/>
                    <a:ea typeface="楷体_GB2312" panose="02010609060101010101" pitchFamily="49" charset="-122"/>
                    <a:cs typeface="Arial" panose="020B0604020202020204" pitchFamily="34" charset="0"/>
                  </a:rPr>
                  <a:t>30</a:t>
                </a: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只股票</a:t>
                </a:r>
              </a:p>
              <a:p>
                <a:pPr marL="171450" indent="-171450">
                  <a:lnSpc>
                    <a:spcPct val="150000"/>
                  </a:lnSpc>
                  <a:buFont typeface="Arial" panose="020B0604020202020204" pitchFamily="34" charset="0"/>
                  <a:buChar char="•"/>
                  <a:tabLst>
                    <a:tab pos="228594" algn="l"/>
                  </a:tabLst>
                  <a:defRPr/>
                </a:pPr>
                <a:r>
                  <a:rPr lang="zh-CN" altLang="en-US" sz="1400">
                    <a:solidFill>
                      <a:schemeClr val="tx1"/>
                    </a:solidFill>
                    <a:latin typeface="Arial" panose="020B0604020202020204" pitchFamily="34" charset="0"/>
                    <a:ea typeface="楷体_GB2312" panose="02010609060101010101" pitchFamily="49" charset="-122"/>
                    <a:cs typeface="Arial" panose="020B0604020202020204" pitchFamily="34" charset="0"/>
                  </a:rPr>
                  <a:t>等权构建组合</a:t>
                </a:r>
                <a:endParaRPr lang="en-US" altLang="zh-CN" sz="1400" dirty="0">
                  <a:solidFill>
                    <a:schemeClr val="tx1"/>
                  </a:solidFill>
                  <a:latin typeface="Arial" panose="020B0604020202020204" pitchFamily="34" charset="0"/>
                  <a:ea typeface="楷体_GB2312" panose="02010609060101010101" pitchFamily="49" charset="-122"/>
                  <a:cs typeface="Arial" panose="020B0604020202020204" pitchFamily="34" charset="0"/>
                </a:endParaRPr>
              </a:p>
            </p:txBody>
          </p:sp>
          <p:sp>
            <p:nvSpPr>
              <p:cNvPr id="61" name="iś1ïdê">
                <a:extLst>
                  <a:ext uri="{FF2B5EF4-FFF2-40B4-BE49-F238E27FC236}">
                    <a16:creationId xmlns:a16="http://schemas.microsoft.com/office/drawing/2014/main" id="{550B6521-7B06-4033-AEAF-3DADC483AB7F}"/>
                  </a:ext>
                </a:extLst>
              </p:cNvPr>
              <p:cNvSpPr/>
              <p:nvPr/>
            </p:nvSpPr>
            <p:spPr bwMode="gray">
              <a:xfrm>
                <a:off x="1452046" y="2414349"/>
                <a:ext cx="2875112" cy="423303"/>
              </a:xfrm>
              <a:prstGeom prst="rect">
                <a:avLst/>
              </a:prstGeom>
              <a:solidFill>
                <a:schemeClr val="accent1">
                  <a:lumMod val="7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1600" b="1">
                    <a:solidFill>
                      <a:schemeClr val="bg1"/>
                    </a:solidFill>
                    <a:latin typeface="Arial" panose="020B0604020202020204" pitchFamily="34" charset="0"/>
                    <a:ea typeface="楷体_GB2312" panose="02010609060101010101" pitchFamily="49" charset="-122"/>
                    <a:cs typeface="Arial" panose="020B0604020202020204" pitchFamily="34" charset="0"/>
                  </a:rPr>
                  <a:t>技术面精选</a:t>
                </a:r>
                <a:endParaRPr lang="en-US" altLang="zh-CN" sz="1600" b="1" dirty="0">
                  <a:solidFill>
                    <a:schemeClr val="bg1"/>
                  </a:solidFill>
                  <a:latin typeface="Arial" panose="020B0604020202020204" pitchFamily="34" charset="0"/>
                  <a:ea typeface="楷体_GB2312" panose="02010609060101010101" pitchFamily="49" charset="-122"/>
                  <a:cs typeface="Arial" panose="020B0604020202020204" pitchFamily="34" charset="0"/>
                </a:endParaRPr>
              </a:p>
            </p:txBody>
          </p:sp>
        </p:grpSp>
      </p:grpSp>
    </p:spTree>
    <p:custDataLst>
      <p:tags r:id="rId1"/>
    </p:custDataLst>
    <p:extLst>
      <p:ext uri="{BB962C8B-B14F-4D97-AF65-F5344CB8AC3E}">
        <p14:creationId xmlns:p14="http://schemas.microsoft.com/office/powerpoint/2010/main" val="3986104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36</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基本面优选</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在超预期事件股票池中以基本面</a:t>
            </a:r>
            <a:r>
              <a:rPr lang="en-US" altLang="zh-CN"/>
              <a:t>3</a:t>
            </a:r>
            <a:r>
              <a:rPr lang="zh-CN" altLang="en-US"/>
              <a:t>因子等权打分，剔除最新一期净利润增速为负，取得分最高的</a:t>
            </a:r>
            <a:r>
              <a:rPr lang="en-US" altLang="zh-CN"/>
              <a:t>60</a:t>
            </a:r>
            <a:r>
              <a:rPr lang="zh-CN" altLang="en-US"/>
              <a:t>只股票</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该优选股票池能长期稳定跑赢中证</a:t>
            </a:r>
            <a:r>
              <a:rPr lang="en-US" altLang="zh-CN"/>
              <a:t>500</a:t>
            </a:r>
            <a:r>
              <a:rPr lang="zh-CN" altLang="en-US"/>
              <a:t>指数，平均每期有</a:t>
            </a:r>
            <a:r>
              <a:rPr lang="en-US" altLang="zh-CN"/>
              <a:t>25%</a:t>
            </a:r>
            <a:r>
              <a:rPr lang="zh-CN" altLang="en-US"/>
              <a:t>的股票来自于沪深</a:t>
            </a:r>
            <a:r>
              <a:rPr lang="en-US" altLang="zh-CN"/>
              <a:t>300</a:t>
            </a:r>
            <a:r>
              <a:rPr lang="zh-CN" altLang="en-US"/>
              <a:t>成分股，</a:t>
            </a:r>
            <a:r>
              <a:rPr lang="en-US" altLang="zh-CN"/>
              <a:t>24%</a:t>
            </a:r>
            <a:r>
              <a:rPr lang="zh-CN" altLang="en-US"/>
              <a:t>的股票来自于中证</a:t>
            </a:r>
            <a:r>
              <a:rPr lang="en-US" altLang="zh-CN"/>
              <a:t>500</a:t>
            </a:r>
            <a:r>
              <a:rPr lang="zh-CN" altLang="en-US"/>
              <a:t>成分股，</a:t>
            </a:r>
            <a:r>
              <a:rPr lang="en-US" altLang="zh-CN"/>
              <a:t>2014</a:t>
            </a:r>
            <a:r>
              <a:rPr lang="zh-CN" altLang="en-US"/>
              <a:t>年</a:t>
            </a:r>
            <a:r>
              <a:rPr lang="en-US" altLang="zh-CN"/>
              <a:t>10</a:t>
            </a:r>
            <a:r>
              <a:rPr lang="zh-CN" altLang="en-US"/>
              <a:t>月以来平均</a:t>
            </a:r>
            <a:r>
              <a:rPr lang="en-US" altLang="zh-CN"/>
              <a:t>33%</a:t>
            </a:r>
            <a:r>
              <a:rPr lang="zh-CN" altLang="en-US"/>
              <a:t>来自于中证</a:t>
            </a:r>
            <a:r>
              <a:rPr lang="en-US" altLang="zh-CN"/>
              <a:t>1000</a:t>
            </a:r>
            <a:r>
              <a:rPr lang="zh-CN" altLang="en-US"/>
              <a:t>成分股</a:t>
            </a:r>
            <a:endParaRPr lang="en-US" altLang="zh-CN"/>
          </a:p>
        </p:txBody>
      </p:sp>
      <p:graphicFrame>
        <p:nvGraphicFramePr>
          <p:cNvPr id="8" name="图表 7">
            <a:extLst>
              <a:ext uri="{FF2B5EF4-FFF2-40B4-BE49-F238E27FC236}">
                <a16:creationId xmlns:a16="http://schemas.microsoft.com/office/drawing/2014/main" id="{35D1E701-31FB-42FF-8C88-4A2F4E4171FE}"/>
              </a:ext>
            </a:extLst>
          </p:cNvPr>
          <p:cNvGraphicFramePr>
            <a:graphicFrameLocks/>
          </p:cNvGraphicFramePr>
          <p:nvPr>
            <p:extLst>
              <p:ext uri="{D42A27DB-BD31-4B8C-83A1-F6EECF244321}">
                <p14:modId xmlns:p14="http://schemas.microsoft.com/office/powerpoint/2010/main" val="2668821531"/>
              </p:ext>
            </p:extLst>
          </p:nvPr>
        </p:nvGraphicFramePr>
        <p:xfrm>
          <a:off x="601360" y="1818640"/>
          <a:ext cx="5421600" cy="3279600"/>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7EB569E3-74D4-414A-AA17-D5F825A9896A}"/>
              </a:ext>
            </a:extLst>
          </p:cNvPr>
          <p:cNvSpPr txBox="1"/>
          <p:nvPr/>
        </p:nvSpPr>
        <p:spPr>
          <a:xfrm>
            <a:off x="934720" y="1624903"/>
            <a:ext cx="4754880" cy="307777"/>
          </a:xfrm>
          <a:prstGeom prst="rect">
            <a:avLst/>
          </a:prstGeom>
          <a:noFill/>
        </p:spPr>
        <p:txBody>
          <a:bodyPr wrap="square">
            <a:spAutoFit/>
          </a:bodyPr>
          <a:lstStyle/>
          <a:p>
            <a:pPr algn="ctr"/>
            <a:r>
              <a:rPr lang="zh-CN" altLang="en-US" sz="1400" kern="100">
                <a:latin typeface="楷体_GB2312" panose="02010609060101010101" pitchFamily="49" charset="-122"/>
                <a:ea typeface="楷体_GB2312" panose="02010609060101010101" pitchFamily="49" charset="-122"/>
                <a:cs typeface="Times New Roman" panose="02020603050405020304" pitchFamily="18" charset="0"/>
              </a:rPr>
              <a:t>基本面优选股票池</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净值及相对于中证</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500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指数表现</a:t>
            </a:r>
            <a:endParaRPr lang="zh-CN" altLang="en-US" sz="1400">
              <a:latin typeface="楷体_GB2312" panose="02010609060101010101" pitchFamily="49" charset="-122"/>
              <a:ea typeface="楷体_GB2312" panose="02010609060101010101" pitchFamily="49" charset="-122"/>
            </a:endParaRPr>
          </a:p>
        </p:txBody>
      </p:sp>
      <p:sp>
        <p:nvSpPr>
          <p:cNvPr id="10" name="文本框 9">
            <a:extLst>
              <a:ext uri="{FF2B5EF4-FFF2-40B4-BE49-F238E27FC236}">
                <a16:creationId xmlns:a16="http://schemas.microsoft.com/office/drawing/2014/main" id="{10260811-FE9E-4E55-A67B-FE551DD19429}"/>
              </a:ext>
            </a:extLst>
          </p:cNvPr>
          <p:cNvSpPr txBox="1"/>
          <p:nvPr/>
        </p:nvSpPr>
        <p:spPr>
          <a:xfrm>
            <a:off x="6824991" y="1624902"/>
            <a:ext cx="4216400" cy="307777"/>
          </a:xfrm>
          <a:prstGeom prst="rect">
            <a:avLst/>
          </a:prstGeom>
          <a:noFill/>
        </p:spPr>
        <p:txBody>
          <a:bodyPr wrap="square">
            <a:spAutoFit/>
          </a:bodyPr>
          <a:lstStyle/>
          <a:p>
            <a:pPr algn="ctr"/>
            <a:r>
              <a:rPr lang="zh-CN" altLang="en-US" sz="1400" kern="100">
                <a:latin typeface="楷体_GB2312" panose="02010609060101010101" pitchFamily="49" charset="-122"/>
                <a:ea typeface="楷体_GB2312" panose="02010609060101010101" pitchFamily="49" charset="-122"/>
                <a:cs typeface="Times New Roman" panose="02020603050405020304" pitchFamily="18" charset="0"/>
              </a:rPr>
              <a:t>基本面优选</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股票池各持仓数量</a:t>
            </a:r>
            <a:endParaRPr lang="zh-CN" altLang="en-US" sz="1400">
              <a:latin typeface="楷体_GB2312" panose="02010609060101010101" pitchFamily="49" charset="-122"/>
              <a:ea typeface="楷体_GB2312" panose="02010609060101010101" pitchFamily="49" charset="-122"/>
            </a:endParaRPr>
          </a:p>
        </p:txBody>
      </p:sp>
      <p:graphicFrame>
        <p:nvGraphicFramePr>
          <p:cNvPr id="12" name="图表 11">
            <a:extLst>
              <a:ext uri="{FF2B5EF4-FFF2-40B4-BE49-F238E27FC236}">
                <a16:creationId xmlns:a16="http://schemas.microsoft.com/office/drawing/2014/main" id="{ED242B8E-3E46-41F0-A09D-FDB3457B6665}"/>
              </a:ext>
            </a:extLst>
          </p:cNvPr>
          <p:cNvGraphicFramePr>
            <a:graphicFrameLocks/>
          </p:cNvGraphicFramePr>
          <p:nvPr>
            <p:extLst>
              <p:ext uri="{D42A27DB-BD31-4B8C-83A1-F6EECF244321}">
                <p14:modId xmlns:p14="http://schemas.microsoft.com/office/powerpoint/2010/main" val="1698186604"/>
              </p:ext>
            </p:extLst>
          </p:nvPr>
        </p:nvGraphicFramePr>
        <p:xfrm>
          <a:off x="6222391" y="1789200"/>
          <a:ext cx="5421600" cy="3279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291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37</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基本面优选</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优选股票池各年的收益表现如下表</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sz="1600"/>
          </a:p>
          <a:p>
            <a:r>
              <a:rPr lang="zh-CN" altLang="en-US"/>
              <a:t>年化收益从超预期事件股票池的</a:t>
            </a:r>
            <a:r>
              <a:rPr lang="en-US" altLang="zh-CN"/>
              <a:t>27.86%</a:t>
            </a:r>
            <a:r>
              <a:rPr lang="zh-CN" altLang="en-US"/>
              <a:t>提升到</a:t>
            </a:r>
            <a:r>
              <a:rPr lang="en-US" altLang="zh-CN"/>
              <a:t>35.26%</a:t>
            </a:r>
            <a:r>
              <a:rPr lang="zh-CN" altLang="en-US"/>
              <a:t>，月度胜率</a:t>
            </a:r>
            <a:r>
              <a:rPr lang="en-US" altLang="zh-CN"/>
              <a:t>65.63%</a:t>
            </a:r>
            <a:r>
              <a:rPr lang="zh-CN" altLang="en-US"/>
              <a:t>，每年都对基础股票池的收益有提升</a:t>
            </a:r>
            <a:endParaRPr lang="en-US" altLang="zh-CN"/>
          </a:p>
          <a:p>
            <a:r>
              <a:rPr lang="zh-CN" altLang="en-US"/>
              <a:t>相对于中证</a:t>
            </a:r>
            <a:r>
              <a:rPr lang="en-US" altLang="zh-CN"/>
              <a:t>500</a:t>
            </a:r>
            <a:r>
              <a:rPr lang="zh-CN" altLang="en-US"/>
              <a:t>年化超额从</a:t>
            </a:r>
            <a:r>
              <a:rPr lang="en-US" altLang="zh-CN"/>
              <a:t>23.96%</a:t>
            </a:r>
            <a:r>
              <a:rPr lang="zh-CN" altLang="en-US"/>
              <a:t>提升到</a:t>
            </a:r>
            <a:r>
              <a:rPr lang="en-US" altLang="zh-CN"/>
              <a:t>31.37%</a:t>
            </a:r>
            <a:r>
              <a:rPr lang="zh-CN" altLang="en-US"/>
              <a:t>，相对最大回撤</a:t>
            </a:r>
            <a:r>
              <a:rPr lang="en-US" altLang="zh-CN"/>
              <a:t>-9.04%</a:t>
            </a:r>
            <a:r>
              <a:rPr lang="zh-CN" altLang="en-US"/>
              <a:t>，超额收益的信息比从</a:t>
            </a:r>
            <a:r>
              <a:rPr lang="en-US" altLang="zh-CN"/>
              <a:t>2.61</a:t>
            </a:r>
            <a:r>
              <a:rPr lang="zh-CN" altLang="en-US"/>
              <a:t>提升到</a:t>
            </a:r>
            <a:r>
              <a:rPr lang="en-US" altLang="zh-CN"/>
              <a:t>2.94</a:t>
            </a:r>
            <a:r>
              <a:rPr lang="zh-CN" altLang="en-US"/>
              <a:t>，超额收益月度胜率</a:t>
            </a:r>
            <a:r>
              <a:rPr lang="en-US" altLang="zh-CN"/>
              <a:t>80.47%</a:t>
            </a:r>
            <a:r>
              <a:rPr lang="zh-CN" altLang="en-US"/>
              <a:t>，整体提升非常显著</a:t>
            </a:r>
            <a:endParaRPr lang="en-US" altLang="zh-CN"/>
          </a:p>
        </p:txBody>
      </p:sp>
      <p:graphicFrame>
        <p:nvGraphicFramePr>
          <p:cNvPr id="4" name="表格 3">
            <a:extLst>
              <a:ext uri="{FF2B5EF4-FFF2-40B4-BE49-F238E27FC236}">
                <a16:creationId xmlns:a16="http://schemas.microsoft.com/office/drawing/2014/main" id="{6B7A6426-280E-4F10-A2DF-E913E61032E9}"/>
              </a:ext>
            </a:extLst>
          </p:cNvPr>
          <p:cNvGraphicFramePr>
            <a:graphicFrameLocks noGrp="1"/>
          </p:cNvGraphicFramePr>
          <p:nvPr>
            <p:extLst>
              <p:ext uri="{D42A27DB-BD31-4B8C-83A1-F6EECF244321}">
                <p14:modId xmlns:p14="http://schemas.microsoft.com/office/powerpoint/2010/main" val="4255735781"/>
              </p:ext>
            </p:extLst>
          </p:nvPr>
        </p:nvGraphicFramePr>
        <p:xfrm>
          <a:off x="1782496" y="1463040"/>
          <a:ext cx="8639999" cy="3665026"/>
        </p:xfrm>
        <a:graphic>
          <a:graphicData uri="http://schemas.openxmlformats.org/drawingml/2006/table">
            <a:tbl>
              <a:tblPr firstRow="1" firstCol="1" bandRow="1">
                <a:tableStyleId>{3B4B98B0-60AC-42C2-AFA5-B58CD77FA1E5}</a:tableStyleId>
              </a:tblPr>
              <a:tblGrid>
                <a:gridCol w="933061">
                  <a:extLst>
                    <a:ext uri="{9D8B030D-6E8A-4147-A177-3AD203B41FA5}">
                      <a16:colId xmlns:a16="http://schemas.microsoft.com/office/drawing/2014/main" val="314641435"/>
                    </a:ext>
                  </a:extLst>
                </a:gridCol>
                <a:gridCol w="913044">
                  <a:extLst>
                    <a:ext uri="{9D8B030D-6E8A-4147-A177-3AD203B41FA5}">
                      <a16:colId xmlns:a16="http://schemas.microsoft.com/office/drawing/2014/main" val="1282872028"/>
                    </a:ext>
                  </a:extLst>
                </a:gridCol>
                <a:gridCol w="937511">
                  <a:extLst>
                    <a:ext uri="{9D8B030D-6E8A-4147-A177-3AD203B41FA5}">
                      <a16:colId xmlns:a16="http://schemas.microsoft.com/office/drawing/2014/main" val="2138552410"/>
                    </a:ext>
                  </a:extLst>
                </a:gridCol>
                <a:gridCol w="768470">
                  <a:extLst>
                    <a:ext uri="{9D8B030D-6E8A-4147-A177-3AD203B41FA5}">
                      <a16:colId xmlns:a16="http://schemas.microsoft.com/office/drawing/2014/main" val="1828376547"/>
                    </a:ext>
                  </a:extLst>
                </a:gridCol>
                <a:gridCol w="981994">
                  <a:extLst>
                    <a:ext uri="{9D8B030D-6E8A-4147-A177-3AD203B41FA5}">
                      <a16:colId xmlns:a16="http://schemas.microsoft.com/office/drawing/2014/main" val="2108641283"/>
                    </a:ext>
                  </a:extLst>
                </a:gridCol>
                <a:gridCol w="946408">
                  <a:extLst>
                    <a:ext uri="{9D8B030D-6E8A-4147-A177-3AD203B41FA5}">
                      <a16:colId xmlns:a16="http://schemas.microsoft.com/office/drawing/2014/main" val="712933909"/>
                    </a:ext>
                  </a:extLst>
                </a:gridCol>
                <a:gridCol w="945295">
                  <a:extLst>
                    <a:ext uri="{9D8B030D-6E8A-4147-A177-3AD203B41FA5}">
                      <a16:colId xmlns:a16="http://schemas.microsoft.com/office/drawing/2014/main" val="3943881417"/>
                    </a:ext>
                  </a:extLst>
                </a:gridCol>
                <a:gridCol w="1267808">
                  <a:extLst>
                    <a:ext uri="{9D8B030D-6E8A-4147-A177-3AD203B41FA5}">
                      <a16:colId xmlns:a16="http://schemas.microsoft.com/office/drawing/2014/main" val="2414237962"/>
                    </a:ext>
                  </a:extLst>
                </a:gridCol>
                <a:gridCol w="946408">
                  <a:extLst>
                    <a:ext uri="{9D8B030D-6E8A-4147-A177-3AD203B41FA5}">
                      <a16:colId xmlns:a16="http://schemas.microsoft.com/office/drawing/2014/main" val="3459233152"/>
                    </a:ext>
                  </a:extLst>
                </a:gridCol>
              </a:tblGrid>
              <a:tr h="416554">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年份</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组合收益</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中证</a:t>
                      </a:r>
                      <a:r>
                        <a:rPr lang="en-US" altLang="zh-CN"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超额收益</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相对最大回撤</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绝对最大回撤</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超额信息比 </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超额跟踪误差</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fontAlgn="t"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超额月度胜率</a:t>
                      </a:r>
                    </a:p>
                  </a:txBody>
                  <a:tcPr marL="0" marR="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172178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55.98%</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10.07%</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45.91%</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-21.91%</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4.05 </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8.88%</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855475317"/>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-14.56%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-33.83%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19.26%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-24.58%</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3.54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7.32%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91.67%</a:t>
                      </a:r>
                    </a:p>
                  </a:txBody>
                  <a:tcPr marL="0" marR="0" marT="0" marB="0" anchor="ctr"/>
                </a:tc>
                <a:extLst>
                  <a:ext uri="{0D108BD9-81ED-4DB2-BD59-A6C34878D82A}">
                    <a16:rowId xmlns:a16="http://schemas.microsoft.com/office/drawing/2014/main" val="420695710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43.88%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43.60%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-6.03%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-16.40%</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3.55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10.47%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75.00%</a:t>
                      </a:r>
                    </a:p>
                  </a:txBody>
                  <a:tcPr marL="0" marR="0" marT="0" marB="0" anchor="ctr"/>
                </a:tc>
                <a:extLst>
                  <a:ext uri="{0D108BD9-81ED-4DB2-BD59-A6C34878D82A}">
                    <a16:rowId xmlns:a16="http://schemas.microsoft.com/office/drawing/2014/main" val="26245817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48.81%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16.89%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31.92%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-5.47%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-14.62%</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2.62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9.85%</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75.00%</a:t>
                      </a:r>
                    </a:p>
                  </a:txBody>
                  <a:tcPr marL="0" marR="0" marT="0" marB="0" anchor="ctr"/>
                </a:tc>
                <a:extLst>
                  <a:ext uri="{0D108BD9-81ED-4DB2-BD59-A6C34878D82A}">
                    <a16:rowId xmlns:a16="http://schemas.microsoft.com/office/drawing/2014/main" val="277674997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41.44%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-7.24%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-13.96%</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0.31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6.58%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50.00%</a:t>
                      </a:r>
                    </a:p>
                  </a:txBody>
                  <a:tcPr marL="0" marR="0" marT="0" marB="0" anchor="ctr"/>
                </a:tc>
                <a:extLst>
                  <a:ext uri="{0D108BD9-81ED-4DB2-BD59-A6C34878D82A}">
                    <a16:rowId xmlns:a16="http://schemas.microsoft.com/office/drawing/2014/main" val="3151561130"/>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78.72%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43.12%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35.60%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-8.17%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-51.02%</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2.01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12.18%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1780874614"/>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-17.78%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20.31%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-9.04%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-25.78%</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2.78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8.24%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66.67%</a:t>
                      </a:r>
                    </a:p>
                  </a:txBody>
                  <a:tcPr marL="0" marR="0" marT="0" marB="0" anchor="ctr"/>
                </a:tc>
                <a:extLst>
                  <a:ext uri="{0D108BD9-81ED-4DB2-BD59-A6C34878D82A}">
                    <a16:rowId xmlns:a16="http://schemas.microsoft.com/office/drawing/2014/main" val="198613314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24.49%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-0.20%</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24.69%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-2.51%</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-11.33%</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3.68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6.27%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91.67%</a:t>
                      </a:r>
                    </a:p>
                  </a:txBody>
                  <a:tcPr marL="0" marR="0" marT="0" marB="0" anchor="ctr"/>
                </a:tc>
                <a:extLst>
                  <a:ext uri="{0D108BD9-81ED-4DB2-BD59-A6C34878D82A}">
                    <a16:rowId xmlns:a16="http://schemas.microsoft.com/office/drawing/2014/main" val="377795619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-15.14%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-33.32%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18.18%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-6.19%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-24.07%</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3.11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8.09%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83.33%</a:t>
                      </a:r>
                    </a:p>
                  </a:txBody>
                  <a:tcPr marL="0" marR="0" marT="0" marB="0" anchor="ctr"/>
                </a:tc>
                <a:extLst>
                  <a:ext uri="{0D108BD9-81ED-4DB2-BD59-A6C34878D82A}">
                    <a16:rowId xmlns:a16="http://schemas.microsoft.com/office/drawing/2014/main" val="2011538571"/>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65.93%</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26.38%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39.55%</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-6.76%</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-16.59%</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2.84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9.89%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91.67%</a:t>
                      </a:r>
                    </a:p>
                  </a:txBody>
                  <a:tcPr marL="0" marR="0" marT="0" marB="0" anchor="ctr"/>
                </a:tc>
                <a:extLst>
                  <a:ext uri="{0D108BD9-81ED-4DB2-BD59-A6C34878D82A}">
                    <a16:rowId xmlns:a16="http://schemas.microsoft.com/office/drawing/2014/main" val="37125117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20200831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76.77%</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26.59%</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50.18%</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-3.54%</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-14.59%</a:t>
                      </a:r>
                    </a:p>
                  </a:txBody>
                  <a:tcPr marL="0" marR="0" marT="0" marB="0" anchor="ct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4.74 </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11.12%</a:t>
                      </a:r>
                    </a:p>
                  </a:txBody>
                  <a:tcPr marL="0" marR="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100.00%</a:t>
                      </a:r>
                    </a:p>
                  </a:txBody>
                  <a:tcPr marL="0" marR="0" marT="0" marB="0" anchor="ctr"/>
                </a:tc>
                <a:extLst>
                  <a:ext uri="{0D108BD9-81ED-4DB2-BD59-A6C34878D82A}">
                    <a16:rowId xmlns:a16="http://schemas.microsoft.com/office/drawing/2014/main" val="2334567468"/>
                  </a:ext>
                </a:extLst>
              </a:tr>
              <a:tr h="270706">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全样本期</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35.26%</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31.37%</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-9.04%</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-51.02%</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2.94 </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9.12%</a:t>
                      </a:r>
                    </a:p>
                  </a:txBody>
                  <a:tcPr marL="0" marR="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80.47%</a:t>
                      </a:r>
                    </a:p>
                  </a:txBody>
                  <a:tcPr marL="0" marR="0" marT="0" marB="0"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990864876"/>
                  </a:ext>
                </a:extLst>
              </a:tr>
            </a:tbl>
          </a:graphicData>
        </a:graphic>
      </p:graphicFrame>
    </p:spTree>
    <p:extLst>
      <p:ext uri="{BB962C8B-B14F-4D97-AF65-F5344CB8AC3E}">
        <p14:creationId xmlns:p14="http://schemas.microsoft.com/office/powerpoint/2010/main" val="80313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38</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在基本面优选股票池中以技术面因子等权打分，取得分最高的</a:t>
            </a:r>
            <a:r>
              <a:rPr lang="en-US" altLang="zh-CN"/>
              <a:t>30</a:t>
            </a:r>
            <a:r>
              <a:rPr lang="zh-CN" altLang="en-US"/>
              <a:t>只股票等权配置</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几乎每年都能跑赢沪深</a:t>
            </a:r>
            <a:r>
              <a:rPr lang="en-US" altLang="zh-CN"/>
              <a:t>300</a:t>
            </a:r>
            <a:r>
              <a:rPr lang="zh-CN" altLang="en-US"/>
              <a:t>、中证</a:t>
            </a:r>
            <a:r>
              <a:rPr lang="en-US" altLang="zh-CN"/>
              <a:t>500</a:t>
            </a:r>
            <a:r>
              <a:rPr lang="zh-CN" altLang="en-US"/>
              <a:t>以及公募基金中位数</a:t>
            </a:r>
            <a:endParaRPr lang="en-US" altLang="zh-CN"/>
          </a:p>
        </p:txBody>
      </p:sp>
      <p:sp>
        <p:nvSpPr>
          <p:cNvPr id="9" name="文本框 8">
            <a:extLst>
              <a:ext uri="{FF2B5EF4-FFF2-40B4-BE49-F238E27FC236}">
                <a16:creationId xmlns:a16="http://schemas.microsoft.com/office/drawing/2014/main" id="{10281C60-D1BC-4B95-ACF3-6098F153663E}"/>
              </a:ext>
            </a:extLst>
          </p:cNvPr>
          <p:cNvSpPr txBox="1"/>
          <p:nvPr/>
        </p:nvSpPr>
        <p:spPr>
          <a:xfrm>
            <a:off x="934720" y="1584263"/>
            <a:ext cx="4754880" cy="307777"/>
          </a:xfrm>
          <a:prstGeom prst="rect">
            <a:avLst/>
          </a:prstGeom>
          <a:noFill/>
        </p:spPr>
        <p:txBody>
          <a:bodyPr wrap="square">
            <a:spAutoFit/>
          </a:bodyPr>
          <a:lstStyle/>
          <a:p>
            <a:pPr algn="ctr"/>
            <a:r>
              <a:rPr lang="zh-CN" altLang="en-US" sz="1400" kern="100">
                <a:latin typeface="楷体_GB2312" panose="02010609060101010101" pitchFamily="49" charset="-122"/>
                <a:ea typeface="楷体_GB2312" panose="02010609060101010101" pitchFamily="49" charset="-122"/>
                <a:cs typeface="Times New Roman" panose="02020603050405020304" pitchFamily="18" charset="0"/>
              </a:rPr>
              <a:t>技术面精选组合</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净值及相对于中证</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500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指数表现</a:t>
            </a:r>
            <a:endParaRPr lang="zh-CN" altLang="en-US" sz="1400">
              <a:latin typeface="楷体_GB2312" panose="02010609060101010101" pitchFamily="49" charset="-122"/>
              <a:ea typeface="楷体_GB2312" panose="02010609060101010101" pitchFamily="49" charset="-122"/>
            </a:endParaRPr>
          </a:p>
        </p:txBody>
      </p:sp>
      <p:graphicFrame>
        <p:nvGraphicFramePr>
          <p:cNvPr id="17" name="图表 16">
            <a:extLst>
              <a:ext uri="{FF2B5EF4-FFF2-40B4-BE49-F238E27FC236}">
                <a16:creationId xmlns:a16="http://schemas.microsoft.com/office/drawing/2014/main" id="{958A06EF-036D-4A50-A585-50F2020A9382}"/>
              </a:ext>
            </a:extLst>
          </p:cNvPr>
          <p:cNvGraphicFramePr>
            <a:graphicFrameLocks/>
          </p:cNvGraphicFramePr>
          <p:nvPr>
            <p:extLst>
              <p:ext uri="{D42A27DB-BD31-4B8C-83A1-F6EECF244321}">
                <p14:modId xmlns:p14="http://schemas.microsoft.com/office/powerpoint/2010/main" val="130031008"/>
              </p:ext>
            </p:extLst>
          </p:nvPr>
        </p:nvGraphicFramePr>
        <p:xfrm>
          <a:off x="601360" y="1771971"/>
          <a:ext cx="5421600" cy="3279600"/>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83C28CB4-DD15-4B00-AD10-78D0A99FCC25}"/>
              </a:ext>
            </a:extLst>
          </p:cNvPr>
          <p:cNvSpPr txBox="1"/>
          <p:nvPr/>
        </p:nvSpPr>
        <p:spPr>
          <a:xfrm>
            <a:off x="6449053" y="1584263"/>
            <a:ext cx="4861578" cy="307777"/>
          </a:xfrm>
          <a:prstGeom prst="rect">
            <a:avLst/>
          </a:prstGeom>
          <a:noFill/>
        </p:spPr>
        <p:txBody>
          <a:bodyPr wrap="square">
            <a:spAutoFit/>
          </a:bodyPr>
          <a:lstStyle/>
          <a:p>
            <a:pPr algn="ctr"/>
            <a:r>
              <a:rPr lang="zh-CN" altLang="en-US" sz="1400" kern="100">
                <a:latin typeface="楷体_GB2312" panose="02010609060101010101" pitchFamily="49" charset="-122"/>
                <a:ea typeface="楷体_GB2312" panose="02010609060101010101" pitchFamily="49" charset="-122"/>
                <a:cs typeface="Times New Roman" panose="02020603050405020304" pitchFamily="18" charset="0"/>
              </a:rPr>
              <a:t>组合与常见宽基指数及公募基金各年的收益率</a:t>
            </a:r>
            <a:endParaRPr lang="zh-CN" altLang="en-US" sz="1400">
              <a:latin typeface="楷体_GB2312" panose="02010609060101010101" pitchFamily="49" charset="-122"/>
              <a:ea typeface="楷体_GB2312" panose="02010609060101010101" pitchFamily="49" charset="-122"/>
            </a:endParaRPr>
          </a:p>
        </p:txBody>
      </p:sp>
      <p:graphicFrame>
        <p:nvGraphicFramePr>
          <p:cNvPr id="5" name="图表 4">
            <a:extLst>
              <a:ext uri="{FF2B5EF4-FFF2-40B4-BE49-F238E27FC236}">
                <a16:creationId xmlns:a16="http://schemas.microsoft.com/office/drawing/2014/main" id="{07317CCD-FC5E-4D8A-B698-B4F1CA43B4B5}"/>
              </a:ext>
            </a:extLst>
          </p:cNvPr>
          <p:cNvGraphicFramePr>
            <a:graphicFrameLocks/>
          </p:cNvGraphicFramePr>
          <p:nvPr>
            <p:extLst>
              <p:ext uri="{D42A27DB-BD31-4B8C-83A1-F6EECF244321}">
                <p14:modId xmlns:p14="http://schemas.microsoft.com/office/powerpoint/2010/main" val="3651060106"/>
              </p:ext>
            </p:extLst>
          </p:nvPr>
        </p:nvGraphicFramePr>
        <p:xfrm>
          <a:off x="6169042" y="1765942"/>
          <a:ext cx="5421600" cy="3279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0187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39</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超预期组合各年的收益表现如下表</a:t>
            </a:r>
          </a:p>
          <a:p>
            <a:endParaRPr lang="zh-CN" altLang="en-US"/>
          </a:p>
          <a:p>
            <a:endParaRPr lang="zh-CN" altLang="en-US"/>
          </a:p>
          <a:p>
            <a:endParaRPr lang="zh-CN" altLang="en-US"/>
          </a:p>
          <a:p>
            <a:endParaRPr lang="zh-CN" altLang="en-US"/>
          </a:p>
          <a:p>
            <a:endParaRPr lang="zh-CN" altLang="en-US"/>
          </a:p>
          <a:p>
            <a:endParaRPr lang="zh-CN" altLang="en-US" sz="1600"/>
          </a:p>
          <a:p>
            <a:endParaRPr lang="zh-CN" altLang="en-US" sz="1600"/>
          </a:p>
          <a:p>
            <a:endParaRPr lang="zh-CN" altLang="en-US" sz="1600"/>
          </a:p>
          <a:p>
            <a:endParaRPr lang="zh-CN" altLang="en-US"/>
          </a:p>
          <a:p>
            <a:r>
              <a:rPr lang="zh-CN" altLang="en-US"/>
              <a:t>年化收益从优选股票池的</a:t>
            </a:r>
            <a:r>
              <a:rPr lang="en-US" altLang="zh-CN"/>
              <a:t>35.26%</a:t>
            </a:r>
            <a:r>
              <a:rPr lang="zh-CN" altLang="en-US"/>
              <a:t>提升到</a:t>
            </a:r>
            <a:r>
              <a:rPr lang="en-US" altLang="zh-CN"/>
              <a:t>44.90%</a:t>
            </a:r>
            <a:r>
              <a:rPr lang="zh-CN" altLang="en-US"/>
              <a:t>，每年都对优选股票池的收益有提升</a:t>
            </a:r>
          </a:p>
          <a:p>
            <a:r>
              <a:rPr lang="zh-CN" altLang="en-US"/>
              <a:t>相对于中证</a:t>
            </a:r>
            <a:r>
              <a:rPr lang="en-US" altLang="zh-CN"/>
              <a:t>500</a:t>
            </a:r>
            <a:r>
              <a:rPr lang="zh-CN" altLang="en-US"/>
              <a:t>年化超额从</a:t>
            </a:r>
            <a:r>
              <a:rPr lang="en-US" altLang="zh-CN"/>
              <a:t>31.37%</a:t>
            </a:r>
            <a:r>
              <a:rPr lang="zh-CN" altLang="en-US"/>
              <a:t>提升到</a:t>
            </a:r>
            <a:r>
              <a:rPr lang="en-US" altLang="zh-CN"/>
              <a:t>41.00%</a:t>
            </a:r>
            <a:r>
              <a:rPr lang="zh-CN" altLang="en-US"/>
              <a:t>，相对最大回撤</a:t>
            </a:r>
            <a:r>
              <a:rPr lang="en-US" altLang="zh-CN"/>
              <a:t>-9.48%</a:t>
            </a:r>
            <a:r>
              <a:rPr lang="zh-CN" altLang="en-US"/>
              <a:t>，超额收益的信息比从</a:t>
            </a:r>
            <a:r>
              <a:rPr lang="en-US" altLang="zh-CN"/>
              <a:t>2.94</a:t>
            </a:r>
            <a:r>
              <a:rPr lang="zh-CN" altLang="en-US"/>
              <a:t>提升到</a:t>
            </a:r>
            <a:r>
              <a:rPr lang="en-US" altLang="zh-CN"/>
              <a:t>3.11</a:t>
            </a:r>
            <a:r>
              <a:rPr lang="zh-CN" altLang="en-US"/>
              <a:t>，年化跟踪误差</a:t>
            </a:r>
            <a:r>
              <a:rPr lang="en-US" altLang="zh-CN"/>
              <a:t>10.97%</a:t>
            </a:r>
            <a:r>
              <a:rPr lang="zh-CN" altLang="en-US"/>
              <a:t>，超额收益月度胜率</a:t>
            </a:r>
            <a:r>
              <a:rPr lang="en-US" altLang="zh-CN"/>
              <a:t>81.25%</a:t>
            </a:r>
            <a:r>
              <a:rPr lang="zh-CN" altLang="en-US"/>
              <a:t>，整体提升非常显著</a:t>
            </a:r>
            <a:endParaRPr lang="en-US" altLang="zh-CN"/>
          </a:p>
        </p:txBody>
      </p:sp>
      <p:graphicFrame>
        <p:nvGraphicFramePr>
          <p:cNvPr id="4" name="表格 3">
            <a:extLst>
              <a:ext uri="{FF2B5EF4-FFF2-40B4-BE49-F238E27FC236}">
                <a16:creationId xmlns:a16="http://schemas.microsoft.com/office/drawing/2014/main" id="{F7E58852-53CB-47FB-B9B3-890CEDA0758A}"/>
              </a:ext>
            </a:extLst>
          </p:cNvPr>
          <p:cNvGraphicFramePr>
            <a:graphicFrameLocks noGrp="1"/>
          </p:cNvGraphicFramePr>
          <p:nvPr>
            <p:extLst>
              <p:ext uri="{D42A27DB-BD31-4B8C-83A1-F6EECF244321}">
                <p14:modId xmlns:p14="http://schemas.microsoft.com/office/powerpoint/2010/main" val="2765086245"/>
              </p:ext>
            </p:extLst>
          </p:nvPr>
        </p:nvGraphicFramePr>
        <p:xfrm>
          <a:off x="1249679" y="1416777"/>
          <a:ext cx="9692641" cy="3665026"/>
        </p:xfrm>
        <a:graphic>
          <a:graphicData uri="http://schemas.openxmlformats.org/drawingml/2006/table">
            <a:tbl>
              <a:tblPr firstRow="1" firstCol="1" bandRow="1">
                <a:tableStyleId>{3B4B98B0-60AC-42C2-AFA5-B58CD77FA1E5}</a:tableStyleId>
              </a:tblPr>
              <a:tblGrid>
                <a:gridCol w="833465">
                  <a:extLst>
                    <a:ext uri="{9D8B030D-6E8A-4147-A177-3AD203B41FA5}">
                      <a16:colId xmlns:a16="http://schemas.microsoft.com/office/drawing/2014/main" val="314641435"/>
                    </a:ext>
                  </a:extLst>
                </a:gridCol>
                <a:gridCol w="815584">
                  <a:extLst>
                    <a:ext uri="{9D8B030D-6E8A-4147-A177-3AD203B41FA5}">
                      <a16:colId xmlns:a16="http://schemas.microsoft.com/office/drawing/2014/main" val="1282872028"/>
                    </a:ext>
                  </a:extLst>
                </a:gridCol>
                <a:gridCol w="837440">
                  <a:extLst>
                    <a:ext uri="{9D8B030D-6E8A-4147-A177-3AD203B41FA5}">
                      <a16:colId xmlns:a16="http://schemas.microsoft.com/office/drawing/2014/main" val="2138552410"/>
                    </a:ext>
                  </a:extLst>
                </a:gridCol>
                <a:gridCol w="686442">
                  <a:extLst>
                    <a:ext uri="{9D8B030D-6E8A-4147-A177-3AD203B41FA5}">
                      <a16:colId xmlns:a16="http://schemas.microsoft.com/office/drawing/2014/main" val="1828376547"/>
                    </a:ext>
                  </a:extLst>
                </a:gridCol>
                <a:gridCol w="877175">
                  <a:extLst>
                    <a:ext uri="{9D8B030D-6E8A-4147-A177-3AD203B41FA5}">
                      <a16:colId xmlns:a16="http://schemas.microsoft.com/office/drawing/2014/main" val="2108641283"/>
                    </a:ext>
                  </a:extLst>
                </a:gridCol>
                <a:gridCol w="845387">
                  <a:extLst>
                    <a:ext uri="{9D8B030D-6E8A-4147-A177-3AD203B41FA5}">
                      <a16:colId xmlns:a16="http://schemas.microsoft.com/office/drawing/2014/main" val="712933909"/>
                    </a:ext>
                  </a:extLst>
                </a:gridCol>
                <a:gridCol w="844393">
                  <a:extLst>
                    <a:ext uri="{9D8B030D-6E8A-4147-A177-3AD203B41FA5}">
                      <a16:colId xmlns:a16="http://schemas.microsoft.com/office/drawing/2014/main" val="3943881417"/>
                    </a:ext>
                  </a:extLst>
                </a:gridCol>
                <a:gridCol w="1132481">
                  <a:extLst>
                    <a:ext uri="{9D8B030D-6E8A-4147-A177-3AD203B41FA5}">
                      <a16:colId xmlns:a16="http://schemas.microsoft.com/office/drawing/2014/main" val="2414237962"/>
                    </a:ext>
                  </a:extLst>
                </a:gridCol>
                <a:gridCol w="845387">
                  <a:extLst>
                    <a:ext uri="{9D8B030D-6E8A-4147-A177-3AD203B41FA5}">
                      <a16:colId xmlns:a16="http://schemas.microsoft.com/office/drawing/2014/main" val="3459233152"/>
                    </a:ext>
                  </a:extLst>
                </a:gridCol>
                <a:gridCol w="844393">
                  <a:extLst>
                    <a:ext uri="{9D8B030D-6E8A-4147-A177-3AD203B41FA5}">
                      <a16:colId xmlns:a16="http://schemas.microsoft.com/office/drawing/2014/main" val="346779195"/>
                    </a:ext>
                  </a:extLst>
                </a:gridCol>
                <a:gridCol w="1130494">
                  <a:extLst>
                    <a:ext uri="{9D8B030D-6E8A-4147-A177-3AD203B41FA5}">
                      <a16:colId xmlns:a16="http://schemas.microsoft.com/office/drawing/2014/main" val="1686540991"/>
                    </a:ext>
                  </a:extLst>
                </a:gridCol>
              </a:tblGrid>
              <a:tr h="416554">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年份</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组合收益</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中证</a:t>
                      </a:r>
                      <a:r>
                        <a:rPr lang="en-US" sz="1200" b="1" kern="100">
                          <a:effectLst/>
                          <a:latin typeface="Arial" panose="020B0604020202020204" pitchFamily="34" charset="0"/>
                          <a:ea typeface="楷体_GB2312" panose="02010609060101010101" pitchFamily="49" charset="-122"/>
                          <a:cs typeface="Arial" panose="020B0604020202020204" pitchFamily="34" charset="0"/>
                        </a:rPr>
                        <a:t>500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超额收益</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相对最大回撤</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信息比</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跟踪误差</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收益回撤比</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最大回撤起始日</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最大回撤截止日</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月度胜率</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172178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70.24%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10.07%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60.17%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-3.26%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4.62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9.88%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18.48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20100816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20100917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855475317"/>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-11.78%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-33.83%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22.04%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-2.42%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3.46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8.48%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9.12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20110104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20110112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83.33%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4206957102"/>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45.28%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0.28%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45.00%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-8.18%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 3.11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12.31%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5.50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20111230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20120119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66.67%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6245817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74.14%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16.89%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57.25%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-7.40%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3.19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13.51%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7.73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20130827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20130912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91.67%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77674997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50.75%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39.01%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11.74%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-5.86%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1.07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8.34%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2.00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20140630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20141208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41.67%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3151561130"/>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97.55%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43.12%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54.43%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-7.24%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2.67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13.02%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7.52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20150716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20150818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91.67%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78087461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5.31%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-17.78%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23.09%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-9.26%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2.69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9.61%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2.49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20160216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20160307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58.33%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198613314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28.03%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-0.20%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28.24%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-3.38%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3.22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8.13%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8.35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20171113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20171124</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3777956193"/>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-10.29%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-33.32%</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23.03%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-9.48%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2.90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10.76%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2.43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20181016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20181116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83.33%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011538571"/>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81.16%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26.38%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54.78%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-6.76%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3.23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11.61%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8.11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20190131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20190307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83.33%</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371251172"/>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20200831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88.55%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26.59%</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61.95%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-4.86%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4.53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13.87%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12.74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20200731</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20200817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100%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extLst>
                  <a:ext uri="{0D108BD9-81ED-4DB2-BD59-A6C34878D82A}">
                    <a16:rowId xmlns:a16="http://schemas.microsoft.com/office/drawing/2014/main" val="2334567468"/>
                  </a:ext>
                </a:extLst>
              </a:tr>
              <a:tr h="270706">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全样本期</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44.90%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3.90%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41.00%</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-9.48%</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3.11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10.97%</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4.32 </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20181016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20181116</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81.25%</a:t>
                      </a:r>
                      <a:endParaRPr lang="zh-CN" sz="20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990864876"/>
                  </a:ext>
                </a:extLst>
              </a:tr>
            </a:tbl>
          </a:graphicData>
        </a:graphic>
      </p:graphicFrame>
    </p:spTree>
    <p:extLst>
      <p:ext uri="{BB962C8B-B14F-4D97-AF65-F5344CB8AC3E}">
        <p14:creationId xmlns:p14="http://schemas.microsoft.com/office/powerpoint/2010/main" val="132573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AA179C-E16C-4DAD-8F17-9591DFA3807B}"/>
              </a:ext>
            </a:extLst>
          </p:cNvPr>
          <p:cNvSpPr>
            <a:spLocks noGrp="1"/>
          </p:cNvSpPr>
          <p:nvPr>
            <p:ph type="sldNum" sz="quarter" idx="11"/>
          </p:nvPr>
        </p:nvSpPr>
        <p:spPr/>
        <p:txBody>
          <a:bodyPr/>
          <a:lstStyle/>
          <a:p>
            <a:fld id="{ED2ECB72-E29F-4947-B62C-166D7EFBAFFD}" type="slidenum">
              <a:rPr lang="zh-CN" altLang="en-US" smtClean="0"/>
              <a:t>4</a:t>
            </a:fld>
            <a:endParaRPr lang="zh-CN" altLang="en-US"/>
          </a:p>
        </p:txBody>
      </p:sp>
      <p:sp>
        <p:nvSpPr>
          <p:cNvPr id="3" name="标题 2">
            <a:extLst>
              <a:ext uri="{FF2B5EF4-FFF2-40B4-BE49-F238E27FC236}">
                <a16:creationId xmlns:a16="http://schemas.microsoft.com/office/drawing/2014/main" id="{EB597FA5-808B-450E-9B91-07366975EFEC}"/>
              </a:ext>
            </a:extLst>
          </p:cNvPr>
          <p:cNvSpPr>
            <a:spLocks noGrp="1"/>
          </p:cNvSpPr>
          <p:nvPr>
            <p:ph type="title"/>
          </p:nvPr>
        </p:nvSpPr>
        <p:spPr/>
        <p:txBody>
          <a:bodyPr/>
          <a:lstStyle/>
          <a:p>
            <a:r>
              <a:rPr lang="zh-CN" altLang="en-US"/>
              <a:t>超预期分析框架</a:t>
            </a:r>
          </a:p>
        </p:txBody>
      </p:sp>
      <p:sp>
        <p:nvSpPr>
          <p:cNvPr id="4" name="内容占位符 3">
            <a:extLst>
              <a:ext uri="{FF2B5EF4-FFF2-40B4-BE49-F238E27FC236}">
                <a16:creationId xmlns:a16="http://schemas.microsoft.com/office/drawing/2014/main" id="{8CC61B36-4557-4037-A9C6-9CDE93CFDB31}"/>
              </a:ext>
            </a:extLst>
          </p:cNvPr>
          <p:cNvSpPr>
            <a:spLocks noGrp="1"/>
          </p:cNvSpPr>
          <p:nvPr>
            <p:ph sz="quarter" idx="12"/>
          </p:nvPr>
        </p:nvSpPr>
        <p:spPr/>
        <p:txBody>
          <a:bodyPr/>
          <a:lstStyle/>
          <a:p>
            <a:r>
              <a:rPr lang="zh-CN" altLang="en-US"/>
              <a:t>如果上市公司盈余公告披露后的最新盈利和基本面情况超过盈余公告披露前的预期值，那么就发生了超预期</a:t>
            </a:r>
            <a:endParaRPr lang="en-US" altLang="zh-CN"/>
          </a:p>
          <a:p>
            <a:r>
              <a:rPr lang="zh-CN" altLang="en-US"/>
              <a:t>我们可以根据最新值和历史预期值的来源，将超预期分解为下图中三种类型</a:t>
            </a:r>
          </a:p>
        </p:txBody>
      </p:sp>
      <p:grpSp>
        <p:nvGrpSpPr>
          <p:cNvPr id="42" name="组合 41">
            <a:extLst>
              <a:ext uri="{FF2B5EF4-FFF2-40B4-BE49-F238E27FC236}">
                <a16:creationId xmlns:a16="http://schemas.microsoft.com/office/drawing/2014/main" id="{EAC4DC3C-7849-4747-8CBE-74EC3A76AF73}"/>
              </a:ext>
            </a:extLst>
          </p:cNvPr>
          <p:cNvGrpSpPr/>
          <p:nvPr/>
        </p:nvGrpSpPr>
        <p:grpSpPr>
          <a:xfrm>
            <a:off x="4106162" y="1879600"/>
            <a:ext cx="1005403" cy="3933825"/>
            <a:chOff x="5542002" y="1209675"/>
            <a:chExt cx="1005403" cy="4229100"/>
          </a:xfrm>
        </p:grpSpPr>
        <p:cxnSp>
          <p:nvCxnSpPr>
            <p:cNvPr id="43" name="直接连接符 42">
              <a:extLst>
                <a:ext uri="{FF2B5EF4-FFF2-40B4-BE49-F238E27FC236}">
                  <a16:creationId xmlns:a16="http://schemas.microsoft.com/office/drawing/2014/main" id="{46AD378F-424B-4E4C-B9C8-9F60C06AEF71}"/>
                </a:ext>
              </a:extLst>
            </p:cNvPr>
            <p:cNvCxnSpPr/>
            <p:nvPr/>
          </p:nvCxnSpPr>
          <p:spPr>
            <a:xfrm>
              <a:off x="6096000" y="1724025"/>
              <a:ext cx="0" cy="371475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8E10803B-CF20-4418-BF6F-D3A7531D309F}"/>
                </a:ext>
              </a:extLst>
            </p:cNvPr>
            <p:cNvSpPr txBox="1"/>
            <p:nvPr/>
          </p:nvSpPr>
          <p:spPr>
            <a:xfrm>
              <a:off x="5542002" y="1209675"/>
              <a:ext cx="1005403" cy="363966"/>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盈余公告</a:t>
              </a:r>
            </a:p>
          </p:txBody>
        </p:sp>
      </p:grpSp>
      <p:sp>
        <p:nvSpPr>
          <p:cNvPr id="45" name="文本框 44">
            <a:extLst>
              <a:ext uri="{FF2B5EF4-FFF2-40B4-BE49-F238E27FC236}">
                <a16:creationId xmlns:a16="http://schemas.microsoft.com/office/drawing/2014/main" id="{45FC3B97-25ED-4D79-8009-4D53E08C89E7}"/>
              </a:ext>
            </a:extLst>
          </p:cNvPr>
          <p:cNvSpPr txBox="1"/>
          <p:nvPr/>
        </p:nvSpPr>
        <p:spPr>
          <a:xfrm>
            <a:off x="2656677" y="2173372"/>
            <a:ext cx="1005403"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历史预期</a:t>
            </a:r>
          </a:p>
        </p:txBody>
      </p:sp>
      <p:sp>
        <p:nvSpPr>
          <p:cNvPr id="46" name="îšľïḋe">
            <a:extLst>
              <a:ext uri="{FF2B5EF4-FFF2-40B4-BE49-F238E27FC236}">
                <a16:creationId xmlns:a16="http://schemas.microsoft.com/office/drawing/2014/main" id="{3730F0F6-8997-4401-B43E-85E9DEEA7017}"/>
              </a:ext>
            </a:extLst>
          </p:cNvPr>
          <p:cNvSpPr/>
          <p:nvPr/>
        </p:nvSpPr>
        <p:spPr>
          <a:xfrm>
            <a:off x="2706114" y="4559698"/>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7" name="îšľïḋe">
            <a:extLst>
              <a:ext uri="{FF2B5EF4-FFF2-40B4-BE49-F238E27FC236}">
                <a16:creationId xmlns:a16="http://schemas.microsoft.com/office/drawing/2014/main" id="{ED93B0E7-1B7D-40FB-AB6E-13766979753D}"/>
              </a:ext>
            </a:extLst>
          </p:cNvPr>
          <p:cNvSpPr/>
          <p:nvPr/>
        </p:nvSpPr>
        <p:spPr>
          <a:xfrm>
            <a:off x="2706114" y="2708275"/>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8" name="文本框 47">
            <a:extLst>
              <a:ext uri="{FF2B5EF4-FFF2-40B4-BE49-F238E27FC236}">
                <a16:creationId xmlns:a16="http://schemas.microsoft.com/office/drawing/2014/main" id="{6BE930F6-51B0-4A76-AD68-B597C2C2EDB2}"/>
              </a:ext>
            </a:extLst>
          </p:cNvPr>
          <p:cNvSpPr txBox="1"/>
          <p:nvPr/>
        </p:nvSpPr>
        <p:spPr>
          <a:xfrm>
            <a:off x="1552012" y="3051336"/>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分析师</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49" name="文本框 48">
            <a:extLst>
              <a:ext uri="{FF2B5EF4-FFF2-40B4-BE49-F238E27FC236}">
                <a16:creationId xmlns:a16="http://schemas.microsoft.com/office/drawing/2014/main" id="{D7618794-8284-44AF-A85E-6F14FF4C828C}"/>
              </a:ext>
            </a:extLst>
          </p:cNvPr>
          <p:cNvSpPr txBox="1"/>
          <p:nvPr/>
        </p:nvSpPr>
        <p:spPr>
          <a:xfrm>
            <a:off x="1552011" y="4902760"/>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基本面</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50" name="文本框 49">
            <a:extLst>
              <a:ext uri="{FF2B5EF4-FFF2-40B4-BE49-F238E27FC236}">
                <a16:creationId xmlns:a16="http://schemas.microsoft.com/office/drawing/2014/main" id="{C2EB6D33-8EEB-491F-B75E-D2E47AEFE94F}"/>
              </a:ext>
            </a:extLst>
          </p:cNvPr>
          <p:cNvSpPr txBox="1"/>
          <p:nvPr/>
        </p:nvSpPr>
        <p:spPr>
          <a:xfrm>
            <a:off x="5760133" y="2173372"/>
            <a:ext cx="595035"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最新</a:t>
            </a:r>
          </a:p>
        </p:txBody>
      </p:sp>
      <p:sp>
        <p:nvSpPr>
          <p:cNvPr id="51" name="îšľïḋe">
            <a:extLst>
              <a:ext uri="{FF2B5EF4-FFF2-40B4-BE49-F238E27FC236}">
                <a16:creationId xmlns:a16="http://schemas.microsoft.com/office/drawing/2014/main" id="{19F700FD-BF7A-47F3-8C77-5C7C1EFE4453}"/>
              </a:ext>
            </a:extLst>
          </p:cNvPr>
          <p:cNvSpPr/>
          <p:nvPr/>
        </p:nvSpPr>
        <p:spPr>
          <a:xfrm>
            <a:off x="5568270" y="4559698"/>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52" name="îšľïḋe">
            <a:extLst>
              <a:ext uri="{FF2B5EF4-FFF2-40B4-BE49-F238E27FC236}">
                <a16:creationId xmlns:a16="http://schemas.microsoft.com/office/drawing/2014/main" id="{3F5BD979-CD0A-4BA4-9946-0CD37FD2B440}"/>
              </a:ext>
            </a:extLst>
          </p:cNvPr>
          <p:cNvSpPr/>
          <p:nvPr/>
        </p:nvSpPr>
        <p:spPr>
          <a:xfrm>
            <a:off x="5568270" y="2708275"/>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grpSp>
        <p:nvGrpSpPr>
          <p:cNvPr id="53" name="组合 52">
            <a:extLst>
              <a:ext uri="{FF2B5EF4-FFF2-40B4-BE49-F238E27FC236}">
                <a16:creationId xmlns:a16="http://schemas.microsoft.com/office/drawing/2014/main" id="{6BCEB0C1-19BA-4102-AD04-6691167ECB0A}"/>
              </a:ext>
            </a:extLst>
          </p:cNvPr>
          <p:cNvGrpSpPr/>
          <p:nvPr/>
        </p:nvGrpSpPr>
        <p:grpSpPr>
          <a:xfrm rot="10800000">
            <a:off x="4142820" y="3083763"/>
            <a:ext cx="1085349" cy="2150304"/>
            <a:chOff x="5635071" y="2556713"/>
            <a:chExt cx="1085349" cy="2150304"/>
          </a:xfrm>
        </p:grpSpPr>
        <p:sp>
          <p:nvSpPr>
            <p:cNvPr id="54" name="í$ľíďê">
              <a:extLst>
                <a:ext uri="{FF2B5EF4-FFF2-40B4-BE49-F238E27FC236}">
                  <a16:creationId xmlns:a16="http://schemas.microsoft.com/office/drawing/2014/main" id="{3E62D341-E8D3-4764-A4F2-AF2AD84412D6}"/>
                </a:ext>
              </a:extLst>
            </p:cNvPr>
            <p:cNvSpPr/>
            <p:nvPr/>
          </p:nvSpPr>
          <p:spPr bwMode="auto">
            <a:xfrm rot="10800000">
              <a:off x="5635071" y="2556713"/>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55" name="í$ľíďê">
              <a:extLst>
                <a:ext uri="{FF2B5EF4-FFF2-40B4-BE49-F238E27FC236}">
                  <a16:creationId xmlns:a16="http://schemas.microsoft.com/office/drawing/2014/main" id="{36E83A2C-6439-4F53-B23F-C8381C99B679}"/>
                </a:ext>
              </a:extLst>
            </p:cNvPr>
            <p:cNvSpPr/>
            <p:nvPr/>
          </p:nvSpPr>
          <p:spPr bwMode="auto">
            <a:xfrm rot="10800000">
              <a:off x="5635071" y="4413734"/>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56" name="í$ľíďê">
              <a:extLst>
                <a:ext uri="{FF2B5EF4-FFF2-40B4-BE49-F238E27FC236}">
                  <a16:creationId xmlns:a16="http://schemas.microsoft.com/office/drawing/2014/main" id="{16D66F22-6108-439B-8B95-94BF29F0205C}"/>
                </a:ext>
              </a:extLst>
            </p:cNvPr>
            <p:cNvSpPr/>
            <p:nvPr/>
          </p:nvSpPr>
          <p:spPr bwMode="auto">
            <a:xfrm rot="12960000">
              <a:off x="5635568" y="3503800"/>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grpSp>
      <p:sp>
        <p:nvSpPr>
          <p:cNvPr id="57" name="椭圆 56">
            <a:extLst>
              <a:ext uri="{FF2B5EF4-FFF2-40B4-BE49-F238E27FC236}">
                <a16:creationId xmlns:a16="http://schemas.microsoft.com/office/drawing/2014/main" id="{E906299F-6325-479A-A3DE-A904D5424605}"/>
              </a:ext>
            </a:extLst>
          </p:cNvPr>
          <p:cNvSpPr/>
          <p:nvPr/>
        </p:nvSpPr>
        <p:spPr>
          <a:xfrm>
            <a:off x="5046990" y="2913797"/>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1</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58" name="椭圆 57">
            <a:extLst>
              <a:ext uri="{FF2B5EF4-FFF2-40B4-BE49-F238E27FC236}">
                <a16:creationId xmlns:a16="http://schemas.microsoft.com/office/drawing/2014/main" id="{6C20A619-DCCE-4218-9F2B-3409FBAC2CA4}"/>
              </a:ext>
            </a:extLst>
          </p:cNvPr>
          <p:cNvSpPr/>
          <p:nvPr/>
        </p:nvSpPr>
        <p:spPr>
          <a:xfrm>
            <a:off x="5046990" y="4046396"/>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2</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59" name="椭圆 58">
            <a:extLst>
              <a:ext uri="{FF2B5EF4-FFF2-40B4-BE49-F238E27FC236}">
                <a16:creationId xmlns:a16="http://schemas.microsoft.com/office/drawing/2014/main" id="{DD61EBE0-5DA8-41F0-8C53-A30A0EB629C2}"/>
              </a:ext>
            </a:extLst>
          </p:cNvPr>
          <p:cNvSpPr/>
          <p:nvPr/>
        </p:nvSpPr>
        <p:spPr>
          <a:xfrm>
            <a:off x="5046990" y="5164218"/>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3</a:t>
            </a:r>
            <a:endParaRPr lang="zh-CN" altLang="en-US" sz="1100" b="1">
              <a:solidFill>
                <a:schemeClr val="accent1"/>
              </a:solidFill>
              <a:latin typeface="Arial" panose="020B0604020202020204" pitchFamily="34" charset="0"/>
              <a:cs typeface="Arial" panose="020B0604020202020204" pitchFamily="34" charset="0"/>
            </a:endParaRPr>
          </a:p>
        </p:txBody>
      </p:sp>
      <p:grpSp>
        <p:nvGrpSpPr>
          <p:cNvPr id="60" name="组合 59">
            <a:extLst>
              <a:ext uri="{FF2B5EF4-FFF2-40B4-BE49-F238E27FC236}">
                <a16:creationId xmlns:a16="http://schemas.microsoft.com/office/drawing/2014/main" id="{BE747F04-826D-4E9A-9D45-5653CD4A6FF1}"/>
              </a:ext>
            </a:extLst>
          </p:cNvPr>
          <p:cNvGrpSpPr/>
          <p:nvPr/>
        </p:nvGrpSpPr>
        <p:grpSpPr>
          <a:xfrm>
            <a:off x="7069995" y="2819235"/>
            <a:ext cx="3606997" cy="338554"/>
            <a:chOff x="8686071" y="2387435"/>
            <a:chExt cx="3606997" cy="338554"/>
          </a:xfrm>
        </p:grpSpPr>
        <p:sp>
          <p:nvSpPr>
            <p:cNvPr id="61" name="文本框 60">
              <a:extLst>
                <a:ext uri="{FF2B5EF4-FFF2-40B4-BE49-F238E27FC236}">
                  <a16:creationId xmlns:a16="http://schemas.microsoft.com/office/drawing/2014/main" id="{7951CCFD-1211-45E9-A575-899DBC348D0B}"/>
                </a:ext>
              </a:extLst>
            </p:cNvPr>
            <p:cNvSpPr txBox="1"/>
            <p:nvPr/>
          </p:nvSpPr>
          <p:spPr>
            <a:xfrm>
              <a:off x="8928044" y="2387435"/>
              <a:ext cx="3365024"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rPr>
                <a:t>分析师最新预期 </a:t>
              </a:r>
              <a:r>
                <a:rPr lang="en-US" altLang="zh-CN" sz="1600">
                  <a:latin typeface="楷体" panose="02010609060101010101" pitchFamily="49" charset="-122"/>
                  <a:ea typeface="楷体" panose="02010609060101010101" pitchFamily="49" charset="-122"/>
                </a:rPr>
                <a:t>&gt; </a:t>
              </a:r>
              <a:r>
                <a:rPr lang="zh-CN" altLang="en-US" sz="1600">
                  <a:latin typeface="楷体" panose="02010609060101010101" pitchFamily="49" charset="-122"/>
                  <a:ea typeface="楷体" panose="02010609060101010101" pitchFamily="49" charset="-122"/>
                </a:rPr>
                <a:t>分析师历史预期</a:t>
              </a:r>
            </a:p>
          </p:txBody>
        </p:sp>
        <p:sp>
          <p:nvSpPr>
            <p:cNvPr id="62" name="椭圆 61">
              <a:extLst>
                <a:ext uri="{FF2B5EF4-FFF2-40B4-BE49-F238E27FC236}">
                  <a16:creationId xmlns:a16="http://schemas.microsoft.com/office/drawing/2014/main" id="{6A449337-043F-4ABD-BA4E-87469DEBC2DB}"/>
                </a:ext>
              </a:extLst>
            </p:cNvPr>
            <p:cNvSpPr/>
            <p:nvPr/>
          </p:nvSpPr>
          <p:spPr>
            <a:xfrm>
              <a:off x="8686071" y="2468103"/>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1</a:t>
              </a:r>
              <a:endParaRPr lang="zh-CN" altLang="en-US" sz="1100" b="1">
                <a:solidFill>
                  <a:schemeClr val="accent1"/>
                </a:solidFill>
                <a:latin typeface="Arial" panose="020B0604020202020204" pitchFamily="34" charset="0"/>
                <a:cs typeface="Arial" panose="020B0604020202020204" pitchFamily="34" charset="0"/>
              </a:endParaRPr>
            </a:p>
          </p:txBody>
        </p:sp>
      </p:grpSp>
      <p:grpSp>
        <p:nvGrpSpPr>
          <p:cNvPr id="63" name="组合 62">
            <a:extLst>
              <a:ext uri="{FF2B5EF4-FFF2-40B4-BE49-F238E27FC236}">
                <a16:creationId xmlns:a16="http://schemas.microsoft.com/office/drawing/2014/main" id="{BC32F417-46F0-427F-B192-9CEF1BD6B89D}"/>
              </a:ext>
            </a:extLst>
          </p:cNvPr>
          <p:cNvGrpSpPr/>
          <p:nvPr/>
        </p:nvGrpSpPr>
        <p:grpSpPr>
          <a:xfrm>
            <a:off x="7069995" y="3973580"/>
            <a:ext cx="3606997" cy="338554"/>
            <a:chOff x="8686071" y="4075180"/>
            <a:chExt cx="3606997" cy="338554"/>
          </a:xfrm>
        </p:grpSpPr>
        <p:sp>
          <p:nvSpPr>
            <p:cNvPr id="64" name="椭圆 63">
              <a:extLst>
                <a:ext uri="{FF2B5EF4-FFF2-40B4-BE49-F238E27FC236}">
                  <a16:creationId xmlns:a16="http://schemas.microsoft.com/office/drawing/2014/main" id="{0F8E079A-EA0A-4F06-8C35-25189D36B90C}"/>
                </a:ext>
              </a:extLst>
            </p:cNvPr>
            <p:cNvSpPr/>
            <p:nvPr/>
          </p:nvSpPr>
          <p:spPr>
            <a:xfrm>
              <a:off x="8686071" y="4154730"/>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2</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65" name="文本框 64">
              <a:extLst>
                <a:ext uri="{FF2B5EF4-FFF2-40B4-BE49-F238E27FC236}">
                  <a16:creationId xmlns:a16="http://schemas.microsoft.com/office/drawing/2014/main" id="{7017A346-0D40-4B41-BF2B-4EB0D450185F}"/>
                </a:ext>
              </a:extLst>
            </p:cNvPr>
            <p:cNvSpPr txBox="1"/>
            <p:nvPr/>
          </p:nvSpPr>
          <p:spPr>
            <a:xfrm>
              <a:off x="8928044" y="4075180"/>
              <a:ext cx="3365024"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rPr>
                <a:t>最新基本面信息 </a:t>
              </a:r>
              <a:r>
                <a:rPr lang="en-US" altLang="zh-CN" sz="1600">
                  <a:latin typeface="楷体" panose="02010609060101010101" pitchFamily="49" charset="-122"/>
                  <a:ea typeface="楷体" panose="02010609060101010101" pitchFamily="49" charset="-122"/>
                </a:rPr>
                <a:t>&gt; </a:t>
              </a:r>
              <a:r>
                <a:rPr lang="zh-CN" altLang="en-US" sz="1600">
                  <a:latin typeface="楷体" panose="02010609060101010101" pitchFamily="49" charset="-122"/>
                  <a:ea typeface="楷体" panose="02010609060101010101" pitchFamily="49" charset="-122"/>
                </a:rPr>
                <a:t>分析师历史预期</a:t>
              </a:r>
            </a:p>
          </p:txBody>
        </p:sp>
      </p:grpSp>
      <p:grpSp>
        <p:nvGrpSpPr>
          <p:cNvPr id="66" name="组合 65">
            <a:extLst>
              <a:ext uri="{FF2B5EF4-FFF2-40B4-BE49-F238E27FC236}">
                <a16:creationId xmlns:a16="http://schemas.microsoft.com/office/drawing/2014/main" id="{7F650581-5AD5-4431-9ACF-5C6B881A38BA}"/>
              </a:ext>
            </a:extLst>
          </p:cNvPr>
          <p:cNvGrpSpPr/>
          <p:nvPr/>
        </p:nvGrpSpPr>
        <p:grpSpPr>
          <a:xfrm>
            <a:off x="7069995" y="5135201"/>
            <a:ext cx="3606997" cy="338554"/>
            <a:chOff x="8686071" y="4805001"/>
            <a:chExt cx="3606997" cy="338554"/>
          </a:xfrm>
        </p:grpSpPr>
        <p:sp>
          <p:nvSpPr>
            <p:cNvPr id="67" name="椭圆 66">
              <a:extLst>
                <a:ext uri="{FF2B5EF4-FFF2-40B4-BE49-F238E27FC236}">
                  <a16:creationId xmlns:a16="http://schemas.microsoft.com/office/drawing/2014/main" id="{5B529AA3-FEF5-48E1-AD57-0D4BCBA1A907}"/>
                </a:ext>
              </a:extLst>
            </p:cNvPr>
            <p:cNvSpPr/>
            <p:nvPr/>
          </p:nvSpPr>
          <p:spPr>
            <a:xfrm>
              <a:off x="8686071" y="4858224"/>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3</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4ACF6B55-930C-45F2-B1BD-01058EE7F394}"/>
                </a:ext>
              </a:extLst>
            </p:cNvPr>
            <p:cNvSpPr txBox="1"/>
            <p:nvPr/>
          </p:nvSpPr>
          <p:spPr>
            <a:xfrm>
              <a:off x="8928044" y="4805001"/>
              <a:ext cx="3365024"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rPr>
                <a:t>最新基本面信息 </a:t>
              </a:r>
              <a:r>
                <a:rPr lang="en-US" altLang="zh-CN" sz="1600">
                  <a:latin typeface="楷体" panose="02010609060101010101" pitchFamily="49" charset="-122"/>
                  <a:ea typeface="楷体" panose="02010609060101010101" pitchFamily="49" charset="-122"/>
                </a:rPr>
                <a:t>&gt; </a:t>
              </a:r>
              <a:r>
                <a:rPr lang="zh-CN" altLang="en-US" sz="1600">
                  <a:latin typeface="楷体" panose="02010609060101010101" pitchFamily="49" charset="-122"/>
                  <a:ea typeface="楷体" panose="02010609060101010101" pitchFamily="49" charset="-122"/>
                </a:rPr>
                <a:t>历史基本面预期</a:t>
              </a:r>
            </a:p>
          </p:txBody>
        </p:sp>
      </p:grpSp>
      <p:sp>
        <p:nvSpPr>
          <p:cNvPr id="69" name="îṡliḓè">
            <a:extLst>
              <a:ext uri="{FF2B5EF4-FFF2-40B4-BE49-F238E27FC236}">
                <a16:creationId xmlns:a16="http://schemas.microsoft.com/office/drawing/2014/main" id="{E85F629D-BDC4-4B96-8239-15CFF92B9A29}"/>
              </a:ext>
            </a:extLst>
          </p:cNvPr>
          <p:cNvSpPr/>
          <p:nvPr/>
        </p:nvSpPr>
        <p:spPr bwMode="auto">
          <a:xfrm>
            <a:off x="2970996"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70" name="îṡliḓè">
            <a:extLst>
              <a:ext uri="{FF2B5EF4-FFF2-40B4-BE49-F238E27FC236}">
                <a16:creationId xmlns:a16="http://schemas.microsoft.com/office/drawing/2014/main" id="{765CBF70-E2FF-4D72-AFB7-9FD29D12E3FE}"/>
              </a:ext>
            </a:extLst>
          </p:cNvPr>
          <p:cNvSpPr/>
          <p:nvPr/>
        </p:nvSpPr>
        <p:spPr bwMode="auto">
          <a:xfrm>
            <a:off x="2970996"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71" name="îṡliḓè">
            <a:extLst>
              <a:ext uri="{FF2B5EF4-FFF2-40B4-BE49-F238E27FC236}">
                <a16:creationId xmlns:a16="http://schemas.microsoft.com/office/drawing/2014/main" id="{89CCADD1-51A5-48FC-89B8-756E47F67F93}"/>
              </a:ext>
            </a:extLst>
          </p:cNvPr>
          <p:cNvSpPr/>
          <p:nvPr/>
        </p:nvSpPr>
        <p:spPr bwMode="auto">
          <a:xfrm>
            <a:off x="5832731"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72" name="îṡliḓè">
            <a:extLst>
              <a:ext uri="{FF2B5EF4-FFF2-40B4-BE49-F238E27FC236}">
                <a16:creationId xmlns:a16="http://schemas.microsoft.com/office/drawing/2014/main" id="{BDA2A9E3-F351-44FA-BA5E-515D9DD4D7D9}"/>
              </a:ext>
            </a:extLst>
          </p:cNvPr>
          <p:cNvSpPr/>
          <p:nvPr/>
        </p:nvSpPr>
        <p:spPr bwMode="auto">
          <a:xfrm>
            <a:off x="5832731"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59811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40</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组合与常见的宽基指数沪深</a:t>
            </a:r>
            <a:r>
              <a:rPr lang="en-US" altLang="zh-CN"/>
              <a:t>300</a:t>
            </a:r>
            <a:r>
              <a:rPr lang="zh-CN" altLang="en-US"/>
              <a:t>、中证</a:t>
            </a:r>
            <a:r>
              <a:rPr lang="en-US" altLang="zh-CN"/>
              <a:t>500</a:t>
            </a:r>
            <a:r>
              <a:rPr lang="zh-CN" altLang="en-US"/>
              <a:t>、以及股票和偏股混合型公募基金中位数的各年收益对比情况</a:t>
            </a:r>
            <a:endParaRPr lang="en-US" altLang="zh-CN"/>
          </a:p>
          <a:p>
            <a:endParaRPr lang="en-US" altLang="zh-CN"/>
          </a:p>
          <a:p>
            <a:endParaRPr lang="en-US" altLang="zh-CN"/>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r>
              <a:rPr lang="zh-CN" altLang="en-US"/>
              <a:t>组合相对于中证</a:t>
            </a:r>
            <a:r>
              <a:rPr lang="en-US" altLang="zh-CN"/>
              <a:t>500</a:t>
            </a:r>
            <a:r>
              <a:rPr lang="zh-CN" altLang="en-US"/>
              <a:t>、沪深</a:t>
            </a:r>
            <a:r>
              <a:rPr lang="en-US" altLang="zh-CN"/>
              <a:t>300</a:t>
            </a:r>
            <a:r>
              <a:rPr lang="zh-CN" altLang="en-US"/>
              <a:t>的年化超额分别为</a:t>
            </a:r>
            <a:r>
              <a:rPr lang="en-US" altLang="zh-CN"/>
              <a:t>41.00%, 41.98%</a:t>
            </a:r>
            <a:r>
              <a:rPr lang="zh-CN" altLang="en-US"/>
              <a:t>，几乎每年都要跑赢中证</a:t>
            </a:r>
            <a:r>
              <a:rPr lang="en-US" altLang="zh-CN"/>
              <a:t>500</a:t>
            </a:r>
            <a:r>
              <a:rPr lang="zh-CN" altLang="en-US"/>
              <a:t>和沪深</a:t>
            </a:r>
            <a:r>
              <a:rPr lang="en-US" altLang="zh-CN"/>
              <a:t>300</a:t>
            </a:r>
            <a:r>
              <a:rPr lang="zh-CN" altLang="en-US"/>
              <a:t>指数</a:t>
            </a:r>
            <a:endParaRPr lang="en-US" altLang="zh-CN"/>
          </a:p>
          <a:p>
            <a:r>
              <a:rPr lang="zh-CN" altLang="en-US"/>
              <a:t>如果每次调仓以</a:t>
            </a:r>
            <a:r>
              <a:rPr lang="en-US" altLang="zh-CN"/>
              <a:t>90%</a:t>
            </a:r>
            <a:r>
              <a:rPr lang="zh-CN" altLang="en-US"/>
              <a:t>仓位计算，那么每年都能在股票和偏股混合基金中排名前</a:t>
            </a:r>
            <a:r>
              <a:rPr lang="en-US" altLang="zh-CN"/>
              <a:t>30%</a:t>
            </a:r>
            <a:r>
              <a:rPr lang="zh-CN" altLang="en-US"/>
              <a:t>以内</a:t>
            </a:r>
            <a:endParaRPr lang="en-US" altLang="zh-CN"/>
          </a:p>
        </p:txBody>
      </p:sp>
      <p:graphicFrame>
        <p:nvGraphicFramePr>
          <p:cNvPr id="4" name="表格 3">
            <a:extLst>
              <a:ext uri="{FF2B5EF4-FFF2-40B4-BE49-F238E27FC236}">
                <a16:creationId xmlns:a16="http://schemas.microsoft.com/office/drawing/2014/main" id="{29C103F2-DEDF-4912-BDAA-0532FB126FD2}"/>
              </a:ext>
            </a:extLst>
          </p:cNvPr>
          <p:cNvGraphicFramePr>
            <a:graphicFrameLocks noGrp="1"/>
          </p:cNvGraphicFramePr>
          <p:nvPr>
            <p:extLst>
              <p:ext uri="{D42A27DB-BD31-4B8C-83A1-F6EECF244321}">
                <p14:modId xmlns:p14="http://schemas.microsoft.com/office/powerpoint/2010/main" val="423198884"/>
              </p:ext>
            </p:extLst>
          </p:nvPr>
        </p:nvGraphicFramePr>
        <p:xfrm>
          <a:off x="1493520" y="1509581"/>
          <a:ext cx="9204959" cy="3797112"/>
        </p:xfrm>
        <a:graphic>
          <a:graphicData uri="http://schemas.openxmlformats.org/drawingml/2006/table">
            <a:tbl>
              <a:tblPr firstRow="1" firstCol="1" bandRow="1">
                <a:tableStyleId>{3B4B98B0-60AC-42C2-AFA5-B58CD77FA1E5}</a:tableStyleId>
              </a:tblPr>
              <a:tblGrid>
                <a:gridCol w="994073">
                  <a:extLst>
                    <a:ext uri="{9D8B030D-6E8A-4147-A177-3AD203B41FA5}">
                      <a16:colId xmlns:a16="http://schemas.microsoft.com/office/drawing/2014/main" val="314641435"/>
                    </a:ext>
                  </a:extLst>
                </a:gridCol>
                <a:gridCol w="972747">
                  <a:extLst>
                    <a:ext uri="{9D8B030D-6E8A-4147-A177-3AD203B41FA5}">
                      <a16:colId xmlns:a16="http://schemas.microsoft.com/office/drawing/2014/main" val="1282872028"/>
                    </a:ext>
                  </a:extLst>
                </a:gridCol>
                <a:gridCol w="998813">
                  <a:extLst>
                    <a:ext uri="{9D8B030D-6E8A-4147-A177-3AD203B41FA5}">
                      <a16:colId xmlns:a16="http://schemas.microsoft.com/office/drawing/2014/main" val="2138552410"/>
                    </a:ext>
                  </a:extLst>
                </a:gridCol>
                <a:gridCol w="818718">
                  <a:extLst>
                    <a:ext uri="{9D8B030D-6E8A-4147-A177-3AD203B41FA5}">
                      <a16:colId xmlns:a16="http://schemas.microsoft.com/office/drawing/2014/main" val="1828376547"/>
                    </a:ext>
                  </a:extLst>
                </a:gridCol>
                <a:gridCol w="1046206">
                  <a:extLst>
                    <a:ext uri="{9D8B030D-6E8A-4147-A177-3AD203B41FA5}">
                      <a16:colId xmlns:a16="http://schemas.microsoft.com/office/drawing/2014/main" val="2108641283"/>
                    </a:ext>
                  </a:extLst>
                </a:gridCol>
                <a:gridCol w="1008293">
                  <a:extLst>
                    <a:ext uri="{9D8B030D-6E8A-4147-A177-3AD203B41FA5}">
                      <a16:colId xmlns:a16="http://schemas.microsoft.com/office/drawing/2014/main" val="712933909"/>
                    </a:ext>
                  </a:extLst>
                </a:gridCol>
                <a:gridCol w="1007109">
                  <a:extLst>
                    <a:ext uri="{9D8B030D-6E8A-4147-A177-3AD203B41FA5}">
                      <a16:colId xmlns:a16="http://schemas.microsoft.com/office/drawing/2014/main" val="3943881417"/>
                    </a:ext>
                  </a:extLst>
                </a:gridCol>
                <a:gridCol w="1350707">
                  <a:extLst>
                    <a:ext uri="{9D8B030D-6E8A-4147-A177-3AD203B41FA5}">
                      <a16:colId xmlns:a16="http://schemas.microsoft.com/office/drawing/2014/main" val="2414237962"/>
                    </a:ext>
                  </a:extLst>
                </a:gridCol>
                <a:gridCol w="1008293">
                  <a:extLst>
                    <a:ext uri="{9D8B030D-6E8A-4147-A177-3AD203B41FA5}">
                      <a16:colId xmlns:a16="http://schemas.microsoft.com/office/drawing/2014/main" val="3459233152"/>
                    </a:ext>
                  </a:extLst>
                </a:gridCol>
              </a:tblGrid>
              <a:tr h="416554">
                <a:tc>
                  <a:txBody>
                    <a:bodyPr/>
                    <a:lstStyle/>
                    <a:p>
                      <a:pPr algn="ctr">
                        <a:lnSpc>
                          <a:spcPct val="100000"/>
                        </a:lnSpc>
                      </a:pPr>
                      <a:r>
                        <a:rPr lang="zh-CN" sz="1200" b="1" kern="100">
                          <a:effectLst/>
                          <a:latin typeface="Arial" panose="020B0604020202020204" pitchFamily="34" charset="0"/>
                          <a:ea typeface="楷体_GB2312" panose="02010609060101010101" pitchFamily="49" charset="-122"/>
                          <a:cs typeface="Arial" panose="020B0604020202020204" pitchFamily="34" charset="0"/>
                        </a:rPr>
                        <a:t>年份</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组合</a:t>
                      </a: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中证</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a:t>
                      </a:r>
                      <a:endPar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沪深</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300</a:t>
                      </a:r>
                      <a:endPar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超额中证</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500</a:t>
                      </a:r>
                      <a:endPar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超额沪深</a:t>
                      </a: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300 </a:t>
                      </a:r>
                      <a:endPar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股票和偏股基金中位数</a:t>
                      </a: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90%</a:t>
                      </a: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仓位在股票和偏股基金中分位数</a:t>
                      </a: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90%</a:t>
                      </a:r>
                      <a:r>
                        <a:rPr lang="zh-CN" altLang="en-US" sz="1200" b="1"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仓位在股票和偏股基金中排名</a:t>
                      </a: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172178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2010</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70.24%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10.07%</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solidFill>
                      <a:srgbClr val="4F81BD">
                        <a:alpha val="20000"/>
                      </a:srgbClr>
                    </a:solidFill>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-12.51%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60.17%</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82.75%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3.68%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0.35%</a:t>
                      </a:r>
                    </a:p>
                  </a:txBody>
                  <a:tcPr marL="0" marR="0" marT="0" marB="0" anchor="ctr">
                    <a:lnT w="12700" cap="flat" cmpd="sng" algn="ctr">
                      <a:solidFill>
                        <a:schemeClr val="tx2"/>
                      </a:solidFill>
                      <a:prstDash val="solid"/>
                      <a:round/>
                      <a:headEnd type="none" w="med" len="med"/>
                      <a:tailEnd type="none" w="med" len="med"/>
                    </a:lnT>
                  </a:tcP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1/282</a:t>
                      </a:r>
                    </a:p>
                  </a:txBody>
                  <a:tcPr marL="0" marR="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855475317"/>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2011</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-11.78%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-33.83%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-25.01%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22.04%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13.23%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-24.03%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0.92%</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3/325</a:t>
                      </a:r>
                    </a:p>
                  </a:txBody>
                  <a:tcPr marL="0" marR="0" marT="0" marB="0" anchor="ctr"/>
                </a:tc>
                <a:extLst>
                  <a:ext uri="{0D108BD9-81ED-4DB2-BD59-A6C34878D82A}">
                    <a16:rowId xmlns:a16="http://schemas.microsoft.com/office/drawing/2014/main" val="4206957102"/>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2012</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45.28%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7.55%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45.00%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37.73%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4.65%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0.26%</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1/378</a:t>
                      </a:r>
                    </a:p>
                  </a:txBody>
                  <a:tcPr marL="0" marR="0" marT="0" marB="0" anchor="ctr"/>
                </a:tc>
                <a:extLst>
                  <a:ext uri="{0D108BD9-81ED-4DB2-BD59-A6C34878D82A}">
                    <a16:rowId xmlns:a16="http://schemas.microsoft.com/office/drawing/2014/main" val="262458173"/>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2013</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74.14%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16.89%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-7.65%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57.25%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81.79%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14.59%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1.42%</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6/423</a:t>
                      </a:r>
                    </a:p>
                  </a:txBody>
                  <a:tcPr marL="0" marR="0" marT="0" marB="0" anchor="ctr"/>
                </a:tc>
                <a:extLst>
                  <a:ext uri="{0D108BD9-81ED-4DB2-BD59-A6C34878D82A}">
                    <a16:rowId xmlns:a16="http://schemas.microsoft.com/office/drawing/2014/main" val="277674997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2014</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50.75%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51.66%</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11.74%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-0.91%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23.22%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10.91%</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49/448</a:t>
                      </a:r>
                    </a:p>
                  </a:txBody>
                  <a:tcPr marL="0" marR="0" marT="0" marB="0" anchor="ctr"/>
                </a:tc>
                <a:extLst>
                  <a:ext uri="{0D108BD9-81ED-4DB2-BD59-A6C34878D82A}">
                    <a16:rowId xmlns:a16="http://schemas.microsoft.com/office/drawing/2014/main" val="3151561130"/>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2015</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97.55%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43.12%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5.58%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54.43%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91.97%</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46.20%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5.57%</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27/484</a:t>
                      </a:r>
                    </a:p>
                  </a:txBody>
                  <a:tcPr marL="0" marR="0" marT="0" marB="0" anchor="ctr"/>
                </a:tc>
                <a:extLst>
                  <a:ext uri="{0D108BD9-81ED-4DB2-BD59-A6C34878D82A}">
                    <a16:rowId xmlns:a16="http://schemas.microsoft.com/office/drawing/2014/main" val="1780874614"/>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2016</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5.31%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-17.78%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-11.28%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23.09%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16.59%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-14.06%</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6.04%</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36/595</a:t>
                      </a:r>
                    </a:p>
                  </a:txBody>
                  <a:tcPr marL="0" marR="0" marT="0" marB="0" anchor="ctr"/>
                </a:tc>
                <a:extLst>
                  <a:ext uri="{0D108BD9-81ED-4DB2-BD59-A6C34878D82A}">
                    <a16:rowId xmlns:a16="http://schemas.microsoft.com/office/drawing/2014/main" val="1986133142"/>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2017</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28.03%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-0.20%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21.78%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28.24%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6.25%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15.08%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25.82%</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166/642</a:t>
                      </a:r>
                    </a:p>
                  </a:txBody>
                  <a:tcPr marL="0" marR="0" marT="0" marB="0" anchor="ctr"/>
                </a:tc>
                <a:extLst>
                  <a:ext uri="{0D108BD9-81ED-4DB2-BD59-A6C34878D82A}">
                    <a16:rowId xmlns:a16="http://schemas.microsoft.com/office/drawing/2014/main" val="3777956193"/>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2018</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-10.29%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-33.32%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-25.31%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23.03%</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15.02%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-24.34%</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2.05%</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15/732</a:t>
                      </a:r>
                    </a:p>
                  </a:txBody>
                  <a:tcPr marL="0" marR="0" marT="0" marB="0" anchor="ctr"/>
                </a:tc>
                <a:extLst>
                  <a:ext uri="{0D108BD9-81ED-4DB2-BD59-A6C34878D82A}">
                    <a16:rowId xmlns:a16="http://schemas.microsoft.com/office/drawing/2014/main" val="2011538571"/>
                  </a:ext>
                </a:extLst>
              </a:tr>
              <a:tr h="270706">
                <a:tc>
                  <a:txBody>
                    <a:bodyPr/>
                    <a:lstStyle/>
                    <a:p>
                      <a:pPr algn="ctr">
                        <a:lnSpc>
                          <a:spcPct val="100000"/>
                        </a:lnSpc>
                      </a:pPr>
                      <a:r>
                        <a:rPr lang="en-US" sz="1200" kern="100">
                          <a:effectLst/>
                          <a:latin typeface="Arial" panose="020B0604020202020204" pitchFamily="34" charset="0"/>
                          <a:ea typeface="楷体_GB2312" panose="02010609060101010101" pitchFamily="49" charset="-122"/>
                          <a:cs typeface="Arial" panose="020B0604020202020204" pitchFamily="34" charset="0"/>
                        </a:rPr>
                        <a:t>2019</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81.16%</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26.38%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36.07%</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54.78%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45.09%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45.52%</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7.88%</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66/837</a:t>
                      </a:r>
                    </a:p>
                  </a:txBody>
                  <a:tcPr marL="0" marR="0" marT="0" marB="0" anchor="ctr"/>
                </a:tc>
                <a:extLst>
                  <a:ext uri="{0D108BD9-81ED-4DB2-BD59-A6C34878D82A}">
                    <a16:rowId xmlns:a16="http://schemas.microsoft.com/office/drawing/2014/main" val="371251172"/>
                  </a:ext>
                </a:extLst>
              </a:tr>
              <a:tr h="270706">
                <a:tc>
                  <a:txBody>
                    <a:bodyPr/>
                    <a:lstStyle/>
                    <a:p>
                      <a:pPr algn="ctr">
                        <a:lnSpc>
                          <a:spcPct val="100000"/>
                        </a:lnSpc>
                      </a:pPr>
                      <a:r>
                        <a:rPr lang="en-US" sz="1200" kern="100">
                          <a:solidFill>
                            <a:srgbClr val="000000"/>
                          </a:solidFill>
                          <a:effectLst/>
                          <a:latin typeface="Arial" panose="020B0604020202020204" pitchFamily="34" charset="0"/>
                          <a:ea typeface="楷体_GB2312" panose="02010609060101010101" pitchFamily="49" charset="-122"/>
                          <a:cs typeface="Arial" panose="020B0604020202020204" pitchFamily="34" charset="0"/>
                        </a:rPr>
                        <a:t>20200831</a:t>
                      </a:r>
                      <a:endParaRPr lang="zh-CN" sz="1200" kern="100">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88.55%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26.59%</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17.57%</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61.95%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70.98%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45.45%</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tc>
                <a:tc>
                  <a:txBody>
                    <a:bodyPr/>
                    <a:lstStyle/>
                    <a:p>
                      <a:pPr marL="0" algn="ctr" defTabSz="967710" rtl="0" eaLnBrk="1" fontAlgn="b"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2.94%</a:t>
                      </a:r>
                    </a:p>
                  </a:txBody>
                  <a:tcPr marL="0" marR="0" marT="0" marB="0" anchor="ctr"/>
                </a:tc>
                <a:tc>
                  <a:txBody>
                    <a:bodyPr/>
                    <a:lstStyle/>
                    <a:p>
                      <a:pPr marL="0" algn="ctr" defTabSz="967710" rtl="0" eaLnBrk="1" fontAlgn="ctr" latinLnBrk="0" hangingPunct="1">
                        <a:lnSpc>
                          <a:spcPct val="100000"/>
                        </a:lnSpc>
                      </a:pPr>
                      <a:r>
                        <a:rPr lang="en-US" altLang="zh-CN"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28/951</a:t>
                      </a:r>
                    </a:p>
                  </a:txBody>
                  <a:tcPr marL="0" marR="0" marT="0" marB="0" anchor="ctr"/>
                </a:tc>
                <a:extLst>
                  <a:ext uri="{0D108BD9-81ED-4DB2-BD59-A6C34878D82A}">
                    <a16:rowId xmlns:a16="http://schemas.microsoft.com/office/drawing/2014/main" val="2334567468"/>
                  </a:ext>
                </a:extLst>
              </a:tr>
              <a:tr h="270706">
                <a:tc>
                  <a:txBody>
                    <a:bodyPr/>
                    <a:lstStyle/>
                    <a:p>
                      <a:pPr algn="ctr">
                        <a:lnSpc>
                          <a:spcPct val="100000"/>
                        </a:lnSpc>
                      </a:pPr>
                      <a:r>
                        <a:rPr lang="zh-CN" sz="1200" kern="100">
                          <a:effectLst/>
                          <a:latin typeface="Arial" panose="020B0604020202020204" pitchFamily="34" charset="0"/>
                          <a:ea typeface="楷体_GB2312" panose="02010609060101010101" pitchFamily="49" charset="-122"/>
                          <a:cs typeface="Arial" panose="020B0604020202020204" pitchFamily="34" charset="0"/>
                        </a:rPr>
                        <a:t>全样本期</a:t>
                      </a: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44.90%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3.90%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2.91%</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41.00%</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41.98%</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tc>
                  <a:txBody>
                    <a:bodyPr/>
                    <a:lstStyle/>
                    <a:p>
                      <a:pPr marL="0" algn="ctr" defTabSz="967710" rtl="0" eaLnBrk="1" latinLnBrk="0" hangingPunct="1">
                        <a:lnSpc>
                          <a:spcPct val="100000"/>
                        </a:lnSpc>
                      </a:pPr>
                      <a:r>
                        <a:rPr 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rPr>
                        <a:t> </a:t>
                      </a:r>
                      <a:endParaRPr lang="zh-CN" altLang="en-US" sz="1200" b="0" kern="100">
                        <a:solidFill>
                          <a:schemeClr val="tx1"/>
                        </a:solidFill>
                        <a:effectLst/>
                        <a:latin typeface="Arial" panose="020B0604020202020204" pitchFamily="34" charset="0"/>
                        <a:ea typeface="楷体_GB2312" panose="02010609060101010101" pitchFamily="49" charset="-122"/>
                        <a:cs typeface="Arial" panose="020B0604020202020204" pitchFamily="34" charset="0"/>
                      </a:endParaRPr>
                    </a:p>
                  </a:txBody>
                  <a:tcPr marL="68580" marR="68580" marT="0" marB="0"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990864876"/>
                  </a:ext>
                </a:extLst>
              </a:tr>
            </a:tbl>
          </a:graphicData>
        </a:graphic>
      </p:graphicFrame>
    </p:spTree>
    <p:extLst>
      <p:ext uri="{BB962C8B-B14F-4D97-AF65-F5344CB8AC3E}">
        <p14:creationId xmlns:p14="http://schemas.microsoft.com/office/powerpoint/2010/main" val="2117966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E13E60C-65A2-48BB-9008-AC18D6CF7C57}"/>
              </a:ext>
            </a:extLst>
          </p:cNvPr>
          <p:cNvSpPr>
            <a:spLocks noGrp="1"/>
          </p:cNvSpPr>
          <p:nvPr>
            <p:ph type="sldNum" sz="quarter" idx="11"/>
          </p:nvPr>
        </p:nvSpPr>
        <p:spPr/>
        <p:txBody>
          <a:bodyPr/>
          <a:lstStyle/>
          <a:p>
            <a:fld id="{ED2ECB72-E29F-4947-B62C-166D7EFBAFFD}" type="slidenum">
              <a:rPr lang="zh-CN" altLang="en-US" smtClean="0"/>
              <a:t>41</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平均每期有</a:t>
            </a:r>
            <a:r>
              <a:rPr lang="en-US" altLang="zh-CN"/>
              <a:t>15%</a:t>
            </a:r>
            <a:r>
              <a:rPr lang="zh-CN" altLang="en-US"/>
              <a:t>的股票来自于沪深</a:t>
            </a:r>
            <a:r>
              <a:rPr lang="en-US" altLang="zh-CN"/>
              <a:t>300</a:t>
            </a:r>
            <a:r>
              <a:rPr lang="zh-CN" altLang="en-US"/>
              <a:t>成分股，</a:t>
            </a:r>
            <a:r>
              <a:rPr lang="en-US" altLang="zh-CN"/>
              <a:t>23%</a:t>
            </a:r>
            <a:r>
              <a:rPr lang="zh-CN" altLang="en-US"/>
              <a:t>的股票来自于中证</a:t>
            </a:r>
            <a:r>
              <a:rPr lang="en-US" altLang="zh-CN"/>
              <a:t>500</a:t>
            </a:r>
            <a:r>
              <a:rPr lang="zh-CN" altLang="en-US"/>
              <a:t>成分股，</a:t>
            </a:r>
            <a:r>
              <a:rPr lang="en-US" altLang="zh-CN"/>
              <a:t>2014</a:t>
            </a:r>
            <a:r>
              <a:rPr lang="zh-CN" altLang="en-US"/>
              <a:t>年</a:t>
            </a:r>
            <a:r>
              <a:rPr lang="en-US" altLang="zh-CN"/>
              <a:t>10</a:t>
            </a:r>
            <a:r>
              <a:rPr lang="zh-CN" altLang="en-US"/>
              <a:t>月以来，平均</a:t>
            </a:r>
            <a:r>
              <a:rPr lang="en-US" altLang="zh-CN"/>
              <a:t>36%</a:t>
            </a:r>
            <a:r>
              <a:rPr lang="zh-CN" altLang="en-US"/>
              <a:t>来自于中证</a:t>
            </a:r>
            <a:r>
              <a:rPr lang="en-US" altLang="zh-CN"/>
              <a:t>1000</a:t>
            </a:r>
            <a:r>
              <a:rPr lang="zh-CN" altLang="en-US"/>
              <a:t>成分股</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平均每期单边换手</a:t>
            </a:r>
            <a:r>
              <a:rPr lang="en-US" altLang="zh-CN"/>
              <a:t>78%</a:t>
            </a:r>
            <a:r>
              <a:rPr lang="zh-CN" altLang="en-US"/>
              <a:t>，年化单边换手</a:t>
            </a:r>
            <a:r>
              <a:rPr lang="en-US" altLang="zh-CN"/>
              <a:t>3.9</a:t>
            </a:r>
            <a:r>
              <a:rPr lang="zh-CN" altLang="en-US"/>
              <a:t>倍</a:t>
            </a:r>
            <a:endParaRPr lang="en-US" altLang="zh-CN"/>
          </a:p>
        </p:txBody>
      </p:sp>
      <p:sp>
        <p:nvSpPr>
          <p:cNvPr id="12" name="文本框 11">
            <a:extLst>
              <a:ext uri="{FF2B5EF4-FFF2-40B4-BE49-F238E27FC236}">
                <a16:creationId xmlns:a16="http://schemas.microsoft.com/office/drawing/2014/main" id="{87992B7D-E95C-4A9A-B15F-E44BA2AA727D}"/>
              </a:ext>
            </a:extLst>
          </p:cNvPr>
          <p:cNvSpPr txBox="1"/>
          <p:nvPr/>
        </p:nvSpPr>
        <p:spPr>
          <a:xfrm>
            <a:off x="1217468" y="1817151"/>
            <a:ext cx="4196080" cy="307777"/>
          </a:xfrm>
          <a:prstGeom prst="rect">
            <a:avLst/>
          </a:prstGeom>
          <a:noFill/>
        </p:spPr>
        <p:txBody>
          <a:bodyPr wrap="square">
            <a:spAutoFit/>
          </a:bodyPr>
          <a:lstStyle/>
          <a:p>
            <a:pPr algn="ctr"/>
            <a:r>
              <a:rPr lang="zh-CN" altLang="en-US" sz="1400">
                <a:latin typeface="楷体_GB2312" panose="02010609060101010101" pitchFamily="49" charset="-122"/>
                <a:ea typeface="楷体_GB2312" panose="02010609060101010101" pitchFamily="49" charset="-122"/>
              </a:rPr>
              <a:t>精选组合持仓中各指数成分股占比情况</a:t>
            </a:r>
          </a:p>
        </p:txBody>
      </p:sp>
      <p:sp>
        <p:nvSpPr>
          <p:cNvPr id="4" name="文本框 3">
            <a:extLst>
              <a:ext uri="{FF2B5EF4-FFF2-40B4-BE49-F238E27FC236}">
                <a16:creationId xmlns:a16="http://schemas.microsoft.com/office/drawing/2014/main" id="{71D07EA4-1E9F-473F-AC21-CD66F06B9C9F}"/>
              </a:ext>
            </a:extLst>
          </p:cNvPr>
          <p:cNvSpPr txBox="1"/>
          <p:nvPr/>
        </p:nvSpPr>
        <p:spPr>
          <a:xfrm>
            <a:off x="6778454" y="1827311"/>
            <a:ext cx="4196080" cy="307777"/>
          </a:xfrm>
          <a:prstGeom prst="rect">
            <a:avLst/>
          </a:prstGeom>
          <a:noFill/>
        </p:spPr>
        <p:txBody>
          <a:bodyPr wrap="square">
            <a:spAutoFit/>
          </a:bodyPr>
          <a:lstStyle/>
          <a:p>
            <a:pPr algn="ctr"/>
            <a:r>
              <a:rPr lang="zh-CN" altLang="en-US" sz="1400">
                <a:latin typeface="楷体_GB2312" panose="02010609060101010101" pitchFamily="49" charset="-122"/>
                <a:ea typeface="楷体_GB2312" panose="02010609060101010101" pitchFamily="49" charset="-122"/>
              </a:rPr>
              <a:t>精选组合各期换手率</a:t>
            </a:r>
          </a:p>
        </p:txBody>
      </p:sp>
      <p:graphicFrame>
        <p:nvGraphicFramePr>
          <p:cNvPr id="11" name="图表 10">
            <a:extLst>
              <a:ext uri="{FF2B5EF4-FFF2-40B4-BE49-F238E27FC236}">
                <a16:creationId xmlns:a16="http://schemas.microsoft.com/office/drawing/2014/main" id="{F5558CC5-1D19-4F22-82DA-DD5DA8D92491}"/>
              </a:ext>
            </a:extLst>
          </p:cNvPr>
          <p:cNvGraphicFramePr>
            <a:graphicFrameLocks/>
          </p:cNvGraphicFramePr>
          <p:nvPr>
            <p:extLst>
              <p:ext uri="{D42A27DB-BD31-4B8C-83A1-F6EECF244321}">
                <p14:modId xmlns:p14="http://schemas.microsoft.com/office/powerpoint/2010/main" val="4283691687"/>
              </p:ext>
            </p:extLst>
          </p:nvPr>
        </p:nvGraphicFramePr>
        <p:xfrm>
          <a:off x="604708" y="1981200"/>
          <a:ext cx="5421600" cy="327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30AFCE46-7A2D-404C-A3CD-FE1A90D34685}"/>
              </a:ext>
            </a:extLst>
          </p:cNvPr>
          <p:cNvGraphicFramePr>
            <a:graphicFrameLocks/>
          </p:cNvGraphicFramePr>
          <p:nvPr>
            <p:extLst>
              <p:ext uri="{D42A27DB-BD31-4B8C-83A1-F6EECF244321}">
                <p14:modId xmlns:p14="http://schemas.microsoft.com/office/powerpoint/2010/main" val="3523602072"/>
              </p:ext>
            </p:extLst>
          </p:nvPr>
        </p:nvGraphicFramePr>
        <p:xfrm>
          <a:off x="6165694" y="1986279"/>
          <a:ext cx="5421600" cy="3279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5165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ECB1FC8-1578-47A6-B8AD-C13F5EC759DA}"/>
              </a:ext>
            </a:extLst>
          </p:cNvPr>
          <p:cNvSpPr>
            <a:spLocks noGrp="1"/>
          </p:cNvSpPr>
          <p:nvPr>
            <p:ph type="sldNum" sz="quarter" idx="11"/>
          </p:nvPr>
        </p:nvSpPr>
        <p:spPr/>
        <p:txBody>
          <a:bodyPr/>
          <a:lstStyle/>
          <a:p>
            <a:fld id="{ED2ECB72-E29F-4947-B62C-166D7EFBAFFD}" type="slidenum">
              <a:rPr lang="zh-CN" altLang="en-US" smtClean="0"/>
              <a:t>42</a:t>
            </a:fld>
            <a:endParaRPr lang="zh-CN" altLang="en-US"/>
          </a:p>
        </p:txBody>
      </p:sp>
      <p:sp>
        <p:nvSpPr>
          <p:cNvPr id="2" name="标题 1">
            <a:extLst>
              <a:ext uri="{FF2B5EF4-FFF2-40B4-BE49-F238E27FC236}">
                <a16:creationId xmlns:a16="http://schemas.microsoft.com/office/drawing/2014/main" id="{85764827-6255-4A23-9259-EAF00751C225}"/>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0749B5AB-9C0C-44EC-8F84-8FD957B73F36}"/>
              </a:ext>
            </a:extLst>
          </p:cNvPr>
          <p:cNvSpPr>
            <a:spLocks noGrp="1"/>
          </p:cNvSpPr>
          <p:nvPr>
            <p:ph sz="quarter" idx="12"/>
          </p:nvPr>
        </p:nvSpPr>
        <p:spPr/>
        <p:txBody>
          <a:bodyPr/>
          <a:lstStyle/>
          <a:p>
            <a:r>
              <a:rPr lang="zh-CN" altLang="en-US"/>
              <a:t>组合月度超额的分布</a:t>
            </a:r>
            <a:endParaRPr lang="en-US" altLang="zh-CN"/>
          </a:p>
          <a:p>
            <a:pPr lvl="1"/>
            <a:r>
              <a:rPr lang="en-US" altLang="zh-CN"/>
              <a:t>3</a:t>
            </a:r>
            <a:r>
              <a:rPr lang="zh-CN" altLang="en-US"/>
              <a:t>、</a:t>
            </a:r>
            <a:r>
              <a:rPr lang="en-US" altLang="zh-CN"/>
              <a:t>4</a:t>
            </a:r>
            <a:r>
              <a:rPr lang="zh-CN" altLang="en-US"/>
              <a:t>、</a:t>
            </a:r>
            <a:r>
              <a:rPr lang="en-US" altLang="zh-CN"/>
              <a:t>5</a:t>
            </a:r>
            <a:r>
              <a:rPr lang="zh-CN" altLang="en-US"/>
              <a:t>、</a:t>
            </a:r>
            <a:r>
              <a:rPr lang="en-US" altLang="zh-CN"/>
              <a:t>6</a:t>
            </a:r>
            <a:r>
              <a:rPr lang="zh-CN" altLang="en-US"/>
              <a:t>、</a:t>
            </a:r>
            <a:r>
              <a:rPr lang="en-US" altLang="zh-CN"/>
              <a:t>10</a:t>
            </a:r>
            <a:r>
              <a:rPr lang="zh-CN" altLang="en-US"/>
              <a:t>月超额表现更好</a:t>
            </a:r>
            <a:endParaRPr lang="en-US" altLang="zh-CN"/>
          </a:p>
          <a:p>
            <a:pPr lvl="1"/>
            <a:r>
              <a:rPr lang="en-US" altLang="zh-CN"/>
              <a:t>9</a:t>
            </a:r>
            <a:r>
              <a:rPr lang="zh-CN" altLang="en-US"/>
              <a:t>、</a:t>
            </a:r>
            <a:r>
              <a:rPr lang="en-US" altLang="zh-CN"/>
              <a:t>11</a:t>
            </a:r>
            <a:r>
              <a:rPr lang="zh-CN" altLang="en-US"/>
              <a:t>月超额收益相对偏低</a:t>
            </a:r>
            <a:endParaRPr lang="en-US" altLang="zh-CN"/>
          </a:p>
          <a:p>
            <a:endParaRPr lang="en-US" altLang="zh-CN"/>
          </a:p>
          <a:p>
            <a:endParaRPr lang="en-US" altLang="zh-CN"/>
          </a:p>
          <a:p>
            <a:endParaRPr lang="en-US" altLang="zh-CN"/>
          </a:p>
        </p:txBody>
      </p:sp>
      <p:sp>
        <p:nvSpPr>
          <p:cNvPr id="9" name="文本框 8">
            <a:extLst>
              <a:ext uri="{FF2B5EF4-FFF2-40B4-BE49-F238E27FC236}">
                <a16:creationId xmlns:a16="http://schemas.microsoft.com/office/drawing/2014/main" id="{B78D5BBD-9ED9-4EF9-A18E-869588ECCDEE}"/>
              </a:ext>
            </a:extLst>
          </p:cNvPr>
          <p:cNvSpPr txBox="1"/>
          <p:nvPr/>
        </p:nvSpPr>
        <p:spPr>
          <a:xfrm>
            <a:off x="1112073" y="2268334"/>
            <a:ext cx="4434038" cy="307777"/>
          </a:xfrm>
          <a:prstGeom prst="rect">
            <a:avLst/>
          </a:prstGeom>
          <a:noFill/>
        </p:spPr>
        <p:txBody>
          <a:bodyPr wrap="square">
            <a:spAutoFit/>
          </a:bodyPr>
          <a:lstStyle/>
          <a:p>
            <a:pPr algn="ctr"/>
            <a:r>
              <a:rPr lang="zh-CN" altLang="en-US" sz="1400">
                <a:latin typeface="Arial" panose="020B0604020202020204" pitchFamily="34" charset="0"/>
                <a:ea typeface="楷体_GB2312" panose="02010609060101010101" pitchFamily="49" charset="-122"/>
                <a:cs typeface="Arial" panose="020B0604020202020204" pitchFamily="34" charset="0"/>
              </a:rPr>
              <a:t>组合月度超额中证</a:t>
            </a:r>
            <a:r>
              <a:rPr lang="en-US" altLang="zh-CN" sz="1400">
                <a:latin typeface="Arial" panose="020B0604020202020204" pitchFamily="34" charset="0"/>
                <a:ea typeface="楷体_GB2312" panose="02010609060101010101" pitchFamily="49" charset="-122"/>
                <a:cs typeface="Arial" panose="020B0604020202020204" pitchFamily="34" charset="0"/>
              </a:rPr>
              <a:t>500</a:t>
            </a:r>
            <a:r>
              <a:rPr lang="zh-CN" altLang="en-US" sz="1400">
                <a:latin typeface="Arial" panose="020B0604020202020204" pitchFamily="34" charset="0"/>
                <a:ea typeface="楷体_GB2312" panose="02010609060101010101" pitchFamily="49" charset="-122"/>
                <a:cs typeface="Arial" panose="020B0604020202020204" pitchFamily="34" charset="0"/>
              </a:rPr>
              <a:t>收益均值与中位数</a:t>
            </a:r>
            <a:endParaRPr lang="en-US" altLang="zh-CN" sz="1400">
              <a:latin typeface="Arial" panose="020B0604020202020204" pitchFamily="34" charset="0"/>
              <a:ea typeface="楷体_GB2312" panose="02010609060101010101" pitchFamily="49" charset="-122"/>
              <a:cs typeface="Arial" panose="020B0604020202020204" pitchFamily="34" charset="0"/>
            </a:endParaRPr>
          </a:p>
        </p:txBody>
      </p:sp>
      <p:graphicFrame>
        <p:nvGraphicFramePr>
          <p:cNvPr id="10" name="图表 9">
            <a:extLst>
              <a:ext uri="{FF2B5EF4-FFF2-40B4-BE49-F238E27FC236}">
                <a16:creationId xmlns:a16="http://schemas.microsoft.com/office/drawing/2014/main" id="{9E92669B-0898-4B73-99EF-0F65DE11E96F}"/>
              </a:ext>
            </a:extLst>
          </p:cNvPr>
          <p:cNvGraphicFramePr>
            <a:graphicFrameLocks/>
          </p:cNvGraphicFramePr>
          <p:nvPr>
            <p:extLst>
              <p:ext uri="{D42A27DB-BD31-4B8C-83A1-F6EECF244321}">
                <p14:modId xmlns:p14="http://schemas.microsoft.com/office/powerpoint/2010/main" val="568243034"/>
              </p:ext>
            </p:extLst>
          </p:nvPr>
        </p:nvGraphicFramePr>
        <p:xfrm>
          <a:off x="618292" y="2422222"/>
          <a:ext cx="5421600" cy="327960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D4CE9B4A-40E2-42FE-AF91-085EE777F175}"/>
              </a:ext>
            </a:extLst>
          </p:cNvPr>
          <p:cNvSpPr txBox="1"/>
          <p:nvPr/>
        </p:nvSpPr>
        <p:spPr>
          <a:xfrm>
            <a:off x="6697877" y="2268334"/>
            <a:ext cx="4434038" cy="307777"/>
          </a:xfrm>
          <a:prstGeom prst="rect">
            <a:avLst/>
          </a:prstGeom>
          <a:noFill/>
        </p:spPr>
        <p:txBody>
          <a:bodyPr wrap="square">
            <a:spAutoFit/>
          </a:bodyPr>
          <a:lstStyle/>
          <a:p>
            <a:pPr algn="ctr"/>
            <a:r>
              <a:rPr lang="zh-CN" altLang="en-US" sz="1400">
                <a:latin typeface="Arial" panose="020B0604020202020204" pitchFamily="34" charset="0"/>
                <a:ea typeface="楷体_GB2312" panose="02010609060101010101" pitchFamily="49" charset="-122"/>
                <a:cs typeface="Arial" panose="020B0604020202020204" pitchFamily="34" charset="0"/>
              </a:rPr>
              <a:t>组合风格暴露情况</a:t>
            </a:r>
            <a:endParaRPr lang="en-US" altLang="zh-CN" sz="1400">
              <a:latin typeface="Arial" panose="020B0604020202020204" pitchFamily="34" charset="0"/>
              <a:ea typeface="楷体_GB2312" panose="02010609060101010101" pitchFamily="49" charset="-122"/>
              <a:cs typeface="Arial" panose="020B0604020202020204" pitchFamily="34" charset="0"/>
            </a:endParaRPr>
          </a:p>
        </p:txBody>
      </p:sp>
      <p:sp>
        <p:nvSpPr>
          <p:cNvPr id="16" name="内容占位符 2">
            <a:extLst>
              <a:ext uri="{FF2B5EF4-FFF2-40B4-BE49-F238E27FC236}">
                <a16:creationId xmlns:a16="http://schemas.microsoft.com/office/drawing/2014/main" id="{9D85547A-83DE-43D6-A784-DA388DA68208}"/>
              </a:ext>
            </a:extLst>
          </p:cNvPr>
          <p:cNvSpPr txBox="1">
            <a:spLocks/>
          </p:cNvSpPr>
          <p:nvPr/>
        </p:nvSpPr>
        <p:spPr>
          <a:xfrm>
            <a:off x="6110420" y="856612"/>
            <a:ext cx="5547991" cy="5468809"/>
          </a:xfrm>
          <a:prstGeom prst="rect">
            <a:avLst/>
          </a:prstGeom>
        </p:spPr>
        <p:txBody>
          <a:bodyPr/>
          <a:lstStyle>
            <a:lvl1pPr marL="362891" indent="-362891" algn="l" defTabSz="967710" rtl="0" eaLnBrk="1" latinLnBrk="0" hangingPunct="1">
              <a:lnSpc>
                <a:spcPct val="150000"/>
              </a:lnSpc>
              <a:spcBef>
                <a:spcPct val="20000"/>
              </a:spcBef>
              <a:buFont typeface="Wingdings" panose="05000000000000000000" pitchFamily="2" charset="2"/>
              <a:buChar char="Ø"/>
              <a:defRPr sz="1693" kern="1200">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gn="l" defTabSz="967710" rtl="0" eaLnBrk="1" latinLnBrk="0" hangingPunct="1">
              <a:lnSpc>
                <a:spcPct val="150000"/>
              </a:lnSpc>
              <a:spcBef>
                <a:spcPct val="20000"/>
              </a:spcBef>
              <a:buFont typeface="Wingdings" panose="05000000000000000000" pitchFamily="2" charset="2"/>
              <a:buChar char="l"/>
              <a:defRPr sz="1482" kern="1200">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marL="1209637"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marL="1693492"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marL="2177346"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a:lstStyle>
          <a:p>
            <a:r>
              <a:rPr lang="zh-CN" altLang="en-US"/>
              <a:t>组合的风格暴露</a:t>
            </a:r>
            <a:endParaRPr lang="en-US" altLang="zh-CN"/>
          </a:p>
          <a:p>
            <a:pPr lvl="1"/>
            <a:r>
              <a:rPr lang="zh-CN" altLang="en-US"/>
              <a:t>长期在非线性市值、成长、动量风格上有正向暴露</a:t>
            </a:r>
            <a:endParaRPr lang="en-US" altLang="zh-CN"/>
          </a:p>
          <a:p>
            <a:pPr lvl="1"/>
            <a:r>
              <a:rPr lang="zh-CN" altLang="en-US"/>
              <a:t>在市值、价值风格上有负向暴露</a:t>
            </a:r>
            <a:endParaRPr lang="en-US" altLang="zh-CN"/>
          </a:p>
          <a:p>
            <a:endParaRPr lang="en-US" altLang="zh-CN"/>
          </a:p>
          <a:p>
            <a:endParaRPr lang="en-US" altLang="zh-CN"/>
          </a:p>
        </p:txBody>
      </p:sp>
      <p:graphicFrame>
        <p:nvGraphicFramePr>
          <p:cNvPr id="11" name="图表 10">
            <a:extLst>
              <a:ext uri="{FF2B5EF4-FFF2-40B4-BE49-F238E27FC236}">
                <a16:creationId xmlns:a16="http://schemas.microsoft.com/office/drawing/2014/main" id="{CD6C37BD-1125-4E86-B21A-7710014FFE5D}"/>
              </a:ext>
            </a:extLst>
          </p:cNvPr>
          <p:cNvGraphicFramePr>
            <a:graphicFrameLocks/>
          </p:cNvGraphicFramePr>
          <p:nvPr>
            <p:extLst>
              <p:ext uri="{D42A27DB-BD31-4B8C-83A1-F6EECF244321}">
                <p14:modId xmlns:p14="http://schemas.microsoft.com/office/powerpoint/2010/main" val="2061835453"/>
              </p:ext>
            </p:extLst>
          </p:nvPr>
        </p:nvGraphicFramePr>
        <p:xfrm>
          <a:off x="6173615" y="2422222"/>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8314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E33FB17-EA22-4A58-AA13-5FC28A6F2CEC}"/>
              </a:ext>
            </a:extLst>
          </p:cNvPr>
          <p:cNvSpPr>
            <a:spLocks noGrp="1"/>
          </p:cNvSpPr>
          <p:nvPr>
            <p:ph type="sldNum" sz="quarter" idx="11"/>
          </p:nvPr>
        </p:nvSpPr>
        <p:spPr/>
        <p:txBody>
          <a:bodyPr/>
          <a:lstStyle/>
          <a:p>
            <a:fld id="{ED2ECB72-E29F-4947-B62C-166D7EFBAFFD}" type="slidenum">
              <a:rPr lang="zh-CN" altLang="en-US" smtClean="0"/>
              <a:t>43</a:t>
            </a:fld>
            <a:endParaRPr lang="zh-CN" altLang="en-US"/>
          </a:p>
        </p:txBody>
      </p:sp>
      <p:sp>
        <p:nvSpPr>
          <p:cNvPr id="2" name="标题 1">
            <a:extLst>
              <a:ext uri="{FF2B5EF4-FFF2-40B4-BE49-F238E27FC236}">
                <a16:creationId xmlns:a16="http://schemas.microsoft.com/office/drawing/2014/main" id="{5DB4E17F-BF56-4E75-B1C6-1128CA89262C}"/>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6068BADF-D043-4E60-92F4-0AF71BC790EF}"/>
              </a:ext>
            </a:extLst>
          </p:cNvPr>
          <p:cNvSpPr>
            <a:spLocks noGrp="1"/>
          </p:cNvSpPr>
          <p:nvPr>
            <p:ph sz="quarter" idx="12"/>
          </p:nvPr>
        </p:nvSpPr>
        <p:spPr>
          <a:xfrm>
            <a:off x="548010" y="856613"/>
            <a:ext cx="5561494" cy="5468809"/>
          </a:xfrm>
        </p:spPr>
        <p:txBody>
          <a:bodyPr/>
          <a:lstStyle/>
          <a:p>
            <a:r>
              <a:rPr lang="zh-CN" altLang="en-US"/>
              <a:t>持仓行业分布</a:t>
            </a:r>
            <a:endParaRPr lang="en-US" altLang="zh-CN"/>
          </a:p>
          <a:p>
            <a:pPr lvl="1"/>
            <a:r>
              <a:rPr lang="zh-CN" altLang="en-US"/>
              <a:t>医药、基础化工、机械、电子、计算机、汽车入选次数最多，综合、银行、非银行金融、国防军工入选次数最少</a:t>
            </a:r>
            <a:endParaRPr lang="en-US" altLang="zh-CN"/>
          </a:p>
        </p:txBody>
      </p:sp>
      <p:sp>
        <p:nvSpPr>
          <p:cNvPr id="6" name="文本框 5">
            <a:extLst>
              <a:ext uri="{FF2B5EF4-FFF2-40B4-BE49-F238E27FC236}">
                <a16:creationId xmlns:a16="http://schemas.microsoft.com/office/drawing/2014/main" id="{6E98E977-67C3-4CAF-9EC3-C9DA9AEF9F54}"/>
              </a:ext>
            </a:extLst>
          </p:cNvPr>
          <p:cNvSpPr txBox="1"/>
          <p:nvPr/>
        </p:nvSpPr>
        <p:spPr>
          <a:xfrm>
            <a:off x="2013704" y="2467719"/>
            <a:ext cx="2630103" cy="307777"/>
          </a:xfrm>
          <a:prstGeom prst="rect">
            <a:avLst/>
          </a:prstGeom>
          <a:noFill/>
        </p:spPr>
        <p:txBody>
          <a:bodyPr wrap="square">
            <a:spAutoFit/>
          </a:bodyPr>
          <a:lstStyle/>
          <a:p>
            <a:pPr algn="ctr" rtl="0">
              <a:defRPr sz="1100" b="0" i="0" u="none" strike="noStrike" kern="1200" spc="0" baseline="0">
                <a:solidFill>
                  <a:srgbClr val="000000"/>
                </a:solidFill>
                <a:latin typeface="微软雅黑" panose="020B0503020204020204" pitchFamily="34" charset="-122"/>
                <a:ea typeface="微软雅黑" panose="020B0503020204020204" pitchFamily="34" charset="-122"/>
                <a:cs typeface="Times New Roman" panose="02020603050405020304" pitchFamily="18" charset="0"/>
              </a:defRPr>
            </a:pPr>
            <a:r>
              <a:rPr lang="zh-CN" altLang="en-US" sz="1400">
                <a:latin typeface="楷体_GB2312" panose="02010609060101010101" pitchFamily="49" charset="-122"/>
                <a:ea typeface="楷体_GB2312" panose="02010609060101010101" pitchFamily="49" charset="-122"/>
              </a:rPr>
              <a:t>各行业内股票入选次数占比</a:t>
            </a:r>
          </a:p>
        </p:txBody>
      </p:sp>
      <p:sp>
        <p:nvSpPr>
          <p:cNvPr id="9" name="文本框 8">
            <a:extLst>
              <a:ext uri="{FF2B5EF4-FFF2-40B4-BE49-F238E27FC236}">
                <a16:creationId xmlns:a16="http://schemas.microsoft.com/office/drawing/2014/main" id="{DC64092B-0D22-4CF5-B02D-0696DF670D3A}"/>
              </a:ext>
            </a:extLst>
          </p:cNvPr>
          <p:cNvSpPr txBox="1"/>
          <p:nvPr/>
        </p:nvSpPr>
        <p:spPr>
          <a:xfrm>
            <a:off x="7561695" y="2467719"/>
            <a:ext cx="2630103" cy="307777"/>
          </a:xfrm>
          <a:prstGeom prst="rect">
            <a:avLst/>
          </a:prstGeom>
          <a:noFill/>
        </p:spPr>
        <p:txBody>
          <a:bodyPr wrap="square">
            <a:spAutoFit/>
          </a:bodyPr>
          <a:lstStyle/>
          <a:p>
            <a:pPr algn="ctr" rtl="0">
              <a:defRPr sz="1100" b="0" i="0" u="none" strike="noStrike" kern="1200" spc="0" baseline="0">
                <a:solidFill>
                  <a:srgbClr val="000000"/>
                </a:solidFill>
                <a:latin typeface="微软雅黑" panose="020B0503020204020204" pitchFamily="34" charset="-122"/>
                <a:ea typeface="微软雅黑" panose="020B0503020204020204" pitchFamily="34" charset="-122"/>
                <a:cs typeface="Times New Roman" panose="02020603050405020304" pitchFamily="18" charset="0"/>
              </a:defRPr>
            </a:pPr>
            <a:r>
              <a:rPr lang="zh-CN" altLang="en-US" sz="1400">
                <a:latin typeface="楷体_GB2312" panose="02010609060101010101" pitchFamily="49" charset="-122"/>
                <a:ea typeface="楷体_GB2312" panose="02010609060101010101" pitchFamily="49" charset="-122"/>
              </a:rPr>
              <a:t>组合资金容量（亿元）</a:t>
            </a:r>
          </a:p>
        </p:txBody>
      </p:sp>
      <p:sp>
        <p:nvSpPr>
          <p:cNvPr id="11" name="内容占位符 2">
            <a:extLst>
              <a:ext uri="{FF2B5EF4-FFF2-40B4-BE49-F238E27FC236}">
                <a16:creationId xmlns:a16="http://schemas.microsoft.com/office/drawing/2014/main" id="{2012209F-70E8-4915-974C-5836744E036E}"/>
              </a:ext>
            </a:extLst>
          </p:cNvPr>
          <p:cNvSpPr txBox="1">
            <a:spLocks/>
          </p:cNvSpPr>
          <p:nvPr/>
        </p:nvSpPr>
        <p:spPr>
          <a:xfrm>
            <a:off x="6095999" y="856613"/>
            <a:ext cx="5547991" cy="5468809"/>
          </a:xfrm>
          <a:prstGeom prst="rect">
            <a:avLst/>
          </a:prstGeom>
        </p:spPr>
        <p:txBody>
          <a:bodyPr/>
          <a:lstStyle>
            <a:lvl1pPr marL="362891" indent="-362891" algn="l" defTabSz="967710" rtl="0" eaLnBrk="1" latinLnBrk="0" hangingPunct="1">
              <a:lnSpc>
                <a:spcPct val="150000"/>
              </a:lnSpc>
              <a:spcBef>
                <a:spcPct val="20000"/>
              </a:spcBef>
              <a:buFont typeface="Wingdings" panose="05000000000000000000" pitchFamily="2" charset="2"/>
              <a:buChar char="Ø"/>
              <a:defRPr sz="1693" kern="1200">
                <a:solidFill>
                  <a:schemeClr val="tx1"/>
                </a:solidFill>
                <a:latin typeface="Arial" panose="020B0604020202020204" pitchFamily="34" charset="0"/>
                <a:ea typeface="楷体_GB2312" panose="02010609060101010101" pitchFamily="49" charset="-122"/>
                <a:cs typeface="Arial" panose="020B0604020202020204" pitchFamily="34" charset="0"/>
              </a:defRPr>
            </a:lvl1pPr>
            <a:lvl2pPr marL="786264" indent="-302409" algn="l" defTabSz="967710" rtl="0" eaLnBrk="1" latinLnBrk="0" hangingPunct="1">
              <a:lnSpc>
                <a:spcPct val="150000"/>
              </a:lnSpc>
              <a:spcBef>
                <a:spcPct val="20000"/>
              </a:spcBef>
              <a:buFont typeface="Wingdings" panose="05000000000000000000" pitchFamily="2" charset="2"/>
              <a:buChar char="l"/>
              <a:defRPr sz="1482" kern="1200">
                <a:solidFill>
                  <a:schemeClr val="tx1"/>
                </a:solidFill>
                <a:latin typeface="Arial" panose="020B0604020202020204" pitchFamily="34" charset="0"/>
                <a:ea typeface="楷体_GB2312" panose="02010609060101010101" pitchFamily="49" charset="-122"/>
                <a:cs typeface="Arial" panose="020B0604020202020204" pitchFamily="34" charset="0"/>
              </a:defRPr>
            </a:lvl2pPr>
            <a:lvl3pPr marL="1209637"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3pPr>
            <a:lvl4pPr marL="1693492"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4pPr>
            <a:lvl5pPr marL="2177346" indent="-241927" algn="l" defTabSz="967710" rtl="0" eaLnBrk="1" latinLnBrk="0" hangingPunct="1">
              <a:lnSpc>
                <a:spcPct val="150000"/>
              </a:lnSpc>
              <a:spcBef>
                <a:spcPct val="20000"/>
              </a:spcBef>
              <a:buFont typeface="Arial" pitchFamily="34" charset="0"/>
              <a:buChar char="»"/>
              <a:defRPr sz="1270" kern="1200">
                <a:solidFill>
                  <a:schemeClr val="tx1"/>
                </a:solidFill>
                <a:latin typeface="Arial" panose="020B0604020202020204" pitchFamily="34" charset="0"/>
                <a:ea typeface="楷体_GB2312" panose="02010609060101010101" pitchFamily="49" charset="-122"/>
                <a:cs typeface="Arial" panose="020B0604020202020204" pitchFamily="34" charset="0"/>
              </a:defRPr>
            </a:lvl5pPr>
            <a:lvl6pPr marL="266120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Arial" pitchFamily="34" charset="0"/>
              <a:buChar char="•"/>
              <a:defRPr sz="2117" kern="1200">
                <a:solidFill>
                  <a:schemeClr val="tx1"/>
                </a:solidFill>
                <a:latin typeface="+mn-lt"/>
                <a:ea typeface="+mn-ea"/>
                <a:cs typeface="+mn-cs"/>
              </a:defRPr>
            </a:lvl9pPr>
          </a:lstStyle>
          <a:p>
            <a:r>
              <a:rPr lang="zh-CN" altLang="en-US"/>
              <a:t>组合资金容量</a:t>
            </a:r>
            <a:endParaRPr lang="en-US" altLang="zh-CN"/>
          </a:p>
          <a:p>
            <a:pPr lvl="1"/>
            <a:r>
              <a:rPr lang="zh-CN" altLang="en-US"/>
              <a:t>平均资金容量为</a:t>
            </a:r>
            <a:r>
              <a:rPr lang="en-US" altLang="zh-CN"/>
              <a:t>2.31</a:t>
            </a:r>
            <a:r>
              <a:rPr lang="zh-CN" altLang="en-US"/>
              <a:t>亿</a:t>
            </a:r>
            <a:endParaRPr lang="en-US" altLang="zh-CN"/>
          </a:p>
        </p:txBody>
      </p:sp>
      <p:graphicFrame>
        <p:nvGraphicFramePr>
          <p:cNvPr id="14" name="图表 13">
            <a:extLst>
              <a:ext uri="{FF2B5EF4-FFF2-40B4-BE49-F238E27FC236}">
                <a16:creationId xmlns:a16="http://schemas.microsoft.com/office/drawing/2014/main" id="{F7A7A06E-5EB4-4D1D-999C-59E6E4846E0C}"/>
              </a:ext>
            </a:extLst>
          </p:cNvPr>
          <p:cNvGraphicFramePr>
            <a:graphicFrameLocks/>
          </p:cNvGraphicFramePr>
          <p:nvPr>
            <p:extLst>
              <p:ext uri="{D42A27DB-BD31-4B8C-83A1-F6EECF244321}">
                <p14:modId xmlns:p14="http://schemas.microsoft.com/office/powerpoint/2010/main" val="292685540"/>
              </p:ext>
            </p:extLst>
          </p:nvPr>
        </p:nvGraphicFramePr>
        <p:xfrm>
          <a:off x="617956" y="2610965"/>
          <a:ext cx="5421600" cy="327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536AA799-9017-4269-9CE6-54C447092154}"/>
              </a:ext>
            </a:extLst>
          </p:cNvPr>
          <p:cNvGraphicFramePr>
            <a:graphicFrameLocks/>
          </p:cNvGraphicFramePr>
          <p:nvPr>
            <p:extLst>
              <p:ext uri="{D42A27DB-BD31-4B8C-83A1-F6EECF244321}">
                <p14:modId xmlns:p14="http://schemas.microsoft.com/office/powerpoint/2010/main" val="2832192068"/>
              </p:ext>
            </p:extLst>
          </p:nvPr>
        </p:nvGraphicFramePr>
        <p:xfrm>
          <a:off x="6165947" y="2621607"/>
          <a:ext cx="5421600" cy="3279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40038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E08944A-D957-4CB5-B057-4174D8EB756F}"/>
              </a:ext>
            </a:extLst>
          </p:cNvPr>
          <p:cNvSpPr>
            <a:spLocks noGrp="1"/>
          </p:cNvSpPr>
          <p:nvPr>
            <p:ph type="sldNum" sz="quarter" idx="11"/>
          </p:nvPr>
        </p:nvSpPr>
        <p:spPr/>
        <p:txBody>
          <a:bodyPr/>
          <a:lstStyle/>
          <a:p>
            <a:fld id="{ED2ECB72-E29F-4947-B62C-166D7EFBAFFD}" type="slidenum">
              <a:rPr lang="zh-CN" altLang="en-US" smtClean="0"/>
              <a:t>44</a:t>
            </a:fld>
            <a:endParaRPr lang="zh-CN" altLang="en-US"/>
          </a:p>
        </p:txBody>
      </p:sp>
      <p:sp>
        <p:nvSpPr>
          <p:cNvPr id="2" name="标题 1">
            <a:extLst>
              <a:ext uri="{FF2B5EF4-FFF2-40B4-BE49-F238E27FC236}">
                <a16:creationId xmlns:a16="http://schemas.microsoft.com/office/drawing/2014/main" id="{5DB4E17F-BF56-4E75-B1C6-1128CA89262C}"/>
              </a:ext>
            </a:extLst>
          </p:cNvPr>
          <p:cNvSpPr>
            <a:spLocks noGrp="1"/>
          </p:cNvSpPr>
          <p:nvPr>
            <p:ph type="title"/>
          </p:nvPr>
        </p:nvSpPr>
        <p:spPr/>
        <p:txBody>
          <a:bodyPr/>
          <a:lstStyle/>
          <a:p>
            <a:r>
              <a:rPr lang="zh-CN" altLang="en-US"/>
              <a:t>技术面精选超预期组合</a:t>
            </a:r>
          </a:p>
        </p:txBody>
      </p:sp>
      <p:sp>
        <p:nvSpPr>
          <p:cNvPr id="3" name="内容占位符 2">
            <a:extLst>
              <a:ext uri="{FF2B5EF4-FFF2-40B4-BE49-F238E27FC236}">
                <a16:creationId xmlns:a16="http://schemas.microsoft.com/office/drawing/2014/main" id="{6068BADF-D043-4E60-92F4-0AF71BC790EF}"/>
              </a:ext>
            </a:extLst>
          </p:cNvPr>
          <p:cNvSpPr>
            <a:spLocks noGrp="1"/>
          </p:cNvSpPr>
          <p:nvPr>
            <p:ph sz="quarter" idx="12"/>
          </p:nvPr>
        </p:nvSpPr>
        <p:spPr/>
        <p:txBody>
          <a:bodyPr/>
          <a:lstStyle/>
          <a:p>
            <a:r>
              <a:rPr lang="zh-CN" altLang="en-US"/>
              <a:t>我们对于基本面优选的股票数量以及技术面精选的股票数量进行敏感性测试</a:t>
            </a:r>
            <a:endParaRPr lang="en-US" altLang="zh-CN"/>
          </a:p>
          <a:p>
            <a:endParaRPr lang="en-US" altLang="zh-CN"/>
          </a:p>
          <a:p>
            <a:endParaRPr lang="en-US" altLang="zh-CN"/>
          </a:p>
          <a:p>
            <a:endParaRPr lang="en-US" altLang="zh-CN"/>
          </a:p>
          <a:p>
            <a:endParaRPr lang="en-US" altLang="zh-CN"/>
          </a:p>
          <a:p>
            <a:endParaRPr lang="en-US" altLang="zh-CN"/>
          </a:p>
          <a:p>
            <a:endParaRPr lang="en-US" altLang="zh-CN" sz="1800"/>
          </a:p>
          <a:p>
            <a:endParaRPr lang="en-US" altLang="zh-CN" sz="1800"/>
          </a:p>
          <a:p>
            <a:endParaRPr lang="en-US" altLang="zh-CN" sz="1800"/>
          </a:p>
          <a:p>
            <a:endParaRPr lang="en-US" altLang="zh-CN" sz="1800"/>
          </a:p>
          <a:p>
            <a:endParaRPr lang="en-US" altLang="zh-CN" sz="1800"/>
          </a:p>
          <a:p>
            <a:r>
              <a:rPr lang="zh-CN" altLang="en-US"/>
              <a:t>可以看到持有股票数量越少收益越高，模型对于两个参数的变化不敏感</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graphicFrame>
        <p:nvGraphicFramePr>
          <p:cNvPr id="7" name="表格 6">
            <a:extLst>
              <a:ext uri="{FF2B5EF4-FFF2-40B4-BE49-F238E27FC236}">
                <a16:creationId xmlns:a16="http://schemas.microsoft.com/office/drawing/2014/main" id="{57453DE4-C3C3-4AEA-9B3E-5B7BF9E3BAF0}"/>
              </a:ext>
            </a:extLst>
          </p:cNvPr>
          <p:cNvGraphicFramePr>
            <a:graphicFrameLocks noGrp="1"/>
          </p:cNvGraphicFramePr>
          <p:nvPr>
            <p:extLst>
              <p:ext uri="{D42A27DB-BD31-4B8C-83A1-F6EECF244321}">
                <p14:modId xmlns:p14="http://schemas.microsoft.com/office/powerpoint/2010/main" val="324800718"/>
              </p:ext>
            </p:extLst>
          </p:nvPr>
        </p:nvGraphicFramePr>
        <p:xfrm>
          <a:off x="2517846" y="1435943"/>
          <a:ext cx="7156308" cy="4310148"/>
        </p:xfrm>
        <a:graphic>
          <a:graphicData uri="http://schemas.openxmlformats.org/drawingml/2006/table">
            <a:tbl>
              <a:tblPr/>
              <a:tblGrid>
                <a:gridCol w="596359">
                  <a:extLst>
                    <a:ext uri="{9D8B030D-6E8A-4147-A177-3AD203B41FA5}">
                      <a16:colId xmlns:a16="http://schemas.microsoft.com/office/drawing/2014/main" val="2977688598"/>
                    </a:ext>
                  </a:extLst>
                </a:gridCol>
                <a:gridCol w="596359">
                  <a:extLst>
                    <a:ext uri="{9D8B030D-6E8A-4147-A177-3AD203B41FA5}">
                      <a16:colId xmlns:a16="http://schemas.microsoft.com/office/drawing/2014/main" val="1939719963"/>
                    </a:ext>
                  </a:extLst>
                </a:gridCol>
                <a:gridCol w="596359">
                  <a:extLst>
                    <a:ext uri="{9D8B030D-6E8A-4147-A177-3AD203B41FA5}">
                      <a16:colId xmlns:a16="http://schemas.microsoft.com/office/drawing/2014/main" val="2153791308"/>
                    </a:ext>
                  </a:extLst>
                </a:gridCol>
                <a:gridCol w="596359">
                  <a:extLst>
                    <a:ext uri="{9D8B030D-6E8A-4147-A177-3AD203B41FA5}">
                      <a16:colId xmlns:a16="http://schemas.microsoft.com/office/drawing/2014/main" val="275510371"/>
                    </a:ext>
                  </a:extLst>
                </a:gridCol>
                <a:gridCol w="596359">
                  <a:extLst>
                    <a:ext uri="{9D8B030D-6E8A-4147-A177-3AD203B41FA5}">
                      <a16:colId xmlns:a16="http://schemas.microsoft.com/office/drawing/2014/main" val="2075833516"/>
                    </a:ext>
                  </a:extLst>
                </a:gridCol>
                <a:gridCol w="596359">
                  <a:extLst>
                    <a:ext uri="{9D8B030D-6E8A-4147-A177-3AD203B41FA5}">
                      <a16:colId xmlns:a16="http://schemas.microsoft.com/office/drawing/2014/main" val="2774233435"/>
                    </a:ext>
                  </a:extLst>
                </a:gridCol>
                <a:gridCol w="596359">
                  <a:extLst>
                    <a:ext uri="{9D8B030D-6E8A-4147-A177-3AD203B41FA5}">
                      <a16:colId xmlns:a16="http://schemas.microsoft.com/office/drawing/2014/main" val="343057980"/>
                    </a:ext>
                  </a:extLst>
                </a:gridCol>
                <a:gridCol w="596359">
                  <a:extLst>
                    <a:ext uri="{9D8B030D-6E8A-4147-A177-3AD203B41FA5}">
                      <a16:colId xmlns:a16="http://schemas.microsoft.com/office/drawing/2014/main" val="66236009"/>
                    </a:ext>
                  </a:extLst>
                </a:gridCol>
                <a:gridCol w="596359">
                  <a:extLst>
                    <a:ext uri="{9D8B030D-6E8A-4147-A177-3AD203B41FA5}">
                      <a16:colId xmlns:a16="http://schemas.microsoft.com/office/drawing/2014/main" val="3145887988"/>
                    </a:ext>
                  </a:extLst>
                </a:gridCol>
                <a:gridCol w="596359">
                  <a:extLst>
                    <a:ext uri="{9D8B030D-6E8A-4147-A177-3AD203B41FA5}">
                      <a16:colId xmlns:a16="http://schemas.microsoft.com/office/drawing/2014/main" val="2317260313"/>
                    </a:ext>
                  </a:extLst>
                </a:gridCol>
                <a:gridCol w="596359">
                  <a:extLst>
                    <a:ext uri="{9D8B030D-6E8A-4147-A177-3AD203B41FA5}">
                      <a16:colId xmlns:a16="http://schemas.microsoft.com/office/drawing/2014/main" val="3136812285"/>
                    </a:ext>
                  </a:extLst>
                </a:gridCol>
                <a:gridCol w="596359">
                  <a:extLst>
                    <a:ext uri="{9D8B030D-6E8A-4147-A177-3AD203B41FA5}">
                      <a16:colId xmlns:a16="http://schemas.microsoft.com/office/drawing/2014/main" val="346355906"/>
                    </a:ext>
                  </a:extLst>
                </a:gridCol>
              </a:tblGrid>
              <a:tr h="359179">
                <a:tc rowSpan="2" gridSpan="2">
                  <a:txBody>
                    <a:bodyPr/>
                    <a:lstStyle/>
                    <a:p>
                      <a:pPr algn="ctr" fontAlgn="ctr"/>
                      <a:r>
                        <a:rPr lang="zh-CN" altLang="en-US"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年化超额收益</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zh-CN" altLang="en-US"/>
                    </a:p>
                  </a:txBody>
                  <a:tcPr/>
                </a:tc>
                <a:tc gridSpan="10">
                  <a:txBody>
                    <a:bodyPr/>
                    <a:lstStyle/>
                    <a:p>
                      <a:pPr algn="ctr" fontAlgn="ctr"/>
                      <a:r>
                        <a:rPr lang="zh-CN" altLang="en-US"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技术面精选数量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82410"/>
                  </a:ext>
                </a:extLst>
              </a:tr>
              <a:tr h="359179">
                <a:tc gridSpan="2"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10</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50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60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70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80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90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100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15364266"/>
                  </a:ext>
                </a:extLst>
              </a:tr>
              <a:tr h="359179">
                <a:tc rowSpan="10">
                  <a:txBody>
                    <a:bodyPr/>
                    <a:lstStyle/>
                    <a:p>
                      <a:pPr algn="ctr" fontAlgn="ctr"/>
                      <a:r>
                        <a:rPr lang="zh-CN" altLang="en-US"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基本面优选数量</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10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36.20%</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7C9E9"/>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486530"/>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46.22%</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C84CC"/>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38.56%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2B9E2"/>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7895253"/>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48.83%</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41.70%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5A3D9"/>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35.28%</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FCFEB"/>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582954"/>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43.57%</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496D4"/>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42.22%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0A0D7"/>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39.92%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5AFDE"/>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35.00%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2D1EC"/>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2836818"/>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50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44.54%</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B90D1"/>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41.47%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7A5DA"/>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40.53%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0ABDC"/>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36.21%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7C9E9"/>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32.75%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6E0F2"/>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1091305"/>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60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44.49%</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C90D1"/>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41.10%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BA7DB"/>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41.00%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BA8DB"/>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36.07%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8CAE9"/>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33.65%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EDAF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31.37%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AF6"/>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649493"/>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70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42.52%</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E9ED7"/>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40.31%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2ADDD"/>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39.37%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B3E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35.73%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BCCEA"/>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33.65%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EDAF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31.37%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AF6"/>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30.12%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EF2FA"/>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376746"/>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80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43.41%</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698D4"/>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40.69%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EAADC"/>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39.25%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BB4E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36.46%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5C7E8"/>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33.54%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FDBF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31.72%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0E7F5"/>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30.29%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DF1FA"/>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29.21%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6F9FD"/>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8562407"/>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90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43.20%</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899D5"/>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39.77%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7B0DE"/>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38.88%</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FB7E1"/>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35.77%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BCCEA"/>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33.29%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1DDF1"/>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31.73%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0E7F5"/>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30.26%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DF1FA"/>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29.50%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F7FC"/>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28.32%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FFFF"/>
                    </a:solidFill>
                  </a:tcPr>
                </a:tc>
                <a:tc>
                  <a:txBody>
                    <a:bodyPr/>
                    <a:lstStyle/>
                    <a:p>
                      <a:pPr algn="ctr" fontAlgn="b"/>
                      <a:r>
                        <a:rPr lang="zh-CN" altLang="en-US"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　</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9570402"/>
                  </a:ext>
                </a:extLst>
              </a:tr>
              <a:tr h="359179">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100</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43.50%</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597D4"/>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40.40%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1ACDD"/>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38.77%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0B7E1"/>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35.11%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D0EC"/>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33.60%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BF0"/>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31.34%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AF7"/>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30.76%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29.85%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0F4FB"/>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29.07%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algn="ctr" fontAlgn="b"/>
                      <a:r>
                        <a:rPr lang="en-US" altLang="zh-CN" sz="1200" b="0" i="0" u="none" strike="noStrike">
                          <a:solidFill>
                            <a:srgbClr val="000000"/>
                          </a:solidFill>
                          <a:effectLst/>
                          <a:latin typeface="Arial" panose="020B0604020202020204" pitchFamily="34" charset="0"/>
                          <a:ea typeface="楷体_GB2312" panose="02010609060101010101" pitchFamily="49" charset="-122"/>
                          <a:cs typeface="Arial" panose="020B0604020202020204" pitchFamily="34" charset="0"/>
                        </a:rPr>
                        <a:t>28.19%</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56221016"/>
                  </a:ext>
                </a:extLst>
              </a:tr>
            </a:tbl>
          </a:graphicData>
        </a:graphic>
      </p:graphicFrame>
    </p:spTree>
    <p:extLst>
      <p:ext uri="{BB962C8B-B14F-4D97-AF65-F5344CB8AC3E}">
        <p14:creationId xmlns:p14="http://schemas.microsoft.com/office/powerpoint/2010/main" val="255258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55062F-1387-4095-B997-2F9ECF6B1D3E}"/>
              </a:ext>
            </a:extLst>
          </p:cNvPr>
          <p:cNvSpPr>
            <a:spLocks noGrp="1"/>
          </p:cNvSpPr>
          <p:nvPr>
            <p:ph type="sldNum" sz="quarter" idx="11"/>
          </p:nvPr>
        </p:nvSpPr>
        <p:spPr/>
        <p:txBody>
          <a:bodyPr/>
          <a:lstStyle/>
          <a:p>
            <a:fld id="{ED2ECB72-E29F-4947-B62C-166D7EFBAFFD}" type="slidenum">
              <a:rPr lang="zh-CN" altLang="en-US" smtClean="0"/>
              <a:t>45</a:t>
            </a:fld>
            <a:endParaRPr lang="zh-CN" altLang="en-US"/>
          </a:p>
        </p:txBody>
      </p:sp>
      <p:sp>
        <p:nvSpPr>
          <p:cNvPr id="3" name="标题 2">
            <a:extLst>
              <a:ext uri="{FF2B5EF4-FFF2-40B4-BE49-F238E27FC236}">
                <a16:creationId xmlns:a16="http://schemas.microsoft.com/office/drawing/2014/main" id="{044DEB62-A191-45DF-A2B6-FBA19A90E780}"/>
              </a:ext>
            </a:extLst>
          </p:cNvPr>
          <p:cNvSpPr>
            <a:spLocks noGrp="1"/>
          </p:cNvSpPr>
          <p:nvPr>
            <p:ph type="title"/>
          </p:nvPr>
        </p:nvSpPr>
        <p:spPr>
          <a:xfrm>
            <a:off x="547452" y="274058"/>
            <a:ext cx="9843130" cy="408829"/>
          </a:xfrm>
        </p:spPr>
        <p:txBody>
          <a:bodyPr/>
          <a:lstStyle/>
          <a:p>
            <a:r>
              <a:rPr lang="zh-CN" altLang="en-US"/>
              <a:t>总结</a:t>
            </a:r>
          </a:p>
        </p:txBody>
      </p:sp>
      <p:sp>
        <p:nvSpPr>
          <p:cNvPr id="4" name="内容占位符 3">
            <a:extLst>
              <a:ext uri="{FF2B5EF4-FFF2-40B4-BE49-F238E27FC236}">
                <a16:creationId xmlns:a16="http://schemas.microsoft.com/office/drawing/2014/main" id="{2FA1B4BB-3AD9-47CB-AF35-2127997C7E04}"/>
              </a:ext>
            </a:extLst>
          </p:cNvPr>
          <p:cNvSpPr>
            <a:spLocks noGrp="1"/>
          </p:cNvSpPr>
          <p:nvPr>
            <p:ph sz="quarter" idx="12"/>
          </p:nvPr>
        </p:nvSpPr>
        <p:spPr/>
        <p:txBody>
          <a:bodyPr>
            <a:normAutofit fontScale="92500" lnSpcReduction="10000"/>
          </a:bodyPr>
          <a:lstStyle/>
          <a:p>
            <a:r>
              <a:rPr lang="zh-CN" altLang="en-US" sz="1600" b="1"/>
              <a:t>超预期分析框架</a:t>
            </a:r>
          </a:p>
          <a:p>
            <a:pPr lvl="1">
              <a:buFont typeface="Arial" panose="020B0604020202020204" pitchFamily="34" charset="0"/>
              <a:buChar char="•"/>
            </a:pPr>
            <a:r>
              <a:rPr lang="zh-CN" altLang="en-US" sz="1400"/>
              <a:t>自从</a:t>
            </a:r>
            <a:r>
              <a:rPr lang="en-US" altLang="zh-CN" sz="1400"/>
              <a:t>1967</a:t>
            </a:r>
            <a:r>
              <a:rPr lang="zh-CN" altLang="en-US" sz="1400"/>
              <a:t>年芝加哥大学的</a:t>
            </a:r>
            <a:r>
              <a:rPr lang="en-US" altLang="zh-CN" sz="1400"/>
              <a:t>Ray Ball</a:t>
            </a:r>
            <a:r>
              <a:rPr lang="zh-CN" altLang="en-US" sz="1400"/>
              <a:t>教授和</a:t>
            </a:r>
            <a:r>
              <a:rPr lang="en-US" altLang="zh-CN" sz="1400"/>
              <a:t>Philip Brown</a:t>
            </a:r>
            <a:r>
              <a:rPr lang="zh-CN" altLang="en-US" sz="1400"/>
              <a:t>教授在“</a:t>
            </a:r>
            <a:r>
              <a:rPr lang="en-US" altLang="zh-CN" sz="1400"/>
              <a:t>Analysis of Security Prices”</a:t>
            </a:r>
            <a:r>
              <a:rPr lang="zh-CN" altLang="en-US" sz="1400"/>
              <a:t>研讨会上首先提出</a:t>
            </a:r>
            <a:r>
              <a:rPr lang="en-US" altLang="zh-CN" sz="1400"/>
              <a:t>PEAD</a:t>
            </a:r>
            <a:r>
              <a:rPr lang="zh-CN" altLang="en-US" sz="1400"/>
              <a:t>（盈余公告后价格漂移效应）后，预期外盈利异象受到了</a:t>
            </a:r>
            <a:r>
              <a:rPr lang="en-US" altLang="zh-CN" sz="1400"/>
              <a:t>50</a:t>
            </a:r>
            <a:r>
              <a:rPr lang="zh-CN" altLang="en-US" sz="1400"/>
              <a:t>多年的广泛关注和研究。预期外盈利通常围绕上市公司盈余公告的披露展开，如果上市公司盈余公告披露后的最新盈利和基本面情况超过盈余公告披露前的预期值，那么就发生了超预期。我们根据最新值和历史预期值来源于股票本身的基本面数据或是分析师预期数据，将超预期分解为三种类型，对每一种类型都分别介绍了多种超预期的事件和因子，从统计结果来看大部分超预期事件都能获得较为可观的超额收益。</a:t>
            </a:r>
          </a:p>
          <a:p>
            <a:pPr lvl="1">
              <a:buFont typeface="Arial" panose="020B0604020202020204" pitchFamily="34" charset="0"/>
              <a:buChar char="•"/>
            </a:pPr>
            <a:r>
              <a:rPr lang="zh-CN" altLang="en-US" sz="1400"/>
              <a:t>如果事件发生后持有</a:t>
            </a:r>
            <a:r>
              <a:rPr lang="en-US" altLang="zh-CN" sz="1400"/>
              <a:t>60</a:t>
            </a:r>
            <a:r>
              <a:rPr lang="zh-CN" altLang="en-US" sz="1400"/>
              <a:t>个交易日，分析师全部调升和文本标题超预期事件分别能够获得</a:t>
            </a:r>
            <a:r>
              <a:rPr lang="en-US" altLang="zh-CN" sz="1400"/>
              <a:t>6.5%</a:t>
            </a:r>
            <a:r>
              <a:rPr lang="zh-CN" altLang="en-US" sz="1400"/>
              <a:t>、</a:t>
            </a:r>
            <a:r>
              <a:rPr lang="en-US" altLang="zh-CN" sz="1400"/>
              <a:t>6.2%</a:t>
            </a:r>
            <a:r>
              <a:rPr lang="zh-CN" altLang="en-US" sz="1400"/>
              <a:t>的超额收益，我们将触发这两种超预期事件的股票合并来构建超预期事件股票池，该股票池历史年化收益</a:t>
            </a:r>
            <a:r>
              <a:rPr lang="en-US" altLang="zh-CN" sz="1400"/>
              <a:t>27.86%</a:t>
            </a:r>
            <a:r>
              <a:rPr lang="zh-CN" altLang="en-US" sz="1400"/>
              <a:t>，相对于中证</a:t>
            </a:r>
            <a:r>
              <a:rPr lang="en-US" altLang="zh-CN" sz="1400"/>
              <a:t>500</a:t>
            </a:r>
            <a:r>
              <a:rPr lang="zh-CN" altLang="en-US" sz="1400"/>
              <a:t>指数年化超额</a:t>
            </a:r>
            <a:r>
              <a:rPr lang="en-US" altLang="zh-CN" sz="1400"/>
              <a:t>23.96%</a:t>
            </a:r>
            <a:r>
              <a:rPr lang="zh-CN" altLang="en-US" sz="1400"/>
              <a:t>。</a:t>
            </a:r>
          </a:p>
          <a:p>
            <a:r>
              <a:rPr lang="zh-CN" altLang="en-US" sz="1600" b="1"/>
              <a:t>如何对超预期股票进行增强</a:t>
            </a:r>
          </a:p>
          <a:p>
            <a:pPr lvl="1">
              <a:buFont typeface="Arial" panose="020B0604020202020204" pitchFamily="34" charset="0"/>
              <a:buChar char="•"/>
            </a:pPr>
            <a:r>
              <a:rPr lang="zh-CN" altLang="en-US" sz="1400"/>
              <a:t>我们从基本面、技术面维度筛选有效选股因子来对超预期事件股票池进行增强。基本面维度我们选取了标准化预期外盈利、盈利能力同比改善、公告前后上下调比例差因子，技术面维度我们选取了</a:t>
            </a:r>
            <a:r>
              <a:rPr lang="en-US" altLang="zh-CN" sz="1400"/>
              <a:t>52</a:t>
            </a:r>
            <a:r>
              <a:rPr lang="zh-CN" altLang="en-US" sz="1400"/>
              <a:t>周最高价、盈余公告次日开盘跳空超额、盈余公告后</a:t>
            </a:r>
            <a:r>
              <a:rPr lang="en-US" altLang="zh-CN" sz="1400"/>
              <a:t>3</a:t>
            </a:r>
            <a:r>
              <a:rPr lang="zh-CN" altLang="en-US" sz="1400"/>
              <a:t>日超额、规模、非预期换手等因子，这些因子在超预期事件股票池中都有非常显著的选股能力。</a:t>
            </a:r>
          </a:p>
          <a:p>
            <a:r>
              <a:rPr lang="zh-CN" altLang="en-US" sz="1600" b="1"/>
              <a:t>超预期精选组合</a:t>
            </a:r>
          </a:p>
          <a:p>
            <a:pPr lvl="1">
              <a:buFont typeface="Arial" panose="020B0604020202020204" pitchFamily="34" charset="0"/>
              <a:buChar char="•"/>
            </a:pPr>
            <a:r>
              <a:rPr lang="zh-CN" altLang="en-US" sz="1400"/>
              <a:t>我们首先以基本面因子复合进行优选，在超预期事件股票池中取基本面因子得分最高的前</a:t>
            </a:r>
            <a:r>
              <a:rPr lang="en-US" altLang="zh-CN" sz="1400"/>
              <a:t>60</a:t>
            </a:r>
            <a:r>
              <a:rPr lang="zh-CN" altLang="en-US" sz="1400"/>
              <a:t>只股票构建基本面优选股票池，该股票池各年收益都对超预期事件股票池有显著提升，历史年化收益</a:t>
            </a:r>
            <a:r>
              <a:rPr lang="en-US" altLang="zh-CN" sz="1400"/>
              <a:t>35.26%</a:t>
            </a:r>
            <a:r>
              <a:rPr lang="zh-CN" altLang="en-US" sz="1400"/>
              <a:t>，相对于中证</a:t>
            </a:r>
            <a:r>
              <a:rPr lang="en-US" altLang="zh-CN" sz="1400"/>
              <a:t>500</a:t>
            </a:r>
            <a:r>
              <a:rPr lang="zh-CN" altLang="en-US" sz="1400"/>
              <a:t>指数年化超额</a:t>
            </a:r>
            <a:r>
              <a:rPr lang="en-US" altLang="zh-CN" sz="1400"/>
              <a:t>31.37%</a:t>
            </a:r>
            <a:r>
              <a:rPr lang="zh-CN" altLang="en-US" sz="1400"/>
              <a:t>。</a:t>
            </a:r>
          </a:p>
          <a:p>
            <a:pPr lvl="1">
              <a:buFont typeface="Arial" panose="020B0604020202020204" pitchFamily="34" charset="0"/>
              <a:buChar char="•"/>
            </a:pPr>
            <a:r>
              <a:rPr lang="zh-CN" altLang="en-US" sz="1400"/>
              <a:t>然后我们基于技术面因子在优选股票池中进行精选，取技术面因子得分最高的前</a:t>
            </a:r>
            <a:r>
              <a:rPr lang="en-US" altLang="zh-CN" sz="1400"/>
              <a:t>30</a:t>
            </a:r>
            <a:r>
              <a:rPr lang="zh-CN" altLang="en-US" sz="1400"/>
              <a:t>只股票等权构建我们的超预期投资组合，组合历史年化收益</a:t>
            </a:r>
            <a:r>
              <a:rPr lang="en-US" altLang="zh-CN" sz="1400"/>
              <a:t>44.90%</a:t>
            </a:r>
            <a:r>
              <a:rPr lang="zh-CN" altLang="en-US" sz="1400"/>
              <a:t>，相对于中证</a:t>
            </a:r>
            <a:r>
              <a:rPr lang="en-US" altLang="zh-CN" sz="1400"/>
              <a:t>500</a:t>
            </a:r>
            <a:r>
              <a:rPr lang="zh-CN" altLang="en-US" sz="1400"/>
              <a:t>指数年化超额</a:t>
            </a:r>
            <a:r>
              <a:rPr lang="en-US" altLang="zh-CN" sz="1400"/>
              <a:t>41.00%</a:t>
            </a:r>
            <a:r>
              <a:rPr lang="zh-CN" altLang="en-US" sz="1400"/>
              <a:t>，相对最大回撤</a:t>
            </a:r>
            <a:r>
              <a:rPr lang="en-US" altLang="zh-CN" sz="1400"/>
              <a:t>-9.48%</a:t>
            </a:r>
            <a:r>
              <a:rPr lang="zh-CN" altLang="en-US" sz="1400"/>
              <a:t>，如果每次调仓以</a:t>
            </a:r>
            <a:r>
              <a:rPr lang="en-US" altLang="zh-CN" sz="1400"/>
              <a:t>90%</a:t>
            </a:r>
            <a:r>
              <a:rPr lang="zh-CN" altLang="en-US" sz="1400"/>
              <a:t>仓位计算，那么每年都能在股票和偏股混合基金中排名前</a:t>
            </a:r>
            <a:r>
              <a:rPr lang="en-US" altLang="zh-CN" sz="1400"/>
              <a:t>30%</a:t>
            </a:r>
            <a:r>
              <a:rPr lang="zh-CN" altLang="en-US" sz="1400"/>
              <a:t>以内。</a:t>
            </a:r>
          </a:p>
        </p:txBody>
      </p:sp>
    </p:spTree>
    <p:extLst>
      <p:ext uri="{BB962C8B-B14F-4D97-AF65-F5344CB8AC3E}">
        <p14:creationId xmlns:p14="http://schemas.microsoft.com/office/powerpoint/2010/main" val="4138909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C80BDA-CEB0-4F3F-88FD-D22329B45D41}"/>
              </a:ext>
            </a:extLst>
          </p:cNvPr>
          <p:cNvSpPr>
            <a:spLocks noGrp="1"/>
          </p:cNvSpPr>
          <p:nvPr>
            <p:ph type="sldNum" sz="quarter" idx="11"/>
          </p:nvPr>
        </p:nvSpPr>
        <p:spPr/>
        <p:txBody>
          <a:bodyPr/>
          <a:lstStyle/>
          <a:p>
            <a:fld id="{ED2ECB72-E29F-4947-B62C-166D7EFBAFFD}" type="slidenum">
              <a:rPr lang="zh-CN" altLang="en-US" smtClean="0"/>
              <a:t>46</a:t>
            </a:fld>
            <a:endParaRPr lang="zh-CN" altLang="en-US"/>
          </a:p>
        </p:txBody>
      </p:sp>
      <p:sp>
        <p:nvSpPr>
          <p:cNvPr id="3" name="标题 2">
            <a:extLst>
              <a:ext uri="{FF2B5EF4-FFF2-40B4-BE49-F238E27FC236}">
                <a16:creationId xmlns:a16="http://schemas.microsoft.com/office/drawing/2014/main" id="{A5F507DF-3BC3-4265-9B54-3A0A14664ECA}"/>
              </a:ext>
            </a:extLst>
          </p:cNvPr>
          <p:cNvSpPr>
            <a:spLocks noGrp="1"/>
          </p:cNvSpPr>
          <p:nvPr>
            <p:ph type="title"/>
          </p:nvPr>
        </p:nvSpPr>
        <p:spPr/>
        <p:txBody>
          <a:bodyPr/>
          <a:lstStyle/>
          <a:p>
            <a:r>
              <a:rPr lang="zh-CN" altLang="en-US"/>
              <a:t>参考文献</a:t>
            </a:r>
          </a:p>
        </p:txBody>
      </p:sp>
      <p:sp>
        <p:nvSpPr>
          <p:cNvPr id="4" name="内容占位符 3">
            <a:extLst>
              <a:ext uri="{FF2B5EF4-FFF2-40B4-BE49-F238E27FC236}">
                <a16:creationId xmlns:a16="http://schemas.microsoft.com/office/drawing/2014/main" id="{2CD32D00-FE5D-4523-8365-C9F15E25C782}"/>
              </a:ext>
            </a:extLst>
          </p:cNvPr>
          <p:cNvSpPr>
            <a:spLocks noGrp="1"/>
          </p:cNvSpPr>
          <p:nvPr>
            <p:ph sz="quarter" idx="12"/>
          </p:nvPr>
        </p:nvSpPr>
        <p:spPr/>
        <p:txBody>
          <a:bodyPr>
            <a:normAutofit fontScale="85000" lnSpcReduction="10000"/>
          </a:bodyPr>
          <a:lstStyle/>
          <a:p>
            <a:pPr>
              <a:buFont typeface="Arial" panose="020B0604020202020204" pitchFamily="34" charset="0"/>
              <a:buChar char="•"/>
            </a:pPr>
            <a:r>
              <a:rPr lang="en-US" altLang="zh-CN" sz="1150"/>
              <a:t>[Ball@1967] Ball, Ray, and Philip R. Brown. "The Information Value of the Annual Earnings Report." </a:t>
            </a:r>
            <a:r>
              <a:rPr lang="en-US" altLang="zh-CN" sz="1150" i="1"/>
              <a:t>Available at SSRN 2128616 </a:t>
            </a:r>
            <a:r>
              <a:rPr lang="en-US" altLang="zh-CN" sz="1150"/>
              <a:t>(1967).</a:t>
            </a:r>
          </a:p>
          <a:p>
            <a:pPr>
              <a:buFont typeface="Arial" panose="020B0604020202020204" pitchFamily="34" charset="0"/>
              <a:buChar char="•"/>
            </a:pPr>
            <a:r>
              <a:rPr lang="en-US" altLang="zh-CN" sz="1150"/>
              <a:t>[Ball@1968] Ball, R., &amp; Brown, P. (1968). An empirical evaluation of accounting income numbers. </a:t>
            </a:r>
            <a:r>
              <a:rPr lang="en-US" altLang="zh-CN" sz="1150" i="1"/>
              <a:t>Journal of accounting research</a:t>
            </a:r>
            <a:r>
              <a:rPr lang="en-US" altLang="zh-CN" sz="1150"/>
              <a:t>, 159-178.</a:t>
            </a:r>
          </a:p>
          <a:p>
            <a:pPr>
              <a:buFont typeface="Arial" panose="020B0604020202020204" pitchFamily="34" charset="0"/>
              <a:buChar char="•"/>
            </a:pPr>
            <a:r>
              <a:rPr lang="en-US" altLang="zh-CN" sz="1150"/>
              <a:t>[Bernard@1989] Bernard, Victor L., and Jacob K. Thomas. "Post-earnings-announcement drift: delayed price response or risk premium?." </a:t>
            </a:r>
            <a:r>
              <a:rPr lang="en-US" altLang="zh-CN" sz="1150" i="1"/>
              <a:t>Journal of Accounting research </a:t>
            </a:r>
            <a:r>
              <a:rPr lang="en-US" altLang="zh-CN" sz="1150"/>
              <a:t>27 (1989): 1-36.</a:t>
            </a:r>
          </a:p>
          <a:p>
            <a:pPr>
              <a:buFont typeface="Arial" panose="020B0604020202020204" pitchFamily="34" charset="0"/>
              <a:buChar char="•"/>
            </a:pPr>
            <a:r>
              <a:rPr lang="en-US" altLang="zh-CN" sz="1150"/>
              <a:t>[Garfinkel@2006] Garfinkel, Jon A., and Jonathan Sokobin. "Volume, opinion divergence, and returns: A study of post–earnings announcement drift." </a:t>
            </a:r>
            <a:r>
              <a:rPr lang="en-US" altLang="zh-CN" sz="1150" i="1"/>
              <a:t>Journal of Accounting Research </a:t>
            </a:r>
            <a:r>
              <a:rPr lang="en-US" altLang="zh-CN" sz="1150"/>
              <a:t>44.1 (2006): 85-112.</a:t>
            </a:r>
          </a:p>
          <a:p>
            <a:pPr>
              <a:buFont typeface="Arial" panose="020B0604020202020204" pitchFamily="34" charset="0"/>
              <a:buChar char="•"/>
            </a:pPr>
            <a:r>
              <a:rPr lang="en-US" altLang="zh-CN" sz="1150"/>
              <a:t>[George@2004] George, Thomas J., and Chuan‐Yang Hwang. "The 52‐week high and momentum investing." </a:t>
            </a:r>
            <a:r>
              <a:rPr lang="en-US" altLang="zh-CN" sz="1150" i="1"/>
              <a:t>The Journal of Finance </a:t>
            </a:r>
            <a:r>
              <a:rPr lang="en-US" altLang="zh-CN" sz="1150"/>
              <a:t>59.5 (2004): 2145-2176.</a:t>
            </a:r>
          </a:p>
          <a:p>
            <a:pPr>
              <a:buFont typeface="Arial" panose="020B0604020202020204" pitchFamily="34" charset="0"/>
              <a:buChar char="•"/>
            </a:pPr>
            <a:r>
              <a:rPr lang="en-US" altLang="zh-CN" sz="1150"/>
              <a:t>[Hong@1999] Hong, Harrison, and Jeremy C. Stein. "A unified theory of underreaction, momentum trading, and overreaction in asset markets." </a:t>
            </a:r>
            <a:r>
              <a:rPr lang="en-US" altLang="zh-CN" sz="1150" i="1"/>
              <a:t>The Journal of finance </a:t>
            </a:r>
            <a:r>
              <a:rPr lang="en-US" altLang="zh-CN" sz="1150"/>
              <a:t>54.6 (1999): 2143-2184.</a:t>
            </a:r>
          </a:p>
          <a:p>
            <a:pPr>
              <a:buFont typeface="Arial" panose="020B0604020202020204" pitchFamily="34" charset="0"/>
              <a:buChar char="•"/>
            </a:pPr>
            <a:r>
              <a:rPr lang="en-US" altLang="zh-CN" sz="1150"/>
              <a:t>[Hong@2015] Hong, Xin, Bradford D. Jordan, and Mark H. Liu. "Industry information and the 52-week high effect." </a:t>
            </a:r>
            <a:r>
              <a:rPr lang="en-US" altLang="zh-CN" sz="1150" i="1"/>
              <a:t>Pacific-Basin Finance Journal </a:t>
            </a:r>
            <a:r>
              <a:rPr lang="en-US" altLang="zh-CN" sz="1150"/>
              <a:t>32 (2015): 111-130.</a:t>
            </a:r>
          </a:p>
          <a:p>
            <a:pPr>
              <a:buFont typeface="Arial" panose="020B0604020202020204" pitchFamily="34" charset="0"/>
              <a:buChar char="•"/>
            </a:pPr>
            <a:r>
              <a:rPr lang="en-US" altLang="zh-CN" sz="1150"/>
              <a:t>[Latane@1974] Latane, Henry A. , C. P. Jones , and R. D. Rieke . "Quarterly earnings reports and subsequent holding period returns." </a:t>
            </a:r>
            <a:r>
              <a:rPr lang="en-US" altLang="zh-CN" sz="1150" i="1"/>
              <a:t>Journal of Business Research </a:t>
            </a:r>
            <a:r>
              <a:rPr lang="en-US" altLang="zh-CN" sz="1150"/>
              <a:t>2.2(1974):119-132.</a:t>
            </a:r>
          </a:p>
          <a:p>
            <a:pPr>
              <a:buFont typeface="Arial" panose="020B0604020202020204" pitchFamily="34" charset="0"/>
              <a:buChar char="•"/>
            </a:pPr>
            <a:r>
              <a:rPr lang="en-US" altLang="zh-CN" sz="1150"/>
              <a:t>[Lee@2008] Lee, Suzanne S., and Per A. Mykland. "Jumps in financial markets: A new nonparametric test and jump dynamics</a:t>
            </a:r>
            <a:r>
              <a:rPr lang="en-US" altLang="zh-CN" sz="1150" i="1"/>
              <a:t>." The Review of Financial Studies </a:t>
            </a:r>
            <a:r>
              <a:rPr lang="en-US" altLang="zh-CN" sz="1150"/>
              <a:t>21.6 (2008): 2535-2563.</a:t>
            </a:r>
          </a:p>
          <a:p>
            <a:pPr>
              <a:buFont typeface="Arial" panose="020B0604020202020204" pitchFamily="34" charset="0"/>
              <a:buChar char="•"/>
            </a:pPr>
            <a:r>
              <a:rPr lang="en-US" altLang="zh-CN" sz="1150"/>
              <a:t>[Liu@2003] Liu, Weimin, Norman Strong, and Xinzhong Xu. "Post–earnings–announcement Drift in the UK." </a:t>
            </a:r>
            <a:r>
              <a:rPr lang="en-US" altLang="zh-CN" sz="1150" i="1"/>
              <a:t>European Financial Management </a:t>
            </a:r>
            <a:r>
              <a:rPr lang="en-US" altLang="zh-CN" sz="1150"/>
              <a:t>9.1 (2003): 89-116.</a:t>
            </a:r>
          </a:p>
          <a:p>
            <a:pPr>
              <a:buFont typeface="Arial" panose="020B0604020202020204" pitchFamily="34" charset="0"/>
              <a:buChar char="•"/>
            </a:pPr>
            <a:r>
              <a:rPr lang="en-US" altLang="zh-CN" sz="1150"/>
              <a:t>[Livnat@2006] Livnat, Joshua, and Richard R. Mendenhall. "Comparing the post–earnings announcement drift for surprises calculated from analyst and time series forecasts." </a:t>
            </a:r>
            <a:r>
              <a:rPr lang="en-US" altLang="zh-CN" sz="1150" i="1"/>
              <a:t>Journal of accounting research </a:t>
            </a:r>
            <a:r>
              <a:rPr lang="en-US" altLang="zh-CN" sz="1150"/>
              <a:t>44.1 (2006): 177-205.</a:t>
            </a:r>
          </a:p>
          <a:p>
            <a:pPr>
              <a:buFont typeface="Arial" panose="020B0604020202020204" pitchFamily="34" charset="0"/>
              <a:buChar char="•"/>
            </a:pPr>
            <a:r>
              <a:rPr lang="en-US" altLang="zh-CN" sz="1150"/>
              <a:t>[Mark@2013] Minervini, Mark. </a:t>
            </a:r>
            <a:r>
              <a:rPr lang="en-US" altLang="zh-CN" sz="1150" i="1"/>
              <a:t>Trade Like a Stock Market Wizard: How to Achieve Super Performance in Stocks in Any Market</a:t>
            </a:r>
            <a:r>
              <a:rPr lang="en-US" altLang="zh-CN" sz="1150"/>
              <a:t>. McGraw-Hill Education, 2013.</a:t>
            </a:r>
          </a:p>
          <a:p>
            <a:pPr>
              <a:buFont typeface="Arial" panose="020B0604020202020204" pitchFamily="34" charset="0"/>
              <a:buChar char="•"/>
            </a:pPr>
            <a:r>
              <a:rPr lang="en-US" altLang="zh-CN" sz="1150"/>
              <a:t>[Piotroski@2000] Piotroski, Joseph D. "Value investing: The use of historical financial statement information to separate winners from losers." </a:t>
            </a:r>
            <a:r>
              <a:rPr lang="en-US" altLang="zh-CN" sz="1150" i="1"/>
              <a:t>Journal of Accounting Research</a:t>
            </a:r>
            <a:r>
              <a:rPr lang="en-US" altLang="zh-CN" sz="1150"/>
              <a:t> (2000): 1-41.</a:t>
            </a:r>
          </a:p>
          <a:p>
            <a:pPr>
              <a:buFont typeface="Arial" panose="020B0604020202020204" pitchFamily="34" charset="0"/>
              <a:buChar char="•"/>
            </a:pPr>
            <a:r>
              <a:rPr lang="en-US" altLang="zh-CN" sz="1150"/>
              <a:t>[Shivakumar@2006] Shivakumar, Lakshmanan. "Accruals, Cash Flows and the Post‐Earnings‐Announcement Drift." </a:t>
            </a:r>
            <a:r>
              <a:rPr lang="en-US" altLang="zh-CN" sz="1150" i="1"/>
              <a:t>Journal of Business Finance &amp; Accounting </a:t>
            </a:r>
            <a:r>
              <a:rPr lang="en-US" altLang="zh-CN" sz="1150"/>
              <a:t>33.1‐2 (2006): 1-25.</a:t>
            </a:r>
          </a:p>
          <a:p>
            <a:pPr>
              <a:buFont typeface="Arial" panose="020B0604020202020204" pitchFamily="34" charset="0"/>
              <a:buChar char="•"/>
            </a:pPr>
            <a:r>
              <a:rPr lang="en-US" altLang="zh-CN" sz="1150"/>
              <a:t>[Zhou@2012] Zhou, Haigang, and John Qi Zhu. "Jump on the Post–Earnings Announcement Drift (corrected)." </a:t>
            </a:r>
            <a:r>
              <a:rPr lang="en-US" altLang="zh-CN" sz="1150" i="1"/>
              <a:t>Financial Analysts Journal </a:t>
            </a:r>
            <a:r>
              <a:rPr lang="en-US" altLang="zh-CN" sz="1150"/>
              <a:t>68.3 (2012): 63-80.</a:t>
            </a:r>
          </a:p>
        </p:txBody>
      </p:sp>
    </p:spTree>
    <p:extLst>
      <p:ext uri="{BB962C8B-B14F-4D97-AF65-F5344CB8AC3E}">
        <p14:creationId xmlns:p14="http://schemas.microsoft.com/office/powerpoint/2010/main" val="2377498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35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889941-D864-49D9-BA92-BDE0D46F2F3E}"/>
              </a:ext>
            </a:extLst>
          </p:cNvPr>
          <p:cNvSpPr>
            <a:spLocks noGrp="1"/>
          </p:cNvSpPr>
          <p:nvPr>
            <p:ph type="sldNum" sz="quarter" idx="11"/>
          </p:nvPr>
        </p:nvSpPr>
        <p:spPr/>
        <p:txBody>
          <a:bodyPr/>
          <a:lstStyle/>
          <a:p>
            <a:fld id="{ED2ECB72-E29F-4947-B62C-166D7EFBAFFD}" type="slidenum">
              <a:rPr lang="zh-CN" altLang="en-US" smtClean="0"/>
              <a:t>5</a:t>
            </a:fld>
            <a:endParaRPr lang="zh-CN" altLang="en-US"/>
          </a:p>
        </p:txBody>
      </p:sp>
      <p:sp>
        <p:nvSpPr>
          <p:cNvPr id="3" name="标题 2">
            <a:extLst>
              <a:ext uri="{FF2B5EF4-FFF2-40B4-BE49-F238E27FC236}">
                <a16:creationId xmlns:a16="http://schemas.microsoft.com/office/drawing/2014/main" id="{27FCE0FA-6B97-446D-B8C3-AFDA54EA3841}"/>
              </a:ext>
            </a:extLst>
          </p:cNvPr>
          <p:cNvSpPr>
            <a:spLocks noGrp="1"/>
          </p:cNvSpPr>
          <p:nvPr>
            <p:ph type="title"/>
          </p:nvPr>
        </p:nvSpPr>
        <p:spPr/>
        <p:txBody>
          <a:bodyPr/>
          <a:lstStyle/>
          <a:p>
            <a:r>
              <a:rPr lang="zh-CN" altLang="en-US"/>
              <a:t>超预期分析框架</a:t>
            </a:r>
          </a:p>
        </p:txBody>
      </p:sp>
      <p:sp>
        <p:nvSpPr>
          <p:cNvPr id="4" name="内容占位符 3">
            <a:extLst>
              <a:ext uri="{FF2B5EF4-FFF2-40B4-BE49-F238E27FC236}">
                <a16:creationId xmlns:a16="http://schemas.microsoft.com/office/drawing/2014/main" id="{DE248B7B-01DE-47F7-A4D6-7C51411B0B78}"/>
              </a:ext>
            </a:extLst>
          </p:cNvPr>
          <p:cNvSpPr>
            <a:spLocks noGrp="1"/>
          </p:cNvSpPr>
          <p:nvPr>
            <p:ph sz="quarter" idx="12"/>
          </p:nvPr>
        </p:nvSpPr>
        <p:spPr/>
        <p:txBody>
          <a:bodyPr/>
          <a:lstStyle/>
          <a:p>
            <a:r>
              <a:rPr lang="zh-CN" altLang="en-US"/>
              <a:t>朝阳永续的一致预期衍生库中的“可能超预期信息提示表”（英文名称</a:t>
            </a:r>
            <a:r>
              <a:rPr lang="en-US" altLang="zh-CN"/>
              <a:t>der_prob_excess_stock</a:t>
            </a:r>
            <a:r>
              <a:rPr lang="zh-CN" altLang="en-US"/>
              <a:t>）中也对可能超预期的事件进行了收录，其通过</a:t>
            </a:r>
            <a:r>
              <a:rPr lang="en-US" altLang="zh-CN"/>
              <a:t>8</a:t>
            </a:r>
            <a:r>
              <a:rPr lang="zh-CN" altLang="en-US"/>
              <a:t>种类别筛选出可能超预期的股票</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过去</a:t>
            </a:r>
            <a:r>
              <a:rPr lang="en-US" altLang="zh-CN"/>
              <a:t>10</a:t>
            </a:r>
            <a:r>
              <a:rPr lang="zh-CN" altLang="en-US"/>
              <a:t>年中可能超预期的样本中，文本标题超预期总共有</a:t>
            </a:r>
            <a:r>
              <a:rPr lang="en-US" altLang="zh-CN"/>
              <a:t>14476</a:t>
            </a:r>
            <a:r>
              <a:rPr lang="zh-CN" altLang="en-US"/>
              <a:t>个样本，占总样本的</a:t>
            </a:r>
            <a:r>
              <a:rPr lang="en-US" altLang="zh-CN"/>
              <a:t>26%</a:t>
            </a:r>
            <a:r>
              <a:rPr lang="zh-CN" altLang="en-US"/>
              <a:t>，文本摘要超预期占</a:t>
            </a:r>
            <a:r>
              <a:rPr lang="en-US" altLang="zh-CN"/>
              <a:t>25%</a:t>
            </a:r>
            <a:r>
              <a:rPr lang="zh-CN" altLang="en-US"/>
              <a:t>，分析师调升的样本占</a:t>
            </a:r>
            <a:r>
              <a:rPr lang="en-US" altLang="zh-CN"/>
              <a:t>24%</a:t>
            </a:r>
            <a:r>
              <a:rPr lang="zh-CN" altLang="en-US"/>
              <a:t>，业绩预告增速超分析师一致预期增速的样本占</a:t>
            </a:r>
            <a:r>
              <a:rPr lang="en-US" altLang="zh-CN"/>
              <a:t>16%</a:t>
            </a:r>
            <a:endParaRPr lang="zh-CN" altLang="en-US"/>
          </a:p>
        </p:txBody>
      </p:sp>
      <p:grpSp>
        <p:nvGrpSpPr>
          <p:cNvPr id="32" name="组合 31">
            <a:extLst>
              <a:ext uri="{FF2B5EF4-FFF2-40B4-BE49-F238E27FC236}">
                <a16:creationId xmlns:a16="http://schemas.microsoft.com/office/drawing/2014/main" id="{E6BD02FB-4235-49CB-AF01-741488330F4F}"/>
              </a:ext>
            </a:extLst>
          </p:cNvPr>
          <p:cNvGrpSpPr/>
          <p:nvPr/>
        </p:nvGrpSpPr>
        <p:grpSpPr>
          <a:xfrm>
            <a:off x="2624460" y="1902700"/>
            <a:ext cx="6943080" cy="3885720"/>
            <a:chOff x="3057071" y="1382240"/>
            <a:chExt cx="4747208" cy="2798600"/>
          </a:xfrm>
        </p:grpSpPr>
        <p:graphicFrame>
          <p:nvGraphicFramePr>
            <p:cNvPr id="23" name="图表 22">
              <a:extLst>
                <a:ext uri="{FF2B5EF4-FFF2-40B4-BE49-F238E27FC236}">
                  <a16:creationId xmlns:a16="http://schemas.microsoft.com/office/drawing/2014/main" id="{247812C1-F0B1-4A6D-9258-62F962DD9FFA}"/>
                </a:ext>
              </a:extLst>
            </p:cNvPr>
            <p:cNvGraphicFramePr>
              <a:graphicFrameLocks/>
            </p:cNvGraphicFramePr>
            <p:nvPr>
              <p:extLst>
                <p:ext uri="{D42A27DB-BD31-4B8C-83A1-F6EECF244321}">
                  <p14:modId xmlns:p14="http://schemas.microsoft.com/office/powerpoint/2010/main" val="3303828883"/>
                </p:ext>
              </p:extLst>
            </p:nvPr>
          </p:nvGraphicFramePr>
          <p:xfrm>
            <a:off x="3206620" y="1382240"/>
            <a:ext cx="4597659" cy="2798600"/>
          </p:xfrm>
          <a:graphic>
            <a:graphicData uri="http://schemas.openxmlformats.org/drawingml/2006/chart">
              <c:chart xmlns:c="http://schemas.openxmlformats.org/drawingml/2006/chart" xmlns:r="http://schemas.openxmlformats.org/officeDocument/2006/relationships" r:id="rId2"/>
            </a:graphicData>
          </a:graphic>
        </p:graphicFrame>
        <p:sp>
          <p:nvSpPr>
            <p:cNvPr id="24" name="椭圆 23">
              <a:extLst>
                <a:ext uri="{FF2B5EF4-FFF2-40B4-BE49-F238E27FC236}">
                  <a16:creationId xmlns:a16="http://schemas.microsoft.com/office/drawing/2014/main" id="{FD0C41FB-A939-46B9-B578-D4907465D5CC}"/>
                </a:ext>
              </a:extLst>
            </p:cNvPr>
            <p:cNvSpPr/>
            <p:nvPr/>
          </p:nvSpPr>
          <p:spPr>
            <a:xfrm>
              <a:off x="3057071" y="3614688"/>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1</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5" name="椭圆 24">
              <a:extLst>
                <a:ext uri="{FF2B5EF4-FFF2-40B4-BE49-F238E27FC236}">
                  <a16:creationId xmlns:a16="http://schemas.microsoft.com/office/drawing/2014/main" id="{D3D48B21-81A0-4CB1-88AC-E24F15A17CDD}"/>
                </a:ext>
              </a:extLst>
            </p:cNvPr>
            <p:cNvSpPr/>
            <p:nvPr/>
          </p:nvSpPr>
          <p:spPr>
            <a:xfrm>
              <a:off x="3065954" y="2222120"/>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1</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6" name="椭圆 25">
              <a:extLst>
                <a:ext uri="{FF2B5EF4-FFF2-40B4-BE49-F238E27FC236}">
                  <a16:creationId xmlns:a16="http://schemas.microsoft.com/office/drawing/2014/main" id="{EF95EAC0-428C-4728-8052-E138766A85C6}"/>
                </a:ext>
              </a:extLst>
            </p:cNvPr>
            <p:cNvSpPr/>
            <p:nvPr/>
          </p:nvSpPr>
          <p:spPr>
            <a:xfrm>
              <a:off x="6645935" y="3614688"/>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1</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7" name="椭圆 26">
              <a:extLst>
                <a:ext uri="{FF2B5EF4-FFF2-40B4-BE49-F238E27FC236}">
                  <a16:creationId xmlns:a16="http://schemas.microsoft.com/office/drawing/2014/main" id="{ACDBA01A-E09F-405F-96B6-1241CB88E116}"/>
                </a:ext>
              </a:extLst>
            </p:cNvPr>
            <p:cNvSpPr/>
            <p:nvPr/>
          </p:nvSpPr>
          <p:spPr>
            <a:xfrm>
              <a:off x="6645935" y="2691540"/>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1</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8" name="椭圆 27">
              <a:extLst>
                <a:ext uri="{FF2B5EF4-FFF2-40B4-BE49-F238E27FC236}">
                  <a16:creationId xmlns:a16="http://schemas.microsoft.com/office/drawing/2014/main" id="{89FD5C64-F764-4641-9AA8-CAF387D314E8}"/>
                </a:ext>
              </a:extLst>
            </p:cNvPr>
            <p:cNvSpPr/>
            <p:nvPr/>
          </p:nvSpPr>
          <p:spPr>
            <a:xfrm>
              <a:off x="3065954" y="1622180"/>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9" name="椭圆 28">
              <a:extLst>
                <a:ext uri="{FF2B5EF4-FFF2-40B4-BE49-F238E27FC236}">
                  <a16:creationId xmlns:a16="http://schemas.microsoft.com/office/drawing/2014/main" id="{0F26A3E0-8B71-4BB9-8940-DEA63A1AF91B}"/>
                </a:ext>
              </a:extLst>
            </p:cNvPr>
            <p:cNvSpPr/>
            <p:nvPr/>
          </p:nvSpPr>
          <p:spPr>
            <a:xfrm>
              <a:off x="3065954" y="2850670"/>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0" name="椭圆 29">
              <a:extLst>
                <a:ext uri="{FF2B5EF4-FFF2-40B4-BE49-F238E27FC236}">
                  <a16:creationId xmlns:a16="http://schemas.microsoft.com/office/drawing/2014/main" id="{562AE96D-237A-41C6-AFD7-764A09C1F350}"/>
                </a:ext>
              </a:extLst>
            </p:cNvPr>
            <p:cNvSpPr/>
            <p:nvPr/>
          </p:nvSpPr>
          <p:spPr>
            <a:xfrm>
              <a:off x="5297706" y="1463645"/>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3</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 name="椭圆 30">
              <a:extLst>
                <a:ext uri="{FF2B5EF4-FFF2-40B4-BE49-F238E27FC236}">
                  <a16:creationId xmlns:a16="http://schemas.microsoft.com/office/drawing/2014/main" id="{3A21CBB7-28B4-4057-9DAC-3902F45D1B85}"/>
                </a:ext>
              </a:extLst>
            </p:cNvPr>
            <p:cNvSpPr/>
            <p:nvPr/>
          </p:nvSpPr>
          <p:spPr>
            <a:xfrm>
              <a:off x="6645935" y="1787471"/>
              <a:ext cx="126000" cy="126000"/>
            </a:xfrm>
            <a:prstGeom prst="ellipse">
              <a:avLst/>
            </a:prstGeom>
            <a:noFill/>
            <a:ln w="19050" cap="flat" cmpd="sng" algn="ctr">
              <a:solidFill>
                <a:srgbClr val="1F60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rPr>
                <a:t>3</a:t>
              </a:r>
              <a:endParaRPr kumimoji="0" lang="zh-CN" altLang="en-US" sz="1200" b="1" i="0" u="none" strike="noStrike" kern="0" cap="none" spc="0" normalizeH="0" baseline="0" noProof="0">
                <a:ln>
                  <a:noFill/>
                </a:ln>
                <a:solidFill>
                  <a:srgbClr val="1F608B"/>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297014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AA179C-E16C-4DAD-8F17-9591DFA3807B}"/>
              </a:ext>
            </a:extLst>
          </p:cNvPr>
          <p:cNvSpPr>
            <a:spLocks noGrp="1"/>
          </p:cNvSpPr>
          <p:nvPr>
            <p:ph type="sldNum" sz="quarter" idx="11"/>
          </p:nvPr>
        </p:nvSpPr>
        <p:spPr/>
        <p:txBody>
          <a:bodyPr/>
          <a:lstStyle/>
          <a:p>
            <a:fld id="{ED2ECB72-E29F-4947-B62C-166D7EFBAFFD}" type="slidenum">
              <a:rPr lang="zh-CN" altLang="en-US" smtClean="0"/>
              <a:t>6</a:t>
            </a:fld>
            <a:endParaRPr lang="zh-CN" altLang="en-US"/>
          </a:p>
        </p:txBody>
      </p:sp>
      <p:sp>
        <p:nvSpPr>
          <p:cNvPr id="3" name="标题 2">
            <a:extLst>
              <a:ext uri="{FF2B5EF4-FFF2-40B4-BE49-F238E27FC236}">
                <a16:creationId xmlns:a16="http://schemas.microsoft.com/office/drawing/2014/main" id="{EB597FA5-808B-450E-9B91-07366975EFEC}"/>
              </a:ext>
            </a:extLst>
          </p:cNvPr>
          <p:cNvSpPr>
            <a:spLocks noGrp="1"/>
          </p:cNvSpPr>
          <p:nvPr>
            <p:ph type="title"/>
          </p:nvPr>
        </p:nvSpPr>
        <p:spPr/>
        <p:txBody>
          <a:bodyPr/>
          <a:lstStyle/>
          <a:p>
            <a:r>
              <a:rPr lang="zh-CN" altLang="en-US"/>
              <a:t>超预期分析框架</a:t>
            </a:r>
          </a:p>
        </p:txBody>
      </p:sp>
      <p:sp>
        <p:nvSpPr>
          <p:cNvPr id="4" name="内容占位符 3">
            <a:extLst>
              <a:ext uri="{FF2B5EF4-FFF2-40B4-BE49-F238E27FC236}">
                <a16:creationId xmlns:a16="http://schemas.microsoft.com/office/drawing/2014/main" id="{8CC61B36-4557-4037-A9C6-9CDE93CFDB31}"/>
              </a:ext>
            </a:extLst>
          </p:cNvPr>
          <p:cNvSpPr>
            <a:spLocks noGrp="1"/>
          </p:cNvSpPr>
          <p:nvPr>
            <p:ph sz="quarter" idx="12"/>
          </p:nvPr>
        </p:nvSpPr>
        <p:spPr/>
        <p:txBody>
          <a:bodyPr/>
          <a:lstStyle/>
          <a:p>
            <a:r>
              <a:rPr lang="zh-CN" altLang="en-US"/>
              <a:t>如果上市公司盈余公告披露后的最新盈利和基本面情况超过盈余公告披露前的预期值，那么就发生了超预期</a:t>
            </a:r>
            <a:endParaRPr lang="en-US" altLang="zh-CN"/>
          </a:p>
          <a:p>
            <a:r>
              <a:rPr lang="zh-CN" altLang="en-US"/>
              <a:t>我们可以根据最新值和历史预期值的来源，将超预期分解为下图中三种类型</a:t>
            </a:r>
          </a:p>
        </p:txBody>
      </p:sp>
      <p:grpSp>
        <p:nvGrpSpPr>
          <p:cNvPr id="25" name="组合 24">
            <a:extLst>
              <a:ext uri="{FF2B5EF4-FFF2-40B4-BE49-F238E27FC236}">
                <a16:creationId xmlns:a16="http://schemas.microsoft.com/office/drawing/2014/main" id="{6D0073D8-B607-45A3-97A4-31C0A5CC39A0}"/>
              </a:ext>
            </a:extLst>
          </p:cNvPr>
          <p:cNvGrpSpPr/>
          <p:nvPr/>
        </p:nvGrpSpPr>
        <p:grpSpPr>
          <a:xfrm>
            <a:off x="7243350" y="2372195"/>
            <a:ext cx="3634248" cy="338554"/>
            <a:chOff x="8645431" y="2387435"/>
            <a:chExt cx="3634248" cy="338554"/>
          </a:xfrm>
        </p:grpSpPr>
        <p:sp>
          <p:nvSpPr>
            <p:cNvPr id="26" name="文本框 25">
              <a:extLst>
                <a:ext uri="{FF2B5EF4-FFF2-40B4-BE49-F238E27FC236}">
                  <a16:creationId xmlns:a16="http://schemas.microsoft.com/office/drawing/2014/main" id="{8A8435D6-091F-4547-8561-3B7B5F552989}"/>
                </a:ext>
              </a:extLst>
            </p:cNvPr>
            <p:cNvSpPr txBox="1"/>
            <p:nvPr/>
          </p:nvSpPr>
          <p:spPr>
            <a:xfrm>
              <a:off x="8887404" y="2387435"/>
              <a:ext cx="3392275" cy="338554"/>
            </a:xfrm>
            <a:prstGeom prst="rect">
              <a:avLst/>
            </a:prstGeom>
            <a:noFill/>
          </p:spPr>
          <p:txBody>
            <a:bodyPr wrap="none" rtlCol="0">
              <a:spAutoFit/>
            </a:bodyPr>
            <a:lstStyle/>
            <a:p>
              <a:r>
                <a:rPr lang="zh-CN" altLang="en-US" sz="1600" b="1">
                  <a:latin typeface="楷体" panose="02010609060101010101" pitchFamily="49" charset="-122"/>
                  <a:ea typeface="楷体" panose="02010609060101010101" pitchFamily="49" charset="-122"/>
                </a:rPr>
                <a:t>分析师最新预期 </a:t>
              </a:r>
              <a:r>
                <a:rPr lang="en-US" altLang="zh-CN" sz="1600" b="1">
                  <a:latin typeface="楷体" panose="02010609060101010101" pitchFamily="49" charset="-122"/>
                  <a:ea typeface="楷体" panose="02010609060101010101" pitchFamily="49" charset="-122"/>
                </a:rPr>
                <a:t>&gt; </a:t>
              </a:r>
              <a:r>
                <a:rPr lang="zh-CN" altLang="en-US" sz="1600" b="1">
                  <a:latin typeface="楷体" panose="02010609060101010101" pitchFamily="49" charset="-122"/>
                  <a:ea typeface="楷体" panose="02010609060101010101" pitchFamily="49" charset="-122"/>
                </a:rPr>
                <a:t>分析师历史预期</a:t>
              </a:r>
            </a:p>
          </p:txBody>
        </p:sp>
        <p:sp>
          <p:nvSpPr>
            <p:cNvPr id="27" name="椭圆 26">
              <a:extLst>
                <a:ext uri="{FF2B5EF4-FFF2-40B4-BE49-F238E27FC236}">
                  <a16:creationId xmlns:a16="http://schemas.microsoft.com/office/drawing/2014/main" id="{C72CB00C-36AF-4AA6-8647-FB10B78F6D91}"/>
                </a:ext>
              </a:extLst>
            </p:cNvPr>
            <p:cNvSpPr/>
            <p:nvPr/>
          </p:nvSpPr>
          <p:spPr>
            <a:xfrm>
              <a:off x="8645431" y="2468103"/>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accent1"/>
                  </a:solidFill>
                  <a:latin typeface="Arial" panose="020B0604020202020204" pitchFamily="34" charset="0"/>
                  <a:cs typeface="Arial" panose="020B0604020202020204" pitchFamily="34" charset="0"/>
                </a:rPr>
                <a:t>1</a:t>
              </a:r>
              <a:endParaRPr lang="zh-CN" altLang="en-US" sz="1200" b="1">
                <a:solidFill>
                  <a:schemeClr val="accent1"/>
                </a:solidFill>
                <a:latin typeface="Arial" panose="020B0604020202020204" pitchFamily="34" charset="0"/>
                <a:cs typeface="Arial" panose="020B0604020202020204" pitchFamily="34" charset="0"/>
              </a:endParaRPr>
            </a:p>
          </p:txBody>
        </p:sp>
      </p:grpSp>
      <p:sp>
        <p:nvSpPr>
          <p:cNvPr id="43" name="文本框 42">
            <a:extLst>
              <a:ext uri="{FF2B5EF4-FFF2-40B4-BE49-F238E27FC236}">
                <a16:creationId xmlns:a16="http://schemas.microsoft.com/office/drawing/2014/main" id="{20B46DC1-B514-45B4-9B63-7D6E96B2F723}"/>
              </a:ext>
            </a:extLst>
          </p:cNvPr>
          <p:cNvSpPr txBox="1"/>
          <p:nvPr/>
        </p:nvSpPr>
        <p:spPr>
          <a:xfrm>
            <a:off x="7178323" y="2736005"/>
            <a:ext cx="3639877" cy="26199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当上市公司披露盈余公告后，分析师的最新预期盈利超过其在盈余公告前的预期盈利</a:t>
            </a:r>
            <a:endParaRPr lang="en-US" altLang="zh-CN" sz="1600">
              <a:latin typeface="楷体_GB2312" panose="02010609060101010101" pitchFamily="49" charset="-122"/>
              <a:ea typeface="楷体_GB2312" panose="02010609060101010101" pitchFamily="49" charset="-122"/>
            </a:endParaRPr>
          </a:p>
          <a:p>
            <a:pPr marL="285750" indent="-285750">
              <a:lnSpc>
                <a:spcPct val="150000"/>
              </a:lnSpc>
              <a:buFont typeface="Wingdings" panose="05000000000000000000" pitchFamily="2" charset="2"/>
              <a:buChar char="Ø"/>
            </a:pPr>
            <a:r>
              <a:rPr lang="zh-CN" altLang="en-US" sz="1600">
                <a:latin typeface="楷体_GB2312" panose="02010609060101010101" pitchFamily="49" charset="-122"/>
                <a:ea typeface="楷体_GB2312" panose="02010609060101010101" pitchFamily="49" charset="-122"/>
              </a:rPr>
              <a:t>典型代表是盈余公告后分析师调升净利润、评级、目标价，分析师研报标题超预期、摘要超预期等事件及其衍生的各种选股因子</a:t>
            </a:r>
          </a:p>
        </p:txBody>
      </p:sp>
      <p:grpSp>
        <p:nvGrpSpPr>
          <p:cNvPr id="66" name="组合 65">
            <a:extLst>
              <a:ext uri="{FF2B5EF4-FFF2-40B4-BE49-F238E27FC236}">
                <a16:creationId xmlns:a16="http://schemas.microsoft.com/office/drawing/2014/main" id="{C12C884D-A6A1-4880-A8F4-3565C0D55D07}"/>
              </a:ext>
            </a:extLst>
          </p:cNvPr>
          <p:cNvGrpSpPr/>
          <p:nvPr/>
        </p:nvGrpSpPr>
        <p:grpSpPr>
          <a:xfrm>
            <a:off x="1399611" y="1798320"/>
            <a:ext cx="5071719" cy="3933825"/>
            <a:chOff x="1552011" y="1879600"/>
            <a:chExt cx="5071719" cy="3933825"/>
          </a:xfrm>
        </p:grpSpPr>
        <p:grpSp>
          <p:nvGrpSpPr>
            <p:cNvPr id="44" name="组合 43">
              <a:extLst>
                <a:ext uri="{FF2B5EF4-FFF2-40B4-BE49-F238E27FC236}">
                  <a16:creationId xmlns:a16="http://schemas.microsoft.com/office/drawing/2014/main" id="{91BE1C3C-DE60-4F6F-BEA3-C5E0EB7D78E4}"/>
                </a:ext>
              </a:extLst>
            </p:cNvPr>
            <p:cNvGrpSpPr/>
            <p:nvPr/>
          </p:nvGrpSpPr>
          <p:grpSpPr>
            <a:xfrm>
              <a:off x="4106162" y="1879600"/>
              <a:ext cx="1005403" cy="3933825"/>
              <a:chOff x="5542002" y="1209675"/>
              <a:chExt cx="1005403" cy="4229100"/>
            </a:xfrm>
          </p:grpSpPr>
          <p:cxnSp>
            <p:nvCxnSpPr>
              <p:cNvPr id="45" name="直接连接符 44">
                <a:extLst>
                  <a:ext uri="{FF2B5EF4-FFF2-40B4-BE49-F238E27FC236}">
                    <a16:creationId xmlns:a16="http://schemas.microsoft.com/office/drawing/2014/main" id="{5ECFE2A3-1959-4924-BFAC-A6DACA5F0392}"/>
                  </a:ext>
                </a:extLst>
              </p:cNvPr>
              <p:cNvCxnSpPr/>
              <p:nvPr/>
            </p:nvCxnSpPr>
            <p:spPr>
              <a:xfrm>
                <a:off x="6096000" y="1724025"/>
                <a:ext cx="0" cy="371475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F7B0B0DD-719F-43C9-9C72-B88E5076D503}"/>
                  </a:ext>
                </a:extLst>
              </p:cNvPr>
              <p:cNvSpPr txBox="1"/>
              <p:nvPr/>
            </p:nvSpPr>
            <p:spPr>
              <a:xfrm>
                <a:off x="5542002" y="1209675"/>
                <a:ext cx="1005403" cy="363966"/>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盈余公告</a:t>
                </a:r>
              </a:p>
            </p:txBody>
          </p:sp>
        </p:grpSp>
        <p:sp>
          <p:nvSpPr>
            <p:cNvPr id="47" name="文本框 46">
              <a:extLst>
                <a:ext uri="{FF2B5EF4-FFF2-40B4-BE49-F238E27FC236}">
                  <a16:creationId xmlns:a16="http://schemas.microsoft.com/office/drawing/2014/main" id="{881EC881-66BF-4210-94A8-A39688A910C2}"/>
                </a:ext>
              </a:extLst>
            </p:cNvPr>
            <p:cNvSpPr txBox="1"/>
            <p:nvPr/>
          </p:nvSpPr>
          <p:spPr>
            <a:xfrm>
              <a:off x="2656677" y="2173372"/>
              <a:ext cx="1005403"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历史预期</a:t>
              </a:r>
            </a:p>
          </p:txBody>
        </p:sp>
        <p:sp>
          <p:nvSpPr>
            <p:cNvPr id="48" name="îšľïḋe">
              <a:extLst>
                <a:ext uri="{FF2B5EF4-FFF2-40B4-BE49-F238E27FC236}">
                  <a16:creationId xmlns:a16="http://schemas.microsoft.com/office/drawing/2014/main" id="{31EC7D88-4F95-4878-A28F-89A39C5F9E1D}"/>
                </a:ext>
              </a:extLst>
            </p:cNvPr>
            <p:cNvSpPr/>
            <p:nvPr/>
          </p:nvSpPr>
          <p:spPr>
            <a:xfrm>
              <a:off x="2706114" y="4559698"/>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49" name="îšľïḋe">
              <a:extLst>
                <a:ext uri="{FF2B5EF4-FFF2-40B4-BE49-F238E27FC236}">
                  <a16:creationId xmlns:a16="http://schemas.microsoft.com/office/drawing/2014/main" id="{B955C916-FA2C-41F7-863B-8412BA95BEF2}"/>
                </a:ext>
              </a:extLst>
            </p:cNvPr>
            <p:cNvSpPr/>
            <p:nvPr/>
          </p:nvSpPr>
          <p:spPr>
            <a:xfrm>
              <a:off x="2706114" y="2708275"/>
              <a:ext cx="1055460" cy="1055460"/>
            </a:xfrm>
            <a:prstGeom prst="ellipse">
              <a:avLst/>
            </a:prstGeom>
            <a:solidFill>
              <a:srgbClr val="69A4D9"/>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50" name="文本框 49">
              <a:extLst>
                <a:ext uri="{FF2B5EF4-FFF2-40B4-BE49-F238E27FC236}">
                  <a16:creationId xmlns:a16="http://schemas.microsoft.com/office/drawing/2014/main" id="{C41B642A-CF11-456A-BAC8-8FF87C0BB93B}"/>
                </a:ext>
              </a:extLst>
            </p:cNvPr>
            <p:cNvSpPr txBox="1"/>
            <p:nvPr/>
          </p:nvSpPr>
          <p:spPr>
            <a:xfrm>
              <a:off x="1552012" y="3051336"/>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分析师</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51" name="文本框 50">
              <a:extLst>
                <a:ext uri="{FF2B5EF4-FFF2-40B4-BE49-F238E27FC236}">
                  <a16:creationId xmlns:a16="http://schemas.microsoft.com/office/drawing/2014/main" id="{925957FF-C50B-402B-919F-C3A1EFDEC4F8}"/>
                </a:ext>
              </a:extLst>
            </p:cNvPr>
            <p:cNvSpPr txBox="1"/>
            <p:nvPr/>
          </p:nvSpPr>
          <p:spPr>
            <a:xfrm>
              <a:off x="1552011" y="4902760"/>
              <a:ext cx="800219" cy="338554"/>
            </a:xfrm>
            <a:prstGeom prst="rect">
              <a:avLst/>
            </a:prstGeom>
            <a:noFill/>
          </p:spPr>
          <p:txBody>
            <a:bodyPr wrap="none" rtlCol="0">
              <a:spAutoFit/>
            </a:bodyPr>
            <a:lstStyle/>
            <a:p>
              <a:r>
                <a:rPr lang="zh-CN" altLang="en-US" sz="1600">
                  <a:latin typeface="楷体" panose="02010609060101010101" pitchFamily="49" charset="-122"/>
                  <a:ea typeface="楷体" panose="02010609060101010101" pitchFamily="49" charset="-122"/>
                  <a:cs typeface="Arial" panose="020B0604020202020204" pitchFamily="34" charset="0"/>
                </a:rPr>
                <a:t>基本面</a:t>
              </a:r>
              <a:endParaRPr lang="en-US" altLang="zh-CN" sz="1600">
                <a:latin typeface="楷体" panose="02010609060101010101" pitchFamily="49" charset="-122"/>
                <a:ea typeface="楷体" panose="02010609060101010101" pitchFamily="49" charset="-122"/>
                <a:cs typeface="Arial" panose="020B0604020202020204" pitchFamily="34" charset="0"/>
              </a:endParaRPr>
            </a:p>
          </p:txBody>
        </p:sp>
        <p:sp>
          <p:nvSpPr>
            <p:cNvPr id="52" name="文本框 51">
              <a:extLst>
                <a:ext uri="{FF2B5EF4-FFF2-40B4-BE49-F238E27FC236}">
                  <a16:creationId xmlns:a16="http://schemas.microsoft.com/office/drawing/2014/main" id="{8B2586E1-55FA-4EF1-A1E5-E7BAC2BB2096}"/>
                </a:ext>
              </a:extLst>
            </p:cNvPr>
            <p:cNvSpPr txBox="1"/>
            <p:nvPr/>
          </p:nvSpPr>
          <p:spPr>
            <a:xfrm>
              <a:off x="5760133" y="2173372"/>
              <a:ext cx="595035" cy="338554"/>
            </a:xfrm>
            <a:prstGeom prst="rect">
              <a:avLst/>
            </a:prstGeom>
            <a:noFill/>
          </p:spPr>
          <p:txBody>
            <a:bodyPr wrap="none" rtlCol="0">
              <a:spAutoFit/>
            </a:bodyPr>
            <a:lstStyle/>
            <a:p>
              <a:r>
                <a:rPr lang="zh-CN" altLang="en-US" sz="1600">
                  <a:latin typeface="Arial" panose="020B0604020202020204" pitchFamily="34" charset="0"/>
                  <a:ea typeface="楷体" panose="02010609060101010101" pitchFamily="49" charset="-122"/>
                  <a:cs typeface="Arial" panose="020B0604020202020204" pitchFamily="34" charset="0"/>
                </a:rPr>
                <a:t>最新</a:t>
              </a:r>
            </a:p>
          </p:txBody>
        </p:sp>
        <p:sp>
          <p:nvSpPr>
            <p:cNvPr id="53" name="îšľïḋe">
              <a:extLst>
                <a:ext uri="{FF2B5EF4-FFF2-40B4-BE49-F238E27FC236}">
                  <a16:creationId xmlns:a16="http://schemas.microsoft.com/office/drawing/2014/main" id="{F1CBD890-0F99-4332-A50B-9ECE601535E5}"/>
                </a:ext>
              </a:extLst>
            </p:cNvPr>
            <p:cNvSpPr/>
            <p:nvPr/>
          </p:nvSpPr>
          <p:spPr>
            <a:xfrm>
              <a:off x="5568270" y="4559698"/>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54" name="îšľïḋe">
              <a:extLst>
                <a:ext uri="{FF2B5EF4-FFF2-40B4-BE49-F238E27FC236}">
                  <a16:creationId xmlns:a16="http://schemas.microsoft.com/office/drawing/2014/main" id="{483724BA-ECCD-4CB7-8824-5BCDE560C412}"/>
                </a:ext>
              </a:extLst>
            </p:cNvPr>
            <p:cNvSpPr/>
            <p:nvPr/>
          </p:nvSpPr>
          <p:spPr>
            <a:xfrm>
              <a:off x="5568270" y="2708275"/>
              <a:ext cx="1055460" cy="10554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latin typeface="楷体" panose="02010609060101010101" pitchFamily="49" charset="-122"/>
                <a:ea typeface="楷体" panose="02010609060101010101" pitchFamily="49" charset="-122"/>
                <a:cs typeface="Arial" panose="020B0604020202020204" pitchFamily="34" charset="0"/>
              </a:endParaRPr>
            </a:p>
          </p:txBody>
        </p:sp>
        <p:grpSp>
          <p:nvGrpSpPr>
            <p:cNvPr id="55" name="组合 54">
              <a:extLst>
                <a:ext uri="{FF2B5EF4-FFF2-40B4-BE49-F238E27FC236}">
                  <a16:creationId xmlns:a16="http://schemas.microsoft.com/office/drawing/2014/main" id="{17C05B8B-D758-4499-BA64-2430C56E94DE}"/>
                </a:ext>
              </a:extLst>
            </p:cNvPr>
            <p:cNvGrpSpPr/>
            <p:nvPr/>
          </p:nvGrpSpPr>
          <p:grpSpPr>
            <a:xfrm rot="10800000">
              <a:off x="4142820" y="3083763"/>
              <a:ext cx="1085349" cy="2150304"/>
              <a:chOff x="5635071" y="2556713"/>
              <a:chExt cx="1085349" cy="2150304"/>
            </a:xfrm>
          </p:grpSpPr>
          <p:sp>
            <p:nvSpPr>
              <p:cNvPr id="56" name="í$ľíďê">
                <a:extLst>
                  <a:ext uri="{FF2B5EF4-FFF2-40B4-BE49-F238E27FC236}">
                    <a16:creationId xmlns:a16="http://schemas.microsoft.com/office/drawing/2014/main" id="{FC486D99-97FD-43F0-9313-FF9F9AD981E7}"/>
                  </a:ext>
                </a:extLst>
              </p:cNvPr>
              <p:cNvSpPr/>
              <p:nvPr/>
            </p:nvSpPr>
            <p:spPr bwMode="auto">
              <a:xfrm rot="10800000">
                <a:off x="5635071" y="2556713"/>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57" name="í$ľíďê">
                <a:extLst>
                  <a:ext uri="{FF2B5EF4-FFF2-40B4-BE49-F238E27FC236}">
                    <a16:creationId xmlns:a16="http://schemas.microsoft.com/office/drawing/2014/main" id="{E42BFCAF-4A84-46D6-A7B8-FD6EF1A76CEC}"/>
                  </a:ext>
                </a:extLst>
              </p:cNvPr>
              <p:cNvSpPr/>
              <p:nvPr/>
            </p:nvSpPr>
            <p:spPr bwMode="auto">
              <a:xfrm rot="10800000">
                <a:off x="5635071" y="4413734"/>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sp>
            <p:nvSpPr>
              <p:cNvPr id="58" name="í$ľíďê">
                <a:extLst>
                  <a:ext uri="{FF2B5EF4-FFF2-40B4-BE49-F238E27FC236}">
                    <a16:creationId xmlns:a16="http://schemas.microsoft.com/office/drawing/2014/main" id="{6339B433-0998-4A32-A16F-4E21131C0915}"/>
                  </a:ext>
                </a:extLst>
              </p:cNvPr>
              <p:cNvSpPr/>
              <p:nvPr/>
            </p:nvSpPr>
            <p:spPr bwMode="auto">
              <a:xfrm rot="12960000">
                <a:off x="5635568" y="3503800"/>
                <a:ext cx="1084852" cy="293283"/>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rgbClr val="507BC8"/>
              </a:solidFill>
              <a:ln w="31750">
                <a:solidFill>
                  <a:schemeClr val="bg1"/>
                </a:solidFill>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400" dirty="0">
                  <a:latin typeface="楷体" panose="02010609060101010101" pitchFamily="49" charset="-122"/>
                  <a:ea typeface="楷体" panose="02010609060101010101" pitchFamily="49" charset="-122"/>
                  <a:cs typeface="Arial" panose="020B0604020202020204" pitchFamily="34" charset="0"/>
                </a:endParaRPr>
              </a:p>
            </p:txBody>
          </p:sp>
        </p:grpSp>
        <p:sp>
          <p:nvSpPr>
            <p:cNvPr id="59" name="椭圆 58">
              <a:extLst>
                <a:ext uri="{FF2B5EF4-FFF2-40B4-BE49-F238E27FC236}">
                  <a16:creationId xmlns:a16="http://schemas.microsoft.com/office/drawing/2014/main" id="{63E59138-C585-4391-9BCE-250DE78E0B10}"/>
                </a:ext>
              </a:extLst>
            </p:cNvPr>
            <p:cNvSpPr/>
            <p:nvPr/>
          </p:nvSpPr>
          <p:spPr>
            <a:xfrm>
              <a:off x="5046990" y="2913797"/>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1</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60" name="椭圆 59">
              <a:extLst>
                <a:ext uri="{FF2B5EF4-FFF2-40B4-BE49-F238E27FC236}">
                  <a16:creationId xmlns:a16="http://schemas.microsoft.com/office/drawing/2014/main" id="{23398EE0-CA6F-4F5D-9FF7-9685E646A1F9}"/>
                </a:ext>
              </a:extLst>
            </p:cNvPr>
            <p:cNvSpPr/>
            <p:nvPr/>
          </p:nvSpPr>
          <p:spPr>
            <a:xfrm>
              <a:off x="5046990" y="4046396"/>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2</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61" name="椭圆 60">
              <a:extLst>
                <a:ext uri="{FF2B5EF4-FFF2-40B4-BE49-F238E27FC236}">
                  <a16:creationId xmlns:a16="http://schemas.microsoft.com/office/drawing/2014/main" id="{96E3A830-F89C-4B29-934A-17C1B8E0CACB}"/>
                </a:ext>
              </a:extLst>
            </p:cNvPr>
            <p:cNvSpPr/>
            <p:nvPr/>
          </p:nvSpPr>
          <p:spPr>
            <a:xfrm>
              <a:off x="5046990" y="5164218"/>
              <a:ext cx="230641" cy="230641"/>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accent1"/>
                  </a:solidFill>
                  <a:latin typeface="Arial" panose="020B0604020202020204" pitchFamily="34" charset="0"/>
                  <a:cs typeface="Arial" panose="020B0604020202020204" pitchFamily="34" charset="0"/>
                </a:rPr>
                <a:t>3</a:t>
              </a:r>
              <a:endParaRPr lang="zh-CN" altLang="en-US" sz="1100" b="1">
                <a:solidFill>
                  <a:schemeClr val="accent1"/>
                </a:solidFill>
                <a:latin typeface="Arial" panose="020B0604020202020204" pitchFamily="34" charset="0"/>
                <a:cs typeface="Arial" panose="020B0604020202020204" pitchFamily="34" charset="0"/>
              </a:endParaRPr>
            </a:p>
          </p:txBody>
        </p:sp>
        <p:sp>
          <p:nvSpPr>
            <p:cNvPr id="62" name="îṡliḓè">
              <a:extLst>
                <a:ext uri="{FF2B5EF4-FFF2-40B4-BE49-F238E27FC236}">
                  <a16:creationId xmlns:a16="http://schemas.microsoft.com/office/drawing/2014/main" id="{C2BE5AEF-B213-456D-AAFF-B558C159A0B5}"/>
                </a:ext>
              </a:extLst>
            </p:cNvPr>
            <p:cNvSpPr/>
            <p:nvPr/>
          </p:nvSpPr>
          <p:spPr bwMode="auto">
            <a:xfrm>
              <a:off x="2970996"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63" name="îṡliḓè">
              <a:extLst>
                <a:ext uri="{FF2B5EF4-FFF2-40B4-BE49-F238E27FC236}">
                  <a16:creationId xmlns:a16="http://schemas.microsoft.com/office/drawing/2014/main" id="{BEE6D81C-B8D5-446F-BA5B-01A3F813DC1C}"/>
                </a:ext>
              </a:extLst>
            </p:cNvPr>
            <p:cNvSpPr/>
            <p:nvPr/>
          </p:nvSpPr>
          <p:spPr bwMode="auto">
            <a:xfrm>
              <a:off x="2970996"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64" name="îṡliḓè">
              <a:extLst>
                <a:ext uri="{FF2B5EF4-FFF2-40B4-BE49-F238E27FC236}">
                  <a16:creationId xmlns:a16="http://schemas.microsoft.com/office/drawing/2014/main" id="{1CC2B53E-E240-4C93-AAEE-B8F06DAD1906}"/>
                </a:ext>
              </a:extLst>
            </p:cNvPr>
            <p:cNvSpPr/>
            <p:nvPr/>
          </p:nvSpPr>
          <p:spPr bwMode="auto">
            <a:xfrm>
              <a:off x="5832731" y="2965243"/>
              <a:ext cx="531110" cy="530321"/>
            </a:xfrm>
            <a:custGeom>
              <a:avLst/>
              <a:gdLst>
                <a:gd name="connsiteX0" fmla="*/ 101757 w 608471"/>
                <a:gd name="connsiteY0" fmla="*/ 498051 h 607568"/>
                <a:gd name="connsiteX1" fmla="*/ 135736 w 608471"/>
                <a:gd name="connsiteY1" fmla="*/ 559718 h 607568"/>
                <a:gd name="connsiteX2" fmla="*/ 143906 w 608471"/>
                <a:gd name="connsiteY2" fmla="*/ 565004 h 607568"/>
                <a:gd name="connsiteX3" fmla="*/ 144648 w 608471"/>
                <a:gd name="connsiteY3" fmla="*/ 565004 h 607568"/>
                <a:gd name="connsiteX4" fmla="*/ 152818 w 608471"/>
                <a:gd name="connsiteY4" fmla="*/ 560831 h 607568"/>
                <a:gd name="connsiteX5" fmla="*/ 171108 w 608471"/>
                <a:gd name="connsiteY5" fmla="*/ 535886 h 607568"/>
                <a:gd name="connsiteX6" fmla="*/ 171201 w 608471"/>
                <a:gd name="connsiteY6" fmla="*/ 535886 h 607568"/>
                <a:gd name="connsiteX7" fmla="*/ 171201 w 608471"/>
                <a:gd name="connsiteY7" fmla="*/ 535793 h 607568"/>
                <a:gd name="connsiteX8" fmla="*/ 171386 w 608471"/>
                <a:gd name="connsiteY8" fmla="*/ 535608 h 607568"/>
                <a:gd name="connsiteX9" fmla="*/ 171943 w 608471"/>
                <a:gd name="connsiteY9" fmla="*/ 534773 h 607568"/>
                <a:gd name="connsiteX10" fmla="*/ 172036 w 608471"/>
                <a:gd name="connsiteY10" fmla="*/ 534680 h 607568"/>
                <a:gd name="connsiteX11" fmla="*/ 179092 w 608471"/>
                <a:gd name="connsiteY11" fmla="*/ 525129 h 607568"/>
                <a:gd name="connsiteX12" fmla="*/ 205273 w 608471"/>
                <a:gd name="connsiteY12" fmla="*/ 560831 h 607568"/>
                <a:gd name="connsiteX13" fmla="*/ 213443 w 608471"/>
                <a:gd name="connsiteY13" fmla="*/ 565004 h 607568"/>
                <a:gd name="connsiteX14" fmla="*/ 214185 w 608471"/>
                <a:gd name="connsiteY14" fmla="*/ 565004 h 607568"/>
                <a:gd name="connsiteX15" fmla="*/ 222355 w 608471"/>
                <a:gd name="connsiteY15" fmla="*/ 559718 h 607568"/>
                <a:gd name="connsiteX16" fmla="*/ 256334 w 608471"/>
                <a:gd name="connsiteY16" fmla="*/ 498051 h 607568"/>
                <a:gd name="connsiteX17" fmla="*/ 330792 w 608471"/>
                <a:gd name="connsiteY17" fmla="*/ 525036 h 607568"/>
                <a:gd name="connsiteX18" fmla="*/ 349453 w 608471"/>
                <a:gd name="connsiteY18" fmla="*/ 547385 h 607568"/>
                <a:gd name="connsiteX19" fmla="*/ 357994 w 608471"/>
                <a:gd name="connsiteY19" fmla="*/ 598851 h 607568"/>
                <a:gd name="connsiteX20" fmla="*/ 356323 w 608471"/>
                <a:gd name="connsiteY20" fmla="*/ 604879 h 607568"/>
                <a:gd name="connsiteX21" fmla="*/ 350659 w 608471"/>
                <a:gd name="connsiteY21" fmla="*/ 607568 h 607568"/>
                <a:gd name="connsiteX22" fmla="*/ 7432 w 608471"/>
                <a:gd name="connsiteY22" fmla="*/ 607568 h 607568"/>
                <a:gd name="connsiteX23" fmla="*/ 1768 w 608471"/>
                <a:gd name="connsiteY23" fmla="*/ 604879 h 607568"/>
                <a:gd name="connsiteX24" fmla="*/ 97 w 608471"/>
                <a:gd name="connsiteY24" fmla="*/ 598851 h 607568"/>
                <a:gd name="connsiteX25" fmla="*/ 8638 w 608471"/>
                <a:gd name="connsiteY25" fmla="*/ 547385 h 607568"/>
                <a:gd name="connsiteX26" fmla="*/ 27299 w 608471"/>
                <a:gd name="connsiteY26" fmla="*/ 525036 h 607568"/>
                <a:gd name="connsiteX27" fmla="*/ 227639 w 608471"/>
                <a:gd name="connsiteY27" fmla="*/ 487748 h 607568"/>
                <a:gd name="connsiteX28" fmla="*/ 237015 w 608471"/>
                <a:gd name="connsiteY28" fmla="*/ 491088 h 607568"/>
                <a:gd name="connsiteX29" fmla="*/ 212228 w 608471"/>
                <a:gd name="connsiteY29" fmla="*/ 536085 h 607568"/>
                <a:gd name="connsiteX30" fmla="*/ 193476 w 608471"/>
                <a:gd name="connsiteY30" fmla="*/ 510571 h 607568"/>
                <a:gd name="connsiteX31" fmla="*/ 130452 w 608471"/>
                <a:gd name="connsiteY31" fmla="*/ 487748 h 607568"/>
                <a:gd name="connsiteX32" fmla="*/ 164615 w 608471"/>
                <a:gd name="connsiteY32" fmla="*/ 510571 h 607568"/>
                <a:gd name="connsiteX33" fmla="*/ 155610 w 608471"/>
                <a:gd name="connsiteY33" fmla="*/ 522725 h 607568"/>
                <a:gd name="connsiteX34" fmla="*/ 154867 w 608471"/>
                <a:gd name="connsiteY34" fmla="*/ 523838 h 607568"/>
                <a:gd name="connsiteX35" fmla="*/ 145863 w 608471"/>
                <a:gd name="connsiteY35" fmla="*/ 536085 h 607568"/>
                <a:gd name="connsiteX36" fmla="*/ 121076 w 608471"/>
                <a:gd name="connsiteY36" fmla="*/ 491088 h 607568"/>
                <a:gd name="connsiteX37" fmla="*/ 197455 w 608471"/>
                <a:gd name="connsiteY37" fmla="*/ 483443 h 607568"/>
                <a:gd name="connsiteX38" fmla="*/ 197640 w 608471"/>
                <a:gd name="connsiteY38" fmla="*/ 483443 h 607568"/>
                <a:gd name="connsiteX39" fmla="*/ 179002 w 608471"/>
                <a:gd name="connsiteY39" fmla="*/ 495863 h 607568"/>
                <a:gd name="connsiteX40" fmla="*/ 160734 w 608471"/>
                <a:gd name="connsiteY40" fmla="*/ 483628 h 607568"/>
                <a:gd name="connsiteX41" fmla="*/ 161754 w 608471"/>
                <a:gd name="connsiteY41" fmla="*/ 483906 h 607568"/>
                <a:gd name="connsiteX42" fmla="*/ 166298 w 608471"/>
                <a:gd name="connsiteY42" fmla="*/ 485297 h 607568"/>
                <a:gd name="connsiteX43" fmla="*/ 168338 w 608471"/>
                <a:gd name="connsiteY43" fmla="*/ 485760 h 607568"/>
                <a:gd name="connsiteX44" fmla="*/ 174643 w 608471"/>
                <a:gd name="connsiteY44" fmla="*/ 486502 h 607568"/>
                <a:gd name="connsiteX45" fmla="*/ 178631 w 608471"/>
                <a:gd name="connsiteY45" fmla="*/ 486687 h 607568"/>
                <a:gd name="connsiteX46" fmla="*/ 182989 w 608471"/>
                <a:gd name="connsiteY46" fmla="*/ 486502 h 607568"/>
                <a:gd name="connsiteX47" fmla="*/ 183453 w 608471"/>
                <a:gd name="connsiteY47" fmla="*/ 486409 h 607568"/>
                <a:gd name="connsiteX48" fmla="*/ 188831 w 608471"/>
                <a:gd name="connsiteY48" fmla="*/ 485667 h 607568"/>
                <a:gd name="connsiteX49" fmla="*/ 190314 w 608471"/>
                <a:gd name="connsiteY49" fmla="*/ 485389 h 607568"/>
                <a:gd name="connsiteX50" fmla="*/ 197455 w 608471"/>
                <a:gd name="connsiteY50" fmla="*/ 483443 h 607568"/>
                <a:gd name="connsiteX51" fmla="*/ 200635 w 608471"/>
                <a:gd name="connsiteY51" fmla="*/ 304424 h 607568"/>
                <a:gd name="connsiteX52" fmla="*/ 231372 w 608471"/>
                <a:gd name="connsiteY52" fmla="*/ 315175 h 607568"/>
                <a:gd name="connsiteX53" fmla="*/ 247343 w 608471"/>
                <a:gd name="connsiteY53" fmla="*/ 332600 h 607568"/>
                <a:gd name="connsiteX54" fmla="*/ 247529 w 608471"/>
                <a:gd name="connsiteY54" fmla="*/ 333434 h 607568"/>
                <a:gd name="connsiteX55" fmla="*/ 247529 w 608471"/>
                <a:gd name="connsiteY55" fmla="*/ 371713 h 607568"/>
                <a:gd name="connsiteX56" fmla="*/ 247529 w 608471"/>
                <a:gd name="connsiteY56" fmla="*/ 371806 h 607568"/>
                <a:gd name="connsiteX57" fmla="*/ 247529 w 608471"/>
                <a:gd name="connsiteY57" fmla="*/ 387006 h 607568"/>
                <a:gd name="connsiteX58" fmla="*/ 221621 w 608471"/>
                <a:gd name="connsiteY58" fmla="*/ 443729 h 607568"/>
                <a:gd name="connsiteX59" fmla="*/ 220507 w 608471"/>
                <a:gd name="connsiteY59" fmla="*/ 444563 h 607568"/>
                <a:gd name="connsiteX60" fmla="*/ 209271 w 608471"/>
                <a:gd name="connsiteY60" fmla="*/ 453368 h 607568"/>
                <a:gd name="connsiteX61" fmla="*/ 178999 w 608471"/>
                <a:gd name="connsiteY61" fmla="*/ 466437 h 607568"/>
                <a:gd name="connsiteX62" fmla="*/ 176678 w 608471"/>
                <a:gd name="connsiteY62" fmla="*/ 466344 h 607568"/>
                <a:gd name="connsiteX63" fmla="*/ 175192 w 608471"/>
                <a:gd name="connsiteY63" fmla="*/ 466159 h 607568"/>
                <a:gd name="connsiteX64" fmla="*/ 174635 w 608471"/>
                <a:gd name="connsiteY64" fmla="*/ 466159 h 607568"/>
                <a:gd name="connsiteX65" fmla="*/ 143991 w 608471"/>
                <a:gd name="connsiteY65" fmla="*/ 450217 h 607568"/>
                <a:gd name="connsiteX66" fmla="*/ 138048 w 608471"/>
                <a:gd name="connsiteY66" fmla="*/ 445861 h 607568"/>
                <a:gd name="connsiteX67" fmla="*/ 137491 w 608471"/>
                <a:gd name="connsiteY67" fmla="*/ 445490 h 607568"/>
                <a:gd name="connsiteX68" fmla="*/ 137491 w 608471"/>
                <a:gd name="connsiteY68" fmla="*/ 445398 h 607568"/>
                <a:gd name="connsiteX69" fmla="*/ 136841 w 608471"/>
                <a:gd name="connsiteY69" fmla="*/ 445027 h 607568"/>
                <a:gd name="connsiteX70" fmla="*/ 110562 w 608471"/>
                <a:gd name="connsiteY70" fmla="*/ 388860 h 607568"/>
                <a:gd name="connsiteX71" fmla="*/ 110562 w 608471"/>
                <a:gd name="connsiteY71" fmla="*/ 378201 h 607568"/>
                <a:gd name="connsiteX72" fmla="*/ 110562 w 608471"/>
                <a:gd name="connsiteY72" fmla="*/ 333249 h 607568"/>
                <a:gd name="connsiteX73" fmla="*/ 112419 w 608471"/>
                <a:gd name="connsiteY73" fmla="*/ 327966 h 607568"/>
                <a:gd name="connsiteX74" fmla="*/ 113162 w 608471"/>
                <a:gd name="connsiteY74" fmla="*/ 326668 h 607568"/>
                <a:gd name="connsiteX75" fmla="*/ 114926 w 608471"/>
                <a:gd name="connsiteY75" fmla="*/ 323702 h 607568"/>
                <a:gd name="connsiteX76" fmla="*/ 115948 w 608471"/>
                <a:gd name="connsiteY76" fmla="*/ 322405 h 607568"/>
                <a:gd name="connsiteX77" fmla="*/ 117712 w 608471"/>
                <a:gd name="connsiteY77" fmla="*/ 320366 h 607568"/>
                <a:gd name="connsiteX78" fmla="*/ 119198 w 608471"/>
                <a:gd name="connsiteY78" fmla="*/ 319068 h 607568"/>
                <a:gd name="connsiteX79" fmla="*/ 120591 w 608471"/>
                <a:gd name="connsiteY79" fmla="*/ 317863 h 607568"/>
                <a:gd name="connsiteX80" fmla="*/ 122727 w 608471"/>
                <a:gd name="connsiteY80" fmla="*/ 316473 h 607568"/>
                <a:gd name="connsiteX81" fmla="*/ 123469 w 608471"/>
                <a:gd name="connsiteY81" fmla="*/ 316010 h 607568"/>
                <a:gd name="connsiteX82" fmla="*/ 129877 w 608471"/>
                <a:gd name="connsiteY82" fmla="*/ 313692 h 607568"/>
                <a:gd name="connsiteX83" fmla="*/ 158292 w 608471"/>
                <a:gd name="connsiteY83" fmla="*/ 313692 h 607568"/>
                <a:gd name="connsiteX84" fmla="*/ 169249 w 608471"/>
                <a:gd name="connsiteY84" fmla="*/ 311931 h 607568"/>
                <a:gd name="connsiteX85" fmla="*/ 189864 w 608471"/>
                <a:gd name="connsiteY85" fmla="*/ 304517 h 607568"/>
                <a:gd name="connsiteX86" fmla="*/ 200635 w 608471"/>
                <a:gd name="connsiteY86" fmla="*/ 304424 h 607568"/>
                <a:gd name="connsiteX87" fmla="*/ 143820 w 608471"/>
                <a:gd name="connsiteY87" fmla="*/ 251566 h 607568"/>
                <a:gd name="connsiteX88" fmla="*/ 231634 w 608471"/>
                <a:gd name="connsiteY88" fmla="*/ 251566 h 607568"/>
                <a:gd name="connsiteX89" fmla="*/ 238689 w 608471"/>
                <a:gd name="connsiteY89" fmla="*/ 255275 h 607568"/>
                <a:gd name="connsiteX90" fmla="*/ 238318 w 608471"/>
                <a:gd name="connsiteY90" fmla="*/ 261581 h 607568"/>
                <a:gd name="connsiteX91" fmla="*/ 238410 w 608471"/>
                <a:gd name="connsiteY91" fmla="*/ 270298 h 607568"/>
                <a:gd name="connsiteX92" fmla="*/ 245187 w 608471"/>
                <a:gd name="connsiteY92" fmla="*/ 275770 h 607568"/>
                <a:gd name="connsiteX93" fmla="*/ 263195 w 608471"/>
                <a:gd name="connsiteY93" fmla="*/ 295430 h 607568"/>
                <a:gd name="connsiteX94" fmla="*/ 263195 w 608471"/>
                <a:gd name="connsiteY94" fmla="*/ 317686 h 607568"/>
                <a:gd name="connsiteX95" fmla="*/ 262917 w 608471"/>
                <a:gd name="connsiteY95" fmla="*/ 317315 h 607568"/>
                <a:gd name="connsiteX96" fmla="*/ 262638 w 608471"/>
                <a:gd name="connsiteY96" fmla="*/ 316851 h 607568"/>
                <a:gd name="connsiteX97" fmla="*/ 259203 w 608471"/>
                <a:gd name="connsiteY97" fmla="*/ 311473 h 607568"/>
                <a:gd name="connsiteX98" fmla="*/ 258925 w 608471"/>
                <a:gd name="connsiteY98" fmla="*/ 311102 h 607568"/>
                <a:gd name="connsiteX99" fmla="*/ 254005 w 608471"/>
                <a:gd name="connsiteY99" fmla="*/ 305723 h 607568"/>
                <a:gd name="connsiteX100" fmla="*/ 253727 w 608471"/>
                <a:gd name="connsiteY100" fmla="*/ 305445 h 607568"/>
                <a:gd name="connsiteX101" fmla="*/ 247136 w 608471"/>
                <a:gd name="connsiteY101" fmla="*/ 300437 h 607568"/>
                <a:gd name="connsiteX102" fmla="*/ 246858 w 608471"/>
                <a:gd name="connsiteY102" fmla="*/ 300252 h 607568"/>
                <a:gd name="connsiteX103" fmla="*/ 238225 w 608471"/>
                <a:gd name="connsiteY103" fmla="*/ 296079 h 607568"/>
                <a:gd name="connsiteX104" fmla="*/ 207406 w 608471"/>
                <a:gd name="connsiteY104" fmla="*/ 285322 h 607568"/>
                <a:gd name="connsiteX105" fmla="*/ 201373 w 608471"/>
                <a:gd name="connsiteY105" fmla="*/ 283745 h 607568"/>
                <a:gd name="connsiteX106" fmla="*/ 199330 w 608471"/>
                <a:gd name="connsiteY106" fmla="*/ 283560 h 607568"/>
                <a:gd name="connsiteX107" fmla="*/ 195432 w 608471"/>
                <a:gd name="connsiteY107" fmla="*/ 283281 h 607568"/>
                <a:gd name="connsiteX108" fmla="*/ 195246 w 608471"/>
                <a:gd name="connsiteY108" fmla="*/ 283281 h 607568"/>
                <a:gd name="connsiteX109" fmla="*/ 191162 w 608471"/>
                <a:gd name="connsiteY109" fmla="*/ 283652 h 607568"/>
                <a:gd name="connsiteX110" fmla="*/ 188934 w 608471"/>
                <a:gd name="connsiteY110" fmla="*/ 283838 h 607568"/>
                <a:gd name="connsiteX111" fmla="*/ 182714 w 608471"/>
                <a:gd name="connsiteY111" fmla="*/ 285600 h 607568"/>
                <a:gd name="connsiteX112" fmla="*/ 163128 w 608471"/>
                <a:gd name="connsiteY112" fmla="*/ 292648 h 607568"/>
                <a:gd name="connsiteX113" fmla="*/ 158301 w 608471"/>
                <a:gd name="connsiteY113" fmla="*/ 293389 h 607568"/>
                <a:gd name="connsiteX114" fmla="*/ 129061 w 608471"/>
                <a:gd name="connsiteY114" fmla="*/ 293389 h 607568"/>
                <a:gd name="connsiteX115" fmla="*/ 127761 w 608471"/>
                <a:gd name="connsiteY115" fmla="*/ 293482 h 607568"/>
                <a:gd name="connsiteX116" fmla="*/ 126647 w 608471"/>
                <a:gd name="connsiteY116" fmla="*/ 293668 h 607568"/>
                <a:gd name="connsiteX117" fmla="*/ 126462 w 608471"/>
                <a:gd name="connsiteY117" fmla="*/ 293760 h 607568"/>
                <a:gd name="connsiteX118" fmla="*/ 123955 w 608471"/>
                <a:gd name="connsiteY118" fmla="*/ 294317 h 607568"/>
                <a:gd name="connsiteX119" fmla="*/ 123491 w 608471"/>
                <a:gd name="connsiteY119" fmla="*/ 294410 h 607568"/>
                <a:gd name="connsiteX120" fmla="*/ 119871 w 608471"/>
                <a:gd name="connsiteY120" fmla="*/ 295615 h 607568"/>
                <a:gd name="connsiteX121" fmla="*/ 119685 w 608471"/>
                <a:gd name="connsiteY121" fmla="*/ 295615 h 607568"/>
                <a:gd name="connsiteX122" fmla="*/ 115508 w 608471"/>
                <a:gd name="connsiteY122" fmla="*/ 297470 h 607568"/>
                <a:gd name="connsiteX123" fmla="*/ 114951 w 608471"/>
                <a:gd name="connsiteY123" fmla="*/ 297748 h 607568"/>
                <a:gd name="connsiteX124" fmla="*/ 110403 w 608471"/>
                <a:gd name="connsiteY124" fmla="*/ 300345 h 607568"/>
                <a:gd name="connsiteX125" fmla="*/ 109567 w 608471"/>
                <a:gd name="connsiteY125" fmla="*/ 300901 h 607568"/>
                <a:gd name="connsiteX126" fmla="*/ 104833 w 608471"/>
                <a:gd name="connsiteY126" fmla="*/ 304610 h 607568"/>
                <a:gd name="connsiteX127" fmla="*/ 104276 w 608471"/>
                <a:gd name="connsiteY127" fmla="*/ 305167 h 607568"/>
                <a:gd name="connsiteX128" fmla="*/ 100006 w 608471"/>
                <a:gd name="connsiteY128" fmla="*/ 309804 h 607568"/>
                <a:gd name="connsiteX129" fmla="*/ 99542 w 608471"/>
                <a:gd name="connsiteY129" fmla="*/ 310360 h 607568"/>
                <a:gd name="connsiteX130" fmla="*/ 95643 w 608471"/>
                <a:gd name="connsiteY130" fmla="*/ 316388 h 607568"/>
                <a:gd name="connsiteX131" fmla="*/ 95179 w 608471"/>
                <a:gd name="connsiteY131" fmla="*/ 317037 h 607568"/>
                <a:gd name="connsiteX132" fmla="*/ 95179 w 608471"/>
                <a:gd name="connsiteY132" fmla="*/ 300159 h 607568"/>
                <a:gd name="connsiteX133" fmla="*/ 143820 w 608471"/>
                <a:gd name="connsiteY133" fmla="*/ 251566 h 607568"/>
                <a:gd name="connsiteX134" fmla="*/ 396540 w 608471"/>
                <a:gd name="connsiteY134" fmla="*/ 163629 h 607568"/>
                <a:gd name="connsiteX135" fmla="*/ 396540 w 608471"/>
                <a:gd name="connsiteY135" fmla="*/ 274118 h 607568"/>
                <a:gd name="connsiteX136" fmla="*/ 396540 w 608471"/>
                <a:gd name="connsiteY136" fmla="*/ 291822 h 607568"/>
                <a:gd name="connsiteX137" fmla="*/ 442311 w 608471"/>
                <a:gd name="connsiteY137" fmla="*/ 291822 h 607568"/>
                <a:gd name="connsiteX138" fmla="*/ 442311 w 608471"/>
                <a:gd name="connsiteY138" fmla="*/ 274118 h 607568"/>
                <a:gd name="connsiteX139" fmla="*/ 442311 w 608471"/>
                <a:gd name="connsiteY139" fmla="*/ 163629 h 607568"/>
                <a:gd name="connsiteX140" fmla="*/ 480840 w 608471"/>
                <a:gd name="connsiteY140" fmla="*/ 109497 h 607568"/>
                <a:gd name="connsiteX141" fmla="*/ 480840 w 608471"/>
                <a:gd name="connsiteY141" fmla="*/ 274118 h 607568"/>
                <a:gd name="connsiteX142" fmla="*/ 480840 w 608471"/>
                <a:gd name="connsiteY142" fmla="*/ 291822 h 607568"/>
                <a:gd name="connsiteX143" fmla="*/ 526611 w 608471"/>
                <a:gd name="connsiteY143" fmla="*/ 291822 h 607568"/>
                <a:gd name="connsiteX144" fmla="*/ 526611 w 608471"/>
                <a:gd name="connsiteY144" fmla="*/ 274118 h 607568"/>
                <a:gd name="connsiteX145" fmla="*/ 526611 w 608471"/>
                <a:gd name="connsiteY145" fmla="*/ 109497 h 607568"/>
                <a:gd name="connsiteX146" fmla="*/ 312146 w 608471"/>
                <a:gd name="connsiteY146" fmla="*/ 69825 h 607568"/>
                <a:gd name="connsiteX147" fmla="*/ 312146 w 608471"/>
                <a:gd name="connsiteY147" fmla="*/ 274118 h 607568"/>
                <a:gd name="connsiteX148" fmla="*/ 312146 w 608471"/>
                <a:gd name="connsiteY148" fmla="*/ 291822 h 607568"/>
                <a:gd name="connsiteX149" fmla="*/ 357917 w 608471"/>
                <a:gd name="connsiteY149" fmla="*/ 291822 h 607568"/>
                <a:gd name="connsiteX150" fmla="*/ 357917 w 608471"/>
                <a:gd name="connsiteY150" fmla="*/ 274118 h 607568"/>
                <a:gd name="connsiteX151" fmla="*/ 357917 w 608471"/>
                <a:gd name="connsiteY151" fmla="*/ 69825 h 607568"/>
                <a:gd name="connsiteX152" fmla="*/ 187831 w 608471"/>
                <a:gd name="connsiteY152" fmla="*/ 40998 h 607568"/>
                <a:gd name="connsiteX153" fmla="*/ 566626 w 608471"/>
                <a:gd name="connsiteY153" fmla="*/ 40998 h 607568"/>
                <a:gd name="connsiteX154" fmla="*/ 566626 w 608471"/>
                <a:gd name="connsiteY154" fmla="*/ 320649 h 607568"/>
                <a:gd name="connsiteX155" fmla="*/ 283458 w 608471"/>
                <a:gd name="connsiteY155" fmla="*/ 320649 h 607568"/>
                <a:gd name="connsiteX156" fmla="*/ 283458 w 608471"/>
                <a:gd name="connsiteY156" fmla="*/ 294695 h 607568"/>
                <a:gd name="connsiteX157" fmla="*/ 283365 w 608471"/>
                <a:gd name="connsiteY157" fmla="*/ 293398 h 607568"/>
                <a:gd name="connsiteX158" fmla="*/ 273617 w 608471"/>
                <a:gd name="connsiteY158" fmla="*/ 271244 h 607568"/>
                <a:gd name="connsiteX159" fmla="*/ 273617 w 608471"/>
                <a:gd name="connsiteY159" fmla="*/ 132392 h 607568"/>
                <a:gd name="connsiteX160" fmla="*/ 227846 w 608471"/>
                <a:gd name="connsiteY160" fmla="*/ 132392 h 607568"/>
                <a:gd name="connsiteX161" fmla="*/ 227846 w 608471"/>
                <a:gd name="connsiteY161" fmla="*/ 231387 h 607568"/>
                <a:gd name="connsiteX162" fmla="*/ 187831 w 608471"/>
                <a:gd name="connsiteY162" fmla="*/ 231387 h 607568"/>
                <a:gd name="connsiteX163" fmla="*/ 146056 w 608471"/>
                <a:gd name="connsiteY163" fmla="*/ 0 h 607568"/>
                <a:gd name="connsiteX164" fmla="*/ 608471 w 608471"/>
                <a:gd name="connsiteY164" fmla="*/ 0 h 607568"/>
                <a:gd name="connsiteX165" fmla="*/ 608471 w 608471"/>
                <a:gd name="connsiteY165" fmla="*/ 361648 h 607568"/>
                <a:gd name="connsiteX166" fmla="*/ 277326 w 608471"/>
                <a:gd name="connsiteY166" fmla="*/ 361648 h 607568"/>
                <a:gd name="connsiteX167" fmla="*/ 278440 w 608471"/>
                <a:gd name="connsiteY167" fmla="*/ 359608 h 607568"/>
                <a:gd name="connsiteX168" fmla="*/ 283453 w 608471"/>
                <a:gd name="connsiteY168" fmla="*/ 342087 h 607568"/>
                <a:gd name="connsiteX169" fmla="*/ 283453 w 608471"/>
                <a:gd name="connsiteY169" fmla="*/ 340882 h 607568"/>
                <a:gd name="connsiteX170" fmla="*/ 576814 w 608471"/>
                <a:gd name="connsiteY170" fmla="*/ 340882 h 607568"/>
                <a:gd name="connsiteX171" fmla="*/ 586933 w 608471"/>
                <a:gd name="connsiteY171" fmla="*/ 330777 h 607568"/>
                <a:gd name="connsiteX172" fmla="*/ 586933 w 608471"/>
                <a:gd name="connsiteY172" fmla="*/ 30871 h 607568"/>
                <a:gd name="connsiteX173" fmla="*/ 576814 w 608471"/>
                <a:gd name="connsiteY173" fmla="*/ 20766 h 607568"/>
                <a:gd name="connsiteX174" fmla="*/ 177620 w 608471"/>
                <a:gd name="connsiteY174" fmla="*/ 20766 h 607568"/>
                <a:gd name="connsiteX175" fmla="*/ 167501 w 608471"/>
                <a:gd name="connsiteY175" fmla="*/ 30871 h 607568"/>
                <a:gd name="connsiteX176" fmla="*/ 167501 w 608471"/>
                <a:gd name="connsiteY176" fmla="*/ 231395 h 607568"/>
                <a:gd name="connsiteX177" fmla="*/ 146056 w 608471"/>
                <a:gd name="connsiteY177" fmla="*/ 23139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08471" h="607568">
                  <a:moveTo>
                    <a:pt x="101757" y="498051"/>
                  </a:moveTo>
                  <a:lnTo>
                    <a:pt x="135736" y="559718"/>
                  </a:lnTo>
                  <a:cubicBezTo>
                    <a:pt x="137407" y="562778"/>
                    <a:pt x="140471" y="564726"/>
                    <a:pt x="143906" y="565004"/>
                  </a:cubicBezTo>
                  <a:cubicBezTo>
                    <a:pt x="144184" y="565004"/>
                    <a:pt x="144370" y="565004"/>
                    <a:pt x="144648" y="565004"/>
                  </a:cubicBezTo>
                  <a:cubicBezTo>
                    <a:pt x="147805" y="565004"/>
                    <a:pt x="150869" y="563427"/>
                    <a:pt x="152818" y="560831"/>
                  </a:cubicBezTo>
                  <a:lnTo>
                    <a:pt x="171108" y="535886"/>
                  </a:lnTo>
                  <a:cubicBezTo>
                    <a:pt x="171108" y="535886"/>
                    <a:pt x="171108" y="535886"/>
                    <a:pt x="171201" y="535886"/>
                  </a:cubicBezTo>
                  <a:lnTo>
                    <a:pt x="171201" y="535793"/>
                  </a:lnTo>
                  <a:cubicBezTo>
                    <a:pt x="171293" y="535700"/>
                    <a:pt x="171293" y="535700"/>
                    <a:pt x="171386" y="535608"/>
                  </a:cubicBezTo>
                  <a:lnTo>
                    <a:pt x="171943" y="534773"/>
                  </a:lnTo>
                  <a:cubicBezTo>
                    <a:pt x="171943" y="534773"/>
                    <a:pt x="172036" y="534680"/>
                    <a:pt x="172036" y="534680"/>
                  </a:cubicBezTo>
                  <a:lnTo>
                    <a:pt x="179092" y="525129"/>
                  </a:lnTo>
                  <a:lnTo>
                    <a:pt x="205273" y="560831"/>
                  </a:lnTo>
                  <a:cubicBezTo>
                    <a:pt x="207222" y="563427"/>
                    <a:pt x="210286" y="565004"/>
                    <a:pt x="213443" y="565004"/>
                  </a:cubicBezTo>
                  <a:cubicBezTo>
                    <a:pt x="213721" y="565004"/>
                    <a:pt x="213907" y="565004"/>
                    <a:pt x="214185" y="565004"/>
                  </a:cubicBezTo>
                  <a:cubicBezTo>
                    <a:pt x="217620" y="564726"/>
                    <a:pt x="220684" y="562778"/>
                    <a:pt x="222355" y="559718"/>
                  </a:cubicBezTo>
                  <a:lnTo>
                    <a:pt x="256334" y="498051"/>
                  </a:lnTo>
                  <a:lnTo>
                    <a:pt x="330792" y="525036"/>
                  </a:lnTo>
                  <a:cubicBezTo>
                    <a:pt x="340540" y="528560"/>
                    <a:pt x="347689" y="537091"/>
                    <a:pt x="349453" y="547385"/>
                  </a:cubicBezTo>
                  <a:lnTo>
                    <a:pt x="357994" y="598851"/>
                  </a:lnTo>
                  <a:cubicBezTo>
                    <a:pt x="358458" y="601819"/>
                    <a:pt x="357158" y="603951"/>
                    <a:pt x="356323" y="604879"/>
                  </a:cubicBezTo>
                  <a:cubicBezTo>
                    <a:pt x="355487" y="605899"/>
                    <a:pt x="353630" y="607568"/>
                    <a:pt x="350659" y="607568"/>
                  </a:cubicBezTo>
                  <a:lnTo>
                    <a:pt x="7432" y="607568"/>
                  </a:lnTo>
                  <a:cubicBezTo>
                    <a:pt x="4461" y="607568"/>
                    <a:pt x="2604" y="605899"/>
                    <a:pt x="1768" y="604879"/>
                  </a:cubicBezTo>
                  <a:cubicBezTo>
                    <a:pt x="933" y="603951"/>
                    <a:pt x="-367" y="601819"/>
                    <a:pt x="97" y="598851"/>
                  </a:cubicBezTo>
                  <a:lnTo>
                    <a:pt x="8638" y="547385"/>
                  </a:lnTo>
                  <a:cubicBezTo>
                    <a:pt x="10310" y="537091"/>
                    <a:pt x="17458" y="528560"/>
                    <a:pt x="27299" y="525036"/>
                  </a:cubicBezTo>
                  <a:close/>
                  <a:moveTo>
                    <a:pt x="227639" y="487748"/>
                  </a:moveTo>
                  <a:lnTo>
                    <a:pt x="237015" y="491088"/>
                  </a:lnTo>
                  <a:lnTo>
                    <a:pt x="212228" y="536085"/>
                  </a:lnTo>
                  <a:lnTo>
                    <a:pt x="193476" y="510571"/>
                  </a:lnTo>
                  <a:close/>
                  <a:moveTo>
                    <a:pt x="130452" y="487748"/>
                  </a:moveTo>
                  <a:lnTo>
                    <a:pt x="164615" y="510571"/>
                  </a:lnTo>
                  <a:lnTo>
                    <a:pt x="155610" y="522725"/>
                  </a:lnTo>
                  <a:lnTo>
                    <a:pt x="154867" y="523838"/>
                  </a:lnTo>
                  <a:lnTo>
                    <a:pt x="145863" y="536085"/>
                  </a:lnTo>
                  <a:lnTo>
                    <a:pt x="121076" y="491088"/>
                  </a:lnTo>
                  <a:close/>
                  <a:moveTo>
                    <a:pt x="197455" y="483443"/>
                  </a:moveTo>
                  <a:cubicBezTo>
                    <a:pt x="197547" y="483443"/>
                    <a:pt x="197547" y="483443"/>
                    <a:pt x="197640" y="483443"/>
                  </a:cubicBezTo>
                  <a:lnTo>
                    <a:pt x="179002" y="495863"/>
                  </a:lnTo>
                  <a:lnTo>
                    <a:pt x="160734" y="483628"/>
                  </a:lnTo>
                  <a:cubicBezTo>
                    <a:pt x="161105" y="483721"/>
                    <a:pt x="161383" y="483814"/>
                    <a:pt x="161754" y="483906"/>
                  </a:cubicBezTo>
                  <a:cubicBezTo>
                    <a:pt x="163330" y="484463"/>
                    <a:pt x="164814" y="484926"/>
                    <a:pt x="166298" y="485297"/>
                  </a:cubicBezTo>
                  <a:cubicBezTo>
                    <a:pt x="166947" y="485482"/>
                    <a:pt x="167689" y="485667"/>
                    <a:pt x="168338" y="485760"/>
                  </a:cubicBezTo>
                  <a:cubicBezTo>
                    <a:pt x="170471" y="486224"/>
                    <a:pt x="172603" y="486502"/>
                    <a:pt x="174643" y="486502"/>
                  </a:cubicBezTo>
                  <a:cubicBezTo>
                    <a:pt x="175571" y="486594"/>
                    <a:pt x="176869" y="486687"/>
                    <a:pt x="178631" y="486687"/>
                  </a:cubicBezTo>
                  <a:cubicBezTo>
                    <a:pt x="179836" y="486687"/>
                    <a:pt x="181320" y="486594"/>
                    <a:pt x="182989" y="486502"/>
                  </a:cubicBezTo>
                  <a:cubicBezTo>
                    <a:pt x="183082" y="486409"/>
                    <a:pt x="183267" y="486409"/>
                    <a:pt x="183453" y="486409"/>
                  </a:cubicBezTo>
                  <a:cubicBezTo>
                    <a:pt x="185122" y="486224"/>
                    <a:pt x="186883" y="486038"/>
                    <a:pt x="188831" y="485667"/>
                  </a:cubicBezTo>
                  <a:cubicBezTo>
                    <a:pt x="189387" y="485575"/>
                    <a:pt x="189851" y="485482"/>
                    <a:pt x="190314" y="485389"/>
                  </a:cubicBezTo>
                  <a:cubicBezTo>
                    <a:pt x="192540" y="484926"/>
                    <a:pt x="194951" y="484370"/>
                    <a:pt x="197455" y="483443"/>
                  </a:cubicBezTo>
                  <a:close/>
                  <a:moveTo>
                    <a:pt x="200635" y="304424"/>
                  </a:moveTo>
                  <a:lnTo>
                    <a:pt x="231372" y="315175"/>
                  </a:lnTo>
                  <a:cubicBezTo>
                    <a:pt x="243350" y="319532"/>
                    <a:pt x="246600" y="329263"/>
                    <a:pt x="247343" y="332600"/>
                  </a:cubicBezTo>
                  <a:cubicBezTo>
                    <a:pt x="247436" y="332878"/>
                    <a:pt x="247529" y="333249"/>
                    <a:pt x="247529" y="333434"/>
                  </a:cubicBezTo>
                  <a:lnTo>
                    <a:pt x="247529" y="371713"/>
                  </a:lnTo>
                  <a:cubicBezTo>
                    <a:pt x="247529" y="371713"/>
                    <a:pt x="247529" y="371806"/>
                    <a:pt x="247529" y="371806"/>
                  </a:cubicBezTo>
                  <a:lnTo>
                    <a:pt x="247529" y="387006"/>
                  </a:lnTo>
                  <a:cubicBezTo>
                    <a:pt x="244093" y="424822"/>
                    <a:pt x="228307" y="439280"/>
                    <a:pt x="221621" y="443729"/>
                  </a:cubicBezTo>
                  <a:lnTo>
                    <a:pt x="220507" y="444563"/>
                  </a:lnTo>
                  <a:cubicBezTo>
                    <a:pt x="216421" y="447344"/>
                    <a:pt x="212614" y="450310"/>
                    <a:pt x="209271" y="453368"/>
                  </a:cubicBezTo>
                  <a:cubicBezTo>
                    <a:pt x="196178" y="465139"/>
                    <a:pt x="183921" y="466344"/>
                    <a:pt x="178999" y="466437"/>
                  </a:cubicBezTo>
                  <a:cubicBezTo>
                    <a:pt x="177792" y="466437"/>
                    <a:pt x="176863" y="466344"/>
                    <a:pt x="176678" y="466344"/>
                  </a:cubicBezTo>
                  <a:cubicBezTo>
                    <a:pt x="176120" y="466252"/>
                    <a:pt x="175656" y="466159"/>
                    <a:pt x="175192" y="466159"/>
                  </a:cubicBezTo>
                  <a:cubicBezTo>
                    <a:pt x="175006" y="466159"/>
                    <a:pt x="174820" y="466159"/>
                    <a:pt x="174635" y="466159"/>
                  </a:cubicBezTo>
                  <a:cubicBezTo>
                    <a:pt x="168413" y="466159"/>
                    <a:pt x="156434" y="459949"/>
                    <a:pt x="143991" y="450217"/>
                  </a:cubicBezTo>
                  <a:cubicBezTo>
                    <a:pt x="142227" y="448827"/>
                    <a:pt x="140277" y="447437"/>
                    <a:pt x="138048" y="445861"/>
                  </a:cubicBezTo>
                  <a:cubicBezTo>
                    <a:pt x="137863" y="445676"/>
                    <a:pt x="137677" y="445583"/>
                    <a:pt x="137491" y="445490"/>
                  </a:cubicBezTo>
                  <a:cubicBezTo>
                    <a:pt x="137491" y="445398"/>
                    <a:pt x="137491" y="445398"/>
                    <a:pt x="137491" y="445398"/>
                  </a:cubicBezTo>
                  <a:cubicBezTo>
                    <a:pt x="137213" y="445305"/>
                    <a:pt x="137027" y="445119"/>
                    <a:pt x="136841" y="445027"/>
                  </a:cubicBezTo>
                  <a:cubicBezTo>
                    <a:pt x="111955" y="428529"/>
                    <a:pt x="110655" y="389045"/>
                    <a:pt x="110562" y="388860"/>
                  </a:cubicBezTo>
                  <a:lnTo>
                    <a:pt x="110562" y="378201"/>
                  </a:lnTo>
                  <a:lnTo>
                    <a:pt x="110562" y="333249"/>
                  </a:lnTo>
                  <a:cubicBezTo>
                    <a:pt x="111119" y="331303"/>
                    <a:pt x="111769" y="329541"/>
                    <a:pt x="112419" y="327966"/>
                  </a:cubicBezTo>
                  <a:cubicBezTo>
                    <a:pt x="112698" y="327502"/>
                    <a:pt x="112976" y="327132"/>
                    <a:pt x="113162" y="326668"/>
                  </a:cubicBezTo>
                  <a:cubicBezTo>
                    <a:pt x="113719" y="325649"/>
                    <a:pt x="114276" y="324537"/>
                    <a:pt x="114926" y="323702"/>
                  </a:cubicBezTo>
                  <a:cubicBezTo>
                    <a:pt x="115205" y="323146"/>
                    <a:pt x="115576" y="322775"/>
                    <a:pt x="115948" y="322405"/>
                  </a:cubicBezTo>
                  <a:cubicBezTo>
                    <a:pt x="116505" y="321663"/>
                    <a:pt x="117062" y="320922"/>
                    <a:pt x="117712" y="320366"/>
                  </a:cubicBezTo>
                  <a:cubicBezTo>
                    <a:pt x="118176" y="319810"/>
                    <a:pt x="118734" y="319439"/>
                    <a:pt x="119198" y="319068"/>
                  </a:cubicBezTo>
                  <a:cubicBezTo>
                    <a:pt x="119662" y="318605"/>
                    <a:pt x="120126" y="318141"/>
                    <a:pt x="120591" y="317863"/>
                  </a:cubicBezTo>
                  <a:cubicBezTo>
                    <a:pt x="121334" y="317307"/>
                    <a:pt x="122077" y="316844"/>
                    <a:pt x="122727" y="316473"/>
                  </a:cubicBezTo>
                  <a:cubicBezTo>
                    <a:pt x="123005" y="316380"/>
                    <a:pt x="123284" y="316102"/>
                    <a:pt x="123469" y="316010"/>
                  </a:cubicBezTo>
                  <a:cubicBezTo>
                    <a:pt x="126348" y="314527"/>
                    <a:pt x="128762" y="313878"/>
                    <a:pt x="129877" y="313692"/>
                  </a:cubicBezTo>
                  <a:lnTo>
                    <a:pt x="158292" y="313692"/>
                  </a:lnTo>
                  <a:cubicBezTo>
                    <a:pt x="162006" y="313692"/>
                    <a:pt x="165720" y="313044"/>
                    <a:pt x="169249" y="311931"/>
                  </a:cubicBezTo>
                  <a:cubicBezTo>
                    <a:pt x="174728" y="310263"/>
                    <a:pt x="183363" y="307019"/>
                    <a:pt x="189864" y="304517"/>
                  </a:cubicBezTo>
                  <a:cubicBezTo>
                    <a:pt x="193392" y="303219"/>
                    <a:pt x="197199" y="303219"/>
                    <a:pt x="200635" y="304424"/>
                  </a:cubicBezTo>
                  <a:close/>
                  <a:moveTo>
                    <a:pt x="143820" y="251566"/>
                  </a:moveTo>
                  <a:lnTo>
                    <a:pt x="231634" y="251566"/>
                  </a:lnTo>
                  <a:cubicBezTo>
                    <a:pt x="235347" y="252401"/>
                    <a:pt x="237853" y="253699"/>
                    <a:pt x="238689" y="255275"/>
                  </a:cubicBezTo>
                  <a:cubicBezTo>
                    <a:pt x="239710" y="257223"/>
                    <a:pt x="238874" y="260469"/>
                    <a:pt x="238318" y="261581"/>
                  </a:cubicBezTo>
                  <a:cubicBezTo>
                    <a:pt x="237018" y="264363"/>
                    <a:pt x="237018" y="267609"/>
                    <a:pt x="238410" y="270298"/>
                  </a:cubicBezTo>
                  <a:cubicBezTo>
                    <a:pt x="239710" y="273081"/>
                    <a:pt x="242216" y="275028"/>
                    <a:pt x="245187" y="275770"/>
                  </a:cubicBezTo>
                  <a:cubicBezTo>
                    <a:pt x="259389" y="279201"/>
                    <a:pt x="262638" y="292740"/>
                    <a:pt x="263195" y="295430"/>
                  </a:cubicBezTo>
                  <a:lnTo>
                    <a:pt x="263195" y="317686"/>
                  </a:lnTo>
                  <a:cubicBezTo>
                    <a:pt x="263102" y="317593"/>
                    <a:pt x="263009" y="317408"/>
                    <a:pt x="262917" y="317315"/>
                  </a:cubicBezTo>
                  <a:cubicBezTo>
                    <a:pt x="262824" y="317130"/>
                    <a:pt x="262731" y="316944"/>
                    <a:pt x="262638" y="316851"/>
                  </a:cubicBezTo>
                  <a:cubicBezTo>
                    <a:pt x="261710" y="315089"/>
                    <a:pt x="260596" y="313235"/>
                    <a:pt x="259203" y="311473"/>
                  </a:cubicBezTo>
                  <a:cubicBezTo>
                    <a:pt x="259111" y="311380"/>
                    <a:pt x="259018" y="311195"/>
                    <a:pt x="258925" y="311102"/>
                  </a:cubicBezTo>
                  <a:cubicBezTo>
                    <a:pt x="257533" y="309247"/>
                    <a:pt x="255955" y="307485"/>
                    <a:pt x="254005" y="305723"/>
                  </a:cubicBezTo>
                  <a:cubicBezTo>
                    <a:pt x="253912" y="305630"/>
                    <a:pt x="253820" y="305538"/>
                    <a:pt x="253727" y="305445"/>
                  </a:cubicBezTo>
                  <a:cubicBezTo>
                    <a:pt x="251777" y="303683"/>
                    <a:pt x="249642" y="301921"/>
                    <a:pt x="247136" y="300437"/>
                  </a:cubicBezTo>
                  <a:cubicBezTo>
                    <a:pt x="247043" y="300345"/>
                    <a:pt x="246950" y="300345"/>
                    <a:pt x="246858" y="300252"/>
                  </a:cubicBezTo>
                  <a:cubicBezTo>
                    <a:pt x="244258" y="298675"/>
                    <a:pt x="241381" y="297284"/>
                    <a:pt x="238225" y="296079"/>
                  </a:cubicBezTo>
                  <a:lnTo>
                    <a:pt x="207406" y="285322"/>
                  </a:lnTo>
                  <a:cubicBezTo>
                    <a:pt x="205457" y="284580"/>
                    <a:pt x="203415" y="284116"/>
                    <a:pt x="201373" y="283745"/>
                  </a:cubicBezTo>
                  <a:cubicBezTo>
                    <a:pt x="200723" y="283652"/>
                    <a:pt x="199980" y="283652"/>
                    <a:pt x="199330" y="283560"/>
                  </a:cubicBezTo>
                  <a:cubicBezTo>
                    <a:pt x="198031" y="283467"/>
                    <a:pt x="196731" y="283281"/>
                    <a:pt x="195432" y="283281"/>
                  </a:cubicBezTo>
                  <a:cubicBezTo>
                    <a:pt x="195432" y="283281"/>
                    <a:pt x="195339" y="283281"/>
                    <a:pt x="195246" y="283281"/>
                  </a:cubicBezTo>
                  <a:cubicBezTo>
                    <a:pt x="193854" y="283281"/>
                    <a:pt x="192554" y="283467"/>
                    <a:pt x="191162" y="283652"/>
                  </a:cubicBezTo>
                  <a:cubicBezTo>
                    <a:pt x="190419" y="283745"/>
                    <a:pt x="189676" y="283745"/>
                    <a:pt x="188934" y="283838"/>
                  </a:cubicBezTo>
                  <a:cubicBezTo>
                    <a:pt x="186799" y="284301"/>
                    <a:pt x="184757" y="284858"/>
                    <a:pt x="182714" y="285600"/>
                  </a:cubicBezTo>
                  <a:cubicBezTo>
                    <a:pt x="176495" y="287918"/>
                    <a:pt x="168233" y="290978"/>
                    <a:pt x="163128" y="292648"/>
                  </a:cubicBezTo>
                  <a:cubicBezTo>
                    <a:pt x="161550" y="293204"/>
                    <a:pt x="159972" y="293389"/>
                    <a:pt x="158301" y="293389"/>
                  </a:cubicBezTo>
                  <a:lnTo>
                    <a:pt x="129061" y="293389"/>
                  </a:lnTo>
                  <a:cubicBezTo>
                    <a:pt x="128597" y="293389"/>
                    <a:pt x="128225" y="293482"/>
                    <a:pt x="127761" y="293482"/>
                  </a:cubicBezTo>
                  <a:cubicBezTo>
                    <a:pt x="127668" y="293482"/>
                    <a:pt x="127204" y="293575"/>
                    <a:pt x="126647" y="293668"/>
                  </a:cubicBezTo>
                  <a:cubicBezTo>
                    <a:pt x="126554" y="293668"/>
                    <a:pt x="126554" y="293668"/>
                    <a:pt x="126462" y="293760"/>
                  </a:cubicBezTo>
                  <a:cubicBezTo>
                    <a:pt x="125812" y="293853"/>
                    <a:pt x="124976" y="294039"/>
                    <a:pt x="123955" y="294317"/>
                  </a:cubicBezTo>
                  <a:cubicBezTo>
                    <a:pt x="123770" y="294317"/>
                    <a:pt x="123677" y="294410"/>
                    <a:pt x="123491" y="294410"/>
                  </a:cubicBezTo>
                  <a:cubicBezTo>
                    <a:pt x="122470" y="294688"/>
                    <a:pt x="121263" y="295059"/>
                    <a:pt x="119871" y="295615"/>
                  </a:cubicBezTo>
                  <a:cubicBezTo>
                    <a:pt x="119778" y="295615"/>
                    <a:pt x="119778" y="295615"/>
                    <a:pt x="119685" y="295615"/>
                  </a:cubicBezTo>
                  <a:cubicBezTo>
                    <a:pt x="118386" y="296171"/>
                    <a:pt x="116993" y="296728"/>
                    <a:pt x="115508" y="297470"/>
                  </a:cubicBezTo>
                  <a:cubicBezTo>
                    <a:pt x="115322" y="297563"/>
                    <a:pt x="115137" y="297655"/>
                    <a:pt x="114951" y="297748"/>
                  </a:cubicBezTo>
                  <a:cubicBezTo>
                    <a:pt x="113466" y="298490"/>
                    <a:pt x="111888" y="299417"/>
                    <a:pt x="110403" y="300345"/>
                  </a:cubicBezTo>
                  <a:cubicBezTo>
                    <a:pt x="110124" y="300530"/>
                    <a:pt x="109846" y="300716"/>
                    <a:pt x="109567" y="300901"/>
                  </a:cubicBezTo>
                  <a:cubicBezTo>
                    <a:pt x="107989" y="302014"/>
                    <a:pt x="106411" y="303219"/>
                    <a:pt x="104833" y="304610"/>
                  </a:cubicBezTo>
                  <a:cubicBezTo>
                    <a:pt x="104647" y="304796"/>
                    <a:pt x="104462" y="304981"/>
                    <a:pt x="104276" y="305167"/>
                  </a:cubicBezTo>
                  <a:cubicBezTo>
                    <a:pt x="102791" y="306558"/>
                    <a:pt x="101398" y="308042"/>
                    <a:pt x="100006" y="309804"/>
                  </a:cubicBezTo>
                  <a:cubicBezTo>
                    <a:pt x="99820" y="309989"/>
                    <a:pt x="99635" y="310174"/>
                    <a:pt x="99542" y="310360"/>
                  </a:cubicBezTo>
                  <a:cubicBezTo>
                    <a:pt x="98149" y="312122"/>
                    <a:pt x="96850" y="314162"/>
                    <a:pt x="95643" y="316388"/>
                  </a:cubicBezTo>
                  <a:cubicBezTo>
                    <a:pt x="95457" y="316666"/>
                    <a:pt x="95365" y="316851"/>
                    <a:pt x="95179" y="317037"/>
                  </a:cubicBezTo>
                  <a:lnTo>
                    <a:pt x="95179" y="300159"/>
                  </a:lnTo>
                  <a:cubicBezTo>
                    <a:pt x="95179" y="273359"/>
                    <a:pt x="116993" y="251566"/>
                    <a:pt x="143820" y="251566"/>
                  </a:cubicBezTo>
                  <a:close/>
                  <a:moveTo>
                    <a:pt x="396540" y="163629"/>
                  </a:moveTo>
                  <a:lnTo>
                    <a:pt x="396540" y="274118"/>
                  </a:lnTo>
                  <a:lnTo>
                    <a:pt x="396540" y="291822"/>
                  </a:lnTo>
                  <a:lnTo>
                    <a:pt x="442311" y="291822"/>
                  </a:lnTo>
                  <a:lnTo>
                    <a:pt x="442311" y="274118"/>
                  </a:lnTo>
                  <a:lnTo>
                    <a:pt x="442311" y="163629"/>
                  </a:lnTo>
                  <a:close/>
                  <a:moveTo>
                    <a:pt x="480840" y="109497"/>
                  </a:moveTo>
                  <a:lnTo>
                    <a:pt x="480840" y="274118"/>
                  </a:lnTo>
                  <a:lnTo>
                    <a:pt x="480840" y="291822"/>
                  </a:lnTo>
                  <a:lnTo>
                    <a:pt x="526611" y="291822"/>
                  </a:lnTo>
                  <a:lnTo>
                    <a:pt x="526611" y="274118"/>
                  </a:lnTo>
                  <a:lnTo>
                    <a:pt x="526611" y="109497"/>
                  </a:lnTo>
                  <a:close/>
                  <a:moveTo>
                    <a:pt x="312146" y="69825"/>
                  </a:moveTo>
                  <a:lnTo>
                    <a:pt x="312146" y="274118"/>
                  </a:lnTo>
                  <a:lnTo>
                    <a:pt x="312146" y="291822"/>
                  </a:lnTo>
                  <a:lnTo>
                    <a:pt x="357917" y="291822"/>
                  </a:lnTo>
                  <a:lnTo>
                    <a:pt x="357917" y="274118"/>
                  </a:lnTo>
                  <a:lnTo>
                    <a:pt x="357917" y="69825"/>
                  </a:lnTo>
                  <a:close/>
                  <a:moveTo>
                    <a:pt x="187831" y="40998"/>
                  </a:moveTo>
                  <a:lnTo>
                    <a:pt x="566626" y="40998"/>
                  </a:lnTo>
                  <a:lnTo>
                    <a:pt x="566626" y="320649"/>
                  </a:lnTo>
                  <a:lnTo>
                    <a:pt x="283458" y="320649"/>
                  </a:lnTo>
                  <a:lnTo>
                    <a:pt x="283458" y="294695"/>
                  </a:lnTo>
                  <a:cubicBezTo>
                    <a:pt x="283458" y="294232"/>
                    <a:pt x="283458" y="293768"/>
                    <a:pt x="283365" y="293398"/>
                  </a:cubicBezTo>
                  <a:cubicBezTo>
                    <a:pt x="283272" y="292656"/>
                    <a:pt x="281601" y="281440"/>
                    <a:pt x="273617" y="271244"/>
                  </a:cubicBezTo>
                  <a:lnTo>
                    <a:pt x="273617" y="132392"/>
                  </a:lnTo>
                  <a:lnTo>
                    <a:pt x="227846" y="132392"/>
                  </a:lnTo>
                  <a:lnTo>
                    <a:pt x="227846" y="231387"/>
                  </a:lnTo>
                  <a:lnTo>
                    <a:pt x="187831" y="231387"/>
                  </a:lnTo>
                  <a:close/>
                  <a:moveTo>
                    <a:pt x="146056" y="0"/>
                  </a:moveTo>
                  <a:lnTo>
                    <a:pt x="608471" y="0"/>
                  </a:lnTo>
                  <a:lnTo>
                    <a:pt x="608471" y="361648"/>
                  </a:lnTo>
                  <a:lnTo>
                    <a:pt x="277326" y="361648"/>
                  </a:lnTo>
                  <a:cubicBezTo>
                    <a:pt x="277697" y="360999"/>
                    <a:pt x="277976" y="360257"/>
                    <a:pt x="278440" y="359608"/>
                  </a:cubicBezTo>
                  <a:cubicBezTo>
                    <a:pt x="281782" y="354324"/>
                    <a:pt x="283453" y="348206"/>
                    <a:pt x="283453" y="342087"/>
                  </a:cubicBezTo>
                  <a:lnTo>
                    <a:pt x="283453" y="340882"/>
                  </a:lnTo>
                  <a:lnTo>
                    <a:pt x="576814" y="340882"/>
                  </a:lnTo>
                  <a:cubicBezTo>
                    <a:pt x="582384" y="340882"/>
                    <a:pt x="586933" y="336339"/>
                    <a:pt x="586933" y="330777"/>
                  </a:cubicBezTo>
                  <a:lnTo>
                    <a:pt x="586933" y="30871"/>
                  </a:lnTo>
                  <a:cubicBezTo>
                    <a:pt x="586933" y="25309"/>
                    <a:pt x="582384" y="20766"/>
                    <a:pt x="576814" y="20766"/>
                  </a:cubicBezTo>
                  <a:lnTo>
                    <a:pt x="177620" y="20766"/>
                  </a:lnTo>
                  <a:cubicBezTo>
                    <a:pt x="172050" y="20766"/>
                    <a:pt x="167501" y="25309"/>
                    <a:pt x="167501" y="30871"/>
                  </a:cubicBezTo>
                  <a:lnTo>
                    <a:pt x="167501" y="231395"/>
                  </a:lnTo>
                  <a:lnTo>
                    <a:pt x="146056" y="231395"/>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sp>
          <p:nvSpPr>
            <p:cNvPr id="65" name="îṡliḓè">
              <a:extLst>
                <a:ext uri="{FF2B5EF4-FFF2-40B4-BE49-F238E27FC236}">
                  <a16:creationId xmlns:a16="http://schemas.microsoft.com/office/drawing/2014/main" id="{E7E9F6F0-82C2-46B1-99AB-2BA2BFAAC07F}"/>
                </a:ext>
              </a:extLst>
            </p:cNvPr>
            <p:cNvSpPr/>
            <p:nvPr/>
          </p:nvSpPr>
          <p:spPr bwMode="auto">
            <a:xfrm>
              <a:off x="5832731" y="4820567"/>
              <a:ext cx="531110" cy="488033"/>
            </a:xfrm>
            <a:custGeom>
              <a:avLst/>
              <a:gdLst>
                <a:gd name="connsiteX0" fmla="*/ 360652 w 604675"/>
                <a:gd name="connsiteY0" fmla="*/ 388795 h 555632"/>
                <a:gd name="connsiteX1" fmla="*/ 360652 w 604675"/>
                <a:gd name="connsiteY1" fmla="*/ 476346 h 555632"/>
                <a:gd name="connsiteX2" fmla="*/ 357878 w 604675"/>
                <a:gd name="connsiteY2" fmla="*/ 482006 h 555632"/>
                <a:gd name="connsiteX3" fmla="*/ 421681 w 604675"/>
                <a:gd name="connsiteY3" fmla="*/ 482006 h 555632"/>
                <a:gd name="connsiteX4" fmla="*/ 418907 w 604675"/>
                <a:gd name="connsiteY4" fmla="*/ 476346 h 555632"/>
                <a:gd name="connsiteX5" fmla="*/ 418907 w 604675"/>
                <a:gd name="connsiteY5" fmla="*/ 388795 h 555632"/>
                <a:gd name="connsiteX6" fmla="*/ 185767 w 604675"/>
                <a:gd name="connsiteY6" fmla="*/ 388795 h 555632"/>
                <a:gd name="connsiteX7" fmla="*/ 185767 w 604675"/>
                <a:gd name="connsiteY7" fmla="*/ 476346 h 555632"/>
                <a:gd name="connsiteX8" fmla="*/ 182993 w 604675"/>
                <a:gd name="connsiteY8" fmla="*/ 482006 h 555632"/>
                <a:gd name="connsiteX9" fmla="*/ 246796 w 604675"/>
                <a:gd name="connsiteY9" fmla="*/ 482006 h 555632"/>
                <a:gd name="connsiteX10" fmla="*/ 244022 w 604675"/>
                <a:gd name="connsiteY10" fmla="*/ 476346 h 555632"/>
                <a:gd name="connsiteX11" fmla="*/ 244022 w 604675"/>
                <a:gd name="connsiteY11" fmla="*/ 388795 h 555632"/>
                <a:gd name="connsiteX12" fmla="*/ 437240 w 604675"/>
                <a:gd name="connsiteY12" fmla="*/ 165281 h 555632"/>
                <a:gd name="connsiteX13" fmla="*/ 401660 w 604675"/>
                <a:gd name="connsiteY13" fmla="*/ 192979 h 555632"/>
                <a:gd name="connsiteX14" fmla="*/ 460036 w 604675"/>
                <a:gd name="connsiteY14" fmla="*/ 192979 h 555632"/>
                <a:gd name="connsiteX15" fmla="*/ 456900 w 604675"/>
                <a:gd name="connsiteY15" fmla="*/ 190571 h 555632"/>
                <a:gd name="connsiteX16" fmla="*/ 498390 w 604675"/>
                <a:gd name="connsiteY16" fmla="*/ 88689 h 555632"/>
                <a:gd name="connsiteX17" fmla="*/ 505747 w 604675"/>
                <a:gd name="connsiteY17" fmla="*/ 91699 h 555632"/>
                <a:gd name="connsiteX18" fmla="*/ 507556 w 604675"/>
                <a:gd name="connsiteY18" fmla="*/ 96637 h 555632"/>
                <a:gd name="connsiteX19" fmla="*/ 556886 w 604675"/>
                <a:gd name="connsiteY19" fmla="*/ 96637 h 555632"/>
                <a:gd name="connsiteX20" fmla="*/ 558454 w 604675"/>
                <a:gd name="connsiteY20" fmla="*/ 98203 h 555632"/>
                <a:gd name="connsiteX21" fmla="*/ 556886 w 604675"/>
                <a:gd name="connsiteY21" fmla="*/ 99768 h 555632"/>
                <a:gd name="connsiteX22" fmla="*/ 506833 w 604675"/>
                <a:gd name="connsiteY22" fmla="*/ 99768 h 555632"/>
                <a:gd name="connsiteX23" fmla="*/ 470770 w 604675"/>
                <a:gd name="connsiteY23" fmla="*/ 188644 h 555632"/>
                <a:gd name="connsiteX24" fmla="*/ 466549 w 604675"/>
                <a:gd name="connsiteY24" fmla="*/ 192979 h 555632"/>
                <a:gd name="connsiteX25" fmla="*/ 556886 w 604675"/>
                <a:gd name="connsiteY25" fmla="*/ 192979 h 555632"/>
                <a:gd name="connsiteX26" fmla="*/ 558454 w 604675"/>
                <a:gd name="connsiteY26" fmla="*/ 194545 h 555632"/>
                <a:gd name="connsiteX27" fmla="*/ 556886 w 604675"/>
                <a:gd name="connsiteY27" fmla="*/ 196110 h 555632"/>
                <a:gd name="connsiteX28" fmla="*/ 397559 w 604675"/>
                <a:gd name="connsiteY28" fmla="*/ 196110 h 555632"/>
                <a:gd name="connsiteX29" fmla="*/ 312287 w 604675"/>
                <a:gd name="connsiteY29" fmla="*/ 262466 h 555632"/>
                <a:gd name="connsiteX30" fmla="*/ 306619 w 604675"/>
                <a:gd name="connsiteY30" fmla="*/ 265356 h 555632"/>
                <a:gd name="connsiteX31" fmla="*/ 220503 w 604675"/>
                <a:gd name="connsiteY31" fmla="*/ 289321 h 555632"/>
                <a:gd name="connsiteX32" fmla="*/ 418907 w 604675"/>
                <a:gd name="connsiteY32" fmla="*/ 289321 h 555632"/>
                <a:gd name="connsiteX33" fmla="*/ 418907 w 604675"/>
                <a:gd name="connsiteY33" fmla="*/ 216101 h 555632"/>
                <a:gd name="connsiteX34" fmla="*/ 426265 w 604675"/>
                <a:gd name="connsiteY34" fmla="*/ 208755 h 555632"/>
                <a:gd name="connsiteX35" fmla="*/ 528301 w 604675"/>
                <a:gd name="connsiteY35" fmla="*/ 208755 h 555632"/>
                <a:gd name="connsiteX36" fmla="*/ 535538 w 604675"/>
                <a:gd name="connsiteY36" fmla="*/ 216101 h 555632"/>
                <a:gd name="connsiteX37" fmla="*/ 535538 w 604675"/>
                <a:gd name="connsiteY37" fmla="*/ 289321 h 555632"/>
                <a:gd name="connsiteX38" fmla="*/ 556886 w 604675"/>
                <a:gd name="connsiteY38" fmla="*/ 289321 h 555632"/>
                <a:gd name="connsiteX39" fmla="*/ 558454 w 604675"/>
                <a:gd name="connsiteY39" fmla="*/ 290887 h 555632"/>
                <a:gd name="connsiteX40" fmla="*/ 556886 w 604675"/>
                <a:gd name="connsiteY40" fmla="*/ 292453 h 555632"/>
                <a:gd name="connsiteX41" fmla="*/ 535538 w 604675"/>
                <a:gd name="connsiteY41" fmla="*/ 292453 h 555632"/>
                <a:gd name="connsiteX42" fmla="*/ 535538 w 604675"/>
                <a:gd name="connsiteY42" fmla="*/ 385664 h 555632"/>
                <a:gd name="connsiteX43" fmla="*/ 556886 w 604675"/>
                <a:gd name="connsiteY43" fmla="*/ 385664 h 555632"/>
                <a:gd name="connsiteX44" fmla="*/ 558454 w 604675"/>
                <a:gd name="connsiteY44" fmla="*/ 387229 h 555632"/>
                <a:gd name="connsiteX45" fmla="*/ 556886 w 604675"/>
                <a:gd name="connsiteY45" fmla="*/ 388795 h 555632"/>
                <a:gd name="connsiteX46" fmla="*/ 535538 w 604675"/>
                <a:gd name="connsiteY46" fmla="*/ 388795 h 555632"/>
                <a:gd name="connsiteX47" fmla="*/ 535538 w 604675"/>
                <a:gd name="connsiteY47" fmla="*/ 476346 h 555632"/>
                <a:gd name="connsiteX48" fmla="*/ 532764 w 604675"/>
                <a:gd name="connsiteY48" fmla="*/ 482006 h 555632"/>
                <a:gd name="connsiteX49" fmla="*/ 556886 w 604675"/>
                <a:gd name="connsiteY49" fmla="*/ 482006 h 555632"/>
                <a:gd name="connsiteX50" fmla="*/ 558454 w 604675"/>
                <a:gd name="connsiteY50" fmla="*/ 483571 h 555632"/>
                <a:gd name="connsiteX51" fmla="*/ 556886 w 604675"/>
                <a:gd name="connsiteY51" fmla="*/ 485137 h 555632"/>
                <a:gd name="connsiteX52" fmla="*/ 47909 w 604675"/>
                <a:gd name="connsiteY52" fmla="*/ 485137 h 555632"/>
                <a:gd name="connsiteX53" fmla="*/ 46220 w 604675"/>
                <a:gd name="connsiteY53" fmla="*/ 483571 h 555632"/>
                <a:gd name="connsiteX54" fmla="*/ 47909 w 604675"/>
                <a:gd name="connsiteY54" fmla="*/ 482006 h 555632"/>
                <a:gd name="connsiteX55" fmla="*/ 71910 w 604675"/>
                <a:gd name="connsiteY55" fmla="*/ 482006 h 555632"/>
                <a:gd name="connsiteX56" fmla="*/ 69136 w 604675"/>
                <a:gd name="connsiteY56" fmla="*/ 476346 h 555632"/>
                <a:gd name="connsiteX57" fmla="*/ 69136 w 604675"/>
                <a:gd name="connsiteY57" fmla="*/ 388795 h 555632"/>
                <a:gd name="connsiteX58" fmla="*/ 47909 w 604675"/>
                <a:gd name="connsiteY58" fmla="*/ 388795 h 555632"/>
                <a:gd name="connsiteX59" fmla="*/ 46220 w 604675"/>
                <a:gd name="connsiteY59" fmla="*/ 387229 h 555632"/>
                <a:gd name="connsiteX60" fmla="*/ 47909 w 604675"/>
                <a:gd name="connsiteY60" fmla="*/ 385664 h 555632"/>
                <a:gd name="connsiteX61" fmla="*/ 69136 w 604675"/>
                <a:gd name="connsiteY61" fmla="*/ 385664 h 555632"/>
                <a:gd name="connsiteX62" fmla="*/ 69136 w 604675"/>
                <a:gd name="connsiteY62" fmla="*/ 357363 h 555632"/>
                <a:gd name="connsiteX63" fmla="*/ 76493 w 604675"/>
                <a:gd name="connsiteY63" fmla="*/ 350137 h 555632"/>
                <a:gd name="connsiteX64" fmla="*/ 178530 w 604675"/>
                <a:gd name="connsiteY64" fmla="*/ 350137 h 555632"/>
                <a:gd name="connsiteX65" fmla="*/ 185767 w 604675"/>
                <a:gd name="connsiteY65" fmla="*/ 357363 h 555632"/>
                <a:gd name="connsiteX66" fmla="*/ 185767 w 604675"/>
                <a:gd name="connsiteY66" fmla="*/ 385664 h 555632"/>
                <a:gd name="connsiteX67" fmla="*/ 244022 w 604675"/>
                <a:gd name="connsiteY67" fmla="*/ 385664 h 555632"/>
                <a:gd name="connsiteX68" fmla="*/ 244022 w 604675"/>
                <a:gd name="connsiteY68" fmla="*/ 311239 h 555632"/>
                <a:gd name="connsiteX69" fmla="*/ 251379 w 604675"/>
                <a:gd name="connsiteY69" fmla="*/ 303893 h 555632"/>
                <a:gd name="connsiteX70" fmla="*/ 353416 w 604675"/>
                <a:gd name="connsiteY70" fmla="*/ 303893 h 555632"/>
                <a:gd name="connsiteX71" fmla="*/ 360652 w 604675"/>
                <a:gd name="connsiteY71" fmla="*/ 311239 h 555632"/>
                <a:gd name="connsiteX72" fmla="*/ 360652 w 604675"/>
                <a:gd name="connsiteY72" fmla="*/ 385664 h 555632"/>
                <a:gd name="connsiteX73" fmla="*/ 418907 w 604675"/>
                <a:gd name="connsiteY73" fmla="*/ 385664 h 555632"/>
                <a:gd name="connsiteX74" fmla="*/ 418907 w 604675"/>
                <a:gd name="connsiteY74" fmla="*/ 292453 h 555632"/>
                <a:gd name="connsiteX75" fmla="*/ 208924 w 604675"/>
                <a:gd name="connsiteY75" fmla="*/ 292453 h 555632"/>
                <a:gd name="connsiteX76" fmla="*/ 112194 w 604675"/>
                <a:gd name="connsiteY76" fmla="*/ 319428 h 555632"/>
                <a:gd name="connsiteX77" fmla="*/ 107852 w 604675"/>
                <a:gd name="connsiteY77" fmla="*/ 320030 h 555632"/>
                <a:gd name="connsiteX78" fmla="*/ 92414 w 604675"/>
                <a:gd name="connsiteY78" fmla="*/ 308229 h 555632"/>
                <a:gd name="connsiteX79" fmla="*/ 96635 w 604675"/>
                <a:gd name="connsiteY79" fmla="*/ 292453 h 555632"/>
                <a:gd name="connsiteX80" fmla="*/ 47909 w 604675"/>
                <a:gd name="connsiteY80" fmla="*/ 292453 h 555632"/>
                <a:gd name="connsiteX81" fmla="*/ 46220 w 604675"/>
                <a:gd name="connsiteY81" fmla="*/ 290887 h 555632"/>
                <a:gd name="connsiteX82" fmla="*/ 47909 w 604675"/>
                <a:gd name="connsiteY82" fmla="*/ 289321 h 555632"/>
                <a:gd name="connsiteX83" fmla="*/ 101339 w 604675"/>
                <a:gd name="connsiteY83" fmla="*/ 289321 h 555632"/>
                <a:gd name="connsiteX84" fmla="*/ 103510 w 604675"/>
                <a:gd name="connsiteY84" fmla="*/ 288478 h 555632"/>
                <a:gd name="connsiteX85" fmla="*/ 295040 w 604675"/>
                <a:gd name="connsiteY85" fmla="*/ 235249 h 555632"/>
                <a:gd name="connsiteX86" fmla="*/ 345214 w 604675"/>
                <a:gd name="connsiteY86" fmla="*/ 196110 h 555632"/>
                <a:gd name="connsiteX87" fmla="*/ 47909 w 604675"/>
                <a:gd name="connsiteY87" fmla="*/ 196110 h 555632"/>
                <a:gd name="connsiteX88" fmla="*/ 46220 w 604675"/>
                <a:gd name="connsiteY88" fmla="*/ 194545 h 555632"/>
                <a:gd name="connsiteX89" fmla="*/ 47909 w 604675"/>
                <a:gd name="connsiteY89" fmla="*/ 192979 h 555632"/>
                <a:gd name="connsiteX90" fmla="*/ 349315 w 604675"/>
                <a:gd name="connsiteY90" fmla="*/ 192979 h 555632"/>
                <a:gd name="connsiteX91" fmla="*/ 417460 w 604675"/>
                <a:gd name="connsiteY91" fmla="*/ 139991 h 555632"/>
                <a:gd name="connsiteX92" fmla="*/ 397800 w 604675"/>
                <a:gd name="connsiteY92" fmla="*/ 114701 h 555632"/>
                <a:gd name="connsiteX93" fmla="*/ 396715 w 604675"/>
                <a:gd name="connsiteY93" fmla="*/ 106753 h 555632"/>
                <a:gd name="connsiteX94" fmla="*/ 403107 w 604675"/>
                <a:gd name="connsiteY94" fmla="*/ 101815 h 555632"/>
                <a:gd name="connsiteX95" fmla="*/ 417822 w 604675"/>
                <a:gd name="connsiteY95" fmla="*/ 99768 h 555632"/>
                <a:gd name="connsiteX96" fmla="*/ 47909 w 604675"/>
                <a:gd name="connsiteY96" fmla="*/ 99768 h 555632"/>
                <a:gd name="connsiteX97" fmla="*/ 46220 w 604675"/>
                <a:gd name="connsiteY97" fmla="*/ 98203 h 555632"/>
                <a:gd name="connsiteX98" fmla="*/ 47909 w 604675"/>
                <a:gd name="connsiteY98" fmla="*/ 96637 h 555632"/>
                <a:gd name="connsiteX99" fmla="*/ 440979 w 604675"/>
                <a:gd name="connsiteY99" fmla="*/ 96637 h 555632"/>
                <a:gd name="connsiteX100" fmla="*/ 16043 w 604675"/>
                <a:gd name="connsiteY100" fmla="*/ 0 h 555632"/>
                <a:gd name="connsiteX101" fmla="*/ 32206 w 604675"/>
                <a:gd name="connsiteY101" fmla="*/ 16020 h 555632"/>
                <a:gd name="connsiteX102" fmla="*/ 32206 w 604675"/>
                <a:gd name="connsiteY102" fmla="*/ 523593 h 555632"/>
                <a:gd name="connsiteX103" fmla="*/ 588632 w 604675"/>
                <a:gd name="connsiteY103" fmla="*/ 523593 h 555632"/>
                <a:gd name="connsiteX104" fmla="*/ 604675 w 604675"/>
                <a:gd name="connsiteY104" fmla="*/ 539612 h 555632"/>
                <a:gd name="connsiteX105" fmla="*/ 588632 w 604675"/>
                <a:gd name="connsiteY105" fmla="*/ 555632 h 555632"/>
                <a:gd name="connsiteX106" fmla="*/ 16043 w 604675"/>
                <a:gd name="connsiteY106" fmla="*/ 555632 h 555632"/>
                <a:gd name="connsiteX107" fmla="*/ 0 w 604675"/>
                <a:gd name="connsiteY107" fmla="*/ 539612 h 555632"/>
                <a:gd name="connsiteX108" fmla="*/ 0 w 604675"/>
                <a:gd name="connsiteY108" fmla="*/ 16020 h 555632"/>
                <a:gd name="connsiteX109" fmla="*/ 16043 w 604675"/>
                <a:gd name="connsiteY109"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4675" h="555632">
                  <a:moveTo>
                    <a:pt x="360652" y="388795"/>
                  </a:moveTo>
                  <a:lnTo>
                    <a:pt x="360652" y="476346"/>
                  </a:lnTo>
                  <a:cubicBezTo>
                    <a:pt x="360652" y="478634"/>
                    <a:pt x="359567" y="480681"/>
                    <a:pt x="357878" y="482006"/>
                  </a:cubicBezTo>
                  <a:lnTo>
                    <a:pt x="421681" y="482006"/>
                  </a:lnTo>
                  <a:cubicBezTo>
                    <a:pt x="419993" y="480681"/>
                    <a:pt x="418907" y="478634"/>
                    <a:pt x="418907" y="476346"/>
                  </a:cubicBezTo>
                  <a:lnTo>
                    <a:pt x="418907" y="388795"/>
                  </a:lnTo>
                  <a:close/>
                  <a:moveTo>
                    <a:pt x="185767" y="388795"/>
                  </a:moveTo>
                  <a:lnTo>
                    <a:pt x="185767" y="476346"/>
                  </a:lnTo>
                  <a:cubicBezTo>
                    <a:pt x="185767" y="478634"/>
                    <a:pt x="184681" y="480681"/>
                    <a:pt x="182993" y="482006"/>
                  </a:cubicBezTo>
                  <a:lnTo>
                    <a:pt x="246796" y="482006"/>
                  </a:lnTo>
                  <a:cubicBezTo>
                    <a:pt x="245107" y="480681"/>
                    <a:pt x="244022" y="478634"/>
                    <a:pt x="244022" y="476346"/>
                  </a:cubicBezTo>
                  <a:lnTo>
                    <a:pt x="244022" y="388795"/>
                  </a:lnTo>
                  <a:close/>
                  <a:moveTo>
                    <a:pt x="437240" y="165281"/>
                  </a:moveTo>
                  <a:lnTo>
                    <a:pt x="401660" y="192979"/>
                  </a:lnTo>
                  <a:lnTo>
                    <a:pt x="460036" y="192979"/>
                  </a:lnTo>
                  <a:cubicBezTo>
                    <a:pt x="458830" y="192377"/>
                    <a:pt x="457744" y="191654"/>
                    <a:pt x="456900" y="190571"/>
                  </a:cubicBezTo>
                  <a:close/>
                  <a:moveTo>
                    <a:pt x="498390" y="88689"/>
                  </a:moveTo>
                  <a:cubicBezTo>
                    <a:pt x="501164" y="88207"/>
                    <a:pt x="504059" y="89411"/>
                    <a:pt x="505747" y="91699"/>
                  </a:cubicBezTo>
                  <a:cubicBezTo>
                    <a:pt x="506953" y="93145"/>
                    <a:pt x="507556" y="94831"/>
                    <a:pt x="507556" y="96637"/>
                  </a:cubicBezTo>
                  <a:lnTo>
                    <a:pt x="556886" y="96637"/>
                  </a:lnTo>
                  <a:cubicBezTo>
                    <a:pt x="557730" y="96637"/>
                    <a:pt x="558454" y="97360"/>
                    <a:pt x="558454" y="98203"/>
                  </a:cubicBezTo>
                  <a:cubicBezTo>
                    <a:pt x="558454" y="99046"/>
                    <a:pt x="557730" y="99768"/>
                    <a:pt x="556886" y="99768"/>
                  </a:cubicBezTo>
                  <a:lnTo>
                    <a:pt x="506833" y="99768"/>
                  </a:lnTo>
                  <a:lnTo>
                    <a:pt x="470770" y="188644"/>
                  </a:lnTo>
                  <a:cubicBezTo>
                    <a:pt x="469926" y="190571"/>
                    <a:pt x="468358" y="192136"/>
                    <a:pt x="466549" y="192979"/>
                  </a:cubicBezTo>
                  <a:lnTo>
                    <a:pt x="556886" y="192979"/>
                  </a:lnTo>
                  <a:cubicBezTo>
                    <a:pt x="557730" y="192979"/>
                    <a:pt x="558454" y="193702"/>
                    <a:pt x="558454" y="194545"/>
                  </a:cubicBezTo>
                  <a:cubicBezTo>
                    <a:pt x="558454" y="195388"/>
                    <a:pt x="557730" y="196110"/>
                    <a:pt x="556886" y="196110"/>
                  </a:cubicBezTo>
                  <a:lnTo>
                    <a:pt x="397559" y="196110"/>
                  </a:lnTo>
                  <a:lnTo>
                    <a:pt x="312287" y="262466"/>
                  </a:lnTo>
                  <a:cubicBezTo>
                    <a:pt x="310599" y="263791"/>
                    <a:pt x="308669" y="264754"/>
                    <a:pt x="306619" y="265356"/>
                  </a:cubicBezTo>
                  <a:lnTo>
                    <a:pt x="220503" y="289321"/>
                  </a:lnTo>
                  <a:lnTo>
                    <a:pt x="418907" y="289321"/>
                  </a:lnTo>
                  <a:lnTo>
                    <a:pt x="418907" y="216101"/>
                  </a:lnTo>
                  <a:cubicBezTo>
                    <a:pt x="418907" y="212007"/>
                    <a:pt x="422164" y="208755"/>
                    <a:pt x="426265" y="208755"/>
                  </a:cubicBezTo>
                  <a:lnTo>
                    <a:pt x="528301" y="208755"/>
                  </a:lnTo>
                  <a:cubicBezTo>
                    <a:pt x="532281" y="208755"/>
                    <a:pt x="535538" y="212007"/>
                    <a:pt x="535538" y="216101"/>
                  </a:cubicBezTo>
                  <a:lnTo>
                    <a:pt x="535538" y="289321"/>
                  </a:lnTo>
                  <a:lnTo>
                    <a:pt x="556886" y="289321"/>
                  </a:lnTo>
                  <a:cubicBezTo>
                    <a:pt x="557730" y="289321"/>
                    <a:pt x="558454" y="290044"/>
                    <a:pt x="558454" y="290887"/>
                  </a:cubicBezTo>
                  <a:cubicBezTo>
                    <a:pt x="558454" y="291730"/>
                    <a:pt x="557730" y="292453"/>
                    <a:pt x="556886" y="292453"/>
                  </a:cubicBezTo>
                  <a:lnTo>
                    <a:pt x="535538" y="292453"/>
                  </a:lnTo>
                  <a:lnTo>
                    <a:pt x="535538" y="385664"/>
                  </a:lnTo>
                  <a:lnTo>
                    <a:pt x="556886" y="385664"/>
                  </a:lnTo>
                  <a:cubicBezTo>
                    <a:pt x="557730" y="385664"/>
                    <a:pt x="558454" y="386386"/>
                    <a:pt x="558454" y="387229"/>
                  </a:cubicBezTo>
                  <a:cubicBezTo>
                    <a:pt x="558454" y="388072"/>
                    <a:pt x="557730" y="388795"/>
                    <a:pt x="556886" y="388795"/>
                  </a:cubicBezTo>
                  <a:lnTo>
                    <a:pt x="535538" y="388795"/>
                  </a:lnTo>
                  <a:lnTo>
                    <a:pt x="535538" y="476346"/>
                  </a:lnTo>
                  <a:cubicBezTo>
                    <a:pt x="535538" y="478634"/>
                    <a:pt x="534452" y="480681"/>
                    <a:pt x="532764" y="482006"/>
                  </a:cubicBezTo>
                  <a:lnTo>
                    <a:pt x="556886" y="482006"/>
                  </a:lnTo>
                  <a:cubicBezTo>
                    <a:pt x="557730" y="482006"/>
                    <a:pt x="558454" y="482728"/>
                    <a:pt x="558454" y="483571"/>
                  </a:cubicBezTo>
                  <a:cubicBezTo>
                    <a:pt x="558454" y="484414"/>
                    <a:pt x="557730" y="485137"/>
                    <a:pt x="556886" y="485137"/>
                  </a:cubicBezTo>
                  <a:lnTo>
                    <a:pt x="47909" y="485137"/>
                  </a:lnTo>
                  <a:cubicBezTo>
                    <a:pt x="46944" y="485137"/>
                    <a:pt x="46220" y="484414"/>
                    <a:pt x="46220" y="483571"/>
                  </a:cubicBezTo>
                  <a:cubicBezTo>
                    <a:pt x="46220" y="482728"/>
                    <a:pt x="46944" y="482006"/>
                    <a:pt x="47909" y="482006"/>
                  </a:cubicBezTo>
                  <a:lnTo>
                    <a:pt x="71910" y="482006"/>
                  </a:lnTo>
                  <a:cubicBezTo>
                    <a:pt x="70222" y="480681"/>
                    <a:pt x="69136" y="478634"/>
                    <a:pt x="69136" y="476346"/>
                  </a:cubicBezTo>
                  <a:lnTo>
                    <a:pt x="69136" y="388795"/>
                  </a:lnTo>
                  <a:lnTo>
                    <a:pt x="47909" y="388795"/>
                  </a:lnTo>
                  <a:cubicBezTo>
                    <a:pt x="46944" y="388795"/>
                    <a:pt x="46220" y="388072"/>
                    <a:pt x="46220" y="387229"/>
                  </a:cubicBezTo>
                  <a:cubicBezTo>
                    <a:pt x="46220" y="386386"/>
                    <a:pt x="46944" y="385664"/>
                    <a:pt x="47909" y="385664"/>
                  </a:cubicBezTo>
                  <a:lnTo>
                    <a:pt x="69136" y="385664"/>
                  </a:lnTo>
                  <a:lnTo>
                    <a:pt x="69136" y="357363"/>
                  </a:lnTo>
                  <a:cubicBezTo>
                    <a:pt x="69136" y="353389"/>
                    <a:pt x="72393" y="350137"/>
                    <a:pt x="76493" y="350137"/>
                  </a:cubicBezTo>
                  <a:lnTo>
                    <a:pt x="178530" y="350137"/>
                  </a:lnTo>
                  <a:cubicBezTo>
                    <a:pt x="182510" y="350137"/>
                    <a:pt x="185767" y="353389"/>
                    <a:pt x="185767" y="357363"/>
                  </a:cubicBezTo>
                  <a:lnTo>
                    <a:pt x="185767" y="385664"/>
                  </a:lnTo>
                  <a:lnTo>
                    <a:pt x="244022" y="385664"/>
                  </a:lnTo>
                  <a:lnTo>
                    <a:pt x="244022" y="311239"/>
                  </a:lnTo>
                  <a:cubicBezTo>
                    <a:pt x="244022" y="307145"/>
                    <a:pt x="247278" y="303893"/>
                    <a:pt x="251379" y="303893"/>
                  </a:cubicBezTo>
                  <a:lnTo>
                    <a:pt x="353416" y="303893"/>
                  </a:lnTo>
                  <a:cubicBezTo>
                    <a:pt x="357396" y="303893"/>
                    <a:pt x="360652" y="307145"/>
                    <a:pt x="360652" y="311239"/>
                  </a:cubicBezTo>
                  <a:lnTo>
                    <a:pt x="360652" y="385664"/>
                  </a:lnTo>
                  <a:lnTo>
                    <a:pt x="418907" y="385664"/>
                  </a:lnTo>
                  <a:lnTo>
                    <a:pt x="418907" y="292453"/>
                  </a:lnTo>
                  <a:lnTo>
                    <a:pt x="208924" y="292453"/>
                  </a:lnTo>
                  <a:lnTo>
                    <a:pt x="112194" y="319428"/>
                  </a:lnTo>
                  <a:cubicBezTo>
                    <a:pt x="110747" y="319790"/>
                    <a:pt x="109299" y="320030"/>
                    <a:pt x="107852" y="320030"/>
                  </a:cubicBezTo>
                  <a:cubicBezTo>
                    <a:pt x="100857" y="320030"/>
                    <a:pt x="94344" y="315334"/>
                    <a:pt x="92414" y="308229"/>
                  </a:cubicBezTo>
                  <a:cubicBezTo>
                    <a:pt x="90725" y="302448"/>
                    <a:pt x="92535" y="296427"/>
                    <a:pt x="96635" y="292453"/>
                  </a:cubicBezTo>
                  <a:lnTo>
                    <a:pt x="47909" y="292453"/>
                  </a:lnTo>
                  <a:cubicBezTo>
                    <a:pt x="46944" y="292453"/>
                    <a:pt x="46220" y="291730"/>
                    <a:pt x="46220" y="290887"/>
                  </a:cubicBezTo>
                  <a:cubicBezTo>
                    <a:pt x="46220" y="290044"/>
                    <a:pt x="46944" y="289321"/>
                    <a:pt x="47909" y="289321"/>
                  </a:cubicBezTo>
                  <a:lnTo>
                    <a:pt x="101339" y="289321"/>
                  </a:lnTo>
                  <a:cubicBezTo>
                    <a:pt x="102063" y="288960"/>
                    <a:pt x="102786" y="288719"/>
                    <a:pt x="103510" y="288478"/>
                  </a:cubicBezTo>
                  <a:lnTo>
                    <a:pt x="295040" y="235249"/>
                  </a:lnTo>
                  <a:lnTo>
                    <a:pt x="345214" y="196110"/>
                  </a:lnTo>
                  <a:lnTo>
                    <a:pt x="47909" y="196110"/>
                  </a:lnTo>
                  <a:cubicBezTo>
                    <a:pt x="46944" y="196110"/>
                    <a:pt x="46220" y="195388"/>
                    <a:pt x="46220" y="194545"/>
                  </a:cubicBezTo>
                  <a:cubicBezTo>
                    <a:pt x="46220" y="193702"/>
                    <a:pt x="46944" y="192979"/>
                    <a:pt x="47909" y="192979"/>
                  </a:cubicBezTo>
                  <a:lnTo>
                    <a:pt x="349315" y="192979"/>
                  </a:lnTo>
                  <a:lnTo>
                    <a:pt x="417460" y="139991"/>
                  </a:lnTo>
                  <a:lnTo>
                    <a:pt x="397800" y="114701"/>
                  </a:lnTo>
                  <a:cubicBezTo>
                    <a:pt x="396112" y="112533"/>
                    <a:pt x="395629" y="109402"/>
                    <a:pt x="396715" y="106753"/>
                  </a:cubicBezTo>
                  <a:cubicBezTo>
                    <a:pt x="397800" y="104103"/>
                    <a:pt x="400213" y="102297"/>
                    <a:pt x="403107" y="101815"/>
                  </a:cubicBezTo>
                  <a:lnTo>
                    <a:pt x="417822" y="99768"/>
                  </a:lnTo>
                  <a:lnTo>
                    <a:pt x="47909" y="99768"/>
                  </a:lnTo>
                  <a:cubicBezTo>
                    <a:pt x="46944" y="99768"/>
                    <a:pt x="46220" y="99046"/>
                    <a:pt x="46220" y="98203"/>
                  </a:cubicBezTo>
                  <a:cubicBezTo>
                    <a:pt x="46220" y="97360"/>
                    <a:pt x="46944" y="96637"/>
                    <a:pt x="47909" y="96637"/>
                  </a:cubicBezTo>
                  <a:lnTo>
                    <a:pt x="440979" y="96637"/>
                  </a:ln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sz="1600">
                <a:latin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246174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7</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分析师调升</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同一分析师在上市公司披露盈余公告后的预期盈利，相比于其在披露公告前的预期盈利更高</a:t>
            </a:r>
            <a:endParaRPr lang="en-US" altLang="zh-CN"/>
          </a:p>
          <a:p>
            <a:endParaRPr lang="en-US" altLang="zh-CN"/>
          </a:p>
          <a:p>
            <a:endParaRPr lang="en-US" altLang="zh-CN"/>
          </a:p>
          <a:p>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个交易日预知会有分析师上调股票的净利润，那么平均将获得</a:t>
            </a:r>
            <a:r>
              <a:rPr lang="en-US" altLang="zh-CN"/>
              <a:t>11.2%</a:t>
            </a:r>
            <a:r>
              <a:rPr lang="zh-CN" altLang="en-US"/>
              <a:t>的超额收益</a:t>
            </a:r>
            <a:endParaRPr lang="en-US" altLang="zh-CN"/>
          </a:p>
          <a:p>
            <a:r>
              <a:rPr lang="zh-CN" altLang="en-US"/>
              <a:t>如果在有分析师上调股票净利润后买入，持有</a:t>
            </a:r>
            <a:r>
              <a:rPr lang="en-US" altLang="zh-CN"/>
              <a:t>60</a:t>
            </a:r>
            <a:r>
              <a:rPr lang="zh-CN" altLang="en-US"/>
              <a:t>个交易日平均能够获得</a:t>
            </a:r>
            <a:r>
              <a:rPr lang="en-US" altLang="zh-CN"/>
              <a:t>4.0%</a:t>
            </a:r>
            <a:r>
              <a:rPr lang="zh-CN" altLang="en-US"/>
              <a:t>的超额收益</a:t>
            </a:r>
          </a:p>
        </p:txBody>
      </p:sp>
      <p:graphicFrame>
        <p:nvGraphicFramePr>
          <p:cNvPr id="5" name="图表 4">
            <a:extLst>
              <a:ext uri="{FF2B5EF4-FFF2-40B4-BE49-F238E27FC236}">
                <a16:creationId xmlns:a16="http://schemas.microsoft.com/office/drawing/2014/main" id="{62B4BAE2-C74B-4082-B9A6-DA10676C7A60}"/>
              </a:ext>
            </a:extLst>
          </p:cNvPr>
          <p:cNvGraphicFramePr>
            <a:graphicFrameLocks/>
          </p:cNvGraphicFramePr>
          <p:nvPr>
            <p:extLst>
              <p:ext uri="{D42A27DB-BD31-4B8C-83A1-F6EECF244321}">
                <p14:modId xmlns:p14="http://schemas.microsoft.com/office/powerpoint/2010/main" val="3803571065"/>
              </p:ext>
            </p:extLst>
          </p:nvPr>
        </p:nvGraphicFramePr>
        <p:xfrm>
          <a:off x="598252" y="1797074"/>
          <a:ext cx="5423157" cy="32803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B6B971FA-EF2D-4AC7-A7D7-58BFE0481111}"/>
              </a:ext>
            </a:extLst>
          </p:cNvPr>
          <p:cNvGraphicFramePr>
            <a:graphicFrameLocks/>
          </p:cNvGraphicFramePr>
          <p:nvPr>
            <p:extLst>
              <p:ext uri="{D42A27DB-BD31-4B8C-83A1-F6EECF244321}">
                <p14:modId xmlns:p14="http://schemas.microsoft.com/office/powerpoint/2010/main" val="3020353972"/>
              </p:ext>
            </p:extLst>
          </p:nvPr>
        </p:nvGraphicFramePr>
        <p:xfrm>
          <a:off x="6146800" y="1797072"/>
          <a:ext cx="5421600" cy="32796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559ED02C-FCBF-4EF3-9DEE-BE1741C5CC18}"/>
              </a:ext>
            </a:extLst>
          </p:cNvPr>
          <p:cNvSpPr txBox="1"/>
          <p:nvPr/>
        </p:nvSpPr>
        <p:spPr>
          <a:xfrm>
            <a:off x="1201630" y="1609663"/>
            <a:ext cx="4216400" cy="307777"/>
          </a:xfrm>
          <a:prstGeom prst="rect">
            <a:avLst/>
          </a:prstGeom>
          <a:noFill/>
        </p:spPr>
        <p:txBody>
          <a:bodyPr wrap="square">
            <a:spAutoFit/>
          </a:bodyPr>
          <a:lstStyle/>
          <a:p>
            <a:pPr algn="ctr"/>
            <a:r>
              <a:rPr lang="zh-CN"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中公教育盈余公告与分析师调升</a:t>
            </a:r>
            <a:endParaRPr lang="zh-CN" altLang="en-US" sz="1400">
              <a:latin typeface="楷体_GB2312" panose="02010609060101010101" pitchFamily="49" charset="-122"/>
              <a:ea typeface="楷体_GB2312" panose="02010609060101010101" pitchFamily="49" charset="-122"/>
            </a:endParaRPr>
          </a:p>
        </p:txBody>
      </p:sp>
      <p:sp>
        <p:nvSpPr>
          <p:cNvPr id="10" name="文本框 9">
            <a:extLst>
              <a:ext uri="{FF2B5EF4-FFF2-40B4-BE49-F238E27FC236}">
                <a16:creationId xmlns:a16="http://schemas.microsoft.com/office/drawing/2014/main" id="{8E969C78-BB88-4D11-AB51-F65EF2AFBEB7}"/>
              </a:ext>
            </a:extLst>
          </p:cNvPr>
          <p:cNvSpPr txBox="1"/>
          <p:nvPr/>
        </p:nvSpPr>
        <p:spPr>
          <a:xfrm>
            <a:off x="6749400" y="1612808"/>
            <a:ext cx="4216400" cy="307777"/>
          </a:xfrm>
          <a:prstGeom prst="rect">
            <a:avLst/>
          </a:prstGeom>
          <a:noFill/>
        </p:spPr>
        <p:txBody>
          <a:bodyPr wrap="square">
            <a:spAutoFit/>
          </a:bodyPr>
          <a:lstStyle/>
          <a:p>
            <a:pPr algn="ctr"/>
            <a:r>
              <a:rPr lang="zh-CN"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分析师调升事件前后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spTree>
    <p:extLst>
      <p:ext uri="{BB962C8B-B14F-4D97-AF65-F5344CB8AC3E}">
        <p14:creationId xmlns:p14="http://schemas.microsoft.com/office/powerpoint/2010/main" val="2569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8</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分析师全部调升</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分析师调升前后能够获得较为可观的超额收益，但是对同一个盈余公告，不同分析师对于预期净利润的调整方向可能不一致，这里我们关注上市公司披露盈余公告后</a:t>
            </a:r>
            <a:r>
              <a:rPr lang="en-US" altLang="zh-CN"/>
              <a:t>5</a:t>
            </a:r>
            <a:r>
              <a:rPr lang="zh-CN" altLang="en-US"/>
              <a:t>天内所有分析师都调升的样本</a:t>
            </a:r>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个交易日预知盈余公告后分析师全都上调预期净利润，那么平均将获得</a:t>
            </a:r>
            <a:r>
              <a:rPr lang="en-US" altLang="zh-CN"/>
              <a:t>16.3%</a:t>
            </a:r>
            <a:r>
              <a:rPr lang="zh-CN" altLang="en-US"/>
              <a:t>的超额收益</a:t>
            </a:r>
            <a:endParaRPr lang="en-US" altLang="zh-CN"/>
          </a:p>
          <a:p>
            <a:r>
              <a:rPr lang="zh-CN" altLang="en-US"/>
              <a:t>如果在盈余公告后分析师全都上调预期净利润后买入，持有</a:t>
            </a:r>
            <a:r>
              <a:rPr lang="en-US" altLang="zh-CN"/>
              <a:t>60</a:t>
            </a:r>
            <a:r>
              <a:rPr lang="zh-CN" altLang="en-US"/>
              <a:t>个交易日平均能够获得</a:t>
            </a:r>
            <a:r>
              <a:rPr lang="en-US" altLang="zh-CN"/>
              <a:t>6.5%</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828103"/>
            <a:ext cx="4216400" cy="307777"/>
          </a:xfrm>
          <a:prstGeom prst="rect">
            <a:avLst/>
          </a:prstGeom>
          <a:noFill/>
        </p:spPr>
        <p:txBody>
          <a:bodyPr wrap="square">
            <a:spAutoFit/>
          </a:bodyPr>
          <a:lstStyle/>
          <a:p>
            <a:pPr algn="ctr"/>
            <a:r>
              <a:rPr lang="zh-CN" altLang="en-US" sz="1400" kern="100">
                <a:latin typeface="楷体_GB2312" panose="02010609060101010101" pitchFamily="49" charset="-122"/>
                <a:ea typeface="楷体_GB2312" panose="02010609060101010101" pitchFamily="49" charset="-122"/>
                <a:cs typeface="Times New Roman" panose="02020603050405020304" pitchFamily="18" charset="0"/>
              </a:rPr>
              <a:t>亿纬锂能</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盈余公告与分析师全部调升</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8312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分析师调升事件前后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14" name="图表 13">
            <a:extLst>
              <a:ext uri="{FF2B5EF4-FFF2-40B4-BE49-F238E27FC236}">
                <a16:creationId xmlns:a16="http://schemas.microsoft.com/office/drawing/2014/main" id="{0F43B76A-BA15-4952-A755-D688998C8F83}"/>
              </a:ext>
            </a:extLst>
          </p:cNvPr>
          <p:cNvGraphicFramePr>
            <a:graphicFrameLocks/>
          </p:cNvGraphicFramePr>
          <p:nvPr>
            <p:extLst>
              <p:ext uri="{D42A27DB-BD31-4B8C-83A1-F6EECF244321}">
                <p14:modId xmlns:p14="http://schemas.microsoft.com/office/powerpoint/2010/main" val="1104848484"/>
              </p:ext>
            </p:extLst>
          </p:nvPr>
        </p:nvGraphicFramePr>
        <p:xfrm>
          <a:off x="6146800" y="1951217"/>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a16="http://schemas.microsoft.com/office/drawing/2014/main" id="{0A321D13-62ED-4A98-B6CB-B8393D2B5877}"/>
              </a:ext>
            </a:extLst>
          </p:cNvPr>
          <p:cNvGraphicFramePr>
            <a:graphicFrameLocks/>
          </p:cNvGraphicFramePr>
          <p:nvPr>
            <p:extLst>
              <p:ext uri="{D42A27DB-BD31-4B8C-83A1-F6EECF244321}">
                <p14:modId xmlns:p14="http://schemas.microsoft.com/office/powerpoint/2010/main" val="2904153467"/>
              </p:ext>
            </p:extLst>
          </p:nvPr>
        </p:nvGraphicFramePr>
        <p:xfrm>
          <a:off x="725200" y="2071186"/>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673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FD7F1-3A00-449F-B92C-F32E81F84678}"/>
              </a:ext>
            </a:extLst>
          </p:cNvPr>
          <p:cNvSpPr>
            <a:spLocks noGrp="1"/>
          </p:cNvSpPr>
          <p:nvPr>
            <p:ph type="sldNum" sz="quarter" idx="11"/>
          </p:nvPr>
        </p:nvSpPr>
        <p:spPr/>
        <p:txBody>
          <a:bodyPr/>
          <a:lstStyle/>
          <a:p>
            <a:fld id="{ED2ECB72-E29F-4947-B62C-166D7EFBAFFD}" type="slidenum">
              <a:rPr lang="zh-CN" altLang="en-US" smtClean="0"/>
              <a:t>9</a:t>
            </a:fld>
            <a:endParaRPr lang="zh-CN" altLang="en-US"/>
          </a:p>
        </p:txBody>
      </p:sp>
      <p:sp>
        <p:nvSpPr>
          <p:cNvPr id="3" name="标题 2">
            <a:extLst>
              <a:ext uri="{FF2B5EF4-FFF2-40B4-BE49-F238E27FC236}">
                <a16:creationId xmlns:a16="http://schemas.microsoft.com/office/drawing/2014/main" id="{652A6226-B094-4BA5-BE47-144E95FABE59}"/>
              </a:ext>
            </a:extLst>
          </p:cNvPr>
          <p:cNvSpPr>
            <a:spLocks noGrp="1"/>
          </p:cNvSpPr>
          <p:nvPr>
            <p:ph type="title"/>
          </p:nvPr>
        </p:nvSpPr>
        <p:spPr/>
        <p:txBody>
          <a:bodyPr/>
          <a:lstStyle/>
          <a:p>
            <a:r>
              <a:rPr lang="zh-CN" altLang="en-US"/>
              <a:t>文本标题超预期</a:t>
            </a:r>
          </a:p>
        </p:txBody>
      </p:sp>
      <p:sp>
        <p:nvSpPr>
          <p:cNvPr id="4" name="内容占位符 3">
            <a:extLst>
              <a:ext uri="{FF2B5EF4-FFF2-40B4-BE49-F238E27FC236}">
                <a16:creationId xmlns:a16="http://schemas.microsoft.com/office/drawing/2014/main" id="{451E19A6-C248-48DC-84E2-27AACE0CACB9}"/>
              </a:ext>
            </a:extLst>
          </p:cNvPr>
          <p:cNvSpPr>
            <a:spLocks noGrp="1"/>
          </p:cNvSpPr>
          <p:nvPr>
            <p:ph sz="quarter" idx="12"/>
          </p:nvPr>
        </p:nvSpPr>
        <p:spPr/>
        <p:txBody>
          <a:bodyPr/>
          <a:lstStyle/>
          <a:p>
            <a:r>
              <a:rPr lang="zh-CN" altLang="en-US"/>
              <a:t>当上市公司盈余公告的业绩发生大幅变化时，分析师通常会在其研报的标题中鲜明标示其“业绩超预期”或“利润超预期”</a:t>
            </a:r>
            <a:endParaRPr lang="en-US" altLang="zh-CN"/>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r>
              <a:rPr lang="zh-CN" altLang="en-US"/>
              <a:t>如果能提前</a:t>
            </a:r>
            <a:r>
              <a:rPr lang="en-US" altLang="zh-CN"/>
              <a:t>60</a:t>
            </a:r>
            <a:r>
              <a:rPr lang="zh-CN" altLang="en-US"/>
              <a:t>个交易日预知会有分析师撰写研报标题“业绩超预期”，那么平均将获得</a:t>
            </a:r>
            <a:r>
              <a:rPr lang="en-US" altLang="zh-CN"/>
              <a:t>8.7%</a:t>
            </a:r>
            <a:r>
              <a:rPr lang="zh-CN" altLang="en-US"/>
              <a:t>的超额收益</a:t>
            </a:r>
            <a:endParaRPr lang="en-US" altLang="zh-CN"/>
          </a:p>
          <a:p>
            <a:r>
              <a:rPr lang="zh-CN" altLang="en-US"/>
              <a:t>如果在有分析师撰写研报标题“业绩超预期”后买入，持有</a:t>
            </a:r>
            <a:r>
              <a:rPr lang="en-US" altLang="zh-CN"/>
              <a:t>60</a:t>
            </a:r>
            <a:r>
              <a:rPr lang="zh-CN" altLang="en-US"/>
              <a:t>个交易日平均能够获得</a:t>
            </a:r>
            <a:r>
              <a:rPr lang="en-US" altLang="zh-CN"/>
              <a:t>6.2%</a:t>
            </a:r>
            <a:r>
              <a:rPr lang="zh-CN" altLang="en-US"/>
              <a:t>的超额收益</a:t>
            </a:r>
          </a:p>
        </p:txBody>
      </p:sp>
      <p:sp>
        <p:nvSpPr>
          <p:cNvPr id="10" name="文本框 9">
            <a:extLst>
              <a:ext uri="{FF2B5EF4-FFF2-40B4-BE49-F238E27FC236}">
                <a16:creationId xmlns:a16="http://schemas.microsoft.com/office/drawing/2014/main" id="{C9DE2A64-FAD5-4762-ACBA-23DE3CD2BE27}"/>
              </a:ext>
            </a:extLst>
          </p:cNvPr>
          <p:cNvSpPr txBox="1"/>
          <p:nvPr/>
        </p:nvSpPr>
        <p:spPr>
          <a:xfrm>
            <a:off x="1201630" y="1828103"/>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小熊电器盈余公告与文本标题超预期</a:t>
            </a:r>
            <a:endParaRPr lang="zh-CN" altLang="en-US" sz="1400">
              <a:latin typeface="楷体_GB2312" panose="02010609060101010101" pitchFamily="49" charset="-122"/>
              <a:ea typeface="楷体_GB2312" panose="02010609060101010101" pitchFamily="49" charset="-122"/>
            </a:endParaRPr>
          </a:p>
        </p:txBody>
      </p:sp>
      <p:sp>
        <p:nvSpPr>
          <p:cNvPr id="12" name="文本框 11">
            <a:extLst>
              <a:ext uri="{FF2B5EF4-FFF2-40B4-BE49-F238E27FC236}">
                <a16:creationId xmlns:a16="http://schemas.microsoft.com/office/drawing/2014/main" id="{7356ED10-0CB4-40B2-884F-D86FF4108252}"/>
              </a:ext>
            </a:extLst>
          </p:cNvPr>
          <p:cNvSpPr txBox="1"/>
          <p:nvPr/>
        </p:nvSpPr>
        <p:spPr>
          <a:xfrm>
            <a:off x="6749400" y="1831248"/>
            <a:ext cx="4216400" cy="307777"/>
          </a:xfrm>
          <a:prstGeom prst="rect">
            <a:avLst/>
          </a:prstGeom>
          <a:noFill/>
        </p:spPr>
        <p:txBody>
          <a:bodyPr wrap="square">
            <a:spAutoFit/>
          </a:bodyPr>
          <a:lstStyle/>
          <a:p>
            <a:pPr algn="ct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标题超预期事件前后</a:t>
            </a:r>
            <a:r>
              <a:rPr lang="en-US" altLang="zh-CN" sz="1400" kern="100">
                <a:effectLst/>
                <a:latin typeface="楷体_GB2312" panose="02010609060101010101" pitchFamily="49" charset="-122"/>
                <a:ea typeface="楷体_GB2312" panose="02010609060101010101" pitchFamily="49" charset="-122"/>
                <a:cs typeface="Times New Roman" panose="02020603050405020304" pitchFamily="18" charset="0"/>
              </a:rPr>
              <a:t>60</a:t>
            </a:r>
            <a:r>
              <a:rPr lang="zh-CN" altLang="en-US" sz="1400" kern="100">
                <a:effectLst/>
                <a:latin typeface="楷体_GB2312" panose="02010609060101010101" pitchFamily="49" charset="-122"/>
                <a:ea typeface="楷体_GB2312" panose="02010609060101010101" pitchFamily="49" charset="-122"/>
                <a:cs typeface="Times New Roman" panose="02020603050405020304" pitchFamily="18" charset="0"/>
              </a:rPr>
              <a:t>日的平均超额</a:t>
            </a:r>
            <a:endParaRPr lang="zh-CN" altLang="en-US" sz="1400">
              <a:latin typeface="楷体_GB2312" panose="02010609060101010101" pitchFamily="49" charset="-122"/>
              <a:ea typeface="楷体_GB2312" panose="02010609060101010101" pitchFamily="49" charset="-122"/>
            </a:endParaRPr>
          </a:p>
        </p:txBody>
      </p:sp>
      <p:graphicFrame>
        <p:nvGraphicFramePr>
          <p:cNvPr id="9" name="图表 8">
            <a:extLst>
              <a:ext uri="{FF2B5EF4-FFF2-40B4-BE49-F238E27FC236}">
                <a16:creationId xmlns:a16="http://schemas.microsoft.com/office/drawing/2014/main" id="{2EDD1E2E-3CA3-437A-A12D-6E65AC70C6E7}"/>
              </a:ext>
            </a:extLst>
          </p:cNvPr>
          <p:cNvGraphicFramePr>
            <a:graphicFrameLocks/>
          </p:cNvGraphicFramePr>
          <p:nvPr>
            <p:extLst>
              <p:ext uri="{D42A27DB-BD31-4B8C-83A1-F6EECF244321}">
                <p14:modId xmlns:p14="http://schemas.microsoft.com/office/powerpoint/2010/main" val="2044108805"/>
              </p:ext>
            </p:extLst>
          </p:nvPr>
        </p:nvGraphicFramePr>
        <p:xfrm>
          <a:off x="599030" y="2013960"/>
          <a:ext cx="5421600" cy="327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5FA84422-78A2-4C70-B87E-383051056172}"/>
              </a:ext>
            </a:extLst>
          </p:cNvPr>
          <p:cNvGraphicFramePr>
            <a:graphicFrameLocks/>
          </p:cNvGraphicFramePr>
          <p:nvPr>
            <p:extLst>
              <p:ext uri="{D42A27DB-BD31-4B8C-83A1-F6EECF244321}">
                <p14:modId xmlns:p14="http://schemas.microsoft.com/office/powerpoint/2010/main" val="2642987371"/>
              </p:ext>
            </p:extLst>
          </p:nvPr>
        </p:nvGraphicFramePr>
        <p:xfrm>
          <a:off x="6146802" y="2013960"/>
          <a:ext cx="5421600" cy="327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92389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03108;"/>
</p:tagLst>
</file>

<file path=ppt/tags/tag2.xml><?xml version="1.0" encoding="utf-8"?>
<p:tagLst xmlns:a="http://schemas.openxmlformats.org/drawingml/2006/main" xmlns:r="http://schemas.openxmlformats.org/officeDocument/2006/relationships" xmlns:p="http://schemas.openxmlformats.org/presentationml/2006/main">
  <p:tag name="ISLIDE.DIAGRAM" val="#185936"/>
</p:tagLst>
</file>

<file path=ppt/theme/theme1.xml><?xml version="1.0" encoding="utf-8"?>
<a:theme xmlns:a="http://schemas.openxmlformats.org/drawingml/2006/main" name="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国信金工" id="{4A6E50F2-1B01-4B2C-9201-22AE902A9F85}" vid="{A0148AA4-DDCB-41AE-9A6E-D420202CA4D2}"/>
    </a:ext>
  </a:extLst>
</a:theme>
</file>

<file path=ppt/theme/theme2.xml><?xml version="1.0" encoding="utf-8"?>
<a:theme xmlns:a="http://schemas.openxmlformats.org/drawingml/2006/main" name="1_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国信金工" id="{4A6E50F2-1B01-4B2C-9201-22AE902A9F85}" vid="{A0148AA4-DDCB-41AE-9A6E-D420202CA4D2}"/>
    </a:ext>
  </a:extLst>
</a:theme>
</file>

<file path=ppt/theme/theme3.xml><?xml version="1.0" encoding="utf-8"?>
<a:theme xmlns:a="http://schemas.openxmlformats.org/drawingml/2006/main" name="2_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国信金工" id="{2CB38AAC-EFF9-4035-8AA1-F07C9DB2EFED}" vid="{6243430F-8B3B-433C-995E-6D4227E26E21}"/>
    </a:ext>
  </a:extLst>
</a:theme>
</file>

<file path=ppt/theme/theme4.xml><?xml version="1.0" encoding="utf-8"?>
<a:theme xmlns:a="http://schemas.openxmlformats.org/drawingml/2006/main" name="3_国信金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国信金工" id="{4A6E50F2-1B01-4B2C-9201-22AE902A9F85}" vid="{A0148AA4-DDCB-41AE-9A6E-D420202CA4D2}"/>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国信金工</Template>
  <TotalTime>19407</TotalTime>
  <Words>8074</Words>
  <Application>Microsoft Office PowerPoint</Application>
  <PresentationFormat>宽屏</PresentationFormat>
  <Paragraphs>1418</Paragraphs>
  <Slides>47</Slides>
  <Notes>11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47</vt:i4>
      </vt:variant>
    </vt:vector>
  </HeadingPairs>
  <TitlesOfParts>
    <vt:vector size="61" baseType="lpstr">
      <vt:lpstr>等线</vt:lpstr>
      <vt:lpstr>楷体</vt:lpstr>
      <vt:lpstr>楷体_GB2312</vt:lpstr>
      <vt:lpstr>微软雅黑</vt:lpstr>
      <vt:lpstr>Arial</vt:lpstr>
      <vt:lpstr>Calibri</vt:lpstr>
      <vt:lpstr>Cambria Math</vt:lpstr>
      <vt:lpstr>Impact</vt:lpstr>
      <vt:lpstr>Lucida Console</vt:lpstr>
      <vt:lpstr>Wingdings</vt:lpstr>
      <vt:lpstr>国信金工</vt:lpstr>
      <vt:lpstr>1_国信金工</vt:lpstr>
      <vt:lpstr>2_国信金工</vt:lpstr>
      <vt:lpstr>3_国信金工</vt:lpstr>
      <vt:lpstr> 主动量化选股系列之——</vt:lpstr>
      <vt:lpstr>PowerPoint 演示文稿</vt:lpstr>
      <vt:lpstr>预期外盈利效应</vt:lpstr>
      <vt:lpstr>超预期分析框架</vt:lpstr>
      <vt:lpstr>超预期分析框架</vt:lpstr>
      <vt:lpstr>超预期分析框架</vt:lpstr>
      <vt:lpstr>分析师调升</vt:lpstr>
      <vt:lpstr>分析师全部调升</vt:lpstr>
      <vt:lpstr>文本标题超预期</vt:lpstr>
      <vt:lpstr>文本摘要超预期</vt:lpstr>
      <vt:lpstr>超预期分析框架</vt:lpstr>
      <vt:lpstr>预告增速超分析师一致预期增速</vt:lpstr>
      <vt:lpstr>单季度净利润超分析师预期单季度净利润</vt:lpstr>
      <vt:lpstr>单季度净利润超分析师预期单季度净利润</vt:lpstr>
      <vt:lpstr>单季度净利润超分析师预期单季度净利润</vt:lpstr>
      <vt:lpstr>单季度净利润超分析师预期单季度净利润</vt:lpstr>
      <vt:lpstr>超预期分析框架</vt:lpstr>
      <vt:lpstr>业绩预告上下限同时调升</vt:lpstr>
      <vt:lpstr>超预期事件股票池</vt:lpstr>
      <vt:lpstr>超预期事件股票池</vt:lpstr>
      <vt:lpstr>超预期事件股票池</vt:lpstr>
      <vt:lpstr>PowerPoint 演示文稿</vt:lpstr>
      <vt:lpstr>如何对超预期股票进行增强</vt:lpstr>
      <vt:lpstr>基本面维度——标准化预期外盈利</vt:lpstr>
      <vt:lpstr>基本面维度——盈利能力同比改善</vt:lpstr>
      <vt:lpstr>基本面维度——公告前后上下调比例差</vt:lpstr>
      <vt:lpstr>技术面维度——52周最高价</vt:lpstr>
      <vt:lpstr>技术面维度——公告次日开盘跳空超额</vt:lpstr>
      <vt:lpstr>技术面维度——公告次日开盘跳空超额</vt:lpstr>
      <vt:lpstr>技术面维度——公告后3日超额</vt:lpstr>
      <vt:lpstr>技术面维度——规模</vt:lpstr>
      <vt:lpstr>技术面维度——非预期换手</vt:lpstr>
      <vt:lpstr>因子相关性</vt:lpstr>
      <vt:lpstr>PowerPoint 演示文稿</vt:lpstr>
      <vt:lpstr>组合构建流程</vt:lpstr>
      <vt:lpstr>基本面优选</vt:lpstr>
      <vt:lpstr>基本面优选</vt:lpstr>
      <vt:lpstr>技术面精选超预期组合</vt:lpstr>
      <vt:lpstr>技术面精选超预期组合</vt:lpstr>
      <vt:lpstr>技术面精选超预期组合</vt:lpstr>
      <vt:lpstr>技术面精选超预期组合</vt:lpstr>
      <vt:lpstr>技术面精选超预期组合</vt:lpstr>
      <vt:lpstr>技术面精选超预期组合</vt:lpstr>
      <vt:lpstr>技术面精选超预期组合</vt:lpstr>
      <vt:lpstr>总结</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怡玲</dc:creator>
  <cp:lastModifiedBy>陈 可</cp:lastModifiedBy>
  <cp:revision>389</cp:revision>
  <dcterms:created xsi:type="dcterms:W3CDTF">2020-08-17T13:49:23Z</dcterms:created>
  <dcterms:modified xsi:type="dcterms:W3CDTF">2021-07-28T08:45:50Z</dcterms:modified>
</cp:coreProperties>
</file>